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335" r:id="rId4"/>
    <p:sldId id="336" r:id="rId5"/>
    <p:sldId id="324" r:id="rId6"/>
    <p:sldId id="294" r:id="rId7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MAIN Patrick 207314" initials="TP2" lastIdx="1" clrIdx="0">
    <p:extLst>
      <p:ext uri="{19B8F6BF-5375-455C-9EA6-DF929625EA0E}">
        <p15:presenceInfo xmlns:p15="http://schemas.microsoft.com/office/powerpoint/2012/main" userId="S-1-5-21-1801674531-299502267-839522115-1657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99"/>
    <a:srgbClr val="E60019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1" autoAdjust="0"/>
    <p:restoredTop sz="84988" autoAdjust="0"/>
  </p:normalViewPr>
  <p:slideViewPr>
    <p:cSldViewPr showGuides="1">
      <p:cViewPr varScale="1">
        <p:scale>
          <a:sx n="71" d="100"/>
          <a:sy n="71" d="100"/>
        </p:scale>
        <p:origin x="904" y="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11/06/2025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11/06/2025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1438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7874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798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5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Name of presenter | Conference | Venue | Date </a:t>
            </a:r>
            <a:r>
              <a:rPr lang="en-GB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11/06/2025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euro-fusion.org/webapps/pinboard/EFDA-JET/journal/index.html#Document4058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sers.euro-fusion.org/webapps/pinboard/EFDA-JET/conference/index.html#Document4061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dico.euro-fusion.org/event/2934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TSVV3 – Regular advancement meeting</a:t>
            </a:r>
            <a:br>
              <a:rPr lang="en-GB" dirty="0"/>
            </a:br>
            <a:r>
              <a:rPr lang="en-GB" sz="2800" b="0" dirty="0"/>
              <a:t>11/06/2025 – Sheath boundary conditions</a:t>
            </a:r>
            <a:br>
              <a:rPr lang="en-GB" sz="2800" b="0" dirty="0"/>
            </a:br>
            <a:r>
              <a:rPr lang="en-GB" sz="2800" b="0" i="1" dirty="0"/>
              <a:t>Project news</a:t>
            </a:r>
            <a:endParaRPr lang="en-GB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P. Tamain</a:t>
            </a:r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/>
              <a:t>Today’s meeting agenda</a:t>
            </a:r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TSVV3 regular advancement meeting – Sheath boundary conditions | 11/06/2025 </a:t>
            </a:r>
            <a:r>
              <a:rPr lang="en-GB" dirty="0"/>
              <a:t>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145506F-9E82-4078-9D82-AC3A6DDC5B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184" y="843558"/>
            <a:ext cx="8533412" cy="372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TSVV3 regular advancement meeting – Sheath boundary conditions | 11/06/2025 </a:t>
            </a:r>
            <a:r>
              <a:rPr lang="en-GB" dirty="0"/>
              <a:t>| Page </a:t>
            </a:r>
            <a:fld id="{6A6D9FA1-99C7-4910-8E32-B85D378B0060}" type="slidenum">
              <a:rPr lang="en-GB"/>
              <a:pPr algn="r"/>
              <a:t>3</a:t>
            </a:fld>
            <a:endParaRPr lang="en-GB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/>
              <a:t>Follow-up from previous discussions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44026588-F8F9-4B75-9960-975029B18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699542"/>
            <a:ext cx="8448913" cy="3888432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/>
              <a:t>Start of </a:t>
            </a:r>
            <a:r>
              <a:rPr lang="en-US" sz="1800" dirty="0" err="1"/>
              <a:t>Pitagora</a:t>
            </a:r>
            <a:r>
              <a:rPr lang="en-US" sz="1800" dirty="0"/>
              <a:t>: any feedback?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/>
              <a:t>Call 2026-2027: any news?</a:t>
            </a:r>
            <a:endParaRPr lang="en-US" sz="1600" dirty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4894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TSVV3 regular advancement meeting – Sheath boundary conditions | 11/06/2025 </a:t>
            </a:r>
            <a:r>
              <a:rPr lang="en-GB" dirty="0"/>
              <a:t>| Page </a:t>
            </a:r>
            <a:fld id="{6A6D9FA1-99C7-4910-8E32-B85D378B0060}" type="slidenum">
              <a:rPr lang="en-GB"/>
              <a:pPr algn="r"/>
              <a:t>4</a:t>
            </a:fld>
            <a:endParaRPr lang="en-GB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/>
              <a:t>Annual workshop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44026588-F8F9-4B75-9960-975029B18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699542"/>
            <a:ext cx="8448913" cy="792088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/>
              <a:t>Hard to find a satisfying time: would it change anything if organized somewhere else than DTU? E.g. </a:t>
            </a:r>
            <a:r>
              <a:rPr lang="en-US" sz="1800" dirty="0" err="1"/>
              <a:t>Garching</a:t>
            </a:r>
            <a:r>
              <a:rPr lang="en-US" sz="1800" dirty="0"/>
              <a:t>…</a:t>
            </a:r>
            <a:endParaRPr lang="en-US" sz="16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B3A8A71-BFFC-48AF-A983-AE08B87681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9876" y="1419622"/>
            <a:ext cx="6804248" cy="34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063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/>
              <a:t>Latest publications</a:t>
            </a:r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TSVV3 regular advancement meeting – Sheath boundary conditions | 11/06/2025 </a:t>
            </a:r>
            <a:r>
              <a:rPr lang="en-GB" dirty="0"/>
              <a:t>| 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414033"/>
              </p:ext>
            </p:extLst>
          </p:nvPr>
        </p:nvGraphicFramePr>
        <p:xfrm>
          <a:off x="394002" y="729871"/>
          <a:ext cx="8138438" cy="3199368"/>
        </p:xfrm>
        <a:graphic>
          <a:graphicData uri="http://schemas.openxmlformats.org/drawingml/2006/table">
            <a:tbl>
              <a:tblPr/>
              <a:tblGrid>
                <a:gridCol w="8138438">
                  <a:extLst>
                    <a:ext uri="{9D8B030D-6E8A-4147-A177-3AD203B41FA5}">
                      <a16:colId xmlns:a16="http://schemas.microsoft.com/office/drawing/2014/main" val="154887986"/>
                    </a:ext>
                  </a:extLst>
                </a:gridCol>
              </a:tblGrid>
              <a:tr h="1440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Numerical methods, solvers</a:t>
                      </a: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69487"/>
                  </a:ext>
                </a:extLst>
              </a:tr>
              <a:tr h="96251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M. Guido et al : 30th May 2025 | </a:t>
                      </a:r>
                      <a:r>
                        <a:rPr lang="fr-FR" sz="14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DocumentID</a:t>
                      </a:r>
                      <a:r>
                        <a:rPr lang="fr-FR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: 40583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389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u="sng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: </a:t>
                      </a:r>
                      <a:r>
                        <a:rPr lang="fr-FR" sz="1400" u="sng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Accelerated</a:t>
                      </a:r>
                      <a:r>
                        <a:rPr lang="fr-FR" sz="1400" u="sng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 Neutral </a:t>
                      </a:r>
                      <a:r>
                        <a:rPr lang="fr-FR" sz="1400" u="sng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Solvers</a:t>
                      </a:r>
                      <a:r>
                        <a:rPr lang="fr-FR" sz="1400" u="sng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 for Plasma Simulation</a:t>
                      </a:r>
                      <a:endParaRPr lang="fr-FR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7486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Journal : Journal of Computational Physics, .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30415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4287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MAST-U simulations</a:t>
                      </a: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8577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AH Nielsen et al : 4th June 2025 | DocumentID : 40611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82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sng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4"/>
                        </a:rPr>
                        <a:t>: Simulating Edge Transport in MAST-U Using the FELTOR Code</a:t>
                      </a:r>
                      <a:endParaRPr lang="en-US" sz="140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870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Conference : 9th Asia-Pacific Conference on Plasma Physics (AAPPS-DPP2025), Fukuoka International Congress Center, Japan, 21st September 2025.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46246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401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93829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68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881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/>
              <a:t>Today’s meeting agenda</a:t>
            </a:r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TSVV3 regular advancement meeting – Sheath boundary conditions | 11/06/2025 </a:t>
            </a:r>
            <a:r>
              <a:rPr lang="en-GB" dirty="0"/>
              <a:t>| Page </a:t>
            </a:r>
            <a:fld id="{6A6D9FA1-99C7-4910-8E32-B85D378B0060}" type="slidenum">
              <a:rPr lang="en-GB" smtClean="0"/>
              <a:pPr algn="r"/>
              <a:t>6</a:t>
            </a:fld>
            <a:endParaRPr lang="en-GB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478DCA8-9867-4AE8-9E2F-F4978C7AC6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184" y="843558"/>
            <a:ext cx="8533412" cy="3722756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572000" y="4155926"/>
            <a:ext cx="446449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FF0000"/>
                </a:solidFill>
              </a:rPr>
              <a:t>Upload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presentations</a:t>
            </a:r>
            <a:r>
              <a:rPr lang="fr-FR" dirty="0"/>
              <a:t> on </a:t>
            </a:r>
            <a:r>
              <a:rPr lang="fr-FR" dirty="0">
                <a:hlinkClick r:id="rId4"/>
              </a:rPr>
              <a:t>https://indico.euro-fusion.org/event/2971/</a:t>
            </a:r>
            <a:r>
              <a:rPr lang="fr-FR" dirty="0"/>
              <a:t> or </a:t>
            </a:r>
            <a:r>
              <a:rPr lang="fr-FR" dirty="0" err="1"/>
              <a:t>send</a:t>
            </a:r>
            <a:r>
              <a:rPr lang="fr-FR" dirty="0"/>
              <a:t> to me </a:t>
            </a:r>
            <a:r>
              <a:rPr lang="fr-FR" dirty="0" err="1"/>
              <a:t>please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99520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19437</TotalTime>
  <Words>253</Words>
  <Application>Microsoft Office PowerPoint</Application>
  <PresentationFormat>Affichage à l'écran (16:9)</PresentationFormat>
  <Paragraphs>31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Wingdings</vt:lpstr>
      <vt:lpstr>Thème Office</vt:lpstr>
      <vt:lpstr>TSVV3 – Regular advancement meeting 11/06/2025 – Sheath boundary conditions Project news</vt:lpstr>
      <vt:lpstr>Today’s meeting agenda</vt:lpstr>
      <vt:lpstr>Follow-up from previous discussions</vt:lpstr>
      <vt:lpstr>Annual workshop</vt:lpstr>
      <vt:lpstr>Latest publications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360</cp:revision>
  <cp:lastPrinted>2014-10-16T14:51:28Z</cp:lastPrinted>
  <dcterms:created xsi:type="dcterms:W3CDTF">2021-03-22T08:41:36Z</dcterms:created>
  <dcterms:modified xsi:type="dcterms:W3CDTF">2025-06-11T11:58:39Z</dcterms:modified>
</cp:coreProperties>
</file>