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335" r:id="rId4"/>
    <p:sldId id="336" r:id="rId5"/>
    <p:sldId id="324" r:id="rId6"/>
    <p:sldId id="294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IN Patrick 207314" initials="TP2" lastIdx="1" clrIdx="0">
    <p:extLst>
      <p:ext uri="{19B8F6BF-5375-455C-9EA6-DF929625EA0E}">
        <p15:presenceInfo xmlns:p15="http://schemas.microsoft.com/office/powerpoint/2012/main" userId="S-1-5-21-1801674531-299502267-839522115-165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E6001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71" d="100"/>
          <a:sy n="71" d="100"/>
        </p:scale>
        <p:origin x="90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11/06/2025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11/06/2025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438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87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11/06/2025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4058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ers.euro-fusion.org/webapps/pinboard/EFDA-JET/conference/index.html#Document406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93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TSVV3 – Regular advancement meeting</a:t>
            </a:r>
            <a:br>
              <a:rPr lang="en-GB" dirty="0"/>
            </a:br>
            <a:r>
              <a:rPr lang="en-GB" sz="2800" b="0" dirty="0"/>
              <a:t>11/06/2025 – Sheath boundary conditions</a:t>
            </a:r>
            <a:br>
              <a:rPr lang="en-GB" sz="2800" b="0" dirty="0"/>
            </a:br>
            <a:r>
              <a:rPr lang="en-GB" sz="2800" b="0" i="1" dirty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P. Tamain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Today’s meeting agenda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Sheath boundary conditions | 11/06/2025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145506F-9E82-4078-9D82-AC3A6DDC5B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84" y="843558"/>
            <a:ext cx="8533412" cy="372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Sheath boundary conditions | 11/06/2025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3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Follow-up from previous discussions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4026588-F8F9-4B75-9960-975029B1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699542"/>
            <a:ext cx="8448913" cy="388843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Start of </a:t>
            </a:r>
            <a:r>
              <a:rPr lang="en-US" sz="1800" dirty="0" err="1"/>
              <a:t>Pitagora</a:t>
            </a:r>
            <a:r>
              <a:rPr lang="en-US" sz="1800" dirty="0"/>
              <a:t>: any feedback?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Call 2026-2027: any news?</a:t>
            </a:r>
            <a:endParaRPr lang="en-US" sz="16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489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Sheath boundary conditions | 11/06/2025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4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Annual workshop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4026588-F8F9-4B75-9960-975029B1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699542"/>
            <a:ext cx="8448913" cy="792088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Hard to find a satisfying time: would it change anything if organized somewhere else than DTU? E.g. </a:t>
            </a:r>
            <a:r>
              <a:rPr lang="en-US" sz="1800" dirty="0" err="1"/>
              <a:t>Garching</a:t>
            </a:r>
            <a:r>
              <a:rPr lang="en-US" sz="1800" dirty="0"/>
              <a:t>…</a:t>
            </a:r>
            <a:endParaRPr lang="en-US" sz="16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B3A8A71-BFFC-48AF-A983-AE08B8768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876" y="1419622"/>
            <a:ext cx="6804248" cy="34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6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Latest publications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Sheath boundary conditions | 11/06/2025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14033"/>
              </p:ext>
            </p:extLst>
          </p:nvPr>
        </p:nvGraphicFramePr>
        <p:xfrm>
          <a:off x="394002" y="729871"/>
          <a:ext cx="8138438" cy="3199368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Numerical methods, solvers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M. Guido et al : 30th May 2025 |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40583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</a:t>
                      </a:r>
                      <a:r>
                        <a:rPr lang="fr-FR" sz="14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Accelerated</a:t>
                      </a:r>
                      <a:r>
                        <a:rPr lang="fr-FR" sz="14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 Neutral </a:t>
                      </a:r>
                      <a:r>
                        <a:rPr lang="fr-FR" sz="14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Solvers</a:t>
                      </a:r>
                      <a:r>
                        <a:rPr lang="fr-FR" sz="14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 for Plasma Simulation</a:t>
                      </a:r>
                      <a:endParaRPr lang="fr-FR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Journal of Computational Physics,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8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MAST-U simulations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57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AH Nielsen et al : 4th June 2025 | DocumentID : 40611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2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Simulating Edge Transport in MAST-U Using the FELTOR Code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9th Asia-Pacific Conference on Plasma Physics (AAPPS-DPP2025), Fukuoka International Congress Center, Japan, 21st September 2025.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462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40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3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6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Today’s meeting agenda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Sheath boundary conditions | 11/06/2025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78DCA8-9867-4AE8-9E2F-F4978C7AC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84" y="843558"/>
            <a:ext cx="8533412" cy="372275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72000" y="4155926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Upload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https://indico.euro-fusion.org/event/2971/</a:t>
            </a:r>
            <a:r>
              <a:rPr lang="fr-FR" dirty="0"/>
              <a:t> or </a:t>
            </a:r>
            <a:r>
              <a:rPr lang="fr-FR" dirty="0" err="1"/>
              <a:t>send</a:t>
            </a:r>
            <a:r>
              <a:rPr lang="fr-FR" dirty="0"/>
              <a:t> to me </a:t>
            </a:r>
            <a:r>
              <a:rPr lang="fr-FR" dirty="0" err="1"/>
              <a:t>please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19437</TotalTime>
  <Words>253</Words>
  <Application>Microsoft Office PowerPoint</Application>
  <PresentationFormat>Affichage à l'écran (16:9)</PresentationFormat>
  <Paragraphs>31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Thème Office</vt:lpstr>
      <vt:lpstr>TSVV3 – Regular advancement meeting 11/06/2025 – Sheath boundary conditions Project news</vt:lpstr>
      <vt:lpstr>Today’s meeting agenda</vt:lpstr>
      <vt:lpstr>Follow-up from previous discussions</vt:lpstr>
      <vt:lpstr>Annual workshop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360</cp:revision>
  <cp:lastPrinted>2014-10-16T14:51:28Z</cp:lastPrinted>
  <dcterms:created xsi:type="dcterms:W3CDTF">2021-03-22T08:41:36Z</dcterms:created>
  <dcterms:modified xsi:type="dcterms:W3CDTF">2025-06-11T11:58:39Z</dcterms:modified>
</cp:coreProperties>
</file>