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5" r:id="rId2"/>
    <p:sldId id="336" r:id="rId3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MAIN Patrick 207314" initials="TP2" lastIdx="1" clrIdx="0">
    <p:extLst>
      <p:ext uri="{19B8F6BF-5375-455C-9EA6-DF929625EA0E}">
        <p15:presenceInfo xmlns:p15="http://schemas.microsoft.com/office/powerpoint/2012/main" userId="S-1-5-21-1801674531-299502267-839522115-1657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99"/>
    <a:srgbClr val="E60019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1" autoAdjust="0"/>
    <p:restoredTop sz="84988" autoAdjust="0"/>
  </p:normalViewPr>
  <p:slideViewPr>
    <p:cSldViewPr showGuides="1">
      <p:cViewPr varScale="1">
        <p:scale>
          <a:sx n="123" d="100"/>
          <a:sy n="123" d="100"/>
        </p:scale>
        <p:origin x="924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02/07/2025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02/07/2025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1438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041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Name of presenter | Conference | Venue | Date </a:t>
            </a:r>
            <a:r>
              <a:rPr lang="en-GB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02/07/2025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9Azg_PbIbJBCAdTUlsmylAhJ1yn59-30/edit?usp=sharing&amp;ouid=116675827872058805499&amp;rtpof=true&amp;sd=tru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TSVV call | 02/07/2025 </a:t>
            </a:r>
            <a:r>
              <a:rPr lang="en-GB" dirty="0"/>
              <a:t>| Page </a:t>
            </a:r>
            <a:fld id="{6A6D9FA1-99C7-4910-8E32-B85D378B0060}" type="slidenum">
              <a:rPr lang="en-GB"/>
              <a:pPr algn="r"/>
              <a:t>1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Points to address (1)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44026588-F8F9-4B75-9960-975029B18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699542"/>
            <a:ext cx="8448913" cy="3888432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Review of call content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Choice of PI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I can act as PI for the 2-year extension, but I am also fully open to a change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i="1" dirty="0">
                <a:solidFill>
                  <a:srgbClr val="0000FF"/>
                </a:solidFill>
              </a:rPr>
              <a:t>Decision made that Patrick will be PI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Project team 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I propose to keep the same teams contours and global balance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PPY reduction to apply (7ppy -&gt; 6ppy), 2 options: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400" dirty="0"/>
              <a:t>Apply uniformly across the board (-15%)?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400" dirty="0"/>
              <a:t>Be more selective (longer &amp; complex discussions)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i="1" dirty="0">
                <a:solidFill>
                  <a:srgbClr val="0000FF"/>
                </a:solidFill>
              </a:rPr>
              <a:t>Consensus for uniform reduction on all teams</a:t>
            </a:r>
          </a:p>
        </p:txBody>
      </p:sp>
    </p:spTree>
    <p:extLst>
      <p:ext uri="{BB962C8B-B14F-4D97-AF65-F5344CB8AC3E}">
        <p14:creationId xmlns:p14="http://schemas.microsoft.com/office/powerpoint/2010/main" val="224894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TSVV call | 02/07/2025 </a:t>
            </a:r>
            <a:r>
              <a:rPr lang="en-GB" dirty="0"/>
              <a:t>| Page </a:t>
            </a:r>
            <a:fld id="{6A6D9FA1-99C7-4910-8E32-B85D378B0060}" type="slidenum">
              <a:rPr lang="en-GB"/>
              <a:pPr algn="r"/>
              <a:t>2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Points to address (2)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44026588-F8F9-4B75-9960-975029B18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585610"/>
            <a:ext cx="8448913" cy="4410490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400" dirty="0"/>
              <a:t>Project content: our draft is an accurate answer to the call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200" dirty="0"/>
              <a:t>High priority topics explicitly mentioned in call: task 1 (dissipative regimes), task 3 (non-</a:t>
            </a:r>
            <a:r>
              <a:rPr lang="en-US" sz="1200" dirty="0" err="1"/>
              <a:t>axi</a:t>
            </a:r>
            <a:r>
              <a:rPr lang="en-US" sz="1200" dirty="0"/>
              <a:t> configurations), task 4 (validation against scaling laws), task 6 (HPC performances)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200" dirty="0"/>
              <a:t>Other topics not explicitly mentioned in call but we should keep: task 2 (high confinement modes), task 5 (higher fidelity models), task 7 (standard software)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0000FF"/>
                </a:solidFill>
              </a:rPr>
              <a:t>Need to revisit each of the tasks to adapt the scope according to the </a:t>
            </a:r>
            <a:r>
              <a:rPr lang="en-US" sz="1200" dirty="0" err="1">
                <a:solidFill>
                  <a:srgbClr val="0000FF"/>
                </a:solidFill>
              </a:rPr>
              <a:t>ppy</a:t>
            </a:r>
            <a:r>
              <a:rPr lang="en-US" sz="1200" dirty="0">
                <a:solidFill>
                  <a:srgbClr val="0000FF"/>
                </a:solidFill>
              </a:rPr>
              <a:t> reduction (URL: </a:t>
            </a:r>
            <a:r>
              <a:rPr lang="en-US" sz="1200" dirty="0">
                <a:solidFill>
                  <a:srgbClr val="0000FF"/>
                </a:solidFill>
                <a:hlinkClick r:id="rId3"/>
              </a:rPr>
              <a:t>https://docs.google.com/document/d/19Azg_PbIbJBCAdTUlsmylAhJ1yn59-30/edit?usp=sharing&amp;ouid=116675827872058805499&amp;rtpof=true&amp;sd=true</a:t>
            </a:r>
            <a:r>
              <a:rPr lang="en-US" sz="1200" dirty="0">
                <a:solidFill>
                  <a:srgbClr val="0000FF"/>
                </a:solidFill>
              </a:rPr>
              <a:t>)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400" dirty="0"/>
              <a:t>Planning of preparation of answer: due date </a:t>
            </a:r>
            <a:r>
              <a:rPr lang="en-US" sz="1400" dirty="0">
                <a:solidFill>
                  <a:srgbClr val="FF0000"/>
                </a:solidFill>
              </a:rPr>
              <a:t>September 19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endParaRPr lang="en-US" sz="1400" dirty="0">
              <a:solidFill>
                <a:srgbClr val="FF0000"/>
              </a:solidFill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200" dirty="0"/>
              <a:t>July 18</a:t>
            </a:r>
            <a:r>
              <a:rPr lang="en-US" sz="1200" baseline="30000" dirty="0"/>
              <a:t>th</a:t>
            </a:r>
            <a:r>
              <a:rPr lang="en-US" sz="1200" dirty="0"/>
              <a:t>: finalization of </a:t>
            </a:r>
            <a:r>
              <a:rPr lang="en-US" sz="1200" dirty="0" err="1"/>
              <a:t>ppy</a:t>
            </a:r>
            <a:r>
              <a:rPr lang="en-US" sz="1200" dirty="0"/>
              <a:t> distribution (by e-mail)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100" dirty="0"/>
              <a:t>Local team leaders: launch preparation of commitments letters by all beneficiaries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100" dirty="0"/>
              <a:t>All: Prepare CVs for all contributors following provided template</a:t>
            </a:r>
            <a:endParaRPr lang="en-US" sz="1400" dirty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200" dirty="0"/>
              <a:t>August 20</a:t>
            </a:r>
            <a:r>
              <a:rPr lang="en-US" sz="1200" baseline="30000" dirty="0"/>
              <a:t>th</a:t>
            </a:r>
            <a:r>
              <a:rPr lang="en-US" sz="1200" dirty="0"/>
              <a:t>: refinement of draft answer to call to adapt ambitions to resources =&gt; review of draft status at bi-weekly meeting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100" dirty="0"/>
              <a:t>all: final polishing plan and deliverables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200" dirty="0"/>
              <a:t>September 3</a:t>
            </a:r>
            <a:r>
              <a:rPr lang="en-US" sz="1200" baseline="30000" dirty="0"/>
              <a:t>rd</a:t>
            </a:r>
            <a:r>
              <a:rPr lang="en-US" sz="1200" dirty="0"/>
              <a:t>: final discussion validation of draft by all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100" dirty="0"/>
              <a:t>PI: cast into expect template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200" dirty="0"/>
              <a:t>September 10</a:t>
            </a:r>
            <a:r>
              <a:rPr lang="en-US" sz="1200" baseline="30000" dirty="0"/>
              <a:t>th</a:t>
            </a:r>
            <a:r>
              <a:rPr lang="en-US" sz="1200" dirty="0"/>
              <a:t>: validation by all of final document</a:t>
            </a:r>
          </a:p>
        </p:txBody>
      </p:sp>
    </p:spTree>
    <p:extLst>
      <p:ext uri="{BB962C8B-B14F-4D97-AF65-F5344CB8AC3E}">
        <p14:creationId xmlns:p14="http://schemas.microsoft.com/office/powerpoint/2010/main" val="37757950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19820</TotalTime>
  <Words>354</Words>
  <Application>Microsoft Office PowerPoint</Application>
  <PresentationFormat>Affichage à l'écran (16:9)</PresentationFormat>
  <Paragraphs>31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Points to address (1)</vt:lpstr>
      <vt:lpstr>Points to address (2)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368</cp:revision>
  <cp:lastPrinted>2014-10-16T14:51:28Z</cp:lastPrinted>
  <dcterms:created xsi:type="dcterms:W3CDTF">2021-03-22T08:41:36Z</dcterms:created>
  <dcterms:modified xsi:type="dcterms:W3CDTF">2025-07-02T14:23:23Z</dcterms:modified>
</cp:coreProperties>
</file>