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5" r:id="rId2"/>
    <p:sldId id="336" r:id="rId3"/>
  </p:sldIdLst>
  <p:sldSz cx="9144000" cy="5143500" type="screen16x9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IN Patrick 207314" initials="TP2" lastIdx="1" clrIdx="0">
    <p:extLst>
      <p:ext uri="{19B8F6BF-5375-455C-9EA6-DF929625EA0E}">
        <p15:presenceInfo xmlns:p15="http://schemas.microsoft.com/office/powerpoint/2012/main" userId="S-1-5-21-1801674531-299502267-839522115-1657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99"/>
    <a:srgbClr val="E60019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84988" autoAdjust="0"/>
  </p:normalViewPr>
  <p:slideViewPr>
    <p:cSldViewPr showGuides="1">
      <p:cViewPr varScale="1">
        <p:scale>
          <a:sx n="123" d="100"/>
          <a:sy n="123" d="100"/>
        </p:scale>
        <p:origin x="924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B2C45A-E869-45FE-B529-AF49C0F3C669}" type="datetimeFigureOut">
              <a:rPr lang="en-GB" smtClean="0">
                <a:latin typeface="Arial" panose="020B0604020202020204" pitchFamily="34" charset="0"/>
              </a:rPr>
              <a:pPr/>
              <a:t>02/07/2025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166760-0E69-430F-A97F-08802152DB5E}" type="slidenum">
              <a:rPr lang="en-GB" smtClean="0">
                <a:latin typeface="Arial" panose="020B0604020202020204" pitchFamily="34" charset="0"/>
              </a:rPr>
              <a:pPr/>
              <a:t>‹N°›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49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F93E6C17-F35F-4654-8DE9-B693AC206066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9027E0A-1465-4A40-B1D5-9126D49509F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3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438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04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1761660"/>
            <a:ext cx="8496944" cy="972108"/>
          </a:xfrm>
        </p:spPr>
        <p:txBody>
          <a:bodyPr>
            <a:noAutofit/>
          </a:bodyPr>
          <a:lstStyle>
            <a:lvl1pPr algn="l">
              <a:defRPr sz="35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3219822"/>
            <a:ext cx="4392488" cy="324036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 </a:t>
            </a:r>
            <a:r>
              <a:rPr lang="en-US"/>
              <a:t>of presenter</a:t>
            </a:r>
            <a:endParaRPr lang="en-US" dirty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155576" y="-342900"/>
            <a:ext cx="10763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395537" y="4268763"/>
            <a:ext cx="1295375" cy="6792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Logo of presenter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5724129" y="4245936"/>
            <a:ext cx="3168352" cy="7020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8230283" y="30189672"/>
            <a:ext cx="9924896" cy="1336231"/>
            <a:chOff x="18230283" y="40396912"/>
            <a:chExt cx="9924896" cy="1781641"/>
          </a:xfrm>
        </p:grpSpPr>
        <p:sp>
          <p:nvSpPr>
            <p:cNvPr id="10" name="Rectangle 9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3" name="Picture 12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 userDrawn="1"/>
        </p:nvGrpSpPr>
        <p:grpSpPr>
          <a:xfrm>
            <a:off x="18382683" y="30303972"/>
            <a:ext cx="9924896" cy="1336231"/>
            <a:chOff x="18230283" y="40396912"/>
            <a:chExt cx="9924896" cy="1781641"/>
          </a:xfrm>
        </p:grpSpPr>
        <p:sp>
          <p:nvSpPr>
            <p:cNvPr id="15" name="Rectangle 14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6" name="Picture 15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 userDrawn="1"/>
        </p:nvGrpSpPr>
        <p:grpSpPr>
          <a:xfrm>
            <a:off x="18535083" y="30418272"/>
            <a:ext cx="9924896" cy="1336231"/>
            <a:chOff x="18230283" y="40396912"/>
            <a:chExt cx="9924896" cy="1781641"/>
          </a:xfrm>
        </p:grpSpPr>
        <p:sp>
          <p:nvSpPr>
            <p:cNvPr id="18" name="Rectangle 17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9" name="Picture 18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 userDrawn="1"/>
        </p:nvGrpSpPr>
        <p:grpSpPr>
          <a:xfrm>
            <a:off x="18687483" y="30532572"/>
            <a:ext cx="9924896" cy="1336231"/>
            <a:chOff x="18230283" y="40396912"/>
            <a:chExt cx="9924896" cy="1781641"/>
          </a:xfrm>
        </p:grpSpPr>
        <p:sp>
          <p:nvSpPr>
            <p:cNvPr id="21" name="Rectangle 20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22" name="Picture 21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pic>
        <p:nvPicPr>
          <p:cNvPr id="24" name="Bild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7348"/>
          <a:stretch/>
        </p:blipFill>
        <p:spPr>
          <a:xfrm>
            <a:off x="0" y="0"/>
            <a:ext cx="9144000" cy="4176000"/>
          </a:xfrm>
          <a:prstGeom prst="rect">
            <a:avLst/>
          </a:prstGeom>
        </p:spPr>
      </p:pic>
      <p:pic>
        <p:nvPicPr>
          <p:cNvPr id="25" name="Bild 13" descr="EU_und_Text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20000"/>
            <a:ext cx="3456384" cy="64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9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7543800" cy="342900"/>
          </a:xfrm>
        </p:spPr>
        <p:txBody>
          <a:bodyPr>
            <a:noAutofit/>
          </a:bodyPr>
          <a:lstStyle>
            <a:lvl1pPr algn="l">
              <a:lnSpc>
                <a:spcPts val="3200"/>
              </a:lnSpc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67240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/>
              <a:t>Name of presenter | Conference | Venue | Date </a:t>
            </a:r>
            <a:r>
              <a:rPr lang="en-GB"/>
              <a:t>| Page </a:t>
            </a:r>
            <a:fld id="{6A6D9FA1-99C7-4910-8E32-B85D378B0060}" type="slidenum">
              <a:rPr lang="en-GB" smtClean="0"/>
              <a:pPr algn="r"/>
              <a:t>‹N°›</a:t>
            </a:fld>
            <a:endParaRPr lang="en-GB" dirty="0"/>
          </a:p>
        </p:txBody>
      </p:sp>
      <p:pic>
        <p:nvPicPr>
          <p:cNvPr id="7" name="Picture 6" descr="EurofusionDisc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70180"/>
            <a:ext cx="367958" cy="373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7516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EB1851A-CFBC-47C7-80F8-04FF84B1759D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64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9Azg_PbIbJBCAdTUlsmylAhJ1yn59-30/edit?usp=sharing&amp;ouid=116675827872058805499&amp;rtpof=true&amp;sd=tru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TSVV call | 02/07/2025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1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Points to address (1)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99542"/>
            <a:ext cx="8448913" cy="3888432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800" dirty="0"/>
              <a:t>Review of call content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8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800" dirty="0"/>
              <a:t>Choice of PI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I can act as PI for the 2-year extension, but I am also fully open to a change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600" i="1" dirty="0">
                <a:solidFill>
                  <a:srgbClr val="0000FF"/>
                </a:solidFill>
              </a:rPr>
              <a:t>Decision made that Patrick will be PI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800" dirty="0"/>
              <a:t>Project team 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I propose to keep the same teams contours and global balance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PPY reduction to apply (7ppy -&gt; 6ppy), 2 options: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Apply uniformly across the board (-15%)?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Be more selective (longer &amp; complex discussions)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600" i="1" dirty="0">
                <a:solidFill>
                  <a:srgbClr val="0000FF"/>
                </a:solidFill>
              </a:rPr>
              <a:t>Consensus for uniform reduction on all teams</a:t>
            </a:r>
          </a:p>
        </p:txBody>
      </p:sp>
    </p:spTree>
    <p:extLst>
      <p:ext uri="{BB962C8B-B14F-4D97-AF65-F5344CB8AC3E}">
        <p14:creationId xmlns:p14="http://schemas.microsoft.com/office/powerpoint/2010/main" val="224894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TSVV call | 02/07/2025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2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Points to address (2)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585610"/>
            <a:ext cx="8448913" cy="441049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400" dirty="0"/>
              <a:t>Project content: our draft is an accurate answer to the call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High priority topics explicitly mentioned in call: task 1 (dissipative regimes), task 3 (non-</a:t>
            </a:r>
            <a:r>
              <a:rPr lang="en-US" sz="1200" dirty="0" err="1"/>
              <a:t>axi</a:t>
            </a:r>
            <a:r>
              <a:rPr lang="en-US" sz="1200" dirty="0"/>
              <a:t> configurations), task 4 (validation against scaling laws), task 6 (HPC performances)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Other topics not explicitly mentioned in call but we should keep: task 2 (high confinement modes), task 5 (higher fidelity models), task 7 (standard software)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rgbClr val="0000FF"/>
                </a:solidFill>
              </a:rPr>
              <a:t>Need to revisit each of the tasks to adapt the scope according to the </a:t>
            </a:r>
            <a:r>
              <a:rPr lang="en-US" sz="1200" dirty="0" err="1">
                <a:solidFill>
                  <a:srgbClr val="0000FF"/>
                </a:solidFill>
              </a:rPr>
              <a:t>ppy</a:t>
            </a:r>
            <a:r>
              <a:rPr lang="en-US" sz="1200" dirty="0">
                <a:solidFill>
                  <a:srgbClr val="0000FF"/>
                </a:solidFill>
              </a:rPr>
              <a:t> reduction (URL: </a:t>
            </a:r>
            <a:r>
              <a:rPr lang="en-US" sz="1200" dirty="0">
                <a:solidFill>
                  <a:srgbClr val="0000FF"/>
                </a:solidFill>
                <a:hlinkClick r:id="rId3"/>
              </a:rPr>
              <a:t>https://docs.google.com/document/d/19Azg_PbIbJBCAdTUlsmylAhJ1yn59-30/edit?usp=sharing&amp;ouid=116675827872058805499&amp;rtpof=true&amp;sd=true</a:t>
            </a:r>
            <a:r>
              <a:rPr lang="en-US" sz="1200" dirty="0">
                <a:solidFill>
                  <a:srgbClr val="0000FF"/>
                </a:solidFill>
              </a:rPr>
              <a:t>)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400" dirty="0"/>
              <a:t>Planning of preparation of answer: due date </a:t>
            </a:r>
            <a:r>
              <a:rPr lang="en-US" sz="1400" dirty="0">
                <a:solidFill>
                  <a:srgbClr val="FF0000"/>
                </a:solidFill>
              </a:rPr>
              <a:t>September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endParaRPr lang="en-US" sz="1400" dirty="0">
              <a:solidFill>
                <a:srgbClr val="FF0000"/>
              </a:solidFill>
            </a:endParaRP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July 18</a:t>
            </a:r>
            <a:r>
              <a:rPr lang="en-US" sz="1200" baseline="30000" dirty="0"/>
              <a:t>th</a:t>
            </a:r>
            <a:r>
              <a:rPr lang="en-US" sz="1200" dirty="0"/>
              <a:t>: finalization of </a:t>
            </a:r>
            <a:r>
              <a:rPr lang="en-US" sz="1200" dirty="0" err="1"/>
              <a:t>ppy</a:t>
            </a:r>
            <a:r>
              <a:rPr lang="en-US" sz="1200" dirty="0"/>
              <a:t> distribution (by e-mail)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/>
              <a:t>Local team leaders: launch preparation of commitments letters by all beneficiaries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/>
              <a:t>All: Prepare CVs for all contributors following provided template</a:t>
            </a:r>
            <a:endParaRPr lang="en-US" sz="1400" dirty="0"/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August 20</a:t>
            </a:r>
            <a:r>
              <a:rPr lang="en-US" sz="1200" baseline="30000" dirty="0"/>
              <a:t>th</a:t>
            </a:r>
            <a:r>
              <a:rPr lang="en-US" sz="1200" dirty="0"/>
              <a:t>: refinement of draft answer to call to adapt ambitions to resources =&gt; review of draft status at bi-weekly meeting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/>
              <a:t>all: final polishing plan and deliverables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September 3</a:t>
            </a:r>
            <a:r>
              <a:rPr lang="en-US" sz="1200" baseline="30000" dirty="0"/>
              <a:t>rd</a:t>
            </a:r>
            <a:r>
              <a:rPr lang="en-US" sz="1200" dirty="0"/>
              <a:t>: final discussion validation of draft by all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/>
              <a:t>PI: cast into expect template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September 10</a:t>
            </a:r>
            <a:r>
              <a:rPr lang="en-US" sz="1200" baseline="30000" dirty="0"/>
              <a:t>th</a:t>
            </a:r>
            <a:r>
              <a:rPr lang="en-US" sz="1200" dirty="0"/>
              <a:t>: validation by all of final document</a:t>
            </a:r>
          </a:p>
        </p:txBody>
      </p:sp>
    </p:spTree>
    <p:extLst>
      <p:ext uri="{BB962C8B-B14F-4D97-AF65-F5344CB8AC3E}">
        <p14:creationId xmlns:p14="http://schemas.microsoft.com/office/powerpoint/2010/main" val="37757950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EUROfusion6x9_5_3_2019 (1)</Template>
  <TotalTime>19820</TotalTime>
  <Words>354</Words>
  <Application>Microsoft Office PowerPoint</Application>
  <PresentationFormat>Affichage à l'écran (16:9)</PresentationFormat>
  <Paragraphs>31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Points to address (1)</vt:lpstr>
      <vt:lpstr>Points to address (2)</vt:lpstr>
    </vt:vector>
  </TitlesOfParts>
  <Company>CEA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TAMAIN Patrick</dc:creator>
  <cp:lastModifiedBy>TAMAIN Patrick 207314</cp:lastModifiedBy>
  <cp:revision>368</cp:revision>
  <cp:lastPrinted>2014-10-16T14:51:28Z</cp:lastPrinted>
  <dcterms:created xsi:type="dcterms:W3CDTF">2021-03-22T08:41:36Z</dcterms:created>
  <dcterms:modified xsi:type="dcterms:W3CDTF">2025-07-02T14:23:23Z</dcterms:modified>
</cp:coreProperties>
</file>