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22"/>
  </p:sldMasterIdLst>
  <p:notesMasterIdLst>
    <p:notesMasterId r:id="rId46"/>
  </p:notesMasterIdLst>
  <p:handoutMasterIdLst>
    <p:handoutMasterId r:id="rId47"/>
  </p:handoutMasterIdLst>
  <p:sldIdLst>
    <p:sldId id="256" r:id="rId23"/>
    <p:sldId id="260" r:id="rId24"/>
    <p:sldId id="263" r:id="rId25"/>
    <p:sldId id="275" r:id="rId26"/>
    <p:sldId id="257" r:id="rId27"/>
    <p:sldId id="272" r:id="rId28"/>
    <p:sldId id="277" r:id="rId29"/>
    <p:sldId id="267" r:id="rId30"/>
    <p:sldId id="273" r:id="rId31"/>
    <p:sldId id="261" r:id="rId32"/>
    <p:sldId id="278" r:id="rId33"/>
    <p:sldId id="281" r:id="rId34"/>
    <p:sldId id="282" r:id="rId35"/>
    <p:sldId id="284" r:id="rId36"/>
    <p:sldId id="285" r:id="rId37"/>
    <p:sldId id="283" r:id="rId38"/>
    <p:sldId id="287" r:id="rId39"/>
    <p:sldId id="288" r:id="rId40"/>
    <p:sldId id="289" r:id="rId41"/>
    <p:sldId id="290" r:id="rId42"/>
    <p:sldId id="291" r:id="rId43"/>
    <p:sldId id="294" r:id="rId44"/>
    <p:sldId id="293" r:id="rId45"/>
  </p:sldIdLst>
  <p:sldSz cx="12190413" cy="6858000"/>
  <p:notesSz cx="6858000" cy="9144000"/>
  <p:custDataLst>
    <p:tags r:id="rId48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238E"/>
    <a:srgbClr val="008737"/>
    <a:srgbClr val="F7BCB3"/>
    <a:srgbClr val="FC7634"/>
    <a:srgbClr val="F6D04D"/>
    <a:srgbClr val="171748"/>
    <a:srgbClr val="1FD082"/>
    <a:srgbClr val="2F3EEA"/>
    <a:srgbClr val="FFFF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AA78BC-7648-45C2-AE3E-12FF469950D2}" v="44" dt="2025-12-10T12:30:40.901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5976" autoAdjust="0"/>
  </p:normalViewPr>
  <p:slideViewPr>
    <p:cSldViewPr showGuides="1">
      <p:cViewPr varScale="1">
        <p:scale>
          <a:sx n="159" d="100"/>
          <a:sy n="159" d="100"/>
        </p:scale>
        <p:origin x="282" y="13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21" Type="http://schemas.openxmlformats.org/officeDocument/2006/relationships/customXml" Target="../customXml/item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slide" Target="slides/slide7.xml"/><Relationship Id="rId11" Type="http://schemas.openxmlformats.org/officeDocument/2006/relationships/customXml" Target="../customXml/item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3" Type="http://schemas.microsoft.com/office/2016/11/relationships/changesInfo" Target="changesInfos/changesInfo1.xml"/><Relationship Id="rId5" Type="http://schemas.openxmlformats.org/officeDocument/2006/relationships/customXml" Target="../customXml/item5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Master" Target="slideMasters/slideMaster1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tags" Target="tags/tag1.xml"/><Relationship Id="rId8" Type="http://schemas.openxmlformats.org/officeDocument/2006/relationships/customXml" Target="../customXml/item8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notesMaster" Target="notesMasters/notesMaster1.xml"/><Relationship Id="rId20" Type="http://schemas.openxmlformats.org/officeDocument/2006/relationships/customXml" Target="../customXml/item20.xml"/><Relationship Id="rId41" Type="http://schemas.openxmlformats.org/officeDocument/2006/relationships/slide" Target="slides/slide19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Simon Thrysøe" userId="3f9b9528-1df8-4235-9262-8bdb6141b1d9" providerId="ADAL" clId="{45C9CCB0-01C4-4662-962D-7EB51A4BA1E1}"/>
    <pc:docChg chg="undo custSel addSld delSld modSld sldOrd">
      <pc:chgData name="Alexander Simon Thrysøe" userId="3f9b9528-1df8-4235-9262-8bdb6141b1d9" providerId="ADAL" clId="{45C9CCB0-01C4-4662-962D-7EB51A4BA1E1}" dt="2025-12-10T12:42:33.607" v="3381" actId="478"/>
      <pc:docMkLst>
        <pc:docMk/>
      </pc:docMkLst>
      <pc:sldChg chg="delSp modSp mod">
        <pc:chgData name="Alexander Simon Thrysøe" userId="3f9b9528-1df8-4235-9262-8bdb6141b1d9" providerId="ADAL" clId="{45C9CCB0-01C4-4662-962D-7EB51A4BA1E1}" dt="2025-12-10T12:41:49.722" v="3364" actId="478"/>
        <pc:sldMkLst>
          <pc:docMk/>
          <pc:sldMk cId="1796381250" sldId="257"/>
        </pc:sldMkLst>
        <pc:spChg chg="del">
          <ac:chgData name="Alexander Simon Thrysøe" userId="3f9b9528-1df8-4235-9262-8bdb6141b1d9" providerId="ADAL" clId="{45C9CCB0-01C4-4662-962D-7EB51A4BA1E1}" dt="2025-12-10T12:41:49.722" v="3364" actId="478"/>
          <ac:spMkLst>
            <pc:docMk/>
            <pc:sldMk cId="1796381250" sldId="257"/>
            <ac:spMk id="2" creationId="{B7053EF8-C81F-6E60-C765-68EF71FC8901}"/>
          </ac:spMkLst>
        </pc:spChg>
        <pc:spChg chg="mod">
          <ac:chgData name="Alexander Simon Thrysøe" userId="3f9b9528-1df8-4235-9262-8bdb6141b1d9" providerId="ADAL" clId="{45C9CCB0-01C4-4662-962D-7EB51A4BA1E1}" dt="2025-12-10T12:05:16.276" v="3299"/>
          <ac:spMkLst>
            <pc:docMk/>
            <pc:sldMk cId="1796381250" sldId="257"/>
            <ac:spMk id="10" creationId="{00000000-0000-0000-0000-000000000000}"/>
          </ac:spMkLst>
        </pc:spChg>
        <pc:spChg chg="mod">
          <ac:chgData name="Alexander Simon Thrysøe" userId="3f9b9528-1df8-4235-9262-8bdb6141b1d9" providerId="ADAL" clId="{45C9CCB0-01C4-4662-962D-7EB51A4BA1E1}" dt="2025-12-10T12:18:13.579" v="3330" actId="20577"/>
          <ac:spMkLst>
            <pc:docMk/>
            <pc:sldMk cId="1796381250" sldId="257"/>
            <ac:spMk id="21" creationId="{B99CA311-7A5E-48A9-A4E2-DE5BF82F6A49}"/>
          </ac:spMkLst>
        </pc:spChg>
      </pc:sldChg>
      <pc:sldChg chg="delSp modSp mod">
        <pc:chgData name="Alexander Simon Thrysøe" userId="3f9b9528-1df8-4235-9262-8bdb6141b1d9" providerId="ADAL" clId="{45C9CCB0-01C4-4662-962D-7EB51A4BA1E1}" dt="2025-12-10T12:41:40.888" v="3360" actId="478"/>
        <pc:sldMkLst>
          <pc:docMk/>
          <pc:sldMk cId="2320714135" sldId="260"/>
        </pc:sldMkLst>
        <pc:spChg chg="mod">
          <ac:chgData name="Alexander Simon Thrysøe" userId="3f9b9528-1df8-4235-9262-8bdb6141b1d9" providerId="ADAL" clId="{45C9CCB0-01C4-4662-962D-7EB51A4BA1E1}" dt="2025-12-10T12:04:55.594" v="3293" actId="20577"/>
          <ac:spMkLst>
            <pc:docMk/>
            <pc:sldMk cId="2320714135" sldId="260"/>
            <ac:spMk id="2" creationId="{A45995EB-10E4-4119-B468-5CD7D10A0933}"/>
          </ac:spMkLst>
        </pc:spChg>
        <pc:spChg chg="del">
          <ac:chgData name="Alexander Simon Thrysøe" userId="3f9b9528-1df8-4235-9262-8bdb6141b1d9" providerId="ADAL" clId="{45C9CCB0-01C4-4662-962D-7EB51A4BA1E1}" dt="2025-12-10T12:41:40.888" v="3360" actId="478"/>
          <ac:spMkLst>
            <pc:docMk/>
            <pc:sldMk cId="2320714135" sldId="260"/>
            <ac:spMk id="6" creationId="{6BD79507-030C-48B9-4B06-13AEB08862A3}"/>
          </ac:spMkLst>
        </pc:spChg>
      </pc:sldChg>
      <pc:sldChg chg="delSp modSp mod">
        <pc:chgData name="Alexander Simon Thrysøe" userId="3f9b9528-1df8-4235-9262-8bdb6141b1d9" providerId="ADAL" clId="{45C9CCB0-01C4-4662-962D-7EB51A4BA1E1}" dt="2025-12-10T12:42:07.941" v="3369" actId="478"/>
        <pc:sldMkLst>
          <pc:docMk/>
          <pc:sldMk cId="2137641685" sldId="261"/>
        </pc:sldMkLst>
        <pc:spChg chg="del">
          <ac:chgData name="Alexander Simon Thrysøe" userId="3f9b9528-1df8-4235-9262-8bdb6141b1d9" providerId="ADAL" clId="{45C9CCB0-01C4-4662-962D-7EB51A4BA1E1}" dt="2025-12-10T12:42:07.941" v="3369" actId="478"/>
          <ac:spMkLst>
            <pc:docMk/>
            <pc:sldMk cId="2137641685" sldId="261"/>
            <ac:spMk id="2" creationId="{B7053EF8-C81F-6E60-C765-68EF71FC8901}"/>
          </ac:spMkLst>
        </pc:spChg>
        <pc:spChg chg="mod">
          <ac:chgData name="Alexander Simon Thrysøe" userId="3f9b9528-1df8-4235-9262-8bdb6141b1d9" providerId="ADAL" clId="{45C9CCB0-01C4-4662-962D-7EB51A4BA1E1}" dt="2025-12-10T12:05:38.503" v="3305"/>
          <ac:spMkLst>
            <pc:docMk/>
            <pc:sldMk cId="2137641685" sldId="261"/>
            <ac:spMk id="10" creationId="{00000000-0000-0000-0000-000000000000}"/>
          </ac:spMkLst>
        </pc:spChg>
        <pc:spChg chg="mod">
          <ac:chgData name="Alexander Simon Thrysøe" userId="3f9b9528-1df8-4235-9262-8bdb6141b1d9" providerId="ADAL" clId="{45C9CCB0-01C4-4662-962D-7EB51A4BA1E1}" dt="2025-12-10T12:22:31.845" v="3334" actId="207"/>
          <ac:spMkLst>
            <pc:docMk/>
            <pc:sldMk cId="2137641685" sldId="261"/>
            <ac:spMk id="91" creationId="{559AC59D-0EA8-83AD-C6B7-C576936074DB}"/>
          </ac:spMkLst>
        </pc:spChg>
        <pc:spChg chg="mod">
          <ac:chgData name="Alexander Simon Thrysøe" userId="3f9b9528-1df8-4235-9262-8bdb6141b1d9" providerId="ADAL" clId="{45C9CCB0-01C4-4662-962D-7EB51A4BA1E1}" dt="2025-12-10T12:22:31.845" v="3334" actId="207"/>
          <ac:spMkLst>
            <pc:docMk/>
            <pc:sldMk cId="2137641685" sldId="261"/>
            <ac:spMk id="107" creationId="{94CA5CEA-1C2A-1485-A1F7-1F64DDAF928F}"/>
          </ac:spMkLst>
        </pc:spChg>
        <pc:spChg chg="mod">
          <ac:chgData name="Alexander Simon Thrysøe" userId="3f9b9528-1df8-4235-9262-8bdb6141b1d9" providerId="ADAL" clId="{45C9CCB0-01C4-4662-962D-7EB51A4BA1E1}" dt="2025-12-10T12:23:02.923" v="3337" actId="207"/>
          <ac:spMkLst>
            <pc:docMk/>
            <pc:sldMk cId="2137641685" sldId="261"/>
            <ac:spMk id="108" creationId="{C5FCA24E-A89A-7E6A-74C8-917CD15E4A9A}"/>
          </ac:spMkLst>
        </pc:spChg>
        <pc:spChg chg="mod">
          <ac:chgData name="Alexander Simon Thrysøe" userId="3f9b9528-1df8-4235-9262-8bdb6141b1d9" providerId="ADAL" clId="{45C9CCB0-01C4-4662-962D-7EB51A4BA1E1}" dt="2025-12-10T12:23:02.923" v="3337" actId="207"/>
          <ac:spMkLst>
            <pc:docMk/>
            <pc:sldMk cId="2137641685" sldId="261"/>
            <ac:spMk id="109" creationId="{CE0E15A1-A1B0-BE38-1421-D78DCA3677B0}"/>
          </ac:spMkLst>
        </pc:spChg>
        <pc:cxnChg chg="mod">
          <ac:chgData name="Alexander Simon Thrysøe" userId="3f9b9528-1df8-4235-9262-8bdb6141b1d9" providerId="ADAL" clId="{45C9CCB0-01C4-4662-962D-7EB51A4BA1E1}" dt="2025-12-10T12:22:49.101" v="3335" actId="208"/>
          <ac:cxnSpMkLst>
            <pc:docMk/>
            <pc:sldMk cId="2137641685" sldId="261"/>
            <ac:cxnSpMk id="26" creationId="{456C8C3B-B02F-0A78-6361-47328ECAAFCF}"/>
          </ac:cxnSpMkLst>
        </pc:cxnChg>
        <pc:cxnChg chg="mod">
          <ac:chgData name="Alexander Simon Thrysøe" userId="3f9b9528-1df8-4235-9262-8bdb6141b1d9" providerId="ADAL" clId="{45C9CCB0-01C4-4662-962D-7EB51A4BA1E1}" dt="2025-12-10T12:22:49.101" v="3335" actId="208"/>
          <ac:cxnSpMkLst>
            <pc:docMk/>
            <pc:sldMk cId="2137641685" sldId="261"/>
            <ac:cxnSpMk id="37" creationId="{94611809-1415-3E01-1D82-95DDF4660B18}"/>
          </ac:cxnSpMkLst>
        </pc:cxnChg>
        <pc:cxnChg chg="mod">
          <ac:chgData name="Alexander Simon Thrysøe" userId="3f9b9528-1df8-4235-9262-8bdb6141b1d9" providerId="ADAL" clId="{45C9CCB0-01C4-4662-962D-7EB51A4BA1E1}" dt="2025-12-10T12:22:53.568" v="3336" actId="13822"/>
          <ac:cxnSpMkLst>
            <pc:docMk/>
            <pc:sldMk cId="2137641685" sldId="261"/>
            <ac:cxnSpMk id="63" creationId="{151E8116-D88A-C253-E00A-804CD5C40919}"/>
          </ac:cxnSpMkLst>
        </pc:cxnChg>
        <pc:cxnChg chg="mod">
          <ac:chgData name="Alexander Simon Thrysøe" userId="3f9b9528-1df8-4235-9262-8bdb6141b1d9" providerId="ADAL" clId="{45C9CCB0-01C4-4662-962D-7EB51A4BA1E1}" dt="2025-12-10T12:22:53.568" v="3336" actId="13822"/>
          <ac:cxnSpMkLst>
            <pc:docMk/>
            <pc:sldMk cId="2137641685" sldId="261"/>
            <ac:cxnSpMk id="66" creationId="{6ABC2610-BEAB-9ED1-1103-6D09AA937D5A}"/>
          </ac:cxnSpMkLst>
        </pc:cxnChg>
      </pc:sldChg>
      <pc:sldChg chg="delSp modSp mod">
        <pc:chgData name="Alexander Simon Thrysøe" userId="3f9b9528-1df8-4235-9262-8bdb6141b1d9" providerId="ADAL" clId="{45C9CCB0-01C4-4662-962D-7EB51A4BA1E1}" dt="2025-12-10T12:41:43.867" v="3362" actId="478"/>
        <pc:sldMkLst>
          <pc:docMk/>
          <pc:sldMk cId="2029262927" sldId="263"/>
        </pc:sldMkLst>
        <pc:spChg chg="del mod">
          <ac:chgData name="Alexander Simon Thrysøe" userId="3f9b9528-1df8-4235-9262-8bdb6141b1d9" providerId="ADAL" clId="{45C9CCB0-01C4-4662-962D-7EB51A4BA1E1}" dt="2025-12-10T12:41:43.867" v="3362" actId="478"/>
          <ac:spMkLst>
            <pc:docMk/>
            <pc:sldMk cId="2029262927" sldId="263"/>
            <ac:spMk id="2" creationId="{B7053EF8-C81F-6E60-C765-68EF71FC8901}"/>
          </ac:spMkLst>
        </pc:spChg>
        <pc:spChg chg="mod">
          <ac:chgData name="Alexander Simon Thrysøe" userId="3f9b9528-1df8-4235-9262-8bdb6141b1d9" providerId="ADAL" clId="{45C9CCB0-01C4-4662-962D-7EB51A4BA1E1}" dt="2025-12-10T12:05:07.281" v="3294"/>
          <ac:spMkLst>
            <pc:docMk/>
            <pc:sldMk cId="2029262927" sldId="263"/>
            <ac:spMk id="10" creationId="{00000000-0000-0000-0000-000000000000}"/>
          </ac:spMkLst>
        </pc:spChg>
      </pc:sldChg>
      <pc:sldChg chg="delSp modSp mod">
        <pc:chgData name="Alexander Simon Thrysøe" userId="3f9b9528-1df8-4235-9262-8bdb6141b1d9" providerId="ADAL" clId="{45C9CCB0-01C4-4662-962D-7EB51A4BA1E1}" dt="2025-12-10T12:42:03.236" v="3367" actId="478"/>
        <pc:sldMkLst>
          <pc:docMk/>
          <pc:sldMk cId="4136142196" sldId="267"/>
        </pc:sldMkLst>
        <pc:spChg chg="del">
          <ac:chgData name="Alexander Simon Thrysøe" userId="3f9b9528-1df8-4235-9262-8bdb6141b1d9" providerId="ADAL" clId="{45C9CCB0-01C4-4662-962D-7EB51A4BA1E1}" dt="2025-12-10T12:42:03.236" v="3367" actId="478"/>
          <ac:spMkLst>
            <pc:docMk/>
            <pc:sldMk cId="4136142196" sldId="267"/>
            <ac:spMk id="2" creationId="{B7053EF8-C81F-6E60-C765-68EF71FC8901}"/>
          </ac:spMkLst>
        </pc:spChg>
        <pc:spChg chg="mod">
          <ac:chgData name="Alexander Simon Thrysøe" userId="3f9b9528-1df8-4235-9262-8bdb6141b1d9" providerId="ADAL" clId="{45C9CCB0-01C4-4662-962D-7EB51A4BA1E1}" dt="2025-12-10T12:05:30.469" v="3303"/>
          <ac:spMkLst>
            <pc:docMk/>
            <pc:sldMk cId="4136142196" sldId="267"/>
            <ac:spMk id="10" creationId="{00000000-0000-0000-0000-000000000000}"/>
          </ac:spMkLst>
        </pc:spChg>
      </pc:sldChg>
      <pc:sldChg chg="delSp modSp mod">
        <pc:chgData name="Alexander Simon Thrysøe" userId="3f9b9528-1df8-4235-9262-8bdb6141b1d9" providerId="ADAL" clId="{45C9CCB0-01C4-4662-962D-7EB51A4BA1E1}" dt="2025-12-10T12:41:54.291" v="3365" actId="478"/>
        <pc:sldMkLst>
          <pc:docMk/>
          <pc:sldMk cId="335267446" sldId="272"/>
        </pc:sldMkLst>
        <pc:spChg chg="del">
          <ac:chgData name="Alexander Simon Thrysøe" userId="3f9b9528-1df8-4235-9262-8bdb6141b1d9" providerId="ADAL" clId="{45C9CCB0-01C4-4662-962D-7EB51A4BA1E1}" dt="2025-12-10T12:41:54.291" v="3365" actId="478"/>
          <ac:spMkLst>
            <pc:docMk/>
            <pc:sldMk cId="335267446" sldId="272"/>
            <ac:spMk id="2" creationId="{B7053EF8-C81F-6E60-C765-68EF71FC8901}"/>
          </ac:spMkLst>
        </pc:spChg>
        <pc:spChg chg="mod">
          <ac:chgData name="Alexander Simon Thrysøe" userId="3f9b9528-1df8-4235-9262-8bdb6141b1d9" providerId="ADAL" clId="{45C9CCB0-01C4-4662-962D-7EB51A4BA1E1}" dt="2025-12-10T12:05:19.983" v="3300"/>
          <ac:spMkLst>
            <pc:docMk/>
            <pc:sldMk cId="335267446" sldId="272"/>
            <ac:spMk id="10" creationId="{00000000-0000-0000-0000-000000000000}"/>
          </ac:spMkLst>
        </pc:spChg>
      </pc:sldChg>
      <pc:sldChg chg="delSp modSp mod">
        <pc:chgData name="Alexander Simon Thrysøe" userId="3f9b9528-1df8-4235-9262-8bdb6141b1d9" providerId="ADAL" clId="{45C9CCB0-01C4-4662-962D-7EB51A4BA1E1}" dt="2025-12-10T12:42:05.816" v="3368" actId="478"/>
        <pc:sldMkLst>
          <pc:docMk/>
          <pc:sldMk cId="2014052614" sldId="273"/>
        </pc:sldMkLst>
        <pc:spChg chg="del">
          <ac:chgData name="Alexander Simon Thrysøe" userId="3f9b9528-1df8-4235-9262-8bdb6141b1d9" providerId="ADAL" clId="{45C9CCB0-01C4-4662-962D-7EB51A4BA1E1}" dt="2025-12-10T12:42:05.816" v="3368" actId="478"/>
          <ac:spMkLst>
            <pc:docMk/>
            <pc:sldMk cId="2014052614" sldId="273"/>
            <ac:spMk id="2" creationId="{B7053EF8-C81F-6E60-C765-68EF71FC8901}"/>
          </ac:spMkLst>
        </pc:spChg>
        <pc:spChg chg="mod">
          <ac:chgData name="Alexander Simon Thrysøe" userId="3f9b9528-1df8-4235-9262-8bdb6141b1d9" providerId="ADAL" clId="{45C9CCB0-01C4-4662-962D-7EB51A4BA1E1}" dt="2025-12-10T12:05:34.667" v="3304"/>
          <ac:spMkLst>
            <pc:docMk/>
            <pc:sldMk cId="2014052614" sldId="273"/>
            <ac:spMk id="10" creationId="{00000000-0000-0000-0000-000000000000}"/>
          </ac:spMkLst>
        </pc:spChg>
        <pc:grpChg chg="mod">
          <ac:chgData name="Alexander Simon Thrysøe" userId="3f9b9528-1df8-4235-9262-8bdb6141b1d9" providerId="ADAL" clId="{45C9CCB0-01C4-4662-962D-7EB51A4BA1E1}" dt="2025-12-10T10:48:52.217" v="3192" actId="1076"/>
          <ac:grpSpMkLst>
            <pc:docMk/>
            <pc:sldMk cId="2014052614" sldId="273"/>
            <ac:grpSpMk id="3" creationId="{49E95EF1-8764-13D9-84EB-E5E94D3FE0A3}"/>
          </ac:grpSpMkLst>
        </pc:grpChg>
      </pc:sldChg>
      <pc:sldChg chg="delSp modSp mod">
        <pc:chgData name="Alexander Simon Thrysøe" userId="3f9b9528-1df8-4235-9262-8bdb6141b1d9" providerId="ADAL" clId="{45C9CCB0-01C4-4662-962D-7EB51A4BA1E1}" dt="2025-12-10T12:41:46.939" v="3363" actId="478"/>
        <pc:sldMkLst>
          <pc:docMk/>
          <pc:sldMk cId="994185446" sldId="275"/>
        </pc:sldMkLst>
        <pc:spChg chg="mod">
          <ac:chgData name="Alexander Simon Thrysøe" userId="3f9b9528-1df8-4235-9262-8bdb6141b1d9" providerId="ADAL" clId="{45C9CCB0-01C4-4662-962D-7EB51A4BA1E1}" dt="2025-12-10T12:05:12.816" v="3298" actId="20577"/>
          <ac:spMkLst>
            <pc:docMk/>
            <pc:sldMk cId="994185446" sldId="275"/>
            <ac:spMk id="4" creationId="{941F8AC3-5320-F3A5-E6CF-92019FB09A78}"/>
          </ac:spMkLst>
        </pc:spChg>
        <pc:spChg chg="del">
          <ac:chgData name="Alexander Simon Thrysøe" userId="3f9b9528-1df8-4235-9262-8bdb6141b1d9" providerId="ADAL" clId="{45C9CCB0-01C4-4662-962D-7EB51A4BA1E1}" dt="2025-12-10T12:41:46.939" v="3363" actId="478"/>
          <ac:spMkLst>
            <pc:docMk/>
            <pc:sldMk cId="994185446" sldId="275"/>
            <ac:spMk id="6" creationId="{698D1581-CE8D-FD9D-49B7-E62486186644}"/>
          </ac:spMkLst>
        </pc:spChg>
      </pc:sldChg>
      <pc:sldChg chg="delSp modSp mod">
        <pc:chgData name="Alexander Simon Thrysøe" userId="3f9b9528-1df8-4235-9262-8bdb6141b1d9" providerId="ADAL" clId="{45C9CCB0-01C4-4662-962D-7EB51A4BA1E1}" dt="2025-12-10T12:41:59.604" v="3366" actId="478"/>
        <pc:sldMkLst>
          <pc:docMk/>
          <pc:sldMk cId="519132356" sldId="277"/>
        </pc:sldMkLst>
        <pc:spChg chg="mod">
          <ac:chgData name="Alexander Simon Thrysøe" userId="3f9b9528-1df8-4235-9262-8bdb6141b1d9" providerId="ADAL" clId="{45C9CCB0-01C4-4662-962D-7EB51A4BA1E1}" dt="2025-12-10T12:19:14.270" v="3333" actId="207"/>
          <ac:spMkLst>
            <pc:docMk/>
            <pc:sldMk cId="519132356" sldId="277"/>
            <ac:spMk id="3" creationId="{FF624121-D364-9049-A998-96008597F5CC}"/>
          </ac:spMkLst>
        </pc:spChg>
        <pc:spChg chg="mod">
          <ac:chgData name="Alexander Simon Thrysøe" userId="3f9b9528-1df8-4235-9262-8bdb6141b1d9" providerId="ADAL" clId="{45C9CCB0-01C4-4662-962D-7EB51A4BA1E1}" dt="2025-12-10T12:05:25.178" v="3302" actId="20577"/>
          <ac:spMkLst>
            <pc:docMk/>
            <pc:sldMk cId="519132356" sldId="277"/>
            <ac:spMk id="4" creationId="{32096300-CA79-B05A-FEDB-DF5430D7310F}"/>
          </ac:spMkLst>
        </pc:spChg>
        <pc:spChg chg="del">
          <ac:chgData name="Alexander Simon Thrysøe" userId="3f9b9528-1df8-4235-9262-8bdb6141b1d9" providerId="ADAL" clId="{45C9CCB0-01C4-4662-962D-7EB51A4BA1E1}" dt="2025-12-10T12:41:59.604" v="3366" actId="478"/>
          <ac:spMkLst>
            <pc:docMk/>
            <pc:sldMk cId="519132356" sldId="277"/>
            <ac:spMk id="6" creationId="{A6301083-2E82-E744-A02C-4C35909AE230}"/>
          </ac:spMkLst>
        </pc:spChg>
      </pc:sldChg>
      <pc:sldChg chg="delSp modSp mod">
        <pc:chgData name="Alexander Simon Thrysøe" userId="3f9b9528-1df8-4235-9262-8bdb6141b1d9" providerId="ADAL" clId="{45C9CCB0-01C4-4662-962D-7EB51A4BA1E1}" dt="2025-12-10T12:42:09.984" v="3370" actId="478"/>
        <pc:sldMkLst>
          <pc:docMk/>
          <pc:sldMk cId="4286042266" sldId="278"/>
        </pc:sldMkLst>
        <pc:spChg chg="mod">
          <ac:chgData name="Alexander Simon Thrysøe" userId="3f9b9528-1df8-4235-9262-8bdb6141b1d9" providerId="ADAL" clId="{45C9CCB0-01C4-4662-962D-7EB51A4BA1E1}" dt="2025-12-10T12:05:43.761" v="3307" actId="20577"/>
          <ac:spMkLst>
            <pc:docMk/>
            <pc:sldMk cId="4286042266" sldId="278"/>
            <ac:spMk id="4" creationId="{4F975D07-759C-7126-4723-5FB7078FFB07}"/>
          </ac:spMkLst>
        </pc:spChg>
        <pc:spChg chg="del">
          <ac:chgData name="Alexander Simon Thrysøe" userId="3f9b9528-1df8-4235-9262-8bdb6141b1d9" providerId="ADAL" clId="{45C9CCB0-01C4-4662-962D-7EB51A4BA1E1}" dt="2025-12-10T12:42:09.984" v="3370" actId="478"/>
          <ac:spMkLst>
            <pc:docMk/>
            <pc:sldMk cId="4286042266" sldId="278"/>
            <ac:spMk id="6" creationId="{09BE0715-FCBE-23AC-A1A7-507B77227852}"/>
          </ac:spMkLst>
        </pc:spChg>
      </pc:sldChg>
      <pc:sldChg chg="modSp add del mod">
        <pc:chgData name="Alexander Simon Thrysøe" userId="3f9b9528-1df8-4235-9262-8bdb6141b1d9" providerId="ADAL" clId="{45C9CCB0-01C4-4662-962D-7EB51A4BA1E1}" dt="2025-12-10T09:54:04.131" v="3190" actId="47"/>
        <pc:sldMkLst>
          <pc:docMk/>
          <pc:sldMk cId="17311902" sldId="279"/>
        </pc:sldMkLst>
      </pc:sldChg>
      <pc:sldChg chg="delSp modSp mod">
        <pc:chgData name="Alexander Simon Thrysøe" userId="3f9b9528-1df8-4235-9262-8bdb6141b1d9" providerId="ADAL" clId="{45C9CCB0-01C4-4662-962D-7EB51A4BA1E1}" dt="2025-12-10T12:42:11.917" v="3371" actId="478"/>
        <pc:sldMkLst>
          <pc:docMk/>
          <pc:sldMk cId="1948866259" sldId="281"/>
        </pc:sldMkLst>
        <pc:spChg chg="mod">
          <ac:chgData name="Alexander Simon Thrysøe" userId="3f9b9528-1df8-4235-9262-8bdb6141b1d9" providerId="ADAL" clId="{45C9CCB0-01C4-4662-962D-7EB51A4BA1E1}" dt="2025-12-10T12:05:48.902" v="3309" actId="20577"/>
          <ac:spMkLst>
            <pc:docMk/>
            <pc:sldMk cId="1948866259" sldId="281"/>
            <ac:spMk id="4" creationId="{B893C8DF-838C-FC1A-BE5E-F605A1B275A3}"/>
          </ac:spMkLst>
        </pc:spChg>
        <pc:spChg chg="del">
          <ac:chgData name="Alexander Simon Thrysøe" userId="3f9b9528-1df8-4235-9262-8bdb6141b1d9" providerId="ADAL" clId="{45C9CCB0-01C4-4662-962D-7EB51A4BA1E1}" dt="2025-12-10T12:42:11.917" v="3371" actId="478"/>
          <ac:spMkLst>
            <pc:docMk/>
            <pc:sldMk cId="1948866259" sldId="281"/>
            <ac:spMk id="6" creationId="{43400024-0351-ACEF-81E4-346C7D3C71B1}"/>
          </ac:spMkLst>
        </pc:spChg>
      </pc:sldChg>
      <pc:sldChg chg="delSp modSp mod">
        <pc:chgData name="Alexander Simon Thrysøe" userId="3f9b9528-1df8-4235-9262-8bdb6141b1d9" providerId="ADAL" clId="{45C9CCB0-01C4-4662-962D-7EB51A4BA1E1}" dt="2025-12-10T12:42:13.854" v="3372" actId="478"/>
        <pc:sldMkLst>
          <pc:docMk/>
          <pc:sldMk cId="2031233266" sldId="282"/>
        </pc:sldMkLst>
        <pc:spChg chg="mod">
          <ac:chgData name="Alexander Simon Thrysøe" userId="3f9b9528-1df8-4235-9262-8bdb6141b1d9" providerId="ADAL" clId="{45C9CCB0-01C4-4662-962D-7EB51A4BA1E1}" dt="2025-12-10T12:05:55.242" v="3310"/>
          <ac:spMkLst>
            <pc:docMk/>
            <pc:sldMk cId="2031233266" sldId="282"/>
            <ac:spMk id="4" creationId="{703CD24F-B8B3-FECE-C8D9-4FD40ED34AFD}"/>
          </ac:spMkLst>
        </pc:spChg>
        <pc:spChg chg="del">
          <ac:chgData name="Alexander Simon Thrysøe" userId="3f9b9528-1df8-4235-9262-8bdb6141b1d9" providerId="ADAL" clId="{45C9CCB0-01C4-4662-962D-7EB51A4BA1E1}" dt="2025-12-10T12:42:13.854" v="3372" actId="478"/>
          <ac:spMkLst>
            <pc:docMk/>
            <pc:sldMk cId="2031233266" sldId="282"/>
            <ac:spMk id="6" creationId="{0FFC3A59-F4E2-54AD-B59C-F875C2DAD9D0}"/>
          </ac:spMkLst>
        </pc:spChg>
      </pc:sldChg>
      <pc:sldChg chg="delSp modSp mod ord">
        <pc:chgData name="Alexander Simon Thrysøe" userId="3f9b9528-1df8-4235-9262-8bdb6141b1d9" providerId="ADAL" clId="{45C9CCB0-01C4-4662-962D-7EB51A4BA1E1}" dt="2025-12-10T12:42:25.489" v="3376" actId="478"/>
        <pc:sldMkLst>
          <pc:docMk/>
          <pc:sldMk cId="414814469" sldId="283"/>
        </pc:sldMkLst>
        <pc:spChg chg="mod">
          <ac:chgData name="Alexander Simon Thrysøe" userId="3f9b9528-1df8-4235-9262-8bdb6141b1d9" providerId="ADAL" clId="{45C9CCB0-01C4-4662-962D-7EB51A4BA1E1}" dt="2025-12-10T12:06:00.148" v="3312" actId="20577"/>
          <ac:spMkLst>
            <pc:docMk/>
            <pc:sldMk cId="414814469" sldId="283"/>
            <ac:spMk id="4" creationId="{E930FA2B-6217-A7B2-53A6-0C9480153CB1}"/>
          </ac:spMkLst>
        </pc:spChg>
        <pc:spChg chg="del">
          <ac:chgData name="Alexander Simon Thrysøe" userId="3f9b9528-1df8-4235-9262-8bdb6141b1d9" providerId="ADAL" clId="{45C9CCB0-01C4-4662-962D-7EB51A4BA1E1}" dt="2025-12-10T12:42:25.489" v="3376" actId="478"/>
          <ac:spMkLst>
            <pc:docMk/>
            <pc:sldMk cId="414814469" sldId="283"/>
            <ac:spMk id="6" creationId="{C67F3360-375D-DBDA-3394-1D663ECD7C05}"/>
          </ac:spMkLst>
        </pc:spChg>
      </pc:sldChg>
      <pc:sldChg chg="delSp modSp mod">
        <pc:chgData name="Alexander Simon Thrysøe" userId="3f9b9528-1df8-4235-9262-8bdb6141b1d9" providerId="ADAL" clId="{45C9CCB0-01C4-4662-962D-7EB51A4BA1E1}" dt="2025-12-10T12:42:21.588" v="3374" actId="478"/>
        <pc:sldMkLst>
          <pc:docMk/>
          <pc:sldMk cId="532698644" sldId="284"/>
        </pc:sldMkLst>
        <pc:spChg chg="mod">
          <ac:chgData name="Alexander Simon Thrysøe" userId="3f9b9528-1df8-4235-9262-8bdb6141b1d9" providerId="ADAL" clId="{45C9CCB0-01C4-4662-962D-7EB51A4BA1E1}" dt="2025-12-10T12:06:06.791" v="3314" actId="20577"/>
          <ac:spMkLst>
            <pc:docMk/>
            <pc:sldMk cId="532698644" sldId="284"/>
            <ac:spMk id="4" creationId="{E792A24A-5504-F3FE-022C-9834230B3E4E}"/>
          </ac:spMkLst>
        </pc:spChg>
        <pc:spChg chg="del mod">
          <ac:chgData name="Alexander Simon Thrysøe" userId="3f9b9528-1df8-4235-9262-8bdb6141b1d9" providerId="ADAL" clId="{45C9CCB0-01C4-4662-962D-7EB51A4BA1E1}" dt="2025-12-10T12:42:21.588" v="3374" actId="478"/>
          <ac:spMkLst>
            <pc:docMk/>
            <pc:sldMk cId="532698644" sldId="284"/>
            <ac:spMk id="6" creationId="{AA589884-4504-FB12-DA44-B9D540672976}"/>
          </ac:spMkLst>
        </pc:spChg>
      </pc:sldChg>
      <pc:sldChg chg="delSp modSp mod">
        <pc:chgData name="Alexander Simon Thrysøe" userId="3f9b9528-1df8-4235-9262-8bdb6141b1d9" providerId="ADAL" clId="{45C9CCB0-01C4-4662-962D-7EB51A4BA1E1}" dt="2025-12-10T12:42:24.159" v="3375" actId="478"/>
        <pc:sldMkLst>
          <pc:docMk/>
          <pc:sldMk cId="4132495760" sldId="285"/>
        </pc:sldMkLst>
        <pc:spChg chg="mod">
          <ac:chgData name="Alexander Simon Thrysøe" userId="3f9b9528-1df8-4235-9262-8bdb6141b1d9" providerId="ADAL" clId="{45C9CCB0-01C4-4662-962D-7EB51A4BA1E1}" dt="2025-12-10T12:06:11.436" v="3316" actId="20577"/>
          <ac:spMkLst>
            <pc:docMk/>
            <pc:sldMk cId="4132495760" sldId="285"/>
            <ac:spMk id="4" creationId="{88A676AF-8FCC-F33B-6940-FAFD250AD61D}"/>
          </ac:spMkLst>
        </pc:spChg>
        <pc:spChg chg="del">
          <ac:chgData name="Alexander Simon Thrysøe" userId="3f9b9528-1df8-4235-9262-8bdb6141b1d9" providerId="ADAL" clId="{45C9CCB0-01C4-4662-962D-7EB51A4BA1E1}" dt="2025-12-10T12:42:24.159" v="3375" actId="478"/>
          <ac:spMkLst>
            <pc:docMk/>
            <pc:sldMk cId="4132495760" sldId="285"/>
            <ac:spMk id="6" creationId="{4386BA6D-937B-E6B4-3FC2-BEC92D9D2D98}"/>
          </ac:spMkLst>
        </pc:spChg>
      </pc:sldChg>
      <pc:sldChg chg="modSp">
        <pc:chgData name="Alexander Simon Thrysøe" userId="3f9b9528-1df8-4235-9262-8bdb6141b1d9" providerId="ADAL" clId="{45C9CCB0-01C4-4662-962D-7EB51A4BA1E1}" dt="2025-12-10T12:06:18.983" v="3317"/>
        <pc:sldMkLst>
          <pc:docMk/>
          <pc:sldMk cId="1493233383" sldId="287"/>
        </pc:sldMkLst>
        <pc:spChg chg="mod">
          <ac:chgData name="Alexander Simon Thrysøe" userId="3f9b9528-1df8-4235-9262-8bdb6141b1d9" providerId="ADAL" clId="{45C9CCB0-01C4-4662-962D-7EB51A4BA1E1}" dt="2025-12-10T12:06:18.983" v="3317"/>
          <ac:spMkLst>
            <pc:docMk/>
            <pc:sldMk cId="1493233383" sldId="287"/>
            <ac:spMk id="4" creationId="{DB69BF59-BF64-0180-8D56-40EF683A6E60}"/>
          </ac:spMkLst>
        </pc:spChg>
      </pc:sldChg>
      <pc:sldChg chg="delSp modSp mod">
        <pc:chgData name="Alexander Simon Thrysøe" userId="3f9b9528-1df8-4235-9262-8bdb6141b1d9" providerId="ADAL" clId="{45C9CCB0-01C4-4662-962D-7EB51A4BA1E1}" dt="2025-12-10T12:42:26.691" v="3377" actId="478"/>
        <pc:sldMkLst>
          <pc:docMk/>
          <pc:sldMk cId="1665053668" sldId="288"/>
        </pc:sldMkLst>
        <pc:spChg chg="mod">
          <ac:chgData name="Alexander Simon Thrysøe" userId="3f9b9528-1df8-4235-9262-8bdb6141b1d9" providerId="ADAL" clId="{45C9CCB0-01C4-4662-962D-7EB51A4BA1E1}" dt="2025-12-10T12:06:23.492" v="3319" actId="20577"/>
          <ac:spMkLst>
            <pc:docMk/>
            <pc:sldMk cId="1665053668" sldId="288"/>
            <ac:spMk id="4" creationId="{03FEFBA5-7083-1D62-CF6E-A9C55FE5590A}"/>
          </ac:spMkLst>
        </pc:spChg>
        <pc:spChg chg="del">
          <ac:chgData name="Alexander Simon Thrysøe" userId="3f9b9528-1df8-4235-9262-8bdb6141b1d9" providerId="ADAL" clId="{45C9CCB0-01C4-4662-962D-7EB51A4BA1E1}" dt="2025-12-10T12:42:26.691" v="3377" actId="478"/>
          <ac:spMkLst>
            <pc:docMk/>
            <pc:sldMk cId="1665053668" sldId="288"/>
            <ac:spMk id="6" creationId="{67B2F230-2370-B661-8459-D24A707CC8AC}"/>
          </ac:spMkLst>
        </pc:spChg>
      </pc:sldChg>
      <pc:sldChg chg="delSp modSp mod">
        <pc:chgData name="Alexander Simon Thrysøe" userId="3f9b9528-1df8-4235-9262-8bdb6141b1d9" providerId="ADAL" clId="{45C9CCB0-01C4-4662-962D-7EB51A4BA1E1}" dt="2025-12-10T12:42:29.154" v="3378" actId="478"/>
        <pc:sldMkLst>
          <pc:docMk/>
          <pc:sldMk cId="2065754859" sldId="289"/>
        </pc:sldMkLst>
        <pc:spChg chg="mod">
          <ac:chgData name="Alexander Simon Thrysøe" userId="3f9b9528-1df8-4235-9262-8bdb6141b1d9" providerId="ADAL" clId="{45C9CCB0-01C4-4662-962D-7EB51A4BA1E1}" dt="2025-12-10T12:06:29.513" v="3321" actId="20577"/>
          <ac:spMkLst>
            <pc:docMk/>
            <pc:sldMk cId="2065754859" sldId="289"/>
            <ac:spMk id="4" creationId="{75E6816D-7C0A-A12D-EB4B-4BD6C4D0B39B}"/>
          </ac:spMkLst>
        </pc:spChg>
        <pc:spChg chg="del">
          <ac:chgData name="Alexander Simon Thrysøe" userId="3f9b9528-1df8-4235-9262-8bdb6141b1d9" providerId="ADAL" clId="{45C9CCB0-01C4-4662-962D-7EB51A4BA1E1}" dt="2025-12-10T12:42:29.154" v="3378" actId="478"/>
          <ac:spMkLst>
            <pc:docMk/>
            <pc:sldMk cId="2065754859" sldId="289"/>
            <ac:spMk id="6" creationId="{4C661BE9-86D7-D369-9128-2477D188851A}"/>
          </ac:spMkLst>
        </pc:spChg>
      </pc:sldChg>
      <pc:sldChg chg="delSp modSp mod">
        <pc:chgData name="Alexander Simon Thrysøe" userId="3f9b9528-1df8-4235-9262-8bdb6141b1d9" providerId="ADAL" clId="{45C9CCB0-01C4-4662-962D-7EB51A4BA1E1}" dt="2025-12-10T12:42:30.687" v="3379" actId="478"/>
        <pc:sldMkLst>
          <pc:docMk/>
          <pc:sldMk cId="2381765963" sldId="290"/>
        </pc:sldMkLst>
        <pc:spChg chg="mod">
          <ac:chgData name="Alexander Simon Thrysøe" userId="3f9b9528-1df8-4235-9262-8bdb6141b1d9" providerId="ADAL" clId="{45C9CCB0-01C4-4662-962D-7EB51A4BA1E1}" dt="2025-12-10T12:06:52.199" v="3324" actId="20577"/>
          <ac:spMkLst>
            <pc:docMk/>
            <pc:sldMk cId="2381765963" sldId="290"/>
            <ac:spMk id="4" creationId="{19D20D4D-D07B-98D4-F57D-3424764369E5}"/>
          </ac:spMkLst>
        </pc:spChg>
        <pc:spChg chg="mod">
          <ac:chgData name="Alexander Simon Thrysøe" userId="3f9b9528-1df8-4235-9262-8bdb6141b1d9" providerId="ADAL" clId="{45C9CCB0-01C4-4662-962D-7EB51A4BA1E1}" dt="2025-12-10T12:06:48.993" v="3322"/>
          <ac:spMkLst>
            <pc:docMk/>
            <pc:sldMk cId="2381765963" sldId="290"/>
            <ac:spMk id="5" creationId="{D4119D9C-0483-637C-AAD0-6CED5DB0540E}"/>
          </ac:spMkLst>
        </pc:spChg>
        <pc:spChg chg="del">
          <ac:chgData name="Alexander Simon Thrysøe" userId="3f9b9528-1df8-4235-9262-8bdb6141b1d9" providerId="ADAL" clId="{45C9CCB0-01C4-4662-962D-7EB51A4BA1E1}" dt="2025-12-10T12:42:30.687" v="3379" actId="478"/>
          <ac:spMkLst>
            <pc:docMk/>
            <pc:sldMk cId="2381765963" sldId="290"/>
            <ac:spMk id="6" creationId="{22D78276-D008-529C-B81B-A5C260E99A52}"/>
          </ac:spMkLst>
        </pc:spChg>
      </pc:sldChg>
      <pc:sldChg chg="delSp modSp mod ord">
        <pc:chgData name="Alexander Simon Thrysøe" userId="3f9b9528-1df8-4235-9262-8bdb6141b1d9" providerId="ADAL" clId="{45C9CCB0-01C4-4662-962D-7EB51A4BA1E1}" dt="2025-12-10T12:42:32.254" v="3380" actId="478"/>
        <pc:sldMkLst>
          <pc:docMk/>
          <pc:sldMk cId="3533476312" sldId="291"/>
        </pc:sldMkLst>
        <pc:spChg chg="mod">
          <ac:chgData name="Alexander Simon Thrysøe" userId="3f9b9528-1df8-4235-9262-8bdb6141b1d9" providerId="ADAL" clId="{45C9CCB0-01C4-4662-962D-7EB51A4BA1E1}" dt="2025-12-10T12:07:04.285" v="3328" actId="20577"/>
          <ac:spMkLst>
            <pc:docMk/>
            <pc:sldMk cId="3533476312" sldId="291"/>
            <ac:spMk id="4" creationId="{64F8492B-2F5B-A20D-44C1-2E21376C9F30}"/>
          </ac:spMkLst>
        </pc:spChg>
        <pc:spChg chg="del">
          <ac:chgData name="Alexander Simon Thrysøe" userId="3f9b9528-1df8-4235-9262-8bdb6141b1d9" providerId="ADAL" clId="{45C9CCB0-01C4-4662-962D-7EB51A4BA1E1}" dt="2025-12-10T12:42:32.254" v="3380" actId="478"/>
          <ac:spMkLst>
            <pc:docMk/>
            <pc:sldMk cId="3533476312" sldId="291"/>
            <ac:spMk id="6" creationId="{5D256156-6BE3-B790-4F24-6C719861A4AF}"/>
          </ac:spMkLst>
        </pc:spChg>
        <pc:spChg chg="mod">
          <ac:chgData name="Alexander Simon Thrysøe" userId="3f9b9528-1df8-4235-9262-8bdb6141b1d9" providerId="ADAL" clId="{45C9CCB0-01C4-4662-962D-7EB51A4BA1E1}" dt="2025-12-10T12:02:01.019" v="3289" actId="20577"/>
          <ac:spMkLst>
            <pc:docMk/>
            <pc:sldMk cId="3533476312" sldId="291"/>
            <ac:spMk id="16" creationId="{7B98F273-06DD-275B-37FD-66600AC55760}"/>
          </ac:spMkLst>
        </pc:spChg>
      </pc:sldChg>
      <pc:sldChg chg="modSp del mod ord">
        <pc:chgData name="Alexander Simon Thrysøe" userId="3f9b9528-1df8-4235-9262-8bdb6141b1d9" providerId="ADAL" clId="{45C9CCB0-01C4-4662-962D-7EB51A4BA1E1}" dt="2025-12-10T12:29:54.827" v="3348" actId="47"/>
        <pc:sldMkLst>
          <pc:docMk/>
          <pc:sldMk cId="800588950" sldId="292"/>
        </pc:sldMkLst>
        <pc:spChg chg="mod">
          <ac:chgData name="Alexander Simon Thrysøe" userId="3f9b9528-1df8-4235-9262-8bdb6141b1d9" providerId="ADAL" clId="{45C9CCB0-01C4-4662-962D-7EB51A4BA1E1}" dt="2025-12-10T12:29:49.765" v="3345" actId="21"/>
          <ac:spMkLst>
            <pc:docMk/>
            <pc:sldMk cId="800588950" sldId="292"/>
            <ac:spMk id="3" creationId="{D7FB7687-C839-BE29-73AD-261940AF54BD}"/>
          </ac:spMkLst>
        </pc:spChg>
        <pc:spChg chg="mod">
          <ac:chgData name="Alexander Simon Thrysøe" userId="3f9b9528-1df8-4235-9262-8bdb6141b1d9" providerId="ADAL" clId="{45C9CCB0-01C4-4662-962D-7EB51A4BA1E1}" dt="2025-12-10T12:06:57.938" v="3326" actId="20577"/>
          <ac:spMkLst>
            <pc:docMk/>
            <pc:sldMk cId="800588950" sldId="292"/>
            <ac:spMk id="4" creationId="{48BAED77-C6D1-844D-59BE-26BAD72627DD}"/>
          </ac:spMkLst>
        </pc:spChg>
      </pc:sldChg>
      <pc:sldChg chg="delSp modSp new mod modClrScheme chgLayout">
        <pc:chgData name="Alexander Simon Thrysøe" userId="3f9b9528-1df8-4235-9262-8bdb6141b1d9" providerId="ADAL" clId="{45C9CCB0-01C4-4662-962D-7EB51A4BA1E1}" dt="2025-12-10T12:01:31.037" v="3278" actId="700"/>
        <pc:sldMkLst>
          <pc:docMk/>
          <pc:sldMk cId="3799620331" sldId="293"/>
        </pc:sldMkLst>
        <pc:spChg chg="del">
          <ac:chgData name="Alexander Simon Thrysøe" userId="3f9b9528-1df8-4235-9262-8bdb6141b1d9" providerId="ADAL" clId="{45C9CCB0-01C4-4662-962D-7EB51A4BA1E1}" dt="2025-12-10T12:01:31.037" v="3278" actId="700"/>
          <ac:spMkLst>
            <pc:docMk/>
            <pc:sldMk cId="3799620331" sldId="293"/>
            <ac:spMk id="2" creationId="{678F9EF6-4973-C10A-556F-9632B2316BC5}"/>
          </ac:spMkLst>
        </pc:spChg>
        <pc:spChg chg="del">
          <ac:chgData name="Alexander Simon Thrysøe" userId="3f9b9528-1df8-4235-9262-8bdb6141b1d9" providerId="ADAL" clId="{45C9CCB0-01C4-4662-962D-7EB51A4BA1E1}" dt="2025-12-10T12:01:31.037" v="3278" actId="700"/>
          <ac:spMkLst>
            <pc:docMk/>
            <pc:sldMk cId="3799620331" sldId="293"/>
            <ac:spMk id="3" creationId="{7C6D4C04-3093-9650-E32E-7670E17F1FE2}"/>
          </ac:spMkLst>
        </pc:spChg>
        <pc:spChg chg="mod ord">
          <ac:chgData name="Alexander Simon Thrysøe" userId="3f9b9528-1df8-4235-9262-8bdb6141b1d9" providerId="ADAL" clId="{45C9CCB0-01C4-4662-962D-7EB51A4BA1E1}" dt="2025-12-10T12:01:31.037" v="3278" actId="700"/>
          <ac:spMkLst>
            <pc:docMk/>
            <pc:sldMk cId="3799620331" sldId="293"/>
            <ac:spMk id="4" creationId="{B54496EA-D594-B1D8-1EB7-E19E92A69EC1}"/>
          </ac:spMkLst>
        </pc:spChg>
        <pc:spChg chg="mod ord">
          <ac:chgData name="Alexander Simon Thrysøe" userId="3f9b9528-1df8-4235-9262-8bdb6141b1d9" providerId="ADAL" clId="{45C9CCB0-01C4-4662-962D-7EB51A4BA1E1}" dt="2025-12-10T12:01:31.037" v="3278" actId="700"/>
          <ac:spMkLst>
            <pc:docMk/>
            <pc:sldMk cId="3799620331" sldId="293"/>
            <ac:spMk id="5" creationId="{F25A12EF-39C1-B9EA-17D5-02C4A676153B}"/>
          </ac:spMkLst>
        </pc:spChg>
        <pc:spChg chg="mod ord">
          <ac:chgData name="Alexander Simon Thrysøe" userId="3f9b9528-1df8-4235-9262-8bdb6141b1d9" providerId="ADAL" clId="{45C9CCB0-01C4-4662-962D-7EB51A4BA1E1}" dt="2025-12-10T12:01:31.037" v="3278" actId="700"/>
          <ac:spMkLst>
            <pc:docMk/>
            <pc:sldMk cId="3799620331" sldId="293"/>
            <ac:spMk id="6" creationId="{532CAC26-69CA-CC57-704F-EE2AD6DBE133}"/>
          </ac:spMkLst>
        </pc:spChg>
      </pc:sldChg>
      <pc:sldChg chg="delSp modSp add mod">
        <pc:chgData name="Alexander Simon Thrysøe" userId="3f9b9528-1df8-4235-9262-8bdb6141b1d9" providerId="ADAL" clId="{45C9CCB0-01C4-4662-962D-7EB51A4BA1E1}" dt="2025-12-10T12:42:33.607" v="3381" actId="478"/>
        <pc:sldMkLst>
          <pc:docMk/>
          <pc:sldMk cId="2467777628" sldId="294"/>
        </pc:sldMkLst>
        <pc:spChg chg="del">
          <ac:chgData name="Alexander Simon Thrysøe" userId="3f9b9528-1df8-4235-9262-8bdb6141b1d9" providerId="ADAL" clId="{45C9CCB0-01C4-4662-962D-7EB51A4BA1E1}" dt="2025-12-10T12:42:33.607" v="3381" actId="478"/>
          <ac:spMkLst>
            <pc:docMk/>
            <pc:sldMk cId="2467777628" sldId="294"/>
            <ac:spMk id="6" creationId="{CA341BC3-6406-9D00-DBA5-43E7833C78C0}"/>
          </ac:spMkLst>
        </pc:spChg>
        <pc:spChg chg="del">
          <ac:chgData name="Alexander Simon Thrysøe" userId="3f9b9528-1df8-4235-9262-8bdb6141b1d9" providerId="ADAL" clId="{45C9CCB0-01C4-4662-962D-7EB51A4BA1E1}" dt="2025-12-10T12:29:44.929" v="3344" actId="478"/>
          <ac:spMkLst>
            <pc:docMk/>
            <pc:sldMk cId="2467777628" sldId="294"/>
            <ac:spMk id="15" creationId="{FFB4194E-EE1C-7144-55D5-4ECB7FDA9C35}"/>
          </ac:spMkLst>
        </pc:spChg>
        <pc:spChg chg="mod">
          <ac:chgData name="Alexander Simon Thrysøe" userId="3f9b9528-1df8-4235-9262-8bdb6141b1d9" providerId="ADAL" clId="{45C9CCB0-01C4-4662-962D-7EB51A4BA1E1}" dt="2025-12-10T12:30:40.195" v="3359"/>
          <ac:spMkLst>
            <pc:docMk/>
            <pc:sldMk cId="2467777628" sldId="294"/>
            <ac:spMk id="16" creationId="{D759AB39-13C0-4141-30BD-49557F252A44}"/>
          </ac:spMkLst>
        </pc:spChg>
        <pc:grpChg chg="del">
          <ac:chgData name="Alexander Simon Thrysøe" userId="3f9b9528-1df8-4235-9262-8bdb6141b1d9" providerId="ADAL" clId="{45C9CCB0-01C4-4662-962D-7EB51A4BA1E1}" dt="2025-12-10T12:29:42.735" v="3343" actId="478"/>
          <ac:grpSpMkLst>
            <pc:docMk/>
            <pc:sldMk cId="2467777628" sldId="294"/>
            <ac:grpSpMk id="14" creationId="{B2BBC6D4-BF09-300B-588D-801FEEF87B7E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da-DK" smtClean="0">
                <a:latin typeface="Arial" panose="020B0604020202020204" pitchFamily="34" charset="0"/>
              </a:rPr>
              <a:pPr/>
              <a:t>‹#›</a:t>
            </a:fld>
            <a:endParaRPr lang="da-DK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C734BB09-483B-4C4B-A5A4-C02A22055B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96946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2249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3E399-9A7B-DF78-7B34-AF9C8462C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4095F7-8505-CA8E-C3EF-BC98490873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10CC3D-B1E9-72A7-C03B-5944D2102B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69021-502B-095A-E3AC-A9D147BC2A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24517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45D31-74F6-F2BD-8976-167362791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F71EE9-532B-8E56-263F-567E549AFB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76FCAA-12F0-0CF4-55FA-CCD5BC3E34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FD91F-5EDC-0A47-4277-36194B81E3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3898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78E91-FB1C-59F8-FE23-348CF9CA9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B301B3-FB5E-7E82-482D-585951239C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882219-F4EE-6A00-6818-FDFBD27CE3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D075EE-5895-FCE9-A554-BEA937763D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5797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D2037-EC6B-E772-BDB1-A88B79755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19308F-30E0-8673-8B2D-800E47F782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42FDB0-2335-7C24-7AF5-6ECF875D31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9B142C-3880-A837-B5BB-795CB9FFDD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21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8030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E11FF-90EB-51F6-D54B-91F29F6E3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C94A60-1993-0145-66E6-E1B6B973A1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9D0272-A4FD-40AB-A3DC-FBD81E8248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E8472-B350-1B25-346F-E9C82DF351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53714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79238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SVV3 workshop | 29-31 May 2024</a:t>
            </a:r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405568-6052-8CC1-2F0F-7E96F4FBFE5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a-DK" dirty="0"/>
              <a:t>30.5.2024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-3600"/>
            <a:ext cx="12193200" cy="6861600"/>
          </a:xfrm>
          <a:prstGeom prst="rect">
            <a:avLst/>
          </a:prstGeom>
          <a:solidFill>
            <a:srgbClr val="79238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Date</a:t>
            </a:r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/>
              <a:t>Title</a:t>
            </a:r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78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79238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Date</a:t>
            </a:r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/>
              <a:t>Title</a:t>
            </a:r>
            <a:endParaRPr lang="en-GB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79238E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79238E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3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285F0C-D96E-1E47-B5CB-0D440224066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a-DK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9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8090D-9E9E-D19F-64E8-48E3721AB66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41092B-FA79-D49E-746F-FF6DB5D4790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522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26B43"/>
          </p15:clr>
        </p15:guide>
        <p15:guide id="2" pos="3896">
          <p15:clr>
            <a:srgbClr val="F26B43"/>
          </p15:clr>
        </p15:guide>
        <p15:guide id="3" pos="4205">
          <p15:clr>
            <a:srgbClr val="F26B43"/>
          </p15:clr>
        </p15:guide>
        <p15:guide id="4" pos="6984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84AB2-789D-CA6F-1F13-DDE15E0777A5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a-DK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670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 userDrawn="1">
          <p15:clr>
            <a:srgbClr val="F26B43"/>
          </p15:clr>
        </p15:guide>
        <p15:guide id="2" pos="5247" userDrawn="1">
          <p15:clr>
            <a:srgbClr val="F26B43"/>
          </p15:clr>
        </p15:guide>
        <p15:guide id="3" pos="1117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4A2F0-05CC-BD72-2EAF-26BDB05FDFF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a-DK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56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2660" userDrawn="1">
          <p15:clr>
            <a:srgbClr val="F26B43"/>
          </p15:clr>
        </p15:guide>
        <p15:guide id="3" pos="2335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add title one line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US" dirty="0"/>
              <a:t>Click to add title one line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US" dirty="0"/>
              <a:t>Click to add title one line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7FD562-C942-35C5-7D0D-385A66B6BC5A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a-DK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37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64AFAB-198F-4969-6DA5-846B1D959C6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62CE95-4F12-D4A0-AAC9-34618B004C8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79238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79238E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5590800" y="6541200"/>
            <a:ext cx="54972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spcBef>
                <a:spcPts val="0"/>
              </a:spcBef>
              <a:defRPr sz="7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SVV3 workshop | 29-31 May 2024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j-lt"/>
              </a:defRPr>
            </a:lvl1pPr>
          </a:lstStyle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3676" name="text" descr="{&quot;templafy&quot;:{&quot;type&quot;:&quot;text&quot;,&quot;binding&quot;:&quot;UserProfile.Offices.Workarea_{{DocumentLanguage}}&quot;}}" title="UserProfile.Offices.Workarea_{{DocumentLanguage}}"/>
          <p:cNvSpPr>
            <a:spLocks noChangeArrowheads="1"/>
          </p:cNvSpPr>
          <p:nvPr userDrawn="1"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da-DK" sz="7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Technical University of Denmark</a:t>
            </a:r>
            <a:endParaRPr lang="da-DK" sz="7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date" descr="{&quot;templafy&quot;:{&quot;type&quot;:&quot;date&quot;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 userDrawn="1"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ＭＳ Ｐゴシック" pitchFamily="-80" charset="-128"/>
            </a:endParaRP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79238E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1498C49-6F56-292E-8610-924B87479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2000" y="6541200"/>
            <a:ext cx="1105200" cy="316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a-DK" dirty="0"/>
              <a:t>30.5.2024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64" r:id="rId3"/>
    <p:sldLayoutId id="2147483677" r:id="rId4"/>
    <p:sldLayoutId id="2147483672" r:id="rId5"/>
    <p:sldLayoutId id="2147483673" r:id="rId6"/>
    <p:sldLayoutId id="2147483676" r:id="rId7"/>
    <p:sldLayoutId id="2147483666" r:id="rId8"/>
    <p:sldLayoutId id="2147483667" r:id="rId9"/>
    <p:sldLayoutId id="2147483668" r:id="rId10"/>
    <p:sldLayoutId id="214748366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1074" userDrawn="1">
          <p15:clr>
            <a:srgbClr val="F26B43"/>
          </p15:clr>
        </p15:guide>
        <p15:guide id="6" orient="horz" pos="39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6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0.png"/><Relationship Id="rId2" Type="http://schemas.openxmlformats.org/officeDocument/2006/relationships/customXml" Target="../../customXml/item21.xml"/><Relationship Id="rId1" Type="http://schemas.openxmlformats.org/officeDocument/2006/relationships/customXml" Target="../../customXml/item2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0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11.xml"/><Relationship Id="rId1" Type="http://schemas.openxmlformats.org/officeDocument/2006/relationships/customXml" Target="../../customXml/item10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13.xml"/><Relationship Id="rId1" Type="http://schemas.openxmlformats.org/officeDocument/2006/relationships/customXml" Target="../../customXml/item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15.xml"/><Relationship Id="rId1" Type="http://schemas.openxmlformats.org/officeDocument/2006/relationships/customXml" Target="../../customXml/item14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17.xml"/><Relationship Id="rId1" Type="http://schemas.openxmlformats.org/officeDocument/2006/relationships/customXml" Target="../../customXml/item1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19.xml"/><Relationship Id="rId1" Type="http://schemas.openxmlformats.org/officeDocument/2006/relationships/customXml" Target="../../customXml/item18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0772F9-F0FC-4258-943A-483E60A34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13EF6E-BC23-40A0-80D4-1EBE64DCC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4D0D3-633D-52CF-E20B-AF56FD889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Date</a:t>
            </a:r>
            <a:endParaRPr lang="en-GB" dirty="0"/>
          </a:p>
        </p:txBody>
      </p:sp>
    </p:spTree>
    <p:custDataLst>
      <p:custData r:id="rId1"/>
      <p:custData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2AA1A2F8-5ACA-4C54-BB52-D443EC003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Sources</a:t>
            </a:r>
            <a:r>
              <a:rPr lang="da-DK" dirty="0"/>
              <a:t> from neutral </a:t>
            </a:r>
            <a:r>
              <a:rPr lang="da-DK" dirty="0" err="1"/>
              <a:t>interactions</a:t>
            </a:r>
            <a:endParaRPr lang="uk-UA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A42887-F709-E1FC-2054-BC5F4B7A3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two-fluid neutral atoms model (reaction rate &gt;&gt; thermalization rate) and fluid molecules</a:t>
            </a:r>
          </a:p>
          <a:p>
            <a:endParaRPr lang="en-US" dirty="0"/>
          </a:p>
          <a:p>
            <a:r>
              <a:rPr lang="en-US" dirty="0"/>
              <a:t>Assumption supported by MC neutral simulations*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da-DK" dirty="0"/>
          </a:p>
        </p:txBody>
      </p:sp>
      <p:sp>
        <p:nvSpPr>
          <p:cNvPr id="10" name="FLD_Presentation Tit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TSVV3 workshop |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10</a:t>
            </a:fld>
            <a:endParaRPr lang="en-GB" dirty="0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7BBC4C92-523E-E17F-DCF9-D50C91E36CEF}"/>
              </a:ext>
            </a:extLst>
          </p:cNvPr>
          <p:cNvGrpSpPr/>
          <p:nvPr/>
        </p:nvGrpSpPr>
        <p:grpSpPr>
          <a:xfrm>
            <a:off x="7175326" y="2908561"/>
            <a:ext cx="4032448" cy="1750275"/>
            <a:chOff x="1774726" y="2479355"/>
            <a:chExt cx="4032448" cy="1750275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2DC32827-331A-7A3B-030D-A3A6EA1555C5}"/>
                </a:ext>
              </a:extLst>
            </p:cNvPr>
            <p:cNvGrpSpPr/>
            <p:nvPr/>
          </p:nvGrpSpPr>
          <p:grpSpPr>
            <a:xfrm>
              <a:off x="1774726" y="2924944"/>
              <a:ext cx="4032448" cy="1293482"/>
              <a:chOff x="1990750" y="2801832"/>
              <a:chExt cx="4032448" cy="129348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215EBD98-3679-D840-1FE0-33C9AA06C846}"/>
                      </a:ext>
                    </a:extLst>
                  </p:cNvPr>
                  <p:cNvSpPr txBox="1"/>
                  <p:nvPr/>
                </p:nvSpPr>
                <p:spPr>
                  <a:xfrm>
                    <a:off x="1990750" y="3305889"/>
                    <a:ext cx="293862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>
                      <a:spcBef>
                        <a:spcPts val="432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a-DK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da-DK" dirty="0" err="1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215EBD98-3679-D840-1FE0-33C9AA06C8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90750" y="3305889"/>
                    <a:ext cx="293862" cy="24622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2500" r="-4167" b="-17500"/>
                    </a:stretch>
                  </a:blipFill>
                </p:spPr>
                <p:txBody>
                  <a:bodyPr/>
                  <a:lstStyle/>
                  <a:p>
                    <a:r>
                      <a:rPr lang="da-D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7A0221B4-0478-F9C0-17C5-8BB72D1A8C55}"/>
                  </a:ext>
                </a:extLst>
              </p:cNvPr>
              <p:cNvCxnSpPr>
                <a:stCxn id="5" idx="3"/>
              </p:cNvCxnSpPr>
              <p:nvPr/>
            </p:nvCxnSpPr>
            <p:spPr bwMode="auto">
              <a:xfrm flipV="1">
                <a:off x="2284612" y="2924944"/>
                <a:ext cx="858266" cy="5040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A9B1B214-6A2D-2519-2FAE-00B5DC05968A}"/>
                  </a:ext>
                </a:extLst>
              </p:cNvPr>
              <p:cNvCxnSpPr>
                <a:stCxn id="5" idx="3"/>
              </p:cNvCxnSpPr>
              <p:nvPr/>
            </p:nvCxnSpPr>
            <p:spPr bwMode="auto">
              <a:xfrm>
                <a:off x="2284612" y="3429000"/>
                <a:ext cx="858266" cy="50405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72C16331-C33A-9D9E-C91A-90106C6CEA4D}"/>
                      </a:ext>
                    </a:extLst>
                  </p:cNvPr>
                  <p:cNvSpPr txBox="1"/>
                  <p:nvPr/>
                </p:nvSpPr>
                <p:spPr>
                  <a:xfrm>
                    <a:off x="3156238" y="2801833"/>
                    <a:ext cx="858266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l">
                      <a:spcBef>
                        <a:spcPts val="432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da-DK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a-DK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da-DK" dirty="0" err="1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72C16331-C33A-9D9E-C91A-90106C6CEA4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56238" y="2801833"/>
                    <a:ext cx="858266" cy="24622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7073"/>
                    </a:stretch>
                  </a:blipFill>
                </p:spPr>
                <p:txBody>
                  <a:bodyPr/>
                  <a:lstStyle/>
                  <a:p>
                    <a:r>
                      <a:rPr lang="da-D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FBADFB56-ADE6-1174-3789-C28531F7AF3B}"/>
                      </a:ext>
                    </a:extLst>
                  </p:cNvPr>
                  <p:cNvSpPr txBox="1"/>
                  <p:nvPr/>
                </p:nvSpPr>
                <p:spPr>
                  <a:xfrm>
                    <a:off x="4871070" y="2801832"/>
                    <a:ext cx="1152128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l">
                      <a:spcBef>
                        <a:spcPts val="432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da-DK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a-DK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a-DK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da-DK" dirty="0" err="1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FBADFB56-ADE6-1174-3789-C28531F7AF3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71070" y="2801832"/>
                    <a:ext cx="1152128" cy="24622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233" b="-7317"/>
                    </a:stretch>
                  </a:blipFill>
                </p:spPr>
                <p:txBody>
                  <a:bodyPr/>
                  <a:lstStyle/>
                  <a:p>
                    <a:r>
                      <a:rPr lang="da-D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48BDE7D0-59E3-D98D-9716-2410ECE2E0FB}"/>
                  </a:ext>
                </a:extLst>
              </p:cNvPr>
              <p:cNvCxnSpPr>
                <a:stCxn id="15" idx="3"/>
                <a:endCxn id="16" idx="1"/>
              </p:cNvCxnSpPr>
              <p:nvPr/>
            </p:nvCxnSpPr>
            <p:spPr bwMode="auto">
              <a:xfrm flipV="1">
                <a:off x="4014504" y="2924943"/>
                <a:ext cx="856566" cy="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85BE5DBD-DF10-5561-028C-F1512A6FB987}"/>
                      </a:ext>
                    </a:extLst>
                  </p:cNvPr>
                  <p:cNvSpPr txBox="1"/>
                  <p:nvPr/>
                </p:nvSpPr>
                <p:spPr>
                  <a:xfrm>
                    <a:off x="3156238" y="3809944"/>
                    <a:ext cx="346680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l">
                      <a:spcBef>
                        <a:spcPts val="432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da-DK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oMath>
                      </m:oMathPara>
                    </a14:m>
                    <a:endParaRPr lang="da-DK" dirty="0" err="1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85BE5DBD-DF10-5561-028C-F1512A6FB98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56238" y="3809944"/>
                    <a:ext cx="346680" cy="24622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5263" r="-7018" b="-7500"/>
                    </a:stretch>
                  </a:blipFill>
                </p:spPr>
                <p:txBody>
                  <a:bodyPr/>
                  <a:lstStyle/>
                  <a:p>
                    <a:r>
                      <a:rPr lang="da-D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456C8C3B-B02F-0A78-6361-47328ECAAFCF}"/>
                  </a:ext>
                </a:extLst>
              </p:cNvPr>
              <p:cNvCxnSpPr>
                <a:stCxn id="23" idx="3"/>
                <a:endCxn id="30" idx="1"/>
              </p:cNvCxnSpPr>
              <p:nvPr/>
            </p:nvCxnSpPr>
            <p:spPr bwMode="auto">
              <a:xfrm flipV="1">
                <a:off x="3502918" y="3926037"/>
                <a:ext cx="1287678" cy="701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90EF1281-9345-B81D-61B8-1BDF5BABD13D}"/>
                      </a:ext>
                    </a:extLst>
                  </p:cNvPr>
                  <p:cNvSpPr txBox="1"/>
                  <p:nvPr/>
                </p:nvSpPr>
                <p:spPr>
                  <a:xfrm>
                    <a:off x="4790596" y="3756760"/>
                    <a:ext cx="966504" cy="3385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a-DK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a-DK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da-DK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90EF1281-9345-B81D-61B8-1BDF5BABD1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90596" y="3756760"/>
                    <a:ext cx="966504" cy="33855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a-D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7" name="Connector: Curved 36">
                <a:extLst>
                  <a:ext uri="{FF2B5EF4-FFF2-40B4-BE49-F238E27FC236}">
                    <a16:creationId xmlns:a16="http://schemas.microsoft.com/office/drawing/2014/main" id="{94611809-1415-3E01-1D82-95DDF4660B18}"/>
                  </a:ext>
                </a:extLst>
              </p:cNvPr>
              <p:cNvCxnSpPr>
                <a:stCxn id="40" idx="4"/>
                <a:endCxn id="30" idx="1"/>
              </p:cNvCxnSpPr>
              <p:nvPr/>
            </p:nvCxnSpPr>
            <p:spPr bwMode="auto">
              <a:xfrm rot="5400000">
                <a:off x="4435563" y="3398789"/>
                <a:ext cx="882281" cy="172214"/>
              </a:xfrm>
              <a:prstGeom prst="curvedConnector4">
                <a:avLst>
                  <a:gd name="adj1" fmla="val 40407"/>
                  <a:gd name="adj2" fmla="val 232742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938516F-A27C-62BF-0F01-059457FF1794}"/>
                  </a:ext>
                </a:extLst>
              </p:cNvPr>
              <p:cNvSpPr/>
              <p:nvPr/>
            </p:nvSpPr>
            <p:spPr bwMode="auto">
              <a:xfrm>
                <a:off x="4850565" y="2819266"/>
                <a:ext cx="224490" cy="22449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ysDash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432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1600" b="0" i="0" u="none" strike="noStrike" cap="none" normalizeH="0" baseline="0" dirty="0" err="1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ＭＳ Ｐゴシック" pitchFamily="-80" charset="-128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AFE9FBC6-B855-499A-798B-2A1764A2EA1E}"/>
                  </a:ext>
                </a:extLst>
              </p:cNvPr>
              <p:cNvSpPr/>
              <p:nvPr/>
            </p:nvSpPr>
            <p:spPr bwMode="auto">
              <a:xfrm>
                <a:off x="3275285" y="3819206"/>
                <a:ext cx="224490" cy="22449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ysDash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432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1600" b="0" i="0" u="none" strike="noStrike" cap="none" normalizeH="0" baseline="0" dirty="0" err="1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ＭＳ Ｐゴシック" pitchFamily="-80" charset="-128"/>
                </a:endParaRPr>
              </a:p>
            </p:txBody>
          </p:sp>
          <p:cxnSp>
            <p:nvCxnSpPr>
              <p:cNvPr id="63" name="Connector: Curved 62">
                <a:extLst>
                  <a:ext uri="{FF2B5EF4-FFF2-40B4-BE49-F238E27FC236}">
                    <a16:creationId xmlns:a16="http://schemas.microsoft.com/office/drawing/2014/main" id="{151E8116-D88A-C253-E00A-804CD5C40919}"/>
                  </a:ext>
                </a:extLst>
              </p:cNvPr>
              <p:cNvCxnSpPr>
                <a:stCxn id="40" idx="6"/>
                <a:endCxn id="16" idx="1"/>
              </p:cNvCxnSpPr>
              <p:nvPr/>
            </p:nvCxnSpPr>
            <p:spPr bwMode="auto">
              <a:xfrm flipH="1" flipV="1">
                <a:off x="4871070" y="2924943"/>
                <a:ext cx="203985" cy="6568"/>
              </a:xfrm>
              <a:prstGeom prst="curvedConnector5">
                <a:avLst>
                  <a:gd name="adj1" fmla="val -59769"/>
                  <a:gd name="adj2" fmla="val 5454918"/>
                  <a:gd name="adj3" fmla="val 162259"/>
                </a:avLst>
              </a:prstGeom>
              <a:ln>
                <a:headEnd type="none" w="med" len="med"/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6" name="Connector: Curved 65">
                <a:extLst>
                  <a:ext uri="{FF2B5EF4-FFF2-40B4-BE49-F238E27FC236}">
                    <a16:creationId xmlns:a16="http://schemas.microsoft.com/office/drawing/2014/main" id="{6ABC2610-BEAB-9ED1-1103-6D09AA937D5A}"/>
                  </a:ext>
                </a:extLst>
              </p:cNvPr>
              <p:cNvCxnSpPr>
                <a:stCxn id="42" idx="6"/>
                <a:endCxn id="42" idx="1"/>
              </p:cNvCxnSpPr>
              <p:nvPr/>
            </p:nvCxnSpPr>
            <p:spPr bwMode="auto">
              <a:xfrm flipH="1" flipV="1">
                <a:off x="3308161" y="3852082"/>
                <a:ext cx="191614" cy="79369"/>
              </a:xfrm>
              <a:prstGeom prst="curvedConnector4">
                <a:avLst>
                  <a:gd name="adj1" fmla="val -119302"/>
                  <a:gd name="adj2" fmla="val 489448"/>
                </a:avLst>
              </a:prstGeom>
              <a:ln>
                <a:headEnd type="none" w="med" len="med"/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59AC59D-0EA8-83AD-C6B7-C576936074DB}"/>
                </a:ext>
              </a:extLst>
            </p:cNvPr>
            <p:cNvSpPr txBox="1"/>
            <p:nvPr/>
          </p:nvSpPr>
          <p:spPr>
            <a:xfrm>
              <a:off x="4574572" y="3552111"/>
              <a:ext cx="114133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>
                <a:spcBef>
                  <a:spcPts val="432"/>
                </a:spcBef>
              </a:pPr>
              <a:r>
                <a:rPr lang="da-DK" sz="1200" dirty="0" err="1">
                  <a:solidFill>
                    <a:schemeClr val="bg2"/>
                  </a:solidFill>
                  <a:latin typeface="+mn-lt"/>
                </a:rPr>
                <a:t>atomic</a:t>
              </a:r>
              <a:r>
                <a:rPr lang="da-DK" sz="1200" dirty="0">
                  <a:solidFill>
                    <a:schemeClr val="bg2"/>
                  </a:solidFill>
                  <a:latin typeface="+mn-lt"/>
                </a:rPr>
                <a:t> </a:t>
              </a:r>
              <a:r>
                <a:rPr lang="da-DK" sz="1200" dirty="0" err="1">
                  <a:solidFill>
                    <a:schemeClr val="bg2"/>
                  </a:solidFill>
                  <a:latin typeface="+mn-lt"/>
                </a:rPr>
                <a:t>ionization</a:t>
              </a:r>
              <a:endParaRPr lang="da-DK" sz="1200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94CA5CEA-1C2A-1485-A1F7-1F64DDAF928F}"/>
                </a:ext>
              </a:extLst>
            </p:cNvPr>
            <p:cNvSpPr txBox="1"/>
            <p:nvPr/>
          </p:nvSpPr>
          <p:spPr>
            <a:xfrm>
              <a:off x="3360064" y="4044964"/>
              <a:ext cx="114133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>
                <a:spcBef>
                  <a:spcPts val="432"/>
                </a:spcBef>
              </a:pPr>
              <a:r>
                <a:rPr lang="da-DK" sz="1200" dirty="0" err="1">
                  <a:solidFill>
                    <a:schemeClr val="bg2"/>
                  </a:solidFill>
                  <a:latin typeface="+mn-lt"/>
                </a:rPr>
                <a:t>atomic</a:t>
              </a:r>
              <a:r>
                <a:rPr lang="da-DK" sz="1200" dirty="0">
                  <a:solidFill>
                    <a:schemeClr val="bg2"/>
                  </a:solidFill>
                  <a:latin typeface="+mn-lt"/>
                </a:rPr>
                <a:t> </a:t>
              </a:r>
              <a:r>
                <a:rPr lang="da-DK" sz="1200" dirty="0" err="1">
                  <a:solidFill>
                    <a:schemeClr val="bg2"/>
                  </a:solidFill>
                  <a:latin typeface="+mn-lt"/>
                </a:rPr>
                <a:t>ionization</a:t>
              </a:r>
              <a:endParaRPr lang="da-DK" sz="1200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5FCA24E-A89A-7E6A-74C8-917CD15E4A9A}"/>
                </a:ext>
              </a:extLst>
            </p:cNvPr>
            <p:cNvSpPr txBox="1"/>
            <p:nvPr/>
          </p:nvSpPr>
          <p:spPr>
            <a:xfrm>
              <a:off x="4254699" y="2479355"/>
              <a:ext cx="120866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>
                <a:spcBef>
                  <a:spcPts val="432"/>
                </a:spcBef>
              </a:pPr>
              <a:r>
                <a:rPr lang="da-DK" sz="1200" dirty="0">
                  <a:solidFill>
                    <a:schemeClr val="accent6"/>
                  </a:solidFill>
                  <a:latin typeface="+mn-lt"/>
                </a:rPr>
                <a:t>charge </a:t>
              </a:r>
              <a:r>
                <a:rPr lang="da-DK" sz="1200" dirty="0" err="1">
                  <a:solidFill>
                    <a:schemeClr val="accent6"/>
                  </a:solidFill>
                  <a:latin typeface="+mn-lt"/>
                </a:rPr>
                <a:t>exchange</a:t>
              </a:r>
              <a:endParaRPr lang="da-DK" sz="1200" dirty="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E0E15A1-A1B0-BE38-1421-D78DCA3677B0}"/>
                </a:ext>
              </a:extLst>
            </p:cNvPr>
            <p:cNvSpPr txBox="1"/>
            <p:nvPr/>
          </p:nvSpPr>
          <p:spPr>
            <a:xfrm>
              <a:off x="2844680" y="3469041"/>
              <a:ext cx="120866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>
                <a:spcBef>
                  <a:spcPts val="432"/>
                </a:spcBef>
              </a:pPr>
              <a:r>
                <a:rPr lang="da-DK" sz="1200" dirty="0">
                  <a:solidFill>
                    <a:schemeClr val="accent6"/>
                  </a:solidFill>
                  <a:latin typeface="+mn-lt"/>
                </a:rPr>
                <a:t>charge </a:t>
              </a:r>
              <a:r>
                <a:rPr lang="da-DK" sz="1200" dirty="0" err="1">
                  <a:solidFill>
                    <a:schemeClr val="accent6"/>
                  </a:solidFill>
                  <a:latin typeface="+mn-lt"/>
                </a:rPr>
                <a:t>exchange</a:t>
              </a:r>
              <a:endParaRPr lang="da-DK" sz="1200" dirty="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051A6527-143B-11B7-74BB-35C3324456DF}"/>
                </a:ext>
              </a:extLst>
            </p:cNvPr>
            <p:cNvSpPr txBox="1"/>
            <p:nvPr/>
          </p:nvSpPr>
          <p:spPr>
            <a:xfrm rot="19771883">
              <a:off x="1922212" y="2944123"/>
              <a:ext cx="135293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>
                <a:spcBef>
                  <a:spcPts val="432"/>
                </a:spcBef>
              </a:pPr>
              <a:r>
                <a:rPr lang="da-DK" sz="1200" dirty="0" err="1">
                  <a:solidFill>
                    <a:schemeClr val="bg2"/>
                  </a:solidFill>
                  <a:latin typeface="+mn-lt"/>
                </a:rPr>
                <a:t>molecular</a:t>
              </a:r>
              <a:r>
                <a:rPr lang="da-DK" sz="1200" dirty="0">
                  <a:solidFill>
                    <a:schemeClr val="bg2"/>
                  </a:solidFill>
                  <a:latin typeface="+mn-lt"/>
                </a:rPr>
                <a:t> </a:t>
              </a:r>
              <a:r>
                <a:rPr lang="da-DK" sz="1200" dirty="0" err="1">
                  <a:solidFill>
                    <a:schemeClr val="bg2"/>
                  </a:solidFill>
                  <a:latin typeface="+mn-lt"/>
                </a:rPr>
                <a:t>ionization</a:t>
              </a:r>
              <a:endParaRPr lang="da-DK" sz="1200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E5201721-70B0-3C23-C31E-EEDC68BB73EB}"/>
                </a:ext>
              </a:extLst>
            </p:cNvPr>
            <p:cNvSpPr txBox="1"/>
            <p:nvPr/>
          </p:nvSpPr>
          <p:spPr>
            <a:xfrm rot="1918798">
              <a:off x="1927965" y="3991582"/>
              <a:ext cx="150682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>
                <a:spcBef>
                  <a:spcPts val="432"/>
                </a:spcBef>
              </a:pPr>
              <a:r>
                <a:rPr lang="da-DK" sz="1200" dirty="0" err="1">
                  <a:solidFill>
                    <a:schemeClr val="accent2"/>
                  </a:solidFill>
                  <a:latin typeface="+mn-lt"/>
                </a:rPr>
                <a:t>molecular</a:t>
              </a:r>
              <a:r>
                <a:rPr lang="da-DK" sz="1200" dirty="0">
                  <a:solidFill>
                    <a:schemeClr val="accent2"/>
                  </a:solidFill>
                  <a:latin typeface="+mn-lt"/>
                </a:rPr>
                <a:t> dissociation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C2943BB-C6BE-A05B-A87D-60C7D7AFAE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955" y="3116852"/>
            <a:ext cx="4716088" cy="17523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E6A82F-8534-1946-753A-5C046B14CED7}"/>
              </a:ext>
            </a:extLst>
          </p:cNvPr>
          <p:cNvSpPr txBox="1"/>
          <p:nvPr/>
        </p:nvSpPr>
        <p:spPr>
          <a:xfrm>
            <a:off x="6350544" y="6286078"/>
            <a:ext cx="569707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en-US" sz="1100" dirty="0">
                <a:latin typeface="+mn-lt"/>
              </a:rPr>
              <a:t>*K. Kvist, A.S. Thrysøe, T. Haugbølle, A.H. Nielsen, </a:t>
            </a:r>
            <a:r>
              <a:rPr lang="da-DK" sz="1100" i="1" dirty="0" err="1"/>
              <a:t>Phys</a:t>
            </a:r>
            <a:r>
              <a:rPr lang="da-DK" sz="1100" i="1" dirty="0"/>
              <a:t>. Plasmas</a:t>
            </a:r>
            <a:r>
              <a:rPr lang="da-DK" sz="1100" dirty="0"/>
              <a:t> </a:t>
            </a:r>
            <a:r>
              <a:rPr lang="da-DK" sz="1100" b="1" dirty="0"/>
              <a:t>31</a:t>
            </a:r>
            <a:r>
              <a:rPr lang="da-DK" sz="1100" dirty="0"/>
              <a:t>, 032302 (2024)</a:t>
            </a:r>
            <a:endParaRPr lang="da-DK" sz="1100" dirty="0">
              <a:latin typeface="+mn-lt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137641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99F39-FFFE-C73E-970C-49190E14E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nHESEL simulation</a:t>
            </a:r>
          </a:p>
        </p:txBody>
      </p:sp>
      <p:pic>
        <p:nvPicPr>
          <p:cNvPr id="7" name="anim_1e21">
            <a:hlinkClick r:id="" action="ppaction://media"/>
            <a:extLst>
              <a:ext uri="{FF2B5EF4-FFF2-40B4-BE49-F238E27FC236}">
                <a16:creationId xmlns:a16="http://schemas.microsoft.com/office/drawing/2014/main" id="{BB3868E5-C03C-2F16-8219-FBF004B3997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21013" y="1706563"/>
            <a:ext cx="6818312" cy="454501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975D07-759C-7126-4723-5FB7078FFB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TSVV3 workshop |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06F8C1-EC2C-1CB6-E3BB-56B645AC1F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04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2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658A3-14AE-353D-C6FE-70A6F611E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E2ACF-42B6-0E45-2DDD-F837A5BAA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density profile</a:t>
            </a:r>
            <a:endParaRPr lang="da-DK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33B4481-5903-584B-4688-FB177CD3D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Increasing </a:t>
            </a:r>
            <a:r>
              <a:rPr lang="en-US" dirty="0" err="1"/>
              <a:t>fuelling</a:t>
            </a:r>
            <a:r>
              <a:rPr lang="en-US" dirty="0"/>
              <a:t> rate from low to high leads to slightly elevated SOL electron density</a:t>
            </a:r>
          </a:p>
          <a:p>
            <a:r>
              <a:rPr lang="en-US" dirty="0"/>
              <a:t>No significant impact to density from dynamic vs. static neutrals</a:t>
            </a:r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93C8DF-838C-FC1A-BE5E-F605A1B275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TSVV3 workshop |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CDCF96-E9A6-6ADD-248E-130C3C1934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12</a:t>
            </a:fld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086543F-F55E-05E1-C635-4A1CDAB38C80}"/>
              </a:ext>
            </a:extLst>
          </p:cNvPr>
          <p:cNvGrpSpPr/>
          <p:nvPr/>
        </p:nvGrpSpPr>
        <p:grpSpPr>
          <a:xfrm>
            <a:off x="85271" y="3160612"/>
            <a:ext cx="12019869" cy="3380588"/>
            <a:chOff x="85272" y="1772816"/>
            <a:chExt cx="12019869" cy="33805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084F901-03FA-B584-0AB8-C1768DE56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272" y="1772816"/>
              <a:ext cx="6009934" cy="338058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E7B2C9F-B469-AF42-EA57-EB4D441D9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5207" y="1772816"/>
              <a:ext cx="6009934" cy="3380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8866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1540A-E836-AFEF-7D71-B89CC1073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758A2-D277-B872-B521-BF13C420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density profile</a:t>
            </a:r>
            <a:endParaRPr lang="da-DK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3DBDA9-2FB1-1925-ECAA-7CDB22AD1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Increasing </a:t>
            </a:r>
            <a:r>
              <a:rPr lang="en-US" dirty="0" err="1"/>
              <a:t>fuelling</a:t>
            </a:r>
            <a:r>
              <a:rPr lang="en-US" dirty="0"/>
              <a:t> rate from low to high leads to elevated SOL electron density</a:t>
            </a:r>
          </a:p>
          <a:p>
            <a:r>
              <a:rPr lang="en-US" dirty="0"/>
              <a:t>No significant impact to density from dynamic vs. static neutrals</a:t>
            </a:r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3CD24F-B8B3-FECE-C8D9-4FD40ED34A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TSVV3 workshop |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C568FE-41A2-6A0B-E86A-94D46F5B5E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8798CC-4603-01AA-3B42-3CDA3EED6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438" y="2761292"/>
            <a:ext cx="6205536" cy="349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33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E1431-25AA-B2DD-5495-01B2B3BDB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4A1AB-D174-5D45-1941-913F9A297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density variance</a:t>
            </a:r>
            <a:endParaRPr lang="da-DK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2281ACC-C509-EA2D-19A3-D29F51E9C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Larger variance in density signal further out in SOL for higher </a:t>
            </a:r>
            <a:r>
              <a:rPr lang="en-US" dirty="0" err="1"/>
              <a:t>fuelling</a:t>
            </a:r>
            <a:endParaRPr lang="en-US" dirty="0"/>
          </a:p>
          <a:p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92A24A-5504-F3FE-022C-9834230B3E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TSVV3 workshop |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3420F-949F-F0EB-703A-2A7CC0449C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C7011CE-1EC8-ECBE-6EC7-9224A3A8F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10" y="3160612"/>
            <a:ext cx="6004195" cy="337736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36F4DED-97B2-2A37-F29F-0D64EE115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204" y="3157384"/>
            <a:ext cx="6004195" cy="337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98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9BA80-B444-A576-C668-CFCE8C5AE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2030A-2263-6D2D-6D5B-E4E4CC5DF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density variance profile</a:t>
            </a:r>
            <a:endParaRPr lang="da-DK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D917AC9-3642-1E7B-F779-AF8E174F9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Larger variance in density signal further out in SOL for higher </a:t>
            </a:r>
            <a:r>
              <a:rPr lang="en-US" dirty="0" err="1"/>
              <a:t>fuelling</a:t>
            </a:r>
            <a:endParaRPr lang="en-US" dirty="0"/>
          </a:p>
          <a:p>
            <a:r>
              <a:rPr lang="en-US" dirty="0"/>
              <a:t>Mainly caused by local ionization, i.e., no reason to point to nonlinear transport effects observed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676AF-8FCC-F33B-6940-FAFD250AD6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TSVV3 workshop |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2DB293-A890-6762-427F-BC91DFD254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D97C7F-C71C-917A-9279-3D692BBA0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438" y="2761292"/>
            <a:ext cx="6205536" cy="349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95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91BFA-497D-2664-C384-79130A5EB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0A0CC-6EF1-B82F-9D27-EEACECB1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Neutral density profiles</a:t>
            </a:r>
            <a:endParaRPr lang="da-DK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BA6F522-0A04-F3B8-BD2F-1B1585514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small increase in SOL electron density despite order of magnitude increase in neutral density</a:t>
            </a:r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30FA2B-6217-A7B2-53A6-0C9480153C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TSVV3 workshop |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37874B-015B-5347-9EFF-0885E4EA70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16</a:t>
            </a:fld>
            <a:endParaRPr lang="en-GB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9E6C68-0BBB-8CA0-64D8-D99EA8393B15}"/>
              </a:ext>
            </a:extLst>
          </p:cNvPr>
          <p:cNvGrpSpPr/>
          <p:nvPr/>
        </p:nvGrpSpPr>
        <p:grpSpPr>
          <a:xfrm>
            <a:off x="1054646" y="2399425"/>
            <a:ext cx="10753193" cy="4032448"/>
            <a:chOff x="-12758042" y="-11476656"/>
            <a:chExt cx="22860000" cy="85725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A1DECAB-AC29-92B9-995B-CFAE1ADBD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2758042" y="-11476656"/>
              <a:ext cx="7620000" cy="428625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86ADE54-178C-5FBD-0D80-A0729FC8C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2758042" y="-7190406"/>
              <a:ext cx="7620000" cy="428625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8418D08-30E5-F8A5-8FBF-B41C32352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5138042" y="-11476656"/>
              <a:ext cx="7620000" cy="428625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C8F9962-600E-A1CA-21DB-D65E9F4F1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5138042" y="-7190406"/>
              <a:ext cx="7620000" cy="428625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4F41BB2-214D-51CD-2D03-02D075136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81958" y="-11476656"/>
              <a:ext cx="7620000" cy="428625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AC8A0BC-B5C7-E023-2ADA-18AFB1E1B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81958" y="-7190406"/>
              <a:ext cx="7620000" cy="4286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814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A2575-6191-3737-A554-45BAF1241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76360-1B94-9E41-AEE7-D633AE0ED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Neutral density variance</a:t>
            </a:r>
            <a:endParaRPr lang="da-DK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D091CBA-BBC5-8A2D-EBC8-199BEF301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Significant variance in neutral densities in response to SOL filaments </a:t>
            </a:r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69BF59-BF64-0180-8D56-40EF683A6E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TSVV3 workshop |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3CF5CF-DA83-70B9-2380-2EFB39141B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DF0B0C5-95E7-4055-F61C-519D0071DB8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Date</a:t>
            </a:r>
            <a:endParaRPr lang="en-GB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71C120A-535E-8096-BC0A-8D578085F59B}"/>
              </a:ext>
            </a:extLst>
          </p:cNvPr>
          <p:cNvGrpSpPr/>
          <p:nvPr/>
        </p:nvGrpSpPr>
        <p:grpSpPr>
          <a:xfrm>
            <a:off x="1054646" y="2399425"/>
            <a:ext cx="10772224" cy="4041973"/>
            <a:chOff x="-5828342" y="-4637886"/>
            <a:chExt cx="10772224" cy="4041973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3840CAA-F232-BA63-6D48-B6C0BF922B73}"/>
                </a:ext>
              </a:extLst>
            </p:cNvPr>
            <p:cNvGrpSpPr/>
            <p:nvPr/>
          </p:nvGrpSpPr>
          <p:grpSpPr>
            <a:xfrm>
              <a:off x="-5828342" y="-4637886"/>
              <a:ext cx="7173884" cy="4041973"/>
              <a:chOff x="-2977803" y="-5350456"/>
              <a:chExt cx="7173884" cy="4041973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3C52A931-DA10-9424-3437-1075FFA116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2977803" y="-5350456"/>
                <a:ext cx="3584398" cy="2016224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59B42D07-C3FC-2FF1-8327-7E4B814336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977803" y="-3324707"/>
                <a:ext cx="3584398" cy="2016224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F200B927-9BE9-7956-FFDB-79539320D2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1683" y="-5350456"/>
                <a:ext cx="3584398" cy="2016224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05272095-C4B9-337A-D44E-366604CD73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9454" y="-3345202"/>
                <a:ext cx="3596627" cy="2023103"/>
              </a:xfrm>
              <a:prstGeom prst="rect">
                <a:avLst/>
              </a:prstGeom>
            </p:spPr>
          </p:pic>
        </p:grp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4E28C35-C216-616F-E7C1-96C9A7B36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45542" y="-2619017"/>
              <a:ext cx="3596627" cy="2023103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0266B16-0EF2-60C8-BD5E-40392AF7C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59482" y="-4628363"/>
              <a:ext cx="3584400" cy="2016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3233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84282-8204-130B-6C05-2C7F610BB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DBC1D-04B8-DB14-D914-43AC1C610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density source</a:t>
            </a:r>
            <a:endParaRPr lang="da-DK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C79D168-91AC-B746-1E04-D349B8CF4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response to electron density source from increased neutral </a:t>
            </a:r>
            <a:r>
              <a:rPr lang="en-US" dirty="0" err="1"/>
              <a:t>fuelling</a:t>
            </a:r>
            <a:r>
              <a:rPr lang="en-US" dirty="0"/>
              <a:t> rate</a:t>
            </a:r>
          </a:p>
          <a:p>
            <a:r>
              <a:rPr lang="da-DK" dirty="0"/>
              <a:t>No </a:t>
            </a:r>
            <a:r>
              <a:rPr lang="da-DK" dirty="0" err="1"/>
              <a:t>distinct</a:t>
            </a:r>
            <a:r>
              <a:rPr lang="da-DK" dirty="0"/>
              <a:t> difference </a:t>
            </a:r>
            <a:r>
              <a:rPr lang="da-DK" dirty="0" err="1"/>
              <a:t>between</a:t>
            </a:r>
            <a:r>
              <a:rPr lang="da-DK" dirty="0"/>
              <a:t> </a:t>
            </a:r>
            <a:r>
              <a:rPr lang="da-DK" dirty="0" err="1"/>
              <a:t>dynamic</a:t>
            </a:r>
            <a:r>
              <a:rPr lang="da-DK" dirty="0"/>
              <a:t> and </a:t>
            </a:r>
            <a:r>
              <a:rPr lang="da-DK" dirty="0" err="1"/>
              <a:t>static</a:t>
            </a:r>
            <a:r>
              <a:rPr lang="da-DK" dirty="0"/>
              <a:t> </a:t>
            </a:r>
            <a:r>
              <a:rPr lang="da-DK" dirty="0" err="1"/>
              <a:t>neutrals</a:t>
            </a:r>
            <a:r>
              <a:rPr lang="da-DK" dirty="0"/>
              <a:t>, </a:t>
            </a:r>
            <a:r>
              <a:rPr lang="da-DK" dirty="0" err="1"/>
              <a:t>despite</a:t>
            </a:r>
            <a:r>
              <a:rPr lang="da-DK" dirty="0"/>
              <a:t> large </a:t>
            </a:r>
            <a:r>
              <a:rPr lang="da-DK" dirty="0" err="1"/>
              <a:t>variance</a:t>
            </a:r>
            <a:r>
              <a:rPr lang="da-DK" dirty="0"/>
              <a:t> in neutral </a:t>
            </a:r>
            <a:r>
              <a:rPr lang="da-DK" dirty="0" err="1"/>
              <a:t>density</a:t>
            </a:r>
            <a:endParaRPr lang="da-DK" dirty="0"/>
          </a:p>
          <a:p>
            <a:pPr lvl="1"/>
            <a:r>
              <a:rPr lang="da-DK" dirty="0" err="1"/>
              <a:t>related</a:t>
            </a:r>
            <a:r>
              <a:rPr lang="da-DK" dirty="0"/>
              <a:t> to </a:t>
            </a:r>
            <a:r>
              <a:rPr lang="da-DK" dirty="0" err="1"/>
              <a:t>anti-correlation</a:t>
            </a:r>
            <a:r>
              <a:rPr lang="da-DK" dirty="0"/>
              <a:t> </a:t>
            </a:r>
            <a:r>
              <a:rPr lang="da-DK" dirty="0" err="1"/>
              <a:t>between</a:t>
            </a:r>
            <a:r>
              <a:rPr lang="da-DK" dirty="0"/>
              <a:t> </a:t>
            </a:r>
            <a:r>
              <a:rPr lang="da-DK" dirty="0" err="1"/>
              <a:t>molecular</a:t>
            </a:r>
            <a:r>
              <a:rPr lang="da-DK" dirty="0"/>
              <a:t> and </a:t>
            </a:r>
            <a:r>
              <a:rPr lang="da-DK" dirty="0" err="1"/>
              <a:t>atomic</a:t>
            </a:r>
            <a:r>
              <a:rPr lang="da-DK" dirty="0"/>
              <a:t> </a:t>
            </a:r>
            <a:r>
              <a:rPr lang="da-DK" dirty="0" err="1"/>
              <a:t>fields</a:t>
            </a:r>
            <a:r>
              <a:rPr lang="da-DK" dirty="0"/>
              <a:t> in the SOL region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FEFBA5-7083-1D62-CF6E-A9C55FE559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TSVV3 workshop |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8AAED2-4FC6-F70B-FB9D-5FEBA75B81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04573C-B4B8-8DC7-579A-0F714A46E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09" y="3157384"/>
            <a:ext cx="6004194" cy="33773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7678B4-A4F5-193E-A760-EBC24999A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210" y="3157383"/>
            <a:ext cx="6004194" cy="337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53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4D38F-B56E-711D-5094-D466E050C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8BB16-74D8-A8E8-F7F6-71B2BFAAF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density source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2">
                <a:extLst>
                  <a:ext uri="{FF2B5EF4-FFF2-40B4-BE49-F238E27FC236}">
                    <a16:creationId xmlns:a16="http://schemas.microsoft.com/office/drawing/2014/main" id="{2434DBA4-F357-893A-9387-3EC2207154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Similar response to electron density source from increased neutral </a:t>
                </a:r>
                <a:r>
                  <a:rPr lang="en-US" dirty="0" err="1"/>
                  <a:t>fuelling</a:t>
                </a:r>
                <a:r>
                  <a:rPr lang="en-US" dirty="0"/>
                  <a:t> rate</a:t>
                </a:r>
              </a:p>
              <a:p>
                <a:r>
                  <a:rPr lang="da-DK" dirty="0"/>
                  <a:t>No </a:t>
                </a:r>
                <a:r>
                  <a:rPr lang="da-DK" dirty="0" err="1"/>
                  <a:t>distinct</a:t>
                </a:r>
                <a:r>
                  <a:rPr lang="da-DK" dirty="0"/>
                  <a:t> difference </a:t>
                </a:r>
                <a:r>
                  <a:rPr lang="da-DK" dirty="0" err="1"/>
                  <a:t>between</a:t>
                </a:r>
                <a:r>
                  <a:rPr lang="da-DK" dirty="0"/>
                  <a:t> </a:t>
                </a:r>
                <a:r>
                  <a:rPr lang="da-DK" dirty="0" err="1"/>
                  <a:t>dynamic</a:t>
                </a:r>
                <a:r>
                  <a:rPr lang="da-DK" dirty="0"/>
                  <a:t> and </a:t>
                </a:r>
                <a:r>
                  <a:rPr lang="da-DK" dirty="0" err="1"/>
                  <a:t>static</a:t>
                </a:r>
                <a:r>
                  <a:rPr lang="da-DK" dirty="0"/>
                  <a:t> </a:t>
                </a:r>
                <a:r>
                  <a:rPr lang="da-DK" dirty="0" err="1"/>
                  <a:t>neutrals</a:t>
                </a:r>
                <a:r>
                  <a:rPr lang="da-DK" dirty="0"/>
                  <a:t>, </a:t>
                </a:r>
                <a:r>
                  <a:rPr lang="da-DK" dirty="0" err="1"/>
                  <a:t>despite</a:t>
                </a:r>
                <a:r>
                  <a:rPr lang="da-DK" dirty="0"/>
                  <a:t> large </a:t>
                </a:r>
                <a:r>
                  <a:rPr lang="da-DK" dirty="0" err="1"/>
                  <a:t>variance</a:t>
                </a:r>
                <a:r>
                  <a:rPr lang="da-DK" dirty="0"/>
                  <a:t> in neutral </a:t>
                </a:r>
                <a:r>
                  <a:rPr lang="da-DK" dirty="0" err="1"/>
                  <a:t>density</a:t>
                </a:r>
                <a:endParaRPr lang="da-DK" dirty="0"/>
              </a:p>
              <a:p>
                <a:pPr lvl="1"/>
                <a:r>
                  <a:rPr lang="da-DK" dirty="0" err="1"/>
                  <a:t>related</a:t>
                </a:r>
                <a:r>
                  <a:rPr lang="da-DK" dirty="0"/>
                  <a:t> to </a:t>
                </a:r>
                <a:r>
                  <a:rPr lang="da-DK" dirty="0" err="1"/>
                  <a:t>anti-correlation</a:t>
                </a:r>
                <a:r>
                  <a:rPr lang="da-DK" dirty="0"/>
                  <a:t> </a:t>
                </a:r>
                <a:r>
                  <a:rPr lang="da-DK" dirty="0" err="1"/>
                  <a:t>between</a:t>
                </a:r>
                <a:r>
                  <a:rPr lang="da-DK" dirty="0"/>
                  <a:t> </a:t>
                </a:r>
                <a:r>
                  <a:rPr lang="da-DK" dirty="0" err="1"/>
                  <a:t>molecular</a:t>
                </a:r>
                <a:r>
                  <a:rPr lang="da-DK" dirty="0"/>
                  <a:t> and </a:t>
                </a:r>
                <a:r>
                  <a:rPr lang="da-DK" dirty="0" err="1"/>
                  <a:t>atomic</a:t>
                </a:r>
                <a:r>
                  <a:rPr lang="da-DK" dirty="0"/>
                  <a:t> </a:t>
                </a:r>
                <a:r>
                  <a:rPr lang="da-DK" dirty="0" err="1"/>
                  <a:t>fields</a:t>
                </a:r>
                <a:r>
                  <a:rPr lang="da-DK" dirty="0"/>
                  <a:t> in the SOL region</a:t>
                </a:r>
              </a:p>
              <a:p>
                <a:pPr marL="216000" lvl="1" indent="0">
                  <a:buNone/>
                </a:pPr>
                <a:endParaRPr lang="da-DK" dirty="0"/>
              </a:p>
              <a:p>
                <a:pPr marL="2160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mol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iz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atom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iz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2160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mol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iz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atom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iz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mol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iz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atom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iz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216000" lvl="1" indent="0">
                  <a:buNone/>
                </a:pPr>
                <a:endParaRPr lang="da-DK" dirty="0"/>
              </a:p>
              <a:p>
                <a:pPr marL="216000" lvl="1" indent="0">
                  <a:buNone/>
                </a:pPr>
                <a:r>
                  <a:rPr lang="da-DK" dirty="0"/>
                  <a:t>sign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atom</m:t>
                        </m:r>
                      </m:sub>
                    </m:sSub>
                  </m:oMath>
                </a14:m>
                <a:r>
                  <a:rPr lang="da-DK" dirty="0"/>
                  <a:t> is </a:t>
                </a:r>
                <a:r>
                  <a:rPr lang="da-DK" dirty="0" err="1"/>
                  <a:t>determined</a:t>
                </a:r>
                <a:r>
                  <a:rPr lang="da-DK" dirty="0"/>
                  <a:t> by:</a:t>
                </a:r>
              </a:p>
              <a:p>
                <a:pPr marL="216000" lvl="1" indent="0">
                  <a:buNone/>
                </a:pPr>
                <a:endParaRPr lang="da-DK" dirty="0"/>
              </a:p>
              <a:p>
                <a:pPr marL="216000" lvl="1" indent="0">
                  <a:buNone/>
                </a:pPr>
                <a:endParaRPr lang="da-DK" dirty="0"/>
              </a:p>
              <a:p>
                <a:pPr marL="216000" lvl="1" indent="0">
                  <a:buNone/>
                </a:pPr>
                <a:endParaRPr lang="da-DK" dirty="0"/>
              </a:p>
              <a:p>
                <a:pPr marL="216000" lvl="1" indent="0">
                  <a:buNone/>
                </a:pPr>
                <a:r>
                  <a:rPr lang="da-DK" dirty="0" err="1"/>
                  <a:t>Where</a:t>
                </a:r>
                <a:r>
                  <a:rPr lang="da-DK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da-DK" dirty="0"/>
                  <a:t> depicts a </a:t>
                </a:r>
                <a:r>
                  <a:rPr lang="da-DK" dirty="0" err="1"/>
                  <a:t>correlation</a:t>
                </a:r>
                <a:r>
                  <a:rPr lang="da-DK" dirty="0"/>
                  <a:t> </a:t>
                </a:r>
                <a:r>
                  <a:rPr lang="da-DK" dirty="0" err="1"/>
                  <a:t>between</a:t>
                </a:r>
                <a:r>
                  <a:rPr lang="da-DK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atom</m:t>
                        </m:r>
                      </m:sub>
                    </m:sSub>
                  </m:oMath>
                </a14:m>
                <a:r>
                  <a:rPr lang="da-DK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mol</m:t>
                        </m:r>
                      </m:sub>
                    </m:sSub>
                  </m:oMath>
                </a14:m>
                <a:r>
                  <a:rPr lang="da-DK" dirty="0"/>
                  <a:t>,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da-DK" dirty="0"/>
                  <a:t> an </a:t>
                </a:r>
                <a:r>
                  <a:rPr lang="da-DK" dirty="0" err="1"/>
                  <a:t>anti-correlation</a:t>
                </a:r>
                <a:endParaRPr lang="da-DK" dirty="0"/>
              </a:p>
            </p:txBody>
          </p:sp>
        </mc:Choice>
        <mc:Fallback xmlns="">
          <p:sp>
            <p:nvSpPr>
              <p:cNvPr id="13" name="Content Placeholder 12">
                <a:extLst>
                  <a:ext uri="{FF2B5EF4-FFF2-40B4-BE49-F238E27FC236}">
                    <a16:creationId xmlns:a16="http://schemas.microsoft.com/office/drawing/2014/main" id="{2434DBA4-F357-893A-9387-3EC2207154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74" t="-1743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E6816D-7C0A-A12D-EB4B-4BD6C4D0B3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TSVV3 workshop |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C430B-A67D-1A92-4F95-099CB01729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C86EC4-394A-DDE3-40D1-E2744ED6D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7648" y="4509120"/>
            <a:ext cx="6735115" cy="8478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ABE978-38CA-85C6-3C5F-65CEF2A52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3478" y="6011396"/>
            <a:ext cx="3496163" cy="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54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4358EA-4D5B-461F-997D-DE6729900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858" y="3545117"/>
            <a:ext cx="11256591" cy="2706458"/>
          </a:xfrm>
        </p:spPr>
        <p:txBody>
          <a:bodyPr/>
          <a:lstStyle/>
          <a:p>
            <a:r>
              <a:rPr lang="en-US" sz="7200" dirty="0"/>
              <a:t>Nonlinearities in plasma-neutrals interactions</a:t>
            </a:r>
            <a:endParaRPr lang="en-GB" sz="66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CE6942-A17C-4247-86C6-41FACF7E90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Alexander S. Thrysøe, Anders H. Nielsen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5995EB-10E4-4119-B468-5CD7D10A093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TSVV3 workshop |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221E4-1851-497D-90EE-984C711216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2</a:t>
            </a:fld>
            <a:endParaRPr lang="en-GB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320714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1521F-C0D8-F78F-14D3-A60080B0B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D1FC8-32C0-7EAE-4C87-0E1AF8885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density source</a:t>
            </a:r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D20D4D-D07B-98D4-F57D-3424764369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TSVV3 workshop |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119D9C-0483-637C-AAD0-6CED5DB054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FF3D27-F6EC-4B05-DF19-1D55D49D4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206" y="1826896"/>
            <a:ext cx="7620000" cy="4286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01DB85-6146-9D08-57AF-21D0E6411692}"/>
                  </a:ext>
                </a:extLst>
              </p:cNvPr>
              <p:cNvSpPr txBox="1"/>
              <p:nvPr/>
            </p:nvSpPr>
            <p:spPr>
              <a:xfrm>
                <a:off x="3862958" y="1826896"/>
                <a:ext cx="471411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spcBef>
                    <a:spcPts val="432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func>
                    </m:oMath>
                  </m:oMathPara>
                </a14:m>
                <a:endParaRPr lang="da-DK" dirty="0" err="1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01DB85-6146-9D08-57AF-21D0E6411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958" y="1826896"/>
                <a:ext cx="471411" cy="246221"/>
              </a:xfrm>
              <a:prstGeom prst="rect">
                <a:avLst/>
              </a:prstGeom>
              <a:blipFill>
                <a:blip r:embed="rId4"/>
                <a:stretch>
                  <a:fillRect l="-14286" r="-7792" b="-35000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9DD895-DF61-9013-9EBD-660798FD5B4F}"/>
                  </a:ext>
                </a:extLst>
              </p:cNvPr>
              <p:cNvSpPr txBox="1"/>
              <p:nvPr/>
            </p:nvSpPr>
            <p:spPr>
              <a:xfrm rot="16200000">
                <a:off x="9198907" y="3997707"/>
                <a:ext cx="471411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spcBef>
                    <a:spcPts val="432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func>
                    </m:oMath>
                  </m:oMathPara>
                </a14:m>
                <a:endParaRPr lang="da-DK" dirty="0" err="1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9DD895-DF61-9013-9EBD-660798FD5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198907" y="3997707"/>
                <a:ext cx="471411" cy="246221"/>
              </a:xfrm>
              <a:prstGeom prst="rect">
                <a:avLst/>
              </a:prstGeom>
              <a:blipFill>
                <a:blip r:embed="rId5"/>
                <a:stretch>
                  <a:fillRect t="-6410" r="-34146" b="-12821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1765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05727-7CB2-9900-0646-BF4D02E5F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C5C57-C958-98CE-9D9E-B33AC9FBD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Input vs. System </a:t>
            </a:r>
            <a:r>
              <a:rPr lang="da-DK" dirty="0" err="1"/>
              <a:t>Nonlinearity</a:t>
            </a:r>
            <a:endParaRPr lang="da-DK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ontent Placeholder 15">
                <a:extLst>
                  <a:ext uri="{FF2B5EF4-FFF2-40B4-BE49-F238E27FC236}">
                    <a16:creationId xmlns:a16="http://schemas.microsoft.com/office/drawing/2014/main" id="{7B98F273-06DD-275B-37FD-66600AC557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a-DK" b="1" dirty="0"/>
                  <a:t>Nonlinear source </a:t>
                </a:r>
                <a:r>
                  <a:rPr lang="da-DK" b="1" dirty="0" err="1"/>
                  <a:t>coupling</a:t>
                </a:r>
                <a:r>
                  <a:rPr lang="da-DK" b="1" dirty="0"/>
                  <a:t>:</a:t>
                </a:r>
                <a:endParaRPr lang="da-DK" dirty="0"/>
              </a:p>
              <a:p>
                <a:pPr lvl="1"/>
                <a:r>
                  <a:rPr lang="da-DK" dirty="0">
                    <a:solidFill>
                      <a:schemeClr val="tx1"/>
                    </a:solidFill>
                  </a:rPr>
                  <a:t>Compare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a-DK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a-D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a-DK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sSub>
                      <m:sSubPr>
                        <m:ctrlPr>
                          <a:rPr lang="da-D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a-DK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da-DK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a-DK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(</a:t>
                </a:r>
                <a:r>
                  <a:rPr lang="da-DK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dynamic</a:t>
                </a:r>
                <a:r>
                  <a:rPr lang="da-DK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da-DK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neutrals</a:t>
                </a:r>
                <a:r>
                  <a:rPr lang="da-DK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)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a-DK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da-D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a-DK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a-DK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a-D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a-DK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da-DK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a-DK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(</a:t>
                </a:r>
                <a:r>
                  <a:rPr lang="da-DK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static</a:t>
                </a:r>
                <a:r>
                  <a:rPr lang="da-DK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da-DK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neutrals</a:t>
                </a:r>
                <a:r>
                  <a:rPr lang="da-DK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) for TCVX23</a:t>
                </a:r>
              </a:p>
              <a:p>
                <a:pPr lvl="1"/>
                <a:r>
                  <a:rPr lang="da-DK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Despite</a:t>
                </a:r>
                <a:r>
                  <a:rPr lang="da-DK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da-DK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fluctuations</a:t>
                </a:r>
                <a:r>
                  <a:rPr lang="da-DK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in the neutral </a:t>
                </a:r>
                <a:r>
                  <a:rPr lang="da-DK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density</a:t>
                </a:r>
                <a:r>
                  <a:rPr lang="da-DK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da-DK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fields</a:t>
                </a:r>
                <a:r>
                  <a:rPr lang="da-DK" dirty="0">
                    <a:ea typeface="Cambria Math" panose="02040503050406030204" pitchFamily="18" charset="0"/>
                  </a:rPr>
                  <a:t> from neutral-</a:t>
                </a:r>
                <a:r>
                  <a:rPr lang="da-DK" dirty="0" err="1">
                    <a:ea typeface="Cambria Math" panose="02040503050406030204" pitchFamily="18" charset="0"/>
                  </a:rPr>
                  <a:t>blob</a:t>
                </a:r>
                <a:r>
                  <a:rPr lang="da-DK" dirty="0">
                    <a:ea typeface="Cambria Math" panose="02040503050406030204" pitchFamily="18" charset="0"/>
                  </a:rPr>
                  <a:t> </a:t>
                </a:r>
                <a:r>
                  <a:rPr lang="da-DK" dirty="0" err="1">
                    <a:ea typeface="Cambria Math" panose="02040503050406030204" pitchFamily="18" charset="0"/>
                  </a:rPr>
                  <a:t>interactions</a:t>
                </a:r>
                <a:r>
                  <a:rPr lang="da-DK" dirty="0">
                    <a:ea typeface="Cambria Math" panose="02040503050406030204" pitchFamily="18" charset="0"/>
                  </a:rPr>
                  <a:t>, the </a:t>
                </a:r>
                <a:r>
                  <a:rPr lang="da-DK" dirty="0" err="1">
                    <a:ea typeface="Cambria Math" panose="02040503050406030204" pitchFamily="18" charset="0"/>
                  </a:rPr>
                  <a:t>impact</a:t>
                </a:r>
                <a:r>
                  <a:rPr lang="da-DK" dirty="0">
                    <a:ea typeface="Cambria Math" panose="02040503050406030204" pitchFamily="18" charset="0"/>
                  </a:rPr>
                  <a:t> on </a:t>
                </a:r>
                <a:r>
                  <a:rPr lang="da-DK" dirty="0" err="1">
                    <a:ea typeface="Cambria Math" panose="02040503050406030204" pitchFamily="18" charset="0"/>
                  </a:rPr>
                  <a:t>electron</a:t>
                </a:r>
                <a:r>
                  <a:rPr lang="da-DK" dirty="0">
                    <a:ea typeface="Cambria Math" panose="02040503050406030204" pitchFamily="18" charset="0"/>
                  </a:rPr>
                  <a:t> </a:t>
                </a:r>
                <a:r>
                  <a:rPr lang="da-DK" dirty="0" err="1">
                    <a:ea typeface="Cambria Math" panose="02040503050406030204" pitchFamily="18" charset="0"/>
                  </a:rPr>
                  <a:t>density</a:t>
                </a:r>
                <a:r>
                  <a:rPr lang="da-DK" dirty="0">
                    <a:ea typeface="Cambria Math" panose="02040503050406030204" pitchFamily="18" charset="0"/>
                  </a:rPr>
                  <a:t> source is </a:t>
                </a:r>
                <a:r>
                  <a:rPr lang="da-DK" dirty="0" err="1">
                    <a:ea typeface="Cambria Math" panose="02040503050406030204" pitchFamily="18" charset="0"/>
                  </a:rPr>
                  <a:t>relatively</a:t>
                </a:r>
                <a:r>
                  <a:rPr lang="da-DK" dirty="0">
                    <a:ea typeface="Cambria Math" panose="02040503050406030204" pitchFamily="18" charset="0"/>
                  </a:rPr>
                  <a:t> small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a-DK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a-DK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a-DK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da-DK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a-DK" dirty="0">
                    <a:ea typeface="Cambria Math" panose="02040503050406030204" pitchFamily="18" charset="0"/>
                  </a:rPr>
                  <a:t> is in </a:t>
                </a:r>
                <a:r>
                  <a:rPr lang="da-DK" dirty="0" err="1">
                    <a:ea typeface="Cambria Math" panose="02040503050406030204" pitchFamily="18" charset="0"/>
                  </a:rPr>
                  <a:t>this</a:t>
                </a:r>
                <a:r>
                  <a:rPr lang="da-DK" dirty="0">
                    <a:ea typeface="Cambria Math" panose="02040503050406030204" pitchFamily="18" charset="0"/>
                  </a:rPr>
                  <a:t> case a </a:t>
                </a:r>
                <a:r>
                  <a:rPr lang="da-DK" dirty="0" err="1">
                    <a:ea typeface="Cambria Math" panose="02040503050406030204" pitchFamily="18" charset="0"/>
                  </a:rPr>
                  <a:t>good</a:t>
                </a:r>
                <a:r>
                  <a:rPr lang="da-DK" dirty="0">
                    <a:ea typeface="Cambria Math" panose="02040503050406030204" pitchFamily="18" charset="0"/>
                  </a:rPr>
                  <a:t> </a:t>
                </a:r>
                <a:r>
                  <a:rPr lang="da-DK" dirty="0" err="1">
                    <a:ea typeface="Cambria Math" panose="02040503050406030204" pitchFamily="18" charset="0"/>
                  </a:rPr>
                  <a:t>approximation</a:t>
                </a:r>
                <a:endParaRPr lang="da-DK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da-DK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Not the case for mono-</a:t>
                </a:r>
                <a:r>
                  <a:rPr lang="da-DK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atomic</a:t>
                </a:r>
                <a:r>
                  <a:rPr lang="da-DK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da-DK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neutrals</a:t>
                </a:r>
                <a:r>
                  <a:rPr lang="da-DK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or </a:t>
                </a:r>
                <a:r>
                  <a:rPr lang="da-DK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different</a:t>
                </a:r>
                <a:r>
                  <a:rPr lang="da-DK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da-DK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temperature</a:t>
                </a:r>
                <a:r>
                  <a:rPr lang="da-DK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regimes</a:t>
                </a:r>
              </a:p>
              <a:p>
                <a:pPr marL="0" indent="0">
                  <a:buNone/>
                </a:pPr>
                <a:endParaRPr lang="da-DK" dirty="0"/>
              </a:p>
            </p:txBody>
          </p:sp>
        </mc:Choice>
        <mc:Fallback>
          <p:sp>
            <p:nvSpPr>
              <p:cNvPr id="16" name="Content Placeholder 15">
                <a:extLst>
                  <a:ext uri="{FF2B5EF4-FFF2-40B4-BE49-F238E27FC236}">
                    <a16:creationId xmlns:a16="http://schemas.microsoft.com/office/drawing/2014/main" id="{7B98F273-06DD-275B-37FD-66600AC557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74" t="-1743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F8492B-2F5B-A20D-44C1-2E21376C9F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TSVV3 workshop |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D3E5EB-EA88-8FD9-0ADC-44B8C737D5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21</a:t>
            </a:fld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2CE43E4-EE00-17CF-BFB6-751B25158469}"/>
              </a:ext>
            </a:extLst>
          </p:cNvPr>
          <p:cNvGrpSpPr/>
          <p:nvPr/>
        </p:nvGrpSpPr>
        <p:grpSpPr>
          <a:xfrm>
            <a:off x="2285206" y="3871066"/>
            <a:ext cx="7620000" cy="2560807"/>
            <a:chOff x="2206774" y="2634163"/>
            <a:chExt cx="7620000" cy="256080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4AAF2B3-3F04-945B-2507-37964F34E71D}"/>
                </a:ext>
              </a:extLst>
            </p:cNvPr>
            <p:cNvGrpSpPr/>
            <p:nvPr/>
          </p:nvGrpSpPr>
          <p:grpSpPr>
            <a:xfrm>
              <a:off x="2206774" y="2636912"/>
              <a:ext cx="7620000" cy="2558058"/>
              <a:chOff x="2285206" y="1285875"/>
              <a:chExt cx="7620000" cy="2558058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99266C6-997F-0D15-E75A-54B4503BFB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b="51680"/>
              <a:stretch>
                <a:fillRect/>
              </a:stretch>
            </p:blipFill>
            <p:spPr>
              <a:xfrm>
                <a:off x="2285206" y="1285875"/>
                <a:ext cx="7620000" cy="2071117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7031D942-F9A6-8498-4FED-C618D6DADF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t="85280"/>
              <a:stretch>
                <a:fillRect/>
              </a:stretch>
            </p:blipFill>
            <p:spPr>
              <a:xfrm>
                <a:off x="2285206" y="3212976"/>
                <a:ext cx="7620000" cy="630957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22B94A0-9CCA-78F9-74FE-4E3FA0270002}"/>
                    </a:ext>
                  </a:extLst>
                </p:cNvPr>
                <p:cNvSpPr txBox="1"/>
                <p:nvPr/>
              </p:nvSpPr>
              <p:spPr>
                <a:xfrm>
                  <a:off x="4006974" y="2634163"/>
                  <a:ext cx="471411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spcBef>
                      <a:spcPts val="432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func>
                      </m:oMath>
                    </m:oMathPara>
                  </a14:m>
                  <a:endParaRPr lang="da-DK" dirty="0" err="1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22B94A0-9CCA-78F9-74FE-4E3FA02700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6974" y="2634163"/>
                  <a:ext cx="471411" cy="246221"/>
                </a:xfrm>
                <a:prstGeom prst="rect">
                  <a:avLst/>
                </a:prstGeom>
                <a:blipFill>
                  <a:blip r:embed="rId5"/>
                  <a:stretch>
                    <a:fillRect l="-12821" r="-6410" b="-37500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811675-6F3B-D158-E1DE-45FA8EAA5DD5}"/>
                  </a:ext>
                </a:extLst>
              </p:cNvPr>
              <p:cNvSpPr txBox="1"/>
              <p:nvPr/>
            </p:nvSpPr>
            <p:spPr>
              <a:xfrm rot="16200000">
                <a:off x="2220147" y="5205020"/>
                <a:ext cx="471411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spcBef>
                    <a:spcPts val="432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func>
                    </m:oMath>
                  </m:oMathPara>
                </a14:m>
                <a:endParaRPr lang="da-DK" dirty="0" err="1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811675-6F3B-D158-E1DE-45FA8EAA5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220147" y="5205020"/>
                <a:ext cx="471411" cy="246221"/>
              </a:xfrm>
              <a:prstGeom prst="rect">
                <a:avLst/>
              </a:prstGeom>
              <a:blipFill>
                <a:blip r:embed="rId6"/>
                <a:stretch>
                  <a:fillRect t="-6410" r="-35000" b="-12821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476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7262E-E662-B7E2-9D90-A7CA985AB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3E619-5A53-9EE3-A118-460588D87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Input vs. System </a:t>
            </a:r>
            <a:r>
              <a:rPr lang="da-DK" dirty="0" err="1"/>
              <a:t>Nonlinearity</a:t>
            </a:r>
            <a:endParaRPr lang="da-DK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ontent Placeholder 15">
                <a:extLst>
                  <a:ext uri="{FF2B5EF4-FFF2-40B4-BE49-F238E27FC236}">
                    <a16:creationId xmlns:a16="http://schemas.microsoft.com/office/drawing/2014/main" id="{D759AB39-13C0-4141-30BD-49557F252A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a-DK" b="1" dirty="0"/>
                  <a:t>Nonlinear source </a:t>
                </a:r>
                <a:r>
                  <a:rPr lang="da-DK" b="1" dirty="0" err="1"/>
                  <a:t>coupling</a:t>
                </a:r>
                <a:r>
                  <a:rPr lang="da-DK" b="1" dirty="0"/>
                  <a:t>:</a:t>
                </a:r>
                <a:endParaRPr lang="da-DK" dirty="0"/>
              </a:p>
              <a:p>
                <a:pPr lvl="1"/>
                <a:r>
                  <a:rPr lang="da-DK" dirty="0">
                    <a:solidFill>
                      <a:schemeClr val="tx1"/>
                    </a:solidFill>
                  </a:rPr>
                  <a:t>Compare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a-DK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a-D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a-DK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sSub>
                      <m:sSubPr>
                        <m:ctrlPr>
                          <a:rPr lang="da-D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a-DK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da-DK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a-DK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(</a:t>
                </a:r>
                <a:r>
                  <a:rPr lang="da-DK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dynamic</a:t>
                </a:r>
                <a:r>
                  <a:rPr lang="da-DK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da-DK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neutrals</a:t>
                </a:r>
                <a:r>
                  <a:rPr lang="da-DK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)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a-DK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da-D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a-DK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a-DK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a-D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a-DK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da-DK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a-DK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(</a:t>
                </a:r>
                <a:r>
                  <a:rPr lang="da-DK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static</a:t>
                </a:r>
                <a:r>
                  <a:rPr lang="da-DK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da-DK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neutrals</a:t>
                </a:r>
                <a:r>
                  <a:rPr lang="da-DK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) for TCVX23</a:t>
                </a:r>
              </a:p>
              <a:p>
                <a:pPr lvl="1"/>
                <a:r>
                  <a:rPr lang="da-DK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Despite</a:t>
                </a:r>
                <a:r>
                  <a:rPr lang="da-DK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da-DK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fluctuations</a:t>
                </a:r>
                <a:r>
                  <a:rPr lang="da-DK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in the neutral </a:t>
                </a:r>
                <a:r>
                  <a:rPr lang="da-DK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density</a:t>
                </a:r>
                <a:r>
                  <a:rPr lang="da-DK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da-DK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fields</a:t>
                </a:r>
                <a:r>
                  <a:rPr lang="da-DK" dirty="0">
                    <a:ea typeface="Cambria Math" panose="02040503050406030204" pitchFamily="18" charset="0"/>
                  </a:rPr>
                  <a:t> from neutral-</a:t>
                </a:r>
                <a:r>
                  <a:rPr lang="da-DK" dirty="0" err="1">
                    <a:ea typeface="Cambria Math" panose="02040503050406030204" pitchFamily="18" charset="0"/>
                  </a:rPr>
                  <a:t>blob</a:t>
                </a:r>
                <a:r>
                  <a:rPr lang="da-DK" dirty="0">
                    <a:ea typeface="Cambria Math" panose="02040503050406030204" pitchFamily="18" charset="0"/>
                  </a:rPr>
                  <a:t> </a:t>
                </a:r>
                <a:r>
                  <a:rPr lang="da-DK" dirty="0" err="1">
                    <a:ea typeface="Cambria Math" panose="02040503050406030204" pitchFamily="18" charset="0"/>
                  </a:rPr>
                  <a:t>interactions</a:t>
                </a:r>
                <a:r>
                  <a:rPr lang="da-DK" dirty="0">
                    <a:ea typeface="Cambria Math" panose="02040503050406030204" pitchFamily="18" charset="0"/>
                  </a:rPr>
                  <a:t>, the </a:t>
                </a:r>
                <a:r>
                  <a:rPr lang="da-DK" dirty="0" err="1">
                    <a:ea typeface="Cambria Math" panose="02040503050406030204" pitchFamily="18" charset="0"/>
                  </a:rPr>
                  <a:t>impact</a:t>
                </a:r>
                <a:r>
                  <a:rPr lang="da-DK" dirty="0">
                    <a:ea typeface="Cambria Math" panose="02040503050406030204" pitchFamily="18" charset="0"/>
                  </a:rPr>
                  <a:t> on </a:t>
                </a:r>
                <a:r>
                  <a:rPr lang="da-DK" dirty="0" err="1">
                    <a:ea typeface="Cambria Math" panose="02040503050406030204" pitchFamily="18" charset="0"/>
                  </a:rPr>
                  <a:t>electron</a:t>
                </a:r>
                <a:r>
                  <a:rPr lang="da-DK" dirty="0">
                    <a:ea typeface="Cambria Math" panose="02040503050406030204" pitchFamily="18" charset="0"/>
                  </a:rPr>
                  <a:t> </a:t>
                </a:r>
                <a:r>
                  <a:rPr lang="da-DK" dirty="0" err="1">
                    <a:ea typeface="Cambria Math" panose="02040503050406030204" pitchFamily="18" charset="0"/>
                  </a:rPr>
                  <a:t>density</a:t>
                </a:r>
                <a:r>
                  <a:rPr lang="da-DK" dirty="0">
                    <a:ea typeface="Cambria Math" panose="02040503050406030204" pitchFamily="18" charset="0"/>
                  </a:rPr>
                  <a:t> source is </a:t>
                </a:r>
                <a:r>
                  <a:rPr lang="da-DK" dirty="0" err="1">
                    <a:ea typeface="Cambria Math" panose="02040503050406030204" pitchFamily="18" charset="0"/>
                  </a:rPr>
                  <a:t>relatively</a:t>
                </a:r>
                <a:r>
                  <a:rPr lang="da-DK" dirty="0">
                    <a:ea typeface="Cambria Math" panose="02040503050406030204" pitchFamily="18" charset="0"/>
                  </a:rPr>
                  <a:t> small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a-DK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a-DK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a-DK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da-DK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a-DK" dirty="0">
                    <a:ea typeface="Cambria Math" panose="02040503050406030204" pitchFamily="18" charset="0"/>
                  </a:rPr>
                  <a:t> is in </a:t>
                </a:r>
                <a:r>
                  <a:rPr lang="da-DK" dirty="0" err="1">
                    <a:ea typeface="Cambria Math" panose="02040503050406030204" pitchFamily="18" charset="0"/>
                  </a:rPr>
                  <a:t>this</a:t>
                </a:r>
                <a:r>
                  <a:rPr lang="da-DK" dirty="0">
                    <a:ea typeface="Cambria Math" panose="02040503050406030204" pitchFamily="18" charset="0"/>
                  </a:rPr>
                  <a:t> case a </a:t>
                </a:r>
                <a:r>
                  <a:rPr lang="da-DK" dirty="0" err="1">
                    <a:ea typeface="Cambria Math" panose="02040503050406030204" pitchFamily="18" charset="0"/>
                  </a:rPr>
                  <a:t>good</a:t>
                </a:r>
                <a:r>
                  <a:rPr lang="da-DK" dirty="0">
                    <a:ea typeface="Cambria Math" panose="02040503050406030204" pitchFamily="18" charset="0"/>
                  </a:rPr>
                  <a:t> </a:t>
                </a:r>
                <a:r>
                  <a:rPr lang="da-DK" dirty="0" err="1">
                    <a:ea typeface="Cambria Math" panose="02040503050406030204" pitchFamily="18" charset="0"/>
                  </a:rPr>
                  <a:t>approximation</a:t>
                </a:r>
                <a:endParaRPr lang="da-DK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da-DK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Not the case for mono-</a:t>
                </a:r>
                <a:r>
                  <a:rPr lang="da-DK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atomic</a:t>
                </a:r>
                <a:r>
                  <a:rPr lang="da-DK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da-DK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neutrals</a:t>
                </a:r>
                <a:r>
                  <a:rPr lang="da-DK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or </a:t>
                </a:r>
                <a:r>
                  <a:rPr lang="da-DK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different</a:t>
                </a:r>
                <a:r>
                  <a:rPr lang="da-DK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da-DK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temperature</a:t>
                </a:r>
                <a:r>
                  <a:rPr lang="da-DK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regimes</a:t>
                </a:r>
              </a:p>
              <a:p>
                <a:pPr marL="0" indent="0">
                  <a:buNone/>
                </a:pPr>
                <a:endParaRPr lang="da-DK" dirty="0"/>
              </a:p>
              <a:p>
                <a:r>
                  <a:rPr lang="da-DK" b="1" dirty="0"/>
                  <a:t>Nonlinear plasma </a:t>
                </a:r>
                <a:r>
                  <a:rPr lang="da-DK" b="1" dirty="0" err="1"/>
                  <a:t>response</a:t>
                </a:r>
                <a:r>
                  <a:rPr lang="da-DK" b="1" dirty="0"/>
                  <a:t>:</a:t>
                </a:r>
              </a:p>
              <a:p>
                <a:pPr lvl="1"/>
                <a:r>
                  <a:rPr lang="da-DK" dirty="0" err="1"/>
                  <a:t>Compare</a:t>
                </a:r>
                <a:r>
                  <a:rPr lang="da-DK" dirty="0"/>
                  <a:t> low and high </a:t>
                </a:r>
                <a:r>
                  <a:rPr lang="da-DK" dirty="0" err="1"/>
                  <a:t>fuelling</a:t>
                </a:r>
                <a:r>
                  <a:rPr lang="da-DK" dirty="0"/>
                  <a:t> cases</a:t>
                </a:r>
              </a:p>
              <a:p>
                <a:pPr lvl="1"/>
                <a:r>
                  <a:rPr lang="da-DK" dirty="0" err="1"/>
                  <a:t>Higher</a:t>
                </a:r>
                <a:r>
                  <a:rPr lang="da-DK" dirty="0"/>
                  <a:t> </a:t>
                </a:r>
                <a:r>
                  <a:rPr lang="da-DK" dirty="0" err="1"/>
                  <a:t>fuelling</a:t>
                </a:r>
                <a:r>
                  <a:rPr lang="da-DK" dirty="0"/>
                  <a:t> </a:t>
                </a:r>
                <a:r>
                  <a:rPr lang="da-DK" dirty="0" err="1"/>
                  <a:t>elevates</a:t>
                </a:r>
                <a:r>
                  <a:rPr lang="da-DK" dirty="0"/>
                  <a:t> the SOL </a:t>
                </a:r>
                <a:r>
                  <a:rPr lang="da-DK" dirty="0" err="1"/>
                  <a:t>density</a:t>
                </a:r>
                <a:r>
                  <a:rPr lang="da-DK" dirty="0"/>
                  <a:t>, resulting in </a:t>
                </a:r>
                <a:r>
                  <a:rPr lang="da-DK" dirty="0" err="1"/>
                  <a:t>larger</a:t>
                </a:r>
                <a:r>
                  <a:rPr lang="da-DK" dirty="0"/>
                  <a:t> </a:t>
                </a:r>
                <a:r>
                  <a:rPr lang="da-DK" dirty="0" err="1"/>
                  <a:t>blobs</a:t>
                </a:r>
                <a:r>
                  <a:rPr lang="da-DK" dirty="0"/>
                  <a:t> and </a:t>
                </a:r>
                <a:r>
                  <a:rPr lang="da-DK" dirty="0" err="1"/>
                  <a:t>increased</a:t>
                </a:r>
                <a:r>
                  <a:rPr lang="da-DK" dirty="0"/>
                  <a:t> radial SOL </a:t>
                </a:r>
                <a:r>
                  <a:rPr lang="da-DK" dirty="0" err="1"/>
                  <a:t>particle</a:t>
                </a:r>
                <a:r>
                  <a:rPr lang="da-DK" dirty="0"/>
                  <a:t> flux </a:t>
                </a:r>
              </a:p>
              <a:p>
                <a:pPr lvl="1"/>
                <a:r>
                  <a:rPr lang="da-DK" dirty="0"/>
                  <a:t>No </a:t>
                </a:r>
                <a:r>
                  <a:rPr lang="da-DK" dirty="0" err="1"/>
                  <a:t>drastic</a:t>
                </a:r>
                <a:r>
                  <a:rPr lang="da-DK" dirty="0"/>
                  <a:t> non-linear </a:t>
                </a:r>
                <a:r>
                  <a:rPr lang="da-DK" dirty="0" err="1"/>
                  <a:t>response</a:t>
                </a:r>
                <a:r>
                  <a:rPr lang="da-DK" dirty="0"/>
                  <a:t> in </a:t>
                </a:r>
                <a:r>
                  <a:rPr lang="da-DK" dirty="0" err="1"/>
                  <a:t>probed</a:t>
                </a:r>
                <a:r>
                  <a:rPr lang="da-DK" dirty="0"/>
                  <a:t> regime in TCVX23</a:t>
                </a:r>
              </a:p>
              <a:p>
                <a:pPr marL="0" indent="0">
                  <a:buNone/>
                </a:pPr>
                <a:endParaRPr lang="da-DK" dirty="0"/>
              </a:p>
            </p:txBody>
          </p:sp>
        </mc:Choice>
        <mc:Fallback>
          <p:sp>
            <p:nvSpPr>
              <p:cNvPr id="16" name="Content Placeholder 15">
                <a:extLst>
                  <a:ext uri="{FF2B5EF4-FFF2-40B4-BE49-F238E27FC236}">
                    <a16:creationId xmlns:a16="http://schemas.microsoft.com/office/drawing/2014/main" id="{D759AB39-13C0-4141-30BD-49557F252A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74" t="-1743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2390A-E10E-5356-5929-987A43BDB5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TSVV3 workshop |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7C7DF6-FF32-5B29-FB22-9702BF13C7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7777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32CAC26-69CA-CC57-704F-EE2AD6DB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Date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496EA-D594-B1D8-1EB7-E19E92A69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5A12EF-39C1-B9EA-17D5-02C4A6761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620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2AA1A2F8-5ACA-4C54-BB52-D443EC003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Nonlinearities in plasma-neutrals interactions</a:t>
            </a:r>
            <a:endParaRPr lang="uk-UA" dirty="0"/>
          </a:p>
        </p:txBody>
      </p:sp>
      <p:sp>
        <p:nvSpPr>
          <p:cNvPr id="10" name="FLD_Presentation Tit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TSVV3 workshop |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6F0B816-978B-804F-E042-3BB9E7C8491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6312"/>
          <a:stretch>
            <a:fillRect/>
          </a:stretch>
        </p:blipFill>
        <p:spPr>
          <a:xfrm>
            <a:off x="2487343" y="2770877"/>
            <a:ext cx="7215725" cy="1316246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029262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60FB-11CD-CA43-9E42-80EBF3943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Input vs. System </a:t>
            </a:r>
            <a:r>
              <a:rPr lang="da-DK" dirty="0" err="1"/>
              <a:t>Nonlinearity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8F27E-ABAF-6945-0F91-7FCA02F352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a-DK" dirty="0"/>
                  <a:t>Two </a:t>
                </a:r>
                <a:r>
                  <a:rPr lang="da-DK" dirty="0" err="1"/>
                  <a:t>main</a:t>
                </a:r>
                <a:r>
                  <a:rPr lang="da-DK" dirty="0"/>
                  <a:t> </a:t>
                </a:r>
                <a:r>
                  <a:rPr lang="da-DK" dirty="0" err="1"/>
                  <a:t>instances</a:t>
                </a:r>
                <a:r>
                  <a:rPr lang="da-DK" dirty="0"/>
                  <a:t> of non-</a:t>
                </a:r>
                <a:r>
                  <a:rPr lang="da-DK" dirty="0" err="1"/>
                  <a:t>linearities</a:t>
                </a:r>
                <a:endParaRPr lang="da-DK" dirty="0"/>
              </a:p>
              <a:p>
                <a:pPr marL="0" indent="0">
                  <a:buNone/>
                </a:pPr>
                <a:endParaRPr lang="da-DK" dirty="0"/>
              </a:p>
              <a:p>
                <a:r>
                  <a:rPr lang="da-DK" b="1" dirty="0"/>
                  <a:t>Nonlinear source </a:t>
                </a:r>
                <a:r>
                  <a:rPr lang="da-DK" b="1" dirty="0" err="1"/>
                  <a:t>coupling</a:t>
                </a:r>
                <a:r>
                  <a:rPr lang="da-DK" b="1" dirty="0"/>
                  <a:t>:</a:t>
                </a:r>
                <a:endParaRPr lang="da-DK" dirty="0"/>
              </a:p>
              <a:p>
                <a:pPr lvl="1"/>
                <a:r>
                  <a:rPr lang="da-DK" dirty="0"/>
                  <a:t>Neutral source terms (</a:t>
                </a:r>
                <a:r>
                  <a:rPr lang="da-DK" dirty="0" err="1"/>
                  <a:t>e.g</a:t>
                </a:r>
                <a:r>
                  <a:rPr lang="da-DK" dirty="0"/>
                  <a:t>., </a:t>
                </a:r>
                <a:r>
                  <a:rPr lang="da-DK" dirty="0" err="1"/>
                  <a:t>ionization</a:t>
                </a:r>
                <a:r>
                  <a:rPr lang="da-DK" dirty="0"/>
                  <a:t>, </a:t>
                </a:r>
                <a:r>
                  <a:rPr lang="da-DK" dirty="0" err="1"/>
                  <a:t>recombination</a:t>
                </a:r>
                <a:r>
                  <a:rPr lang="da-DK" dirty="0"/>
                  <a:t>, charge </a:t>
                </a:r>
                <a:r>
                  <a:rPr lang="da-DK" dirty="0" err="1"/>
                  <a:t>exchange</a:t>
                </a:r>
                <a:r>
                  <a:rPr lang="da-DK" dirty="0"/>
                  <a:t>) </a:t>
                </a:r>
                <a:r>
                  <a:rPr lang="da-DK" dirty="0" err="1"/>
                  <a:t>depend</a:t>
                </a:r>
                <a:r>
                  <a:rPr lang="da-DK" dirty="0"/>
                  <a:t> </a:t>
                </a:r>
                <a:r>
                  <a:rPr lang="da-DK" i="1" dirty="0" err="1"/>
                  <a:t>nonlinearly</a:t>
                </a:r>
                <a:r>
                  <a:rPr lang="da-DK" dirty="0"/>
                  <a:t> on </a:t>
                </a:r>
                <a:r>
                  <a:rPr lang="da-DK" dirty="0" err="1"/>
                  <a:t>local</a:t>
                </a:r>
                <a:r>
                  <a:rPr lang="da-DK" dirty="0"/>
                  <a:t> plasma and neutral </a:t>
                </a:r>
                <a:r>
                  <a:rPr lang="da-DK" dirty="0" err="1"/>
                  <a:t>particle</a:t>
                </a:r>
                <a:r>
                  <a:rPr lang="da-DK" dirty="0"/>
                  <a:t> </a:t>
                </a:r>
                <a:r>
                  <a:rPr lang="da-DK" dirty="0" err="1"/>
                  <a:t>fields</a:t>
                </a:r>
                <a:r>
                  <a:rPr lang="da-DK" dirty="0"/>
                  <a:t> </a:t>
                </a:r>
                <a:r>
                  <a:rPr lang="da-DK" dirty="0" err="1"/>
                  <a:t>such</a:t>
                </a:r>
                <a:r>
                  <a:rPr lang="da-DK" dirty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ar-AE" i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</m:oMath>
                </a14:m>
                <a:r>
                  <a:rPr lang="da-DK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ar-AE" i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</m:oMath>
                </a14:m>
                <a:r>
                  <a:rPr lang="ar-AE" dirty="0"/>
                  <a:t>.</a:t>
                </a:r>
                <a:endParaRPr lang="da-DK" dirty="0"/>
              </a:p>
              <a:p>
                <a:pPr marL="417600" lvl="2" indent="0">
                  <a:buNone/>
                </a:pPr>
                <a:endParaRPr lang="da-DK" dirty="0"/>
              </a:p>
              <a:p>
                <a:pPr marL="417600" lvl="2" indent="0">
                  <a:buNone/>
                </a:pPr>
                <a:r>
                  <a:rPr lang="da-DK" dirty="0" err="1"/>
                  <a:t>Example</a:t>
                </a:r>
                <a:r>
                  <a:rPr lang="da-DK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a-DK" b="0" i="0" smtClean="0">
                            <a:latin typeface="Cambria Math" panose="02040503050406030204" pitchFamily="18" charset="0"/>
                          </a:rPr>
                          <m:t>rc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∝</m:t>
                    </m:r>
                    <m:sSubSup>
                      <m:sSubSup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begChr m:val="⟨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a-D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a-DK" b="0" i="0" smtClean="0">
                                <a:latin typeface="Cambria Math" panose="02040503050406030204" pitchFamily="18" charset="0"/>
                              </a:rPr>
                              <m:t>rc</m:t>
                            </m:r>
                          </m:sub>
                        </m:sSub>
                        <m:r>
                          <a:rPr lang="ar-A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</m:oMath>
                </a14:m>
                <a:endParaRPr lang="da-DK" dirty="0"/>
              </a:p>
              <a:p>
                <a:pPr marL="417600" lvl="2" indent="0">
                  <a:buNone/>
                </a:pPr>
                <a:endParaRPr lang="da-DK" dirty="0"/>
              </a:p>
              <a:p>
                <a:r>
                  <a:rPr lang="da-DK" b="1" dirty="0"/>
                  <a:t>Nonlinear plasma </a:t>
                </a:r>
                <a:r>
                  <a:rPr lang="da-DK" b="1" dirty="0" err="1"/>
                  <a:t>response</a:t>
                </a:r>
                <a:r>
                  <a:rPr lang="da-DK" b="1" dirty="0"/>
                  <a:t>:</a:t>
                </a:r>
                <a:endParaRPr lang="da-DK" dirty="0"/>
              </a:p>
              <a:p>
                <a:pPr lvl="1"/>
                <a:r>
                  <a:rPr lang="da-DK" dirty="0"/>
                  <a:t>Even </a:t>
                </a:r>
                <a:r>
                  <a:rPr lang="da-DK" dirty="0" err="1"/>
                  <a:t>if</a:t>
                </a:r>
                <a:r>
                  <a:rPr lang="da-DK" dirty="0"/>
                  <a:t> the source perturbation is </a:t>
                </a:r>
                <a:r>
                  <a:rPr lang="da-DK" dirty="0" err="1"/>
                  <a:t>known</a:t>
                </a:r>
                <a:r>
                  <a:rPr lang="da-DK" dirty="0"/>
                  <a:t>, the </a:t>
                </a:r>
                <a:r>
                  <a:rPr lang="da-DK" dirty="0" err="1"/>
                  <a:t>plasma’s</a:t>
                </a:r>
                <a:r>
                  <a:rPr lang="da-DK" dirty="0"/>
                  <a:t> transport </a:t>
                </a:r>
                <a:r>
                  <a:rPr lang="da-DK" dirty="0" err="1"/>
                  <a:t>equations</a:t>
                </a:r>
                <a:r>
                  <a:rPr lang="da-DK" dirty="0"/>
                  <a:t> </a:t>
                </a:r>
                <a:r>
                  <a:rPr lang="da-DK" dirty="0" err="1"/>
                  <a:t>are</a:t>
                </a:r>
                <a:r>
                  <a:rPr lang="da-DK" dirty="0"/>
                  <a:t> themselves nonlinear (</a:t>
                </a:r>
                <a:r>
                  <a:rPr lang="da-DK" dirty="0" err="1"/>
                  <a:t>e.g</a:t>
                </a:r>
                <a:r>
                  <a:rPr lang="da-DK" dirty="0"/>
                  <a:t>., due to </a:t>
                </a:r>
                <a14:m>
                  <m:oMath xmlns:m="http://schemas.openxmlformats.org/officeDocument/2006/math">
                    <m:r>
                      <a:rPr lang="da-DK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da-DK" b="1">
                        <a:latin typeface="Cambria Math" panose="02040503050406030204" pitchFamily="18" charset="0"/>
                      </a:rPr>
                      <m:t>𝐯</m:t>
                    </m:r>
                    <m:r>
                      <a:rPr lang="da-DK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da-DK">
                        <a:latin typeface="Cambria Math" panose="02040503050406030204" pitchFamily="18" charset="0"/>
                      </a:rPr>
                      <m:t>∇</m:t>
                    </m:r>
                    <m:r>
                      <a:rPr lang="da-DK" b="1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da-DK" dirty="0"/>
                  <a:t>, </a:t>
                </a:r>
                <a14:m>
                  <m:oMath xmlns:m="http://schemas.openxmlformats.org/officeDocument/2006/math">
                    <m:r>
                      <a:rPr lang="da-DK" i="1">
                        <a:latin typeface="Cambria Math" panose="02040503050406030204" pitchFamily="18" charset="0"/>
                      </a:rPr>
                      <m:t>𝑛𝑇</m:t>
                    </m:r>
                    <m:r>
                      <m:rPr>
                        <m:sty m:val="p"/>
                      </m:rPr>
                      <a:rPr lang="da-DK">
                        <a:latin typeface="Cambria Math" panose="02040503050406030204" pitchFamily="18" charset="0"/>
                      </a:rPr>
                      <m:t>∇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da-DK" dirty="0"/>
                  <a:t>, etc.).</a:t>
                </a:r>
              </a:p>
              <a:p>
                <a:pPr marL="417600" lvl="2" indent="0">
                  <a:buNone/>
                </a:pPr>
                <a:endParaRPr lang="da-DK" dirty="0"/>
              </a:p>
              <a:p>
                <a:pPr marL="417600" lvl="2" indent="0">
                  <a:buNone/>
                </a:pPr>
                <a:r>
                  <a:rPr lang="da-DK" dirty="0"/>
                  <a:t>A small </a:t>
                </a:r>
                <a:r>
                  <a:rPr lang="da-DK" dirty="0" err="1"/>
                  <a:t>change</a:t>
                </a:r>
                <a:r>
                  <a:rPr lang="da-DK" dirty="0"/>
                  <a:t> in a </a:t>
                </a:r>
                <a:r>
                  <a:rPr lang="da-DK" dirty="0" err="1"/>
                  <a:t>field</a:t>
                </a:r>
                <a:r>
                  <a:rPr lang="da-DK" dirty="0"/>
                  <a:t> from neutral </a:t>
                </a:r>
                <a:r>
                  <a:rPr lang="da-DK" dirty="0" err="1"/>
                  <a:t>interaction</a:t>
                </a:r>
                <a:r>
                  <a:rPr lang="da-DK" dirty="0"/>
                  <a:t> source </a:t>
                </a:r>
                <a:r>
                  <a:rPr lang="da-DK" dirty="0" err="1"/>
                  <a:t>can</a:t>
                </a:r>
                <a:r>
                  <a:rPr lang="da-DK" dirty="0"/>
                  <a:t> </a:t>
                </a:r>
                <a:r>
                  <a:rPr lang="da-DK" dirty="0" err="1"/>
                  <a:t>lead</a:t>
                </a:r>
                <a:r>
                  <a:rPr lang="da-DK" dirty="0"/>
                  <a:t> to a </a:t>
                </a:r>
                <a:r>
                  <a:rPr lang="da-DK" dirty="0" err="1"/>
                  <a:t>disproportionate</a:t>
                </a:r>
                <a:r>
                  <a:rPr lang="da-DK" dirty="0"/>
                  <a:t> </a:t>
                </a:r>
                <a:r>
                  <a:rPr lang="da-DK" dirty="0" err="1"/>
                  <a:t>change</a:t>
                </a:r>
                <a:r>
                  <a:rPr lang="da-DK" dirty="0"/>
                  <a:t> in the plasma transport.</a:t>
                </a:r>
              </a:p>
              <a:p>
                <a:pPr marL="0" indent="0">
                  <a:buNone/>
                </a:pPr>
                <a:endParaRPr lang="da-DK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8F27E-ABAF-6945-0F91-7FCA02F352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5" t="-1743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1F8AC3-5320-F3A5-E6CF-92019FB09A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TSVV3 workshop |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EA2E5A-7A45-9049-390A-D99B02ACA5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4185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2AA1A2F8-5ACA-4C54-BB52-D443EC003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</a:t>
            </a:r>
            <a:r>
              <a:rPr lang="da-DK" dirty="0" err="1"/>
              <a:t>mean-field</a:t>
            </a:r>
            <a:r>
              <a:rPr lang="da-DK" dirty="0"/>
              <a:t> </a:t>
            </a:r>
            <a:r>
              <a:rPr lang="da-DK" dirty="0" err="1"/>
              <a:t>approximation</a:t>
            </a:r>
            <a:endParaRPr lang="uk-U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ontent Placeholder 20">
                <a:extLst>
                  <a:ext uri="{FF2B5EF4-FFF2-40B4-BE49-F238E27FC236}">
                    <a16:creationId xmlns:a16="http://schemas.microsoft.com/office/drawing/2014/main" id="{B99CA311-7A5E-48A9-A4E2-DE5BF82F6A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74726" y="1706328"/>
                <a:ext cx="9312374" cy="4834872"/>
              </a:xfrm>
            </p:spPr>
            <p:txBody>
              <a:bodyPr/>
              <a:lstStyle/>
              <a:p>
                <a:pPr algn="just"/>
                <a:r>
                  <a:rPr lang="da-DK" dirty="0"/>
                  <a:t>The </a:t>
                </a:r>
                <a:r>
                  <a:rPr lang="da-DK" dirty="0" err="1"/>
                  <a:t>mean-field</a:t>
                </a:r>
                <a:r>
                  <a:rPr lang="da-DK" dirty="0"/>
                  <a:t> </a:t>
                </a:r>
                <a:r>
                  <a:rPr lang="da-DK" dirty="0" err="1"/>
                  <a:t>approximation</a:t>
                </a:r>
                <a:r>
                  <a:rPr lang="da-DK" dirty="0"/>
                  <a:t> is </a:t>
                </a:r>
                <a:r>
                  <a:rPr lang="da-DK" dirty="0" err="1"/>
                  <a:t>applied</a:t>
                </a:r>
                <a:r>
                  <a:rPr lang="da-DK" dirty="0"/>
                  <a:t> in, </a:t>
                </a:r>
                <a:r>
                  <a:rPr lang="da-DK" dirty="0" err="1"/>
                  <a:t>e.g</a:t>
                </a:r>
                <a:r>
                  <a:rPr lang="da-DK" dirty="0"/>
                  <a:t>., multifluid </a:t>
                </a:r>
                <a:r>
                  <a:rPr lang="da-DK" dirty="0" err="1"/>
                  <a:t>codes</a:t>
                </a:r>
                <a:r>
                  <a:rPr lang="da-DK" dirty="0"/>
                  <a:t> or GPI to </a:t>
                </a:r>
                <a:r>
                  <a:rPr lang="da-DK" dirty="0" err="1"/>
                  <a:t>reduce</a:t>
                </a:r>
                <a:r>
                  <a:rPr lang="da-DK" dirty="0"/>
                  <a:t> the </a:t>
                </a:r>
                <a:r>
                  <a:rPr lang="da-DK" dirty="0" err="1"/>
                  <a:t>complexity</a:t>
                </a:r>
                <a:r>
                  <a:rPr lang="da-DK" dirty="0"/>
                  <a:t> of the system of </a:t>
                </a:r>
                <a:r>
                  <a:rPr lang="da-DK" dirty="0" err="1"/>
                  <a:t>equations</a:t>
                </a:r>
                <a:r>
                  <a:rPr lang="da-DK" dirty="0"/>
                  <a:t> from the form</a:t>
                </a:r>
              </a:p>
              <a:p>
                <a:pPr algn="just"/>
                <a:endParaRPr lang="da-DK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a-D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da-D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da-D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a-D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da-D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da-D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da-D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a-DK" dirty="0">
                  <a:latin typeface="+mn-lt"/>
                </a:endParaRPr>
              </a:p>
              <a:p>
                <a:pPr marL="216000" lvl="1" indent="0" algn="just">
                  <a:buNone/>
                </a:pPr>
                <a:endParaRPr lang="da-DK" dirty="0"/>
              </a:p>
              <a:p>
                <a:pPr marL="216000" lvl="1" indent="0" algn="just">
                  <a:buNone/>
                </a:pPr>
                <a:r>
                  <a:rPr lang="da-DK" dirty="0"/>
                  <a:t>to an </a:t>
                </a:r>
                <a:r>
                  <a:rPr lang="da-DK" dirty="0" err="1"/>
                  <a:t>equation</a:t>
                </a:r>
                <a:r>
                  <a:rPr lang="da-DK" dirty="0"/>
                  <a:t> of the form</a:t>
                </a:r>
                <a:endParaRPr lang="da-DK" dirty="0">
                  <a:latin typeface="+mn-lt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da-D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da-D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a-D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da-D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a-D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da-D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⟨"/>
                          <m:endChr m:val="⟩"/>
                          <m:ctrlPr>
                            <a:rPr lang="da-D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da-D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a-DK" dirty="0">
                  <a:latin typeface="+mn-lt"/>
                </a:endParaRPr>
              </a:p>
              <a:p>
                <a:pPr algn="just"/>
                <a:endParaRPr lang="da-DK" dirty="0"/>
              </a:p>
              <a:p>
                <a:pPr marL="216000" lvl="1" indent="0" algn="just">
                  <a:buNone/>
                </a:pPr>
                <a:r>
                  <a:rPr lang="da-DK" dirty="0" err="1"/>
                  <a:t>where</a:t>
                </a:r>
                <a:r>
                  <a:rPr lang="da-DK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da-DK" dirty="0"/>
                  <a:t> a temporal </a:t>
                </a:r>
                <a:r>
                  <a:rPr lang="da-DK" dirty="0" err="1"/>
                  <a:t>averaging</a:t>
                </a:r>
                <a:r>
                  <a:rPr lang="da-DK" dirty="0"/>
                  <a:t> of the </a:t>
                </a:r>
                <a:r>
                  <a:rPr lang="da-DK" dirty="0" err="1"/>
                  <a:t>fields</a:t>
                </a:r>
                <a:r>
                  <a:rPr lang="da-DK" dirty="0"/>
                  <a:t>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endParaRPr lang="da-DK" dirty="0"/>
              </a:p>
              <a:p>
                <a:pPr algn="just"/>
                <a:endParaRPr lang="da-DK" dirty="0"/>
              </a:p>
              <a:p>
                <a:pPr algn="just"/>
                <a:r>
                  <a:rPr lang="en-US" dirty="0"/>
                  <a:t>Due to the strong nonlinearity of transport quantities, using average values can misrepresent the dynamics between them, influenced by the statistics of fluctuating cross-field source terms*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da-D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da-D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a-D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da-DK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d>
                        <m:dPr>
                          <m:begChr m:val="⟨"/>
                          <m:endChr m:val="⟩"/>
                          <m:ctrlPr>
                            <a:rPr lang="da-DK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da-D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a-D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da-DK" dirty="0"/>
              </a:p>
              <a:p>
                <a:pPr marL="0" indent="0" algn="r">
                  <a:buNone/>
                </a:pPr>
                <a:endParaRPr lang="en-US" sz="1200" dirty="0"/>
              </a:p>
              <a:p>
                <a:pPr marL="0" indent="0" algn="r">
                  <a:buNone/>
                </a:pPr>
                <a:r>
                  <a:rPr lang="en-US" sz="1200" dirty="0"/>
                  <a:t>*</a:t>
                </a:r>
                <a:r>
                  <a:rPr lang="en-US" sz="1200" dirty="0" err="1"/>
                  <a:t>Havlíčková</a:t>
                </a:r>
                <a:r>
                  <a:rPr lang="en-US" sz="1200" dirty="0"/>
                  <a:t> E et al 2011 J. </a:t>
                </a:r>
                <a:r>
                  <a:rPr lang="en-US" sz="1200" dirty="0" err="1"/>
                  <a:t>Nucl</a:t>
                </a:r>
                <a:r>
                  <a:rPr lang="en-US" sz="1200" dirty="0"/>
                  <a:t>. Mater. </a:t>
                </a:r>
                <a:r>
                  <a:rPr lang="en-US" sz="1200" b="1" dirty="0"/>
                  <a:t>415 </a:t>
                </a:r>
                <a:r>
                  <a:rPr lang="en-US" sz="1200" dirty="0"/>
                  <a:t>S471–4</a:t>
                </a:r>
                <a:r>
                  <a:rPr lang="da-DK" sz="1200" dirty="0"/>
                  <a:t>, Thrysøe et al 2016 Plasma </a:t>
                </a:r>
                <a:r>
                  <a:rPr lang="da-DK" sz="1200" dirty="0" err="1"/>
                  <a:t>Phys</a:t>
                </a:r>
                <a:r>
                  <a:rPr lang="da-DK" sz="1200" dirty="0"/>
                  <a:t>. Control Fusion </a:t>
                </a:r>
                <a:r>
                  <a:rPr lang="da-DK" sz="1200" b="1" dirty="0"/>
                  <a:t>58</a:t>
                </a:r>
                <a:r>
                  <a:rPr lang="da-DK" sz="1200" dirty="0"/>
                  <a:t> 044010</a:t>
                </a:r>
                <a:endParaRPr lang="en-US" sz="1200" dirty="0"/>
              </a:p>
            </p:txBody>
          </p:sp>
        </mc:Choice>
        <mc:Fallback>
          <p:sp>
            <p:nvSpPr>
              <p:cNvPr id="21" name="Content Placeholder 20">
                <a:extLst>
                  <a:ext uri="{FF2B5EF4-FFF2-40B4-BE49-F238E27FC236}">
                    <a16:creationId xmlns:a16="http://schemas.microsoft.com/office/drawing/2014/main" id="{B99CA311-7A5E-48A9-A4E2-DE5BF82F6A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74726" y="1706328"/>
                <a:ext cx="9312374" cy="4834872"/>
              </a:xfrm>
              <a:blipFill>
                <a:blip r:embed="rId4"/>
                <a:stretch>
                  <a:fillRect l="-1374" t="-1639" r="-1571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LD_Presentation Tit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TSVV3 workshop |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6136BE-43D5-74B4-20E3-E198F8A5CF6A}"/>
              </a:ext>
            </a:extLst>
          </p:cNvPr>
          <p:cNvSpPr txBox="1"/>
          <p:nvPr/>
        </p:nvSpPr>
        <p:spPr>
          <a:xfrm>
            <a:off x="5638800" y="2971800"/>
            <a:ext cx="6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endParaRPr lang="da-DK" dirty="0" err="1">
              <a:latin typeface="+mn-lt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796381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2AA1A2F8-5ACA-4C54-BB52-D443EC003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</a:t>
            </a:r>
            <a:r>
              <a:rPr lang="da-DK" dirty="0" err="1"/>
              <a:t>mean-field</a:t>
            </a:r>
            <a:r>
              <a:rPr lang="da-DK" dirty="0"/>
              <a:t> </a:t>
            </a:r>
            <a:r>
              <a:rPr lang="da-DK" dirty="0" err="1"/>
              <a:t>approximation</a:t>
            </a:r>
            <a:r>
              <a:rPr lang="da-DK" dirty="0"/>
              <a:t> for the source term</a:t>
            </a:r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0">
                <a:extLst>
                  <a:ext uri="{FF2B5EF4-FFF2-40B4-BE49-F238E27FC236}">
                    <a16:creationId xmlns:a16="http://schemas.microsoft.com/office/drawing/2014/main" id="{B99CA311-7A5E-48A9-A4E2-DE5BF82F6A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51384" y="1706328"/>
                <a:ext cx="9312374" cy="4834872"/>
              </a:xfrm>
            </p:spPr>
            <p:txBody>
              <a:bodyPr/>
              <a:lstStyle/>
              <a:p>
                <a:pPr algn="just"/>
                <a:r>
                  <a:rPr lang="da-DK" dirty="0"/>
                  <a:t>For the neutral </a:t>
                </a:r>
                <a:r>
                  <a:rPr lang="da-DK" dirty="0" err="1"/>
                  <a:t>interaction</a:t>
                </a:r>
                <a:r>
                  <a:rPr lang="da-DK" dirty="0"/>
                  <a:t> source term the form is </a:t>
                </a:r>
                <a:r>
                  <a:rPr lang="da-DK" dirty="0" err="1"/>
                  <a:t>typically</a:t>
                </a:r>
                <a:endParaRPr lang="da-DK" dirty="0"/>
              </a:p>
              <a:p>
                <a:pPr algn="just"/>
                <a:endParaRPr lang="da-DK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da-D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da-D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a-DK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sSub>
                        <m:sSubPr>
                          <m:ctrlPr>
                            <a:rPr lang="da-D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a-DK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da-D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da-DK" dirty="0">
                  <a:latin typeface="+mn-lt"/>
                </a:endParaRPr>
              </a:p>
              <a:p>
                <a:pPr marL="0" indent="0" algn="just">
                  <a:buNone/>
                </a:pPr>
                <a:endParaRPr lang="da-DK" dirty="0"/>
              </a:p>
              <a:p>
                <a:pPr marL="216000" lvl="1" indent="0" algn="just">
                  <a:buNone/>
                </a:pPr>
                <a:r>
                  <a:rPr lang="da-DK" dirty="0" err="1"/>
                  <a:t>where</a:t>
                </a:r>
                <a:r>
                  <a:rPr lang="da-DK" dirty="0"/>
                  <a:t>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da-DK" dirty="0"/>
                  <a:t> is </a:t>
                </a:r>
                <a:r>
                  <a:rPr lang="da-DK" dirty="0" err="1"/>
                  <a:t>mostly</a:t>
                </a:r>
                <a:r>
                  <a:rPr lang="da-DK" dirty="0"/>
                  <a:t> a </a:t>
                </a:r>
                <a:r>
                  <a:rPr lang="da-DK" dirty="0" err="1"/>
                  <a:t>function</a:t>
                </a:r>
                <a:r>
                  <a:rPr lang="da-DK" dirty="0"/>
                  <a:t> of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da-DK" dirty="0"/>
              </a:p>
              <a:p>
                <a:pPr marL="216000" lvl="1" indent="0" algn="just">
                  <a:buNone/>
                </a:pPr>
                <a:endParaRPr lang="da-DK" dirty="0"/>
              </a:p>
              <a:p>
                <a:pPr algn="just"/>
                <a:r>
                  <a:rPr lang="da-DK" dirty="0"/>
                  <a:t>Writing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a-DK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da-DK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a-DK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da-DK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a-DK" dirty="0"/>
                  <a:t> as </a:t>
                </a:r>
                <a14:m>
                  <m:oMath xmlns:m="http://schemas.openxmlformats.org/officeDocument/2006/math">
                    <m:r>
                      <a:rPr lang="da-DK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da-DK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̃"/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da-DK" dirty="0"/>
                  <a:t> </a:t>
                </a:r>
                <a:r>
                  <a:rPr lang="da-DK" dirty="0" err="1"/>
                  <a:t>we</a:t>
                </a:r>
                <a:r>
                  <a:rPr lang="da-DK" dirty="0"/>
                  <a:t> have</a:t>
                </a:r>
              </a:p>
              <a:p>
                <a:pPr algn="just"/>
                <a:endParaRPr lang="da-DK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a-DK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da-DK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da-D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a-D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a-D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a-DK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  <m:sSub>
                            <m:sSubPr>
                              <m:ctrlPr>
                                <a:rPr lang="da-D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a-D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lit/>
                                </m:rPr>
                                <a:rPr lang="da-D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da-DK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da-D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da-DK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=</m:t>
                      </m:r>
                      <m:d>
                        <m:dPr>
                          <m:begChr m:val="⟨"/>
                          <m:endChr m:val="⟩"/>
                          <m:ctrlPr>
                            <a:rPr lang="da-D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a-D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a-D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a-DK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da-D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a-D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a-D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a-DK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da-D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da-DK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</m:t>
                      </m:r>
                      <m:r>
                        <a:rPr lang="da-DK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da-D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a-D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a-D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a-DK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da-DK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da-DK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a-DK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a-DK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acc>
                            <m:accPr>
                              <m:chr m:val="̃"/>
                              <m:ctrlPr>
                                <a:rPr lang="da-DK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da-DK" dirty="0">
                  <a:ea typeface="Cambria Math" panose="02040503050406030204" pitchFamily="18" charset="0"/>
                </a:endParaRPr>
              </a:p>
              <a:p>
                <a:pPr marL="0" lvl="0" indent="0" algn="just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+⟨</m:t>
                      </m:r>
                      <m:sSub>
                        <m:sSubPr>
                          <m:ctrlPr>
                            <a:rPr lang="da-D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da-D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da-DK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⟩</m:t>
                      </m:r>
                      <m:d>
                        <m:dPr>
                          <m:begChr m:val="⟨"/>
                          <m:endChr m:val="⟩"/>
                          <m:ctrlPr>
                            <a:rPr lang="da-D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a-DK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da-DK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a-DK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a-DK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  <m:acc>
                            <m:accPr>
                              <m:chr m:val="̃"/>
                              <m:ctrlPr>
                                <a:rPr lang="da-DK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a-DK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kumimoji="0" lang="da-DK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mbria Math" panose="02040503050406030204" pitchFamily="18" charset="0"/>
                  <a:cs typeface="+mn-cs"/>
                </a:endParaRPr>
              </a:p>
              <a:p>
                <a:pPr marL="0" lv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da-DK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           +⟨</m:t>
                      </m:r>
                      <m:r>
                        <a:rPr kumimoji="0" lang="da-DK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𝑘</m:t>
                      </m:r>
                      <m:r>
                        <a:rPr kumimoji="0" lang="da-DK" sz="1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⟩</m:t>
                      </m:r>
                      <m:d>
                        <m:dPr>
                          <m:begChr m:val="⟨"/>
                          <m:endChr m:val="⟩"/>
                          <m:ctrlPr>
                            <a:rPr kumimoji="0" lang="da-DK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da-DK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kumimoji="0" lang="da-DK" sz="1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da-DK" sz="1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da-DK" sz="1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e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da-DK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kumimoji="0" lang="da-DK" sz="1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da-DK" sz="1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da-DK" sz="1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n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a-DK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  <a:p>
                <a:pPr marL="0" lvl="0" indent="0" algn="just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+</m:t>
                      </m:r>
                      <m:d>
                        <m:dPr>
                          <m:begChr m:val="⟨"/>
                          <m:endChr m:val="⟩"/>
                          <m:ctrlPr>
                            <a:rPr lang="da-D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a-DK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da-DK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a-DK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a-DK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  <m:sSub>
                            <m:sSubPr>
                              <m:ctrlPr>
                                <a:rPr lang="da-DK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da-DK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a-DK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a-DK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acc>
                            <m:accPr>
                              <m:chr m:val="̃"/>
                              <m:ctrlPr>
                                <a:rPr lang="da-DK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a-DK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1200" dirty="0">
                  <a:solidFill>
                    <a:srgbClr val="000000"/>
                  </a:solidFill>
                </a:endParaRPr>
              </a:p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indent="0" algn="just">
                  <a:buNone/>
                </a:pPr>
                <a:endParaRPr lang="en-US" sz="1200" b="1" dirty="0"/>
              </a:p>
            </p:txBody>
          </p:sp>
        </mc:Choice>
        <mc:Fallback xmlns="">
          <p:sp>
            <p:nvSpPr>
              <p:cNvPr id="21" name="Content Placeholder 20">
                <a:extLst>
                  <a:ext uri="{FF2B5EF4-FFF2-40B4-BE49-F238E27FC236}">
                    <a16:creationId xmlns:a16="http://schemas.microsoft.com/office/drawing/2014/main" id="{B99CA311-7A5E-48A9-A4E2-DE5BF82F6A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1384" y="1706328"/>
                <a:ext cx="9312374" cy="4834872"/>
              </a:xfrm>
              <a:blipFill>
                <a:blip r:embed="rId4"/>
                <a:stretch>
                  <a:fillRect l="-1374" t="-1639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LD_Presentation Tit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TSVV3 workshop |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6</a:t>
            </a:fld>
            <a:endParaRPr lang="en-GB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35267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87488-8F71-3D0B-5F1E-6779ED628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BADB2-1844-6C86-1DC0-40C7ABA3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Input vs. System </a:t>
            </a:r>
            <a:r>
              <a:rPr lang="da-DK" dirty="0" err="1"/>
              <a:t>Nonlinearity</a:t>
            </a:r>
            <a:endParaRPr lang="da-DK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624121-D364-9049-A998-96008597F5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a-DK" dirty="0"/>
                  <a:t>Two </a:t>
                </a:r>
                <a:r>
                  <a:rPr lang="da-DK" dirty="0" err="1"/>
                  <a:t>main</a:t>
                </a:r>
                <a:r>
                  <a:rPr lang="da-DK" dirty="0"/>
                  <a:t> </a:t>
                </a:r>
                <a:r>
                  <a:rPr lang="da-DK" dirty="0" err="1"/>
                  <a:t>instances</a:t>
                </a:r>
                <a:r>
                  <a:rPr lang="da-DK" dirty="0"/>
                  <a:t> of non-</a:t>
                </a:r>
                <a:r>
                  <a:rPr lang="da-DK" dirty="0" err="1"/>
                  <a:t>linearities</a:t>
                </a:r>
                <a:endParaRPr lang="da-DK" dirty="0"/>
              </a:p>
              <a:p>
                <a:pPr marL="0" indent="0">
                  <a:buNone/>
                </a:pPr>
                <a:endParaRPr lang="da-DK" dirty="0"/>
              </a:p>
              <a:p>
                <a:r>
                  <a:rPr lang="da-DK" b="1" dirty="0"/>
                  <a:t>Nonlinear source </a:t>
                </a:r>
                <a:r>
                  <a:rPr lang="da-DK" b="1" dirty="0" err="1"/>
                  <a:t>coupling</a:t>
                </a:r>
                <a:r>
                  <a:rPr lang="da-DK" b="1" dirty="0"/>
                  <a:t>:</a:t>
                </a:r>
                <a:endParaRPr lang="da-DK" dirty="0"/>
              </a:p>
              <a:p>
                <a:pPr lvl="1"/>
                <a:r>
                  <a:rPr lang="da-DK" dirty="0"/>
                  <a:t>Neutral source terms (</a:t>
                </a:r>
                <a:r>
                  <a:rPr lang="da-DK" dirty="0" err="1"/>
                  <a:t>e.g</a:t>
                </a:r>
                <a:r>
                  <a:rPr lang="da-DK" dirty="0"/>
                  <a:t>., </a:t>
                </a:r>
                <a:r>
                  <a:rPr lang="da-DK" dirty="0" err="1"/>
                  <a:t>ionization</a:t>
                </a:r>
                <a:r>
                  <a:rPr lang="da-DK" dirty="0"/>
                  <a:t>, </a:t>
                </a:r>
                <a:r>
                  <a:rPr lang="da-DK" dirty="0" err="1"/>
                  <a:t>recombination</a:t>
                </a:r>
                <a:r>
                  <a:rPr lang="da-DK" dirty="0"/>
                  <a:t>, charge </a:t>
                </a:r>
                <a:r>
                  <a:rPr lang="da-DK" dirty="0" err="1"/>
                  <a:t>exchange</a:t>
                </a:r>
                <a:r>
                  <a:rPr lang="da-DK" dirty="0"/>
                  <a:t>) </a:t>
                </a:r>
                <a:r>
                  <a:rPr lang="da-DK" dirty="0" err="1"/>
                  <a:t>depend</a:t>
                </a:r>
                <a:r>
                  <a:rPr lang="da-DK" dirty="0"/>
                  <a:t> </a:t>
                </a:r>
                <a:r>
                  <a:rPr lang="da-DK" i="1" dirty="0" err="1"/>
                  <a:t>nonlinearly</a:t>
                </a:r>
                <a:r>
                  <a:rPr lang="da-DK" dirty="0"/>
                  <a:t> on </a:t>
                </a:r>
                <a:r>
                  <a:rPr lang="da-DK" dirty="0" err="1"/>
                  <a:t>local</a:t>
                </a:r>
                <a:r>
                  <a:rPr lang="da-DK" dirty="0"/>
                  <a:t> plasma and neutral </a:t>
                </a:r>
                <a:r>
                  <a:rPr lang="da-DK" dirty="0" err="1"/>
                  <a:t>particle</a:t>
                </a:r>
                <a:r>
                  <a:rPr lang="da-DK" dirty="0"/>
                  <a:t> </a:t>
                </a:r>
                <a:r>
                  <a:rPr lang="da-DK" dirty="0" err="1"/>
                  <a:t>fields</a:t>
                </a:r>
                <a:r>
                  <a:rPr lang="da-DK" dirty="0"/>
                  <a:t> </a:t>
                </a:r>
                <a:r>
                  <a:rPr lang="da-DK" dirty="0" err="1"/>
                  <a:t>such</a:t>
                </a:r>
                <a:r>
                  <a:rPr lang="da-DK" dirty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ar-AE" i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</m:oMath>
                </a14:m>
                <a:r>
                  <a:rPr lang="da-DK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ar-AE" i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</m:oMath>
                </a14:m>
                <a:r>
                  <a:rPr lang="ar-AE" dirty="0"/>
                  <a:t>.</a:t>
                </a:r>
                <a:endParaRPr lang="da-DK" dirty="0"/>
              </a:p>
              <a:p>
                <a:pPr marL="417600" lvl="2" indent="0">
                  <a:buNone/>
                </a:pPr>
                <a:endParaRPr lang="da-DK" dirty="0"/>
              </a:p>
              <a:p>
                <a:pPr marL="417600" lvl="2" indent="0">
                  <a:buNone/>
                </a:pPr>
                <a:r>
                  <a:rPr lang="da-DK" dirty="0">
                    <a:solidFill>
                      <a:schemeClr val="bg2"/>
                    </a:solidFill>
                  </a:rPr>
                  <a:t>Compare </a:t>
                </a:r>
                <a14:m>
                  <m:oMath xmlns:m="http://schemas.openxmlformats.org/officeDocument/2006/math">
                    <m:r>
                      <a:rPr lang="da-DK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da-DK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a-DK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a-DK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sSub>
                      <m:sSubPr>
                        <m:ctrlPr>
                          <a:rPr lang="da-DK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a-DK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da-DK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a-DK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 (</a:t>
                </a:r>
                <a:r>
                  <a:rPr lang="da-DK" dirty="0" err="1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dynamic</a:t>
                </a:r>
                <a:r>
                  <a:rPr lang="da-DK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da-DK" dirty="0" err="1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neutrals</a:t>
                </a:r>
                <a:r>
                  <a:rPr lang="da-DK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) </a:t>
                </a:r>
                <a:r>
                  <a:rPr lang="da-DK" dirty="0">
                    <a:ea typeface="Cambria Math" panose="02040503050406030204" pitchFamily="18" charset="0"/>
                  </a:rPr>
                  <a:t>to</a:t>
                </a:r>
                <a:r>
                  <a:rPr lang="da-DK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a-DK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da-DK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da-DK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a-DK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a-DK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a-DK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a-DK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da-DK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a-DK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 (</a:t>
                </a:r>
                <a:r>
                  <a:rPr lang="da-DK" dirty="0" err="1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static</a:t>
                </a:r>
                <a:r>
                  <a:rPr lang="da-DK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da-DK" dirty="0" err="1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neutrals</a:t>
                </a:r>
                <a:r>
                  <a:rPr lang="da-DK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)</a:t>
                </a:r>
              </a:p>
              <a:p>
                <a:pPr marL="417600" lvl="2" indent="0">
                  <a:buNone/>
                </a:pPr>
                <a:endParaRPr lang="da-DK" dirty="0"/>
              </a:p>
              <a:p>
                <a:r>
                  <a:rPr lang="da-DK" b="1" dirty="0"/>
                  <a:t>Nonlinear plasma </a:t>
                </a:r>
                <a:r>
                  <a:rPr lang="da-DK" b="1" dirty="0" err="1"/>
                  <a:t>response</a:t>
                </a:r>
                <a:r>
                  <a:rPr lang="da-DK" b="1" dirty="0"/>
                  <a:t>:</a:t>
                </a:r>
                <a:endParaRPr lang="da-DK" dirty="0"/>
              </a:p>
              <a:p>
                <a:pPr lvl="1"/>
                <a:r>
                  <a:rPr lang="da-DK" dirty="0"/>
                  <a:t>Even </a:t>
                </a:r>
                <a:r>
                  <a:rPr lang="da-DK" dirty="0" err="1"/>
                  <a:t>if</a:t>
                </a:r>
                <a:r>
                  <a:rPr lang="da-DK" dirty="0"/>
                  <a:t> the source perturbation is </a:t>
                </a:r>
                <a:r>
                  <a:rPr lang="da-DK" dirty="0" err="1"/>
                  <a:t>known</a:t>
                </a:r>
                <a:r>
                  <a:rPr lang="da-DK" dirty="0"/>
                  <a:t>, the </a:t>
                </a:r>
                <a:r>
                  <a:rPr lang="da-DK" dirty="0" err="1"/>
                  <a:t>plasma’s</a:t>
                </a:r>
                <a:r>
                  <a:rPr lang="da-DK" dirty="0"/>
                  <a:t> transport </a:t>
                </a:r>
                <a:r>
                  <a:rPr lang="da-DK" dirty="0" err="1"/>
                  <a:t>equations</a:t>
                </a:r>
                <a:r>
                  <a:rPr lang="da-DK" dirty="0"/>
                  <a:t> </a:t>
                </a:r>
                <a:r>
                  <a:rPr lang="da-DK" dirty="0" err="1"/>
                  <a:t>are</a:t>
                </a:r>
                <a:r>
                  <a:rPr lang="da-DK" dirty="0"/>
                  <a:t> themselves nonlinear (</a:t>
                </a:r>
                <a:r>
                  <a:rPr lang="da-DK" dirty="0" err="1"/>
                  <a:t>e.g</a:t>
                </a:r>
                <a:r>
                  <a:rPr lang="da-DK" dirty="0"/>
                  <a:t>., due to </a:t>
                </a:r>
                <a14:m>
                  <m:oMath xmlns:m="http://schemas.openxmlformats.org/officeDocument/2006/math">
                    <m:r>
                      <a:rPr lang="da-DK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da-DK" b="1">
                        <a:latin typeface="Cambria Math" panose="02040503050406030204" pitchFamily="18" charset="0"/>
                      </a:rPr>
                      <m:t>𝐯</m:t>
                    </m:r>
                    <m:r>
                      <a:rPr lang="da-DK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da-DK">
                        <a:latin typeface="Cambria Math" panose="02040503050406030204" pitchFamily="18" charset="0"/>
                      </a:rPr>
                      <m:t>∇</m:t>
                    </m:r>
                    <m:r>
                      <a:rPr lang="da-DK" b="1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da-DK" dirty="0"/>
                  <a:t>, </a:t>
                </a:r>
                <a14:m>
                  <m:oMath xmlns:m="http://schemas.openxmlformats.org/officeDocument/2006/math">
                    <m:r>
                      <a:rPr lang="da-DK" i="1">
                        <a:latin typeface="Cambria Math" panose="02040503050406030204" pitchFamily="18" charset="0"/>
                      </a:rPr>
                      <m:t>𝑛𝑇</m:t>
                    </m:r>
                    <m:r>
                      <m:rPr>
                        <m:sty m:val="p"/>
                      </m:rPr>
                      <a:rPr lang="da-DK">
                        <a:latin typeface="Cambria Math" panose="02040503050406030204" pitchFamily="18" charset="0"/>
                      </a:rPr>
                      <m:t>∇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da-DK" dirty="0"/>
                  <a:t>, etc.).</a:t>
                </a:r>
              </a:p>
              <a:p>
                <a:pPr lvl="1"/>
                <a:endParaRPr lang="da-DK" dirty="0"/>
              </a:p>
              <a:p>
                <a:pPr marL="417600" lvl="2" indent="0">
                  <a:buNone/>
                </a:pPr>
                <a:r>
                  <a:rPr lang="da-DK" dirty="0" err="1">
                    <a:solidFill>
                      <a:schemeClr val="bg2"/>
                    </a:solidFill>
                  </a:rPr>
                  <a:t>Compare</a:t>
                </a:r>
                <a:r>
                  <a:rPr lang="da-DK" dirty="0">
                    <a:solidFill>
                      <a:schemeClr val="bg2"/>
                    </a:solidFill>
                  </a:rPr>
                  <a:t> low </a:t>
                </a:r>
                <a:r>
                  <a:rPr lang="da-DK" dirty="0"/>
                  <a:t>and</a:t>
                </a:r>
                <a:r>
                  <a:rPr lang="da-DK" dirty="0">
                    <a:solidFill>
                      <a:schemeClr val="bg2"/>
                    </a:solidFill>
                  </a:rPr>
                  <a:t> high </a:t>
                </a:r>
                <a:r>
                  <a:rPr lang="da-DK" dirty="0" err="1">
                    <a:solidFill>
                      <a:schemeClr val="bg2"/>
                    </a:solidFill>
                  </a:rPr>
                  <a:t>fuelling</a:t>
                </a:r>
                <a:r>
                  <a:rPr lang="da-DK" dirty="0">
                    <a:solidFill>
                      <a:schemeClr val="bg2"/>
                    </a:solidFill>
                  </a:rPr>
                  <a:t> </a:t>
                </a:r>
                <a:r>
                  <a:rPr lang="da-DK" dirty="0"/>
                  <a:t>cases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624121-D364-9049-A998-96008597F5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5" t="-1743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096300-CA79-B05A-FEDB-DF5430D731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TSVV3 workshop |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D0F28F-7C68-A50D-4246-0B3CD3B10C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9132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2AA1A2F8-5ACA-4C54-BB52-D443EC003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nHESEL </a:t>
            </a:r>
            <a:r>
              <a:rPr lang="da-DK" dirty="0" err="1"/>
              <a:t>equations</a:t>
            </a:r>
            <a:endParaRPr lang="uk-UA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B99CA311-7A5E-48A9-A4E2-DE5BF82F6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nHESEL </a:t>
            </a:r>
            <a:r>
              <a:rPr lang="da-DK" dirty="0" err="1"/>
              <a:t>equations</a:t>
            </a:r>
            <a:endParaRPr lang="da-DK" dirty="0"/>
          </a:p>
          <a:p>
            <a:pPr lvl="1"/>
            <a:r>
              <a:rPr lang="da-DK" dirty="0"/>
              <a:t>Drift-</a:t>
            </a:r>
            <a:r>
              <a:rPr lang="da-DK" dirty="0" err="1"/>
              <a:t>reduced</a:t>
            </a:r>
            <a:r>
              <a:rPr lang="da-DK" dirty="0"/>
              <a:t> </a:t>
            </a:r>
            <a:r>
              <a:rPr lang="da-DK" dirty="0" err="1"/>
              <a:t>Braginskii</a:t>
            </a:r>
            <a:r>
              <a:rPr lang="da-DK" dirty="0"/>
              <a:t> </a:t>
            </a:r>
            <a:r>
              <a:rPr lang="da-DK" dirty="0" err="1"/>
              <a:t>equations</a:t>
            </a:r>
            <a:r>
              <a:rPr lang="da-DK" dirty="0"/>
              <a:t> in 2D </a:t>
            </a:r>
            <a:r>
              <a:rPr lang="da-DK" dirty="0" err="1"/>
              <a:t>outer</a:t>
            </a:r>
            <a:r>
              <a:rPr lang="da-DK" dirty="0"/>
              <a:t> midplane domain</a:t>
            </a:r>
          </a:p>
          <a:p>
            <a:pPr lvl="1"/>
            <a:r>
              <a:rPr lang="da-DK" dirty="0" err="1"/>
              <a:t>Use</a:t>
            </a:r>
            <a:r>
              <a:rPr lang="da-DK" dirty="0"/>
              <a:t> TCVX23 </a:t>
            </a:r>
            <a:r>
              <a:rPr lang="da-DK" dirty="0" err="1"/>
              <a:t>profiles</a:t>
            </a:r>
            <a:r>
              <a:rPr lang="da-DK" dirty="0"/>
              <a:t> for plasma </a:t>
            </a:r>
            <a:r>
              <a:rPr lang="da-DK" dirty="0" err="1"/>
              <a:t>forcing</a:t>
            </a:r>
            <a:r>
              <a:rPr lang="da-DK" dirty="0"/>
              <a:t> </a:t>
            </a:r>
            <a:r>
              <a:rPr lang="da-DK" dirty="0" err="1"/>
              <a:t>profiles</a:t>
            </a:r>
            <a:endParaRPr lang="da-DK" dirty="0"/>
          </a:p>
          <a:p>
            <a:pPr lvl="1"/>
            <a:r>
              <a:rPr lang="da-DK" dirty="0" err="1"/>
              <a:t>Synthetic</a:t>
            </a:r>
            <a:r>
              <a:rPr lang="da-DK" dirty="0"/>
              <a:t> high-resolution probe signals</a:t>
            </a:r>
            <a:endParaRPr lang="uk-UA" dirty="0"/>
          </a:p>
        </p:txBody>
      </p:sp>
      <p:sp>
        <p:nvSpPr>
          <p:cNvPr id="10" name="FLD_Presentation Tit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TSVV3 workshop |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020CE3-FF13-A2B2-0D21-51FC41BA3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6450" y="2636912"/>
            <a:ext cx="4800000" cy="33777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2BEFFB-5EAB-7235-C555-C4CD47ECF3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0305" y="3501008"/>
            <a:ext cx="4048132" cy="170574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8A302AE-BB53-3682-ECD2-9F3FE01FB003}"/>
              </a:ext>
            </a:extLst>
          </p:cNvPr>
          <p:cNvSpPr txBox="1"/>
          <p:nvPr/>
        </p:nvSpPr>
        <p:spPr>
          <a:xfrm>
            <a:off x="8903519" y="2399697"/>
            <a:ext cx="260293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dirty="0" err="1">
                <a:solidFill>
                  <a:schemeClr val="bg2"/>
                </a:solidFill>
                <a:latin typeface="+mn-lt"/>
              </a:rPr>
              <a:t>normalized</a:t>
            </a:r>
            <a:r>
              <a:rPr lang="da-DK" dirty="0">
                <a:solidFill>
                  <a:schemeClr val="bg2"/>
                </a:solidFill>
                <a:latin typeface="+mn-lt"/>
              </a:rPr>
              <a:t> </a:t>
            </a:r>
            <a:r>
              <a:rPr lang="da-DK" dirty="0" err="1">
                <a:solidFill>
                  <a:schemeClr val="bg2"/>
                </a:solidFill>
                <a:latin typeface="+mn-lt"/>
              </a:rPr>
              <a:t>electron</a:t>
            </a:r>
            <a:r>
              <a:rPr lang="da-DK" dirty="0">
                <a:solidFill>
                  <a:schemeClr val="bg2"/>
                </a:solidFill>
                <a:latin typeface="+mn-lt"/>
              </a:rPr>
              <a:t> </a:t>
            </a:r>
            <a:r>
              <a:rPr lang="da-DK" dirty="0" err="1">
                <a:solidFill>
                  <a:schemeClr val="bg2"/>
                </a:solidFill>
                <a:latin typeface="+mn-lt"/>
              </a:rPr>
              <a:t>density</a:t>
            </a:r>
            <a:endParaRPr lang="da-DK" dirty="0">
              <a:solidFill>
                <a:schemeClr val="bg2"/>
              </a:solidFill>
              <a:latin typeface="+mn-lt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136142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2AA1A2F8-5ACA-4C54-BB52-D443EC003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nHESEL </a:t>
            </a:r>
            <a:r>
              <a:rPr lang="da-DK" dirty="0" err="1"/>
              <a:t>equations</a:t>
            </a:r>
            <a:endParaRPr lang="uk-UA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B99CA311-7A5E-48A9-A4E2-DE5BF82F6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nHESEL neutral </a:t>
            </a:r>
            <a:r>
              <a:rPr lang="da-DK" dirty="0" err="1"/>
              <a:t>equations</a:t>
            </a:r>
            <a:endParaRPr lang="da-DK" dirty="0"/>
          </a:p>
          <a:p>
            <a:pPr lvl="1"/>
            <a:r>
              <a:rPr lang="da-DK" dirty="0" err="1"/>
              <a:t>Convective</a:t>
            </a:r>
            <a:r>
              <a:rPr lang="da-DK" dirty="0"/>
              <a:t> </a:t>
            </a:r>
            <a:r>
              <a:rPr lang="da-DK" dirty="0" err="1"/>
              <a:t>distinct</a:t>
            </a:r>
            <a:r>
              <a:rPr lang="da-DK" dirty="0"/>
              <a:t> </a:t>
            </a:r>
            <a:r>
              <a:rPr lang="da-DK" dirty="0" err="1"/>
              <a:t>interacting</a:t>
            </a:r>
            <a:r>
              <a:rPr lang="da-DK" dirty="0"/>
              <a:t> </a:t>
            </a:r>
            <a:r>
              <a:rPr lang="da-DK" dirty="0" err="1"/>
              <a:t>isothermal</a:t>
            </a:r>
            <a:r>
              <a:rPr lang="da-DK" dirty="0"/>
              <a:t> neutral </a:t>
            </a:r>
            <a:r>
              <a:rPr lang="da-DK" dirty="0" err="1"/>
              <a:t>molecule</a:t>
            </a:r>
            <a:r>
              <a:rPr lang="da-DK" dirty="0"/>
              <a:t> and atom species</a:t>
            </a:r>
          </a:p>
          <a:p>
            <a:pPr marL="216000" lvl="1" indent="0">
              <a:buNone/>
            </a:pPr>
            <a:endParaRPr lang="da-DK" dirty="0"/>
          </a:p>
          <a:p>
            <a:pPr marL="216000" lvl="1" indent="0">
              <a:buNone/>
            </a:pPr>
            <a:endParaRPr lang="da-DK" dirty="0"/>
          </a:p>
        </p:txBody>
      </p:sp>
      <p:sp>
        <p:nvSpPr>
          <p:cNvPr id="10" name="FLD_Presentation Tit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TSVV3 workshop |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020CE3-FF13-A2B2-0D21-51FC41BA3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6450" y="2636912"/>
            <a:ext cx="4800000" cy="337777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9E95EF1-8764-13D9-84EB-E5E94D3FE0A3}"/>
              </a:ext>
            </a:extLst>
          </p:cNvPr>
          <p:cNvGrpSpPr/>
          <p:nvPr/>
        </p:nvGrpSpPr>
        <p:grpSpPr>
          <a:xfrm>
            <a:off x="2002263" y="3250743"/>
            <a:ext cx="4476651" cy="1456747"/>
            <a:chOff x="-11618762" y="-6724127"/>
            <a:chExt cx="9072637" cy="295232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83D3768-3E0B-E7A8-1C7B-B53902526E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79644"/>
            <a:stretch/>
          </p:blipFill>
          <p:spPr>
            <a:xfrm>
              <a:off x="-11618762" y="-6724127"/>
              <a:ext cx="9059539" cy="108012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69EA5E6-1EA3-E179-2112-CFB40499D1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43117" b="41955"/>
            <a:stretch/>
          </p:blipFill>
          <p:spPr>
            <a:xfrm>
              <a:off x="-11618762" y="-5644007"/>
              <a:ext cx="9059539" cy="79208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B02E432-D18B-2491-F1AC-8C45F4F1C0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79644"/>
            <a:stretch/>
          </p:blipFill>
          <p:spPr>
            <a:xfrm>
              <a:off x="-11605664" y="-4851920"/>
              <a:ext cx="9059539" cy="108012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13EBA0E-29E2-70A7-A17E-1CF65A4835E1}"/>
              </a:ext>
            </a:extLst>
          </p:cNvPr>
          <p:cNvSpPr txBox="1"/>
          <p:nvPr/>
        </p:nvSpPr>
        <p:spPr>
          <a:xfrm>
            <a:off x="8903519" y="2399697"/>
            <a:ext cx="260293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dirty="0" err="1">
                <a:solidFill>
                  <a:schemeClr val="bg2"/>
                </a:solidFill>
                <a:latin typeface="+mn-lt"/>
              </a:rPr>
              <a:t>normalized</a:t>
            </a:r>
            <a:r>
              <a:rPr lang="da-DK" dirty="0">
                <a:solidFill>
                  <a:schemeClr val="bg2"/>
                </a:solidFill>
                <a:latin typeface="+mn-lt"/>
              </a:rPr>
              <a:t> </a:t>
            </a:r>
            <a:r>
              <a:rPr lang="da-DK" dirty="0" err="1">
                <a:solidFill>
                  <a:schemeClr val="bg2"/>
                </a:solidFill>
                <a:latin typeface="+mn-lt"/>
              </a:rPr>
              <a:t>electron</a:t>
            </a:r>
            <a:r>
              <a:rPr lang="da-DK" dirty="0">
                <a:solidFill>
                  <a:schemeClr val="bg2"/>
                </a:solidFill>
                <a:latin typeface="+mn-lt"/>
              </a:rPr>
              <a:t> </a:t>
            </a:r>
            <a:r>
              <a:rPr lang="da-DK" dirty="0" err="1">
                <a:solidFill>
                  <a:schemeClr val="bg2"/>
                </a:solidFill>
                <a:latin typeface="+mn-lt"/>
              </a:rPr>
              <a:t>density</a:t>
            </a:r>
            <a:endParaRPr lang="da-DK" dirty="0">
              <a:solidFill>
                <a:schemeClr val="bg2"/>
              </a:solidFill>
              <a:latin typeface="+mn-lt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0140526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heme/theme1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 cap="flat" cmpd="sng" algn="ctr">
          <a:solidFill>
            <a:schemeClr val="bg2"/>
          </a:solidFill>
          <a:prstDash val="solid"/>
          <a:miter lim="800000"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TU Template 16_9 - Purple-ENG.potx" id="{ACB4F171-8EB6-42FF-A886-8AC5C6E12EF9}" vid="{0B6811EE-F439-40C6-B36C-C65F443AAD1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TemplateConfiguration><![CDATA[{"elementsMetadata":[],"transformationConfigurations":[{"language":"{{DocumentLanguage}}","disableUpdates":false,"type":"proofingLanguage"}],"templateName":"DTU Template 16_9 - Purple","templateDescription":"","enableDocumentContentUpdater":true,"version":"1.2"}]]></TemplafyTemplateConfiguration>
</file>

<file path=customXml/item10.xml><?xml version="1.0" encoding="utf-8"?>
<TemplafySlideTemplateConfiguration><![CDATA[{"elementsMetadata":[],"documentContentValidatorConfiguration":{"enableDocumentContentValidator":false,"documentContentValidatorVersion":0},"slideId":"636957682264370159","enableDocumentContentUpdater":true,"version":"1.2"}]]></TemplafySlideTemplateConfiguration>
</file>

<file path=customXml/item11.xml><?xml version="1.0" encoding="utf-8"?>
<TemplafySlideFormConfiguration><![CDATA[{"formFields":[],"formDataEntries":[]}]]></TemplafySlideFormConfiguration>
</file>

<file path=customXml/item12.xml><?xml version="1.0" encoding="utf-8"?>
<TemplafySlideFormConfiguration><![CDATA[{"formFields":[],"formDataEntries":[]}]]></TemplafySlideFormConfiguration>
</file>

<file path=customXml/item13.xml><?xml version="1.0" encoding="utf-8"?>
<TemplafySlideTemplateConfiguration><![CDATA[{"elementsMetadata":[],"documentContentValidatorConfiguration":{"enableDocumentContentValidator":false,"documentContentValidatorVersion":0},"slideId":"636957682264370159","enableDocumentContentUpdater":true,"version":"1.2"}]]></TemplafySlideTemplateConfiguration>
</file>

<file path=customXml/item14.xml><?xml version="1.0" encoding="utf-8"?>
<TemplafySlideTemplateConfiguration><![CDATA[{"elementsMetadata":[],"documentContentValidatorConfiguration":{"enableDocumentContentValidator":false,"documentContentValidatorVersion":0},"slideId":"636957682264370159","enableDocumentContentUpdater":true,"version":"1.2"}]]></TemplafySlideTemplateConfiguration>
</file>

<file path=customXml/item15.xml><?xml version="1.0" encoding="utf-8"?>
<TemplafySlideFormConfiguration><![CDATA[{"formFields":[],"formDataEntries":[]}]]></TemplafySlideFormConfiguration>
</file>

<file path=customXml/item16.xml><?xml version="1.0" encoding="utf-8"?>
<TemplafySlideTemplateConfiguration><![CDATA[{"elementsMetadata":[],"documentContentValidatorConfiguration":{"enableDocumentContentValidator":false,"documentContentValidatorVersion":0},"slideId":"636957682264370159","enableDocumentContentUpdater":true,"version":"1.2"}]]></TemplafySlideTemplateConfiguration>
</file>

<file path=customXml/item17.xml><?xml version="1.0" encoding="utf-8"?>
<TemplafySlideFormConfiguration><![CDATA[{"formFields":[],"formDataEntries":[]}]]></TemplafySlideFormConfiguration>
</file>

<file path=customXml/item18.xml><?xml version="1.0" encoding="utf-8"?>
<TemplafySlideFormConfiguration><![CDATA[{"formFields":[],"formDataEntries":[]}]]></TemplafySlideFormConfiguration>
</file>

<file path=customXml/item19.xml><?xml version="1.0" encoding="utf-8"?>
<TemplafySlideTemplateConfiguration><![CDATA[{"elementsMetadata":[],"documentContentValidatorConfiguration":{"enableDocumentContentValidator":false,"documentContentValidatorVersion":0},"slideId":"636957682264370159","enableDocumentContentUpdater":true,"version":"1.2"}]]></TemplafySlideTemplateConfiguration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0.xml><?xml version="1.0" encoding="utf-8"?>
<TemplafySlideFormConfiguration><![CDATA[{"formFields":[],"formDataEntries":[]}]]></TemplafySlideFormConfiguration>
</file>

<file path=customXml/item21.xml><?xml version="1.0" encoding="utf-8"?>
<TemplafySlideTemplateConfiguration><![CDATA[{"elementsMetadata":[],"documentContentValidatorConfiguration":{"enableDocumentContentValidator":false,"documentContentValidatorVersion":0},"slideId":"636957682264370159","enableDocumentContentUpdater":true,"version":"1.2"}]]></TemplafySlideTemplateConfiguration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DA1FD2B40FDA458284BB6FCA763489" ma:contentTypeVersion="5" ma:contentTypeDescription="Create a new document." ma:contentTypeScope="" ma:versionID="72b2569ebc96083092f6d8e76413cd52">
  <xsd:schema xmlns:xsd="http://www.w3.org/2001/XMLSchema" xmlns:xs="http://www.w3.org/2001/XMLSchema" xmlns:p="http://schemas.microsoft.com/office/2006/metadata/properties" xmlns:ns2="683dcda1-f8c3-442f-ae64-e236c052732d" xmlns:ns3="715bde23-c48d-41ea-a697-dffaa8fbae8d" targetNamespace="http://schemas.microsoft.com/office/2006/metadata/properties" ma:root="true" ma:fieldsID="df14c340b530a7b5c38005fefa6a5693" ns2:_="" ns3:_="">
    <xsd:import namespace="683dcda1-f8c3-442f-ae64-e236c052732d"/>
    <xsd:import namespace="715bde23-c48d-41ea-a697-dffaa8fbae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3dcda1-f8c3-442f-ae64-e236c05273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5bde23-c48d-41ea-a697-dffaa8fbae8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TemplafyFormConfiguration><![CDATA[{"formFields":[{"required":false,"type":"datePicker","name":"Date","label":"Date","helpTexts":{"prefix":"","postfix":""},"spacing":{},"fullyQualifiedName":"Date"},{"required":false,"placeholder":"","lines":0,"type":"textBox","name":"PresentationTitle","label":"Presentation title","helpTexts":{"prefix":"","postfix":""},"spacing":{},"fullyQualifiedName":"PresentationTitle"}],"formDataEntries":[]}]]></TemplafyForm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TemplateConfiguration><![CDATA[{"elementsMetadata":[],"documentContentValidatorConfiguration":{"enableDocumentContentValidator":false,"documentContentValidatorVersion":0},"slideId":"636957682264057965","enableDocumentContentUpdater":true,"version":"1.2"}]]></TemplafySlideTemplateConfiguration>
</file>

<file path=customXml/item8.xml><?xml version="1.0" encoding="utf-8"?>
<TemplafySlideTemplateConfiguration><![CDATA[{"elementsMetadata":[],"documentContentValidatorConfiguration":{"enableDocumentContentValidator":false,"documentContentValidatorVersion":0},"slideId":"636957682264213454","enableDocumentContentUpdater":true,"version":"1.2"}]]></TemplafySlideTemplate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1334258C-C3E7-4029-A615-C886A240FB15}">
  <ds:schemaRefs/>
</ds:datastoreItem>
</file>

<file path=customXml/itemProps10.xml><?xml version="1.0" encoding="utf-8"?>
<ds:datastoreItem xmlns:ds="http://schemas.openxmlformats.org/officeDocument/2006/customXml" ds:itemID="{9464CCA3-5FC0-47CA-80A9-80A3562EF4D3}">
  <ds:schemaRefs/>
</ds:datastoreItem>
</file>

<file path=customXml/itemProps11.xml><?xml version="1.0" encoding="utf-8"?>
<ds:datastoreItem xmlns:ds="http://schemas.openxmlformats.org/officeDocument/2006/customXml" ds:itemID="{361E35DB-D08D-4106-8DF4-957988F801FF}">
  <ds:schemaRefs/>
</ds:datastoreItem>
</file>

<file path=customXml/itemProps12.xml><?xml version="1.0" encoding="utf-8"?>
<ds:datastoreItem xmlns:ds="http://schemas.openxmlformats.org/officeDocument/2006/customXml" ds:itemID="{403BE795-51D5-47B5-B747-A10BFE22AFA8}">
  <ds:schemaRefs/>
</ds:datastoreItem>
</file>

<file path=customXml/itemProps13.xml><?xml version="1.0" encoding="utf-8"?>
<ds:datastoreItem xmlns:ds="http://schemas.openxmlformats.org/officeDocument/2006/customXml" ds:itemID="{3DB14396-8B0C-45B4-9B8F-11E9F605DE89}">
  <ds:schemaRefs/>
</ds:datastoreItem>
</file>

<file path=customXml/itemProps14.xml><?xml version="1.0" encoding="utf-8"?>
<ds:datastoreItem xmlns:ds="http://schemas.openxmlformats.org/officeDocument/2006/customXml" ds:itemID="{7AF3F2F2-4C94-4914-A4E2-106A99F23B22}">
  <ds:schemaRefs/>
</ds:datastoreItem>
</file>

<file path=customXml/itemProps15.xml><?xml version="1.0" encoding="utf-8"?>
<ds:datastoreItem xmlns:ds="http://schemas.openxmlformats.org/officeDocument/2006/customXml" ds:itemID="{E70BAED6-6264-4902-B833-AE30E7A456CF}">
  <ds:schemaRefs/>
</ds:datastoreItem>
</file>

<file path=customXml/itemProps16.xml><?xml version="1.0" encoding="utf-8"?>
<ds:datastoreItem xmlns:ds="http://schemas.openxmlformats.org/officeDocument/2006/customXml" ds:itemID="{B775C5BA-F982-4EB1-ADB6-876213C90A40}">
  <ds:schemaRefs/>
</ds:datastoreItem>
</file>

<file path=customXml/itemProps17.xml><?xml version="1.0" encoding="utf-8"?>
<ds:datastoreItem xmlns:ds="http://schemas.openxmlformats.org/officeDocument/2006/customXml" ds:itemID="{C22B6C8E-A63E-4AC5-9AE5-AAF759043A3B}">
  <ds:schemaRefs/>
</ds:datastoreItem>
</file>

<file path=customXml/itemProps18.xml><?xml version="1.0" encoding="utf-8"?>
<ds:datastoreItem xmlns:ds="http://schemas.openxmlformats.org/officeDocument/2006/customXml" ds:itemID="{ADDAE364-38E6-48F2-AFF0-D166FBD70BA1}">
  <ds:schemaRefs/>
</ds:datastoreItem>
</file>

<file path=customXml/itemProps19.xml><?xml version="1.0" encoding="utf-8"?>
<ds:datastoreItem xmlns:ds="http://schemas.openxmlformats.org/officeDocument/2006/customXml" ds:itemID="{6860CD14-A1AD-4CBF-8832-EBAC64F2CFCC}">
  <ds:schemaRefs/>
</ds:datastoreItem>
</file>

<file path=customXml/itemProps2.xml><?xml version="1.0" encoding="utf-8"?>
<ds:datastoreItem xmlns:ds="http://schemas.openxmlformats.org/officeDocument/2006/customXml" ds:itemID="{C7696DC1-7A22-4198-A4D1-783EAEBC6DD4}">
  <ds:schemaRefs>
    <ds:schemaRef ds:uri="683dcda1-f8c3-442f-ae64-e236c052732d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715bde23-c48d-41ea-a697-dffaa8fbae8d"/>
    <ds:schemaRef ds:uri="http://schemas.microsoft.com/office/2006/metadata/properties"/>
  </ds:schemaRefs>
</ds:datastoreItem>
</file>

<file path=customXml/itemProps20.xml><?xml version="1.0" encoding="utf-8"?>
<ds:datastoreItem xmlns:ds="http://schemas.openxmlformats.org/officeDocument/2006/customXml" ds:itemID="{9BB90B8C-EED6-4F62-9DC7-C281D4C45783}">
  <ds:schemaRefs/>
</ds:datastoreItem>
</file>

<file path=customXml/itemProps21.xml><?xml version="1.0" encoding="utf-8"?>
<ds:datastoreItem xmlns:ds="http://schemas.openxmlformats.org/officeDocument/2006/customXml" ds:itemID="{BD66F140-4F92-4ECC-A1A4-A951720B4EAF}">
  <ds:schemaRefs/>
</ds:datastoreItem>
</file>

<file path=customXml/itemProps3.xml><?xml version="1.0" encoding="utf-8"?>
<ds:datastoreItem xmlns:ds="http://schemas.openxmlformats.org/officeDocument/2006/customXml" ds:itemID="{9F0C0281-0754-4C07-B1CB-D9771AB751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3dcda1-f8c3-442f-ae64-e236c052732d"/>
    <ds:schemaRef ds:uri="715bde23-c48d-41ea-a697-dffaa8fbae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FAD9687-A325-465A-822F-98C7D264CFD7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69ED2CA6-29BB-4407-9012-18ED2ECCD16E}">
  <ds:schemaRefs/>
</ds:datastoreItem>
</file>

<file path=customXml/itemProps6.xml><?xml version="1.0" encoding="utf-8"?>
<ds:datastoreItem xmlns:ds="http://schemas.openxmlformats.org/officeDocument/2006/customXml" ds:itemID="{A24B75EB-8202-4907-9D1E-5F9CF0C29483}">
  <ds:schemaRefs/>
</ds:datastoreItem>
</file>

<file path=customXml/itemProps7.xml><?xml version="1.0" encoding="utf-8"?>
<ds:datastoreItem xmlns:ds="http://schemas.openxmlformats.org/officeDocument/2006/customXml" ds:itemID="{ECA1DA60-FB17-4EB5-97F4-62F99A1A733D}">
  <ds:schemaRefs/>
</ds:datastoreItem>
</file>

<file path=customXml/itemProps8.xml><?xml version="1.0" encoding="utf-8"?>
<ds:datastoreItem xmlns:ds="http://schemas.openxmlformats.org/officeDocument/2006/customXml" ds:itemID="{B30A78E7-315B-4170-8116-72928D1FEAD9}">
  <ds:schemaRefs/>
</ds:datastoreItem>
</file>

<file path=customXml/itemProps9.xml><?xml version="1.0" encoding="utf-8"?>
<ds:datastoreItem xmlns:ds="http://schemas.openxmlformats.org/officeDocument/2006/customXml" ds:itemID="{E618FA3B-8A67-40AE-8AE5-229504AB69D3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DTU Template 16_9 - Purple-ENG</Template>
  <TotalTime>14554</TotalTime>
  <Words>1114</Words>
  <Application>Microsoft Office PowerPoint</Application>
  <PresentationFormat>Custom</PresentationFormat>
  <Paragraphs>197</Paragraphs>
  <Slides>23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Cambria Math</vt:lpstr>
      <vt:lpstr>Verdana</vt:lpstr>
      <vt:lpstr>Blank</vt:lpstr>
      <vt:lpstr>PowerPoint Presentation</vt:lpstr>
      <vt:lpstr>Nonlinearities in plasma-neutrals interactions</vt:lpstr>
      <vt:lpstr>Nonlinearities in plasma-neutrals interactions</vt:lpstr>
      <vt:lpstr>Input vs. System Nonlinearity</vt:lpstr>
      <vt:lpstr>The mean-field approximation</vt:lpstr>
      <vt:lpstr>The mean-field approximation for the source term</vt:lpstr>
      <vt:lpstr>Input vs. System Nonlinearity</vt:lpstr>
      <vt:lpstr>nHESEL equations</vt:lpstr>
      <vt:lpstr>nHESEL equations</vt:lpstr>
      <vt:lpstr>Sources from neutral interactions</vt:lpstr>
      <vt:lpstr>nHESEL simulation</vt:lpstr>
      <vt:lpstr>Electron density profile</vt:lpstr>
      <vt:lpstr>Electron density profile</vt:lpstr>
      <vt:lpstr>Electron density variance</vt:lpstr>
      <vt:lpstr>Electron density variance profile</vt:lpstr>
      <vt:lpstr>Neutral density profiles</vt:lpstr>
      <vt:lpstr>Neutral density variance</vt:lpstr>
      <vt:lpstr>Electron density source</vt:lpstr>
      <vt:lpstr>Electron density source</vt:lpstr>
      <vt:lpstr>Electron density source</vt:lpstr>
      <vt:lpstr>Input vs. System Nonlinearity</vt:lpstr>
      <vt:lpstr>Input vs. System Nonlinearity</vt:lpstr>
      <vt:lpstr>PowerPoint Presentation</vt:lpstr>
    </vt:vector>
  </TitlesOfParts>
  <Company>TECHNICAL UNIVERSITY OF DENMARK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Simon Thrysøe</dc:creator>
  <cp:lastModifiedBy>Alexander Simon Thrysøe</cp:lastModifiedBy>
  <cp:revision>2</cp:revision>
  <dcterms:created xsi:type="dcterms:W3CDTF">2024-05-27T06:34:43Z</dcterms:created>
  <dcterms:modified xsi:type="dcterms:W3CDTF">2025-12-10T12:42:42Z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IsCodeFreeTemplate">
    <vt:lpwstr>True</vt:lpwstr>
  </property>
  <property fmtid="{D5CDD505-2E9C-101B-9397-08002B2CF9AE}" pid="3" name="TemplafyTimeStamp">
    <vt:lpwstr>2019-06-10T12:57:05.6036816Z</vt:lpwstr>
  </property>
  <property fmtid="{D5CDD505-2E9C-101B-9397-08002B2CF9AE}" pid="4" name="ContentTypeId">
    <vt:lpwstr>0x0101009ADA1FD2B40FDA458284BB6FCA763489</vt:lpwstr>
  </property>
</Properties>
</file>