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C9A74-63A4-4211-9F0B-1F22D50A1F55}" v="2" dt="2024-01-22T13:33:04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45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weł Gąsior" userId="3566b432-2504-4dc0-b431-5d18b002916f" providerId="ADAL" clId="{1F6C9A74-63A4-4211-9F0B-1F22D50A1F55}"/>
    <pc:docChg chg="custSel delSld modSld">
      <pc:chgData name="Paweł Gąsior" userId="3566b432-2504-4dc0-b431-5d18b002916f" providerId="ADAL" clId="{1F6C9A74-63A4-4211-9F0B-1F22D50A1F55}" dt="2024-01-23T09:05:48.381" v="458" actId="20577"/>
      <pc:docMkLst>
        <pc:docMk/>
      </pc:docMkLst>
      <pc:sldChg chg="del">
        <pc:chgData name="Paweł Gąsior" userId="3566b432-2504-4dc0-b431-5d18b002916f" providerId="ADAL" clId="{1F6C9A74-63A4-4211-9F0B-1F22D50A1F55}" dt="2024-01-22T13:23:25.488" v="0" actId="47"/>
        <pc:sldMkLst>
          <pc:docMk/>
          <pc:sldMk cId="3042666667" sldId="278"/>
        </pc:sldMkLst>
      </pc:sldChg>
      <pc:sldChg chg="addSp modSp del">
        <pc:chgData name="Paweł Gąsior" userId="3566b432-2504-4dc0-b431-5d18b002916f" providerId="ADAL" clId="{1F6C9A74-63A4-4211-9F0B-1F22D50A1F55}" dt="2024-01-22T13:33:10.084" v="379" actId="47"/>
        <pc:sldMkLst>
          <pc:docMk/>
          <pc:sldMk cId="1108405935" sldId="281"/>
        </pc:sldMkLst>
        <pc:spChg chg="add mod">
          <ac:chgData name="Paweł Gąsior" userId="3566b432-2504-4dc0-b431-5d18b002916f" providerId="ADAL" clId="{1F6C9A74-63A4-4211-9F0B-1F22D50A1F55}" dt="2024-01-22T13:23:32.831" v="1"/>
          <ac:spMkLst>
            <pc:docMk/>
            <pc:sldMk cId="1108405935" sldId="281"/>
            <ac:spMk id="2" creationId="{E9C9B48F-B376-D8B7-CCE2-BBB6D12AD1E8}"/>
          </ac:spMkLst>
        </pc:spChg>
      </pc:sldChg>
      <pc:sldChg chg="addSp modSp mod">
        <pc:chgData name="Paweł Gąsior" userId="3566b432-2504-4dc0-b431-5d18b002916f" providerId="ADAL" clId="{1F6C9A74-63A4-4211-9F0B-1F22D50A1F55}" dt="2024-01-23T09:05:48.381" v="458" actId="20577"/>
        <pc:sldMkLst>
          <pc:docMk/>
          <pc:sldMk cId="1913931394" sldId="282"/>
        </pc:sldMkLst>
        <pc:spChg chg="add mod">
          <ac:chgData name="Paweł Gąsior" userId="3566b432-2504-4dc0-b431-5d18b002916f" providerId="ADAL" clId="{1F6C9A74-63A4-4211-9F0B-1F22D50A1F55}" dt="2024-01-22T13:33:04.651" v="378"/>
          <ac:spMkLst>
            <pc:docMk/>
            <pc:sldMk cId="1913931394" sldId="282"/>
            <ac:spMk id="2" creationId="{9E6005CF-E44C-8F44-DFA0-173AC247833B}"/>
          </ac:spMkLst>
        </pc:spChg>
        <pc:spChg chg="mod">
          <ac:chgData name="Paweł Gąsior" userId="3566b432-2504-4dc0-b431-5d18b002916f" providerId="ADAL" clId="{1F6C9A74-63A4-4211-9F0B-1F22D50A1F55}" dt="2024-01-22T13:24:42.284" v="68" actId="20577"/>
          <ac:spMkLst>
            <pc:docMk/>
            <pc:sldMk cId="1913931394" sldId="282"/>
            <ac:spMk id="6" creationId="{6227B69C-F95B-47CE-2EDD-22B051AD46B5}"/>
          </ac:spMkLst>
        </pc:spChg>
        <pc:spChg chg="mod">
          <ac:chgData name="Paweł Gąsior" userId="3566b432-2504-4dc0-b431-5d18b002916f" providerId="ADAL" clId="{1F6C9A74-63A4-4211-9F0B-1F22D50A1F55}" dt="2024-01-23T09:05:48.381" v="458" actId="20577"/>
          <ac:spMkLst>
            <pc:docMk/>
            <pc:sldMk cId="1913931394" sldId="282"/>
            <ac:spMk id="7" creationId="{B4F82703-07C7-C4EB-1D6B-73BC2D273F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149" y="3147376"/>
            <a:ext cx="1745699" cy="1320800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1504950"/>
            <a:ext cx="9144000" cy="119657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68717"/>
            <a:ext cx="7772400" cy="669044"/>
          </a:xfrm>
        </p:spPr>
        <p:txBody>
          <a:bodyPr anchor="b"/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44334" y="2701529"/>
            <a:ext cx="2455333" cy="34973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Imię i Nazwisko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8" y="4722813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4" y="262489"/>
            <a:ext cx="2727966" cy="957836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2915708" y="4578350"/>
            <a:ext cx="3312583" cy="3428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05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39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Wydarzenie, Miejsce i data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4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Wydarzenie, Miejsce i data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1573742" y="844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Wydarzenie, Miejsce i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2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89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2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3107267" y="480724"/>
            <a:ext cx="2963333" cy="3428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4" name="Grupa 13"/>
          <p:cNvGrpSpPr/>
          <p:nvPr/>
        </p:nvGrpSpPr>
        <p:grpSpPr>
          <a:xfrm rot="10800000">
            <a:off x="5056718" y="4713396"/>
            <a:ext cx="4087283" cy="308985"/>
            <a:chOff x="0" y="6276976"/>
            <a:chExt cx="4087283" cy="411980"/>
          </a:xfrm>
        </p:grpSpPr>
        <p:sp>
          <p:nvSpPr>
            <p:cNvPr id="15" name="Prostokąt 14"/>
            <p:cNvSpPr/>
            <p:nvPr userDrawn="1"/>
          </p:nvSpPr>
          <p:spPr>
            <a:xfrm>
              <a:off x="0" y="6311899"/>
              <a:ext cx="3877733" cy="342901"/>
            </a:xfrm>
            <a:prstGeom prst="rect">
              <a:avLst/>
            </a:prstGeom>
            <a:solidFill>
              <a:srgbClr val="D02E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6" name="Elipsa 15"/>
            <p:cNvSpPr/>
            <p:nvPr userDrawn="1"/>
          </p:nvSpPr>
          <p:spPr>
            <a:xfrm>
              <a:off x="3817407" y="6276976"/>
              <a:ext cx="269876" cy="4119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" y="4707732"/>
            <a:ext cx="4087283" cy="308985"/>
            <a:chOff x="0" y="6276976"/>
            <a:chExt cx="4087283" cy="411980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311899"/>
              <a:ext cx="3877733" cy="342901"/>
            </a:xfrm>
            <a:prstGeom prst="rect">
              <a:avLst/>
            </a:prstGeom>
            <a:solidFill>
              <a:srgbClr val="D02E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Elipsa 10"/>
            <p:cNvSpPr/>
            <p:nvPr userDrawn="1"/>
          </p:nvSpPr>
          <p:spPr>
            <a:xfrm>
              <a:off x="3817407" y="6276976"/>
              <a:ext cx="269876" cy="4119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622" y="4734634"/>
            <a:ext cx="902756" cy="26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0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6227B69C-F95B-47CE-2EDD-22B051AD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747"/>
            <a:ext cx="9144000" cy="302685"/>
          </a:xfrm>
        </p:spPr>
        <p:txBody>
          <a:bodyPr/>
          <a:lstStyle/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IPPLM/LIBS lab. 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in WP PWIE SPE in 2024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4F82703-07C7-C4EB-1D6B-73BC2D273F48}"/>
              </a:ext>
            </a:extLst>
          </p:cNvPr>
          <p:cNvSpPr/>
          <p:nvPr/>
        </p:nvSpPr>
        <p:spPr>
          <a:xfrm>
            <a:off x="298481" y="1305507"/>
            <a:ext cx="8442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Participation</a:t>
            </a:r>
            <a:r>
              <a:rPr lang="pl-PL" dirty="0"/>
              <a:t> in the </a:t>
            </a:r>
            <a:r>
              <a:rPr lang="pl-PL" dirty="0" err="1"/>
              <a:t>experiments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JET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Data </a:t>
            </a:r>
            <a:r>
              <a:rPr lang="pl-PL" dirty="0" err="1"/>
              <a:t>analysis</a:t>
            </a:r>
            <a:r>
              <a:rPr lang="pl-PL" dirty="0"/>
              <a:t> of the spectra, </a:t>
            </a:r>
            <a:r>
              <a:rPr lang="pl-PL" dirty="0" err="1"/>
              <a:t>especially</a:t>
            </a:r>
            <a:r>
              <a:rPr lang="pl-PL" dirty="0"/>
              <a:t> </a:t>
            </a:r>
            <a:r>
              <a:rPr lang="pl-PL" dirty="0" err="1"/>
              <a:t>pre-processing</a:t>
            </a:r>
            <a:r>
              <a:rPr lang="pl-PL" dirty="0"/>
              <a:t> for </a:t>
            </a:r>
            <a:r>
              <a:rPr lang="pl-PL" dirty="0" err="1"/>
              <a:t>optimisation</a:t>
            </a:r>
            <a:r>
              <a:rPr lang="pl-PL" dirty="0"/>
              <a:t> for </a:t>
            </a:r>
            <a:r>
              <a:rPr lang="pl-PL" dirty="0" err="1"/>
              <a:t>machine</a:t>
            </a:r>
            <a:r>
              <a:rPr lang="pl-PL" dirty="0"/>
              <a:t> learning </a:t>
            </a:r>
            <a:r>
              <a:rPr lang="pl-PL" dirty="0" err="1"/>
              <a:t>models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Application of </a:t>
            </a:r>
            <a:r>
              <a:rPr lang="pl-PL" dirty="0" err="1"/>
              <a:t>experimental</a:t>
            </a:r>
            <a:r>
              <a:rPr lang="pl-PL" dirty="0"/>
              <a:t> spectra for </a:t>
            </a:r>
            <a:r>
              <a:rPr lang="pl-PL" dirty="0" err="1"/>
              <a:t>enhancement</a:t>
            </a:r>
            <a:r>
              <a:rPr lang="pl-PL" dirty="0"/>
              <a:t> of </a:t>
            </a:r>
            <a:r>
              <a:rPr lang="pl-PL" dirty="0" err="1"/>
              <a:t>generation</a:t>
            </a:r>
            <a:r>
              <a:rPr lang="pl-PL" dirty="0"/>
              <a:t> of </a:t>
            </a:r>
            <a:r>
              <a:rPr lang="pl-PL" dirty="0" err="1"/>
              <a:t>synthetic</a:t>
            </a:r>
            <a:r>
              <a:rPr lang="pl-PL" dirty="0"/>
              <a:t> data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Validation</a:t>
            </a:r>
            <a:r>
              <a:rPr lang="pl-PL" dirty="0"/>
              <a:t> of the ML </a:t>
            </a:r>
            <a:r>
              <a:rPr lang="pl-PL" dirty="0" err="1"/>
              <a:t>models</a:t>
            </a:r>
            <a:r>
              <a:rPr lang="pl-PL" dirty="0"/>
              <a:t> </a:t>
            </a:r>
            <a:r>
              <a:rPr lang="pl-PL" dirty="0" err="1"/>
              <a:t>developed</a:t>
            </a:r>
            <a:r>
              <a:rPr lang="pl-PL" dirty="0"/>
              <a:t> on </a:t>
            </a:r>
            <a:r>
              <a:rPr lang="pl-PL" dirty="0" err="1"/>
              <a:t>synthetic</a:t>
            </a:r>
            <a:r>
              <a:rPr lang="pl-PL" dirty="0"/>
              <a:t>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Possible</a:t>
            </a:r>
            <a:r>
              <a:rPr lang="pl-PL" dirty="0"/>
              <a:t> LIBS </a:t>
            </a:r>
            <a:r>
              <a:rPr lang="pl-PL" dirty="0" err="1"/>
              <a:t>investigation</a:t>
            </a:r>
            <a:r>
              <a:rPr lang="pl-PL" dirty="0"/>
              <a:t> on </a:t>
            </a:r>
            <a:r>
              <a:rPr lang="pl-PL" dirty="0" err="1"/>
              <a:t>samples</a:t>
            </a:r>
            <a:r>
              <a:rPr lang="pl-PL" dirty="0"/>
              <a:t> </a:t>
            </a:r>
            <a:r>
              <a:rPr lang="pl-PL" dirty="0" err="1"/>
              <a:t>provided</a:t>
            </a:r>
            <a:r>
              <a:rPr lang="pl-PL" dirty="0"/>
              <a:t> for </a:t>
            </a:r>
            <a:r>
              <a:rPr lang="pl-PL" dirty="0" err="1"/>
              <a:t>material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/>
              <a:t> WUT</a:t>
            </a:r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E6005CF-E44C-8F44-DFA0-173AC247833B}"/>
              </a:ext>
            </a:extLst>
          </p:cNvPr>
          <p:cNvSpPr txBox="1"/>
          <p:nvPr/>
        </p:nvSpPr>
        <p:spPr>
          <a:xfrm>
            <a:off x="5251450" y="4485195"/>
            <a:ext cx="39497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WP</a:t>
            </a:r>
            <a:r>
              <a:rPr kumimoji="0" lang="en-US" sz="1100" b="0" i="0" u="none" strike="noStrike" kern="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PWIE</a:t>
            </a:r>
            <a:r>
              <a:rPr kumimoji="0" lang="en-US" sz="11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SP E</a:t>
            </a:r>
            <a:r>
              <a:rPr kumimoji="0" lang="en-US" sz="11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1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January meeting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|</a:t>
            </a:r>
            <a:r>
              <a:rPr kumimoji="0" lang="en-US" sz="11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VC |</a:t>
            </a:r>
            <a:r>
              <a:rPr kumimoji="0" lang="en-US" sz="11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23</a:t>
            </a:r>
            <a:r>
              <a:rPr kumimoji="0" lang="en-US" sz="11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January 2024</a:t>
            </a:r>
            <a:r>
              <a:rPr kumimoji="0" lang="en-US" sz="11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31394"/>
      </p:ext>
    </p:extLst>
  </p:cSld>
  <p:clrMapOvr>
    <a:masterClrMapping/>
  </p:clrMapOvr>
</p:sld>
</file>

<file path=ppt/theme/theme1.xml><?xml version="1.0" encoding="utf-8"?>
<a:theme xmlns:a="http://schemas.openxmlformats.org/drawingml/2006/main" name="2a_Prezentacja_IFPiLM_wzor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IFPiLM_wzor" id="{642249C5-39AC-48C6-A5A9-1842D69FD3F1}" vid="{97AFB85B-1D2F-42F3-953C-BF95CC6D25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2a_Prezentacja_IFPiLM_wzor</Template>
  <TotalTime>2663</TotalTime>
  <Words>80</Words>
  <Application>Microsoft Office PowerPoint</Application>
  <PresentationFormat>Pokaz na ekranie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2a_Prezentacja_IFPiLM_wzor</vt:lpstr>
      <vt:lpstr>IPPLM/LIBS lab. activities in WP PWIE SPE in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Lenovo</dc:creator>
  <cp:lastModifiedBy>Paweł Gąsior</cp:lastModifiedBy>
  <cp:revision>43</cp:revision>
  <dcterms:created xsi:type="dcterms:W3CDTF">2021-11-08T08:25:46Z</dcterms:created>
  <dcterms:modified xsi:type="dcterms:W3CDTF">2024-01-23T09:05:50Z</dcterms:modified>
</cp:coreProperties>
</file>