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900" r:id="rId3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Donald Darren" initials="DMc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7F7F7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4" autoAdjust="0"/>
    <p:restoredTop sz="94675" autoAdjust="0"/>
  </p:normalViewPr>
  <p:slideViewPr>
    <p:cSldViewPr showGuides="1">
      <p:cViewPr varScale="1">
        <p:scale>
          <a:sx n="104" d="100"/>
          <a:sy n="104" d="100"/>
        </p:scale>
        <p:origin x="173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22/01/2024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22/01/2024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9" tIns="47414" rIns="94829" bIns="474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4829" tIns="47414" rIns="94829" bIns="4741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9456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220072" y="5733256"/>
            <a:ext cx="3610183" cy="648072"/>
            <a:chOff x="18230283" y="40396912"/>
            <a:chExt cx="9924896" cy="1781641"/>
          </a:xfrm>
        </p:grpSpPr>
        <p:sp>
          <p:nvSpPr>
            <p:cNvPr id="10" name="Rectangle 9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71038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1800" baseline="0">
                <a:solidFill>
                  <a:srgbClr val="002060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pic>
        <p:nvPicPr>
          <p:cNvPr id="9" name="Picture 8" descr="EurofusionDisc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7543800" cy="914400"/>
          </a:xfrm>
        </p:spPr>
        <p:txBody>
          <a:bodyPr>
            <a:normAutofit/>
          </a:bodyPr>
          <a:lstStyle>
            <a:lvl1pPr algn="l">
              <a:lnSpc>
                <a:spcPts val="3200"/>
              </a:lnSpc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of title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67544" y="6551766"/>
            <a:ext cx="82350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A. Coordinator, B. Scientist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| WP PFC &amp; JET2 Annual</a:t>
            </a:r>
            <a:r>
              <a:rPr lang="en-GB" sz="1100" baseline="0" dirty="0">
                <a:latin typeface="Arial" panose="020B0604020202020204" pitchFamily="34" charset="0"/>
                <a:cs typeface="Arial" panose="020B0604020202020204" pitchFamily="34" charset="0"/>
              </a:rPr>
              <a:t> Meeting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| Zagreb | 19-22</a:t>
            </a:r>
            <a:r>
              <a:rPr lang="en-GB" sz="1100" baseline="0" dirty="0">
                <a:latin typeface="Arial" panose="020B0604020202020204" pitchFamily="34" charset="0"/>
                <a:cs typeface="Arial" panose="020B0604020202020204" pitchFamily="34" charset="0"/>
              </a:rPr>
              <a:t> Nov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2018 | Page </a:t>
            </a:r>
            <a:fld id="{6A6D9FA1-99C7-4910-8E32-B85D378B0060}" type="slidenum">
              <a:rPr lang="en-GB" sz="1100" b="1" smtClean="0">
                <a:latin typeface="Arial" panose="020B0604020202020204" pitchFamily="34" charset="0"/>
                <a:cs typeface="Arial" panose="020B0604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22/01/2024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348880"/>
            <a:ext cx="9036496" cy="1440160"/>
          </a:xfrm>
        </p:spPr>
        <p:txBody>
          <a:bodyPr/>
          <a:lstStyle/>
          <a:p>
            <a:r>
              <a:rPr lang="en-US" sz="3200" dirty="0"/>
              <a:t>WP </a:t>
            </a:r>
            <a:r>
              <a:rPr lang="lv-LV" sz="3200" dirty="0" err="1"/>
              <a:t>PWIE</a:t>
            </a:r>
            <a:r>
              <a:rPr lang="lv-LV" sz="3200" dirty="0"/>
              <a:t> </a:t>
            </a:r>
            <a:r>
              <a:rPr lang="lv-LV" sz="3200" dirty="0" err="1" smtClean="0"/>
              <a:t>SPE</a:t>
            </a:r>
            <a:r>
              <a:rPr lang="lv-LV" sz="3200" dirty="0" smtClean="0"/>
              <a:t> 1</a:t>
            </a:r>
            <a:r>
              <a:rPr lang="en-GB" sz="3200" dirty="0" smtClean="0"/>
              <a:t>: </a:t>
            </a:r>
            <a:r>
              <a:rPr lang="en-US" sz="3200" dirty="0"/>
              <a:t>LIBS at JET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6480720" cy="936104"/>
          </a:xfrm>
        </p:spPr>
        <p:txBody>
          <a:bodyPr>
            <a:normAutofit/>
          </a:bodyPr>
          <a:lstStyle/>
          <a:p>
            <a:r>
              <a:rPr lang="lv-LV" dirty="0"/>
              <a:t>Jeļena </a:t>
            </a:r>
            <a:r>
              <a:rPr lang="lv-LV" dirty="0" smtClean="0"/>
              <a:t>Butikova</a:t>
            </a:r>
            <a:endParaRPr lang="lv-LV" dirty="0"/>
          </a:p>
          <a:p>
            <a:r>
              <a:rPr lang="lv-LV" dirty="0" err="1"/>
              <a:t>ISSP-UL</a:t>
            </a:r>
            <a:r>
              <a:rPr lang="lv-LV" dirty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5" t="31607" r="16635" b="31607"/>
          <a:stretch/>
        </p:blipFill>
        <p:spPr>
          <a:xfrm>
            <a:off x="539552" y="5713962"/>
            <a:ext cx="2880320" cy="83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91440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lv-LV" dirty="0" err="1" smtClean="0"/>
              <a:t>Tasks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deliverables</a:t>
            </a:r>
            <a:r>
              <a:rPr lang="lv-LV" dirty="0" smtClean="0"/>
              <a:t> </a:t>
            </a:r>
            <a:r>
              <a:rPr lang="lv-LV" dirty="0" smtClean="0"/>
              <a:t>2024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51520" y="1667644"/>
            <a:ext cx="8136904" cy="2016224"/>
          </a:xfrm>
        </p:spPr>
        <p:txBody>
          <a:bodyPr>
            <a:noAutofit/>
          </a:bodyPr>
          <a:lstStyle/>
          <a:p>
            <a:pPr marL="214313" lvl="0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LIBS experiment at </a:t>
            </a:r>
            <a:r>
              <a:rPr lang="en-US" sz="1600" dirty="0" err="1"/>
              <a:t>VTT</a:t>
            </a:r>
            <a:r>
              <a:rPr lang="en-US" sz="1600" dirty="0"/>
              <a:t> using the JET LIBS setup </a:t>
            </a:r>
          </a:p>
          <a:p>
            <a:pPr marL="214313" lvl="0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Data analysis of </a:t>
            </a:r>
            <a:r>
              <a:rPr lang="en-US" sz="1600" dirty="0" err="1"/>
              <a:t>VTT</a:t>
            </a:r>
            <a:r>
              <a:rPr lang="en-US" sz="1600" dirty="0"/>
              <a:t> </a:t>
            </a:r>
            <a:r>
              <a:rPr lang="lv-LV" sz="1600" dirty="0" err="1" smtClean="0"/>
              <a:t>CF</a:t>
            </a:r>
            <a:r>
              <a:rPr lang="lv-LV" sz="1600" dirty="0" smtClean="0"/>
              <a:t>-</a:t>
            </a:r>
            <a:r>
              <a:rPr lang="en-US" sz="1600" dirty="0" smtClean="0"/>
              <a:t>LIBS </a:t>
            </a:r>
            <a:r>
              <a:rPr lang="en-US" sz="1600" dirty="0"/>
              <a:t>experiment</a:t>
            </a:r>
          </a:p>
          <a:p>
            <a:pPr marL="214313" lvl="0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LIBS experiment at </a:t>
            </a:r>
            <a:r>
              <a:rPr lang="en-US" sz="1600" dirty="0" smtClean="0"/>
              <a:t>JET</a:t>
            </a:r>
            <a:r>
              <a:rPr lang="lv-LV" sz="1600" dirty="0" smtClean="0"/>
              <a:t> </a:t>
            </a:r>
            <a:r>
              <a:rPr lang="lv-LV" sz="1600" dirty="0" err="1" smtClean="0"/>
              <a:t>using</a:t>
            </a:r>
            <a:r>
              <a:rPr lang="lv-LV" sz="1600" dirty="0" smtClean="0"/>
              <a:t> </a:t>
            </a:r>
            <a:r>
              <a:rPr lang="lv-LV" sz="1600" dirty="0" err="1" smtClean="0"/>
              <a:t>RH</a:t>
            </a:r>
            <a:endParaRPr lang="en-US" sz="1600" dirty="0"/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Data analysis of </a:t>
            </a:r>
            <a:r>
              <a:rPr lang="lv-LV" sz="1600" dirty="0" err="1" smtClean="0"/>
              <a:t>JET</a:t>
            </a:r>
            <a:r>
              <a:rPr lang="en-US" sz="1600" dirty="0" smtClean="0"/>
              <a:t> </a:t>
            </a:r>
            <a:r>
              <a:rPr lang="lv-LV" sz="1600" dirty="0" err="1" smtClean="0"/>
              <a:t>CF</a:t>
            </a:r>
            <a:r>
              <a:rPr lang="lv-LV" sz="1600" dirty="0" smtClean="0"/>
              <a:t>-</a:t>
            </a:r>
            <a:r>
              <a:rPr lang="en-US" sz="1600" dirty="0" smtClean="0"/>
              <a:t>LIBS </a:t>
            </a:r>
            <a:r>
              <a:rPr lang="en-US" sz="1600" dirty="0"/>
              <a:t>experiment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267744" y="6453336"/>
            <a:ext cx="64087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lv-LV" dirty="0"/>
          </a:p>
        </p:txBody>
      </p:sp>
      <p:sp>
        <p:nvSpPr>
          <p:cNvPr id="15" name="Content Placeholder 1"/>
          <p:cNvSpPr txBox="1">
            <a:spLocks/>
          </p:cNvSpPr>
          <p:nvPr/>
        </p:nvSpPr>
        <p:spPr>
          <a:xfrm>
            <a:off x="263352" y="4149080"/>
            <a:ext cx="8136904" cy="11665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−"/>
              <a:defRPr sz="20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3000"/>
              </a:lnSpc>
              <a:buNone/>
            </a:pPr>
            <a:r>
              <a:rPr lang="lv-LV" sz="1600" dirty="0" err="1" smtClean="0"/>
              <a:t>ISSP-UL</a:t>
            </a:r>
            <a:r>
              <a:rPr lang="lv-LV" sz="1600" dirty="0" smtClean="0"/>
              <a:t> </a:t>
            </a:r>
            <a:r>
              <a:rPr lang="lv-LV" sz="1600" dirty="0" err="1" smtClean="0"/>
              <a:t>team</a:t>
            </a:r>
            <a:r>
              <a:rPr lang="en-US" sz="1600" dirty="0" smtClean="0"/>
              <a:t> 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lv-LV" sz="1600" dirty="0" smtClean="0"/>
              <a:t>Jeļena Butikova</a:t>
            </a:r>
            <a:endParaRPr lang="en-US" sz="1600" dirty="0" smtClean="0"/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lv-LV" sz="1600" dirty="0" smtClean="0"/>
              <a:t>Anatolijs </a:t>
            </a:r>
            <a:r>
              <a:rPr lang="lv-LV" sz="1600" dirty="0" err="1" smtClean="0"/>
              <a:t>Šarakovskis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2017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9732</TotalTime>
  <Words>50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Courier New</vt:lpstr>
      <vt:lpstr>Wingdings</vt:lpstr>
      <vt:lpstr>Office Theme</vt:lpstr>
      <vt:lpstr>WP PWIE SPE 1: LIBS at JET </vt:lpstr>
      <vt:lpstr>Tasks and deliverables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Darren.McDonald@euro-fusion.org;Xavier.Litaudon@euro-fusion.org</dc:creator>
  <cp:lastModifiedBy>Jeļena Butikova</cp:lastModifiedBy>
  <cp:revision>678</cp:revision>
  <cp:lastPrinted>2017-09-13T08:00:50Z</cp:lastPrinted>
  <dcterms:created xsi:type="dcterms:W3CDTF">2014-10-27T16:40:37Z</dcterms:created>
  <dcterms:modified xsi:type="dcterms:W3CDTF">2024-01-22T12:49:16Z</dcterms:modified>
</cp:coreProperties>
</file>