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2"/>
  </p:notesMasterIdLst>
  <p:sldIdLst>
    <p:sldId id="256" r:id="rId5"/>
    <p:sldId id="257" r:id="rId6"/>
    <p:sldId id="309" r:id="rId7"/>
    <p:sldId id="311" r:id="rId8"/>
    <p:sldId id="312" r:id="rId9"/>
    <p:sldId id="313" r:id="rId10"/>
    <p:sldId id="310" r:id="rId11"/>
  </p:sldIdLst>
  <p:sldSz cx="9144000" cy="6858000" type="screen4x3"/>
  <p:notesSz cx="9866313" cy="67357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90" d="100"/>
          <a:sy n="90" d="100"/>
        </p:scale>
        <p:origin x="624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erto José Sobral Catarino" userId="b8002e3d-6205-4d73-a13f-dd14d6ebab63" providerId="ADAL" clId="{73839482-3433-4465-8C9C-F185592B0F75}"/>
    <pc:docChg chg="undo custSel addSld delSld modSld sldOrd delMainMaster">
      <pc:chgData name="Norberto José Sobral Catarino" userId="b8002e3d-6205-4d73-a13f-dd14d6ebab63" providerId="ADAL" clId="{73839482-3433-4465-8C9C-F185592B0F75}" dt="2024-01-22T20:05:42.839" v="305" actId="20577"/>
      <pc:docMkLst>
        <pc:docMk/>
      </pc:docMkLst>
      <pc:sldChg chg="addSp modSp">
        <pc:chgData name="Norberto José Sobral Catarino" userId="b8002e3d-6205-4d73-a13f-dd14d6ebab63" providerId="ADAL" clId="{73839482-3433-4465-8C9C-F185592B0F75}" dt="2024-01-22T20:04:48.227" v="303" actId="113"/>
        <pc:sldMkLst>
          <pc:docMk/>
          <pc:sldMk cId="0" sldId="257"/>
        </pc:sldMkLst>
        <pc:spChg chg="add mod">
          <ac:chgData name="Norberto José Sobral Catarino" userId="b8002e3d-6205-4d73-a13f-dd14d6ebab63" providerId="ADAL" clId="{73839482-3433-4465-8C9C-F185592B0F75}" dt="2024-01-22T20:04:48.227" v="303" actId="113"/>
          <ac:spMkLst>
            <pc:docMk/>
            <pc:sldMk cId="0" sldId="257"/>
            <ac:spMk id="3" creationId="{BBF14399-AEB3-48E3-960A-DF8F2EB12407}"/>
          </ac:spMkLst>
        </pc:spChg>
        <pc:picChg chg="mod modCrop">
          <ac:chgData name="Norberto José Sobral Catarino" userId="b8002e3d-6205-4d73-a13f-dd14d6ebab63" providerId="ADAL" clId="{73839482-3433-4465-8C9C-F185592B0F75}" dt="2024-01-22T20:04:19.471" v="285" actId="732"/>
          <ac:picMkLst>
            <pc:docMk/>
            <pc:sldMk cId="0" sldId="257"/>
            <ac:picMk id="49" creationId="{4F4580F4-6F30-451E-87BD-06C3C88C13F0}"/>
          </ac:picMkLst>
        </pc:picChg>
      </pc:sldChg>
      <pc:sldChg chg="del">
        <pc:chgData name="Norberto José Sobral Catarino" userId="b8002e3d-6205-4d73-a13f-dd14d6ebab63" providerId="ADAL" clId="{73839482-3433-4465-8C9C-F185592B0F75}" dt="2024-01-22T19:40:57.756" v="9" actId="2696"/>
        <pc:sldMkLst>
          <pc:docMk/>
          <pc:sldMk cId="0" sldId="259"/>
        </pc:sldMkLst>
      </pc:sldChg>
      <pc:sldChg chg="del">
        <pc:chgData name="Norberto José Sobral Catarino" userId="b8002e3d-6205-4d73-a13f-dd14d6ebab63" providerId="ADAL" clId="{73839482-3433-4465-8C9C-F185592B0F75}" dt="2024-01-22T19:40:57.792" v="13" actId="2696"/>
        <pc:sldMkLst>
          <pc:docMk/>
          <pc:sldMk cId="0" sldId="263"/>
        </pc:sldMkLst>
      </pc:sldChg>
      <pc:sldChg chg="del">
        <pc:chgData name="Norberto José Sobral Catarino" userId="b8002e3d-6205-4d73-a13f-dd14d6ebab63" providerId="ADAL" clId="{73839482-3433-4465-8C9C-F185592B0F75}" dt="2024-01-22T19:40:57.824" v="14" actId="2696"/>
        <pc:sldMkLst>
          <pc:docMk/>
          <pc:sldMk cId="3748972741" sldId="266"/>
        </pc:sldMkLst>
      </pc:sldChg>
      <pc:sldChg chg="del">
        <pc:chgData name="Norberto José Sobral Catarino" userId="b8002e3d-6205-4d73-a13f-dd14d6ebab63" providerId="ADAL" clId="{73839482-3433-4465-8C9C-F185592B0F75}" dt="2024-01-22T19:40:58.305" v="39" actId="2696"/>
        <pc:sldMkLst>
          <pc:docMk/>
          <pc:sldMk cId="3027619279" sldId="267"/>
        </pc:sldMkLst>
      </pc:sldChg>
      <pc:sldChg chg="del">
        <pc:chgData name="Norberto José Sobral Catarino" userId="b8002e3d-6205-4d73-a13f-dd14d6ebab63" providerId="ADAL" clId="{73839482-3433-4465-8C9C-F185592B0F75}" dt="2024-01-22T19:40:58.323" v="41" actId="2696"/>
        <pc:sldMkLst>
          <pc:docMk/>
          <pc:sldMk cId="3438199474" sldId="268"/>
        </pc:sldMkLst>
      </pc:sldChg>
      <pc:sldChg chg="del">
        <pc:chgData name="Norberto José Sobral Catarino" userId="b8002e3d-6205-4d73-a13f-dd14d6ebab63" providerId="ADAL" clId="{73839482-3433-4465-8C9C-F185592B0F75}" dt="2024-01-22T19:40:57.779" v="10" actId="2696"/>
        <pc:sldMkLst>
          <pc:docMk/>
          <pc:sldMk cId="2602196784" sldId="277"/>
        </pc:sldMkLst>
      </pc:sldChg>
      <pc:sldChg chg="del">
        <pc:chgData name="Norberto José Sobral Catarino" userId="b8002e3d-6205-4d73-a13f-dd14d6ebab63" providerId="ADAL" clId="{73839482-3433-4465-8C9C-F185592B0F75}" dt="2024-01-22T19:40:58.314" v="40" actId="2696"/>
        <pc:sldMkLst>
          <pc:docMk/>
          <pc:sldMk cId="2563431930" sldId="278"/>
        </pc:sldMkLst>
      </pc:sldChg>
      <pc:sldChg chg="del">
        <pc:chgData name="Norberto José Sobral Catarino" userId="b8002e3d-6205-4d73-a13f-dd14d6ebab63" providerId="ADAL" clId="{73839482-3433-4465-8C9C-F185592B0F75}" dt="2024-01-22T19:40:58.335" v="42" actId="2696"/>
        <pc:sldMkLst>
          <pc:docMk/>
          <pc:sldMk cId="3244198547" sldId="279"/>
        </pc:sldMkLst>
      </pc:sldChg>
      <pc:sldChg chg="del">
        <pc:chgData name="Norberto José Sobral Catarino" userId="b8002e3d-6205-4d73-a13f-dd14d6ebab63" providerId="ADAL" clId="{73839482-3433-4465-8C9C-F185592B0F75}" dt="2024-01-22T19:40:58.265" v="36" actId="2696"/>
        <pc:sldMkLst>
          <pc:docMk/>
          <pc:sldMk cId="3752276034" sldId="280"/>
        </pc:sldMkLst>
      </pc:sldChg>
      <pc:sldChg chg="del">
        <pc:chgData name="Norberto José Sobral Catarino" userId="b8002e3d-6205-4d73-a13f-dd14d6ebab63" providerId="ADAL" clId="{73839482-3433-4465-8C9C-F185592B0F75}" dt="2024-01-22T19:40:57.894" v="15" actId="2696"/>
        <pc:sldMkLst>
          <pc:docMk/>
          <pc:sldMk cId="2498278795" sldId="281"/>
        </pc:sldMkLst>
      </pc:sldChg>
      <pc:sldChg chg="del">
        <pc:chgData name="Norberto José Sobral Catarino" userId="b8002e3d-6205-4d73-a13f-dd14d6ebab63" providerId="ADAL" clId="{73839482-3433-4465-8C9C-F185592B0F75}" dt="2024-01-22T19:40:57.928" v="18" actId="2696"/>
        <pc:sldMkLst>
          <pc:docMk/>
          <pc:sldMk cId="3603101355" sldId="291"/>
        </pc:sldMkLst>
      </pc:sldChg>
      <pc:sldChg chg="del">
        <pc:chgData name="Norberto José Sobral Catarino" userId="b8002e3d-6205-4d73-a13f-dd14d6ebab63" providerId="ADAL" clId="{73839482-3433-4465-8C9C-F185592B0F75}" dt="2024-01-22T19:40:58.295" v="38" actId="2696"/>
        <pc:sldMkLst>
          <pc:docMk/>
          <pc:sldMk cId="1846940208" sldId="292"/>
        </pc:sldMkLst>
      </pc:sldChg>
      <pc:sldChg chg="del">
        <pc:chgData name="Norberto José Sobral Catarino" userId="b8002e3d-6205-4d73-a13f-dd14d6ebab63" providerId="ADAL" clId="{73839482-3433-4465-8C9C-F185592B0F75}" dt="2024-01-22T19:40:58.281" v="37" actId="2696"/>
        <pc:sldMkLst>
          <pc:docMk/>
          <pc:sldMk cId="2391218888" sldId="293"/>
        </pc:sldMkLst>
      </pc:sldChg>
      <pc:sldChg chg="del">
        <pc:chgData name="Norberto José Sobral Catarino" userId="b8002e3d-6205-4d73-a13f-dd14d6ebab63" providerId="ADAL" clId="{73839482-3433-4465-8C9C-F185592B0F75}" dt="2024-01-22T19:40:58.346" v="43" actId="2696"/>
        <pc:sldMkLst>
          <pc:docMk/>
          <pc:sldMk cId="1594413014" sldId="294"/>
        </pc:sldMkLst>
      </pc:sldChg>
      <pc:sldChg chg="del">
        <pc:chgData name="Norberto José Sobral Catarino" userId="b8002e3d-6205-4d73-a13f-dd14d6ebab63" providerId="ADAL" clId="{73839482-3433-4465-8C9C-F185592B0F75}" dt="2024-01-22T19:40:58.242" v="33" actId="2696"/>
        <pc:sldMkLst>
          <pc:docMk/>
          <pc:sldMk cId="3166880430" sldId="296"/>
        </pc:sldMkLst>
      </pc:sldChg>
      <pc:sldChg chg="del">
        <pc:chgData name="Norberto José Sobral Catarino" userId="b8002e3d-6205-4d73-a13f-dd14d6ebab63" providerId="ADAL" clId="{73839482-3433-4465-8C9C-F185592B0F75}" dt="2024-01-22T19:40:57.963" v="19" actId="2696"/>
        <pc:sldMkLst>
          <pc:docMk/>
          <pc:sldMk cId="410140578" sldId="297"/>
        </pc:sldMkLst>
      </pc:sldChg>
      <pc:sldChg chg="del">
        <pc:chgData name="Norberto José Sobral Catarino" userId="b8002e3d-6205-4d73-a13f-dd14d6ebab63" providerId="ADAL" clId="{73839482-3433-4465-8C9C-F185592B0F75}" dt="2024-01-22T19:40:57.984" v="20" actId="2696"/>
        <pc:sldMkLst>
          <pc:docMk/>
          <pc:sldMk cId="1900466881" sldId="298"/>
        </pc:sldMkLst>
      </pc:sldChg>
      <pc:sldChg chg="del">
        <pc:chgData name="Norberto José Sobral Catarino" userId="b8002e3d-6205-4d73-a13f-dd14d6ebab63" providerId="ADAL" clId="{73839482-3433-4465-8C9C-F185592B0F75}" dt="2024-01-22T19:40:58.002" v="21" actId="2696"/>
        <pc:sldMkLst>
          <pc:docMk/>
          <pc:sldMk cId="3742217748" sldId="299"/>
        </pc:sldMkLst>
      </pc:sldChg>
      <pc:sldChg chg="del">
        <pc:chgData name="Norberto José Sobral Catarino" userId="b8002e3d-6205-4d73-a13f-dd14d6ebab63" providerId="ADAL" clId="{73839482-3433-4465-8C9C-F185592B0F75}" dt="2024-01-22T19:40:58.020" v="22" actId="2696"/>
        <pc:sldMkLst>
          <pc:docMk/>
          <pc:sldMk cId="1852813738" sldId="300"/>
        </pc:sldMkLst>
      </pc:sldChg>
      <pc:sldChg chg="del">
        <pc:chgData name="Norberto José Sobral Catarino" userId="b8002e3d-6205-4d73-a13f-dd14d6ebab63" providerId="ADAL" clId="{73839482-3433-4465-8C9C-F185592B0F75}" dt="2024-01-22T19:40:58.037" v="23" actId="2696"/>
        <pc:sldMkLst>
          <pc:docMk/>
          <pc:sldMk cId="1887534603" sldId="301"/>
        </pc:sldMkLst>
      </pc:sldChg>
      <pc:sldChg chg="del">
        <pc:chgData name="Norberto José Sobral Catarino" userId="b8002e3d-6205-4d73-a13f-dd14d6ebab63" providerId="ADAL" clId="{73839482-3433-4465-8C9C-F185592B0F75}" dt="2024-01-22T19:40:58.068" v="24" actId="2696"/>
        <pc:sldMkLst>
          <pc:docMk/>
          <pc:sldMk cId="996342153" sldId="302"/>
        </pc:sldMkLst>
      </pc:sldChg>
      <pc:sldChg chg="del">
        <pc:chgData name="Norberto José Sobral Catarino" userId="b8002e3d-6205-4d73-a13f-dd14d6ebab63" providerId="ADAL" clId="{73839482-3433-4465-8C9C-F185592B0F75}" dt="2024-01-22T19:40:58.099" v="25" actId="2696"/>
        <pc:sldMkLst>
          <pc:docMk/>
          <pc:sldMk cId="4048393938" sldId="303"/>
        </pc:sldMkLst>
      </pc:sldChg>
      <pc:sldChg chg="del">
        <pc:chgData name="Norberto José Sobral Catarino" userId="b8002e3d-6205-4d73-a13f-dd14d6ebab63" providerId="ADAL" clId="{73839482-3433-4465-8C9C-F185592B0F75}" dt="2024-01-22T19:40:58.119" v="26" actId="2696"/>
        <pc:sldMkLst>
          <pc:docMk/>
          <pc:sldMk cId="2059077943" sldId="304"/>
        </pc:sldMkLst>
      </pc:sldChg>
      <pc:sldChg chg="del">
        <pc:chgData name="Norberto José Sobral Catarino" userId="b8002e3d-6205-4d73-a13f-dd14d6ebab63" providerId="ADAL" clId="{73839482-3433-4465-8C9C-F185592B0F75}" dt="2024-01-22T19:40:58.150" v="27" actId="2696"/>
        <pc:sldMkLst>
          <pc:docMk/>
          <pc:sldMk cId="851104933" sldId="305"/>
        </pc:sldMkLst>
      </pc:sldChg>
      <pc:sldChg chg="del">
        <pc:chgData name="Norberto José Sobral Catarino" userId="b8002e3d-6205-4d73-a13f-dd14d6ebab63" providerId="ADAL" clId="{73839482-3433-4465-8C9C-F185592B0F75}" dt="2024-01-22T19:40:58.181" v="28" actId="2696"/>
        <pc:sldMkLst>
          <pc:docMk/>
          <pc:sldMk cId="869144244" sldId="306"/>
        </pc:sldMkLst>
      </pc:sldChg>
      <pc:sldChg chg="del">
        <pc:chgData name="Norberto José Sobral Catarino" userId="b8002e3d-6205-4d73-a13f-dd14d6ebab63" providerId="ADAL" clId="{73839482-3433-4465-8C9C-F185592B0F75}" dt="2024-01-22T19:40:58.198" v="29" actId="2696"/>
        <pc:sldMkLst>
          <pc:docMk/>
          <pc:sldMk cId="1265536232" sldId="307"/>
        </pc:sldMkLst>
      </pc:sldChg>
      <pc:sldChg chg="del">
        <pc:chgData name="Norberto José Sobral Catarino" userId="b8002e3d-6205-4d73-a13f-dd14d6ebab63" providerId="ADAL" clId="{73839482-3433-4465-8C9C-F185592B0F75}" dt="2024-01-22T19:40:58.222" v="30" actId="2696"/>
        <pc:sldMkLst>
          <pc:docMk/>
          <pc:sldMk cId="4291246128" sldId="308"/>
        </pc:sldMkLst>
      </pc:sldChg>
      <pc:sldChg chg="modSp ord">
        <pc:chgData name="Norberto José Sobral Catarino" userId="b8002e3d-6205-4d73-a13f-dd14d6ebab63" providerId="ADAL" clId="{73839482-3433-4465-8C9C-F185592B0F75}" dt="2024-01-22T20:05:42.839" v="305" actId="20577"/>
        <pc:sldMkLst>
          <pc:docMk/>
          <pc:sldMk cId="1019922831" sldId="310"/>
        </pc:sldMkLst>
        <pc:spChg chg="mod">
          <ac:chgData name="Norberto José Sobral Catarino" userId="b8002e3d-6205-4d73-a13f-dd14d6ebab63" providerId="ADAL" clId="{73839482-3433-4465-8C9C-F185592B0F75}" dt="2024-01-22T19:33:34.040" v="6" actId="20577"/>
          <ac:spMkLst>
            <pc:docMk/>
            <pc:sldMk cId="1019922831" sldId="310"/>
            <ac:spMk id="50" creationId="{87EF2386-B9A1-4CE3-BD24-54549A55E790}"/>
          </ac:spMkLst>
        </pc:spChg>
        <pc:spChg chg="mod">
          <ac:chgData name="Norberto José Sobral Catarino" userId="b8002e3d-6205-4d73-a13f-dd14d6ebab63" providerId="ADAL" clId="{73839482-3433-4465-8C9C-F185592B0F75}" dt="2024-01-22T20:05:42.839" v="305" actId="20577"/>
          <ac:spMkLst>
            <pc:docMk/>
            <pc:sldMk cId="1019922831" sldId="310"/>
            <ac:spMk id="60" creationId="{9DB0C846-8F7E-49F5-8B68-187CA1C75B26}"/>
          </ac:spMkLst>
        </pc:spChg>
        <pc:spChg chg="mod">
          <ac:chgData name="Norberto José Sobral Catarino" userId="b8002e3d-6205-4d73-a13f-dd14d6ebab63" providerId="ADAL" clId="{73839482-3433-4465-8C9C-F185592B0F75}" dt="2024-01-22T19:31:35.800" v="5" actId="6549"/>
          <ac:spMkLst>
            <pc:docMk/>
            <pc:sldMk cId="1019922831" sldId="310"/>
            <ac:spMk id="63" creationId="{997815D2-4E2D-4037-AF22-749CC53A2398}"/>
          </ac:spMkLst>
        </pc:spChg>
        <pc:spChg chg="mod">
          <ac:chgData name="Norberto José Sobral Catarino" userId="b8002e3d-6205-4d73-a13f-dd14d6ebab63" providerId="ADAL" clId="{73839482-3433-4465-8C9C-F185592B0F75}" dt="2024-01-22T19:33:38.363" v="7" actId="20577"/>
          <ac:spMkLst>
            <pc:docMk/>
            <pc:sldMk cId="1019922831" sldId="310"/>
            <ac:spMk id="66" creationId="{010107CA-CEEB-4A3C-8BEA-7FD52CB20FE0}"/>
          </ac:spMkLst>
        </pc:spChg>
      </pc:sldChg>
      <pc:sldChg chg="addSp delSp modSp add">
        <pc:chgData name="Norberto José Sobral Catarino" userId="b8002e3d-6205-4d73-a13f-dd14d6ebab63" providerId="ADAL" clId="{73839482-3433-4465-8C9C-F185592B0F75}" dt="2024-01-22T19:53:57.834" v="255" actId="1076"/>
        <pc:sldMkLst>
          <pc:docMk/>
          <pc:sldMk cId="2894595172" sldId="311"/>
        </pc:sldMkLst>
        <pc:spChg chg="mod">
          <ac:chgData name="Norberto José Sobral Catarino" userId="b8002e3d-6205-4d73-a13f-dd14d6ebab63" providerId="ADAL" clId="{73839482-3433-4465-8C9C-F185592B0F75}" dt="2024-01-22T19:46:32.137" v="174" actId="403"/>
          <ac:spMkLst>
            <pc:docMk/>
            <pc:sldMk cId="2894595172" sldId="311"/>
            <ac:spMk id="2" creationId="{00000000-0000-0000-0000-000000000000}"/>
          </ac:spMkLst>
        </pc:spChg>
        <pc:spChg chg="add del mod">
          <ac:chgData name="Norberto José Sobral Catarino" userId="b8002e3d-6205-4d73-a13f-dd14d6ebab63" providerId="ADAL" clId="{73839482-3433-4465-8C9C-F185592B0F75}" dt="2024-01-22T19:43:35.448" v="94" actId="478"/>
          <ac:spMkLst>
            <pc:docMk/>
            <pc:sldMk cId="2894595172" sldId="311"/>
            <ac:spMk id="4" creationId="{3173A49C-CC84-4E67-949F-DAED2E1A0562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12" creationId="{B6E30D69-92D2-440F-8F0A-D8E81050DBDF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17" creationId="{EF6E2FB5-6CE3-47E7-B374-8B78010022E9}"/>
          </ac:spMkLst>
        </pc:spChg>
        <pc:spChg chg="add del mod topLvl">
          <ac:chgData name="Norberto José Sobral Catarino" userId="b8002e3d-6205-4d73-a13f-dd14d6ebab63" providerId="ADAL" clId="{73839482-3433-4465-8C9C-F185592B0F75}" dt="2024-01-22T19:43:31.624" v="93" actId="478"/>
          <ac:spMkLst>
            <pc:docMk/>
            <pc:sldMk cId="2894595172" sldId="311"/>
            <ac:spMk id="25" creationId="{E21BFB52-1B91-425A-94E6-86E86D9177FB}"/>
          </ac:spMkLst>
        </pc:spChg>
        <pc:spChg chg="add mod topLvl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26" creationId="{F8773BA7-F8E8-4DAF-A9A2-E08F6E0BF1E6}"/>
          </ac:spMkLst>
        </pc:spChg>
        <pc:spChg chg="add del mod">
          <ac:chgData name="Norberto José Sobral Catarino" userId="b8002e3d-6205-4d73-a13f-dd14d6ebab63" providerId="ADAL" clId="{73839482-3433-4465-8C9C-F185592B0F75}" dt="2024-01-22T19:43:14.313" v="87" actId="478"/>
          <ac:spMkLst>
            <pc:docMk/>
            <pc:sldMk cId="2894595172" sldId="311"/>
            <ac:spMk id="27" creationId="{7C9294A6-F786-451B-A0B8-A4C9D7E0B487}"/>
          </ac:spMkLst>
        </pc:spChg>
        <pc:spChg chg="add del mod">
          <ac:chgData name="Norberto José Sobral Catarino" userId="b8002e3d-6205-4d73-a13f-dd14d6ebab63" providerId="ADAL" clId="{73839482-3433-4465-8C9C-F185592B0F75}" dt="2024-01-22T19:48:37.095" v="191" actId="478"/>
          <ac:spMkLst>
            <pc:docMk/>
            <pc:sldMk cId="2894595172" sldId="311"/>
            <ac:spMk id="28" creationId="{75EF7F03-EB7E-43B6-8773-3A0C69D5209C}"/>
          </ac:spMkLst>
        </pc:spChg>
        <pc:spChg chg="add del">
          <ac:chgData name="Norberto José Sobral Catarino" userId="b8002e3d-6205-4d73-a13f-dd14d6ebab63" providerId="ADAL" clId="{73839482-3433-4465-8C9C-F185592B0F75}" dt="2024-01-22T19:50:24.151" v="203" actId="478"/>
          <ac:spMkLst>
            <pc:docMk/>
            <pc:sldMk cId="2894595172" sldId="311"/>
            <ac:spMk id="29" creationId="{B747D869-49FE-43A0-BF3F-2F936995C3A2}"/>
          </ac:spMkLst>
        </pc:spChg>
        <pc:spChg chg="add mod or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30" creationId="{57D5D662-D278-466E-9A83-98C354EAD20F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32" creationId="{ABABA218-968D-4A8F-B3F4-B1D7C5F2D97E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37" creationId="{C96C16A0-DC27-4A5C-B9EA-9577D3D1FB08}"/>
          </ac:spMkLst>
        </pc:spChg>
        <pc:spChg chg="add mod">
          <ac:chgData name="Norberto José Sobral Catarino" userId="b8002e3d-6205-4d73-a13f-dd14d6ebab63" providerId="ADAL" clId="{73839482-3433-4465-8C9C-F185592B0F75}" dt="2024-01-22T19:53:28.525" v="248" actId="1076"/>
          <ac:spMkLst>
            <pc:docMk/>
            <pc:sldMk cId="2894595172" sldId="311"/>
            <ac:spMk id="38" creationId="{4B4E4D24-06BB-4B72-975D-C16F92F8EC1F}"/>
          </ac:spMkLst>
        </pc:spChg>
        <pc:spChg chg="add 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39" creationId="{D423FD50-8482-4DD6-A2ED-F3A836C6FB7F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41" creationId="{60A90064-1EC2-4056-94A5-ED3AE47D6FAD}"/>
          </ac:spMkLst>
        </pc:spChg>
        <pc:spChg chg="mod">
          <ac:chgData name="Norberto José Sobral Catarino" userId="b8002e3d-6205-4d73-a13f-dd14d6ebab63" providerId="ADAL" clId="{73839482-3433-4465-8C9C-F185592B0F75}" dt="2024-01-22T19:47:00.682" v="183" actId="404"/>
          <ac:spMkLst>
            <pc:docMk/>
            <pc:sldMk cId="2894595172" sldId="311"/>
            <ac:spMk id="46" creationId="{4C417778-C1C4-49AC-B545-AFFE2F97A33F}"/>
          </ac:spMkLst>
        </pc:spChg>
        <pc:spChg chg="add mod">
          <ac:chgData name="Norberto José Sobral Catarino" userId="b8002e3d-6205-4d73-a13f-dd14d6ebab63" providerId="ADAL" clId="{73839482-3433-4465-8C9C-F185592B0F75}" dt="2024-01-22T19:53:28.525" v="248" actId="1076"/>
          <ac:spMkLst>
            <pc:docMk/>
            <pc:sldMk cId="2894595172" sldId="311"/>
            <ac:spMk id="47" creationId="{55A37C93-C94F-4940-9F4F-DEFD4EAEAD05}"/>
          </ac:spMkLst>
        </pc:spChg>
        <pc:spChg chg="add mod">
          <ac:chgData name="Norberto José Sobral Catarino" userId="b8002e3d-6205-4d73-a13f-dd14d6ebab63" providerId="ADAL" clId="{73839482-3433-4465-8C9C-F185592B0F75}" dt="2024-01-22T19:53:03.608" v="247" actId="20577"/>
          <ac:spMkLst>
            <pc:docMk/>
            <pc:sldMk cId="2894595172" sldId="311"/>
            <ac:spMk id="48" creationId="{BD649AE5-7CA1-4668-91E7-1FF1D8A92950}"/>
          </ac:spMkLst>
        </pc:spChg>
        <pc:spChg chg="del">
          <ac:chgData name="Norberto José Sobral Catarino" userId="b8002e3d-6205-4d73-a13f-dd14d6ebab63" providerId="ADAL" clId="{73839482-3433-4465-8C9C-F185592B0F75}" dt="2024-01-22T19:41:02.280" v="44" actId="478"/>
          <ac:spMkLst>
            <pc:docMk/>
            <pc:sldMk cId="2894595172" sldId="311"/>
            <ac:spMk id="49" creationId="{B06C25FC-AAC1-4531-A1B9-6423D2124638}"/>
          </ac:spMkLst>
        </pc:spChg>
        <pc:spChg chg="del">
          <ac:chgData name="Norberto José Sobral Catarino" userId="b8002e3d-6205-4d73-a13f-dd14d6ebab63" providerId="ADAL" clId="{73839482-3433-4465-8C9C-F185592B0F75}" dt="2024-01-22T19:41:02.280" v="44" actId="478"/>
          <ac:spMkLst>
            <pc:docMk/>
            <pc:sldMk cId="2894595172" sldId="311"/>
            <ac:spMk id="50" creationId="{87EF2386-B9A1-4CE3-BD24-54549A55E790}"/>
          </ac:spMkLst>
        </pc:spChg>
        <pc:spChg chg="add mod">
          <ac:chgData name="Norberto José Sobral Catarino" userId="b8002e3d-6205-4d73-a13f-dd14d6ebab63" providerId="ADAL" clId="{73839482-3433-4465-8C9C-F185592B0F75}" dt="2024-01-22T19:52:51.528" v="239" actId="1038"/>
          <ac:spMkLst>
            <pc:docMk/>
            <pc:sldMk cId="2894595172" sldId="311"/>
            <ac:spMk id="51" creationId="{20336534-2A27-47FB-ADE4-C4396C0FB257}"/>
          </ac:spMkLst>
        </pc:spChg>
        <pc:spChg chg="add mod">
          <ac:chgData name="Norberto José Sobral Catarino" userId="b8002e3d-6205-4d73-a13f-dd14d6ebab63" providerId="ADAL" clId="{73839482-3433-4465-8C9C-F185592B0F75}" dt="2024-01-22T19:53:57.834" v="255" actId="1076"/>
          <ac:spMkLst>
            <pc:docMk/>
            <pc:sldMk cId="2894595172" sldId="311"/>
            <ac:spMk id="53" creationId="{B4D6EB9C-897A-41DD-82FF-A797B2398144}"/>
          </ac:spMkLst>
        </pc:spChg>
        <pc:spChg chg="del">
          <ac:chgData name="Norberto José Sobral Catarino" userId="b8002e3d-6205-4d73-a13f-dd14d6ebab63" providerId="ADAL" clId="{73839482-3433-4465-8C9C-F185592B0F75}" dt="2024-01-22T19:41:02.280" v="44" actId="478"/>
          <ac:spMkLst>
            <pc:docMk/>
            <pc:sldMk cId="2894595172" sldId="311"/>
            <ac:spMk id="60" creationId="{9DB0C846-8F7E-49F5-8B68-187CA1C75B26}"/>
          </ac:spMkLst>
        </pc:spChg>
        <pc:spChg chg="del">
          <ac:chgData name="Norberto José Sobral Catarino" userId="b8002e3d-6205-4d73-a13f-dd14d6ebab63" providerId="ADAL" clId="{73839482-3433-4465-8C9C-F185592B0F75}" dt="2024-01-22T19:41:02.280" v="44" actId="478"/>
          <ac:spMkLst>
            <pc:docMk/>
            <pc:sldMk cId="2894595172" sldId="311"/>
            <ac:spMk id="63" creationId="{997815D2-4E2D-4037-AF22-749CC53A2398}"/>
          </ac:spMkLst>
        </pc:spChg>
        <pc:spChg chg="del">
          <ac:chgData name="Norberto José Sobral Catarino" userId="b8002e3d-6205-4d73-a13f-dd14d6ebab63" providerId="ADAL" clId="{73839482-3433-4465-8C9C-F185592B0F75}" dt="2024-01-22T19:41:02.280" v="44" actId="478"/>
          <ac:spMkLst>
            <pc:docMk/>
            <pc:sldMk cId="2894595172" sldId="311"/>
            <ac:spMk id="66" creationId="{010107CA-CEEB-4A3C-8BEA-7FD52CB20FE0}"/>
          </ac:spMkLst>
        </pc:spChg>
        <pc:grpChg chg="add del mod">
          <ac:chgData name="Norberto José Sobral Catarino" userId="b8002e3d-6205-4d73-a13f-dd14d6ebab63" providerId="ADAL" clId="{73839482-3433-4465-8C9C-F185592B0F75}" dt="2024-01-22T19:43:19.015" v="88" actId="165"/>
          <ac:grpSpMkLst>
            <pc:docMk/>
            <pc:sldMk cId="2894595172" sldId="311"/>
            <ac:grpSpMk id="3" creationId="{4593BA20-7DA9-4B62-BA91-3F31DCBEBB6F}"/>
          </ac:grpSpMkLst>
        </pc:grpChg>
        <pc:grpChg chg="add mod">
          <ac:chgData name="Norberto José Sobral Catarino" userId="b8002e3d-6205-4d73-a13f-dd14d6ebab63" providerId="ADAL" clId="{73839482-3433-4465-8C9C-F185592B0F75}" dt="2024-01-22T19:46:42.034" v="175" actId="164"/>
          <ac:grpSpMkLst>
            <pc:docMk/>
            <pc:sldMk cId="2894595172" sldId="311"/>
            <ac:grpSpMk id="5" creationId="{22515C3C-0A64-4CDE-9964-0860F562C79C}"/>
          </ac:grpSpMkLst>
        </pc:grpChg>
        <pc:grpChg chg="add mod">
          <ac:chgData name="Norberto José Sobral Catarino" userId="b8002e3d-6205-4d73-a13f-dd14d6ebab63" providerId="ADAL" clId="{73839482-3433-4465-8C9C-F185592B0F75}" dt="2024-01-22T19:46:42.034" v="175" actId="164"/>
          <ac:grpSpMkLst>
            <pc:docMk/>
            <pc:sldMk cId="2894595172" sldId="311"/>
            <ac:grpSpMk id="6" creationId="{9F25D4A9-C8DF-4AA2-93C6-2EE16AE89C28}"/>
          </ac:grpSpMkLst>
        </pc:grpChg>
        <pc:grpChg chg="add del mod">
          <ac:chgData name="Norberto José Sobral Catarino" userId="b8002e3d-6205-4d73-a13f-dd14d6ebab63" providerId="ADAL" clId="{73839482-3433-4465-8C9C-F185592B0F75}" dt="2024-01-22T19:48:39.735" v="192" actId="478"/>
          <ac:grpSpMkLst>
            <pc:docMk/>
            <pc:sldMk cId="2894595172" sldId="311"/>
            <ac:grpSpMk id="7" creationId="{B38838D7-C32B-42C1-923E-7F55D19752F5}"/>
          </ac:grpSpMkLst>
        </pc:grpChg>
        <pc:grpChg chg="add mod topLvl">
          <ac:chgData name="Norberto José Sobral Catarino" userId="b8002e3d-6205-4d73-a13f-dd14d6ebab63" providerId="ADAL" clId="{73839482-3433-4465-8C9C-F185592B0F75}" dt="2024-01-22T19:46:42.034" v="175" actId="164"/>
          <ac:grpSpMkLst>
            <pc:docMk/>
            <pc:sldMk cId="2894595172" sldId="311"/>
            <ac:grpSpMk id="11" creationId="{E7E229CD-71EA-4437-A069-307980A4EE91}"/>
          </ac:grpSpMkLst>
        </pc:grpChg>
        <pc:grpChg chg="mod">
          <ac:chgData name="Norberto José Sobral Catarino" userId="b8002e3d-6205-4d73-a13f-dd14d6ebab63" providerId="ADAL" clId="{73839482-3433-4465-8C9C-F185592B0F75}" dt="2024-01-22T19:43:06.456" v="86" actId="1076"/>
          <ac:grpSpMkLst>
            <pc:docMk/>
            <pc:sldMk cId="2894595172" sldId="311"/>
            <ac:grpSpMk id="13" creationId="{21D05317-955E-4CEA-925A-5D2BF479A038}"/>
          </ac:grpSpMkLst>
        </pc:grpChg>
        <pc:grpChg chg="add del mod topLvl">
          <ac:chgData name="Norberto José Sobral Catarino" userId="b8002e3d-6205-4d73-a13f-dd14d6ebab63" providerId="ADAL" clId="{73839482-3433-4465-8C9C-F185592B0F75}" dt="2024-01-22T19:43:21.304" v="89" actId="478"/>
          <ac:grpSpMkLst>
            <pc:docMk/>
            <pc:sldMk cId="2894595172" sldId="311"/>
            <ac:grpSpMk id="18" creationId="{1ABF8E8D-1BBB-4C56-A085-DA08C2BA2926}"/>
          </ac:grpSpMkLst>
        </pc:grpChg>
        <pc:grpChg chg="del mod">
          <ac:chgData name="Norberto José Sobral Catarino" userId="b8002e3d-6205-4d73-a13f-dd14d6ebab63" providerId="ADAL" clId="{73839482-3433-4465-8C9C-F185592B0F75}" dt="2024-01-22T19:43:14.313" v="87" actId="478"/>
          <ac:grpSpMkLst>
            <pc:docMk/>
            <pc:sldMk cId="2894595172" sldId="311"/>
            <ac:grpSpMk id="20" creationId="{00CBBF46-5761-42EE-A636-B6A30D23B543}"/>
          </ac:grpSpMkLst>
        </pc:grpChg>
        <pc:grpChg chg="mod">
          <ac:chgData name="Norberto José Sobral Catarino" userId="b8002e3d-6205-4d73-a13f-dd14d6ebab63" providerId="ADAL" clId="{73839482-3433-4465-8C9C-F185592B0F75}" dt="2024-01-22T19:43:14.313" v="87" actId="478"/>
          <ac:grpSpMkLst>
            <pc:docMk/>
            <pc:sldMk cId="2894595172" sldId="311"/>
            <ac:grpSpMk id="21" creationId="{F875DAC2-8081-41C2-984B-959801D6D52D}"/>
          </ac:grpSpMkLst>
        </pc:grpChg>
        <pc:grpChg chg="add mod">
          <ac:chgData name="Norberto José Sobral Catarino" userId="b8002e3d-6205-4d73-a13f-dd14d6ebab63" providerId="ADAL" clId="{73839482-3433-4465-8C9C-F185592B0F75}" dt="2024-01-22T19:44:11.957" v="101" actId="164"/>
          <ac:grpSpMkLst>
            <pc:docMk/>
            <pc:sldMk cId="2894595172" sldId="311"/>
            <ac:grpSpMk id="31" creationId="{C703BEC1-BD9C-45CA-AA0A-053EC191A96A}"/>
          </ac:grpSpMkLst>
        </pc:grpChg>
        <pc:grpChg chg="add mod">
          <ac:chgData name="Norberto José Sobral Catarino" userId="b8002e3d-6205-4d73-a13f-dd14d6ebab63" providerId="ADAL" clId="{73839482-3433-4465-8C9C-F185592B0F75}" dt="2024-01-22T19:45:11.602" v="151" actId="164"/>
          <ac:grpSpMkLst>
            <pc:docMk/>
            <pc:sldMk cId="2894595172" sldId="311"/>
            <ac:grpSpMk id="40" creationId="{711A9A66-AC80-477D-BA59-68CF5E41E2D5}"/>
          </ac:grpSpMkLst>
        </pc:grpChg>
        <pc:graphicFrameChg chg="mod">
          <ac:chgData name="Norberto José Sobral Catarino" userId="b8002e3d-6205-4d73-a13f-dd14d6ebab63" providerId="ADAL" clId="{73839482-3433-4465-8C9C-F185592B0F75}" dt="2024-01-22T19:43:06.456" v="86" actId="1076"/>
          <ac:graphicFrameMkLst>
            <pc:docMk/>
            <pc:sldMk cId="2894595172" sldId="311"/>
            <ac:graphicFrameMk id="15" creationId="{5EEAEF5A-980E-4C1E-AD07-EA6DA70F0DB2}"/>
          </ac:graphicFrameMkLst>
        </pc:graphicFrameChg>
        <pc:graphicFrameChg chg="del">
          <ac:chgData name="Norberto José Sobral Catarino" userId="b8002e3d-6205-4d73-a13f-dd14d6ebab63" providerId="ADAL" clId="{73839482-3433-4465-8C9C-F185592B0F75}" dt="2024-01-22T19:43:14.313" v="87" actId="478"/>
          <ac:graphicFrameMkLst>
            <pc:docMk/>
            <pc:sldMk cId="2894595172" sldId="311"/>
            <ac:graphicFrameMk id="22" creationId="{7BD9E829-71BF-49AC-9456-4941AC6E60D2}"/>
          </ac:graphicFrameMkLst>
        </pc:graphicFrameChg>
        <pc:picChg chg="add del mod topLvl">
          <ac:chgData name="Norberto José Sobral Catarino" userId="b8002e3d-6205-4d73-a13f-dd14d6ebab63" providerId="ADAL" clId="{73839482-3433-4465-8C9C-F185592B0F75}" dt="2024-01-22T19:43:27.879" v="92" actId="478"/>
          <ac:picMkLst>
            <pc:docMk/>
            <pc:sldMk cId="2894595172" sldId="311"/>
            <ac:picMk id="10" creationId="{F02957EF-875E-47DE-B4D1-C5455BC62376}"/>
          </ac:picMkLst>
        </pc:picChg>
        <pc:picChg chg="add mod">
          <ac:chgData name="Norberto José Sobral Catarino" userId="b8002e3d-6205-4d73-a13f-dd14d6ebab63" providerId="ADAL" clId="{73839482-3433-4465-8C9C-F185592B0F75}" dt="2024-01-22T19:53:28.525" v="248" actId="1076"/>
          <ac:picMkLst>
            <pc:docMk/>
            <pc:sldMk cId="2894595172" sldId="311"/>
            <ac:picMk id="52" creationId="{609E7484-6CC4-42E9-BC63-8C5ABFA32D28}"/>
          </ac:picMkLst>
        </pc:picChg>
        <pc:picChg chg="add mod modCrop">
          <ac:chgData name="Norberto José Sobral Catarino" userId="b8002e3d-6205-4d73-a13f-dd14d6ebab63" providerId="ADAL" clId="{73839482-3433-4465-8C9C-F185592B0F75}" dt="2024-01-22T19:53:28.525" v="248" actId="1076"/>
          <ac:picMkLst>
            <pc:docMk/>
            <pc:sldMk cId="2894595172" sldId="311"/>
            <ac:picMk id="54" creationId="{7AA2FDA7-EAF8-4D5B-803E-2C85B233029A}"/>
          </ac:picMkLst>
        </pc:picChg>
        <pc:picChg chg="add mod modCrop">
          <ac:chgData name="Norberto José Sobral Catarino" userId="b8002e3d-6205-4d73-a13f-dd14d6ebab63" providerId="ADAL" clId="{73839482-3433-4465-8C9C-F185592B0F75}" dt="2024-01-22T19:53:50.053" v="253" actId="1076"/>
          <ac:picMkLst>
            <pc:docMk/>
            <pc:sldMk cId="2894595172" sldId="311"/>
            <ac:picMk id="57" creationId="{4FFF7347-CE45-4BD8-9A4E-0B6C0F5B8E78}"/>
          </ac:picMkLst>
        </pc:picChg>
      </pc:sldChg>
      <pc:sldChg chg="delSp modSp add">
        <pc:chgData name="Norberto José Sobral Catarino" userId="b8002e3d-6205-4d73-a13f-dd14d6ebab63" providerId="ADAL" clId="{73839482-3433-4465-8C9C-F185592B0F75}" dt="2024-01-22T19:56:23.913" v="266" actId="313"/>
        <pc:sldMkLst>
          <pc:docMk/>
          <pc:sldMk cId="216162270" sldId="312"/>
        </pc:sldMkLst>
        <pc:spChg chg="del mod">
          <ac:chgData name="Norberto José Sobral Catarino" userId="b8002e3d-6205-4d73-a13f-dd14d6ebab63" providerId="ADAL" clId="{73839482-3433-4465-8C9C-F185592B0F75}" dt="2024-01-22T19:54:31.128" v="262" actId="478"/>
          <ac:spMkLst>
            <pc:docMk/>
            <pc:sldMk cId="216162270" sldId="312"/>
            <ac:spMk id="12" creationId="{B6E30D69-92D2-440F-8F0A-D8E81050DBDF}"/>
          </ac:spMkLst>
        </pc:spChg>
        <pc:spChg chg="mod">
          <ac:chgData name="Norberto José Sobral Catarino" userId="b8002e3d-6205-4d73-a13f-dd14d6ebab63" providerId="ADAL" clId="{73839482-3433-4465-8C9C-F185592B0F75}" dt="2024-01-22T19:56:23.913" v="266" actId="313"/>
          <ac:spMkLst>
            <pc:docMk/>
            <pc:sldMk cId="216162270" sldId="312"/>
            <ac:spMk id="28" creationId="{75EF7F03-EB7E-43B6-8773-3A0C69D5209C}"/>
          </ac:spMkLst>
        </pc:s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5" creationId="{22515C3C-0A64-4CDE-9964-0860F562C79C}"/>
          </ac:grpSpMkLst>
        </pc:gr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7" creationId="{B38838D7-C32B-42C1-923E-7F55D19752F5}"/>
          </ac:grpSpMkLst>
        </pc:grpChg>
        <pc:grpChg chg="del mod">
          <ac:chgData name="Norberto José Sobral Catarino" userId="b8002e3d-6205-4d73-a13f-dd14d6ebab63" providerId="ADAL" clId="{73839482-3433-4465-8C9C-F185592B0F75}" dt="2024-01-22T19:54:31.128" v="262" actId="478"/>
          <ac:grpSpMkLst>
            <pc:docMk/>
            <pc:sldMk cId="216162270" sldId="312"/>
            <ac:grpSpMk id="11" creationId="{E7E229CD-71EA-4437-A069-307980A4EE91}"/>
          </ac:grpSpMkLst>
        </pc:gr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13" creationId="{21D05317-955E-4CEA-925A-5D2BF479A038}"/>
          </ac:grpSpMkLst>
        </pc:gr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31" creationId="{C703BEC1-BD9C-45CA-AA0A-053EC191A96A}"/>
          </ac:grpSpMkLst>
        </pc:gr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33" creationId="{4516E581-78FB-434E-B514-04425D24DE60}"/>
          </ac:grpSpMkLst>
        </pc:grpChg>
        <pc:grpChg chg="mod">
          <ac:chgData name="Norberto José Sobral Catarino" userId="b8002e3d-6205-4d73-a13f-dd14d6ebab63" providerId="ADAL" clId="{73839482-3433-4465-8C9C-F185592B0F75}" dt="2024-01-22T19:54:18.154" v="257" actId="1037"/>
          <ac:grpSpMkLst>
            <pc:docMk/>
            <pc:sldMk cId="216162270" sldId="312"/>
            <ac:grpSpMk id="34" creationId="{9613F191-09B6-4E90-922D-C48893881B66}"/>
          </ac:grpSpMkLst>
        </pc:grpChg>
        <pc:graphicFrameChg chg="mod">
          <ac:chgData name="Norberto José Sobral Catarino" userId="b8002e3d-6205-4d73-a13f-dd14d6ebab63" providerId="ADAL" clId="{73839482-3433-4465-8C9C-F185592B0F75}" dt="2024-01-22T19:54:18.154" v="257" actId="1037"/>
          <ac:graphicFrameMkLst>
            <pc:docMk/>
            <pc:sldMk cId="216162270" sldId="312"/>
            <ac:graphicFrameMk id="15" creationId="{5EEAEF5A-980E-4C1E-AD07-EA6DA70F0DB2}"/>
          </ac:graphicFrameMkLst>
        </pc:graphicFrameChg>
      </pc:sldChg>
      <pc:sldChg chg="addSp delSp modSp add">
        <pc:chgData name="Norberto José Sobral Catarino" userId="b8002e3d-6205-4d73-a13f-dd14d6ebab63" providerId="ADAL" clId="{73839482-3433-4465-8C9C-F185592B0F75}" dt="2024-01-22T20:02:15.600" v="284" actId="1076"/>
        <pc:sldMkLst>
          <pc:docMk/>
          <pc:sldMk cId="330830454" sldId="313"/>
        </pc:sldMkLst>
        <pc:spChg chg="del">
          <ac:chgData name="Norberto José Sobral Catarino" userId="b8002e3d-6205-4d73-a13f-dd14d6ebab63" providerId="ADAL" clId="{73839482-3433-4465-8C9C-F185592B0F75}" dt="2024-01-22T20:01:31.800" v="269" actId="478"/>
          <ac:spMkLst>
            <pc:docMk/>
            <pc:sldMk cId="330830454" sldId="313"/>
            <ac:spMk id="28" creationId="{75EF7F03-EB7E-43B6-8773-3A0C69D5209C}"/>
          </ac:spMkLst>
        </pc:spChg>
        <pc:spChg chg="add del">
          <ac:chgData name="Norberto José Sobral Catarino" userId="b8002e3d-6205-4d73-a13f-dd14d6ebab63" providerId="ADAL" clId="{73839482-3433-4465-8C9C-F185592B0F75}" dt="2024-01-22T20:01:47.111" v="272" actId="478"/>
          <ac:spMkLst>
            <pc:docMk/>
            <pc:sldMk cId="330830454" sldId="313"/>
            <ac:spMk id="38" creationId="{99FA043E-B47B-4536-84FA-B590F8D27454}"/>
          </ac:spMkLst>
        </pc:spChg>
        <pc:spChg chg="add mod">
          <ac:chgData name="Norberto José Sobral Catarino" userId="b8002e3d-6205-4d73-a13f-dd14d6ebab63" providerId="ADAL" clId="{73839482-3433-4465-8C9C-F185592B0F75}" dt="2024-01-22T20:02:15.600" v="284" actId="1076"/>
          <ac:spMkLst>
            <pc:docMk/>
            <pc:sldMk cId="330830454" sldId="313"/>
            <ac:spMk id="48" creationId="{549FA0A7-B239-42FB-9E65-127ABD05C3DD}"/>
          </ac:spMkLst>
        </pc:spChg>
        <pc:grpChg chg="del">
          <ac:chgData name="Norberto José Sobral Catarino" userId="b8002e3d-6205-4d73-a13f-dd14d6ebab63" providerId="ADAL" clId="{73839482-3433-4465-8C9C-F185592B0F75}" dt="2024-01-22T20:01:34.600" v="270" actId="478"/>
          <ac:grpSpMkLst>
            <pc:docMk/>
            <pc:sldMk cId="330830454" sldId="313"/>
            <ac:grpSpMk id="7" creationId="{B38838D7-C32B-42C1-923E-7F55D19752F5}"/>
          </ac:grpSpMkLst>
        </pc:grpChg>
        <pc:picChg chg="add mod">
          <ac:chgData name="Norberto José Sobral Catarino" userId="b8002e3d-6205-4d73-a13f-dd14d6ebab63" providerId="ADAL" clId="{73839482-3433-4465-8C9C-F185592B0F75}" dt="2024-01-22T20:01:53.605" v="274" actId="1076"/>
          <ac:picMkLst>
            <pc:docMk/>
            <pc:sldMk cId="330830454" sldId="313"/>
            <ac:picMk id="47" creationId="{7F24E17C-1235-491A-B172-D461CFDC92DE}"/>
          </ac:picMkLst>
        </pc:picChg>
      </pc:sldChg>
      <pc:sldMasterChg chg="del delSldLayout">
        <pc:chgData name="Norberto José Sobral Catarino" userId="b8002e3d-6205-4d73-a13f-dd14d6ebab63" providerId="ADAL" clId="{73839482-3433-4465-8C9C-F185592B0F75}" dt="2024-01-22T19:40:58.224" v="32" actId="2696"/>
        <pc:sldMasterMkLst>
          <pc:docMk/>
          <pc:sldMasterMk cId="0" sldId="2147483648"/>
        </pc:sldMasterMkLst>
        <pc:sldLayoutChg chg="del">
          <pc:chgData name="Norberto José Sobral Catarino" userId="b8002e3d-6205-4d73-a13f-dd14d6ebab63" providerId="ADAL" clId="{73839482-3433-4465-8C9C-F185592B0F75}" dt="2024-01-22T19:40:58.223" v="31" actId="2696"/>
          <pc:sldLayoutMkLst>
            <pc:docMk/>
            <pc:sldMasterMk cId="0" sldId="2147483648"/>
            <pc:sldLayoutMk cId="0" sldId="2147483705"/>
          </pc:sldLayoutMkLst>
        </pc:sldLayoutChg>
      </pc:sldMasterChg>
      <pc:sldMasterChg chg="del delSldLayout">
        <pc:chgData name="Norberto José Sobral Catarino" userId="b8002e3d-6205-4d73-a13f-dd14d6ebab63" providerId="ADAL" clId="{73839482-3433-4465-8C9C-F185592B0F75}" dt="2024-01-22T19:40:57.898" v="17" actId="2696"/>
        <pc:sldMasterMkLst>
          <pc:docMk/>
          <pc:sldMasterMk cId="418724406" sldId="2147483693"/>
        </pc:sldMasterMkLst>
        <pc:sldLayoutChg chg="del">
          <pc:chgData name="Norberto José Sobral Catarino" userId="b8002e3d-6205-4d73-a13f-dd14d6ebab63" providerId="ADAL" clId="{73839482-3433-4465-8C9C-F185592B0F75}" dt="2024-01-22T19:40:57.897" v="16" actId="2696"/>
          <pc:sldLayoutMkLst>
            <pc:docMk/>
            <pc:sldMasterMk cId="418724406" sldId="2147483693"/>
            <pc:sldLayoutMk cId="852632445" sldId="2147483695"/>
          </pc:sldLayoutMkLst>
        </pc:sldLayoutChg>
      </pc:sldMasterChg>
      <pc:sldMasterChg chg="del delSldLayout">
        <pc:chgData name="Norberto José Sobral Catarino" userId="b8002e3d-6205-4d73-a13f-dd14d6ebab63" providerId="ADAL" clId="{73839482-3433-4465-8C9C-F185592B0F75}" dt="2024-01-22T19:40:57.781" v="12" actId="2696"/>
        <pc:sldMasterMkLst>
          <pc:docMk/>
          <pc:sldMasterMk cId="886642047" sldId="2147483699"/>
        </pc:sldMasterMkLst>
        <pc:sldLayoutChg chg="del">
          <pc:chgData name="Norberto José Sobral Catarino" userId="b8002e3d-6205-4d73-a13f-dd14d6ebab63" providerId="ADAL" clId="{73839482-3433-4465-8C9C-F185592B0F75}" dt="2024-01-22T19:40:57.780" v="11" actId="2696"/>
          <pc:sldLayoutMkLst>
            <pc:docMk/>
            <pc:sldMasterMk cId="886642047" sldId="2147483699"/>
            <pc:sldLayoutMk cId="1996975160" sldId="2147483650"/>
          </pc:sldLayoutMkLst>
        </pc:sldLayoutChg>
      </pc:sldMasterChg>
      <pc:sldMasterChg chg="del delSldLayout">
        <pc:chgData name="Norberto José Sobral Catarino" userId="b8002e3d-6205-4d73-a13f-dd14d6ebab63" providerId="ADAL" clId="{73839482-3433-4465-8C9C-F185592B0F75}" dt="2024-01-22T19:40:58.245" v="35" actId="2696"/>
        <pc:sldMasterMkLst>
          <pc:docMk/>
          <pc:sldMasterMk cId="418724406" sldId="2147483703"/>
        </pc:sldMasterMkLst>
        <pc:sldLayoutChg chg="del">
          <pc:chgData name="Norberto José Sobral Catarino" userId="b8002e3d-6205-4d73-a13f-dd14d6ebab63" providerId="ADAL" clId="{73839482-3433-4465-8C9C-F185592B0F75}" dt="2024-01-22T19:40:58.244" v="34" actId="2696"/>
          <pc:sldLayoutMkLst>
            <pc:docMk/>
            <pc:sldMasterMk cId="418724406" sldId="2147483703"/>
            <pc:sldLayoutMk cId="852632445" sldId="214748370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ET\removed_in_2016\Divertor\RC\2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ET\removed_in_2016\Divertor\RC\2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ET\removed_in_2016\Divertor\RC\2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743636543005"/>
          <c:y val="0.14759533976748204"/>
          <c:w val="0.68649766511867638"/>
          <c:h val="0.78840545010243634"/>
        </c:manualLayout>
      </c:layout>
      <c:radarChart>
        <c:radarStyle val="marker"/>
        <c:varyColors val="0"/>
        <c:ser>
          <c:idx val="1"/>
          <c:order val="0"/>
          <c:tx>
            <c:v>inner</c:v>
          </c:tx>
          <c:marker>
            <c:symbol val="none"/>
          </c:marker>
          <c:val>
            <c:numRef>
              <c:f>Sheet1!$AM$4:$AM$103</c:f>
              <c:numCache>
                <c:formatCode>General</c:formatCode>
                <c:ptCount val="100"/>
                <c:pt idx="0">
                  <c:v>2.1140939597315436</c:v>
                </c:pt>
                <c:pt idx="1">
                  <c:v>2.151006711409396</c:v>
                </c:pt>
                <c:pt idx="2">
                  <c:v>2.2785234899328861</c:v>
                </c:pt>
                <c:pt idx="3">
                  <c:v>2.1879194630872485</c:v>
                </c:pt>
                <c:pt idx="4">
                  <c:v>2.174496644295302</c:v>
                </c:pt>
                <c:pt idx="5">
                  <c:v>2.2214765100671139</c:v>
                </c:pt>
                <c:pt idx="6">
                  <c:v>2.2416107382550337</c:v>
                </c:pt>
                <c:pt idx="7">
                  <c:v>2.174496644295302</c:v>
                </c:pt>
                <c:pt idx="8">
                  <c:v>2.1442953020134228</c:v>
                </c:pt>
                <c:pt idx="9">
                  <c:v>2.1442953020134228</c:v>
                </c:pt>
                <c:pt idx="10">
                  <c:v>2.151006711409396</c:v>
                </c:pt>
                <c:pt idx="11">
                  <c:v>2.1442953020134228</c:v>
                </c:pt>
                <c:pt idx="12">
                  <c:v>2.1912751677852347</c:v>
                </c:pt>
                <c:pt idx="13">
                  <c:v>2.1711409395973154</c:v>
                </c:pt>
                <c:pt idx="14">
                  <c:v>2.174496644295302</c:v>
                </c:pt>
                <c:pt idx="15">
                  <c:v>2.2986577181208054</c:v>
                </c:pt>
                <c:pt idx="16">
                  <c:v>2.2550335570469797</c:v>
                </c:pt>
                <c:pt idx="17">
                  <c:v>2.1174496644295302</c:v>
                </c:pt>
                <c:pt idx="18">
                  <c:v>2.0771812080536911</c:v>
                </c:pt>
                <c:pt idx="19">
                  <c:v>2.0939597315436242</c:v>
                </c:pt>
                <c:pt idx="20">
                  <c:v>2.1308724832214767</c:v>
                </c:pt>
                <c:pt idx="21">
                  <c:v>2.1375838926174495</c:v>
                </c:pt>
                <c:pt idx="22">
                  <c:v>2.1409395973154361</c:v>
                </c:pt>
                <c:pt idx="23">
                  <c:v>2.1040268456375837</c:v>
                </c:pt>
                <c:pt idx="24">
                  <c:v>2.1073825503355703</c:v>
                </c:pt>
                <c:pt idx="25">
                  <c:v>2.1543624161073827</c:v>
                </c:pt>
                <c:pt idx="26">
                  <c:v>2.1140939597315436</c:v>
                </c:pt>
                <c:pt idx="27">
                  <c:v>2.174496644295302</c:v>
                </c:pt>
                <c:pt idx="28">
                  <c:v>2.1879194630872485</c:v>
                </c:pt>
                <c:pt idx="29">
                  <c:v>2.238255033557047</c:v>
                </c:pt>
                <c:pt idx="30">
                  <c:v>2.2651006711409396</c:v>
                </c:pt>
                <c:pt idx="31">
                  <c:v>2.2516778523489931</c:v>
                </c:pt>
                <c:pt idx="32">
                  <c:v>2.2516778523489931</c:v>
                </c:pt>
                <c:pt idx="33">
                  <c:v>2.1845637583892619</c:v>
                </c:pt>
                <c:pt idx="34">
                  <c:v>2.2852348993288589</c:v>
                </c:pt>
                <c:pt idx="35">
                  <c:v>2.2483221476510069</c:v>
                </c:pt>
                <c:pt idx="36">
                  <c:v>2.1644295302013421</c:v>
                </c:pt>
                <c:pt idx="37">
                  <c:v>2.3020134228187921</c:v>
                </c:pt>
                <c:pt idx="38">
                  <c:v>2.2181208053691277</c:v>
                </c:pt>
                <c:pt idx="39">
                  <c:v>2.1543624161073827</c:v>
                </c:pt>
                <c:pt idx="40">
                  <c:v>2.1208053691275168</c:v>
                </c:pt>
                <c:pt idx="41">
                  <c:v>2.1275167785234901</c:v>
                </c:pt>
                <c:pt idx="42">
                  <c:v>2.0738255033557049</c:v>
                </c:pt>
                <c:pt idx="43">
                  <c:v>2.1912751677852347</c:v>
                </c:pt>
                <c:pt idx="44">
                  <c:v>2.1342281879194629</c:v>
                </c:pt>
                <c:pt idx="45">
                  <c:v>2.1040268456375837</c:v>
                </c:pt>
                <c:pt idx="46">
                  <c:v>2.0939597315436242</c:v>
                </c:pt>
                <c:pt idx="47">
                  <c:v>2.0570469798657718</c:v>
                </c:pt>
                <c:pt idx="48">
                  <c:v>2.0469798657718119</c:v>
                </c:pt>
                <c:pt idx="49">
                  <c:v>2.1040268456375837</c:v>
                </c:pt>
                <c:pt idx="50">
                  <c:v>2.0704697986577183</c:v>
                </c:pt>
                <c:pt idx="51">
                  <c:v>2.1140939597315436</c:v>
                </c:pt>
                <c:pt idx="52">
                  <c:v>2.151006711409396</c:v>
                </c:pt>
                <c:pt idx="53">
                  <c:v>2.1409395973154361</c:v>
                </c:pt>
                <c:pt idx="54">
                  <c:v>2.063758389261745</c:v>
                </c:pt>
                <c:pt idx="55">
                  <c:v>2.0838926174496644</c:v>
                </c:pt>
                <c:pt idx="56">
                  <c:v>2.0704697986577183</c:v>
                </c:pt>
                <c:pt idx="57">
                  <c:v>2.1107382550335569</c:v>
                </c:pt>
                <c:pt idx="58">
                  <c:v>2.1476510067114094</c:v>
                </c:pt>
                <c:pt idx="59">
                  <c:v>2.2214765100671139</c:v>
                </c:pt>
                <c:pt idx="60">
                  <c:v>2.3087248322147653</c:v>
                </c:pt>
                <c:pt idx="61">
                  <c:v>2.2348993288590604</c:v>
                </c:pt>
                <c:pt idx="62">
                  <c:v>2.0469798657718119</c:v>
                </c:pt>
                <c:pt idx="63">
                  <c:v>2.0604026845637584</c:v>
                </c:pt>
                <c:pt idx="64">
                  <c:v>2.0805369127516777</c:v>
                </c:pt>
                <c:pt idx="65">
                  <c:v>2.0771812080536911</c:v>
                </c:pt>
                <c:pt idx="66">
                  <c:v>2.0201342281879193</c:v>
                </c:pt>
                <c:pt idx="67">
                  <c:v>2.0570469798657718</c:v>
                </c:pt>
                <c:pt idx="68">
                  <c:v>2.023489932885906</c:v>
                </c:pt>
                <c:pt idx="69">
                  <c:v>2.0134228187919465</c:v>
                </c:pt>
                <c:pt idx="70">
                  <c:v>2.0402684563758391</c:v>
                </c:pt>
                <c:pt idx="71">
                  <c:v>2.0704697986577183</c:v>
                </c:pt>
                <c:pt idx="72">
                  <c:v>2.0570469798657718</c:v>
                </c:pt>
                <c:pt idx="73">
                  <c:v>2.0604026845637584</c:v>
                </c:pt>
                <c:pt idx="74">
                  <c:v>2.0771812080536911</c:v>
                </c:pt>
                <c:pt idx="75">
                  <c:v>2.2818791946308723</c:v>
                </c:pt>
                <c:pt idx="76">
                  <c:v>2.2583892617449663</c:v>
                </c:pt>
                <c:pt idx="77">
                  <c:v>2.5100671140939599</c:v>
                </c:pt>
                <c:pt idx="78">
                  <c:v>2.5369127516778525</c:v>
                </c:pt>
                <c:pt idx="79">
                  <c:v>2.5906040268456376</c:v>
                </c:pt>
                <c:pt idx="80">
                  <c:v>2.3657718120805371</c:v>
                </c:pt>
                <c:pt idx="81">
                  <c:v>2.2818791946308723</c:v>
                </c:pt>
                <c:pt idx="82">
                  <c:v>2.3758389261744965</c:v>
                </c:pt>
                <c:pt idx="83">
                  <c:v>2.4429530201342282</c:v>
                </c:pt>
                <c:pt idx="84">
                  <c:v>2.7818791946308723</c:v>
                </c:pt>
                <c:pt idx="85">
                  <c:v>2.848993288590604</c:v>
                </c:pt>
                <c:pt idx="86">
                  <c:v>2.7013422818791946</c:v>
                </c:pt>
                <c:pt idx="87">
                  <c:v>2.3389261744966445</c:v>
                </c:pt>
                <c:pt idx="88">
                  <c:v>2.436241610738255</c:v>
                </c:pt>
                <c:pt idx="89">
                  <c:v>2.8422818791946307</c:v>
                </c:pt>
                <c:pt idx="90">
                  <c:v>2.9060402684563758</c:v>
                </c:pt>
                <c:pt idx="91">
                  <c:v>2.9463087248322148</c:v>
                </c:pt>
                <c:pt idx="92">
                  <c:v>2.9630872483221475</c:v>
                </c:pt>
                <c:pt idx="93">
                  <c:v>2.9496644295302015</c:v>
                </c:pt>
                <c:pt idx="94">
                  <c:v>2.7348993288590604</c:v>
                </c:pt>
                <c:pt idx="95">
                  <c:v>2.976510067114094</c:v>
                </c:pt>
                <c:pt idx="96">
                  <c:v>3</c:v>
                </c:pt>
                <c:pt idx="97">
                  <c:v>2.3456375838926173</c:v>
                </c:pt>
                <c:pt idx="98">
                  <c:v>2.2046979865771812</c:v>
                </c:pt>
                <c:pt idx="99">
                  <c:v>2.1140939597315436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7-46C7-81FB-FFBA059BF384}"/>
            </c:ext>
          </c:extLst>
        </c:ser>
        <c:ser>
          <c:idx val="0"/>
          <c:order val="1"/>
          <c:tx>
            <c:v>outer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Sheet1!$AN$4:$AN$103</c:f>
              <c:numCache>
                <c:formatCode>General</c:formatCode>
                <c:ptCount val="100"/>
                <c:pt idx="0">
                  <c:v>2.6212121212121211</c:v>
                </c:pt>
                <c:pt idx="1">
                  <c:v>3</c:v>
                </c:pt>
                <c:pt idx="2">
                  <c:v>2.3977272727272725</c:v>
                </c:pt>
                <c:pt idx="3">
                  <c:v>2.393939393939394</c:v>
                </c:pt>
                <c:pt idx="4">
                  <c:v>2.4128787878787881</c:v>
                </c:pt>
                <c:pt idx="5">
                  <c:v>2.4128787878787881</c:v>
                </c:pt>
                <c:pt idx="6">
                  <c:v>2.4696969696969697</c:v>
                </c:pt>
                <c:pt idx="7">
                  <c:v>2.2424242424242422</c:v>
                </c:pt>
                <c:pt idx="8">
                  <c:v>2.3522727272727275</c:v>
                </c:pt>
                <c:pt idx="9">
                  <c:v>2.3674242424242422</c:v>
                </c:pt>
                <c:pt idx="10">
                  <c:v>2.4090909090909092</c:v>
                </c:pt>
                <c:pt idx="11">
                  <c:v>2.518939393939394</c:v>
                </c:pt>
                <c:pt idx="12">
                  <c:v>2.4848484848484849</c:v>
                </c:pt>
                <c:pt idx="13">
                  <c:v>2.6136363636363638</c:v>
                </c:pt>
                <c:pt idx="14">
                  <c:v>2.8636363636363638</c:v>
                </c:pt>
                <c:pt idx="15">
                  <c:v>2.5568181818181817</c:v>
                </c:pt>
                <c:pt idx="16">
                  <c:v>2.1742424242424243</c:v>
                </c:pt>
                <c:pt idx="17">
                  <c:v>2.2045454545454546</c:v>
                </c:pt>
                <c:pt idx="18">
                  <c:v>2.2007575757575757</c:v>
                </c:pt>
                <c:pt idx="19">
                  <c:v>2.2765151515151514</c:v>
                </c:pt>
                <c:pt idx="20">
                  <c:v>2.2840909090909092</c:v>
                </c:pt>
                <c:pt idx="21">
                  <c:v>2.2765151515151514</c:v>
                </c:pt>
                <c:pt idx="22">
                  <c:v>2.356060606060606</c:v>
                </c:pt>
                <c:pt idx="23">
                  <c:v>2.2840909090909092</c:v>
                </c:pt>
                <c:pt idx="24">
                  <c:v>2.4204545454545454</c:v>
                </c:pt>
                <c:pt idx="25">
                  <c:v>2.6212121212121211</c:v>
                </c:pt>
                <c:pt idx="26">
                  <c:v>2.9015151515151514</c:v>
                </c:pt>
                <c:pt idx="27">
                  <c:v>2.8106060606060606</c:v>
                </c:pt>
                <c:pt idx="28">
                  <c:v>2.8181818181818183</c:v>
                </c:pt>
                <c:pt idx="29">
                  <c:v>2.8674242424242422</c:v>
                </c:pt>
                <c:pt idx="30">
                  <c:v>2.8409090909090908</c:v>
                </c:pt>
                <c:pt idx="31">
                  <c:v>2.5946969696969697</c:v>
                </c:pt>
                <c:pt idx="32">
                  <c:v>2.7651515151515151</c:v>
                </c:pt>
                <c:pt idx="33">
                  <c:v>2.6553030303030303</c:v>
                </c:pt>
                <c:pt idx="34">
                  <c:v>2.6363636363636362</c:v>
                </c:pt>
                <c:pt idx="35">
                  <c:v>2.3484848484848486</c:v>
                </c:pt>
                <c:pt idx="36">
                  <c:v>2.6590909090909092</c:v>
                </c:pt>
                <c:pt idx="37">
                  <c:v>2.7878787878787881</c:v>
                </c:pt>
                <c:pt idx="38">
                  <c:v>2.2840909090909092</c:v>
                </c:pt>
                <c:pt idx="39">
                  <c:v>2.4015151515151514</c:v>
                </c:pt>
                <c:pt idx="40">
                  <c:v>2.4734848484848486</c:v>
                </c:pt>
                <c:pt idx="41">
                  <c:v>2.5795454545454546</c:v>
                </c:pt>
                <c:pt idx="42">
                  <c:v>2.8446969696969697</c:v>
                </c:pt>
                <c:pt idx="43">
                  <c:v>2.5227272727272725</c:v>
                </c:pt>
                <c:pt idx="44">
                  <c:v>2.2613636363636362</c:v>
                </c:pt>
                <c:pt idx="45">
                  <c:v>2.3371212121212119</c:v>
                </c:pt>
                <c:pt idx="46">
                  <c:v>2.1704545454545454</c:v>
                </c:pt>
                <c:pt idx="47">
                  <c:v>2.1666666666666665</c:v>
                </c:pt>
                <c:pt idx="48">
                  <c:v>2.2159090909090908</c:v>
                </c:pt>
                <c:pt idx="49">
                  <c:v>2.1931818181818183</c:v>
                </c:pt>
                <c:pt idx="50">
                  <c:v>2.5227272727272725</c:v>
                </c:pt>
                <c:pt idx="51">
                  <c:v>2.893939393939394</c:v>
                </c:pt>
                <c:pt idx="52">
                  <c:v>2.3409090909090908</c:v>
                </c:pt>
                <c:pt idx="53">
                  <c:v>2.143939393939394</c:v>
                </c:pt>
                <c:pt idx="54">
                  <c:v>2.143939393939394</c:v>
                </c:pt>
                <c:pt idx="55">
                  <c:v>2.1742424242424243</c:v>
                </c:pt>
                <c:pt idx="56">
                  <c:v>2.2272727272727271</c:v>
                </c:pt>
                <c:pt idx="57">
                  <c:v>2.106060606060606</c:v>
                </c:pt>
                <c:pt idx="58">
                  <c:v>2.0946969696969697</c:v>
                </c:pt>
                <c:pt idx="59">
                  <c:v>2.0871212121212119</c:v>
                </c:pt>
                <c:pt idx="60">
                  <c:v>2.0303030303030303</c:v>
                </c:pt>
                <c:pt idx="61">
                  <c:v>2.0227272727272729</c:v>
                </c:pt>
                <c:pt idx="62">
                  <c:v>2.0492424242424243</c:v>
                </c:pt>
                <c:pt idx="63">
                  <c:v>2.0416666666666665</c:v>
                </c:pt>
                <c:pt idx="64">
                  <c:v>2.0454545454545454</c:v>
                </c:pt>
                <c:pt idx="65">
                  <c:v>2.0871212121212119</c:v>
                </c:pt>
                <c:pt idx="66">
                  <c:v>2.125</c:v>
                </c:pt>
                <c:pt idx="67">
                  <c:v>2.0984848484848486</c:v>
                </c:pt>
                <c:pt idx="68">
                  <c:v>2.1287878787878789</c:v>
                </c:pt>
                <c:pt idx="69">
                  <c:v>2.1969696969696968</c:v>
                </c:pt>
                <c:pt idx="70">
                  <c:v>2.125</c:v>
                </c:pt>
                <c:pt idx="71">
                  <c:v>2.1401515151515151</c:v>
                </c:pt>
                <c:pt idx="72">
                  <c:v>2.1742424242424243</c:v>
                </c:pt>
                <c:pt idx="73">
                  <c:v>2.1590909090909092</c:v>
                </c:pt>
                <c:pt idx="74">
                  <c:v>2.2083333333333335</c:v>
                </c:pt>
                <c:pt idx="75">
                  <c:v>2.1780303030303032</c:v>
                </c:pt>
                <c:pt idx="76">
                  <c:v>2.1098484848484849</c:v>
                </c:pt>
                <c:pt idx="77">
                  <c:v>2.2045454545454546</c:v>
                </c:pt>
                <c:pt idx="78">
                  <c:v>2.1780303030303032</c:v>
                </c:pt>
                <c:pt idx="79">
                  <c:v>2.1856060606060606</c:v>
                </c:pt>
                <c:pt idx="80">
                  <c:v>2.2121212121212119</c:v>
                </c:pt>
                <c:pt idx="81">
                  <c:v>2.1969696969696968</c:v>
                </c:pt>
                <c:pt idx="82">
                  <c:v>2.2765151515151514</c:v>
                </c:pt>
                <c:pt idx="83">
                  <c:v>2.356060606060606</c:v>
                </c:pt>
                <c:pt idx="84">
                  <c:v>2.356060606060606</c:v>
                </c:pt>
                <c:pt idx="85">
                  <c:v>2.3068181818181817</c:v>
                </c:pt>
                <c:pt idx="86">
                  <c:v>2.3181818181818183</c:v>
                </c:pt>
                <c:pt idx="87">
                  <c:v>2.2992424242424243</c:v>
                </c:pt>
                <c:pt idx="88">
                  <c:v>2.5340909090909092</c:v>
                </c:pt>
                <c:pt idx="89">
                  <c:v>2.3219696969696968</c:v>
                </c:pt>
                <c:pt idx="90">
                  <c:v>2.3219696969696968</c:v>
                </c:pt>
                <c:pt idx="91">
                  <c:v>2.4431818181818183</c:v>
                </c:pt>
                <c:pt idx="92">
                  <c:v>2.5530303030303028</c:v>
                </c:pt>
                <c:pt idx="93">
                  <c:v>2.5871212121212119</c:v>
                </c:pt>
                <c:pt idx="94">
                  <c:v>2.7272727272727275</c:v>
                </c:pt>
                <c:pt idx="95">
                  <c:v>2.7007575757575757</c:v>
                </c:pt>
                <c:pt idx="96">
                  <c:v>2.9696969696969697</c:v>
                </c:pt>
                <c:pt idx="97">
                  <c:v>2.6856060606060606</c:v>
                </c:pt>
                <c:pt idx="98">
                  <c:v>2.5719696969696972</c:v>
                </c:pt>
                <c:pt idx="99">
                  <c:v>2.6212121212121211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7-46C7-81FB-FFBA059BF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575912"/>
        <c:axId val="439568368"/>
      </c:radarChart>
      <c:catAx>
        <c:axId val="439575912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439568368"/>
        <c:crosses val="autoZero"/>
        <c:auto val="1"/>
        <c:lblAlgn val="ctr"/>
        <c:lblOffset val="100"/>
        <c:noMultiLvlLbl val="0"/>
      </c:catAx>
      <c:valAx>
        <c:axId val="43956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7591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3276951722000494"/>
          <c:y val="3.7899686520376175E-2"/>
          <c:w val="0.17564140137915993"/>
          <c:h val="0.1381909510527485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743636543005"/>
          <c:y val="0.14759533976748204"/>
          <c:w val="0.68649766511867638"/>
          <c:h val="0.78840545010243634"/>
        </c:manualLayout>
      </c:layout>
      <c:radarChart>
        <c:radarStyle val="marker"/>
        <c:varyColors val="0"/>
        <c:ser>
          <c:idx val="1"/>
          <c:order val="0"/>
          <c:tx>
            <c:v>Inner</c:v>
          </c:tx>
          <c:marker>
            <c:symbol val="none"/>
          </c:marker>
          <c:val>
            <c:numRef>
              <c:f>Sheet1!$AS$4:$AS$103</c:f>
              <c:numCache>
                <c:formatCode>General</c:formatCode>
                <c:ptCount val="100"/>
                <c:pt idx="0">
                  <c:v>2.3592233009708736</c:v>
                </c:pt>
                <c:pt idx="1">
                  <c:v>2.174757281553398</c:v>
                </c:pt>
                <c:pt idx="2">
                  <c:v>2.3106796116504853</c:v>
                </c:pt>
                <c:pt idx="3">
                  <c:v>2.3106796116504853</c:v>
                </c:pt>
                <c:pt idx="4">
                  <c:v>2.378640776699029</c:v>
                </c:pt>
                <c:pt idx="5">
                  <c:v>2.3009708737864076</c:v>
                </c:pt>
                <c:pt idx="6">
                  <c:v>2.4757281553398061</c:v>
                </c:pt>
                <c:pt idx="7">
                  <c:v>2.4174757281553396</c:v>
                </c:pt>
                <c:pt idx="8">
                  <c:v>2.3398058252427183</c:v>
                </c:pt>
                <c:pt idx="9">
                  <c:v>2.407766990291262</c:v>
                </c:pt>
                <c:pt idx="10">
                  <c:v>2.3106796116504853</c:v>
                </c:pt>
                <c:pt idx="11">
                  <c:v>2.2233009708737863</c:v>
                </c:pt>
                <c:pt idx="12">
                  <c:v>2.320388349514563</c:v>
                </c:pt>
                <c:pt idx="13">
                  <c:v>2.2718446601941746</c:v>
                </c:pt>
                <c:pt idx="14">
                  <c:v>2.29126213592233</c:v>
                </c:pt>
                <c:pt idx="15">
                  <c:v>2.233009708737864</c:v>
                </c:pt>
                <c:pt idx="16">
                  <c:v>2.349514563106796</c:v>
                </c:pt>
                <c:pt idx="17">
                  <c:v>2.2718446601941746</c:v>
                </c:pt>
                <c:pt idx="18">
                  <c:v>2.3300970873786406</c:v>
                </c:pt>
                <c:pt idx="19">
                  <c:v>2.174757281553398</c:v>
                </c:pt>
                <c:pt idx="20">
                  <c:v>2.1844660194174756</c:v>
                </c:pt>
                <c:pt idx="21">
                  <c:v>2.2427184466019416</c:v>
                </c:pt>
                <c:pt idx="22">
                  <c:v>2.2524271844660193</c:v>
                </c:pt>
                <c:pt idx="23">
                  <c:v>2.262135922330097</c:v>
                </c:pt>
                <c:pt idx="24">
                  <c:v>2.1844660194174756</c:v>
                </c:pt>
                <c:pt idx="25">
                  <c:v>2.2135922330097086</c:v>
                </c:pt>
                <c:pt idx="26">
                  <c:v>2.320388349514563</c:v>
                </c:pt>
                <c:pt idx="27">
                  <c:v>2.262135922330097</c:v>
                </c:pt>
                <c:pt idx="28">
                  <c:v>2.2718446601941746</c:v>
                </c:pt>
                <c:pt idx="29">
                  <c:v>2.203883495145631</c:v>
                </c:pt>
                <c:pt idx="30">
                  <c:v>2.262135922330097</c:v>
                </c:pt>
                <c:pt idx="31">
                  <c:v>2.2427184466019416</c:v>
                </c:pt>
                <c:pt idx="32">
                  <c:v>2.2524271844660193</c:v>
                </c:pt>
                <c:pt idx="33">
                  <c:v>2.2524271844660193</c:v>
                </c:pt>
                <c:pt idx="34">
                  <c:v>2.378640776699029</c:v>
                </c:pt>
                <c:pt idx="35">
                  <c:v>2.2524271844660193</c:v>
                </c:pt>
                <c:pt idx="36">
                  <c:v>2.1844660194174756</c:v>
                </c:pt>
                <c:pt idx="37">
                  <c:v>2.3883495145631066</c:v>
                </c:pt>
                <c:pt idx="38">
                  <c:v>2.3592233009708736</c:v>
                </c:pt>
                <c:pt idx="39">
                  <c:v>2.145631067961165</c:v>
                </c:pt>
                <c:pt idx="40">
                  <c:v>2.378640776699029</c:v>
                </c:pt>
                <c:pt idx="41">
                  <c:v>2.2524271844660193</c:v>
                </c:pt>
                <c:pt idx="42">
                  <c:v>2.3009708737864076</c:v>
                </c:pt>
                <c:pt idx="43">
                  <c:v>2.262135922330097</c:v>
                </c:pt>
                <c:pt idx="44">
                  <c:v>2.1650485436893203</c:v>
                </c:pt>
                <c:pt idx="45">
                  <c:v>2.262135922330097</c:v>
                </c:pt>
                <c:pt idx="46">
                  <c:v>2.2524271844660193</c:v>
                </c:pt>
                <c:pt idx="47">
                  <c:v>2.2135922330097086</c:v>
                </c:pt>
                <c:pt idx="48">
                  <c:v>2.2524271844660193</c:v>
                </c:pt>
                <c:pt idx="49">
                  <c:v>2.174757281553398</c:v>
                </c:pt>
                <c:pt idx="50">
                  <c:v>2.2135922330097086</c:v>
                </c:pt>
                <c:pt idx="51">
                  <c:v>2.2233009708737863</c:v>
                </c:pt>
                <c:pt idx="52">
                  <c:v>2.203883495145631</c:v>
                </c:pt>
                <c:pt idx="53">
                  <c:v>2.203883495145631</c:v>
                </c:pt>
                <c:pt idx="54">
                  <c:v>2.2427184466019416</c:v>
                </c:pt>
                <c:pt idx="55">
                  <c:v>2.1844660194174756</c:v>
                </c:pt>
                <c:pt idx="56">
                  <c:v>2.2427184466019416</c:v>
                </c:pt>
                <c:pt idx="57">
                  <c:v>2.3883495145631066</c:v>
                </c:pt>
                <c:pt idx="58">
                  <c:v>2.4951456310679614</c:v>
                </c:pt>
                <c:pt idx="59">
                  <c:v>2.6407766990291264</c:v>
                </c:pt>
                <c:pt idx="60">
                  <c:v>2.796116504854369</c:v>
                </c:pt>
                <c:pt idx="61">
                  <c:v>2.5145631067961167</c:v>
                </c:pt>
                <c:pt idx="62">
                  <c:v>2.5242718446601939</c:v>
                </c:pt>
                <c:pt idx="63">
                  <c:v>2.4854368932038833</c:v>
                </c:pt>
                <c:pt idx="64">
                  <c:v>2.6213592233009706</c:v>
                </c:pt>
                <c:pt idx="65">
                  <c:v>2.650485436893204</c:v>
                </c:pt>
                <c:pt idx="66">
                  <c:v>2.349514563106796</c:v>
                </c:pt>
                <c:pt idx="67">
                  <c:v>2.5436893203883493</c:v>
                </c:pt>
                <c:pt idx="68">
                  <c:v>2.6699029126213594</c:v>
                </c:pt>
                <c:pt idx="69">
                  <c:v>2.6310679611650487</c:v>
                </c:pt>
                <c:pt idx="70">
                  <c:v>2.6213592233009706</c:v>
                </c:pt>
                <c:pt idx="71">
                  <c:v>2.592233009708738</c:v>
                </c:pt>
                <c:pt idx="72">
                  <c:v>2.8932038834951457</c:v>
                </c:pt>
                <c:pt idx="73">
                  <c:v>2.5533980582524274</c:v>
                </c:pt>
                <c:pt idx="74">
                  <c:v>2.6893203883495147</c:v>
                </c:pt>
                <c:pt idx="75">
                  <c:v>2.5728155339805827</c:v>
                </c:pt>
                <c:pt idx="76">
                  <c:v>2.3980582524271843</c:v>
                </c:pt>
                <c:pt idx="77">
                  <c:v>2.6116504854368934</c:v>
                </c:pt>
                <c:pt idx="78">
                  <c:v>2.825242718446602</c:v>
                </c:pt>
                <c:pt idx="79">
                  <c:v>2.592233009708738</c:v>
                </c:pt>
                <c:pt idx="80">
                  <c:v>2.6019417475728153</c:v>
                </c:pt>
                <c:pt idx="81">
                  <c:v>2.679611650485437</c:v>
                </c:pt>
                <c:pt idx="82">
                  <c:v>2.5825242718446599</c:v>
                </c:pt>
                <c:pt idx="83">
                  <c:v>2.4466019417475726</c:v>
                </c:pt>
                <c:pt idx="84">
                  <c:v>2.679611650485437</c:v>
                </c:pt>
                <c:pt idx="85">
                  <c:v>2.7766990291262137</c:v>
                </c:pt>
                <c:pt idx="86">
                  <c:v>2.8058252427184467</c:v>
                </c:pt>
                <c:pt idx="87">
                  <c:v>2.4174757281553396</c:v>
                </c:pt>
                <c:pt idx="88">
                  <c:v>2.4563106796116507</c:v>
                </c:pt>
                <c:pt idx="89">
                  <c:v>2.7475728155339807</c:v>
                </c:pt>
                <c:pt idx="90">
                  <c:v>2.6601941747572817</c:v>
                </c:pt>
                <c:pt idx="91">
                  <c:v>2.737864077669903</c:v>
                </c:pt>
                <c:pt idx="92">
                  <c:v>2.8737864077669903</c:v>
                </c:pt>
                <c:pt idx="93">
                  <c:v>2.7281553398058254</c:v>
                </c:pt>
                <c:pt idx="94">
                  <c:v>2.737864077669903</c:v>
                </c:pt>
                <c:pt idx="95">
                  <c:v>3</c:v>
                </c:pt>
                <c:pt idx="96">
                  <c:v>2.7184466019417477</c:v>
                </c:pt>
                <c:pt idx="97">
                  <c:v>2.4174757281553396</c:v>
                </c:pt>
                <c:pt idx="98">
                  <c:v>2.3689320388349513</c:v>
                </c:pt>
                <c:pt idx="99">
                  <c:v>2.3592233009708736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6-46E9-9AE6-AF6852B8EE94}"/>
            </c:ext>
          </c:extLst>
        </c:ser>
        <c:ser>
          <c:idx val="0"/>
          <c:order val="1"/>
          <c:tx>
            <c:v>outer</c:v>
          </c:tx>
          <c:marker>
            <c:symbol val="none"/>
          </c:marker>
          <c:val>
            <c:numRef>
              <c:f>Sheet1!$AT$4:$AT$103</c:f>
              <c:numCache>
                <c:formatCode>General</c:formatCode>
                <c:ptCount val="100"/>
                <c:pt idx="0">
                  <c:v>2.3127753303964758</c:v>
                </c:pt>
                <c:pt idx="1">
                  <c:v>2.3524229074889869</c:v>
                </c:pt>
                <c:pt idx="2">
                  <c:v>2.356828193832599</c:v>
                </c:pt>
                <c:pt idx="3">
                  <c:v>2.9118942731277535</c:v>
                </c:pt>
                <c:pt idx="4">
                  <c:v>2.3303964757709252</c:v>
                </c:pt>
                <c:pt idx="5">
                  <c:v>2.2643171806167399</c:v>
                </c:pt>
                <c:pt idx="6">
                  <c:v>2.286343612334802</c:v>
                </c:pt>
                <c:pt idx="7">
                  <c:v>2.3348017621145374</c:v>
                </c:pt>
                <c:pt idx="8">
                  <c:v>2.2951541850220263</c:v>
                </c:pt>
                <c:pt idx="9">
                  <c:v>2.3744493392070485</c:v>
                </c:pt>
                <c:pt idx="10">
                  <c:v>2.392070484581498</c:v>
                </c:pt>
                <c:pt idx="11">
                  <c:v>2.3876651982378854</c:v>
                </c:pt>
                <c:pt idx="12">
                  <c:v>2.3215859030837005</c:v>
                </c:pt>
                <c:pt idx="13">
                  <c:v>3</c:v>
                </c:pt>
                <c:pt idx="14">
                  <c:v>2.3964757709251101</c:v>
                </c:pt>
                <c:pt idx="15">
                  <c:v>2.2599118942731278</c:v>
                </c:pt>
                <c:pt idx="16">
                  <c:v>2.2026431718061672</c:v>
                </c:pt>
                <c:pt idx="17">
                  <c:v>2.158590308370044</c:v>
                </c:pt>
                <c:pt idx="18">
                  <c:v>2.1806167400881056</c:v>
                </c:pt>
                <c:pt idx="19">
                  <c:v>2.2334801762114536</c:v>
                </c:pt>
                <c:pt idx="20">
                  <c:v>2.1629955947136565</c:v>
                </c:pt>
                <c:pt idx="21">
                  <c:v>2.1850220264317182</c:v>
                </c:pt>
                <c:pt idx="22">
                  <c:v>2.2246696035242293</c:v>
                </c:pt>
                <c:pt idx="23">
                  <c:v>2.2026431718061672</c:v>
                </c:pt>
                <c:pt idx="24">
                  <c:v>2.2819383259911894</c:v>
                </c:pt>
                <c:pt idx="25">
                  <c:v>2.356828193832599</c:v>
                </c:pt>
                <c:pt idx="26">
                  <c:v>2.3348017621145374</c:v>
                </c:pt>
                <c:pt idx="27">
                  <c:v>2.3612334801762116</c:v>
                </c:pt>
                <c:pt idx="28">
                  <c:v>2.4008810572687223</c:v>
                </c:pt>
                <c:pt idx="29">
                  <c:v>2.3964757709251101</c:v>
                </c:pt>
                <c:pt idx="30">
                  <c:v>2.3436123348017621</c:v>
                </c:pt>
                <c:pt idx="31">
                  <c:v>2.3436123348017621</c:v>
                </c:pt>
                <c:pt idx="32">
                  <c:v>2.3832599118942732</c:v>
                </c:pt>
                <c:pt idx="33">
                  <c:v>2.4229074889867843</c:v>
                </c:pt>
                <c:pt idx="34">
                  <c:v>2.286343612334802</c:v>
                </c:pt>
                <c:pt idx="35">
                  <c:v>2.303964757709251</c:v>
                </c:pt>
                <c:pt idx="36">
                  <c:v>2.2907488986784141</c:v>
                </c:pt>
                <c:pt idx="37">
                  <c:v>2.4052863436123348</c:v>
                </c:pt>
                <c:pt idx="38">
                  <c:v>2.2114537444933919</c:v>
                </c:pt>
                <c:pt idx="39">
                  <c:v>2.251101321585903</c:v>
                </c:pt>
                <c:pt idx="40">
                  <c:v>2.286343612334802</c:v>
                </c:pt>
                <c:pt idx="41">
                  <c:v>2.356828193832599</c:v>
                </c:pt>
                <c:pt idx="42">
                  <c:v>2.3524229074889869</c:v>
                </c:pt>
                <c:pt idx="43">
                  <c:v>2.2422907488986783</c:v>
                </c:pt>
                <c:pt idx="44">
                  <c:v>2.2643171806167399</c:v>
                </c:pt>
                <c:pt idx="45">
                  <c:v>2.3083700440528636</c:v>
                </c:pt>
                <c:pt idx="46">
                  <c:v>2.1541850220264318</c:v>
                </c:pt>
                <c:pt idx="47">
                  <c:v>2.1365638766519823</c:v>
                </c:pt>
                <c:pt idx="48">
                  <c:v>2.1189427312775329</c:v>
                </c:pt>
                <c:pt idx="49">
                  <c:v>2.1674008810572687</c:v>
                </c:pt>
                <c:pt idx="50">
                  <c:v>2.2422907488986783</c:v>
                </c:pt>
                <c:pt idx="51">
                  <c:v>2.1806167400881056</c:v>
                </c:pt>
                <c:pt idx="52">
                  <c:v>2.2378854625550662</c:v>
                </c:pt>
                <c:pt idx="53">
                  <c:v>2.2158590308370045</c:v>
                </c:pt>
                <c:pt idx="54">
                  <c:v>2.1101321585903086</c:v>
                </c:pt>
                <c:pt idx="55">
                  <c:v>2.1850220264317182</c:v>
                </c:pt>
                <c:pt idx="56">
                  <c:v>2.392070484581498</c:v>
                </c:pt>
                <c:pt idx="57">
                  <c:v>2.1013215859030838</c:v>
                </c:pt>
                <c:pt idx="58">
                  <c:v>2.0837004405286343</c:v>
                </c:pt>
                <c:pt idx="59">
                  <c:v>2.0837004405286343</c:v>
                </c:pt>
                <c:pt idx="60">
                  <c:v>2.1013215859030838</c:v>
                </c:pt>
                <c:pt idx="61">
                  <c:v>2.0881057268722465</c:v>
                </c:pt>
                <c:pt idx="62">
                  <c:v>2.1101321585903086</c:v>
                </c:pt>
                <c:pt idx="63">
                  <c:v>2.1101321585903086</c:v>
                </c:pt>
                <c:pt idx="64">
                  <c:v>2.1233480176211454</c:v>
                </c:pt>
                <c:pt idx="65">
                  <c:v>2.1409691629955949</c:v>
                </c:pt>
                <c:pt idx="66">
                  <c:v>2.2290748898678414</c:v>
                </c:pt>
                <c:pt idx="67">
                  <c:v>2.1894273127753303</c:v>
                </c:pt>
                <c:pt idx="68">
                  <c:v>2.1938325991189429</c:v>
                </c:pt>
                <c:pt idx="69">
                  <c:v>2.2951541850220263</c:v>
                </c:pt>
                <c:pt idx="70">
                  <c:v>2.1497797356828192</c:v>
                </c:pt>
                <c:pt idx="71">
                  <c:v>2.1674008810572687</c:v>
                </c:pt>
                <c:pt idx="72">
                  <c:v>2.1938325991189429</c:v>
                </c:pt>
                <c:pt idx="73">
                  <c:v>2.1453744493392071</c:v>
                </c:pt>
                <c:pt idx="74">
                  <c:v>2.2775330396475773</c:v>
                </c:pt>
                <c:pt idx="75">
                  <c:v>2.1982378854625551</c:v>
                </c:pt>
                <c:pt idx="76">
                  <c:v>2.1806167400881056</c:v>
                </c:pt>
                <c:pt idx="77">
                  <c:v>2.1365638766519823</c:v>
                </c:pt>
                <c:pt idx="78">
                  <c:v>2.0792951541850222</c:v>
                </c:pt>
                <c:pt idx="79">
                  <c:v>2.2334801762114536</c:v>
                </c:pt>
                <c:pt idx="80">
                  <c:v>2.2687224669603525</c:v>
                </c:pt>
                <c:pt idx="81">
                  <c:v>2.2599118942731278</c:v>
                </c:pt>
                <c:pt idx="82">
                  <c:v>2.3171806167400879</c:v>
                </c:pt>
                <c:pt idx="83">
                  <c:v>2.2422907488986783</c:v>
                </c:pt>
                <c:pt idx="84">
                  <c:v>2.2687224669603525</c:v>
                </c:pt>
                <c:pt idx="85">
                  <c:v>2.2599118942731278</c:v>
                </c:pt>
                <c:pt idx="86">
                  <c:v>2.2687224669603525</c:v>
                </c:pt>
                <c:pt idx="87">
                  <c:v>2.251101321585903</c:v>
                </c:pt>
                <c:pt idx="88">
                  <c:v>2.4669603524229076</c:v>
                </c:pt>
                <c:pt idx="89">
                  <c:v>2.2466960352422909</c:v>
                </c:pt>
                <c:pt idx="90">
                  <c:v>2.2070484581497798</c:v>
                </c:pt>
                <c:pt idx="91">
                  <c:v>2.3215859030837005</c:v>
                </c:pt>
                <c:pt idx="92">
                  <c:v>2.3744493392070485</c:v>
                </c:pt>
                <c:pt idx="93">
                  <c:v>2.2422907488986783</c:v>
                </c:pt>
                <c:pt idx="94">
                  <c:v>2.2202643171806167</c:v>
                </c:pt>
                <c:pt idx="95">
                  <c:v>2.2819383259911894</c:v>
                </c:pt>
                <c:pt idx="96">
                  <c:v>2.2599118942731278</c:v>
                </c:pt>
                <c:pt idx="97">
                  <c:v>2.2026431718061672</c:v>
                </c:pt>
                <c:pt idx="98">
                  <c:v>2.3083700440528636</c:v>
                </c:pt>
                <c:pt idx="99">
                  <c:v>2.3127753303964758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6-46E9-9AE6-AF6852B8E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575912"/>
        <c:axId val="439568368"/>
      </c:radarChart>
      <c:catAx>
        <c:axId val="439575912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439568368"/>
        <c:crosses val="autoZero"/>
        <c:auto val="1"/>
        <c:lblAlgn val="ctr"/>
        <c:lblOffset val="100"/>
        <c:noMultiLvlLbl val="0"/>
      </c:catAx>
      <c:valAx>
        <c:axId val="43956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7591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3276951722000494"/>
          <c:y val="3.7899686520376175E-2"/>
          <c:w val="0.17564140137915993"/>
          <c:h val="0.1381909510527485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743636543005"/>
          <c:y val="0.14759533976748204"/>
          <c:w val="0.68649766511867638"/>
          <c:h val="0.78840545010243634"/>
        </c:manualLayout>
      </c:layout>
      <c:radarChart>
        <c:radarStyle val="marker"/>
        <c:varyColors val="0"/>
        <c:ser>
          <c:idx val="1"/>
          <c:order val="0"/>
          <c:tx>
            <c:v>Inner</c:v>
          </c:tx>
          <c:marker>
            <c:symbol val="none"/>
          </c:marker>
          <c:val>
            <c:numRef>
              <c:f>Sheet1!$AV$4:$AV$103</c:f>
              <c:numCache>
                <c:formatCode>General</c:formatCode>
                <c:ptCount val="100"/>
                <c:pt idx="0">
                  <c:v>2.6993006993006992</c:v>
                </c:pt>
                <c:pt idx="1">
                  <c:v>2.6363636363636362</c:v>
                </c:pt>
                <c:pt idx="2">
                  <c:v>2.6013986013986012</c:v>
                </c:pt>
                <c:pt idx="3">
                  <c:v>2.6923076923076925</c:v>
                </c:pt>
                <c:pt idx="4">
                  <c:v>2.6433566433566433</c:v>
                </c:pt>
                <c:pt idx="5">
                  <c:v>2.6433566433566433</c:v>
                </c:pt>
                <c:pt idx="6">
                  <c:v>3</c:v>
                </c:pt>
                <c:pt idx="7">
                  <c:v>2.8181818181818183</c:v>
                </c:pt>
                <c:pt idx="8">
                  <c:v>2.6293706293706292</c:v>
                </c:pt>
                <c:pt idx="9">
                  <c:v>2.7762237762237763</c:v>
                </c:pt>
                <c:pt idx="10">
                  <c:v>2.6293706293706292</c:v>
                </c:pt>
                <c:pt idx="11">
                  <c:v>2.6713286713286712</c:v>
                </c:pt>
                <c:pt idx="12">
                  <c:v>2.7692307692307692</c:v>
                </c:pt>
                <c:pt idx="13">
                  <c:v>2.7622377622377621</c:v>
                </c:pt>
                <c:pt idx="14">
                  <c:v>2.6853146853146854</c:v>
                </c:pt>
                <c:pt idx="15">
                  <c:v>2.6643356643356642</c:v>
                </c:pt>
                <c:pt idx="16">
                  <c:v>2.5314685314685317</c:v>
                </c:pt>
                <c:pt idx="17">
                  <c:v>2.7482517482517483</c:v>
                </c:pt>
                <c:pt idx="18">
                  <c:v>2.825174825174825</c:v>
                </c:pt>
                <c:pt idx="19">
                  <c:v>2.5174825174825175</c:v>
                </c:pt>
                <c:pt idx="20">
                  <c:v>2.5664335664335667</c:v>
                </c:pt>
                <c:pt idx="21">
                  <c:v>2.6013986013986012</c:v>
                </c:pt>
                <c:pt idx="22">
                  <c:v>2.5384615384615383</c:v>
                </c:pt>
                <c:pt idx="23">
                  <c:v>2.4125874125874125</c:v>
                </c:pt>
                <c:pt idx="24">
                  <c:v>2.4685314685314683</c:v>
                </c:pt>
                <c:pt idx="25">
                  <c:v>2.4895104895104896</c:v>
                </c:pt>
                <c:pt idx="26">
                  <c:v>2.5314685314685317</c:v>
                </c:pt>
                <c:pt idx="27">
                  <c:v>2.5174825174825175</c:v>
                </c:pt>
                <c:pt idx="28">
                  <c:v>2.4125874125874125</c:v>
                </c:pt>
                <c:pt idx="29">
                  <c:v>2.5524475524475525</c:v>
                </c:pt>
                <c:pt idx="30">
                  <c:v>2.5034965034965033</c:v>
                </c:pt>
                <c:pt idx="31">
                  <c:v>2.4335664335664333</c:v>
                </c:pt>
                <c:pt idx="32">
                  <c:v>2.5104895104895104</c:v>
                </c:pt>
                <c:pt idx="33">
                  <c:v>2.4055944055944054</c:v>
                </c:pt>
                <c:pt idx="34">
                  <c:v>2.5314685314685317</c:v>
                </c:pt>
                <c:pt idx="35">
                  <c:v>2.5594405594405596</c:v>
                </c:pt>
                <c:pt idx="36">
                  <c:v>2.6083916083916083</c:v>
                </c:pt>
                <c:pt idx="37">
                  <c:v>2.5594405594405596</c:v>
                </c:pt>
                <c:pt idx="38">
                  <c:v>2.5874125874125875</c:v>
                </c:pt>
                <c:pt idx="39">
                  <c:v>2.4825174825174825</c:v>
                </c:pt>
                <c:pt idx="40">
                  <c:v>2.8881118881118883</c:v>
                </c:pt>
                <c:pt idx="41">
                  <c:v>2.8181818181818183</c:v>
                </c:pt>
                <c:pt idx="42">
                  <c:v>2.7272727272727275</c:v>
                </c:pt>
                <c:pt idx="43">
                  <c:v>2.5524475524475525</c:v>
                </c:pt>
                <c:pt idx="44">
                  <c:v>2.4545454545454546</c:v>
                </c:pt>
                <c:pt idx="45">
                  <c:v>2.3846153846153846</c:v>
                </c:pt>
                <c:pt idx="46">
                  <c:v>2.4825174825174825</c:v>
                </c:pt>
                <c:pt idx="47">
                  <c:v>2.4545454545454546</c:v>
                </c:pt>
                <c:pt idx="48">
                  <c:v>2.755244755244755</c:v>
                </c:pt>
                <c:pt idx="49">
                  <c:v>2.4055944055944054</c:v>
                </c:pt>
                <c:pt idx="50">
                  <c:v>2.3986013986013988</c:v>
                </c:pt>
                <c:pt idx="51">
                  <c:v>2.4895104895104896</c:v>
                </c:pt>
                <c:pt idx="52">
                  <c:v>2.4195804195804196</c:v>
                </c:pt>
                <c:pt idx="53">
                  <c:v>2.4265734265734267</c:v>
                </c:pt>
                <c:pt idx="54">
                  <c:v>2.5524475524475525</c:v>
                </c:pt>
                <c:pt idx="55">
                  <c:v>2.4405594405594404</c:v>
                </c:pt>
                <c:pt idx="56">
                  <c:v>2.4825174825174825</c:v>
                </c:pt>
                <c:pt idx="57">
                  <c:v>2.5874125874125875</c:v>
                </c:pt>
                <c:pt idx="58">
                  <c:v>2.5454545454545454</c:v>
                </c:pt>
                <c:pt idx="59">
                  <c:v>2.5664335664335667</c:v>
                </c:pt>
                <c:pt idx="60">
                  <c:v>2.6853146853146854</c:v>
                </c:pt>
                <c:pt idx="61">
                  <c:v>2.5104895104895104</c:v>
                </c:pt>
                <c:pt idx="62">
                  <c:v>2.5734265734265733</c:v>
                </c:pt>
                <c:pt idx="63">
                  <c:v>2.6363636363636362</c:v>
                </c:pt>
                <c:pt idx="64">
                  <c:v>2.6923076923076925</c:v>
                </c:pt>
                <c:pt idx="65">
                  <c:v>2.7342657342657342</c:v>
                </c:pt>
                <c:pt idx="66">
                  <c:v>2.5594405594405596</c:v>
                </c:pt>
                <c:pt idx="67">
                  <c:v>2.6643356643356642</c:v>
                </c:pt>
                <c:pt idx="68">
                  <c:v>2.755244755244755</c:v>
                </c:pt>
                <c:pt idx="69">
                  <c:v>2.6923076923076925</c:v>
                </c:pt>
                <c:pt idx="70">
                  <c:v>2.6713286713286712</c:v>
                </c:pt>
                <c:pt idx="71">
                  <c:v>2.6083916083916083</c:v>
                </c:pt>
                <c:pt idx="72">
                  <c:v>2.7342657342657342</c:v>
                </c:pt>
                <c:pt idx="73">
                  <c:v>2.6643356643356642</c:v>
                </c:pt>
                <c:pt idx="74">
                  <c:v>2.6363636363636362</c:v>
                </c:pt>
                <c:pt idx="75">
                  <c:v>2.8531468531468533</c:v>
                </c:pt>
                <c:pt idx="76">
                  <c:v>2.6013986013986012</c:v>
                </c:pt>
                <c:pt idx="77">
                  <c:v>2.6573426573426575</c:v>
                </c:pt>
                <c:pt idx="78">
                  <c:v>2.7412587412587412</c:v>
                </c:pt>
                <c:pt idx="79">
                  <c:v>2.5104895104895104</c:v>
                </c:pt>
                <c:pt idx="80">
                  <c:v>2.6223776223776225</c:v>
                </c:pt>
                <c:pt idx="81">
                  <c:v>2.7062937062937062</c:v>
                </c:pt>
                <c:pt idx="82">
                  <c:v>2.6083916083916083</c:v>
                </c:pt>
                <c:pt idx="83">
                  <c:v>2.5804195804195804</c:v>
                </c:pt>
                <c:pt idx="84">
                  <c:v>2.5664335664335667</c:v>
                </c:pt>
                <c:pt idx="85">
                  <c:v>2.7202797202797204</c:v>
                </c:pt>
                <c:pt idx="86">
                  <c:v>2.6433566433566433</c:v>
                </c:pt>
                <c:pt idx="87">
                  <c:v>2.5314685314685317</c:v>
                </c:pt>
                <c:pt idx="88">
                  <c:v>2.6013986013986012</c:v>
                </c:pt>
                <c:pt idx="89">
                  <c:v>2.755244755244755</c:v>
                </c:pt>
                <c:pt idx="90">
                  <c:v>2.5944055944055942</c:v>
                </c:pt>
                <c:pt idx="91">
                  <c:v>2.6713286713286712</c:v>
                </c:pt>
                <c:pt idx="92">
                  <c:v>2.6293706293706292</c:v>
                </c:pt>
                <c:pt idx="93">
                  <c:v>2.6083916083916083</c:v>
                </c:pt>
                <c:pt idx="94">
                  <c:v>2.6153846153846154</c:v>
                </c:pt>
                <c:pt idx="95">
                  <c:v>2.6503496503496504</c:v>
                </c:pt>
                <c:pt idx="96">
                  <c:v>2.5524475524475525</c:v>
                </c:pt>
                <c:pt idx="97">
                  <c:v>2.4405594405594404</c:v>
                </c:pt>
                <c:pt idx="98">
                  <c:v>2.4545454545454546</c:v>
                </c:pt>
                <c:pt idx="99">
                  <c:v>2.6993006993006992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4-4671-80BF-FEE3D8D9FB14}"/>
            </c:ext>
          </c:extLst>
        </c:ser>
        <c:ser>
          <c:idx val="0"/>
          <c:order val="1"/>
          <c:tx>
            <c:v>Outer</c:v>
          </c:tx>
          <c:marker>
            <c:symbol val="none"/>
          </c:marker>
          <c:val>
            <c:numRef>
              <c:f>Sheet1!$AW$4:$AW$103</c:f>
              <c:numCache>
                <c:formatCode>General</c:formatCode>
                <c:ptCount val="100"/>
                <c:pt idx="0">
                  <c:v>2.2076271186440679</c:v>
                </c:pt>
                <c:pt idx="1">
                  <c:v>2.2330508474576272</c:v>
                </c:pt>
                <c:pt idx="2">
                  <c:v>2.1737288135593222</c:v>
                </c:pt>
                <c:pt idx="3">
                  <c:v>2.3453389830508473</c:v>
                </c:pt>
                <c:pt idx="4">
                  <c:v>2.1970338983050848</c:v>
                </c:pt>
                <c:pt idx="5">
                  <c:v>2.1906779661016951</c:v>
                </c:pt>
                <c:pt idx="6">
                  <c:v>2.2097457627118642</c:v>
                </c:pt>
                <c:pt idx="7">
                  <c:v>2.2415254237288136</c:v>
                </c:pt>
                <c:pt idx="8">
                  <c:v>2.2966101694915255</c:v>
                </c:pt>
                <c:pt idx="9">
                  <c:v>2.2033898305084745</c:v>
                </c:pt>
                <c:pt idx="10">
                  <c:v>2.2055084745762712</c:v>
                </c:pt>
                <c:pt idx="11">
                  <c:v>2.2266949152542375</c:v>
                </c:pt>
                <c:pt idx="12">
                  <c:v>2.2669491525423728</c:v>
                </c:pt>
                <c:pt idx="13">
                  <c:v>3</c:v>
                </c:pt>
                <c:pt idx="14">
                  <c:v>2.3177966101694913</c:v>
                </c:pt>
                <c:pt idx="15">
                  <c:v>2.2521186440677967</c:v>
                </c:pt>
                <c:pt idx="16">
                  <c:v>2.1843220338983049</c:v>
                </c:pt>
                <c:pt idx="17">
                  <c:v>2.1483050847457625</c:v>
                </c:pt>
                <c:pt idx="18">
                  <c:v>2.1885593220338984</c:v>
                </c:pt>
                <c:pt idx="19">
                  <c:v>2.218220338983051</c:v>
                </c:pt>
                <c:pt idx="20">
                  <c:v>2.1631355932203391</c:v>
                </c:pt>
                <c:pt idx="21">
                  <c:v>2.1673728813559321</c:v>
                </c:pt>
                <c:pt idx="22">
                  <c:v>2.2203389830508473</c:v>
                </c:pt>
                <c:pt idx="23">
                  <c:v>2.1949152542372881</c:v>
                </c:pt>
                <c:pt idx="24">
                  <c:v>2.2203389830508473</c:v>
                </c:pt>
                <c:pt idx="25">
                  <c:v>2.2309322033898304</c:v>
                </c:pt>
                <c:pt idx="26">
                  <c:v>2.2245762711864407</c:v>
                </c:pt>
                <c:pt idx="27">
                  <c:v>2.2351694915254239</c:v>
                </c:pt>
                <c:pt idx="28">
                  <c:v>2.3050847457627119</c:v>
                </c:pt>
                <c:pt idx="29">
                  <c:v>2.222457627118644</c:v>
                </c:pt>
                <c:pt idx="30">
                  <c:v>2.2245762711864407</c:v>
                </c:pt>
                <c:pt idx="31">
                  <c:v>2.2711864406779663</c:v>
                </c:pt>
                <c:pt idx="32">
                  <c:v>2.1843220338983049</c:v>
                </c:pt>
                <c:pt idx="33">
                  <c:v>2.2881355932203391</c:v>
                </c:pt>
                <c:pt idx="34">
                  <c:v>2.2203389830508473</c:v>
                </c:pt>
                <c:pt idx="35">
                  <c:v>2.2394067796610169</c:v>
                </c:pt>
                <c:pt idx="36">
                  <c:v>2.1885593220338984</c:v>
                </c:pt>
                <c:pt idx="37">
                  <c:v>2.2097457627118642</c:v>
                </c:pt>
                <c:pt idx="38">
                  <c:v>2.1885593220338984</c:v>
                </c:pt>
                <c:pt idx="39">
                  <c:v>2.1906779661016951</c:v>
                </c:pt>
                <c:pt idx="40">
                  <c:v>2.2203389830508473</c:v>
                </c:pt>
                <c:pt idx="41">
                  <c:v>2.1949152542372881</c:v>
                </c:pt>
                <c:pt idx="42">
                  <c:v>2.2711864406779663</c:v>
                </c:pt>
                <c:pt idx="43">
                  <c:v>2.1991525423728815</c:v>
                </c:pt>
                <c:pt idx="44">
                  <c:v>2.2118644067796609</c:v>
                </c:pt>
                <c:pt idx="45">
                  <c:v>2.3199152542372881</c:v>
                </c:pt>
                <c:pt idx="46">
                  <c:v>2.1843220338983049</c:v>
                </c:pt>
                <c:pt idx="47">
                  <c:v>2.156779661016949</c:v>
                </c:pt>
                <c:pt idx="48">
                  <c:v>2.1631355932203391</c:v>
                </c:pt>
                <c:pt idx="49">
                  <c:v>2.1377118644067798</c:v>
                </c:pt>
                <c:pt idx="50">
                  <c:v>2.1673728813559321</c:v>
                </c:pt>
                <c:pt idx="51">
                  <c:v>2.2627118644067798</c:v>
                </c:pt>
                <c:pt idx="52">
                  <c:v>2.2436440677966103</c:v>
                </c:pt>
                <c:pt idx="53">
                  <c:v>2.1843220338983049</c:v>
                </c:pt>
                <c:pt idx="54">
                  <c:v>2.1673728813559321</c:v>
                </c:pt>
                <c:pt idx="55">
                  <c:v>2.156779661016949</c:v>
                </c:pt>
                <c:pt idx="56">
                  <c:v>2.4004237288135593</c:v>
                </c:pt>
                <c:pt idx="57">
                  <c:v>2.1377118644067798</c:v>
                </c:pt>
                <c:pt idx="58">
                  <c:v>2.1207627118644066</c:v>
                </c:pt>
                <c:pt idx="59">
                  <c:v>2.1588983050847457</c:v>
                </c:pt>
                <c:pt idx="60">
                  <c:v>2.1631355932203391</c:v>
                </c:pt>
                <c:pt idx="61">
                  <c:v>2.1949152542372881</c:v>
                </c:pt>
                <c:pt idx="62">
                  <c:v>2.097457627118644</c:v>
                </c:pt>
                <c:pt idx="63">
                  <c:v>2.1610169491525424</c:v>
                </c:pt>
                <c:pt idx="64">
                  <c:v>2.152542372881356</c:v>
                </c:pt>
                <c:pt idx="65">
                  <c:v>2.1694915254237288</c:v>
                </c:pt>
                <c:pt idx="66">
                  <c:v>2.1546610169491527</c:v>
                </c:pt>
                <c:pt idx="67">
                  <c:v>2.1843220338983049</c:v>
                </c:pt>
                <c:pt idx="68">
                  <c:v>2.2203389830508473</c:v>
                </c:pt>
                <c:pt idx="69">
                  <c:v>2.218220338983051</c:v>
                </c:pt>
                <c:pt idx="70">
                  <c:v>2.1588983050847457</c:v>
                </c:pt>
                <c:pt idx="71">
                  <c:v>2.1694915254237288</c:v>
                </c:pt>
                <c:pt idx="72">
                  <c:v>2.25</c:v>
                </c:pt>
                <c:pt idx="73">
                  <c:v>2.2266949152542375</c:v>
                </c:pt>
                <c:pt idx="74">
                  <c:v>2.1885593220338984</c:v>
                </c:pt>
                <c:pt idx="75">
                  <c:v>2.2436440677966103</c:v>
                </c:pt>
                <c:pt idx="76">
                  <c:v>2.2012711864406778</c:v>
                </c:pt>
                <c:pt idx="77">
                  <c:v>2.1949152542372881</c:v>
                </c:pt>
                <c:pt idx="78">
                  <c:v>2.1970338983050848</c:v>
                </c:pt>
                <c:pt idx="79">
                  <c:v>2.2266949152542375</c:v>
                </c:pt>
                <c:pt idx="80">
                  <c:v>2.1631355932203391</c:v>
                </c:pt>
                <c:pt idx="81">
                  <c:v>2.2245762711864407</c:v>
                </c:pt>
                <c:pt idx="82">
                  <c:v>2.2648305084745761</c:v>
                </c:pt>
                <c:pt idx="83">
                  <c:v>2.2097457627118642</c:v>
                </c:pt>
                <c:pt idx="84">
                  <c:v>2.2330508474576272</c:v>
                </c:pt>
                <c:pt idx="85">
                  <c:v>2.2118644067796609</c:v>
                </c:pt>
                <c:pt idx="86">
                  <c:v>2.2245762711864407</c:v>
                </c:pt>
                <c:pt idx="87">
                  <c:v>2.2330508474576272</c:v>
                </c:pt>
                <c:pt idx="88">
                  <c:v>2.2648305084745761</c:v>
                </c:pt>
                <c:pt idx="89">
                  <c:v>2.1779661016949152</c:v>
                </c:pt>
                <c:pt idx="90">
                  <c:v>2.1927966101694913</c:v>
                </c:pt>
                <c:pt idx="91">
                  <c:v>2.1461864406779663</c:v>
                </c:pt>
                <c:pt idx="92">
                  <c:v>2.2161016949152543</c:v>
                </c:pt>
                <c:pt idx="93">
                  <c:v>2.1779661016949152</c:v>
                </c:pt>
                <c:pt idx="94">
                  <c:v>2.2055084745762712</c:v>
                </c:pt>
                <c:pt idx="95">
                  <c:v>2.1779661016949152</c:v>
                </c:pt>
                <c:pt idx="96">
                  <c:v>2.1313559322033897</c:v>
                </c:pt>
                <c:pt idx="97">
                  <c:v>2.1652542372881358</c:v>
                </c:pt>
                <c:pt idx="98">
                  <c:v>2.1440677966101696</c:v>
                </c:pt>
                <c:pt idx="99">
                  <c:v>2.2076271186440679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4-4671-80BF-FEE3D8D9F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575912"/>
        <c:axId val="439568368"/>
      </c:radarChart>
      <c:catAx>
        <c:axId val="439575912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439568368"/>
        <c:crosses val="autoZero"/>
        <c:auto val="1"/>
        <c:lblAlgn val="ctr"/>
        <c:lblOffset val="100"/>
        <c:noMultiLvlLbl val="0"/>
      </c:catAx>
      <c:valAx>
        <c:axId val="43956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57591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3276951722000494"/>
          <c:y val="3.7899686520376175E-2"/>
          <c:w val="0.17564140137915993"/>
          <c:h val="0.1381909510527485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16EC723A-1339-4D49-BCB0-D9279C408232}" type="datetimeFigureOut">
              <a:rPr lang="fi-FI" smtClean="0"/>
              <a:t>22.1.2024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8"/>
            <a:ext cx="4275402" cy="33834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8"/>
            <a:ext cx="4275402" cy="33834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2FA0769E-5E1D-45EC-B184-C237A5A3B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2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9456"/>
            <a:ext cx="9143999" cy="64190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5859779"/>
            <a:ext cx="1367028" cy="72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276" y="2714504"/>
            <a:ext cx="8195447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4843" y="222272"/>
            <a:ext cx="457196" cy="4637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415" y="6342747"/>
            <a:ext cx="965457" cy="467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70648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535" y="1190401"/>
            <a:ext cx="6707505" cy="2372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9460" y="6591495"/>
            <a:ext cx="4806950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Antti</a:t>
            </a:r>
            <a:r>
              <a:rPr spc="-25" dirty="0"/>
              <a:t> </a:t>
            </a:r>
            <a:r>
              <a:rPr dirty="0"/>
              <a:t>Hakola |</a:t>
            </a:r>
            <a:r>
              <a:rPr spc="-20" dirty="0"/>
              <a:t>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B.1</a:t>
            </a:r>
            <a:r>
              <a:rPr spc="-20" dirty="0"/>
              <a:t> </a:t>
            </a:r>
            <a:r>
              <a:rPr spc="-10" dirty="0"/>
              <a:t>Kick-</a:t>
            </a:r>
            <a:r>
              <a:rPr dirty="0"/>
              <a:t>off</a:t>
            </a:r>
            <a:r>
              <a:rPr spc="-40" dirty="0"/>
              <a:t> </a:t>
            </a:r>
            <a:r>
              <a:rPr dirty="0"/>
              <a:t>Meeting</a:t>
            </a:r>
            <a:r>
              <a:rPr spc="5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VC |</a:t>
            </a:r>
            <a:r>
              <a:rPr spc="-5" dirty="0"/>
              <a:t> </a:t>
            </a:r>
            <a:r>
              <a:rPr dirty="0"/>
              <a:t>9</a:t>
            </a:r>
            <a:r>
              <a:rPr spc="-10" dirty="0"/>
              <a:t> </a:t>
            </a:r>
            <a:r>
              <a:rPr dirty="0"/>
              <a:t>June</a:t>
            </a:r>
            <a:r>
              <a:rPr spc="-10" dirty="0"/>
              <a:t> </a:t>
            </a:r>
            <a:r>
              <a:rPr dirty="0"/>
              <a:t>2021</a:t>
            </a:r>
            <a:r>
              <a:rPr spc="-1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125EEA2-FF2F-44F8-A05C-00EED652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610600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None/>
              <a:defRPr/>
            </a:pPr>
            <a:r>
              <a:rPr lang="en-US" altLang="en-US" sz="2000" b="1" dirty="0"/>
              <a:t>IST activities in 2024: IBA analysis of JET PFCs – plans</a:t>
            </a:r>
          </a:p>
          <a:p>
            <a:pPr lvl="1" algn="just">
              <a:spcBef>
                <a:spcPct val="0"/>
              </a:spcBef>
              <a:buNone/>
              <a:defRPr/>
            </a:pPr>
            <a:endParaRPr lang="en-US" altLang="en-US" sz="2000" b="1" dirty="0"/>
          </a:p>
          <a:p>
            <a:pPr lvl="1" algn="just">
              <a:spcBef>
                <a:spcPct val="0"/>
              </a:spcBef>
              <a:buNone/>
              <a:defRPr/>
            </a:pPr>
            <a:endParaRPr lang="en-GB" altLang="en-US" sz="2000" b="1" dirty="0"/>
          </a:p>
          <a:p>
            <a:pPr lvl="1" algn="just">
              <a:spcBef>
                <a:spcPct val="0"/>
              </a:spcBef>
              <a:buNone/>
              <a:defRPr/>
            </a:pPr>
            <a:r>
              <a:rPr lang="en-US" altLang="en-US" sz="2000" b="1" spc="-10" dirty="0"/>
              <a:t>WP PWIE SP E: Kick-off meeting, 23th January, 2024</a:t>
            </a:r>
            <a:endParaRPr lang="en-GB" sz="2000" b="1" spc="-10" dirty="0"/>
          </a:p>
          <a:p>
            <a:pPr lvl="1" algn="just" eaLnBrk="1" hangingPunct="1">
              <a:spcBef>
                <a:spcPct val="0"/>
              </a:spcBef>
              <a:buNone/>
              <a:defRPr/>
            </a:pPr>
            <a:endParaRPr lang="pt-PT" altLang="en-US" sz="2000" b="1" dirty="0"/>
          </a:p>
          <a:p>
            <a:pPr lvl="1" algn="just" eaLnBrk="1" hangingPunct="1">
              <a:spcBef>
                <a:spcPct val="0"/>
              </a:spcBef>
              <a:buNone/>
              <a:defRPr/>
            </a:pPr>
            <a:endParaRPr lang="pt-PT" altLang="en-US" sz="2000" b="1" dirty="0"/>
          </a:p>
          <a:p>
            <a:pPr lvl="1" algn="just" eaLnBrk="1" hangingPunct="1">
              <a:spcBef>
                <a:spcPct val="0"/>
              </a:spcBef>
              <a:buNone/>
              <a:defRPr/>
            </a:pPr>
            <a:endParaRPr lang="pt-PT" altLang="en-US" sz="1200" b="1" dirty="0"/>
          </a:p>
          <a:p>
            <a:pPr lvl="1" algn="just" eaLnBrk="1" hangingPunct="1">
              <a:spcBef>
                <a:spcPct val="0"/>
              </a:spcBef>
              <a:buNone/>
              <a:defRPr/>
            </a:pPr>
            <a:r>
              <a:rPr lang="pt-PT" altLang="en-US" sz="2000" b="1" dirty="0">
                <a:solidFill>
                  <a:schemeClr val="bg1"/>
                </a:solidFill>
              </a:rPr>
              <a:t>Norberto Catarino, Rui Silva, Eduardo Alves</a:t>
            </a:r>
            <a:endParaRPr lang="pt-PT" altLang="en-US" sz="20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BD41522-F737-4735-931B-F1246E9A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91" y="5791200"/>
            <a:ext cx="2809422" cy="78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dirty="0" err="1"/>
              <a:t>Pending</a:t>
            </a:r>
            <a:r>
              <a:rPr lang="pt-PT" dirty="0"/>
              <a:t> </a:t>
            </a:r>
            <a:r>
              <a:rPr lang="pt-PT" dirty="0" err="1"/>
              <a:t>analyses</a:t>
            </a:r>
            <a:r>
              <a:rPr lang="pt-PT" dirty="0"/>
              <a:t> : </a:t>
            </a:r>
            <a:r>
              <a:rPr lang="fi-FI" altLang="fi-FI" sz="2800" dirty="0">
                <a:solidFill>
                  <a:srgbClr val="FF0000"/>
                </a:solidFill>
              </a:rPr>
              <a:t>2ON G7A (2013-2016)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2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70AF2-AE87-4568-84E6-CE52C9D13802}"/>
              </a:ext>
            </a:extLst>
          </p:cNvPr>
          <p:cNvSpPr/>
          <p:nvPr/>
        </p:nvSpPr>
        <p:spPr>
          <a:xfrm>
            <a:off x="388280" y="1295400"/>
            <a:ext cx="720000" cy="4856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BF1E4-9BDC-491F-8943-4C0DADB2DA2F}"/>
              </a:ext>
            </a:extLst>
          </p:cNvPr>
          <p:cNvGrpSpPr/>
          <p:nvPr/>
        </p:nvGrpSpPr>
        <p:grpSpPr>
          <a:xfrm>
            <a:off x="479776" y="5186004"/>
            <a:ext cx="540000" cy="540000"/>
            <a:chOff x="1290568" y="5287992"/>
            <a:chExt cx="540000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D8634A-5CC3-49FE-9DB8-7CB803ACBBF7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1DB220-C459-470D-A898-F0C5930309D5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781D48A-67A8-4320-AF33-12A896DF0B55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24026C-805C-4085-9B12-B919EA64EDE3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B576B-0CD4-4196-98F0-EE62003F7CD0}"/>
              </a:ext>
            </a:extLst>
          </p:cNvPr>
          <p:cNvGrpSpPr/>
          <p:nvPr/>
        </p:nvGrpSpPr>
        <p:grpSpPr>
          <a:xfrm>
            <a:off x="478280" y="4555325"/>
            <a:ext cx="540000" cy="540000"/>
            <a:chOff x="1290568" y="5287992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C3685B-529E-418F-8E27-3505DF1C3115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B15E33-DAC9-4A0D-9BBD-F88B670142FE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E3237C-2412-4D53-936E-D94B96192A0D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5290FF5-6839-40B3-B1AB-31C7297ACDBB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510A85-0BF1-4842-889B-99C9E2BC0628}"/>
              </a:ext>
            </a:extLst>
          </p:cNvPr>
          <p:cNvGrpSpPr/>
          <p:nvPr/>
        </p:nvGrpSpPr>
        <p:grpSpPr>
          <a:xfrm>
            <a:off x="478280" y="3924646"/>
            <a:ext cx="540000" cy="540000"/>
            <a:chOff x="1290568" y="5287992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CEB326-48E2-4ED3-9C83-19A54DA86EEF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AE74CD-FB41-4AF3-83F6-6B2072A33175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7FAD991-832F-490E-911C-66141281A95B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971D91-5ADC-4411-8D81-C344D7292D4A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71CC062-ADB9-4F27-9A8C-F5A5D8FEFFFB}"/>
              </a:ext>
            </a:extLst>
          </p:cNvPr>
          <p:cNvSpPr/>
          <p:nvPr/>
        </p:nvSpPr>
        <p:spPr>
          <a:xfrm>
            <a:off x="712280" y="5902853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1F29E-D639-41EC-9962-4F6E41A8A811}"/>
              </a:ext>
            </a:extLst>
          </p:cNvPr>
          <p:cNvGrpSpPr/>
          <p:nvPr/>
        </p:nvGrpSpPr>
        <p:grpSpPr>
          <a:xfrm>
            <a:off x="464632" y="2904368"/>
            <a:ext cx="540000" cy="540000"/>
            <a:chOff x="1290568" y="5287992"/>
            <a:chExt cx="540000" cy="54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3DBDBB-AAB7-4912-A215-56740F4A5897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14F2CF-EB84-4486-AD7E-5F054AE7EC76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B4715A2-31E6-4835-A2C0-2D9A2DEECEF1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3E51C5-295E-4F3E-A485-7E10F5FEF003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0B8A3E-C36A-42DB-8381-0B0AFF7A8D36}"/>
              </a:ext>
            </a:extLst>
          </p:cNvPr>
          <p:cNvGrpSpPr/>
          <p:nvPr/>
        </p:nvGrpSpPr>
        <p:grpSpPr>
          <a:xfrm>
            <a:off x="463136" y="2273689"/>
            <a:ext cx="540000" cy="540000"/>
            <a:chOff x="1290568" y="5287992"/>
            <a:chExt cx="540000" cy="54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33BDF5-86A9-42E1-9EEB-E5375D26A1E4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CC59A0-6FEF-4267-80CB-CC8973B83EEB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AAD5A93-8AD1-49C7-8FBB-E920884A0C48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39C08F-3162-4456-BF6C-9F1DFCD4525B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2256B-12AE-4C52-8A88-247282F51E46}"/>
              </a:ext>
            </a:extLst>
          </p:cNvPr>
          <p:cNvGrpSpPr/>
          <p:nvPr/>
        </p:nvGrpSpPr>
        <p:grpSpPr>
          <a:xfrm>
            <a:off x="463136" y="1643010"/>
            <a:ext cx="540000" cy="540000"/>
            <a:chOff x="1290568" y="5287992"/>
            <a:chExt cx="540000" cy="54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67B7C6-606F-41E5-A897-201365FB9281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857844-4976-4F4D-93B8-44E60CCBA09B}"/>
                </a:ext>
              </a:extLst>
            </p:cNvPr>
            <p:cNvSpPr/>
            <p:nvPr/>
          </p:nvSpPr>
          <p:spPr>
            <a:xfrm>
              <a:off x="1329786" y="552513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7369775-B3D3-4B83-BD5E-AEC9D28BE580}"/>
              </a:ext>
            </a:extLst>
          </p:cNvPr>
          <p:cNvSpPr/>
          <p:nvPr/>
        </p:nvSpPr>
        <p:spPr>
          <a:xfrm>
            <a:off x="697136" y="372822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7B0C6B-DFA7-4561-A677-52091419F930}"/>
              </a:ext>
            </a:extLst>
          </p:cNvPr>
          <p:cNvSpPr txBox="1"/>
          <p:nvPr/>
        </p:nvSpPr>
        <p:spPr>
          <a:xfrm>
            <a:off x="597437" y="1295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C99DC9-11FC-452D-AB03-AC34F68FDE41}"/>
              </a:ext>
            </a:extLst>
          </p:cNvPr>
          <p:cNvSpPr txBox="1"/>
          <p:nvPr/>
        </p:nvSpPr>
        <p:spPr>
          <a:xfrm>
            <a:off x="1134989" y="245770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8b</a:t>
            </a:r>
            <a:endParaRPr lang="en-GB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03BB22-FA06-4241-AA93-431336B0BE17}"/>
              </a:ext>
            </a:extLst>
          </p:cNvPr>
          <p:cNvSpPr txBox="1"/>
          <p:nvPr/>
        </p:nvSpPr>
        <p:spPr>
          <a:xfrm>
            <a:off x="1134989" y="3149183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7b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7B40B4-F508-490C-A28C-D2BE41B3984B}"/>
              </a:ext>
            </a:extLst>
          </p:cNvPr>
          <p:cNvSpPr txBox="1"/>
          <p:nvPr/>
        </p:nvSpPr>
        <p:spPr>
          <a:xfrm>
            <a:off x="1134989" y="4001659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5b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8635F7-518B-4138-BD15-911BD5D93211}"/>
              </a:ext>
            </a:extLst>
          </p:cNvPr>
          <p:cNvSpPr txBox="1"/>
          <p:nvPr/>
        </p:nvSpPr>
        <p:spPr>
          <a:xfrm>
            <a:off x="1134989" y="469313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3b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ACD04A-4103-47FC-A414-7E50A9701F6A}"/>
              </a:ext>
            </a:extLst>
          </p:cNvPr>
          <p:cNvSpPr txBox="1"/>
          <p:nvPr/>
        </p:nvSpPr>
        <p:spPr>
          <a:xfrm>
            <a:off x="1134989" y="532381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1b</a:t>
            </a:r>
            <a:endParaRPr lang="en-GB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2B1F0D-FBD3-4FA4-A117-16970718D872}"/>
              </a:ext>
            </a:extLst>
          </p:cNvPr>
          <p:cNvGrpSpPr>
            <a:grpSpLocks noChangeAspect="1"/>
          </p:cNvGrpSpPr>
          <p:nvPr/>
        </p:nvGrpSpPr>
        <p:grpSpPr>
          <a:xfrm>
            <a:off x="3074581" y="1257903"/>
            <a:ext cx="6069419" cy="4521224"/>
            <a:chOff x="-4738" y="0"/>
            <a:chExt cx="3614154" cy="2692251"/>
          </a:xfrm>
        </p:grpSpPr>
        <p:pic>
          <p:nvPicPr>
            <p:cNvPr id="49" name="Picture 48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4F4580F4-6F30-451E-87BD-06C3C88C1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37" b="19883"/>
            <a:stretch/>
          </p:blipFill>
          <p:spPr>
            <a:xfrm>
              <a:off x="-4738" y="0"/>
              <a:ext cx="3614154" cy="2692251"/>
            </a:xfrm>
            <a:prstGeom prst="rect">
              <a:avLst/>
            </a:prstGeom>
          </p:spPr>
        </p:pic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C129E5D4-8282-4A0A-90E3-7E04DFC0F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200" y="3720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51" name="TextBox 32">
              <a:extLst>
                <a:ext uri="{FF2B5EF4-FFF2-40B4-BE49-F238E27FC236}">
                  <a16:creationId xmlns:a16="http://schemas.microsoft.com/office/drawing/2014/main" id="{90FBE469-A9E3-40CC-ABA9-F1312A359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571" y="71148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9AC818E9-9AAB-43A5-930F-3A1AF92CE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074" y="11093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3" name="TextBox 36">
              <a:extLst>
                <a:ext uri="{FF2B5EF4-FFF2-40B4-BE49-F238E27FC236}">
                  <a16:creationId xmlns:a16="http://schemas.microsoft.com/office/drawing/2014/main" id="{CC833037-4275-4607-87AB-553CA1452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843" y="1510295"/>
              <a:ext cx="1360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052D35DB-EB2B-4D00-92E2-AE9B34A99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210" y="176887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1a</a:t>
              </a:r>
            </a:p>
          </p:txBody>
        </p:sp>
        <p:sp>
          <p:nvSpPr>
            <p:cNvPr id="55" name="TextBox 31">
              <a:extLst>
                <a:ext uri="{FF2B5EF4-FFF2-40B4-BE49-F238E27FC236}">
                  <a16:creationId xmlns:a16="http://schemas.microsoft.com/office/drawing/2014/main" id="{678E9980-94E6-4C86-AFA2-E94E8466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228" y="57770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7a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:a16="http://schemas.microsoft.com/office/drawing/2014/main" id="{B361173F-DE79-4C5A-B2ED-2E438CE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939" y="929292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5a</a:t>
              </a:r>
            </a:p>
          </p:txBody>
        </p:sp>
        <p:sp>
          <p:nvSpPr>
            <p:cNvPr id="57" name="TextBox 35">
              <a:extLst>
                <a:ext uri="{FF2B5EF4-FFF2-40B4-BE49-F238E27FC236}">
                  <a16:creationId xmlns:a16="http://schemas.microsoft.com/office/drawing/2014/main" id="{5117950A-1FDA-4AB2-8877-7E10D902D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988" y="135029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3a</a:t>
              </a:r>
            </a:p>
          </p:txBody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CB73FEEE-60BA-412F-9E6E-8C1BA6313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621" y="181829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1b</a:t>
              </a: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3F6FD627-24D6-4EF1-A7DF-652CFF760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613" y="40663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8b</a:t>
              </a: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F3B53DB9-1796-4CDF-839A-1E2CED2E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679" y="60642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7b</a:t>
              </a:r>
            </a:p>
          </p:txBody>
        </p:sp>
        <p:sp>
          <p:nvSpPr>
            <p:cNvPr id="61" name="TextBox 33">
              <a:extLst>
                <a:ext uri="{FF2B5EF4-FFF2-40B4-BE49-F238E27FC236}">
                  <a16:creationId xmlns:a16="http://schemas.microsoft.com/office/drawing/2014/main" id="{F6DDC5AC-45FC-42ED-8419-1F2E0EDE0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3905" y="95857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5b</a:t>
              </a:r>
            </a:p>
          </p:txBody>
        </p:sp>
        <p:sp>
          <p:nvSpPr>
            <p:cNvPr id="62" name="TextBox 35">
              <a:extLst>
                <a:ext uri="{FF2B5EF4-FFF2-40B4-BE49-F238E27FC236}">
                  <a16:creationId xmlns:a16="http://schemas.microsoft.com/office/drawing/2014/main" id="{470B312B-4041-41B5-A6A7-923ED9F40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77" y="1363754"/>
              <a:ext cx="283287" cy="18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3b</a:t>
              </a:r>
            </a:p>
          </p:txBody>
        </p:sp>
        <p:sp>
          <p:nvSpPr>
            <p:cNvPr id="63" name="TextBox 4">
              <a:extLst>
                <a:ext uri="{FF2B5EF4-FFF2-40B4-BE49-F238E27FC236}">
                  <a16:creationId xmlns:a16="http://schemas.microsoft.com/office/drawing/2014/main" id="{4CD56860-FFC5-4E55-8ADE-AD5A68F9A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73097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1c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C842EFA-556A-47E7-B3DA-244315F56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37682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8c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41B5435-7DE2-4AB7-8A90-4633E7D2F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539801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7c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561291-0F4B-4435-A1F4-5FC0A8FD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716220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6c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8B07A8E-6911-400F-99E3-7C1264025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891388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5c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17D1CAC-FE50-4C06-9326-5D17F79E7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062" y="1114130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4c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48159C-EF58-4B0C-9DF2-C9D4CFA4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312391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3c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C14D66-E617-4376-B305-E441B7A87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51503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2c</a:t>
              </a:r>
            </a:p>
          </p:txBody>
        </p:sp>
        <p:sp>
          <p:nvSpPr>
            <p:cNvPr id="71" name="TextBox 4">
              <a:extLst>
                <a:ext uri="{FF2B5EF4-FFF2-40B4-BE49-F238E27FC236}">
                  <a16:creationId xmlns:a16="http://schemas.microsoft.com/office/drawing/2014/main" id="{1C888326-EAF9-4A46-8EC9-481CA7151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776" y="173097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1d</a:t>
              </a:r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36FCE27C-0188-4133-9713-6FBB116A6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018" y="111246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4d</a:t>
              </a:r>
            </a:p>
          </p:txBody>
        </p:sp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7FDD0326-82A6-4CB0-B97D-2278A44D7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38" y="52616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7d</a:t>
              </a:r>
            </a:p>
          </p:txBody>
        </p:sp>
        <p:sp>
          <p:nvSpPr>
            <p:cNvPr id="74" name="TextBox 60">
              <a:extLst>
                <a:ext uri="{FF2B5EF4-FFF2-40B4-BE49-F238E27FC236}">
                  <a16:creationId xmlns:a16="http://schemas.microsoft.com/office/drawing/2014/main" id="{27B2CB39-6566-428C-B287-1E5291EA5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384" y="2156209"/>
              <a:ext cx="474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C000"/>
                  </a:solidFill>
                </a:rPr>
                <a:t>IAP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9BB7D1-5394-4C65-A381-2A28805F8C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597212" y="638027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6B8E7BE-F6D9-4BD5-9A20-84F28BF24D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629312" y="1197842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0D2F738-DBE8-4D41-A550-BA0B520722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641945" y="1829402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B408A2-A7F4-4612-9361-310FAD6844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809043" y="179580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E84C697-0AC9-480C-AF57-DEC38E461D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89661" y="1352963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982749D-AB85-4FC9-BF9B-0A10E7245F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92624" y="955053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9D189F2-7DDF-413D-9854-87A98585C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87441" y="59153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82" name="TextBox 60">
              <a:extLst>
                <a:ext uri="{FF2B5EF4-FFF2-40B4-BE49-F238E27FC236}">
                  <a16:creationId xmlns:a16="http://schemas.microsoft.com/office/drawing/2014/main" id="{10C4AD94-1120-4D50-9DF4-DA5C1F44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882" y="2169031"/>
              <a:ext cx="522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70C0"/>
                  </a:solidFill>
                </a:rPr>
                <a:t>VTT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70C0"/>
                  </a:solidFill>
                </a:rPr>
                <a:t>IST</a:t>
              </a:r>
            </a:p>
          </p:txBody>
        </p:sp>
        <p:sp>
          <p:nvSpPr>
            <p:cNvPr id="83" name="Partial Circle 82">
              <a:extLst>
                <a:ext uri="{FF2B5EF4-FFF2-40B4-BE49-F238E27FC236}">
                  <a16:creationId xmlns:a16="http://schemas.microsoft.com/office/drawing/2014/main" id="{004A1B05-867F-4043-887A-5E04D1045C93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1347" y="1784538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84" name="Partial Circle 83">
              <a:extLst>
                <a:ext uri="{FF2B5EF4-FFF2-40B4-BE49-F238E27FC236}">
                  <a16:creationId xmlns:a16="http://schemas.microsoft.com/office/drawing/2014/main" id="{1880D593-6C4C-4A55-916A-03B6EB2C716A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2916" y="1367771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85" name="Partial Circle 84">
              <a:extLst>
                <a:ext uri="{FF2B5EF4-FFF2-40B4-BE49-F238E27FC236}">
                  <a16:creationId xmlns:a16="http://schemas.microsoft.com/office/drawing/2014/main" id="{FC5F2C89-E441-4C94-8DFE-612FD13F78FB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9684" y="958709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86" name="Partial Circle 85">
              <a:extLst>
                <a:ext uri="{FF2B5EF4-FFF2-40B4-BE49-F238E27FC236}">
                  <a16:creationId xmlns:a16="http://schemas.microsoft.com/office/drawing/2014/main" id="{7DC47900-389D-4AC2-9391-9676251FE4F2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55599" y="593317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E15A48-1378-42DE-8B5B-92976862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54" y="2156234"/>
              <a:ext cx="6735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CCFE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55D8E5B-D2D9-4E40-A45A-274AB524B7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98805" y="40270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01FE9E9-82BE-4414-8192-97D9A2F801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96149" y="1563619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B5E27D3-1876-4A10-A1B8-00E4D20CF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76133" y="1151617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87858-0E30-4B7F-945D-5552237225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810940" y="748913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148CFB5-CBF4-4355-B23B-A6150E46B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79" y="2158216"/>
              <a:ext cx="8242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B050"/>
                  </a:solidFill>
                </a:rPr>
                <a:t>NCSRD</a:t>
              </a:r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EFA8A04-1C60-402E-827D-0F7F05BA44F9}"/>
              </a:ext>
            </a:extLst>
          </p:cNvPr>
          <p:cNvSpPr>
            <a:spLocks noChangeAspect="1"/>
          </p:cNvSpPr>
          <p:nvPr/>
        </p:nvSpPr>
        <p:spPr>
          <a:xfrm>
            <a:off x="602139" y="3523255"/>
            <a:ext cx="329819" cy="324000"/>
          </a:xfrm>
          <a:custGeom>
            <a:avLst/>
            <a:gdLst>
              <a:gd name="connsiteX0" fmla="*/ 0 w 413513"/>
              <a:gd name="connsiteY0" fmla="*/ 0 h 406216"/>
              <a:gd name="connsiteX1" fmla="*/ 4084 w 413513"/>
              <a:gd name="connsiteY1" fmla="*/ 424 h 406216"/>
              <a:gd name="connsiteX2" fmla="*/ 382556 w 413513"/>
              <a:gd name="connsiteY2" fmla="*/ 210847 h 406216"/>
              <a:gd name="connsiteX3" fmla="*/ 413513 w 413513"/>
              <a:gd name="connsiteY3" fmla="*/ 249539 h 406216"/>
              <a:gd name="connsiteX4" fmla="*/ 413513 w 413513"/>
              <a:gd name="connsiteY4" fmla="*/ 406216 h 406216"/>
              <a:gd name="connsiteX5" fmla="*/ 0 w 413513"/>
              <a:gd name="connsiteY5" fmla="*/ 406216 h 40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3" h="406216">
                <a:moveTo>
                  <a:pt x="0" y="0"/>
                </a:moveTo>
                <a:lnTo>
                  <a:pt x="4084" y="424"/>
                </a:lnTo>
                <a:cubicBezTo>
                  <a:pt x="150280" y="31274"/>
                  <a:pt x="280953" y="106071"/>
                  <a:pt x="382556" y="210847"/>
                </a:cubicBezTo>
                <a:lnTo>
                  <a:pt x="413513" y="249539"/>
                </a:lnTo>
                <a:lnTo>
                  <a:pt x="413513" y="406216"/>
                </a:lnTo>
                <a:lnTo>
                  <a:pt x="0" y="40621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67CFF9-8F07-47EB-B7E6-064CBA384655}"/>
              </a:ext>
            </a:extLst>
          </p:cNvPr>
          <p:cNvSpPr txBox="1"/>
          <p:nvPr/>
        </p:nvSpPr>
        <p:spPr>
          <a:xfrm>
            <a:off x="1153971" y="360954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/>
              <a:t>Be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F14399-AEB3-48E3-960A-DF8F2EB12407}"/>
              </a:ext>
            </a:extLst>
          </p:cNvPr>
          <p:cNvSpPr/>
          <p:nvPr/>
        </p:nvSpPr>
        <p:spPr>
          <a:xfrm>
            <a:off x="3133538" y="5932969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sz="1800" b="1" dirty="0">
                <a:solidFill>
                  <a:srgbClr val="FF0000"/>
                </a:solidFill>
              </a:rPr>
              <a:t>+ 2ON G8B (2013-2016)      + 14BN G4A (2013-2016)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dirty="0" err="1"/>
              <a:t>Pending</a:t>
            </a:r>
            <a:r>
              <a:rPr lang="pt-PT" dirty="0"/>
              <a:t> </a:t>
            </a:r>
            <a:r>
              <a:rPr lang="pt-PT" dirty="0" err="1"/>
              <a:t>analyses</a:t>
            </a:r>
            <a:r>
              <a:rPr lang="pt-PT" dirty="0"/>
              <a:t> : </a:t>
            </a:r>
            <a:r>
              <a:rPr lang="fi-FI" altLang="fi-FI" sz="2800" dirty="0">
                <a:solidFill>
                  <a:srgbClr val="FF0000"/>
                </a:solidFill>
              </a:rPr>
              <a:t>2ON G7A (2013-2016)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3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70AF2-AE87-4568-84E6-CE52C9D13802}"/>
              </a:ext>
            </a:extLst>
          </p:cNvPr>
          <p:cNvSpPr/>
          <p:nvPr/>
        </p:nvSpPr>
        <p:spPr>
          <a:xfrm>
            <a:off x="388280" y="1295400"/>
            <a:ext cx="720000" cy="4856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BF1E4-9BDC-491F-8943-4C0DADB2DA2F}"/>
              </a:ext>
            </a:extLst>
          </p:cNvPr>
          <p:cNvGrpSpPr/>
          <p:nvPr/>
        </p:nvGrpSpPr>
        <p:grpSpPr>
          <a:xfrm>
            <a:off x="479776" y="5186004"/>
            <a:ext cx="540000" cy="540000"/>
            <a:chOff x="1290568" y="5287992"/>
            <a:chExt cx="540000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D8634A-5CC3-49FE-9DB8-7CB803ACBBF7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1DB220-C459-470D-A898-F0C5930309D5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781D48A-67A8-4320-AF33-12A896DF0B55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24026C-805C-4085-9B12-B919EA64EDE3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B576B-0CD4-4196-98F0-EE62003F7CD0}"/>
              </a:ext>
            </a:extLst>
          </p:cNvPr>
          <p:cNvGrpSpPr/>
          <p:nvPr/>
        </p:nvGrpSpPr>
        <p:grpSpPr>
          <a:xfrm>
            <a:off x="478280" y="4555325"/>
            <a:ext cx="540000" cy="540000"/>
            <a:chOff x="1290568" y="5287992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C3685B-529E-418F-8E27-3505DF1C3115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B15E33-DAC9-4A0D-9BBD-F88B670142FE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E3237C-2412-4D53-936E-D94B96192A0D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5290FF5-6839-40B3-B1AB-31C7297ACDBB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510A85-0BF1-4842-889B-99C9E2BC0628}"/>
              </a:ext>
            </a:extLst>
          </p:cNvPr>
          <p:cNvGrpSpPr/>
          <p:nvPr/>
        </p:nvGrpSpPr>
        <p:grpSpPr>
          <a:xfrm>
            <a:off x="478280" y="3924646"/>
            <a:ext cx="540000" cy="540000"/>
            <a:chOff x="1290568" y="5287992"/>
            <a:chExt cx="540000" cy="5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CEB326-48E2-4ED3-9C83-19A54DA86EEF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AE74CD-FB41-4AF3-83F6-6B2072A33175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7FAD991-832F-490E-911C-66141281A95B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971D91-5ADC-4411-8D81-C344D7292D4A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71CC062-ADB9-4F27-9A8C-F5A5D8FEFFFB}"/>
              </a:ext>
            </a:extLst>
          </p:cNvPr>
          <p:cNvSpPr/>
          <p:nvPr/>
        </p:nvSpPr>
        <p:spPr>
          <a:xfrm>
            <a:off x="712280" y="5902853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61F29E-D639-41EC-9962-4F6E41A8A811}"/>
              </a:ext>
            </a:extLst>
          </p:cNvPr>
          <p:cNvGrpSpPr/>
          <p:nvPr/>
        </p:nvGrpSpPr>
        <p:grpSpPr>
          <a:xfrm>
            <a:off x="464632" y="2904368"/>
            <a:ext cx="540000" cy="540000"/>
            <a:chOff x="1290568" y="5287992"/>
            <a:chExt cx="540000" cy="54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3DBDBB-AAB7-4912-A215-56740F4A5897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14F2CF-EB84-4486-AD7E-5F054AE7EC76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B4715A2-31E6-4835-A2C0-2D9A2DEECEF1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3E51C5-295E-4F3E-A485-7E10F5FEF003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0B8A3E-C36A-42DB-8381-0B0AFF7A8D36}"/>
              </a:ext>
            </a:extLst>
          </p:cNvPr>
          <p:cNvGrpSpPr/>
          <p:nvPr/>
        </p:nvGrpSpPr>
        <p:grpSpPr>
          <a:xfrm>
            <a:off x="463136" y="2273689"/>
            <a:ext cx="540000" cy="540000"/>
            <a:chOff x="1290568" y="5287992"/>
            <a:chExt cx="540000" cy="54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33BDF5-86A9-42E1-9EEB-E5375D26A1E4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CC59A0-6FEF-4267-80CB-CC8973B83EEB}"/>
                </a:ext>
              </a:extLst>
            </p:cNvPr>
            <p:cNvGrpSpPr/>
            <p:nvPr/>
          </p:nvGrpSpPr>
          <p:grpSpPr>
            <a:xfrm>
              <a:off x="1303077" y="5327134"/>
              <a:ext cx="468000" cy="468000"/>
              <a:chOff x="1325072" y="5323992"/>
              <a:chExt cx="468000" cy="468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AAD5A93-8AD1-49C7-8FBB-E920884A0C48}"/>
                  </a:ext>
                </a:extLst>
              </p:cNvPr>
              <p:cNvSpPr/>
              <p:nvPr/>
            </p:nvSpPr>
            <p:spPr>
              <a:xfrm>
                <a:off x="1325072" y="5323992"/>
                <a:ext cx="468000" cy="468000"/>
              </a:xfrm>
              <a:prstGeom prst="ellipse">
                <a:avLst/>
              </a:prstGeom>
              <a:ln w="63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39C08F-3162-4456-BF6C-9F1DFCD4525B}"/>
                  </a:ext>
                </a:extLst>
              </p:cNvPr>
              <p:cNvSpPr/>
              <p:nvPr/>
            </p:nvSpPr>
            <p:spPr>
              <a:xfrm>
                <a:off x="1351781" y="552199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2256B-12AE-4C52-8A88-247282F51E46}"/>
              </a:ext>
            </a:extLst>
          </p:cNvPr>
          <p:cNvGrpSpPr/>
          <p:nvPr/>
        </p:nvGrpSpPr>
        <p:grpSpPr>
          <a:xfrm>
            <a:off x="463136" y="1643010"/>
            <a:ext cx="540000" cy="540000"/>
            <a:chOff x="1290568" y="5287992"/>
            <a:chExt cx="540000" cy="54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67B7C6-606F-41E5-A897-201365FB9281}"/>
                </a:ext>
              </a:extLst>
            </p:cNvPr>
            <p:cNvSpPr/>
            <p:nvPr/>
          </p:nvSpPr>
          <p:spPr>
            <a:xfrm>
              <a:off x="1290568" y="5287992"/>
              <a:ext cx="540000" cy="54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857844-4976-4F4D-93B8-44E60CCBA09B}"/>
                </a:ext>
              </a:extLst>
            </p:cNvPr>
            <p:cNvSpPr/>
            <p:nvPr/>
          </p:nvSpPr>
          <p:spPr>
            <a:xfrm>
              <a:off x="1329786" y="552513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7369775-B3D3-4B83-BD5E-AEC9D28BE580}"/>
              </a:ext>
            </a:extLst>
          </p:cNvPr>
          <p:cNvSpPr/>
          <p:nvPr/>
        </p:nvSpPr>
        <p:spPr>
          <a:xfrm>
            <a:off x="697136" y="372822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7B0C6B-DFA7-4561-A677-52091419F930}"/>
              </a:ext>
            </a:extLst>
          </p:cNvPr>
          <p:cNvSpPr txBox="1"/>
          <p:nvPr/>
        </p:nvSpPr>
        <p:spPr>
          <a:xfrm>
            <a:off x="597437" y="1295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C99DC9-11FC-452D-AB03-AC34F68FDE41}"/>
              </a:ext>
            </a:extLst>
          </p:cNvPr>
          <p:cNvSpPr txBox="1"/>
          <p:nvPr/>
        </p:nvSpPr>
        <p:spPr>
          <a:xfrm>
            <a:off x="1134989" y="245770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8b</a:t>
            </a:r>
            <a:endParaRPr lang="en-GB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03BB22-FA06-4241-AA93-431336B0BE17}"/>
              </a:ext>
            </a:extLst>
          </p:cNvPr>
          <p:cNvSpPr txBox="1"/>
          <p:nvPr/>
        </p:nvSpPr>
        <p:spPr>
          <a:xfrm>
            <a:off x="1134989" y="3149183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7b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7B40B4-F508-490C-A28C-D2BE41B3984B}"/>
              </a:ext>
            </a:extLst>
          </p:cNvPr>
          <p:cNvSpPr txBox="1"/>
          <p:nvPr/>
        </p:nvSpPr>
        <p:spPr>
          <a:xfrm>
            <a:off x="1134989" y="4001659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5b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8635F7-518B-4138-BD15-911BD5D93211}"/>
              </a:ext>
            </a:extLst>
          </p:cNvPr>
          <p:cNvSpPr txBox="1"/>
          <p:nvPr/>
        </p:nvSpPr>
        <p:spPr>
          <a:xfrm>
            <a:off x="1134989" y="469313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3b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ACD04A-4103-47FC-A414-7E50A9701F6A}"/>
              </a:ext>
            </a:extLst>
          </p:cNvPr>
          <p:cNvSpPr txBox="1"/>
          <p:nvPr/>
        </p:nvSpPr>
        <p:spPr>
          <a:xfrm>
            <a:off x="1134989" y="532381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2ONG7A - </a:t>
            </a:r>
            <a:r>
              <a:rPr lang="pt-PT" b="1" dirty="0"/>
              <a:t>1b</a:t>
            </a:r>
            <a:endParaRPr lang="en-GB" b="1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EFA8A04-1C60-402E-827D-0F7F05BA44F9}"/>
              </a:ext>
            </a:extLst>
          </p:cNvPr>
          <p:cNvSpPr>
            <a:spLocks noChangeAspect="1"/>
          </p:cNvSpPr>
          <p:nvPr/>
        </p:nvSpPr>
        <p:spPr>
          <a:xfrm>
            <a:off x="602139" y="3523255"/>
            <a:ext cx="329819" cy="324000"/>
          </a:xfrm>
          <a:custGeom>
            <a:avLst/>
            <a:gdLst>
              <a:gd name="connsiteX0" fmla="*/ 0 w 413513"/>
              <a:gd name="connsiteY0" fmla="*/ 0 h 406216"/>
              <a:gd name="connsiteX1" fmla="*/ 4084 w 413513"/>
              <a:gd name="connsiteY1" fmla="*/ 424 h 406216"/>
              <a:gd name="connsiteX2" fmla="*/ 382556 w 413513"/>
              <a:gd name="connsiteY2" fmla="*/ 210847 h 406216"/>
              <a:gd name="connsiteX3" fmla="*/ 413513 w 413513"/>
              <a:gd name="connsiteY3" fmla="*/ 249539 h 406216"/>
              <a:gd name="connsiteX4" fmla="*/ 413513 w 413513"/>
              <a:gd name="connsiteY4" fmla="*/ 406216 h 406216"/>
              <a:gd name="connsiteX5" fmla="*/ 0 w 413513"/>
              <a:gd name="connsiteY5" fmla="*/ 406216 h 40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3" h="406216">
                <a:moveTo>
                  <a:pt x="0" y="0"/>
                </a:moveTo>
                <a:lnTo>
                  <a:pt x="4084" y="424"/>
                </a:lnTo>
                <a:cubicBezTo>
                  <a:pt x="150280" y="31274"/>
                  <a:pt x="280953" y="106071"/>
                  <a:pt x="382556" y="210847"/>
                </a:cubicBezTo>
                <a:lnTo>
                  <a:pt x="413513" y="249539"/>
                </a:lnTo>
                <a:lnTo>
                  <a:pt x="413513" y="406216"/>
                </a:lnTo>
                <a:lnTo>
                  <a:pt x="0" y="40621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67CFF9-8F07-47EB-B7E6-064CBA384655}"/>
              </a:ext>
            </a:extLst>
          </p:cNvPr>
          <p:cNvSpPr txBox="1"/>
          <p:nvPr/>
        </p:nvSpPr>
        <p:spPr>
          <a:xfrm>
            <a:off x="1153971" y="360954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/>
              <a:t>Be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471F0-90E4-437E-A9FA-583DD184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20" y="1668413"/>
            <a:ext cx="2520000" cy="1708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3969AB-931B-47F2-B887-DB97802F3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0" y="4230868"/>
            <a:ext cx="2520000" cy="1890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BECAF-9B3C-4CEE-A561-F460305686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4" t="9394" r="21792"/>
          <a:stretch/>
        </p:blipFill>
        <p:spPr>
          <a:xfrm>
            <a:off x="3500467" y="1664732"/>
            <a:ext cx="2520000" cy="1712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68A86-4E38-4993-BF99-666CB72791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60"/>
          <a:stretch/>
        </p:blipFill>
        <p:spPr>
          <a:xfrm>
            <a:off x="3500467" y="4230868"/>
            <a:ext cx="2520000" cy="189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0EBCE-BC9C-41C0-ADA5-669C131E6066}"/>
              </a:ext>
            </a:extLst>
          </p:cNvPr>
          <p:cNvSpPr txBox="1"/>
          <p:nvPr/>
        </p:nvSpPr>
        <p:spPr>
          <a:xfrm>
            <a:off x="5187546" y="113511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baseline="30000" dirty="0"/>
              <a:t>3</a:t>
            </a:r>
            <a:r>
              <a:rPr lang="pt-PT" b="1" dirty="0"/>
              <a:t>He</a:t>
            </a:r>
            <a:r>
              <a:rPr lang="pt-PT" b="1" baseline="30000" dirty="0"/>
              <a:t>+</a:t>
            </a:r>
            <a:r>
              <a:rPr lang="pt-PT" b="1" dirty="0"/>
              <a:t> ; 2,3 </a:t>
            </a:r>
            <a:r>
              <a:rPr lang="pt-PT" b="1" dirty="0" err="1"/>
              <a:t>MeV</a:t>
            </a:r>
            <a:endParaRPr lang="en-GB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384D42-0125-4A1A-AA0F-B8BC154174F2}"/>
              </a:ext>
            </a:extLst>
          </p:cNvPr>
          <p:cNvSpPr txBox="1"/>
          <p:nvPr/>
        </p:nvSpPr>
        <p:spPr>
          <a:xfrm>
            <a:off x="5292177" y="3861535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baseline="30000" dirty="0"/>
              <a:t>3</a:t>
            </a:r>
            <a:r>
              <a:rPr lang="pt-PT" b="1" dirty="0"/>
              <a:t>He</a:t>
            </a:r>
            <a:r>
              <a:rPr lang="pt-PT" b="1" baseline="30000" dirty="0"/>
              <a:t>+</a:t>
            </a:r>
            <a:r>
              <a:rPr lang="pt-PT" b="1" dirty="0"/>
              <a:t> ; 2,3 </a:t>
            </a:r>
            <a:r>
              <a:rPr lang="pt-PT" b="1" dirty="0" err="1"/>
              <a:t>MeV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B5102-1DC8-4BB2-93D6-1BB8D9968F9E}"/>
              </a:ext>
            </a:extLst>
          </p:cNvPr>
          <p:cNvSpPr/>
          <p:nvPr/>
        </p:nvSpPr>
        <p:spPr>
          <a:xfrm>
            <a:off x="5368525" y="162305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RBS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765719-E1CF-4FB0-BCD0-EA0CEA6D995D}"/>
              </a:ext>
            </a:extLst>
          </p:cNvPr>
          <p:cNvSpPr/>
          <p:nvPr/>
        </p:nvSpPr>
        <p:spPr>
          <a:xfrm>
            <a:off x="8138447" y="162305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NRA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5772F73-7893-4715-B224-C0831F30DCFB}"/>
              </a:ext>
            </a:extLst>
          </p:cNvPr>
          <p:cNvSpPr/>
          <p:nvPr/>
        </p:nvSpPr>
        <p:spPr>
          <a:xfrm>
            <a:off x="5348488" y="424712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EBS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AD85A4B-7693-4772-A904-95B56D9D3616}"/>
              </a:ext>
            </a:extLst>
          </p:cNvPr>
          <p:cNvSpPr/>
          <p:nvPr/>
        </p:nvSpPr>
        <p:spPr>
          <a:xfrm>
            <a:off x="8015064" y="424383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PIXE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7CCC0D3-C4B3-48ED-AA16-AE507813E048}"/>
              </a:ext>
            </a:extLst>
          </p:cNvPr>
          <p:cNvSpPr/>
          <p:nvPr/>
        </p:nvSpPr>
        <p:spPr>
          <a:xfrm>
            <a:off x="4813543" y="2673427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1b -&gt;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F03AD92-43DA-43AA-A1AA-EE5FF0317629}"/>
              </a:ext>
            </a:extLst>
          </p:cNvPr>
          <p:cNvSpPr/>
          <p:nvPr/>
        </p:nvSpPr>
        <p:spPr>
          <a:xfrm>
            <a:off x="5448567" y="2389800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&lt;- 8b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D4C9C2F-0B84-4555-842C-315C8ADA6999}"/>
              </a:ext>
            </a:extLst>
          </p:cNvPr>
          <p:cNvSpPr/>
          <p:nvPr/>
        </p:nvSpPr>
        <p:spPr>
          <a:xfrm>
            <a:off x="5243549" y="4691341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&lt;- 1b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C3ADDD5-9A07-4BA3-AD2B-212D29EBD7D9}"/>
              </a:ext>
            </a:extLst>
          </p:cNvPr>
          <p:cNvSpPr/>
          <p:nvPr/>
        </p:nvSpPr>
        <p:spPr>
          <a:xfrm>
            <a:off x="4343785" y="5071257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&lt;- 8b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1CEFA4-515E-4C69-A882-8984909EB7D2}"/>
              </a:ext>
            </a:extLst>
          </p:cNvPr>
          <p:cNvSpPr txBox="1"/>
          <p:nvPr/>
        </p:nvSpPr>
        <p:spPr>
          <a:xfrm rot="5400000">
            <a:off x="2731068" y="46078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Erosion</a:t>
            </a:r>
            <a:endParaRPr lang="en-GB" dirty="0"/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BB991C5C-9425-4166-84E0-685BF097CFEE}"/>
              </a:ext>
            </a:extLst>
          </p:cNvPr>
          <p:cNvSpPr/>
          <p:nvPr/>
        </p:nvSpPr>
        <p:spPr>
          <a:xfrm>
            <a:off x="2617403" y="3978879"/>
            <a:ext cx="282587" cy="1747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8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dirty="0" err="1"/>
              <a:t>RC’s</a:t>
            </a:r>
            <a:r>
              <a:rPr lang="pt-PT" sz="2400" dirty="0"/>
              <a:t> 2015-2016  ILW3  (Silicon </a:t>
            </a:r>
            <a:r>
              <a:rPr lang="pt-PT" sz="2400" dirty="0" err="1"/>
              <a:t>collectors</a:t>
            </a:r>
            <a:r>
              <a:rPr lang="pt-PT" sz="2400" dirty="0"/>
              <a:t>)</a:t>
            </a:r>
            <a:endParaRPr sz="2400"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4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81">
            <a:extLst>
              <a:ext uri="{FF2B5EF4-FFF2-40B4-BE49-F238E27FC236}">
                <a16:creationId xmlns:a16="http://schemas.microsoft.com/office/drawing/2014/main" id="{20336534-2A27-47FB-ADE4-C4396C0FB257}"/>
              </a:ext>
            </a:extLst>
          </p:cNvPr>
          <p:cNvSpPr txBox="1"/>
          <p:nvPr/>
        </p:nvSpPr>
        <p:spPr>
          <a:xfrm>
            <a:off x="517450" y="838200"/>
            <a:ext cx="816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388" algn="l"/>
                <a:tab pos="444500" algn="l"/>
                <a:tab pos="717550" algn="l"/>
                <a:tab pos="982663" algn="l"/>
              </a:tabLst>
            </a:pPr>
            <a:r>
              <a:rPr lang="pt-PT" dirty="0"/>
              <a:t>Divertor</a:t>
            </a:r>
          </a:p>
          <a:p>
            <a:pPr>
              <a:tabLst>
                <a:tab pos="179388" algn="l"/>
                <a:tab pos="444500" algn="l"/>
                <a:tab pos="717550" algn="l"/>
                <a:tab pos="982663" algn="l"/>
              </a:tabLst>
            </a:pPr>
            <a:r>
              <a:rPr lang="pt-PT" dirty="0"/>
              <a:t>	</a:t>
            </a:r>
            <a:r>
              <a:rPr lang="en-GB" dirty="0">
                <a:solidFill>
                  <a:schemeClr val="accent4"/>
                </a:solidFill>
              </a:rPr>
              <a:t>◧</a:t>
            </a:r>
            <a:r>
              <a:rPr lang="pt-PT" dirty="0"/>
              <a:t>	</a:t>
            </a:r>
            <a:r>
              <a:rPr lang="en-GB" dirty="0">
                <a:solidFill>
                  <a:srgbClr val="C00000"/>
                </a:solidFill>
              </a:rPr>
              <a:t>◨ </a:t>
            </a:r>
            <a:r>
              <a:rPr lang="pt-PT" dirty="0"/>
              <a:t>	</a:t>
            </a:r>
            <a:r>
              <a:rPr lang="pt-PT" dirty="0">
                <a:solidFill>
                  <a:schemeClr val="accent6"/>
                </a:solidFill>
              </a:rPr>
              <a:t>☒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en-GB" dirty="0"/>
              <a:t>2IN</a:t>
            </a:r>
          </a:p>
          <a:p>
            <a:pPr>
              <a:tabLst>
                <a:tab pos="179388" algn="l"/>
                <a:tab pos="444500" algn="l"/>
                <a:tab pos="717550" algn="l"/>
                <a:tab pos="982663" algn="l"/>
              </a:tabLst>
            </a:pPr>
            <a:r>
              <a:rPr lang="pt-PT" dirty="0"/>
              <a:t>	</a:t>
            </a:r>
            <a:r>
              <a:rPr lang="en-GB" dirty="0">
                <a:solidFill>
                  <a:schemeClr val="accent4"/>
                </a:solidFill>
              </a:rPr>
              <a:t>◧</a:t>
            </a:r>
            <a:r>
              <a:rPr lang="pt-PT" dirty="0"/>
              <a:t>	</a:t>
            </a:r>
            <a:r>
              <a:rPr lang="en-GB" dirty="0">
                <a:solidFill>
                  <a:srgbClr val="C00000"/>
                </a:solidFill>
              </a:rPr>
              <a:t>◨ </a:t>
            </a:r>
            <a:r>
              <a:rPr lang="pt-PT" dirty="0"/>
              <a:t>	</a:t>
            </a:r>
            <a:r>
              <a:rPr lang="pt-PT" dirty="0">
                <a:solidFill>
                  <a:schemeClr val="accent6"/>
                </a:solidFill>
              </a:rPr>
              <a:t>☒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545454"/>
                </a:solidFill>
              </a:rPr>
              <a:t>	</a:t>
            </a:r>
            <a:r>
              <a:rPr lang="en-GB" dirty="0"/>
              <a:t>12W </a:t>
            </a:r>
            <a:r>
              <a:rPr lang="en-GB" sz="1200" dirty="0"/>
              <a:t>(</a:t>
            </a:r>
            <a:r>
              <a:rPr lang="en-US" sz="1200" dirty="0"/>
              <a:t>12W-wedge RC – as received – both slits were “opened” </a:t>
            </a:r>
            <a:r>
              <a:rPr lang="en-GB" sz="1200" dirty="0"/>
              <a:t>)</a:t>
            </a:r>
          </a:p>
          <a:p>
            <a:pPr>
              <a:tabLst>
                <a:tab pos="179388" algn="l"/>
                <a:tab pos="444500" algn="l"/>
                <a:tab pos="717550" algn="l"/>
                <a:tab pos="982663" algn="l"/>
              </a:tabLst>
            </a:pPr>
            <a:r>
              <a:rPr lang="pt-PT" dirty="0"/>
              <a:t>	</a:t>
            </a:r>
            <a:r>
              <a:rPr lang="en-GB" dirty="0">
                <a:solidFill>
                  <a:schemeClr val="accent4"/>
                </a:solidFill>
              </a:rPr>
              <a:t>◧</a:t>
            </a:r>
            <a:r>
              <a:rPr lang="pt-PT" dirty="0"/>
              <a:t>	</a:t>
            </a:r>
            <a:r>
              <a:rPr lang="en-GB" dirty="0">
                <a:solidFill>
                  <a:srgbClr val="C00000"/>
                </a:solidFill>
              </a:rPr>
              <a:t>◨ </a:t>
            </a:r>
            <a:r>
              <a:rPr lang="pt-PT" dirty="0"/>
              <a:t>	</a:t>
            </a:r>
            <a:r>
              <a:rPr lang="pt-PT" dirty="0">
                <a:solidFill>
                  <a:srgbClr val="0070C0"/>
                </a:solidFill>
              </a:rPr>
              <a:t>☐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545454"/>
                </a:solidFill>
              </a:rPr>
              <a:t>	</a:t>
            </a:r>
            <a:r>
              <a:rPr lang="en-GB" dirty="0"/>
              <a:t>2OW </a:t>
            </a:r>
            <a:r>
              <a:rPr lang="en-US" sz="1400" dirty="0">
                <a:solidFill>
                  <a:srgbClr val="000000"/>
                </a:solidFill>
                <a:latin typeface="&amp;quot"/>
              </a:rPr>
              <a:t>(Broken pieces, not assembled)</a:t>
            </a:r>
            <a:endParaRPr lang="en-GB" sz="14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09E7484-6CC4-42E9-BC63-8C5ABFA32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39" y="3953310"/>
            <a:ext cx="2880000" cy="21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B4E4D24-06BB-4B72-975D-C16F92F8EC1F}"/>
              </a:ext>
            </a:extLst>
          </p:cNvPr>
          <p:cNvSpPr/>
          <p:nvPr/>
        </p:nvSpPr>
        <p:spPr>
          <a:xfrm>
            <a:off x="4255361" y="352251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12W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AA2FDA7-EAF8-4D5B-803E-2C85B23302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0372" r="19371" b="13891"/>
          <a:stretch/>
        </p:blipFill>
        <p:spPr>
          <a:xfrm>
            <a:off x="6468459" y="3953310"/>
            <a:ext cx="2353020" cy="2160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5A37C93-C94F-4940-9F4F-DEFD4EAEAD05}"/>
              </a:ext>
            </a:extLst>
          </p:cNvPr>
          <p:cNvSpPr/>
          <p:nvPr/>
        </p:nvSpPr>
        <p:spPr>
          <a:xfrm>
            <a:off x="7409599" y="34626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2OW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649AE5-7CA1-4668-91E7-1FF1D8A92950}"/>
              </a:ext>
            </a:extLst>
          </p:cNvPr>
          <p:cNvSpPr/>
          <p:nvPr/>
        </p:nvSpPr>
        <p:spPr>
          <a:xfrm>
            <a:off x="228600" y="1931397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&amp;quot"/>
              </a:rPr>
              <a:t>ILW   1   2   3</a:t>
            </a:r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FFF7347-CE45-4BD8-9A4E-0B6C0F5B8E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89" t="11578" r="39355" b="9413"/>
          <a:stretch/>
        </p:blipFill>
        <p:spPr>
          <a:xfrm>
            <a:off x="763179" y="3957639"/>
            <a:ext cx="2160000" cy="217511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4D6EB9C-897A-41DD-82FF-A797B2398144}"/>
              </a:ext>
            </a:extLst>
          </p:cNvPr>
          <p:cNvSpPr/>
          <p:nvPr/>
        </p:nvSpPr>
        <p:spPr>
          <a:xfrm>
            <a:off x="1513661" y="352251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9388" algn="l"/>
                <a:tab pos="444500" algn="l"/>
                <a:tab pos="717550" algn="l"/>
                <a:tab pos="982663" algn="l"/>
              </a:tabLst>
            </a:pPr>
            <a:r>
              <a:rPr lang="en-GB" dirty="0"/>
              <a:t>2IN</a:t>
            </a:r>
          </a:p>
        </p:txBody>
      </p:sp>
    </p:spTree>
    <p:extLst>
      <p:ext uri="{BB962C8B-B14F-4D97-AF65-F5344CB8AC3E}">
        <p14:creationId xmlns:p14="http://schemas.microsoft.com/office/powerpoint/2010/main" val="289459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dirty="0" err="1"/>
              <a:t>RC’s</a:t>
            </a:r>
            <a:r>
              <a:rPr lang="pt-PT" sz="2400" dirty="0"/>
              <a:t> 2015-2016  ILW3  (Silicon </a:t>
            </a:r>
            <a:r>
              <a:rPr lang="pt-PT" sz="2400" dirty="0" err="1"/>
              <a:t>collectors</a:t>
            </a:r>
            <a:r>
              <a:rPr lang="pt-PT" sz="2400" dirty="0"/>
              <a:t>)</a:t>
            </a:r>
            <a:endParaRPr sz="2400"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5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38838D7-C32B-42C1-923E-7F55D19752F5}"/>
              </a:ext>
            </a:extLst>
          </p:cNvPr>
          <p:cNvGrpSpPr>
            <a:grpSpLocks noChangeAspect="1"/>
          </p:cNvGrpSpPr>
          <p:nvPr/>
        </p:nvGrpSpPr>
        <p:grpSpPr>
          <a:xfrm>
            <a:off x="-533400" y="1143000"/>
            <a:ext cx="9928609" cy="3852000"/>
            <a:chOff x="-517721" y="2242905"/>
            <a:chExt cx="10410852" cy="40390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D05317-955E-4CEA-925A-5D2BF479A038}"/>
                </a:ext>
              </a:extLst>
            </p:cNvPr>
            <p:cNvGrpSpPr/>
            <p:nvPr/>
          </p:nvGrpSpPr>
          <p:grpSpPr>
            <a:xfrm>
              <a:off x="-517721" y="2590996"/>
              <a:ext cx="3901031" cy="3405325"/>
              <a:chOff x="0" y="0"/>
              <a:chExt cx="4662488" cy="40513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0D702C7-4EB9-4B9D-AE3C-78C000756586}"/>
                  </a:ext>
                </a:extLst>
              </p:cNvPr>
              <p:cNvGrpSpPr/>
              <p:nvPr/>
            </p:nvGrpSpPr>
            <p:grpSpPr>
              <a:xfrm>
                <a:off x="901845" y="891885"/>
                <a:ext cx="2922444" cy="2585201"/>
                <a:chOff x="901845" y="891885"/>
                <a:chExt cx="2922444" cy="258520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C9D6D8B-10EC-4CD5-9DBE-0718398A9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583" t="44603" r="44224" b="31108"/>
                <a:stretch/>
              </p:blipFill>
              <p:spPr>
                <a:xfrm>
                  <a:off x="1262063" y="1104900"/>
                  <a:ext cx="2181225" cy="2181226"/>
                </a:xfrm>
                <a:prstGeom prst="rect">
                  <a:avLst/>
                </a:prstGeom>
              </p:spPr>
            </p:pic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F6E2FB5-6CE3-47E7-B374-8B78010022E9}"/>
                    </a:ext>
                  </a:extLst>
                </p:cNvPr>
                <p:cNvSpPr/>
                <p:nvPr/>
              </p:nvSpPr>
              <p:spPr>
                <a:xfrm>
                  <a:off x="901845" y="891885"/>
                  <a:ext cx="2922444" cy="2585201"/>
                </a:xfrm>
                <a:custGeom>
                  <a:avLst/>
                  <a:gdLst>
                    <a:gd name="connsiteX0" fmla="*/ 1466583 w 2969702"/>
                    <a:gd name="connsiteY0" fmla="*/ 260162 h 2617364"/>
                    <a:gd name="connsiteX1" fmla="*/ 418714 w 2969702"/>
                    <a:gd name="connsiteY1" fmla="*/ 1312918 h 2617364"/>
                    <a:gd name="connsiteX2" fmla="*/ 1466583 w 2969702"/>
                    <a:gd name="connsiteY2" fmla="*/ 2365674 h 2617364"/>
                    <a:gd name="connsiteX3" fmla="*/ 2514452 w 2969702"/>
                    <a:gd name="connsiteY3" fmla="*/ 1312918 h 2617364"/>
                    <a:gd name="connsiteX4" fmla="*/ 1466583 w 2969702"/>
                    <a:gd name="connsiteY4" fmla="*/ 260162 h 2617364"/>
                    <a:gd name="connsiteX5" fmla="*/ 0 w 2969702"/>
                    <a:gd name="connsiteY5" fmla="*/ 0 h 2617364"/>
                    <a:gd name="connsiteX6" fmla="*/ 2969702 w 2969702"/>
                    <a:gd name="connsiteY6" fmla="*/ 0 h 2617364"/>
                    <a:gd name="connsiteX7" fmla="*/ 2969702 w 2969702"/>
                    <a:gd name="connsiteY7" fmla="*/ 2617364 h 2617364"/>
                    <a:gd name="connsiteX8" fmla="*/ 0 w 2969702"/>
                    <a:gd name="connsiteY8" fmla="*/ 2617364 h 261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69702" h="2617364">
                      <a:moveTo>
                        <a:pt x="1466583" y="260162"/>
                      </a:moveTo>
                      <a:cubicBezTo>
                        <a:pt x="887861" y="260162"/>
                        <a:pt x="418714" y="731497"/>
                        <a:pt x="418714" y="1312918"/>
                      </a:cubicBezTo>
                      <a:cubicBezTo>
                        <a:pt x="418714" y="1894339"/>
                        <a:pt x="887861" y="2365674"/>
                        <a:pt x="1466583" y="2365674"/>
                      </a:cubicBezTo>
                      <a:cubicBezTo>
                        <a:pt x="2045305" y="2365674"/>
                        <a:pt x="2514452" y="1894339"/>
                        <a:pt x="2514452" y="1312918"/>
                      </a:cubicBezTo>
                      <a:cubicBezTo>
                        <a:pt x="2514452" y="731497"/>
                        <a:pt x="2045305" y="260162"/>
                        <a:pt x="1466583" y="260162"/>
                      </a:cubicBezTo>
                      <a:close/>
                      <a:moveTo>
                        <a:pt x="0" y="0"/>
                      </a:moveTo>
                      <a:lnTo>
                        <a:pt x="2969702" y="0"/>
                      </a:lnTo>
                      <a:lnTo>
                        <a:pt x="2969702" y="2617364"/>
                      </a:lnTo>
                      <a:lnTo>
                        <a:pt x="0" y="26173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050"/>
                </a:p>
              </p:txBody>
            </p:sp>
          </p:grpSp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5EEAEF5A-980E-4C1E-AD07-EA6DA70F0D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1611319"/>
                  </p:ext>
                </p:extLst>
              </p:nvPr>
            </p:nvGraphicFramePr>
            <p:xfrm>
              <a:off x="0" y="0"/>
              <a:ext cx="4662488" cy="4051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3BA7-F8E8-4DAF-A9A2-E08F6E0BF1E6}"/>
                </a:ext>
              </a:extLst>
            </p:cNvPr>
            <p:cNvSpPr/>
            <p:nvPr/>
          </p:nvSpPr>
          <p:spPr>
            <a:xfrm>
              <a:off x="379391" y="2263042"/>
              <a:ext cx="2302611" cy="354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&amp;quot"/>
                </a:rPr>
                <a:t>D(</a:t>
              </a:r>
              <a:r>
                <a:rPr lang="en-US" sz="1600" baseline="30000" dirty="0">
                  <a:solidFill>
                    <a:srgbClr val="000000"/>
                  </a:solidFill>
                  <a:latin typeface="&amp;quot"/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  <a:latin typeface="&amp;quot"/>
                </a:rPr>
                <a:t>He,p)</a:t>
              </a:r>
              <a:r>
                <a:rPr lang="en-US" sz="1600" baseline="30000" dirty="0">
                  <a:solidFill>
                    <a:srgbClr val="000000"/>
                  </a:solidFill>
                  <a:latin typeface="&amp;quot"/>
                </a:rPr>
                <a:t>4</a:t>
              </a:r>
              <a:r>
                <a:rPr lang="en-US" sz="1600" dirty="0">
                  <a:solidFill>
                    <a:srgbClr val="000000"/>
                  </a:solidFill>
                  <a:latin typeface="&amp;quot"/>
                </a:rPr>
                <a:t>He, 2.3 MeV</a:t>
              </a:r>
              <a:endParaRPr lang="en-GB" sz="16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515C3C-0A64-4CDE-9964-0860F562C7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65115" y="2242905"/>
              <a:ext cx="4120159" cy="3965443"/>
              <a:chOff x="3335512" y="1999115"/>
              <a:chExt cx="4641034" cy="446676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D5D662-D278-466E-9A83-98C354EAD20F}"/>
                  </a:ext>
                </a:extLst>
              </p:cNvPr>
              <p:cNvSpPr/>
              <p:nvPr/>
            </p:nvSpPr>
            <p:spPr>
              <a:xfrm>
                <a:off x="3861274" y="1999115"/>
                <a:ext cx="3018490" cy="39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9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Be(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3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He,p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&amp;quot"/>
                  </a:rPr>
                  <a:t>0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)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11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B, 2.3 MeV</a:t>
                </a:r>
                <a:endParaRPr lang="en-GB" sz="1600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703BEC1-BD9C-45CA-AA0A-053EC191A96A}"/>
                  </a:ext>
                </a:extLst>
              </p:cNvPr>
              <p:cNvGrpSpPr/>
              <p:nvPr/>
            </p:nvGrpSpPr>
            <p:grpSpPr>
              <a:xfrm>
                <a:off x="3335512" y="2263503"/>
                <a:ext cx="4641034" cy="4202377"/>
                <a:chOff x="0" y="0"/>
                <a:chExt cx="4695033" cy="420237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BABA218-968D-4A8F-B3F4-B1D7C5F2D97E}"/>
                    </a:ext>
                  </a:extLst>
                </p:cNvPr>
                <p:cNvSpPr/>
                <p:nvPr/>
              </p:nvSpPr>
              <p:spPr>
                <a:xfrm>
                  <a:off x="388934" y="170127"/>
                  <a:ext cx="3937000" cy="4032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050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4516E581-78FB-434E-B514-04425D24DE6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95033" cy="4051300"/>
                  <a:chOff x="0" y="0"/>
                  <a:chExt cx="4662488" cy="405130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613F191-09B6-4E90-922D-C48893881B66}"/>
                      </a:ext>
                    </a:extLst>
                  </p:cNvPr>
                  <p:cNvGrpSpPr/>
                  <p:nvPr/>
                </p:nvGrpSpPr>
                <p:grpSpPr>
                  <a:xfrm>
                    <a:off x="901845" y="891885"/>
                    <a:ext cx="2922444" cy="2585201"/>
                    <a:chOff x="901845" y="891885"/>
                    <a:chExt cx="2922444" cy="2585201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5A648FE7-C5D5-4A30-A081-507FA1AD00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9583" t="44603" r="44224" b="31108"/>
                    <a:stretch/>
                  </p:blipFill>
                  <p:spPr>
                    <a:xfrm>
                      <a:off x="1262063" y="1104900"/>
                      <a:ext cx="2181225" cy="218122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7" name="Freeform 25">
                      <a:extLst>
                        <a:ext uri="{FF2B5EF4-FFF2-40B4-BE49-F238E27FC236}">
                          <a16:creationId xmlns:a16="http://schemas.microsoft.com/office/drawing/2014/main" id="{C96C16A0-DC27-4A5C-B9EA-9577D3D1F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5" y="891885"/>
                      <a:ext cx="2922444" cy="2585201"/>
                    </a:xfrm>
                    <a:custGeom>
                      <a:avLst/>
                      <a:gdLst>
                        <a:gd name="connsiteX0" fmla="*/ 1466583 w 2969702"/>
                        <a:gd name="connsiteY0" fmla="*/ 260162 h 2617364"/>
                        <a:gd name="connsiteX1" fmla="*/ 418714 w 2969702"/>
                        <a:gd name="connsiteY1" fmla="*/ 1312918 h 2617364"/>
                        <a:gd name="connsiteX2" fmla="*/ 1466583 w 2969702"/>
                        <a:gd name="connsiteY2" fmla="*/ 2365674 h 2617364"/>
                        <a:gd name="connsiteX3" fmla="*/ 2514452 w 2969702"/>
                        <a:gd name="connsiteY3" fmla="*/ 1312918 h 2617364"/>
                        <a:gd name="connsiteX4" fmla="*/ 1466583 w 2969702"/>
                        <a:gd name="connsiteY4" fmla="*/ 260162 h 2617364"/>
                        <a:gd name="connsiteX5" fmla="*/ 0 w 2969702"/>
                        <a:gd name="connsiteY5" fmla="*/ 0 h 2617364"/>
                        <a:gd name="connsiteX6" fmla="*/ 2969702 w 2969702"/>
                        <a:gd name="connsiteY6" fmla="*/ 0 h 2617364"/>
                        <a:gd name="connsiteX7" fmla="*/ 2969702 w 2969702"/>
                        <a:gd name="connsiteY7" fmla="*/ 2617364 h 2617364"/>
                        <a:gd name="connsiteX8" fmla="*/ 0 w 2969702"/>
                        <a:gd name="connsiteY8" fmla="*/ 2617364 h 2617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69702" h="2617364">
                          <a:moveTo>
                            <a:pt x="1466583" y="260162"/>
                          </a:moveTo>
                          <a:cubicBezTo>
                            <a:pt x="887861" y="260162"/>
                            <a:pt x="418714" y="731497"/>
                            <a:pt x="418714" y="1312918"/>
                          </a:cubicBezTo>
                          <a:cubicBezTo>
                            <a:pt x="418714" y="1894339"/>
                            <a:pt x="887861" y="2365674"/>
                            <a:pt x="1466583" y="2365674"/>
                          </a:cubicBezTo>
                          <a:cubicBezTo>
                            <a:pt x="2045305" y="2365674"/>
                            <a:pt x="2514452" y="1894339"/>
                            <a:pt x="2514452" y="1312918"/>
                          </a:cubicBezTo>
                          <a:cubicBezTo>
                            <a:pt x="2514452" y="731497"/>
                            <a:pt x="2045305" y="260162"/>
                            <a:pt x="1466583" y="260162"/>
                          </a:cubicBezTo>
                          <a:close/>
                          <a:moveTo>
                            <a:pt x="0" y="0"/>
                          </a:moveTo>
                          <a:lnTo>
                            <a:pt x="2969702" y="0"/>
                          </a:lnTo>
                          <a:lnTo>
                            <a:pt x="2969702" y="2617364"/>
                          </a:lnTo>
                          <a:lnTo>
                            <a:pt x="0" y="261736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GB" sz="1050"/>
                    </a:p>
                  </p:txBody>
                </p:sp>
              </p:grpSp>
              <p:graphicFrame>
                <p:nvGraphicFramePr>
                  <p:cNvPr id="35" name="Chart 34">
                    <a:extLst>
                      <a:ext uri="{FF2B5EF4-FFF2-40B4-BE49-F238E27FC236}">
                        <a16:creationId xmlns:a16="http://schemas.microsoft.com/office/drawing/2014/main" id="{D2E4C3A3-F829-4E14-9853-D3803FB5B91A}"/>
                      </a:ext>
                    </a:extLst>
                  </p:cNvPr>
                  <p:cNvGraphicFramePr/>
                  <p:nvPr>
                    <p:extLst/>
                  </p:nvPr>
                </p:nvGraphicFramePr>
                <p:xfrm>
                  <a:off x="0" y="0"/>
                  <a:ext cx="4662488" cy="40513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25D4A9-C8DF-4AA2-93C6-2EE16AE89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1586" y="2310848"/>
              <a:ext cx="4181545" cy="3971152"/>
              <a:chOff x="7022023" y="2358798"/>
              <a:chExt cx="4641033" cy="44075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23FD50-8482-4DD6-A2ED-F3A836C6FB7F}"/>
                  </a:ext>
                </a:extLst>
              </p:cNvPr>
              <p:cNvSpPr/>
              <p:nvPr/>
            </p:nvSpPr>
            <p:spPr>
              <a:xfrm>
                <a:off x="7858299" y="2358798"/>
                <a:ext cx="3174011" cy="39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12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C(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3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He,p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&amp;quot"/>
                  </a:rPr>
                  <a:t>1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)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&amp;quot"/>
                  </a:rPr>
                  <a:t>14</a:t>
                </a:r>
                <a:r>
                  <a:rPr lang="en-US" sz="1600" dirty="0">
                    <a:solidFill>
                      <a:srgbClr val="000000"/>
                    </a:solidFill>
                    <a:latin typeface="&amp;quot"/>
                  </a:rPr>
                  <a:t>N, 2.3 MeV</a:t>
                </a:r>
                <a:endParaRPr lang="en-GB" sz="1600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11A9A66-AC80-477D-BA59-68CF5E41E2D5}"/>
                  </a:ext>
                </a:extLst>
              </p:cNvPr>
              <p:cNvGrpSpPr/>
              <p:nvPr/>
            </p:nvGrpSpPr>
            <p:grpSpPr>
              <a:xfrm>
                <a:off x="7022023" y="2563942"/>
                <a:ext cx="4641033" cy="4202377"/>
                <a:chOff x="0" y="0"/>
                <a:chExt cx="4695032" cy="420237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0A90064-1EC2-4056-94A5-ED3AE47D6FAD}"/>
                    </a:ext>
                  </a:extLst>
                </p:cNvPr>
                <p:cNvSpPr/>
                <p:nvPr/>
              </p:nvSpPr>
              <p:spPr>
                <a:xfrm>
                  <a:off x="388934" y="170127"/>
                  <a:ext cx="3937000" cy="4032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050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8C012254-7278-4269-B031-B648F835F45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95032" cy="4051300"/>
                  <a:chOff x="0" y="0"/>
                  <a:chExt cx="4662487" cy="40513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AF926203-000B-47B8-BBC0-9F458D7FFFFB}"/>
                      </a:ext>
                    </a:extLst>
                  </p:cNvPr>
                  <p:cNvGrpSpPr/>
                  <p:nvPr/>
                </p:nvGrpSpPr>
                <p:grpSpPr>
                  <a:xfrm>
                    <a:off x="901845" y="891885"/>
                    <a:ext cx="2922444" cy="2585201"/>
                    <a:chOff x="901845" y="891885"/>
                    <a:chExt cx="2922444" cy="2585201"/>
                  </a:xfrm>
                </p:grpSpPr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E4EAB011-DC21-4946-B893-4F8042C8B2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9583" t="44603" r="44224" b="31108"/>
                    <a:stretch/>
                  </p:blipFill>
                  <p:spPr>
                    <a:xfrm>
                      <a:off x="1262063" y="1104900"/>
                      <a:ext cx="2181225" cy="218122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6" name="Freeform 32">
                      <a:extLst>
                        <a:ext uri="{FF2B5EF4-FFF2-40B4-BE49-F238E27FC236}">
                          <a16:creationId xmlns:a16="http://schemas.microsoft.com/office/drawing/2014/main" id="{4C417778-C1C4-49AC-B545-AFFE2F97A3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5" y="891885"/>
                      <a:ext cx="2922444" cy="2585201"/>
                    </a:xfrm>
                    <a:custGeom>
                      <a:avLst/>
                      <a:gdLst>
                        <a:gd name="connsiteX0" fmla="*/ 1466583 w 2969702"/>
                        <a:gd name="connsiteY0" fmla="*/ 260162 h 2617364"/>
                        <a:gd name="connsiteX1" fmla="*/ 418714 w 2969702"/>
                        <a:gd name="connsiteY1" fmla="*/ 1312918 h 2617364"/>
                        <a:gd name="connsiteX2" fmla="*/ 1466583 w 2969702"/>
                        <a:gd name="connsiteY2" fmla="*/ 2365674 h 2617364"/>
                        <a:gd name="connsiteX3" fmla="*/ 2514452 w 2969702"/>
                        <a:gd name="connsiteY3" fmla="*/ 1312918 h 2617364"/>
                        <a:gd name="connsiteX4" fmla="*/ 1466583 w 2969702"/>
                        <a:gd name="connsiteY4" fmla="*/ 260162 h 2617364"/>
                        <a:gd name="connsiteX5" fmla="*/ 0 w 2969702"/>
                        <a:gd name="connsiteY5" fmla="*/ 0 h 2617364"/>
                        <a:gd name="connsiteX6" fmla="*/ 2969702 w 2969702"/>
                        <a:gd name="connsiteY6" fmla="*/ 0 h 2617364"/>
                        <a:gd name="connsiteX7" fmla="*/ 2969702 w 2969702"/>
                        <a:gd name="connsiteY7" fmla="*/ 2617364 h 2617364"/>
                        <a:gd name="connsiteX8" fmla="*/ 0 w 2969702"/>
                        <a:gd name="connsiteY8" fmla="*/ 2617364 h 2617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69702" h="2617364">
                          <a:moveTo>
                            <a:pt x="1466583" y="260162"/>
                          </a:moveTo>
                          <a:cubicBezTo>
                            <a:pt x="887861" y="260162"/>
                            <a:pt x="418714" y="731497"/>
                            <a:pt x="418714" y="1312918"/>
                          </a:cubicBezTo>
                          <a:cubicBezTo>
                            <a:pt x="418714" y="1894339"/>
                            <a:pt x="887861" y="2365674"/>
                            <a:pt x="1466583" y="2365674"/>
                          </a:cubicBezTo>
                          <a:cubicBezTo>
                            <a:pt x="2045305" y="2365674"/>
                            <a:pt x="2514452" y="1894339"/>
                            <a:pt x="2514452" y="1312918"/>
                          </a:cubicBezTo>
                          <a:cubicBezTo>
                            <a:pt x="2514452" y="731497"/>
                            <a:pt x="2045305" y="260162"/>
                            <a:pt x="1466583" y="260162"/>
                          </a:cubicBezTo>
                          <a:close/>
                          <a:moveTo>
                            <a:pt x="0" y="0"/>
                          </a:moveTo>
                          <a:lnTo>
                            <a:pt x="2969702" y="0"/>
                          </a:lnTo>
                          <a:lnTo>
                            <a:pt x="2969702" y="2617364"/>
                          </a:lnTo>
                          <a:lnTo>
                            <a:pt x="0" y="261736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GB" sz="1050"/>
                    </a:p>
                  </p:txBody>
                </p:sp>
              </p:grpSp>
              <p:graphicFrame>
                <p:nvGraphicFramePr>
                  <p:cNvPr id="44" name="Chart 43">
                    <a:extLst>
                      <a:ext uri="{FF2B5EF4-FFF2-40B4-BE49-F238E27FC236}">
                        <a16:creationId xmlns:a16="http://schemas.microsoft.com/office/drawing/2014/main" id="{A8C30FFA-4C63-4DF3-8C96-67E0CF904A49}"/>
                      </a:ext>
                    </a:extLst>
                  </p:cNvPr>
                  <p:cNvGraphicFramePr/>
                  <p:nvPr>
                    <p:extLst/>
                  </p:nvPr>
                </p:nvGraphicFramePr>
                <p:xfrm>
                  <a:off x="0" y="0"/>
                  <a:ext cx="4662487" cy="40513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p:grp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5EF7F03-EB7E-43B6-8773-3A0C69D5209C}"/>
              </a:ext>
            </a:extLst>
          </p:cNvPr>
          <p:cNvSpPr/>
          <p:nvPr/>
        </p:nvSpPr>
        <p:spPr>
          <a:xfrm>
            <a:off x="317098" y="5247773"/>
            <a:ext cx="836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spectra are not analyzed because there is no LP data on tile 4 in ILW-3.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6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dirty="0" err="1"/>
              <a:t>RC’s</a:t>
            </a:r>
            <a:r>
              <a:rPr lang="pt-PT" sz="2400" dirty="0"/>
              <a:t> 2015-2016  ILW3  (Silicon </a:t>
            </a:r>
            <a:r>
              <a:rPr lang="pt-PT" sz="2400" dirty="0" err="1"/>
              <a:t>collectors</a:t>
            </a:r>
            <a:r>
              <a:rPr lang="pt-PT" sz="2400" dirty="0"/>
              <a:t>)</a:t>
            </a:r>
            <a:endParaRPr sz="2400"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6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F24E17C-1235-491A-B172-D461CFDC9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5" y="1290924"/>
            <a:ext cx="8539644" cy="49910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49FA0A7-B239-42FB-9E65-127ABD05C3DD}"/>
              </a:ext>
            </a:extLst>
          </p:cNvPr>
          <p:cNvSpPr/>
          <p:nvPr/>
        </p:nvSpPr>
        <p:spPr>
          <a:xfrm>
            <a:off x="2456121" y="921592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RTI - Reflectance Transformation Imaging</a:t>
            </a:r>
          </a:p>
        </p:txBody>
      </p:sp>
    </p:spTree>
    <p:extLst>
      <p:ext uri="{BB962C8B-B14F-4D97-AF65-F5344CB8AC3E}">
        <p14:creationId xmlns:p14="http://schemas.microsoft.com/office/powerpoint/2010/main" val="33083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0648"/>
            <a:ext cx="76706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dirty="0"/>
              <a:t>2024 </a:t>
            </a:r>
            <a:r>
              <a:rPr lang="pt-PT" dirty="0" err="1"/>
              <a:t>Plans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859460" y="6591495"/>
            <a:ext cx="49797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fi-FI" dirty="0"/>
              <a:t>Norberto Catarino </a:t>
            </a:r>
            <a:r>
              <a:rPr dirty="0"/>
              <a:t>|</a:t>
            </a:r>
            <a:r>
              <a:rPr spc="-20" dirty="0"/>
              <a:t> </a:t>
            </a:r>
            <a:r>
              <a:rPr lang="pt-PT" spc="-20" dirty="0"/>
              <a:t>IST | </a:t>
            </a:r>
            <a:r>
              <a:rPr dirty="0"/>
              <a:t>WP</a:t>
            </a:r>
            <a:r>
              <a:rPr spc="-35" dirty="0"/>
              <a:t> </a:t>
            </a:r>
            <a:r>
              <a:rPr dirty="0"/>
              <a:t>PWIE</a:t>
            </a:r>
            <a:r>
              <a:rPr spc="-50" dirty="0"/>
              <a:t> </a:t>
            </a:r>
            <a:r>
              <a:rPr dirty="0"/>
              <a:t>SP </a:t>
            </a:r>
            <a:r>
              <a:rPr lang="fi-FI" dirty="0"/>
              <a:t>E</a:t>
            </a:r>
            <a:r>
              <a:rPr spc="-20" dirty="0"/>
              <a:t> </a:t>
            </a:r>
            <a:r>
              <a:rPr lang="fi-FI" spc="-10" dirty="0"/>
              <a:t>January meeting</a:t>
            </a:r>
            <a:r>
              <a:rPr dirty="0"/>
              <a:t>|</a:t>
            </a:r>
            <a:r>
              <a:rPr spc="-10" dirty="0"/>
              <a:t> </a:t>
            </a:r>
            <a:fld id="{81D60167-4931-47E6-BA6A-407CBD079E47}" type="slidenum">
              <a:rPr spc="-50" dirty="0"/>
              <a:pPr marL="12700" algn="r">
                <a:lnSpc>
                  <a:spcPct val="100000"/>
                </a:lnSpc>
              </a:pPr>
              <a:t>7</a:t>
            </a:fld>
            <a:endParaRPr spc="-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AE9B0-A5A2-4756-8033-C59DFDC2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80" y="6282000"/>
            <a:ext cx="205012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DB0C846-8F7E-49F5-8B68-187CA1C75B26}"/>
              </a:ext>
            </a:extLst>
          </p:cNvPr>
          <p:cNvSpPr/>
          <p:nvPr/>
        </p:nvSpPr>
        <p:spPr>
          <a:xfrm>
            <a:off x="476829" y="2362201"/>
            <a:ext cx="3942772" cy="3856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pt-PT" b="1" dirty="0">
                <a:solidFill>
                  <a:schemeClr val="tx1"/>
                </a:solidFill>
              </a:rPr>
              <a:t>SP E.2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Characterisation of divertor tiles 0 and 1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Before and after LID-QMS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7815D2-4E2D-4037-AF22-749CC53A2398}"/>
              </a:ext>
            </a:extLst>
          </p:cNvPr>
          <p:cNvSpPr/>
          <p:nvPr/>
        </p:nvSpPr>
        <p:spPr>
          <a:xfrm>
            <a:off x="4651939" y="2362201"/>
            <a:ext cx="3942772" cy="38568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pt-PT" b="1" dirty="0">
                <a:solidFill>
                  <a:schemeClr val="tx1"/>
                </a:solidFill>
              </a:rPr>
              <a:t>SP E.3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characterize Be limiter tiles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- 2XR19(ILW3) and 2XR9 (ILW2+3)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Ion beam analysis of JET plasma facing and diagnostic components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mirror cassettes (tubes)</a:t>
            </a:r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pt-PT" sz="1600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6C25FC-AAC1-4531-A1B9-6423D2124638}"/>
              </a:ext>
            </a:extLst>
          </p:cNvPr>
          <p:cNvSpPr/>
          <p:nvPr/>
        </p:nvSpPr>
        <p:spPr>
          <a:xfrm>
            <a:off x="392090" y="1048316"/>
            <a:ext cx="829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IST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46C0A"/>
                </a:solidFill>
              </a:rPr>
              <a:t>Fuel retention studies </a:t>
            </a:r>
            <a:r>
              <a:rPr lang="en-GB" dirty="0"/>
              <a:t>using IBA (Be limiter samples)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analyses</a:t>
            </a:r>
            <a:r>
              <a:rPr lang="en-US" dirty="0">
                <a:solidFill>
                  <a:srgbClr val="E46C0A"/>
                </a:solidFill>
              </a:rPr>
              <a:t> before and after TDS (for baking studies)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IBA analysis of </a:t>
            </a:r>
            <a:r>
              <a:rPr lang="en-US" dirty="0">
                <a:solidFill>
                  <a:srgbClr val="E46C0A"/>
                </a:solidFill>
              </a:rPr>
              <a:t>mirror cassettes (tubes) for metal migration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EF2386-B9A1-4CE3-BD24-54549A55E790}"/>
              </a:ext>
            </a:extLst>
          </p:cNvPr>
          <p:cNvSpPr/>
          <p:nvPr/>
        </p:nvSpPr>
        <p:spPr>
          <a:xfrm>
            <a:off x="1435638" y="5809684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 PM | 2 day of Accelerator</a:t>
            </a:r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0107CA-CEEB-4A3C-8BEA-7FD52CB20FE0}"/>
              </a:ext>
            </a:extLst>
          </p:cNvPr>
          <p:cNvSpPr/>
          <p:nvPr/>
        </p:nvSpPr>
        <p:spPr>
          <a:xfrm>
            <a:off x="5550984" y="5836354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 PM | 5 days of Accelerator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92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62D0ABDDCF4E4AA39C55EFC43AEEC0" ma:contentTypeVersion="15" ma:contentTypeDescription="Criar um novo documento." ma:contentTypeScope="" ma:versionID="ab4eb21817c5f914751be4eb3ce53cf7">
  <xsd:schema xmlns:xsd="http://www.w3.org/2001/XMLSchema" xmlns:xs="http://www.w3.org/2001/XMLSchema" xmlns:p="http://schemas.microsoft.com/office/2006/metadata/properties" xmlns:ns3="f7e2b8be-3c48-4da6-b493-7eb28c597251" targetNamespace="http://schemas.microsoft.com/office/2006/metadata/properties" ma:root="true" ma:fieldsID="788b948c458784fe57e03a59b096ad05" ns3:_="">
    <xsd:import namespace="f7e2b8be-3c48-4da6-b493-7eb28c5972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2b8be-3c48-4da6-b493-7eb28c597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e2b8be-3c48-4da6-b493-7eb28c597251" xsi:nil="true"/>
  </documentManagement>
</p:properties>
</file>

<file path=customXml/itemProps1.xml><?xml version="1.0" encoding="utf-8"?>
<ds:datastoreItem xmlns:ds="http://schemas.openxmlformats.org/officeDocument/2006/customXml" ds:itemID="{F2A72478-38EF-4071-9258-1AC4ECB42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2b8be-3c48-4da6-b493-7eb28c597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30FD9-26B0-4E97-8027-4613DA897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A13A63-B5E3-4F11-814C-3D4F333D24A0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f7e2b8be-3c48-4da6-b493-7eb28c597251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448</Words>
  <Application>Microsoft Office PowerPoint</Application>
  <PresentationFormat>On-screen Show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&amp;quot</vt:lpstr>
      <vt:lpstr>Arial</vt:lpstr>
      <vt:lpstr>Calibri</vt:lpstr>
      <vt:lpstr>Wingdings</vt:lpstr>
      <vt:lpstr>Office Theme</vt:lpstr>
      <vt:lpstr>PowerPoint Presentation</vt:lpstr>
      <vt:lpstr>Pending analyses : 2ON G7A (2013-2016)</vt:lpstr>
      <vt:lpstr>Pending analyses : 2ON G7A (2013-2016)</vt:lpstr>
      <vt:lpstr>RC’s 2015-2016  ILW3  (Silicon collectors)</vt:lpstr>
      <vt:lpstr>RC’s 2015-2016  ILW3  (Silicon collectors)</vt:lpstr>
      <vt:lpstr>RC’s 2015-2016  ILW3  (Silicon collectors)</vt:lpstr>
      <vt:lpstr>2024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Norberto Catarino</cp:lastModifiedBy>
  <cp:revision>340</cp:revision>
  <cp:lastPrinted>2024-01-16T05:11:14Z</cp:lastPrinted>
  <dcterms:created xsi:type="dcterms:W3CDTF">2021-11-04T04:44:47Z</dcterms:created>
  <dcterms:modified xsi:type="dcterms:W3CDTF">2024-01-22T20:05:55Z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0x010100C162D0ABDDCF4E4AA39C55EFC43AEEC0</vt:lpwstr>
  </property>
</Properties>
</file>