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65" r:id="rId3"/>
    <p:sldId id="366" r:id="rId4"/>
    <p:sldId id="367" r:id="rId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5DBDE-12E0-4A16-8ACF-0B1B62D58737}" v="408" dt="2024-01-22T15:21:56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609" autoAdjust="0"/>
  </p:normalViewPr>
  <p:slideViewPr>
    <p:cSldViewPr showGuides="1">
      <p:cViewPr>
        <p:scale>
          <a:sx n="66" d="100"/>
          <a:sy n="66" d="100"/>
        </p:scale>
        <p:origin x="38" y="1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22/01/2024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46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70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76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06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>
                <a:solidFill>
                  <a:srgbClr val="FF0000"/>
                </a:solidFill>
              </a:rPr>
              <a:t>YOUR NAME </a:t>
            </a:r>
            <a:r>
              <a:rPr lang="en-GB" dirty="0"/>
              <a:t>| WPPWIE Project Meeting  | Zoom | 24.01.2022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dirty="0">
                <a:solidFill>
                  <a:srgbClr val="FF0000"/>
                </a:solidFill>
              </a:rPr>
              <a:t>YOUR NAME</a:t>
            </a:r>
            <a:r>
              <a:rPr lang="en-GB" dirty="0"/>
              <a:t>| Project Board WP PWIE  | Zoom | 22.06.2021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UKAEA contribution to SP-E – 2024 plans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133BC-4A97-0D2D-900E-C7B3FB24C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3219822"/>
            <a:ext cx="4392488" cy="32403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Eugene Zayachuk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82253"/>
            <a:ext cx="7992887" cy="342900"/>
          </a:xfrm>
          <a:noFill/>
          <a:ln w="12700">
            <a:noFill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lnSpc>
                <a:spcPct val="113000"/>
              </a:lnSpc>
            </a:pPr>
            <a:r>
              <a:rPr lang="en-GB" sz="1350" dirty="0">
                <a:ea typeface="+mn-ea"/>
              </a:rPr>
              <a:t>SP E.1: LIBS on a remote handling arm in JET</a:t>
            </a:r>
            <a:endParaRPr lang="de-DE" sz="1350" dirty="0">
              <a:ea typeface="+mn-ea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| WPPWIE SP E kick-off meeting| 23.01.2024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4B9BE634-7A47-2006-D99D-41B091CF986B}"/>
              </a:ext>
            </a:extLst>
          </p:cNvPr>
          <p:cNvSpPr txBox="1"/>
          <p:nvPr/>
        </p:nvSpPr>
        <p:spPr>
          <a:xfrm>
            <a:off x="107504" y="743983"/>
            <a:ext cx="8928992" cy="3437736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3000"/>
              </a:lnSpc>
            </a:pPr>
            <a:endParaRPr lang="en-US" sz="135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/>
                <a:cs typeface="Arial"/>
              </a:rPr>
              <a:t>Participation in LIBS installation &amp; commissioning at UKAEA.</a:t>
            </a: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/>
              <a:cs typeface="Arial"/>
            </a:endParaRP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/>
                <a:cs typeface="Arial"/>
              </a:rPr>
              <a:t>Participation in off-site commissioning and calibration.</a:t>
            </a: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/>
              <a:cs typeface="Arial"/>
            </a:endParaRP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/>
                <a:cs typeface="Arial"/>
              </a:rPr>
              <a:t>Participation in operation for LIBS measurements and operation.</a:t>
            </a: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/>
                <a:cs typeface="Arial"/>
              </a:rPr>
              <a:t>Review planning for LIBS measurement locations following final JET operations with RE.</a:t>
            </a: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/>
                <a:cs typeface="Arial"/>
              </a:rPr>
              <a:t>Planning for associated tile removal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2999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4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82253"/>
            <a:ext cx="7992887" cy="342900"/>
          </a:xfr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GB" sz="1350" dirty="0">
                <a:ea typeface="+mn-ea"/>
              </a:rPr>
              <a:t>SP E.2: Comparison of hydrogenic retention quantification by different techniques and fuel removal assessment </a:t>
            </a:r>
            <a:endParaRPr lang="de-DE" sz="1350" dirty="0">
              <a:ea typeface="+mn-ea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| WPPWIE SP E kick-off meeting| 23.01.2024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743983"/>
            <a:ext cx="8928992" cy="3594189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Finalization of baking cycle experiments:</a:t>
            </a:r>
            <a:endParaRPr lang="en-US" dirty="0"/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Finalization of SIMS on post-baking samples (VTT), and final TDS (CCFE).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Data analysis and publication.</a:t>
            </a: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Finalization of retention in Be (poloidal limiters and UDP, including melt damage):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Comparison of retention in single and multiple campaigns – data analysis and publication.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Retention in molten Be – data analysis and publication.</a:t>
            </a: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Studies of retention in bulk W (tile 5 lamella samples):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TDS on tile 5, stack B lamella samples.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Data analysis and publication.</a:t>
            </a: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Analysis of LID-QMS data: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/>
                <a:cs typeface="Arial"/>
              </a:rPr>
              <a:t>Analysis of in-vessel data (under WPTE)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2999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/>
                <a:cs typeface="Arial"/>
              </a:rPr>
              <a:t>Comparison with ex-vessel measurements once tiles removed (probably 2025).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99815"/>
            <a:ext cx="7992887" cy="307777"/>
          </a:xfr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GB" sz="1350" dirty="0">
                <a:ea typeface="+mn-ea"/>
              </a:rPr>
              <a:t>SP E.3: Post-mortem analysis of PFC and other objects in JET</a:t>
            </a:r>
            <a:endParaRPr lang="de-DE" sz="1350" dirty="0">
              <a:ea typeface="+mn-ea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| WPPWIE SP E kick-off meeting| 23.01.2024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1059582"/>
            <a:ext cx="8928992" cy="3124702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Microscopy</a:t>
            </a:r>
          </a:p>
          <a:p>
            <a:pPr marL="671195" lvl="1" indent="-213995">
              <a:lnSpc>
                <a:spcPct val="112999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/>
                <a:cs typeface="Arial"/>
              </a:rPr>
              <a:t>Comparison of RE and typical disruption damage to Be upper limiter (EBSD).</a:t>
            </a: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Coordination activity, sample distribution, sample preparation, contact for JET DTE2 samples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Interfacing with JDR (JET Decommissioning and Repurposing) project to define list of in-vessel components to remove.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Interfacing with RH team during removal.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Participating in components removal and disassembly.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Interfacing with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EUROfusion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partners for component shipment for sample preparation (IAP and VTT).</a:t>
            </a:r>
          </a:p>
          <a:p>
            <a:pPr marL="742950" lvl="1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Interfacing with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EUROfusion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partners for determination of scientific activities and sample distribution.</a:t>
            </a: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995" indent="-213995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52</TotalTime>
  <Words>339</Words>
  <Application>Microsoft Office PowerPoint</Application>
  <PresentationFormat>On-screen Show (16:9)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</vt:lpstr>
      <vt:lpstr>UKAEA contribution to SP-E – 2024 plans</vt:lpstr>
      <vt:lpstr>SP E.1: LIBS on a remote handling arm in JET</vt:lpstr>
      <vt:lpstr>SP E.2: Comparison of hydrogenic retention quantification by different techniques and fuel removal assessment </vt:lpstr>
      <vt:lpstr>SP E.3: Post-mortem analysis of PFC and other objects in JET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Zayachuk, Yevhen</cp:lastModifiedBy>
  <cp:revision>223</cp:revision>
  <cp:lastPrinted>2014-10-16T14:51:28Z</cp:lastPrinted>
  <dcterms:created xsi:type="dcterms:W3CDTF">2020-10-16T13:52:18Z</dcterms:created>
  <dcterms:modified xsi:type="dcterms:W3CDTF">2024-01-22T17:11:06Z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759de7-3255-46b5-8dfe-736652f9c6c1_Enabled">
    <vt:lpwstr>true</vt:lpwstr>
  </property>
  <property fmtid="{D5CDD505-2E9C-101B-9397-08002B2CF9AE}" pid="3" name="MSIP_Label_22759de7-3255-46b5-8dfe-736652f9c6c1_SetDate">
    <vt:lpwstr>2024-01-19T11:39:30Z</vt:lpwstr>
  </property>
  <property fmtid="{D5CDD505-2E9C-101B-9397-08002B2CF9AE}" pid="4" name="MSIP_Label_22759de7-3255-46b5-8dfe-736652f9c6c1_Method">
    <vt:lpwstr>Standard</vt:lpwstr>
  </property>
  <property fmtid="{D5CDD505-2E9C-101B-9397-08002B2CF9AE}" pid="5" name="MSIP_Label_22759de7-3255-46b5-8dfe-736652f9c6c1_Name">
    <vt:lpwstr>22759de7-3255-46b5-8dfe-736652f9c6c1</vt:lpwstr>
  </property>
  <property fmtid="{D5CDD505-2E9C-101B-9397-08002B2CF9AE}" pid="6" name="MSIP_Label_22759de7-3255-46b5-8dfe-736652f9c6c1_SiteId">
    <vt:lpwstr>c6ac664b-ae27-4d5d-b4e6-bb5717196fc7</vt:lpwstr>
  </property>
  <property fmtid="{D5CDD505-2E9C-101B-9397-08002B2CF9AE}" pid="7" name="MSIP_Label_22759de7-3255-46b5-8dfe-736652f9c6c1_ActionId">
    <vt:lpwstr>03783045-56b6-497a-827e-dc3e4e42480d</vt:lpwstr>
  </property>
  <property fmtid="{D5CDD505-2E9C-101B-9397-08002B2CF9AE}" pid="8" name="MSIP_Label_22759de7-3255-46b5-8dfe-736652f9c6c1_ContentBits">
    <vt:lpwstr>0</vt:lpwstr>
  </property>
</Properties>
</file>