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906" r:id="rId3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cDonald Darren" initials="DMcD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7F7F7F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4" autoAdjust="0"/>
    <p:restoredTop sz="94675" autoAdjust="0"/>
  </p:normalViewPr>
  <p:slideViewPr>
    <p:cSldViewPr showGuides="1">
      <p:cViewPr varScale="1">
        <p:scale>
          <a:sx n="104" d="100"/>
          <a:sy n="104" d="100"/>
        </p:scale>
        <p:origin x="17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l">
              <a:defRPr sz="12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r">
              <a:defRPr sz="12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21/02/2024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l">
              <a:defRPr sz="12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r">
              <a:defRPr sz="12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21/02/2024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29" tIns="47414" rIns="94829" bIns="4741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4829" tIns="47414" rIns="94829" bIns="4741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19456"/>
            <a:ext cx="9144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96944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4293096"/>
            <a:ext cx="4392488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5" y="-457200"/>
            <a:ext cx="10763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6" y="5691683"/>
            <a:ext cx="1295375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5661248"/>
            <a:ext cx="3168352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5220072" y="5733256"/>
            <a:ext cx="3610183" cy="648072"/>
            <a:chOff x="18230283" y="40396912"/>
            <a:chExt cx="9924896" cy="1781641"/>
          </a:xfrm>
        </p:grpSpPr>
        <p:sp>
          <p:nvSpPr>
            <p:cNvPr id="10" name="Rectangle 9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71038"/>
          </a:xfrm>
        </p:spPr>
        <p:txBody>
          <a:bodyPr/>
          <a:lstStyle>
            <a:lvl1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−"/>
              <a:defRPr sz="20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buFont typeface="Arial" panose="020B0604020202020204" pitchFamily="34" charset="0"/>
              <a:buChar char="•"/>
              <a:defRPr sz="1800" baseline="0">
                <a:solidFill>
                  <a:srgbClr val="002060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pic>
        <p:nvPicPr>
          <p:cNvPr id="9" name="Picture 8" descr="EurofusionDisc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220092"/>
            <a:ext cx="458197" cy="465708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0"/>
            <a:ext cx="7543800" cy="914400"/>
          </a:xfrm>
        </p:spPr>
        <p:txBody>
          <a:bodyPr>
            <a:normAutofit/>
          </a:bodyPr>
          <a:lstStyle>
            <a:lvl1pPr algn="l">
              <a:lnSpc>
                <a:spcPts val="3200"/>
              </a:lnSpc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 of title</a:t>
            </a:r>
            <a:endParaRPr lang="en-GB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67544" y="6551766"/>
            <a:ext cx="82350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A. Coordinator, B. Scientist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| WP PFC &amp; JET2 Annual</a:t>
            </a:r>
            <a:r>
              <a:rPr lang="en-GB" sz="1100" baseline="0" dirty="0">
                <a:latin typeface="Arial" panose="020B0604020202020204" pitchFamily="34" charset="0"/>
                <a:cs typeface="Arial" panose="020B0604020202020204" pitchFamily="34" charset="0"/>
              </a:rPr>
              <a:t> Meeting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| Zagreb | 19-22</a:t>
            </a:r>
            <a:r>
              <a:rPr lang="en-GB" sz="1100" baseline="0" dirty="0">
                <a:latin typeface="Arial" panose="020B0604020202020204" pitchFamily="34" charset="0"/>
                <a:cs typeface="Arial" panose="020B0604020202020204" pitchFamily="34" charset="0"/>
              </a:rPr>
              <a:t> Nov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2018 | Page </a:t>
            </a:r>
            <a:fld id="{6A6D9FA1-99C7-4910-8E32-B85D378B0060}" type="slidenum">
              <a:rPr lang="en-GB" sz="1100" b="1" smtClean="0">
                <a:latin typeface="Arial" panose="020B0604020202020204" pitchFamily="34" charset="0"/>
                <a:cs typeface="Arial" panose="020B0604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GB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21/02/2024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2348880"/>
            <a:ext cx="9036496" cy="1440160"/>
          </a:xfrm>
        </p:spPr>
        <p:txBody>
          <a:bodyPr/>
          <a:lstStyle/>
          <a:p>
            <a:r>
              <a:rPr lang="en-US" sz="3200" dirty="0"/>
              <a:t>WP </a:t>
            </a:r>
            <a:r>
              <a:rPr lang="lv-LV" sz="3200" dirty="0" err="1"/>
              <a:t>PWIE</a:t>
            </a:r>
            <a:r>
              <a:rPr lang="lv-LV" sz="3200" dirty="0"/>
              <a:t> </a:t>
            </a:r>
            <a:r>
              <a:rPr lang="lv-LV" sz="3200" dirty="0" err="1"/>
              <a:t>SP</a:t>
            </a:r>
            <a:r>
              <a:rPr lang="lv-LV" sz="3200" dirty="0"/>
              <a:t> X2</a:t>
            </a:r>
            <a:r>
              <a:rPr lang="en-GB" sz="3200" dirty="0"/>
              <a:t>: </a:t>
            </a:r>
            <a:r>
              <a:rPr lang="en-US" sz="3200" dirty="0"/>
              <a:t>Optimization of laser-based surface analysis diagnostics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293096"/>
            <a:ext cx="7632848" cy="936104"/>
          </a:xfrm>
        </p:spPr>
        <p:txBody>
          <a:bodyPr>
            <a:normAutofit/>
          </a:bodyPr>
          <a:lstStyle/>
          <a:p>
            <a:r>
              <a:rPr lang="lv-LV" dirty="0"/>
              <a:t>Jeļena Butikova</a:t>
            </a:r>
          </a:p>
          <a:p>
            <a:r>
              <a:rPr lang="lv-LV" dirty="0" err="1"/>
              <a:t>ISSP</a:t>
            </a:r>
            <a:r>
              <a:rPr lang="lv-LV" dirty="0"/>
              <a:t> </a:t>
            </a:r>
            <a:r>
              <a:rPr lang="lv-LV" dirty="0" err="1"/>
              <a:t>UL</a:t>
            </a:r>
            <a:r>
              <a:rPr lang="lv-LV" dirty="0"/>
              <a:t>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19185" y="6536725"/>
            <a:ext cx="11689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300" dirty="0" err="1"/>
              <a:t>February</a:t>
            </a:r>
            <a:r>
              <a:rPr lang="lv-LV" sz="1300" dirty="0"/>
              <a:t> 2024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7543800" cy="914400"/>
          </a:xfrm>
        </p:spPr>
        <p:txBody>
          <a:bodyPr/>
          <a:lstStyle/>
          <a:p>
            <a:r>
              <a:rPr lang="lv-LV" dirty="0" err="1"/>
              <a:t>Tasks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deliverables</a:t>
            </a:r>
            <a:r>
              <a:rPr lang="lv-LV" dirty="0"/>
              <a:t> 2024 - </a:t>
            </a:r>
            <a:r>
              <a:rPr lang="lv-LV" dirty="0" err="1"/>
              <a:t>plans</a:t>
            </a:r>
            <a:endParaRPr lang="fi-FI" dirty="0"/>
          </a:p>
        </p:txBody>
      </p:sp>
      <p:sp>
        <p:nvSpPr>
          <p:cNvPr id="3" name="TextBox 2"/>
          <p:cNvSpPr txBox="1"/>
          <p:nvPr/>
        </p:nvSpPr>
        <p:spPr>
          <a:xfrm>
            <a:off x="2195736" y="6381328"/>
            <a:ext cx="6894512" cy="4766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272554" y="1237299"/>
            <a:ext cx="8136904" cy="1368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−"/>
              <a:defRPr sz="20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+mj-lt"/>
              <a:buAutoNum type="arabicPeriod"/>
            </a:pPr>
            <a:r>
              <a:rPr lang="en-US" sz="1600" b="0" dirty="0"/>
              <a:t>Comparison of  </a:t>
            </a:r>
            <a:r>
              <a:rPr lang="en-US" sz="1600" b="0" dirty="0" err="1"/>
              <a:t>ps</a:t>
            </a:r>
            <a:r>
              <a:rPr lang="en-US" sz="1600" b="0" dirty="0"/>
              <a:t> vs. ns LIBS: (CF)-LIBS (</a:t>
            </a:r>
            <a:r>
              <a:rPr lang="en-US" sz="1600" b="0" dirty="0" err="1"/>
              <a:t>ps</a:t>
            </a:r>
            <a:r>
              <a:rPr lang="en-US" sz="1600" b="0" dirty="0"/>
              <a:t>/ns or </a:t>
            </a:r>
            <a:r>
              <a:rPr lang="en-US" sz="1600" b="0" dirty="0" err="1"/>
              <a:t>SP</a:t>
            </a:r>
            <a:r>
              <a:rPr lang="en-US" sz="1600" b="0" dirty="0"/>
              <a:t>/DP) in reference and </a:t>
            </a:r>
            <a:r>
              <a:rPr lang="en-US" sz="1600" b="0" dirty="0" err="1"/>
              <a:t>ITER</a:t>
            </a:r>
            <a:r>
              <a:rPr lang="en-US" sz="1600" b="0" dirty="0"/>
              <a:t>-relevant coatings: absolute composition and D content (in depth)</a:t>
            </a:r>
            <a:endParaRPr lang="lv-LV" sz="1600" b="0" dirty="0"/>
          </a:p>
          <a:p>
            <a:pPr algn="just">
              <a:buFont typeface="+mj-lt"/>
              <a:buAutoNum type="arabicPeriod"/>
            </a:pPr>
            <a:r>
              <a:rPr lang="lv-LV" sz="1600" b="0" dirty="0" err="1"/>
              <a:t>Comparison</a:t>
            </a:r>
            <a:r>
              <a:rPr lang="lv-LV" sz="1600" b="0" dirty="0"/>
              <a:t> </a:t>
            </a:r>
            <a:r>
              <a:rPr lang="lv-LV" sz="1600" b="0" dirty="0" err="1"/>
              <a:t>and</a:t>
            </a:r>
            <a:r>
              <a:rPr lang="lv-LV" sz="1600" b="0" dirty="0"/>
              <a:t> </a:t>
            </a:r>
            <a:r>
              <a:rPr lang="lv-LV" sz="1600" b="0" dirty="0" err="1"/>
              <a:t>improving</a:t>
            </a:r>
            <a:r>
              <a:rPr lang="lv-LV" sz="1600" b="0" dirty="0"/>
              <a:t> </a:t>
            </a:r>
            <a:r>
              <a:rPr lang="lv-LV" sz="1600" b="0" dirty="0" err="1"/>
              <a:t>of</a:t>
            </a:r>
            <a:r>
              <a:rPr lang="lv-LV" sz="1600" b="0" dirty="0"/>
              <a:t> </a:t>
            </a:r>
            <a:r>
              <a:rPr lang="lv-LV" sz="1600" b="0" dirty="0" err="1"/>
              <a:t>ablation</a:t>
            </a:r>
            <a:r>
              <a:rPr lang="lv-LV" sz="1600" b="0" dirty="0"/>
              <a:t> </a:t>
            </a:r>
            <a:r>
              <a:rPr lang="lv-LV" sz="1600" b="0" dirty="0" err="1"/>
              <a:t>rates</a:t>
            </a:r>
            <a:r>
              <a:rPr lang="lv-LV" sz="1600" b="0" dirty="0"/>
              <a:t> </a:t>
            </a:r>
            <a:r>
              <a:rPr lang="lv-LV" sz="1600" b="0" dirty="0" err="1"/>
              <a:t>for</a:t>
            </a:r>
            <a:r>
              <a:rPr lang="lv-LV" sz="1600" b="0" dirty="0"/>
              <a:t> </a:t>
            </a:r>
            <a:r>
              <a:rPr lang="lv-LV" sz="1600" b="0" dirty="0" err="1"/>
              <a:t>regular</a:t>
            </a:r>
            <a:r>
              <a:rPr lang="lv-LV" sz="1600" b="0" dirty="0"/>
              <a:t> </a:t>
            </a:r>
            <a:r>
              <a:rPr lang="lv-LV" sz="1600" b="0" dirty="0" err="1"/>
              <a:t>and</a:t>
            </a:r>
            <a:r>
              <a:rPr lang="lv-LV" sz="1600" b="0" dirty="0"/>
              <a:t> </a:t>
            </a:r>
            <a:r>
              <a:rPr lang="lv-LV" sz="1600" b="0" dirty="0" err="1"/>
              <a:t>nanostructured</a:t>
            </a:r>
            <a:r>
              <a:rPr lang="lv-LV" sz="1600" b="0" dirty="0"/>
              <a:t> W </a:t>
            </a:r>
            <a:r>
              <a:rPr lang="lv-LV" sz="1600" b="0" dirty="0" err="1"/>
              <a:t>coatings</a:t>
            </a:r>
            <a:endParaRPr lang="lv-LV" sz="1600" b="0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en-US" sz="1600" b="0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en-US" sz="16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10" y="3812797"/>
            <a:ext cx="3218525" cy="254758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707904" y="4653136"/>
            <a:ext cx="297947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1064 nm, 150 </a:t>
            </a:r>
            <a:r>
              <a:rPr lang="en-US" sz="1200" dirty="0" err="1"/>
              <a:t>ps</a:t>
            </a:r>
            <a:r>
              <a:rPr lang="en-US" sz="1200" dirty="0"/>
              <a:t>, </a:t>
            </a:r>
            <a:r>
              <a:rPr lang="lv-LV" sz="1200" b="1" dirty="0"/>
              <a:t>50 </a:t>
            </a:r>
            <a:r>
              <a:rPr lang="en-US" sz="1200" b="1" dirty="0" err="1"/>
              <a:t>mJ</a:t>
            </a:r>
            <a:endParaRPr lang="lv-LV" sz="1300" b="1" dirty="0"/>
          </a:p>
          <a:p>
            <a:r>
              <a:rPr lang="lv-LV" sz="1300" dirty="0" err="1"/>
              <a:t>Repetition</a:t>
            </a:r>
            <a:r>
              <a:rPr lang="lv-LV" sz="1300" dirty="0"/>
              <a:t> </a:t>
            </a:r>
            <a:r>
              <a:rPr lang="lv-LV" sz="1300" dirty="0" err="1"/>
              <a:t>rate</a:t>
            </a:r>
            <a:r>
              <a:rPr lang="lv-LV" sz="1300" dirty="0"/>
              <a:t> 10 Hz, </a:t>
            </a:r>
            <a:r>
              <a:rPr lang="lv-LV" sz="1300" dirty="0" err="1"/>
              <a:t>delay</a:t>
            </a:r>
            <a:r>
              <a:rPr lang="lv-LV" sz="1300" dirty="0"/>
              <a:t> </a:t>
            </a:r>
            <a:r>
              <a:rPr lang="lv-LV" sz="1300" dirty="0" err="1"/>
              <a:t>time</a:t>
            </a:r>
            <a:r>
              <a:rPr lang="lv-LV" sz="1300" dirty="0"/>
              <a:t> 1000 </a:t>
            </a:r>
            <a:r>
              <a:rPr lang="lv-LV" sz="1300" dirty="0" err="1"/>
              <a:t>ns</a:t>
            </a:r>
            <a:endParaRPr lang="lv-LV" sz="1300" dirty="0"/>
          </a:p>
          <a:p>
            <a:r>
              <a:rPr lang="lv-LV" sz="1300" dirty="0" err="1"/>
              <a:t>Ablation</a:t>
            </a:r>
            <a:r>
              <a:rPr lang="lv-LV" sz="1300" dirty="0"/>
              <a:t> </a:t>
            </a:r>
            <a:r>
              <a:rPr lang="lv-LV" sz="1300" dirty="0" err="1"/>
              <a:t>rate</a:t>
            </a:r>
            <a:r>
              <a:rPr lang="lv-LV" sz="1300" dirty="0"/>
              <a:t> ~ 100 </a:t>
            </a:r>
            <a:r>
              <a:rPr lang="lv-LV" sz="1300" dirty="0" err="1"/>
              <a:t>nm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40401" y="3110284"/>
            <a:ext cx="5419048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700" b="1" dirty="0" err="1"/>
              <a:t>Depth</a:t>
            </a:r>
            <a:r>
              <a:rPr lang="lv-LV" sz="1700" b="1" dirty="0"/>
              <a:t> </a:t>
            </a:r>
            <a:r>
              <a:rPr lang="lv-LV" sz="1700" b="1" dirty="0" err="1"/>
              <a:t>profiles</a:t>
            </a:r>
            <a:r>
              <a:rPr lang="lv-LV" sz="1700" b="1" dirty="0"/>
              <a:t> </a:t>
            </a:r>
            <a:r>
              <a:rPr lang="lv-LV" sz="1700" b="1" dirty="0" err="1"/>
              <a:t>of</a:t>
            </a:r>
            <a:r>
              <a:rPr lang="lv-LV" sz="1700" b="1" dirty="0"/>
              <a:t> </a:t>
            </a:r>
            <a:r>
              <a:rPr lang="lv-LV" sz="1700" b="1" dirty="0" err="1"/>
              <a:t>Mo</a:t>
            </a:r>
            <a:r>
              <a:rPr lang="lv-LV" sz="1700" b="1" dirty="0"/>
              <a:t>, W </a:t>
            </a:r>
            <a:r>
              <a:rPr lang="lv-LV" sz="1700" b="1" dirty="0" err="1"/>
              <a:t>and</a:t>
            </a:r>
            <a:r>
              <a:rPr lang="lv-LV" sz="1700" b="1" dirty="0"/>
              <a:t> </a:t>
            </a:r>
            <a:r>
              <a:rPr lang="lv-LV" sz="1700" b="1" dirty="0" err="1"/>
              <a:t>He</a:t>
            </a:r>
            <a:r>
              <a:rPr lang="lv-LV" sz="1700" b="1" dirty="0"/>
              <a:t>  - </a:t>
            </a:r>
            <a:r>
              <a:rPr lang="lv-LV" sz="1700" b="1" dirty="0" err="1"/>
              <a:t>sample</a:t>
            </a:r>
            <a:r>
              <a:rPr lang="lv-LV" sz="1700" b="1" dirty="0"/>
              <a:t> </a:t>
            </a:r>
            <a:r>
              <a:rPr lang="en-US" sz="1600" b="1" dirty="0"/>
              <a:t>EU-2-90</a:t>
            </a:r>
            <a:r>
              <a:rPr lang="lv-LV" sz="1600" b="1" dirty="0"/>
              <a:t> (</a:t>
            </a:r>
            <a:r>
              <a:rPr lang="lv-LV" sz="1600" b="1" dirty="0" err="1"/>
              <a:t>regular</a:t>
            </a:r>
            <a:r>
              <a:rPr lang="lv-LV" sz="1600" b="1" dirty="0"/>
              <a:t>)</a:t>
            </a:r>
            <a:endParaRPr lang="en-US" sz="1700" b="1" dirty="0"/>
          </a:p>
        </p:txBody>
      </p:sp>
      <p:sp>
        <p:nvSpPr>
          <p:cNvPr id="2" name="Rectangle 1"/>
          <p:cNvSpPr/>
          <p:nvPr/>
        </p:nvSpPr>
        <p:spPr>
          <a:xfrm>
            <a:off x="-34985" y="6585842"/>
            <a:ext cx="1168910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1300" dirty="0" err="1"/>
              <a:t>February</a:t>
            </a:r>
            <a:r>
              <a:rPr lang="lv-LV" sz="1300" dirty="0"/>
              <a:t> 2024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538487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9730</TotalTime>
  <Words>109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Courier New</vt:lpstr>
      <vt:lpstr>Office Theme</vt:lpstr>
      <vt:lpstr>WP PWIE SP X2: Optimization of laser-based surface analysis diagnostics</vt:lpstr>
      <vt:lpstr>Tasks and deliverables 2024 - plans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Darren.McDonald@euro-fusion.org;Xavier.Litaudon@euro-fusion.org</dc:creator>
  <cp:lastModifiedBy>Hennie van der Meiden</cp:lastModifiedBy>
  <cp:revision>679</cp:revision>
  <cp:lastPrinted>2017-09-13T08:00:50Z</cp:lastPrinted>
  <dcterms:created xsi:type="dcterms:W3CDTF">2014-10-27T16:40:37Z</dcterms:created>
  <dcterms:modified xsi:type="dcterms:W3CDTF">2024-02-21T15:20:45Z</dcterms:modified>
</cp:coreProperties>
</file>