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909" r:id="rId6"/>
    <p:sldId id="911" r:id="rId7"/>
    <p:sldId id="912" r:id="rId8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 Darren" initials="DMcD" lastIdx="3" clrIdx="0"/>
  <p:cmAuthor id="1" name="Peeter Paris" initials="PP" lastIdx="6" clrIdx="1">
    <p:extLst>
      <p:ext uri="{19B8F6BF-5375-455C-9EA6-DF929625EA0E}">
        <p15:presenceInfo xmlns:p15="http://schemas.microsoft.com/office/powerpoint/2012/main" userId="S::petu@ut.ee::bb8bf7a2-d8a7-4966-aa97-76494f130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F7F7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89054" autoAdjust="0"/>
  </p:normalViewPr>
  <p:slideViewPr>
    <p:cSldViewPr showGuides="1">
      <p:cViewPr varScale="1">
        <p:scale>
          <a:sx n="56" d="100"/>
          <a:sy n="56" d="100"/>
        </p:scale>
        <p:origin x="150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2804" y="60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Dokumendid/WEST2020/C4-32iH-M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T&#246;&#246;laud/Ar_N2_pressures/Fitting_Ar_100Torr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T&#246;&#246;laud/Ar_N2_pressures/Fitting_Ar_3Torr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T&#246;&#246;laud/Ar_N2_pressures/Fitting_N2_3Torr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T&#246;&#246;laud/Ar_N2_pressures/Fitting_Ar_760Torr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T&#246;&#246;laud/Ar_N2_pressures/Fitting_N2_760Torr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Dokumendid/WEST2020/C4-32iN-MD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Dokumendid/DIFFER2023/Experiment_results/HP%20210_He_day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Dokumendid/DIFFER2023/Experiment_results/HP-W-211-A_D2N2_day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Dokumendid/DIFFER2023/Experiment_results/IU-875-3_D2N2_day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Dokumendid/DIFFER2023/Experiment_results/HP-W-211-A_D2N2_day2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Dokumendid/DIFFER2023/Experiment_results/IU-875-3_D2N2_day2%20v2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T&#246;&#246;laud/Ar_N2_pressures/Ar_DifferentPressure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T&#246;&#246;laud/Ar_N2_pressures/Fitting_N2_100Torr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2853587809711"/>
          <c:y val="0.18926582005446357"/>
          <c:w val="0.63058715619564931"/>
          <c:h val="0.51056161904993536"/>
        </c:manualLayout>
      </c:layout>
      <c:scatterChart>
        <c:scatterStyle val="lineMarker"/>
        <c:varyColors val="0"/>
        <c:ser>
          <c:idx val="0"/>
          <c:order val="0"/>
          <c:tx>
            <c:strRef>
              <c:f>'259'!$C$1:$C$2</c:f>
              <c:strCache>
                <c:ptCount val="2"/>
                <c:pt idx="0">
                  <c:v>1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'259'!$A$450:$A$750</c:f>
              <c:numCache>
                <c:formatCode>General</c:formatCode>
                <c:ptCount val="301"/>
                <c:pt idx="0">
                  <c:v>245.1713</c:v>
                </c:pt>
                <c:pt idx="1">
                  <c:v>245.18800000000002</c:v>
                </c:pt>
                <c:pt idx="2">
                  <c:v>245.2047</c:v>
                </c:pt>
                <c:pt idx="3">
                  <c:v>245.22140000000002</c:v>
                </c:pt>
                <c:pt idx="4">
                  <c:v>245.2381</c:v>
                </c:pt>
                <c:pt idx="5">
                  <c:v>245.25480000000002</c:v>
                </c:pt>
                <c:pt idx="6">
                  <c:v>245.2715</c:v>
                </c:pt>
                <c:pt idx="7">
                  <c:v>245.28820000000002</c:v>
                </c:pt>
                <c:pt idx="8">
                  <c:v>245.3049</c:v>
                </c:pt>
                <c:pt idx="9">
                  <c:v>245.32160000000002</c:v>
                </c:pt>
                <c:pt idx="10">
                  <c:v>245.3383</c:v>
                </c:pt>
                <c:pt idx="11">
                  <c:v>245.35500000000002</c:v>
                </c:pt>
                <c:pt idx="12">
                  <c:v>245.3717</c:v>
                </c:pt>
                <c:pt idx="13">
                  <c:v>245.38840000000002</c:v>
                </c:pt>
                <c:pt idx="14">
                  <c:v>245.4051</c:v>
                </c:pt>
                <c:pt idx="15">
                  <c:v>245.42180000000002</c:v>
                </c:pt>
                <c:pt idx="16">
                  <c:v>245.4385</c:v>
                </c:pt>
                <c:pt idx="17">
                  <c:v>245.45520000000002</c:v>
                </c:pt>
                <c:pt idx="18">
                  <c:v>245.47190000000001</c:v>
                </c:pt>
                <c:pt idx="19">
                  <c:v>245.48860000000002</c:v>
                </c:pt>
                <c:pt idx="20">
                  <c:v>245.50530000000001</c:v>
                </c:pt>
                <c:pt idx="21">
                  <c:v>245.52200000000002</c:v>
                </c:pt>
                <c:pt idx="22">
                  <c:v>245.53870000000001</c:v>
                </c:pt>
                <c:pt idx="23">
                  <c:v>245.55540000000002</c:v>
                </c:pt>
                <c:pt idx="24">
                  <c:v>245.57210000000001</c:v>
                </c:pt>
                <c:pt idx="25">
                  <c:v>245.58880000000002</c:v>
                </c:pt>
                <c:pt idx="26">
                  <c:v>245.60550000000001</c:v>
                </c:pt>
                <c:pt idx="27">
                  <c:v>245.62220000000002</c:v>
                </c:pt>
                <c:pt idx="28">
                  <c:v>245.63890000000001</c:v>
                </c:pt>
                <c:pt idx="29">
                  <c:v>245.65560000000002</c:v>
                </c:pt>
                <c:pt idx="30">
                  <c:v>245.67230000000001</c:v>
                </c:pt>
                <c:pt idx="31">
                  <c:v>245.68900000000002</c:v>
                </c:pt>
                <c:pt idx="32">
                  <c:v>245.70570000000001</c:v>
                </c:pt>
                <c:pt idx="33">
                  <c:v>245.72240000000002</c:v>
                </c:pt>
                <c:pt idx="34">
                  <c:v>245.73910000000001</c:v>
                </c:pt>
                <c:pt idx="35">
                  <c:v>245.75580000000002</c:v>
                </c:pt>
                <c:pt idx="36">
                  <c:v>245.77250000000001</c:v>
                </c:pt>
                <c:pt idx="37">
                  <c:v>245.78920000000002</c:v>
                </c:pt>
                <c:pt idx="38">
                  <c:v>245.80590000000001</c:v>
                </c:pt>
                <c:pt idx="39">
                  <c:v>245.82260000000002</c:v>
                </c:pt>
                <c:pt idx="40">
                  <c:v>245.83930000000001</c:v>
                </c:pt>
                <c:pt idx="41">
                  <c:v>245.85600000000002</c:v>
                </c:pt>
                <c:pt idx="42">
                  <c:v>245.87270000000001</c:v>
                </c:pt>
                <c:pt idx="43">
                  <c:v>245.88940000000002</c:v>
                </c:pt>
                <c:pt idx="44">
                  <c:v>245.90610000000001</c:v>
                </c:pt>
                <c:pt idx="45">
                  <c:v>245.92280000000002</c:v>
                </c:pt>
                <c:pt idx="46">
                  <c:v>245.93950000000001</c:v>
                </c:pt>
                <c:pt idx="47">
                  <c:v>245.95620000000002</c:v>
                </c:pt>
                <c:pt idx="48">
                  <c:v>245.97290000000001</c:v>
                </c:pt>
                <c:pt idx="49">
                  <c:v>245.98960000000002</c:v>
                </c:pt>
                <c:pt idx="50">
                  <c:v>246.00630000000001</c:v>
                </c:pt>
                <c:pt idx="51">
                  <c:v>246.02300000000002</c:v>
                </c:pt>
                <c:pt idx="52">
                  <c:v>246.03970000000001</c:v>
                </c:pt>
                <c:pt idx="53">
                  <c:v>246.05640000000002</c:v>
                </c:pt>
                <c:pt idx="54">
                  <c:v>246.07310000000001</c:v>
                </c:pt>
                <c:pt idx="55">
                  <c:v>246.08980000000003</c:v>
                </c:pt>
                <c:pt idx="56">
                  <c:v>246.10650000000001</c:v>
                </c:pt>
                <c:pt idx="57">
                  <c:v>246.12320000000003</c:v>
                </c:pt>
                <c:pt idx="58">
                  <c:v>246.13990000000001</c:v>
                </c:pt>
                <c:pt idx="59">
                  <c:v>246.15660000000003</c:v>
                </c:pt>
                <c:pt idx="60">
                  <c:v>246.17330000000001</c:v>
                </c:pt>
                <c:pt idx="61">
                  <c:v>246.19000000000003</c:v>
                </c:pt>
                <c:pt idx="62">
                  <c:v>246.20670000000001</c:v>
                </c:pt>
                <c:pt idx="63">
                  <c:v>246.22340000000003</c:v>
                </c:pt>
                <c:pt idx="64">
                  <c:v>246.24010000000001</c:v>
                </c:pt>
                <c:pt idx="65">
                  <c:v>246.25680000000003</c:v>
                </c:pt>
                <c:pt idx="66">
                  <c:v>246.27350000000001</c:v>
                </c:pt>
                <c:pt idx="67">
                  <c:v>246.29020000000003</c:v>
                </c:pt>
                <c:pt idx="68">
                  <c:v>246.30690000000001</c:v>
                </c:pt>
                <c:pt idx="69">
                  <c:v>246.32360000000003</c:v>
                </c:pt>
                <c:pt idx="70">
                  <c:v>246.34030000000001</c:v>
                </c:pt>
                <c:pt idx="71">
                  <c:v>246.35700000000003</c:v>
                </c:pt>
                <c:pt idx="72">
                  <c:v>246.37370000000001</c:v>
                </c:pt>
                <c:pt idx="73">
                  <c:v>246.3904</c:v>
                </c:pt>
                <c:pt idx="74">
                  <c:v>246.40710000000001</c:v>
                </c:pt>
                <c:pt idx="75">
                  <c:v>246.4238</c:v>
                </c:pt>
                <c:pt idx="76">
                  <c:v>246.44050000000001</c:v>
                </c:pt>
                <c:pt idx="77">
                  <c:v>246.4572</c:v>
                </c:pt>
                <c:pt idx="78">
                  <c:v>246.47390000000001</c:v>
                </c:pt>
                <c:pt idx="79">
                  <c:v>246.4906</c:v>
                </c:pt>
                <c:pt idx="80">
                  <c:v>246.50730000000001</c:v>
                </c:pt>
                <c:pt idx="81">
                  <c:v>246.524</c:v>
                </c:pt>
                <c:pt idx="82">
                  <c:v>246.54070000000002</c:v>
                </c:pt>
                <c:pt idx="83">
                  <c:v>246.5574</c:v>
                </c:pt>
                <c:pt idx="84">
                  <c:v>246.57410000000002</c:v>
                </c:pt>
                <c:pt idx="85">
                  <c:v>246.5908</c:v>
                </c:pt>
                <c:pt idx="86">
                  <c:v>246.60750000000002</c:v>
                </c:pt>
                <c:pt idx="87">
                  <c:v>246.6242</c:v>
                </c:pt>
                <c:pt idx="88">
                  <c:v>246.64090000000002</c:v>
                </c:pt>
                <c:pt idx="89">
                  <c:v>246.6576</c:v>
                </c:pt>
                <c:pt idx="90">
                  <c:v>246.67430000000002</c:v>
                </c:pt>
                <c:pt idx="91">
                  <c:v>246.691</c:v>
                </c:pt>
                <c:pt idx="92">
                  <c:v>246.70770000000002</c:v>
                </c:pt>
                <c:pt idx="93">
                  <c:v>246.7244</c:v>
                </c:pt>
                <c:pt idx="94">
                  <c:v>246.74110000000002</c:v>
                </c:pt>
                <c:pt idx="95">
                  <c:v>246.7578</c:v>
                </c:pt>
                <c:pt idx="96">
                  <c:v>246.77450000000002</c:v>
                </c:pt>
                <c:pt idx="97">
                  <c:v>246.7912</c:v>
                </c:pt>
                <c:pt idx="98">
                  <c:v>246.80790000000002</c:v>
                </c:pt>
                <c:pt idx="99">
                  <c:v>246.8246</c:v>
                </c:pt>
                <c:pt idx="100">
                  <c:v>246.84130000000002</c:v>
                </c:pt>
                <c:pt idx="101">
                  <c:v>246.858</c:v>
                </c:pt>
                <c:pt idx="102">
                  <c:v>246.87470000000002</c:v>
                </c:pt>
                <c:pt idx="103">
                  <c:v>246.8914</c:v>
                </c:pt>
                <c:pt idx="104">
                  <c:v>246.90810000000002</c:v>
                </c:pt>
                <c:pt idx="105">
                  <c:v>246.9248</c:v>
                </c:pt>
                <c:pt idx="106">
                  <c:v>246.94150000000002</c:v>
                </c:pt>
                <c:pt idx="107">
                  <c:v>246.95820000000001</c:v>
                </c:pt>
                <c:pt idx="108">
                  <c:v>246.97490000000002</c:v>
                </c:pt>
                <c:pt idx="109">
                  <c:v>246.99160000000001</c:v>
                </c:pt>
                <c:pt idx="110">
                  <c:v>247.00830000000002</c:v>
                </c:pt>
                <c:pt idx="111">
                  <c:v>247.02500000000001</c:v>
                </c:pt>
                <c:pt idx="112">
                  <c:v>247.04170000000002</c:v>
                </c:pt>
                <c:pt idx="113">
                  <c:v>247.05840000000001</c:v>
                </c:pt>
                <c:pt idx="114">
                  <c:v>247.07510000000002</c:v>
                </c:pt>
                <c:pt idx="115">
                  <c:v>247.09180000000001</c:v>
                </c:pt>
                <c:pt idx="116">
                  <c:v>247.10850000000002</c:v>
                </c:pt>
                <c:pt idx="117">
                  <c:v>247.12520000000001</c:v>
                </c:pt>
                <c:pt idx="118">
                  <c:v>247.14190000000002</c:v>
                </c:pt>
                <c:pt idx="119">
                  <c:v>247.15860000000001</c:v>
                </c:pt>
                <c:pt idx="120">
                  <c:v>247.17530000000002</c:v>
                </c:pt>
                <c:pt idx="121">
                  <c:v>247.19200000000001</c:v>
                </c:pt>
                <c:pt idx="122">
                  <c:v>247.20870000000002</c:v>
                </c:pt>
                <c:pt idx="123">
                  <c:v>247.22540000000001</c:v>
                </c:pt>
                <c:pt idx="124">
                  <c:v>247.24210000000002</c:v>
                </c:pt>
                <c:pt idx="125">
                  <c:v>247.25880000000001</c:v>
                </c:pt>
                <c:pt idx="126">
                  <c:v>247.27550000000002</c:v>
                </c:pt>
                <c:pt idx="127">
                  <c:v>247.29220000000001</c:v>
                </c:pt>
                <c:pt idx="128">
                  <c:v>247.30890000000002</c:v>
                </c:pt>
                <c:pt idx="129">
                  <c:v>247.32560000000001</c:v>
                </c:pt>
                <c:pt idx="130">
                  <c:v>247.34230000000002</c:v>
                </c:pt>
                <c:pt idx="131">
                  <c:v>247.35900000000001</c:v>
                </c:pt>
                <c:pt idx="132">
                  <c:v>247.37570000000002</c:v>
                </c:pt>
                <c:pt idx="133">
                  <c:v>247.39240000000001</c:v>
                </c:pt>
                <c:pt idx="134">
                  <c:v>247.40910000000002</c:v>
                </c:pt>
                <c:pt idx="135">
                  <c:v>247.42580000000001</c:v>
                </c:pt>
                <c:pt idx="136">
                  <c:v>247.44250000000002</c:v>
                </c:pt>
                <c:pt idx="137">
                  <c:v>247.45920000000001</c:v>
                </c:pt>
                <c:pt idx="138">
                  <c:v>247.47590000000002</c:v>
                </c:pt>
                <c:pt idx="139">
                  <c:v>247.49260000000001</c:v>
                </c:pt>
                <c:pt idx="140">
                  <c:v>247.50930000000002</c:v>
                </c:pt>
                <c:pt idx="141">
                  <c:v>247.52600000000001</c:v>
                </c:pt>
                <c:pt idx="142">
                  <c:v>247.54270000000002</c:v>
                </c:pt>
                <c:pt idx="143">
                  <c:v>247.55940000000001</c:v>
                </c:pt>
                <c:pt idx="144">
                  <c:v>247.57610000000003</c:v>
                </c:pt>
                <c:pt idx="145">
                  <c:v>247.59280000000001</c:v>
                </c:pt>
                <c:pt idx="146">
                  <c:v>247.60950000000003</c:v>
                </c:pt>
                <c:pt idx="147">
                  <c:v>247.62620000000001</c:v>
                </c:pt>
                <c:pt idx="148">
                  <c:v>247.64290000000003</c:v>
                </c:pt>
                <c:pt idx="149">
                  <c:v>247.65960000000001</c:v>
                </c:pt>
                <c:pt idx="150">
                  <c:v>247.67630000000003</c:v>
                </c:pt>
                <c:pt idx="151">
                  <c:v>247.69300000000001</c:v>
                </c:pt>
                <c:pt idx="152">
                  <c:v>247.70970000000003</c:v>
                </c:pt>
                <c:pt idx="153">
                  <c:v>247.72640000000001</c:v>
                </c:pt>
                <c:pt idx="154">
                  <c:v>247.74310000000003</c:v>
                </c:pt>
                <c:pt idx="155">
                  <c:v>247.75980000000001</c:v>
                </c:pt>
                <c:pt idx="156">
                  <c:v>247.77650000000003</c:v>
                </c:pt>
                <c:pt idx="157">
                  <c:v>247.79320000000001</c:v>
                </c:pt>
                <c:pt idx="158">
                  <c:v>247.80990000000003</c:v>
                </c:pt>
                <c:pt idx="159">
                  <c:v>247.82660000000001</c:v>
                </c:pt>
                <c:pt idx="160">
                  <c:v>247.84330000000003</c:v>
                </c:pt>
                <c:pt idx="161">
                  <c:v>247.86</c:v>
                </c:pt>
                <c:pt idx="162">
                  <c:v>247.8767</c:v>
                </c:pt>
                <c:pt idx="163">
                  <c:v>247.89340000000001</c:v>
                </c:pt>
                <c:pt idx="164">
                  <c:v>247.9101</c:v>
                </c:pt>
                <c:pt idx="165">
                  <c:v>247.92680000000001</c:v>
                </c:pt>
                <c:pt idx="166">
                  <c:v>247.9435</c:v>
                </c:pt>
                <c:pt idx="167">
                  <c:v>247.96020000000001</c:v>
                </c:pt>
                <c:pt idx="168">
                  <c:v>247.9769</c:v>
                </c:pt>
                <c:pt idx="169">
                  <c:v>247.99360000000001</c:v>
                </c:pt>
                <c:pt idx="170">
                  <c:v>248.0103</c:v>
                </c:pt>
                <c:pt idx="171">
                  <c:v>248.02700000000002</c:v>
                </c:pt>
                <c:pt idx="172">
                  <c:v>248.0437</c:v>
                </c:pt>
                <c:pt idx="173">
                  <c:v>248.06040000000002</c:v>
                </c:pt>
                <c:pt idx="174">
                  <c:v>248.0771</c:v>
                </c:pt>
                <c:pt idx="175">
                  <c:v>248.09380000000002</c:v>
                </c:pt>
                <c:pt idx="176">
                  <c:v>248.1105</c:v>
                </c:pt>
                <c:pt idx="177">
                  <c:v>248.12720000000002</c:v>
                </c:pt>
                <c:pt idx="178">
                  <c:v>248.1439</c:v>
                </c:pt>
                <c:pt idx="179">
                  <c:v>248.16060000000002</c:v>
                </c:pt>
                <c:pt idx="180">
                  <c:v>248.1773</c:v>
                </c:pt>
                <c:pt idx="181">
                  <c:v>248.19400000000002</c:v>
                </c:pt>
                <c:pt idx="182">
                  <c:v>248.2107</c:v>
                </c:pt>
                <c:pt idx="183">
                  <c:v>248.22740000000002</c:v>
                </c:pt>
                <c:pt idx="184">
                  <c:v>248.2441</c:v>
                </c:pt>
                <c:pt idx="185">
                  <c:v>248.26080000000002</c:v>
                </c:pt>
                <c:pt idx="186">
                  <c:v>248.2775</c:v>
                </c:pt>
                <c:pt idx="187">
                  <c:v>248.29420000000002</c:v>
                </c:pt>
                <c:pt idx="188">
                  <c:v>248.3109</c:v>
                </c:pt>
                <c:pt idx="189">
                  <c:v>248.32760000000002</c:v>
                </c:pt>
                <c:pt idx="190">
                  <c:v>248.3443</c:v>
                </c:pt>
                <c:pt idx="191">
                  <c:v>248.36100000000002</c:v>
                </c:pt>
                <c:pt idx="192">
                  <c:v>248.3777</c:v>
                </c:pt>
                <c:pt idx="193">
                  <c:v>248.39440000000002</c:v>
                </c:pt>
                <c:pt idx="194">
                  <c:v>248.4111</c:v>
                </c:pt>
                <c:pt idx="195">
                  <c:v>248.42780000000002</c:v>
                </c:pt>
                <c:pt idx="196">
                  <c:v>248.44450000000001</c:v>
                </c:pt>
                <c:pt idx="197">
                  <c:v>248.46120000000002</c:v>
                </c:pt>
                <c:pt idx="198">
                  <c:v>248.47790000000001</c:v>
                </c:pt>
                <c:pt idx="199">
                  <c:v>248.49460000000002</c:v>
                </c:pt>
                <c:pt idx="200">
                  <c:v>248.51130000000001</c:v>
                </c:pt>
                <c:pt idx="201">
                  <c:v>248.52800000000002</c:v>
                </c:pt>
                <c:pt idx="202">
                  <c:v>248.54470000000001</c:v>
                </c:pt>
                <c:pt idx="203">
                  <c:v>248.56140000000002</c:v>
                </c:pt>
                <c:pt idx="204">
                  <c:v>248.57810000000001</c:v>
                </c:pt>
                <c:pt idx="205">
                  <c:v>248.59480000000002</c:v>
                </c:pt>
                <c:pt idx="206">
                  <c:v>248.61150000000001</c:v>
                </c:pt>
                <c:pt idx="207">
                  <c:v>248.62820000000002</c:v>
                </c:pt>
                <c:pt idx="208">
                  <c:v>248.64490000000001</c:v>
                </c:pt>
                <c:pt idx="209">
                  <c:v>248.66160000000002</c:v>
                </c:pt>
                <c:pt idx="210">
                  <c:v>248.67830000000001</c:v>
                </c:pt>
                <c:pt idx="211">
                  <c:v>248.69500000000002</c:v>
                </c:pt>
                <c:pt idx="212">
                  <c:v>248.71170000000001</c:v>
                </c:pt>
                <c:pt idx="213">
                  <c:v>248.72840000000002</c:v>
                </c:pt>
                <c:pt idx="214">
                  <c:v>248.74510000000001</c:v>
                </c:pt>
                <c:pt idx="215">
                  <c:v>248.76180000000002</c:v>
                </c:pt>
                <c:pt idx="216">
                  <c:v>248.77850000000001</c:v>
                </c:pt>
                <c:pt idx="217">
                  <c:v>248.79520000000002</c:v>
                </c:pt>
                <c:pt idx="218">
                  <c:v>248.81190000000001</c:v>
                </c:pt>
                <c:pt idx="219">
                  <c:v>248.82860000000002</c:v>
                </c:pt>
                <c:pt idx="220">
                  <c:v>248.84530000000001</c:v>
                </c:pt>
                <c:pt idx="221">
                  <c:v>248.86200000000002</c:v>
                </c:pt>
                <c:pt idx="222">
                  <c:v>248.87870000000001</c:v>
                </c:pt>
                <c:pt idx="223">
                  <c:v>248.89540000000002</c:v>
                </c:pt>
                <c:pt idx="224">
                  <c:v>248.91210000000001</c:v>
                </c:pt>
                <c:pt idx="225">
                  <c:v>248.92880000000002</c:v>
                </c:pt>
                <c:pt idx="226">
                  <c:v>248.94550000000001</c:v>
                </c:pt>
                <c:pt idx="227">
                  <c:v>248.96220000000002</c:v>
                </c:pt>
                <c:pt idx="228">
                  <c:v>248.97890000000001</c:v>
                </c:pt>
                <c:pt idx="229">
                  <c:v>248.99560000000002</c:v>
                </c:pt>
                <c:pt idx="230">
                  <c:v>249.01230000000001</c:v>
                </c:pt>
                <c:pt idx="231">
                  <c:v>249.02900000000002</c:v>
                </c:pt>
                <c:pt idx="232">
                  <c:v>249.04570000000001</c:v>
                </c:pt>
                <c:pt idx="233">
                  <c:v>249.06240000000003</c:v>
                </c:pt>
                <c:pt idx="234">
                  <c:v>249.07910000000001</c:v>
                </c:pt>
                <c:pt idx="235">
                  <c:v>249.09580000000003</c:v>
                </c:pt>
                <c:pt idx="236">
                  <c:v>249.11250000000001</c:v>
                </c:pt>
                <c:pt idx="237">
                  <c:v>249.12920000000003</c:v>
                </c:pt>
                <c:pt idx="238">
                  <c:v>249.14590000000001</c:v>
                </c:pt>
                <c:pt idx="239">
                  <c:v>249.16260000000003</c:v>
                </c:pt>
                <c:pt idx="240">
                  <c:v>249.17930000000001</c:v>
                </c:pt>
                <c:pt idx="241">
                  <c:v>249.19600000000003</c:v>
                </c:pt>
                <c:pt idx="242">
                  <c:v>249.21270000000001</c:v>
                </c:pt>
                <c:pt idx="243">
                  <c:v>249.22940000000003</c:v>
                </c:pt>
                <c:pt idx="244">
                  <c:v>249.24610000000001</c:v>
                </c:pt>
                <c:pt idx="245">
                  <c:v>249.26280000000003</c:v>
                </c:pt>
                <c:pt idx="246">
                  <c:v>249.27950000000001</c:v>
                </c:pt>
                <c:pt idx="247">
                  <c:v>249.29620000000003</c:v>
                </c:pt>
                <c:pt idx="248">
                  <c:v>249.31290000000001</c:v>
                </c:pt>
                <c:pt idx="249">
                  <c:v>249.32960000000003</c:v>
                </c:pt>
                <c:pt idx="250">
                  <c:v>249.34630000000001</c:v>
                </c:pt>
                <c:pt idx="251">
                  <c:v>249.363</c:v>
                </c:pt>
                <c:pt idx="252">
                  <c:v>249.37970000000001</c:v>
                </c:pt>
                <c:pt idx="253">
                  <c:v>249.3964</c:v>
                </c:pt>
                <c:pt idx="254">
                  <c:v>249.41310000000001</c:v>
                </c:pt>
                <c:pt idx="255">
                  <c:v>249.4298</c:v>
                </c:pt>
                <c:pt idx="256">
                  <c:v>249.44650000000001</c:v>
                </c:pt>
                <c:pt idx="257">
                  <c:v>249.4632</c:v>
                </c:pt>
                <c:pt idx="258">
                  <c:v>249.47990000000001</c:v>
                </c:pt>
                <c:pt idx="259">
                  <c:v>249.4966</c:v>
                </c:pt>
                <c:pt idx="260">
                  <c:v>249.51330000000002</c:v>
                </c:pt>
                <c:pt idx="261">
                  <c:v>249.53</c:v>
                </c:pt>
                <c:pt idx="262">
                  <c:v>249.54670000000002</c:v>
                </c:pt>
                <c:pt idx="263">
                  <c:v>249.5634</c:v>
                </c:pt>
                <c:pt idx="264">
                  <c:v>249.58010000000002</c:v>
                </c:pt>
                <c:pt idx="265">
                  <c:v>249.5968</c:v>
                </c:pt>
                <c:pt idx="266">
                  <c:v>249.61350000000002</c:v>
                </c:pt>
                <c:pt idx="267">
                  <c:v>249.6302</c:v>
                </c:pt>
                <c:pt idx="268">
                  <c:v>249.64690000000002</c:v>
                </c:pt>
                <c:pt idx="269">
                  <c:v>249.6636</c:v>
                </c:pt>
                <c:pt idx="270">
                  <c:v>249.68030000000002</c:v>
                </c:pt>
                <c:pt idx="271">
                  <c:v>249.697</c:v>
                </c:pt>
                <c:pt idx="272">
                  <c:v>249.71370000000002</c:v>
                </c:pt>
                <c:pt idx="273">
                  <c:v>249.7304</c:v>
                </c:pt>
                <c:pt idx="274">
                  <c:v>249.74710000000002</c:v>
                </c:pt>
                <c:pt idx="275">
                  <c:v>249.7638</c:v>
                </c:pt>
                <c:pt idx="276">
                  <c:v>249.78050000000002</c:v>
                </c:pt>
                <c:pt idx="277">
                  <c:v>249.7972</c:v>
                </c:pt>
                <c:pt idx="278">
                  <c:v>249.81390000000002</c:v>
                </c:pt>
                <c:pt idx="279">
                  <c:v>249.8306</c:v>
                </c:pt>
                <c:pt idx="280">
                  <c:v>249.84730000000002</c:v>
                </c:pt>
                <c:pt idx="281">
                  <c:v>249.864</c:v>
                </c:pt>
                <c:pt idx="282">
                  <c:v>249.88070000000002</c:v>
                </c:pt>
                <c:pt idx="283">
                  <c:v>249.8974</c:v>
                </c:pt>
                <c:pt idx="284">
                  <c:v>249.91410000000002</c:v>
                </c:pt>
                <c:pt idx="285">
                  <c:v>249.9308</c:v>
                </c:pt>
                <c:pt idx="286">
                  <c:v>249.94750000000002</c:v>
                </c:pt>
                <c:pt idx="287">
                  <c:v>249.96420000000001</c:v>
                </c:pt>
                <c:pt idx="288">
                  <c:v>249.98090000000002</c:v>
                </c:pt>
                <c:pt idx="289">
                  <c:v>249.99760000000001</c:v>
                </c:pt>
                <c:pt idx="290">
                  <c:v>250.01430000000002</c:v>
                </c:pt>
                <c:pt idx="291">
                  <c:v>250.03100000000001</c:v>
                </c:pt>
                <c:pt idx="292">
                  <c:v>250.04770000000002</c:v>
                </c:pt>
                <c:pt idx="293">
                  <c:v>250.06440000000001</c:v>
                </c:pt>
                <c:pt idx="294">
                  <c:v>250.08110000000002</c:v>
                </c:pt>
                <c:pt idx="295">
                  <c:v>250.09780000000001</c:v>
                </c:pt>
                <c:pt idx="296">
                  <c:v>250.11450000000002</c:v>
                </c:pt>
                <c:pt idx="297">
                  <c:v>250.13120000000001</c:v>
                </c:pt>
                <c:pt idx="298">
                  <c:v>250.14790000000002</c:v>
                </c:pt>
                <c:pt idx="299">
                  <c:v>250.16460000000001</c:v>
                </c:pt>
                <c:pt idx="300">
                  <c:v>250.18130000000002</c:v>
                </c:pt>
              </c:numCache>
            </c:numRef>
          </c:xVal>
          <c:yVal>
            <c:numRef>
              <c:f>'259'!$C$450:$C$750</c:f>
              <c:numCache>
                <c:formatCode>General</c:formatCode>
                <c:ptCount val="301"/>
                <c:pt idx="0">
                  <c:v>4285</c:v>
                </c:pt>
                <c:pt idx="1">
                  <c:v>5085</c:v>
                </c:pt>
                <c:pt idx="2">
                  <c:v>5590</c:v>
                </c:pt>
                <c:pt idx="3">
                  <c:v>4751</c:v>
                </c:pt>
                <c:pt idx="4">
                  <c:v>3763</c:v>
                </c:pt>
                <c:pt idx="5">
                  <c:v>3348</c:v>
                </c:pt>
                <c:pt idx="6">
                  <c:v>2936</c:v>
                </c:pt>
                <c:pt idx="7">
                  <c:v>3250</c:v>
                </c:pt>
                <c:pt idx="8">
                  <c:v>3784</c:v>
                </c:pt>
                <c:pt idx="9">
                  <c:v>4045</c:v>
                </c:pt>
                <c:pt idx="10">
                  <c:v>3867</c:v>
                </c:pt>
                <c:pt idx="11">
                  <c:v>3341</c:v>
                </c:pt>
                <c:pt idx="12">
                  <c:v>3114</c:v>
                </c:pt>
                <c:pt idx="13">
                  <c:v>2996</c:v>
                </c:pt>
                <c:pt idx="14">
                  <c:v>2987</c:v>
                </c:pt>
                <c:pt idx="15">
                  <c:v>3579</c:v>
                </c:pt>
                <c:pt idx="16">
                  <c:v>4551</c:v>
                </c:pt>
                <c:pt idx="17">
                  <c:v>5157</c:v>
                </c:pt>
                <c:pt idx="18">
                  <c:v>5010</c:v>
                </c:pt>
                <c:pt idx="19">
                  <c:v>4335</c:v>
                </c:pt>
                <c:pt idx="20">
                  <c:v>3979</c:v>
                </c:pt>
                <c:pt idx="21">
                  <c:v>4141</c:v>
                </c:pt>
                <c:pt idx="22">
                  <c:v>4451</c:v>
                </c:pt>
                <c:pt idx="23">
                  <c:v>4882</c:v>
                </c:pt>
                <c:pt idx="24">
                  <c:v>4557</c:v>
                </c:pt>
                <c:pt idx="25">
                  <c:v>3938</c:v>
                </c:pt>
                <c:pt idx="26">
                  <c:v>3440</c:v>
                </c:pt>
                <c:pt idx="27">
                  <c:v>3065</c:v>
                </c:pt>
                <c:pt idx="28">
                  <c:v>3210</c:v>
                </c:pt>
                <c:pt idx="29">
                  <c:v>3697</c:v>
                </c:pt>
                <c:pt idx="30">
                  <c:v>4408</c:v>
                </c:pt>
                <c:pt idx="31">
                  <c:v>5293</c:v>
                </c:pt>
                <c:pt idx="32">
                  <c:v>5452</c:v>
                </c:pt>
                <c:pt idx="33">
                  <c:v>4739</c:v>
                </c:pt>
                <c:pt idx="34">
                  <c:v>3738</c:v>
                </c:pt>
                <c:pt idx="35">
                  <c:v>2822</c:v>
                </c:pt>
                <c:pt idx="36">
                  <c:v>2532</c:v>
                </c:pt>
                <c:pt idx="37">
                  <c:v>2322</c:v>
                </c:pt>
                <c:pt idx="38">
                  <c:v>2785</c:v>
                </c:pt>
                <c:pt idx="39">
                  <c:v>3060</c:v>
                </c:pt>
                <c:pt idx="40">
                  <c:v>3351</c:v>
                </c:pt>
                <c:pt idx="41">
                  <c:v>3352</c:v>
                </c:pt>
                <c:pt idx="42">
                  <c:v>3277</c:v>
                </c:pt>
                <c:pt idx="43">
                  <c:v>3526</c:v>
                </c:pt>
                <c:pt idx="44">
                  <c:v>3753</c:v>
                </c:pt>
                <c:pt idx="45">
                  <c:v>4394</c:v>
                </c:pt>
                <c:pt idx="46">
                  <c:v>4875</c:v>
                </c:pt>
                <c:pt idx="47">
                  <c:v>5307</c:v>
                </c:pt>
                <c:pt idx="48">
                  <c:v>5492</c:v>
                </c:pt>
                <c:pt idx="49">
                  <c:v>6208</c:v>
                </c:pt>
                <c:pt idx="50">
                  <c:v>6210</c:v>
                </c:pt>
                <c:pt idx="51">
                  <c:v>5497</c:v>
                </c:pt>
                <c:pt idx="52">
                  <c:v>5519</c:v>
                </c:pt>
                <c:pt idx="53">
                  <c:v>6169</c:v>
                </c:pt>
                <c:pt idx="54">
                  <c:v>6991</c:v>
                </c:pt>
                <c:pt idx="55">
                  <c:v>8168</c:v>
                </c:pt>
                <c:pt idx="56">
                  <c:v>9170</c:v>
                </c:pt>
                <c:pt idx="57">
                  <c:v>9285</c:v>
                </c:pt>
                <c:pt idx="58">
                  <c:v>10319</c:v>
                </c:pt>
                <c:pt idx="59">
                  <c:v>11620</c:v>
                </c:pt>
                <c:pt idx="60">
                  <c:v>11409</c:v>
                </c:pt>
                <c:pt idx="61">
                  <c:v>8917</c:v>
                </c:pt>
                <c:pt idx="62">
                  <c:v>6072</c:v>
                </c:pt>
                <c:pt idx="63">
                  <c:v>4286</c:v>
                </c:pt>
                <c:pt idx="64">
                  <c:v>3387</c:v>
                </c:pt>
                <c:pt idx="65">
                  <c:v>3053</c:v>
                </c:pt>
                <c:pt idx="66">
                  <c:v>3170</c:v>
                </c:pt>
                <c:pt idx="67">
                  <c:v>3565</c:v>
                </c:pt>
                <c:pt idx="68">
                  <c:v>4451</c:v>
                </c:pt>
                <c:pt idx="69">
                  <c:v>5200</c:v>
                </c:pt>
                <c:pt idx="70">
                  <c:v>5219</c:v>
                </c:pt>
                <c:pt idx="71">
                  <c:v>4514</c:v>
                </c:pt>
                <c:pt idx="72">
                  <c:v>3674</c:v>
                </c:pt>
                <c:pt idx="73">
                  <c:v>2989</c:v>
                </c:pt>
                <c:pt idx="74">
                  <c:v>3042</c:v>
                </c:pt>
                <c:pt idx="75">
                  <c:v>3509</c:v>
                </c:pt>
                <c:pt idx="76">
                  <c:v>4152</c:v>
                </c:pt>
                <c:pt idx="77">
                  <c:v>4797</c:v>
                </c:pt>
                <c:pt idx="78">
                  <c:v>5495</c:v>
                </c:pt>
                <c:pt idx="79">
                  <c:v>5119</c:v>
                </c:pt>
                <c:pt idx="80">
                  <c:v>5083</c:v>
                </c:pt>
                <c:pt idx="81">
                  <c:v>5488</c:v>
                </c:pt>
                <c:pt idx="82">
                  <c:v>6722</c:v>
                </c:pt>
                <c:pt idx="83">
                  <c:v>7741</c:v>
                </c:pt>
                <c:pt idx="84">
                  <c:v>6951</c:v>
                </c:pt>
                <c:pt idx="85">
                  <c:v>5584</c:v>
                </c:pt>
                <c:pt idx="86">
                  <c:v>5177</c:v>
                </c:pt>
                <c:pt idx="87">
                  <c:v>5889</c:v>
                </c:pt>
                <c:pt idx="88">
                  <c:v>6851</c:v>
                </c:pt>
                <c:pt idx="89">
                  <c:v>5934</c:v>
                </c:pt>
                <c:pt idx="90">
                  <c:v>4782</c:v>
                </c:pt>
                <c:pt idx="91">
                  <c:v>3962</c:v>
                </c:pt>
                <c:pt idx="92">
                  <c:v>3829</c:v>
                </c:pt>
                <c:pt idx="93">
                  <c:v>3857</c:v>
                </c:pt>
                <c:pt idx="94">
                  <c:v>4224</c:v>
                </c:pt>
                <c:pt idx="95">
                  <c:v>4345</c:v>
                </c:pt>
                <c:pt idx="96">
                  <c:v>4342</c:v>
                </c:pt>
                <c:pt idx="97">
                  <c:v>4070</c:v>
                </c:pt>
                <c:pt idx="98">
                  <c:v>3463</c:v>
                </c:pt>
                <c:pt idx="99">
                  <c:v>3423</c:v>
                </c:pt>
                <c:pt idx="100">
                  <c:v>3469</c:v>
                </c:pt>
                <c:pt idx="101">
                  <c:v>3662</c:v>
                </c:pt>
                <c:pt idx="102">
                  <c:v>3633</c:v>
                </c:pt>
                <c:pt idx="103">
                  <c:v>3211</c:v>
                </c:pt>
                <c:pt idx="104">
                  <c:v>2888</c:v>
                </c:pt>
                <c:pt idx="105">
                  <c:v>2965</c:v>
                </c:pt>
                <c:pt idx="106">
                  <c:v>3389</c:v>
                </c:pt>
                <c:pt idx="107">
                  <c:v>4417</c:v>
                </c:pt>
                <c:pt idx="108">
                  <c:v>5708</c:v>
                </c:pt>
                <c:pt idx="109">
                  <c:v>6898</c:v>
                </c:pt>
                <c:pt idx="110">
                  <c:v>6517</c:v>
                </c:pt>
                <c:pt idx="111">
                  <c:v>5066</c:v>
                </c:pt>
                <c:pt idx="112">
                  <c:v>3651</c:v>
                </c:pt>
                <c:pt idx="113">
                  <c:v>3261</c:v>
                </c:pt>
                <c:pt idx="114">
                  <c:v>3142</c:v>
                </c:pt>
                <c:pt idx="115">
                  <c:v>3607</c:v>
                </c:pt>
                <c:pt idx="116">
                  <c:v>4800</c:v>
                </c:pt>
                <c:pt idx="117">
                  <c:v>6537</c:v>
                </c:pt>
                <c:pt idx="118">
                  <c:v>8468</c:v>
                </c:pt>
                <c:pt idx="119">
                  <c:v>10611</c:v>
                </c:pt>
                <c:pt idx="120">
                  <c:v>12131</c:v>
                </c:pt>
                <c:pt idx="121">
                  <c:v>14133</c:v>
                </c:pt>
                <c:pt idx="122">
                  <c:v>12601</c:v>
                </c:pt>
                <c:pt idx="123">
                  <c:v>10513</c:v>
                </c:pt>
                <c:pt idx="124">
                  <c:v>9586</c:v>
                </c:pt>
                <c:pt idx="125">
                  <c:v>9182</c:v>
                </c:pt>
                <c:pt idx="126">
                  <c:v>7966</c:v>
                </c:pt>
                <c:pt idx="127">
                  <c:v>7099</c:v>
                </c:pt>
                <c:pt idx="128">
                  <c:v>5926</c:v>
                </c:pt>
                <c:pt idx="129">
                  <c:v>4956</c:v>
                </c:pt>
                <c:pt idx="130">
                  <c:v>4152</c:v>
                </c:pt>
                <c:pt idx="131">
                  <c:v>3861</c:v>
                </c:pt>
                <c:pt idx="132">
                  <c:v>4099</c:v>
                </c:pt>
                <c:pt idx="133">
                  <c:v>4865</c:v>
                </c:pt>
                <c:pt idx="134">
                  <c:v>5010</c:v>
                </c:pt>
                <c:pt idx="135">
                  <c:v>4445</c:v>
                </c:pt>
                <c:pt idx="136">
                  <c:v>4051</c:v>
                </c:pt>
                <c:pt idx="137">
                  <c:v>4158</c:v>
                </c:pt>
                <c:pt idx="138">
                  <c:v>4551</c:v>
                </c:pt>
                <c:pt idx="139">
                  <c:v>5112</c:v>
                </c:pt>
                <c:pt idx="140">
                  <c:v>6394</c:v>
                </c:pt>
                <c:pt idx="141">
                  <c:v>7390</c:v>
                </c:pt>
                <c:pt idx="142">
                  <c:v>7622</c:v>
                </c:pt>
                <c:pt idx="143">
                  <c:v>6605</c:v>
                </c:pt>
                <c:pt idx="144">
                  <c:v>5938</c:v>
                </c:pt>
                <c:pt idx="145">
                  <c:v>5833</c:v>
                </c:pt>
                <c:pt idx="146">
                  <c:v>5493</c:v>
                </c:pt>
                <c:pt idx="147">
                  <c:v>5073</c:v>
                </c:pt>
                <c:pt idx="148">
                  <c:v>4627</c:v>
                </c:pt>
                <c:pt idx="149">
                  <c:v>4312</c:v>
                </c:pt>
                <c:pt idx="150">
                  <c:v>4725</c:v>
                </c:pt>
                <c:pt idx="151">
                  <c:v>5837</c:v>
                </c:pt>
                <c:pt idx="152">
                  <c:v>6734</c:v>
                </c:pt>
                <c:pt idx="153">
                  <c:v>7587</c:v>
                </c:pt>
                <c:pt idx="154">
                  <c:v>8575</c:v>
                </c:pt>
                <c:pt idx="155">
                  <c:v>9919</c:v>
                </c:pt>
                <c:pt idx="156">
                  <c:v>11006</c:v>
                </c:pt>
                <c:pt idx="157">
                  <c:v>11159</c:v>
                </c:pt>
                <c:pt idx="158">
                  <c:v>9737</c:v>
                </c:pt>
                <c:pt idx="159">
                  <c:v>7413</c:v>
                </c:pt>
                <c:pt idx="160">
                  <c:v>5855</c:v>
                </c:pt>
                <c:pt idx="161">
                  <c:v>4914</c:v>
                </c:pt>
                <c:pt idx="162">
                  <c:v>4860</c:v>
                </c:pt>
                <c:pt idx="163">
                  <c:v>5383</c:v>
                </c:pt>
                <c:pt idx="164">
                  <c:v>5572</c:v>
                </c:pt>
                <c:pt idx="165">
                  <c:v>5375</c:v>
                </c:pt>
                <c:pt idx="166">
                  <c:v>5613</c:v>
                </c:pt>
                <c:pt idx="167">
                  <c:v>6145</c:v>
                </c:pt>
                <c:pt idx="168">
                  <c:v>6732</c:v>
                </c:pt>
                <c:pt idx="169">
                  <c:v>6037</c:v>
                </c:pt>
                <c:pt idx="170">
                  <c:v>5346</c:v>
                </c:pt>
                <c:pt idx="171">
                  <c:v>4691</c:v>
                </c:pt>
                <c:pt idx="172">
                  <c:v>4656</c:v>
                </c:pt>
                <c:pt idx="173">
                  <c:v>4779</c:v>
                </c:pt>
                <c:pt idx="174">
                  <c:v>5007</c:v>
                </c:pt>
                <c:pt idx="175">
                  <c:v>5966</c:v>
                </c:pt>
                <c:pt idx="176">
                  <c:v>7397</c:v>
                </c:pt>
                <c:pt idx="177">
                  <c:v>8849</c:v>
                </c:pt>
                <c:pt idx="178">
                  <c:v>10643</c:v>
                </c:pt>
                <c:pt idx="179">
                  <c:v>13702</c:v>
                </c:pt>
                <c:pt idx="180">
                  <c:v>18400</c:v>
                </c:pt>
                <c:pt idx="181">
                  <c:v>23606</c:v>
                </c:pt>
                <c:pt idx="182">
                  <c:v>27248</c:v>
                </c:pt>
                <c:pt idx="183">
                  <c:v>26659</c:v>
                </c:pt>
                <c:pt idx="184">
                  <c:v>23473</c:v>
                </c:pt>
                <c:pt idx="185">
                  <c:v>17924</c:v>
                </c:pt>
                <c:pt idx="186">
                  <c:v>13120</c:v>
                </c:pt>
                <c:pt idx="187">
                  <c:v>9975</c:v>
                </c:pt>
                <c:pt idx="188">
                  <c:v>8739</c:v>
                </c:pt>
                <c:pt idx="189">
                  <c:v>9094</c:v>
                </c:pt>
                <c:pt idx="190">
                  <c:v>9642</c:v>
                </c:pt>
                <c:pt idx="191">
                  <c:v>10284</c:v>
                </c:pt>
                <c:pt idx="192">
                  <c:v>9804</c:v>
                </c:pt>
                <c:pt idx="193">
                  <c:v>8225</c:v>
                </c:pt>
                <c:pt idx="194">
                  <c:v>6996</c:v>
                </c:pt>
                <c:pt idx="195">
                  <c:v>6359</c:v>
                </c:pt>
                <c:pt idx="196">
                  <c:v>6642</c:v>
                </c:pt>
                <c:pt idx="197">
                  <c:v>7024</c:v>
                </c:pt>
                <c:pt idx="198">
                  <c:v>7379</c:v>
                </c:pt>
                <c:pt idx="199">
                  <c:v>7563</c:v>
                </c:pt>
                <c:pt idx="200">
                  <c:v>7982</c:v>
                </c:pt>
                <c:pt idx="201">
                  <c:v>8667</c:v>
                </c:pt>
                <c:pt idx="202">
                  <c:v>10262</c:v>
                </c:pt>
                <c:pt idx="203">
                  <c:v>12775</c:v>
                </c:pt>
                <c:pt idx="204">
                  <c:v>13744</c:v>
                </c:pt>
                <c:pt idx="205">
                  <c:v>12418</c:v>
                </c:pt>
                <c:pt idx="206">
                  <c:v>9407</c:v>
                </c:pt>
                <c:pt idx="207">
                  <c:v>7261</c:v>
                </c:pt>
                <c:pt idx="208">
                  <c:v>5441</c:v>
                </c:pt>
                <c:pt idx="209">
                  <c:v>4503</c:v>
                </c:pt>
                <c:pt idx="210">
                  <c:v>4306</c:v>
                </c:pt>
                <c:pt idx="211">
                  <c:v>4149</c:v>
                </c:pt>
                <c:pt idx="212">
                  <c:v>4232</c:v>
                </c:pt>
                <c:pt idx="213">
                  <c:v>4719</c:v>
                </c:pt>
                <c:pt idx="214">
                  <c:v>5420</c:v>
                </c:pt>
                <c:pt idx="215">
                  <c:v>5724</c:v>
                </c:pt>
                <c:pt idx="216">
                  <c:v>6374</c:v>
                </c:pt>
                <c:pt idx="217">
                  <c:v>7277</c:v>
                </c:pt>
                <c:pt idx="218">
                  <c:v>7801</c:v>
                </c:pt>
                <c:pt idx="219">
                  <c:v>8062</c:v>
                </c:pt>
                <c:pt idx="220">
                  <c:v>8757</c:v>
                </c:pt>
                <c:pt idx="221">
                  <c:v>10748</c:v>
                </c:pt>
                <c:pt idx="222">
                  <c:v>14416</c:v>
                </c:pt>
                <c:pt idx="223">
                  <c:v>19848</c:v>
                </c:pt>
                <c:pt idx="224">
                  <c:v>27102</c:v>
                </c:pt>
                <c:pt idx="225">
                  <c:v>29843</c:v>
                </c:pt>
                <c:pt idx="226">
                  <c:v>27742</c:v>
                </c:pt>
                <c:pt idx="227">
                  <c:v>25866</c:v>
                </c:pt>
                <c:pt idx="228">
                  <c:v>29818</c:v>
                </c:pt>
                <c:pt idx="229">
                  <c:v>34339</c:v>
                </c:pt>
                <c:pt idx="230">
                  <c:v>36608</c:v>
                </c:pt>
                <c:pt idx="231">
                  <c:v>32812</c:v>
                </c:pt>
                <c:pt idx="232">
                  <c:v>24290</c:v>
                </c:pt>
                <c:pt idx="233">
                  <c:v>17002</c:v>
                </c:pt>
                <c:pt idx="234">
                  <c:v>12463</c:v>
                </c:pt>
                <c:pt idx="235">
                  <c:v>11080</c:v>
                </c:pt>
                <c:pt idx="236">
                  <c:v>11725</c:v>
                </c:pt>
                <c:pt idx="237">
                  <c:v>12175</c:v>
                </c:pt>
                <c:pt idx="238">
                  <c:v>13038</c:v>
                </c:pt>
                <c:pt idx="239">
                  <c:v>15265</c:v>
                </c:pt>
                <c:pt idx="240">
                  <c:v>16894</c:v>
                </c:pt>
                <c:pt idx="241">
                  <c:v>17022</c:v>
                </c:pt>
                <c:pt idx="242">
                  <c:v>16831</c:v>
                </c:pt>
                <c:pt idx="243">
                  <c:v>13536</c:v>
                </c:pt>
                <c:pt idx="244">
                  <c:v>9977</c:v>
                </c:pt>
                <c:pt idx="245">
                  <c:v>7953</c:v>
                </c:pt>
                <c:pt idx="246">
                  <c:v>6345</c:v>
                </c:pt>
                <c:pt idx="247">
                  <c:v>6400</c:v>
                </c:pt>
                <c:pt idx="248">
                  <c:v>6988</c:v>
                </c:pt>
                <c:pt idx="249">
                  <c:v>6813</c:v>
                </c:pt>
                <c:pt idx="250">
                  <c:v>6522</c:v>
                </c:pt>
                <c:pt idx="251">
                  <c:v>6525</c:v>
                </c:pt>
                <c:pt idx="252">
                  <c:v>6563</c:v>
                </c:pt>
                <c:pt idx="253">
                  <c:v>6034</c:v>
                </c:pt>
                <c:pt idx="254">
                  <c:v>5848</c:v>
                </c:pt>
                <c:pt idx="255">
                  <c:v>5361</c:v>
                </c:pt>
                <c:pt idx="256">
                  <c:v>4619</c:v>
                </c:pt>
                <c:pt idx="257">
                  <c:v>4036</c:v>
                </c:pt>
                <c:pt idx="258">
                  <c:v>3992</c:v>
                </c:pt>
                <c:pt idx="259">
                  <c:v>4156</c:v>
                </c:pt>
                <c:pt idx="260">
                  <c:v>4079</c:v>
                </c:pt>
                <c:pt idx="261">
                  <c:v>4166</c:v>
                </c:pt>
                <c:pt idx="262">
                  <c:v>4574</c:v>
                </c:pt>
                <c:pt idx="263">
                  <c:v>4438</c:v>
                </c:pt>
                <c:pt idx="264">
                  <c:v>4051</c:v>
                </c:pt>
                <c:pt idx="265">
                  <c:v>3986</c:v>
                </c:pt>
                <c:pt idx="266">
                  <c:v>3988</c:v>
                </c:pt>
                <c:pt idx="267">
                  <c:v>3961</c:v>
                </c:pt>
                <c:pt idx="268">
                  <c:v>4069</c:v>
                </c:pt>
                <c:pt idx="269">
                  <c:v>4283</c:v>
                </c:pt>
                <c:pt idx="270">
                  <c:v>4725</c:v>
                </c:pt>
                <c:pt idx="271">
                  <c:v>5302</c:v>
                </c:pt>
                <c:pt idx="272">
                  <c:v>5933</c:v>
                </c:pt>
                <c:pt idx="273">
                  <c:v>7658</c:v>
                </c:pt>
                <c:pt idx="274">
                  <c:v>9624</c:v>
                </c:pt>
                <c:pt idx="275">
                  <c:v>10738</c:v>
                </c:pt>
                <c:pt idx="276">
                  <c:v>9808</c:v>
                </c:pt>
                <c:pt idx="277">
                  <c:v>7527</c:v>
                </c:pt>
                <c:pt idx="278">
                  <c:v>5738</c:v>
                </c:pt>
                <c:pt idx="279">
                  <c:v>5495</c:v>
                </c:pt>
                <c:pt idx="280">
                  <c:v>5803</c:v>
                </c:pt>
                <c:pt idx="281">
                  <c:v>6055</c:v>
                </c:pt>
                <c:pt idx="282">
                  <c:v>5544</c:v>
                </c:pt>
                <c:pt idx="283">
                  <c:v>5061</c:v>
                </c:pt>
                <c:pt idx="284">
                  <c:v>5160</c:v>
                </c:pt>
                <c:pt idx="285">
                  <c:v>5481</c:v>
                </c:pt>
                <c:pt idx="286">
                  <c:v>5357</c:v>
                </c:pt>
                <c:pt idx="287">
                  <c:v>4773</c:v>
                </c:pt>
                <c:pt idx="288">
                  <c:v>5211</c:v>
                </c:pt>
                <c:pt idx="289">
                  <c:v>5064</c:v>
                </c:pt>
                <c:pt idx="290">
                  <c:v>4355</c:v>
                </c:pt>
                <c:pt idx="291">
                  <c:v>4122</c:v>
                </c:pt>
                <c:pt idx="292">
                  <c:v>4188</c:v>
                </c:pt>
                <c:pt idx="293">
                  <c:v>4521</c:v>
                </c:pt>
                <c:pt idx="294">
                  <c:v>5264</c:v>
                </c:pt>
                <c:pt idx="295">
                  <c:v>6928</c:v>
                </c:pt>
                <c:pt idx="296">
                  <c:v>9143</c:v>
                </c:pt>
                <c:pt idx="297">
                  <c:v>11276</c:v>
                </c:pt>
                <c:pt idx="298">
                  <c:v>13981</c:v>
                </c:pt>
                <c:pt idx="299">
                  <c:v>15356</c:v>
                </c:pt>
                <c:pt idx="300">
                  <c:v>13366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3C-4BFD-8BCC-8BFFF9D88D9A}"/>
            </c:ext>
          </c:extLst>
        </c:ser>
        <c:ser>
          <c:idx val="1"/>
          <c:order val="1"/>
          <c:tx>
            <c:strRef>
              <c:f>'259'!$D$1:$D$2</c:f>
              <c:strCache>
                <c:ptCount val="2"/>
                <c:pt idx="0">
                  <c:v>2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'259'!$A$450:$A$750</c:f>
              <c:numCache>
                <c:formatCode>General</c:formatCode>
                <c:ptCount val="301"/>
                <c:pt idx="0">
                  <c:v>245.1713</c:v>
                </c:pt>
                <c:pt idx="1">
                  <c:v>245.18800000000002</c:v>
                </c:pt>
                <c:pt idx="2">
                  <c:v>245.2047</c:v>
                </c:pt>
                <c:pt idx="3">
                  <c:v>245.22140000000002</c:v>
                </c:pt>
                <c:pt idx="4">
                  <c:v>245.2381</c:v>
                </c:pt>
                <c:pt idx="5">
                  <c:v>245.25480000000002</c:v>
                </c:pt>
                <c:pt idx="6">
                  <c:v>245.2715</c:v>
                </c:pt>
                <c:pt idx="7">
                  <c:v>245.28820000000002</c:v>
                </c:pt>
                <c:pt idx="8">
                  <c:v>245.3049</c:v>
                </c:pt>
                <c:pt idx="9">
                  <c:v>245.32160000000002</c:v>
                </c:pt>
                <c:pt idx="10">
                  <c:v>245.3383</c:v>
                </c:pt>
                <c:pt idx="11">
                  <c:v>245.35500000000002</c:v>
                </c:pt>
                <c:pt idx="12">
                  <c:v>245.3717</c:v>
                </c:pt>
                <c:pt idx="13">
                  <c:v>245.38840000000002</c:v>
                </c:pt>
                <c:pt idx="14">
                  <c:v>245.4051</c:v>
                </c:pt>
                <c:pt idx="15">
                  <c:v>245.42180000000002</c:v>
                </c:pt>
                <c:pt idx="16">
                  <c:v>245.4385</c:v>
                </c:pt>
                <c:pt idx="17">
                  <c:v>245.45520000000002</c:v>
                </c:pt>
                <c:pt idx="18">
                  <c:v>245.47190000000001</c:v>
                </c:pt>
                <c:pt idx="19">
                  <c:v>245.48860000000002</c:v>
                </c:pt>
                <c:pt idx="20">
                  <c:v>245.50530000000001</c:v>
                </c:pt>
                <c:pt idx="21">
                  <c:v>245.52200000000002</c:v>
                </c:pt>
                <c:pt idx="22">
                  <c:v>245.53870000000001</c:v>
                </c:pt>
                <c:pt idx="23">
                  <c:v>245.55540000000002</c:v>
                </c:pt>
                <c:pt idx="24">
                  <c:v>245.57210000000001</c:v>
                </c:pt>
                <c:pt idx="25">
                  <c:v>245.58880000000002</c:v>
                </c:pt>
                <c:pt idx="26">
                  <c:v>245.60550000000001</c:v>
                </c:pt>
                <c:pt idx="27">
                  <c:v>245.62220000000002</c:v>
                </c:pt>
                <c:pt idx="28">
                  <c:v>245.63890000000001</c:v>
                </c:pt>
                <c:pt idx="29">
                  <c:v>245.65560000000002</c:v>
                </c:pt>
                <c:pt idx="30">
                  <c:v>245.67230000000001</c:v>
                </c:pt>
                <c:pt idx="31">
                  <c:v>245.68900000000002</c:v>
                </c:pt>
                <c:pt idx="32">
                  <c:v>245.70570000000001</c:v>
                </c:pt>
                <c:pt idx="33">
                  <c:v>245.72240000000002</c:v>
                </c:pt>
                <c:pt idx="34">
                  <c:v>245.73910000000001</c:v>
                </c:pt>
                <c:pt idx="35">
                  <c:v>245.75580000000002</c:v>
                </c:pt>
                <c:pt idx="36">
                  <c:v>245.77250000000001</c:v>
                </c:pt>
                <c:pt idx="37">
                  <c:v>245.78920000000002</c:v>
                </c:pt>
                <c:pt idx="38">
                  <c:v>245.80590000000001</c:v>
                </c:pt>
                <c:pt idx="39">
                  <c:v>245.82260000000002</c:v>
                </c:pt>
                <c:pt idx="40">
                  <c:v>245.83930000000001</c:v>
                </c:pt>
                <c:pt idx="41">
                  <c:v>245.85600000000002</c:v>
                </c:pt>
                <c:pt idx="42">
                  <c:v>245.87270000000001</c:v>
                </c:pt>
                <c:pt idx="43">
                  <c:v>245.88940000000002</c:v>
                </c:pt>
                <c:pt idx="44">
                  <c:v>245.90610000000001</c:v>
                </c:pt>
                <c:pt idx="45">
                  <c:v>245.92280000000002</c:v>
                </c:pt>
                <c:pt idx="46">
                  <c:v>245.93950000000001</c:v>
                </c:pt>
                <c:pt idx="47">
                  <c:v>245.95620000000002</c:v>
                </c:pt>
                <c:pt idx="48">
                  <c:v>245.97290000000001</c:v>
                </c:pt>
                <c:pt idx="49">
                  <c:v>245.98960000000002</c:v>
                </c:pt>
                <c:pt idx="50">
                  <c:v>246.00630000000001</c:v>
                </c:pt>
                <c:pt idx="51">
                  <c:v>246.02300000000002</c:v>
                </c:pt>
                <c:pt idx="52">
                  <c:v>246.03970000000001</c:v>
                </c:pt>
                <c:pt idx="53">
                  <c:v>246.05640000000002</c:v>
                </c:pt>
                <c:pt idx="54">
                  <c:v>246.07310000000001</c:v>
                </c:pt>
                <c:pt idx="55">
                  <c:v>246.08980000000003</c:v>
                </c:pt>
                <c:pt idx="56">
                  <c:v>246.10650000000001</c:v>
                </c:pt>
                <c:pt idx="57">
                  <c:v>246.12320000000003</c:v>
                </c:pt>
                <c:pt idx="58">
                  <c:v>246.13990000000001</c:v>
                </c:pt>
                <c:pt idx="59">
                  <c:v>246.15660000000003</c:v>
                </c:pt>
                <c:pt idx="60">
                  <c:v>246.17330000000001</c:v>
                </c:pt>
                <c:pt idx="61">
                  <c:v>246.19000000000003</c:v>
                </c:pt>
                <c:pt idx="62">
                  <c:v>246.20670000000001</c:v>
                </c:pt>
                <c:pt idx="63">
                  <c:v>246.22340000000003</c:v>
                </c:pt>
                <c:pt idx="64">
                  <c:v>246.24010000000001</c:v>
                </c:pt>
                <c:pt idx="65">
                  <c:v>246.25680000000003</c:v>
                </c:pt>
                <c:pt idx="66">
                  <c:v>246.27350000000001</c:v>
                </c:pt>
                <c:pt idx="67">
                  <c:v>246.29020000000003</c:v>
                </c:pt>
                <c:pt idx="68">
                  <c:v>246.30690000000001</c:v>
                </c:pt>
                <c:pt idx="69">
                  <c:v>246.32360000000003</c:v>
                </c:pt>
                <c:pt idx="70">
                  <c:v>246.34030000000001</c:v>
                </c:pt>
                <c:pt idx="71">
                  <c:v>246.35700000000003</c:v>
                </c:pt>
                <c:pt idx="72">
                  <c:v>246.37370000000001</c:v>
                </c:pt>
                <c:pt idx="73">
                  <c:v>246.3904</c:v>
                </c:pt>
                <c:pt idx="74">
                  <c:v>246.40710000000001</c:v>
                </c:pt>
                <c:pt idx="75">
                  <c:v>246.4238</c:v>
                </c:pt>
                <c:pt idx="76">
                  <c:v>246.44050000000001</c:v>
                </c:pt>
                <c:pt idx="77">
                  <c:v>246.4572</c:v>
                </c:pt>
                <c:pt idx="78">
                  <c:v>246.47390000000001</c:v>
                </c:pt>
                <c:pt idx="79">
                  <c:v>246.4906</c:v>
                </c:pt>
                <c:pt idx="80">
                  <c:v>246.50730000000001</c:v>
                </c:pt>
                <c:pt idx="81">
                  <c:v>246.524</c:v>
                </c:pt>
                <c:pt idx="82">
                  <c:v>246.54070000000002</c:v>
                </c:pt>
                <c:pt idx="83">
                  <c:v>246.5574</c:v>
                </c:pt>
                <c:pt idx="84">
                  <c:v>246.57410000000002</c:v>
                </c:pt>
                <c:pt idx="85">
                  <c:v>246.5908</c:v>
                </c:pt>
                <c:pt idx="86">
                  <c:v>246.60750000000002</c:v>
                </c:pt>
                <c:pt idx="87">
                  <c:v>246.6242</c:v>
                </c:pt>
                <c:pt idx="88">
                  <c:v>246.64090000000002</c:v>
                </c:pt>
                <c:pt idx="89">
                  <c:v>246.6576</c:v>
                </c:pt>
                <c:pt idx="90">
                  <c:v>246.67430000000002</c:v>
                </c:pt>
                <c:pt idx="91">
                  <c:v>246.691</c:v>
                </c:pt>
                <c:pt idx="92">
                  <c:v>246.70770000000002</c:v>
                </c:pt>
                <c:pt idx="93">
                  <c:v>246.7244</c:v>
                </c:pt>
                <c:pt idx="94">
                  <c:v>246.74110000000002</c:v>
                </c:pt>
                <c:pt idx="95">
                  <c:v>246.7578</c:v>
                </c:pt>
                <c:pt idx="96">
                  <c:v>246.77450000000002</c:v>
                </c:pt>
                <c:pt idx="97">
                  <c:v>246.7912</c:v>
                </c:pt>
                <c:pt idx="98">
                  <c:v>246.80790000000002</c:v>
                </c:pt>
                <c:pt idx="99">
                  <c:v>246.8246</c:v>
                </c:pt>
                <c:pt idx="100">
                  <c:v>246.84130000000002</c:v>
                </c:pt>
                <c:pt idx="101">
                  <c:v>246.858</c:v>
                </c:pt>
                <c:pt idx="102">
                  <c:v>246.87470000000002</c:v>
                </c:pt>
                <c:pt idx="103">
                  <c:v>246.8914</c:v>
                </c:pt>
                <c:pt idx="104">
                  <c:v>246.90810000000002</c:v>
                </c:pt>
                <c:pt idx="105">
                  <c:v>246.9248</c:v>
                </c:pt>
                <c:pt idx="106">
                  <c:v>246.94150000000002</c:v>
                </c:pt>
                <c:pt idx="107">
                  <c:v>246.95820000000001</c:v>
                </c:pt>
                <c:pt idx="108">
                  <c:v>246.97490000000002</c:v>
                </c:pt>
                <c:pt idx="109">
                  <c:v>246.99160000000001</c:v>
                </c:pt>
                <c:pt idx="110">
                  <c:v>247.00830000000002</c:v>
                </c:pt>
                <c:pt idx="111">
                  <c:v>247.02500000000001</c:v>
                </c:pt>
                <c:pt idx="112">
                  <c:v>247.04170000000002</c:v>
                </c:pt>
                <c:pt idx="113">
                  <c:v>247.05840000000001</c:v>
                </c:pt>
                <c:pt idx="114">
                  <c:v>247.07510000000002</c:v>
                </c:pt>
                <c:pt idx="115">
                  <c:v>247.09180000000001</c:v>
                </c:pt>
                <c:pt idx="116">
                  <c:v>247.10850000000002</c:v>
                </c:pt>
                <c:pt idx="117">
                  <c:v>247.12520000000001</c:v>
                </c:pt>
                <c:pt idx="118">
                  <c:v>247.14190000000002</c:v>
                </c:pt>
                <c:pt idx="119">
                  <c:v>247.15860000000001</c:v>
                </c:pt>
                <c:pt idx="120">
                  <c:v>247.17530000000002</c:v>
                </c:pt>
                <c:pt idx="121">
                  <c:v>247.19200000000001</c:v>
                </c:pt>
                <c:pt idx="122">
                  <c:v>247.20870000000002</c:v>
                </c:pt>
                <c:pt idx="123">
                  <c:v>247.22540000000001</c:v>
                </c:pt>
                <c:pt idx="124">
                  <c:v>247.24210000000002</c:v>
                </c:pt>
                <c:pt idx="125">
                  <c:v>247.25880000000001</c:v>
                </c:pt>
                <c:pt idx="126">
                  <c:v>247.27550000000002</c:v>
                </c:pt>
                <c:pt idx="127">
                  <c:v>247.29220000000001</c:v>
                </c:pt>
                <c:pt idx="128">
                  <c:v>247.30890000000002</c:v>
                </c:pt>
                <c:pt idx="129">
                  <c:v>247.32560000000001</c:v>
                </c:pt>
                <c:pt idx="130">
                  <c:v>247.34230000000002</c:v>
                </c:pt>
                <c:pt idx="131">
                  <c:v>247.35900000000001</c:v>
                </c:pt>
                <c:pt idx="132">
                  <c:v>247.37570000000002</c:v>
                </c:pt>
                <c:pt idx="133">
                  <c:v>247.39240000000001</c:v>
                </c:pt>
                <c:pt idx="134">
                  <c:v>247.40910000000002</c:v>
                </c:pt>
                <c:pt idx="135">
                  <c:v>247.42580000000001</c:v>
                </c:pt>
                <c:pt idx="136">
                  <c:v>247.44250000000002</c:v>
                </c:pt>
                <c:pt idx="137">
                  <c:v>247.45920000000001</c:v>
                </c:pt>
                <c:pt idx="138">
                  <c:v>247.47590000000002</c:v>
                </c:pt>
                <c:pt idx="139">
                  <c:v>247.49260000000001</c:v>
                </c:pt>
                <c:pt idx="140">
                  <c:v>247.50930000000002</c:v>
                </c:pt>
                <c:pt idx="141">
                  <c:v>247.52600000000001</c:v>
                </c:pt>
                <c:pt idx="142">
                  <c:v>247.54270000000002</c:v>
                </c:pt>
                <c:pt idx="143">
                  <c:v>247.55940000000001</c:v>
                </c:pt>
                <c:pt idx="144">
                  <c:v>247.57610000000003</c:v>
                </c:pt>
                <c:pt idx="145">
                  <c:v>247.59280000000001</c:v>
                </c:pt>
                <c:pt idx="146">
                  <c:v>247.60950000000003</c:v>
                </c:pt>
                <c:pt idx="147">
                  <c:v>247.62620000000001</c:v>
                </c:pt>
                <c:pt idx="148">
                  <c:v>247.64290000000003</c:v>
                </c:pt>
                <c:pt idx="149">
                  <c:v>247.65960000000001</c:v>
                </c:pt>
                <c:pt idx="150">
                  <c:v>247.67630000000003</c:v>
                </c:pt>
                <c:pt idx="151">
                  <c:v>247.69300000000001</c:v>
                </c:pt>
                <c:pt idx="152">
                  <c:v>247.70970000000003</c:v>
                </c:pt>
                <c:pt idx="153">
                  <c:v>247.72640000000001</c:v>
                </c:pt>
                <c:pt idx="154">
                  <c:v>247.74310000000003</c:v>
                </c:pt>
                <c:pt idx="155">
                  <c:v>247.75980000000001</c:v>
                </c:pt>
                <c:pt idx="156">
                  <c:v>247.77650000000003</c:v>
                </c:pt>
                <c:pt idx="157">
                  <c:v>247.79320000000001</c:v>
                </c:pt>
                <c:pt idx="158">
                  <c:v>247.80990000000003</c:v>
                </c:pt>
                <c:pt idx="159">
                  <c:v>247.82660000000001</c:v>
                </c:pt>
                <c:pt idx="160">
                  <c:v>247.84330000000003</c:v>
                </c:pt>
                <c:pt idx="161">
                  <c:v>247.86</c:v>
                </c:pt>
                <c:pt idx="162">
                  <c:v>247.8767</c:v>
                </c:pt>
                <c:pt idx="163">
                  <c:v>247.89340000000001</c:v>
                </c:pt>
                <c:pt idx="164">
                  <c:v>247.9101</c:v>
                </c:pt>
                <c:pt idx="165">
                  <c:v>247.92680000000001</c:v>
                </c:pt>
                <c:pt idx="166">
                  <c:v>247.9435</c:v>
                </c:pt>
                <c:pt idx="167">
                  <c:v>247.96020000000001</c:v>
                </c:pt>
                <c:pt idx="168">
                  <c:v>247.9769</c:v>
                </c:pt>
                <c:pt idx="169">
                  <c:v>247.99360000000001</c:v>
                </c:pt>
                <c:pt idx="170">
                  <c:v>248.0103</c:v>
                </c:pt>
                <c:pt idx="171">
                  <c:v>248.02700000000002</c:v>
                </c:pt>
                <c:pt idx="172">
                  <c:v>248.0437</c:v>
                </c:pt>
                <c:pt idx="173">
                  <c:v>248.06040000000002</c:v>
                </c:pt>
                <c:pt idx="174">
                  <c:v>248.0771</c:v>
                </c:pt>
                <c:pt idx="175">
                  <c:v>248.09380000000002</c:v>
                </c:pt>
                <c:pt idx="176">
                  <c:v>248.1105</c:v>
                </c:pt>
                <c:pt idx="177">
                  <c:v>248.12720000000002</c:v>
                </c:pt>
                <c:pt idx="178">
                  <c:v>248.1439</c:v>
                </c:pt>
                <c:pt idx="179">
                  <c:v>248.16060000000002</c:v>
                </c:pt>
                <c:pt idx="180">
                  <c:v>248.1773</c:v>
                </c:pt>
                <c:pt idx="181">
                  <c:v>248.19400000000002</c:v>
                </c:pt>
                <c:pt idx="182">
                  <c:v>248.2107</c:v>
                </c:pt>
                <c:pt idx="183">
                  <c:v>248.22740000000002</c:v>
                </c:pt>
                <c:pt idx="184">
                  <c:v>248.2441</c:v>
                </c:pt>
                <c:pt idx="185">
                  <c:v>248.26080000000002</c:v>
                </c:pt>
                <c:pt idx="186">
                  <c:v>248.2775</c:v>
                </c:pt>
                <c:pt idx="187">
                  <c:v>248.29420000000002</c:v>
                </c:pt>
                <c:pt idx="188">
                  <c:v>248.3109</c:v>
                </c:pt>
                <c:pt idx="189">
                  <c:v>248.32760000000002</c:v>
                </c:pt>
                <c:pt idx="190">
                  <c:v>248.3443</c:v>
                </c:pt>
                <c:pt idx="191">
                  <c:v>248.36100000000002</c:v>
                </c:pt>
                <c:pt idx="192">
                  <c:v>248.3777</c:v>
                </c:pt>
                <c:pt idx="193">
                  <c:v>248.39440000000002</c:v>
                </c:pt>
                <c:pt idx="194">
                  <c:v>248.4111</c:v>
                </c:pt>
                <c:pt idx="195">
                  <c:v>248.42780000000002</c:v>
                </c:pt>
                <c:pt idx="196">
                  <c:v>248.44450000000001</c:v>
                </c:pt>
                <c:pt idx="197">
                  <c:v>248.46120000000002</c:v>
                </c:pt>
                <c:pt idx="198">
                  <c:v>248.47790000000001</c:v>
                </c:pt>
                <c:pt idx="199">
                  <c:v>248.49460000000002</c:v>
                </c:pt>
                <c:pt idx="200">
                  <c:v>248.51130000000001</c:v>
                </c:pt>
                <c:pt idx="201">
                  <c:v>248.52800000000002</c:v>
                </c:pt>
                <c:pt idx="202">
                  <c:v>248.54470000000001</c:v>
                </c:pt>
                <c:pt idx="203">
                  <c:v>248.56140000000002</c:v>
                </c:pt>
                <c:pt idx="204">
                  <c:v>248.57810000000001</c:v>
                </c:pt>
                <c:pt idx="205">
                  <c:v>248.59480000000002</c:v>
                </c:pt>
                <c:pt idx="206">
                  <c:v>248.61150000000001</c:v>
                </c:pt>
                <c:pt idx="207">
                  <c:v>248.62820000000002</c:v>
                </c:pt>
                <c:pt idx="208">
                  <c:v>248.64490000000001</c:v>
                </c:pt>
                <c:pt idx="209">
                  <c:v>248.66160000000002</c:v>
                </c:pt>
                <c:pt idx="210">
                  <c:v>248.67830000000001</c:v>
                </c:pt>
                <c:pt idx="211">
                  <c:v>248.69500000000002</c:v>
                </c:pt>
                <c:pt idx="212">
                  <c:v>248.71170000000001</c:v>
                </c:pt>
                <c:pt idx="213">
                  <c:v>248.72840000000002</c:v>
                </c:pt>
                <c:pt idx="214">
                  <c:v>248.74510000000001</c:v>
                </c:pt>
                <c:pt idx="215">
                  <c:v>248.76180000000002</c:v>
                </c:pt>
                <c:pt idx="216">
                  <c:v>248.77850000000001</c:v>
                </c:pt>
                <c:pt idx="217">
                  <c:v>248.79520000000002</c:v>
                </c:pt>
                <c:pt idx="218">
                  <c:v>248.81190000000001</c:v>
                </c:pt>
                <c:pt idx="219">
                  <c:v>248.82860000000002</c:v>
                </c:pt>
                <c:pt idx="220">
                  <c:v>248.84530000000001</c:v>
                </c:pt>
                <c:pt idx="221">
                  <c:v>248.86200000000002</c:v>
                </c:pt>
                <c:pt idx="222">
                  <c:v>248.87870000000001</c:v>
                </c:pt>
                <c:pt idx="223">
                  <c:v>248.89540000000002</c:v>
                </c:pt>
                <c:pt idx="224">
                  <c:v>248.91210000000001</c:v>
                </c:pt>
                <c:pt idx="225">
                  <c:v>248.92880000000002</c:v>
                </c:pt>
                <c:pt idx="226">
                  <c:v>248.94550000000001</c:v>
                </c:pt>
                <c:pt idx="227">
                  <c:v>248.96220000000002</c:v>
                </c:pt>
                <c:pt idx="228">
                  <c:v>248.97890000000001</c:v>
                </c:pt>
                <c:pt idx="229">
                  <c:v>248.99560000000002</c:v>
                </c:pt>
                <c:pt idx="230">
                  <c:v>249.01230000000001</c:v>
                </c:pt>
                <c:pt idx="231">
                  <c:v>249.02900000000002</c:v>
                </c:pt>
                <c:pt idx="232">
                  <c:v>249.04570000000001</c:v>
                </c:pt>
                <c:pt idx="233">
                  <c:v>249.06240000000003</c:v>
                </c:pt>
                <c:pt idx="234">
                  <c:v>249.07910000000001</c:v>
                </c:pt>
                <c:pt idx="235">
                  <c:v>249.09580000000003</c:v>
                </c:pt>
                <c:pt idx="236">
                  <c:v>249.11250000000001</c:v>
                </c:pt>
                <c:pt idx="237">
                  <c:v>249.12920000000003</c:v>
                </c:pt>
                <c:pt idx="238">
                  <c:v>249.14590000000001</c:v>
                </c:pt>
                <c:pt idx="239">
                  <c:v>249.16260000000003</c:v>
                </c:pt>
                <c:pt idx="240">
                  <c:v>249.17930000000001</c:v>
                </c:pt>
                <c:pt idx="241">
                  <c:v>249.19600000000003</c:v>
                </c:pt>
                <c:pt idx="242">
                  <c:v>249.21270000000001</c:v>
                </c:pt>
                <c:pt idx="243">
                  <c:v>249.22940000000003</c:v>
                </c:pt>
                <c:pt idx="244">
                  <c:v>249.24610000000001</c:v>
                </c:pt>
                <c:pt idx="245">
                  <c:v>249.26280000000003</c:v>
                </c:pt>
                <c:pt idx="246">
                  <c:v>249.27950000000001</c:v>
                </c:pt>
                <c:pt idx="247">
                  <c:v>249.29620000000003</c:v>
                </c:pt>
                <c:pt idx="248">
                  <c:v>249.31290000000001</c:v>
                </c:pt>
                <c:pt idx="249">
                  <c:v>249.32960000000003</c:v>
                </c:pt>
                <c:pt idx="250">
                  <c:v>249.34630000000001</c:v>
                </c:pt>
                <c:pt idx="251">
                  <c:v>249.363</c:v>
                </c:pt>
                <c:pt idx="252">
                  <c:v>249.37970000000001</c:v>
                </c:pt>
                <c:pt idx="253">
                  <c:v>249.3964</c:v>
                </c:pt>
                <c:pt idx="254">
                  <c:v>249.41310000000001</c:v>
                </c:pt>
                <c:pt idx="255">
                  <c:v>249.4298</c:v>
                </c:pt>
                <c:pt idx="256">
                  <c:v>249.44650000000001</c:v>
                </c:pt>
                <c:pt idx="257">
                  <c:v>249.4632</c:v>
                </c:pt>
                <c:pt idx="258">
                  <c:v>249.47990000000001</c:v>
                </c:pt>
                <c:pt idx="259">
                  <c:v>249.4966</c:v>
                </c:pt>
                <c:pt idx="260">
                  <c:v>249.51330000000002</c:v>
                </c:pt>
                <c:pt idx="261">
                  <c:v>249.53</c:v>
                </c:pt>
                <c:pt idx="262">
                  <c:v>249.54670000000002</c:v>
                </c:pt>
                <c:pt idx="263">
                  <c:v>249.5634</c:v>
                </c:pt>
                <c:pt idx="264">
                  <c:v>249.58010000000002</c:v>
                </c:pt>
                <c:pt idx="265">
                  <c:v>249.5968</c:v>
                </c:pt>
                <c:pt idx="266">
                  <c:v>249.61350000000002</c:v>
                </c:pt>
                <c:pt idx="267">
                  <c:v>249.6302</c:v>
                </c:pt>
                <c:pt idx="268">
                  <c:v>249.64690000000002</c:v>
                </c:pt>
                <c:pt idx="269">
                  <c:v>249.6636</c:v>
                </c:pt>
                <c:pt idx="270">
                  <c:v>249.68030000000002</c:v>
                </c:pt>
                <c:pt idx="271">
                  <c:v>249.697</c:v>
                </c:pt>
                <c:pt idx="272">
                  <c:v>249.71370000000002</c:v>
                </c:pt>
                <c:pt idx="273">
                  <c:v>249.7304</c:v>
                </c:pt>
                <c:pt idx="274">
                  <c:v>249.74710000000002</c:v>
                </c:pt>
                <c:pt idx="275">
                  <c:v>249.7638</c:v>
                </c:pt>
                <c:pt idx="276">
                  <c:v>249.78050000000002</c:v>
                </c:pt>
                <c:pt idx="277">
                  <c:v>249.7972</c:v>
                </c:pt>
                <c:pt idx="278">
                  <c:v>249.81390000000002</c:v>
                </c:pt>
                <c:pt idx="279">
                  <c:v>249.8306</c:v>
                </c:pt>
                <c:pt idx="280">
                  <c:v>249.84730000000002</c:v>
                </c:pt>
                <c:pt idx="281">
                  <c:v>249.864</c:v>
                </c:pt>
                <c:pt idx="282">
                  <c:v>249.88070000000002</c:v>
                </c:pt>
                <c:pt idx="283">
                  <c:v>249.8974</c:v>
                </c:pt>
                <c:pt idx="284">
                  <c:v>249.91410000000002</c:v>
                </c:pt>
                <c:pt idx="285">
                  <c:v>249.9308</c:v>
                </c:pt>
                <c:pt idx="286">
                  <c:v>249.94750000000002</c:v>
                </c:pt>
                <c:pt idx="287">
                  <c:v>249.96420000000001</c:v>
                </c:pt>
                <c:pt idx="288">
                  <c:v>249.98090000000002</c:v>
                </c:pt>
                <c:pt idx="289">
                  <c:v>249.99760000000001</c:v>
                </c:pt>
                <c:pt idx="290">
                  <c:v>250.01430000000002</c:v>
                </c:pt>
                <c:pt idx="291">
                  <c:v>250.03100000000001</c:v>
                </c:pt>
                <c:pt idx="292">
                  <c:v>250.04770000000002</c:v>
                </c:pt>
                <c:pt idx="293">
                  <c:v>250.06440000000001</c:v>
                </c:pt>
                <c:pt idx="294">
                  <c:v>250.08110000000002</c:v>
                </c:pt>
                <c:pt idx="295">
                  <c:v>250.09780000000001</c:v>
                </c:pt>
                <c:pt idx="296">
                  <c:v>250.11450000000002</c:v>
                </c:pt>
                <c:pt idx="297">
                  <c:v>250.13120000000001</c:v>
                </c:pt>
                <c:pt idx="298">
                  <c:v>250.14790000000002</c:v>
                </c:pt>
                <c:pt idx="299">
                  <c:v>250.16460000000001</c:v>
                </c:pt>
                <c:pt idx="300">
                  <c:v>250.18130000000002</c:v>
                </c:pt>
              </c:numCache>
            </c:numRef>
          </c:xVal>
          <c:yVal>
            <c:numRef>
              <c:f>'259'!$D$450:$D$750</c:f>
              <c:numCache>
                <c:formatCode>General</c:formatCode>
                <c:ptCount val="301"/>
                <c:pt idx="0">
                  <c:v>3058</c:v>
                </c:pt>
                <c:pt idx="1">
                  <c:v>3606</c:v>
                </c:pt>
                <c:pt idx="2">
                  <c:v>3578</c:v>
                </c:pt>
                <c:pt idx="3">
                  <c:v>3142</c:v>
                </c:pt>
                <c:pt idx="4">
                  <c:v>2922</c:v>
                </c:pt>
                <c:pt idx="5">
                  <c:v>2696</c:v>
                </c:pt>
                <c:pt idx="6">
                  <c:v>2439</c:v>
                </c:pt>
                <c:pt idx="7">
                  <c:v>2402</c:v>
                </c:pt>
                <c:pt idx="8">
                  <c:v>2685</c:v>
                </c:pt>
                <c:pt idx="9">
                  <c:v>2618</c:v>
                </c:pt>
                <c:pt idx="10">
                  <c:v>2190</c:v>
                </c:pt>
                <c:pt idx="11">
                  <c:v>2048</c:v>
                </c:pt>
                <c:pt idx="12">
                  <c:v>2027</c:v>
                </c:pt>
                <c:pt idx="13">
                  <c:v>2048</c:v>
                </c:pt>
                <c:pt idx="14">
                  <c:v>2415</c:v>
                </c:pt>
                <c:pt idx="15">
                  <c:v>2877</c:v>
                </c:pt>
                <c:pt idx="16">
                  <c:v>3590</c:v>
                </c:pt>
                <c:pt idx="17">
                  <c:v>4247</c:v>
                </c:pt>
                <c:pt idx="18">
                  <c:v>3914</c:v>
                </c:pt>
                <c:pt idx="19">
                  <c:v>3366</c:v>
                </c:pt>
                <c:pt idx="20">
                  <c:v>3038</c:v>
                </c:pt>
                <c:pt idx="21">
                  <c:v>2719</c:v>
                </c:pt>
                <c:pt idx="22">
                  <c:v>2861</c:v>
                </c:pt>
                <c:pt idx="23">
                  <c:v>2992</c:v>
                </c:pt>
                <c:pt idx="24">
                  <c:v>2930</c:v>
                </c:pt>
                <c:pt idx="25">
                  <c:v>2625</c:v>
                </c:pt>
                <c:pt idx="26">
                  <c:v>2452</c:v>
                </c:pt>
                <c:pt idx="27">
                  <c:v>2445</c:v>
                </c:pt>
                <c:pt idx="28">
                  <c:v>2408</c:v>
                </c:pt>
                <c:pt idx="29">
                  <c:v>2820</c:v>
                </c:pt>
                <c:pt idx="30">
                  <c:v>3653</c:v>
                </c:pt>
                <c:pt idx="31">
                  <c:v>3799</c:v>
                </c:pt>
                <c:pt idx="32">
                  <c:v>4075</c:v>
                </c:pt>
                <c:pt idx="33">
                  <c:v>3578</c:v>
                </c:pt>
                <c:pt idx="34">
                  <c:v>3035</c:v>
                </c:pt>
                <c:pt idx="35">
                  <c:v>2421</c:v>
                </c:pt>
                <c:pt idx="36">
                  <c:v>2034</c:v>
                </c:pt>
                <c:pt idx="37">
                  <c:v>2088</c:v>
                </c:pt>
                <c:pt idx="38">
                  <c:v>2197</c:v>
                </c:pt>
                <c:pt idx="39">
                  <c:v>2383</c:v>
                </c:pt>
                <c:pt idx="40">
                  <c:v>2417</c:v>
                </c:pt>
                <c:pt idx="41">
                  <c:v>2485</c:v>
                </c:pt>
                <c:pt idx="42">
                  <c:v>2579</c:v>
                </c:pt>
                <c:pt idx="43">
                  <c:v>2608</c:v>
                </c:pt>
                <c:pt idx="44">
                  <c:v>2821</c:v>
                </c:pt>
                <c:pt idx="45">
                  <c:v>3210</c:v>
                </c:pt>
                <c:pt idx="46">
                  <c:v>3820</c:v>
                </c:pt>
                <c:pt idx="47">
                  <c:v>4124</c:v>
                </c:pt>
                <c:pt idx="48">
                  <c:v>4090</c:v>
                </c:pt>
                <c:pt idx="49">
                  <c:v>4367</c:v>
                </c:pt>
                <c:pt idx="50">
                  <c:v>4101</c:v>
                </c:pt>
                <c:pt idx="51">
                  <c:v>3922</c:v>
                </c:pt>
                <c:pt idx="52">
                  <c:v>3951</c:v>
                </c:pt>
                <c:pt idx="53">
                  <c:v>4301</c:v>
                </c:pt>
                <c:pt idx="54">
                  <c:v>5046</c:v>
                </c:pt>
                <c:pt idx="55">
                  <c:v>6094</c:v>
                </c:pt>
                <c:pt idx="56">
                  <c:v>6022</c:v>
                </c:pt>
                <c:pt idx="57">
                  <c:v>6520</c:v>
                </c:pt>
                <c:pt idx="58">
                  <c:v>7714</c:v>
                </c:pt>
                <c:pt idx="59">
                  <c:v>8558</c:v>
                </c:pt>
                <c:pt idx="60">
                  <c:v>8257</c:v>
                </c:pt>
                <c:pt idx="61">
                  <c:v>6804</c:v>
                </c:pt>
                <c:pt idx="62">
                  <c:v>4644</c:v>
                </c:pt>
                <c:pt idx="63">
                  <c:v>3350</c:v>
                </c:pt>
                <c:pt idx="64">
                  <c:v>2542</c:v>
                </c:pt>
                <c:pt idx="65">
                  <c:v>2229</c:v>
                </c:pt>
                <c:pt idx="66">
                  <c:v>2226</c:v>
                </c:pt>
                <c:pt idx="67">
                  <c:v>2659</c:v>
                </c:pt>
                <c:pt idx="68">
                  <c:v>3386</c:v>
                </c:pt>
                <c:pt idx="69">
                  <c:v>3890</c:v>
                </c:pt>
                <c:pt idx="70">
                  <c:v>3921</c:v>
                </c:pt>
                <c:pt idx="71">
                  <c:v>3353</c:v>
                </c:pt>
                <c:pt idx="72">
                  <c:v>2840</c:v>
                </c:pt>
                <c:pt idx="73">
                  <c:v>2279</c:v>
                </c:pt>
                <c:pt idx="74">
                  <c:v>2396</c:v>
                </c:pt>
                <c:pt idx="75">
                  <c:v>2693</c:v>
                </c:pt>
                <c:pt idx="76">
                  <c:v>2956</c:v>
                </c:pt>
                <c:pt idx="77">
                  <c:v>3447</c:v>
                </c:pt>
                <c:pt idx="78">
                  <c:v>4055</c:v>
                </c:pt>
                <c:pt idx="79">
                  <c:v>3790</c:v>
                </c:pt>
                <c:pt idx="80">
                  <c:v>3469</c:v>
                </c:pt>
                <c:pt idx="81">
                  <c:v>4045</c:v>
                </c:pt>
                <c:pt idx="82">
                  <c:v>5333</c:v>
                </c:pt>
                <c:pt idx="83">
                  <c:v>5763</c:v>
                </c:pt>
                <c:pt idx="84">
                  <c:v>4894</c:v>
                </c:pt>
                <c:pt idx="85">
                  <c:v>3737</c:v>
                </c:pt>
                <c:pt idx="86">
                  <c:v>3778</c:v>
                </c:pt>
                <c:pt idx="87">
                  <c:v>4487</c:v>
                </c:pt>
                <c:pt idx="88">
                  <c:v>4713</c:v>
                </c:pt>
                <c:pt idx="89">
                  <c:v>4260</c:v>
                </c:pt>
                <c:pt idx="90">
                  <c:v>3340</c:v>
                </c:pt>
                <c:pt idx="91">
                  <c:v>2841</c:v>
                </c:pt>
                <c:pt idx="92">
                  <c:v>3237</c:v>
                </c:pt>
                <c:pt idx="93">
                  <c:v>3314</c:v>
                </c:pt>
                <c:pt idx="94">
                  <c:v>3241</c:v>
                </c:pt>
                <c:pt idx="95">
                  <c:v>3025</c:v>
                </c:pt>
                <c:pt idx="96">
                  <c:v>3076</c:v>
                </c:pt>
                <c:pt idx="97">
                  <c:v>3054</c:v>
                </c:pt>
                <c:pt idx="98">
                  <c:v>3042</c:v>
                </c:pt>
                <c:pt idx="99">
                  <c:v>2861</c:v>
                </c:pt>
                <c:pt idx="100">
                  <c:v>2914</c:v>
                </c:pt>
                <c:pt idx="101">
                  <c:v>2920</c:v>
                </c:pt>
                <c:pt idx="102">
                  <c:v>3064</c:v>
                </c:pt>
                <c:pt idx="103">
                  <c:v>2541</c:v>
                </c:pt>
                <c:pt idx="104">
                  <c:v>2202</c:v>
                </c:pt>
                <c:pt idx="105">
                  <c:v>2361</c:v>
                </c:pt>
                <c:pt idx="106">
                  <c:v>2679</c:v>
                </c:pt>
                <c:pt idx="107">
                  <c:v>3073</c:v>
                </c:pt>
                <c:pt idx="108">
                  <c:v>3987</c:v>
                </c:pt>
                <c:pt idx="109">
                  <c:v>4551</c:v>
                </c:pt>
                <c:pt idx="110">
                  <c:v>4513</c:v>
                </c:pt>
                <c:pt idx="111">
                  <c:v>3565</c:v>
                </c:pt>
                <c:pt idx="112">
                  <c:v>2630</c:v>
                </c:pt>
                <c:pt idx="113">
                  <c:v>2555</c:v>
                </c:pt>
                <c:pt idx="114">
                  <c:v>2703</c:v>
                </c:pt>
                <c:pt idx="115">
                  <c:v>2786</c:v>
                </c:pt>
                <c:pt idx="116">
                  <c:v>3411</c:v>
                </c:pt>
                <c:pt idx="117">
                  <c:v>4503</c:v>
                </c:pt>
                <c:pt idx="118">
                  <c:v>5987</c:v>
                </c:pt>
                <c:pt idx="119">
                  <c:v>7586</c:v>
                </c:pt>
                <c:pt idx="120">
                  <c:v>9197</c:v>
                </c:pt>
                <c:pt idx="121">
                  <c:v>10463</c:v>
                </c:pt>
                <c:pt idx="122">
                  <c:v>10024</c:v>
                </c:pt>
                <c:pt idx="123">
                  <c:v>7755</c:v>
                </c:pt>
                <c:pt idx="124">
                  <c:v>6754</c:v>
                </c:pt>
                <c:pt idx="125">
                  <c:v>6486</c:v>
                </c:pt>
                <c:pt idx="126">
                  <c:v>5801</c:v>
                </c:pt>
                <c:pt idx="127">
                  <c:v>4806</c:v>
                </c:pt>
                <c:pt idx="128">
                  <c:v>3902</c:v>
                </c:pt>
                <c:pt idx="129">
                  <c:v>3204</c:v>
                </c:pt>
                <c:pt idx="130">
                  <c:v>2720</c:v>
                </c:pt>
                <c:pt idx="131">
                  <c:v>3037</c:v>
                </c:pt>
                <c:pt idx="132">
                  <c:v>3314</c:v>
                </c:pt>
                <c:pt idx="133">
                  <c:v>3743</c:v>
                </c:pt>
                <c:pt idx="134">
                  <c:v>3796</c:v>
                </c:pt>
                <c:pt idx="135">
                  <c:v>3420</c:v>
                </c:pt>
                <c:pt idx="136">
                  <c:v>3011</c:v>
                </c:pt>
                <c:pt idx="137">
                  <c:v>3170</c:v>
                </c:pt>
                <c:pt idx="138">
                  <c:v>3409</c:v>
                </c:pt>
                <c:pt idx="139">
                  <c:v>4128</c:v>
                </c:pt>
                <c:pt idx="140">
                  <c:v>4602</c:v>
                </c:pt>
                <c:pt idx="141">
                  <c:v>5200</c:v>
                </c:pt>
                <c:pt idx="142">
                  <c:v>5371</c:v>
                </c:pt>
                <c:pt idx="143">
                  <c:v>4771</c:v>
                </c:pt>
                <c:pt idx="144">
                  <c:v>4431</c:v>
                </c:pt>
                <c:pt idx="145">
                  <c:v>4496</c:v>
                </c:pt>
                <c:pt idx="146">
                  <c:v>4350</c:v>
                </c:pt>
                <c:pt idx="147">
                  <c:v>3955</c:v>
                </c:pt>
                <c:pt idx="148">
                  <c:v>3933</c:v>
                </c:pt>
                <c:pt idx="149">
                  <c:v>3694</c:v>
                </c:pt>
                <c:pt idx="150">
                  <c:v>3799</c:v>
                </c:pt>
                <c:pt idx="151">
                  <c:v>4409</c:v>
                </c:pt>
                <c:pt idx="152">
                  <c:v>4856</c:v>
                </c:pt>
                <c:pt idx="153">
                  <c:v>5553</c:v>
                </c:pt>
                <c:pt idx="154">
                  <c:v>6113</c:v>
                </c:pt>
                <c:pt idx="155">
                  <c:v>7315</c:v>
                </c:pt>
                <c:pt idx="156">
                  <c:v>7855</c:v>
                </c:pt>
                <c:pt idx="157">
                  <c:v>8057</c:v>
                </c:pt>
                <c:pt idx="158">
                  <c:v>7177</c:v>
                </c:pt>
                <c:pt idx="159">
                  <c:v>5794</c:v>
                </c:pt>
                <c:pt idx="160">
                  <c:v>5125</c:v>
                </c:pt>
                <c:pt idx="161">
                  <c:v>4306</c:v>
                </c:pt>
                <c:pt idx="162">
                  <c:v>4222</c:v>
                </c:pt>
                <c:pt idx="163">
                  <c:v>4340</c:v>
                </c:pt>
                <c:pt idx="164">
                  <c:v>4252</c:v>
                </c:pt>
                <c:pt idx="165">
                  <c:v>4232</c:v>
                </c:pt>
                <c:pt idx="166">
                  <c:v>4433</c:v>
                </c:pt>
                <c:pt idx="167">
                  <c:v>4544</c:v>
                </c:pt>
                <c:pt idx="168">
                  <c:v>4997</c:v>
                </c:pt>
                <c:pt idx="169">
                  <c:v>4445</c:v>
                </c:pt>
                <c:pt idx="170">
                  <c:v>3852</c:v>
                </c:pt>
                <c:pt idx="171">
                  <c:v>3451</c:v>
                </c:pt>
                <c:pt idx="172">
                  <c:v>3281</c:v>
                </c:pt>
                <c:pt idx="173">
                  <c:v>3461</c:v>
                </c:pt>
                <c:pt idx="174">
                  <c:v>3920</c:v>
                </c:pt>
                <c:pt idx="175">
                  <c:v>4657</c:v>
                </c:pt>
                <c:pt idx="176">
                  <c:v>5841</c:v>
                </c:pt>
                <c:pt idx="177">
                  <c:v>7133</c:v>
                </c:pt>
                <c:pt idx="178">
                  <c:v>8745</c:v>
                </c:pt>
                <c:pt idx="179">
                  <c:v>11162</c:v>
                </c:pt>
                <c:pt idx="180">
                  <c:v>15075</c:v>
                </c:pt>
                <c:pt idx="181">
                  <c:v>20806</c:v>
                </c:pt>
                <c:pt idx="182">
                  <c:v>22829</c:v>
                </c:pt>
                <c:pt idx="183">
                  <c:v>22302</c:v>
                </c:pt>
                <c:pt idx="184">
                  <c:v>19193</c:v>
                </c:pt>
                <c:pt idx="185">
                  <c:v>15027</c:v>
                </c:pt>
                <c:pt idx="186">
                  <c:v>10329</c:v>
                </c:pt>
                <c:pt idx="187">
                  <c:v>8433</c:v>
                </c:pt>
                <c:pt idx="188">
                  <c:v>7166</c:v>
                </c:pt>
                <c:pt idx="189">
                  <c:v>6619</c:v>
                </c:pt>
                <c:pt idx="190">
                  <c:v>7569</c:v>
                </c:pt>
                <c:pt idx="191">
                  <c:v>8442</c:v>
                </c:pt>
                <c:pt idx="192">
                  <c:v>8343</c:v>
                </c:pt>
                <c:pt idx="193">
                  <c:v>7145</c:v>
                </c:pt>
                <c:pt idx="194">
                  <c:v>5780</c:v>
                </c:pt>
                <c:pt idx="195">
                  <c:v>5701</c:v>
                </c:pt>
                <c:pt idx="196">
                  <c:v>5580</c:v>
                </c:pt>
                <c:pt idx="197">
                  <c:v>5953</c:v>
                </c:pt>
                <c:pt idx="198">
                  <c:v>5987</c:v>
                </c:pt>
                <c:pt idx="199">
                  <c:v>6074</c:v>
                </c:pt>
                <c:pt idx="200">
                  <c:v>6467</c:v>
                </c:pt>
                <c:pt idx="201">
                  <c:v>7281</c:v>
                </c:pt>
                <c:pt idx="202">
                  <c:v>8727</c:v>
                </c:pt>
                <c:pt idx="203">
                  <c:v>10467</c:v>
                </c:pt>
                <c:pt idx="204">
                  <c:v>12083</c:v>
                </c:pt>
                <c:pt idx="205">
                  <c:v>10743</c:v>
                </c:pt>
                <c:pt idx="206">
                  <c:v>9165</c:v>
                </c:pt>
                <c:pt idx="207">
                  <c:v>7447</c:v>
                </c:pt>
                <c:pt idx="208">
                  <c:v>5491</c:v>
                </c:pt>
                <c:pt idx="209">
                  <c:v>4821</c:v>
                </c:pt>
                <c:pt idx="210">
                  <c:v>4618</c:v>
                </c:pt>
                <c:pt idx="211">
                  <c:v>4448</c:v>
                </c:pt>
                <c:pt idx="212">
                  <c:v>4847</c:v>
                </c:pt>
                <c:pt idx="213">
                  <c:v>5606</c:v>
                </c:pt>
                <c:pt idx="214">
                  <c:v>6416</c:v>
                </c:pt>
                <c:pt idx="215">
                  <c:v>6830</c:v>
                </c:pt>
                <c:pt idx="216">
                  <c:v>7380</c:v>
                </c:pt>
                <c:pt idx="217">
                  <c:v>8678</c:v>
                </c:pt>
                <c:pt idx="218">
                  <c:v>9805</c:v>
                </c:pt>
                <c:pt idx="219">
                  <c:v>11162</c:v>
                </c:pt>
                <c:pt idx="220">
                  <c:v>13083</c:v>
                </c:pt>
                <c:pt idx="221">
                  <c:v>17027</c:v>
                </c:pt>
                <c:pt idx="222">
                  <c:v>23795</c:v>
                </c:pt>
                <c:pt idx="223">
                  <c:v>32825</c:v>
                </c:pt>
                <c:pt idx="224">
                  <c:v>41950</c:v>
                </c:pt>
                <c:pt idx="225">
                  <c:v>47778</c:v>
                </c:pt>
                <c:pt idx="226">
                  <c:v>48392</c:v>
                </c:pt>
                <c:pt idx="227">
                  <c:v>46846</c:v>
                </c:pt>
                <c:pt idx="228">
                  <c:v>48384</c:v>
                </c:pt>
                <c:pt idx="229">
                  <c:v>53426</c:v>
                </c:pt>
                <c:pt idx="230">
                  <c:v>55322</c:v>
                </c:pt>
                <c:pt idx="231">
                  <c:v>52315</c:v>
                </c:pt>
                <c:pt idx="232">
                  <c:v>42835</c:v>
                </c:pt>
                <c:pt idx="233">
                  <c:v>32390</c:v>
                </c:pt>
                <c:pt idx="234">
                  <c:v>23798</c:v>
                </c:pt>
                <c:pt idx="235">
                  <c:v>18792</c:v>
                </c:pt>
                <c:pt idx="236">
                  <c:v>15803</c:v>
                </c:pt>
                <c:pt idx="237">
                  <c:v>14412</c:v>
                </c:pt>
                <c:pt idx="238">
                  <c:v>14399</c:v>
                </c:pt>
                <c:pt idx="239">
                  <c:v>14839</c:v>
                </c:pt>
                <c:pt idx="240">
                  <c:v>15217</c:v>
                </c:pt>
                <c:pt idx="241">
                  <c:v>15193</c:v>
                </c:pt>
                <c:pt idx="242">
                  <c:v>14286</c:v>
                </c:pt>
                <c:pt idx="243">
                  <c:v>12403</c:v>
                </c:pt>
                <c:pt idx="244">
                  <c:v>9369</c:v>
                </c:pt>
                <c:pt idx="245">
                  <c:v>7450</c:v>
                </c:pt>
                <c:pt idx="246">
                  <c:v>6642</c:v>
                </c:pt>
                <c:pt idx="247">
                  <c:v>6357</c:v>
                </c:pt>
                <c:pt idx="248">
                  <c:v>6198</c:v>
                </c:pt>
                <c:pt idx="249">
                  <c:v>6012</c:v>
                </c:pt>
                <c:pt idx="250">
                  <c:v>5666</c:v>
                </c:pt>
                <c:pt idx="251">
                  <c:v>5335</c:v>
                </c:pt>
                <c:pt idx="252">
                  <c:v>5395</c:v>
                </c:pt>
                <c:pt idx="253">
                  <c:v>5453</c:v>
                </c:pt>
                <c:pt idx="254">
                  <c:v>5489</c:v>
                </c:pt>
                <c:pt idx="255">
                  <c:v>5011</c:v>
                </c:pt>
                <c:pt idx="256">
                  <c:v>4408</c:v>
                </c:pt>
                <c:pt idx="257">
                  <c:v>3985</c:v>
                </c:pt>
                <c:pt idx="258">
                  <c:v>3872</c:v>
                </c:pt>
                <c:pt idx="259">
                  <c:v>4016</c:v>
                </c:pt>
                <c:pt idx="260">
                  <c:v>4081</c:v>
                </c:pt>
                <c:pt idx="261">
                  <c:v>4052</c:v>
                </c:pt>
                <c:pt idx="262">
                  <c:v>4291</c:v>
                </c:pt>
                <c:pt idx="263">
                  <c:v>4236</c:v>
                </c:pt>
                <c:pt idx="264">
                  <c:v>3853</c:v>
                </c:pt>
                <c:pt idx="265">
                  <c:v>3566</c:v>
                </c:pt>
                <c:pt idx="266">
                  <c:v>3586</c:v>
                </c:pt>
                <c:pt idx="267">
                  <c:v>3351</c:v>
                </c:pt>
                <c:pt idx="268">
                  <c:v>3278</c:v>
                </c:pt>
                <c:pt idx="269">
                  <c:v>3247</c:v>
                </c:pt>
                <c:pt idx="270">
                  <c:v>3612</c:v>
                </c:pt>
                <c:pt idx="271">
                  <c:v>4043</c:v>
                </c:pt>
                <c:pt idx="272">
                  <c:v>4794</c:v>
                </c:pt>
                <c:pt idx="273">
                  <c:v>6019</c:v>
                </c:pt>
                <c:pt idx="274">
                  <c:v>7358</c:v>
                </c:pt>
                <c:pt idx="275">
                  <c:v>8056</c:v>
                </c:pt>
                <c:pt idx="276">
                  <c:v>7429</c:v>
                </c:pt>
                <c:pt idx="277">
                  <c:v>5606</c:v>
                </c:pt>
                <c:pt idx="278">
                  <c:v>4591</c:v>
                </c:pt>
                <c:pt idx="279">
                  <c:v>4245</c:v>
                </c:pt>
                <c:pt idx="280">
                  <c:v>4206</c:v>
                </c:pt>
                <c:pt idx="281">
                  <c:v>4321</c:v>
                </c:pt>
                <c:pt idx="282">
                  <c:v>4332</c:v>
                </c:pt>
                <c:pt idx="283">
                  <c:v>4088</c:v>
                </c:pt>
                <c:pt idx="284">
                  <c:v>4180</c:v>
                </c:pt>
                <c:pt idx="285">
                  <c:v>4178</c:v>
                </c:pt>
                <c:pt idx="286">
                  <c:v>4380</c:v>
                </c:pt>
                <c:pt idx="287">
                  <c:v>4362</c:v>
                </c:pt>
                <c:pt idx="288">
                  <c:v>3979</c:v>
                </c:pt>
                <c:pt idx="289">
                  <c:v>3877</c:v>
                </c:pt>
                <c:pt idx="290">
                  <c:v>3784</c:v>
                </c:pt>
                <c:pt idx="291">
                  <c:v>3376</c:v>
                </c:pt>
                <c:pt idx="292">
                  <c:v>3172</c:v>
                </c:pt>
                <c:pt idx="293">
                  <c:v>3403</c:v>
                </c:pt>
                <c:pt idx="294">
                  <c:v>4097</c:v>
                </c:pt>
                <c:pt idx="295">
                  <c:v>4990</c:v>
                </c:pt>
                <c:pt idx="296">
                  <c:v>6464</c:v>
                </c:pt>
                <c:pt idx="297">
                  <c:v>8150</c:v>
                </c:pt>
                <c:pt idx="298">
                  <c:v>10030</c:v>
                </c:pt>
                <c:pt idx="299">
                  <c:v>11231</c:v>
                </c:pt>
                <c:pt idx="300">
                  <c:v>10306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3C-4BFD-8BCC-8BFFF9D88D9A}"/>
            </c:ext>
          </c:extLst>
        </c:ser>
        <c:ser>
          <c:idx val="2"/>
          <c:order val="2"/>
          <c:tx>
            <c:strRef>
              <c:f>'259'!$G$1:$G$2</c:f>
              <c:strCache>
                <c:ptCount val="2"/>
                <c:pt idx="0">
                  <c:v>5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'259'!$A$450:$A$750</c:f>
              <c:numCache>
                <c:formatCode>General</c:formatCode>
                <c:ptCount val="301"/>
                <c:pt idx="0">
                  <c:v>245.1713</c:v>
                </c:pt>
                <c:pt idx="1">
                  <c:v>245.18800000000002</c:v>
                </c:pt>
                <c:pt idx="2">
                  <c:v>245.2047</c:v>
                </c:pt>
                <c:pt idx="3">
                  <c:v>245.22140000000002</c:v>
                </c:pt>
                <c:pt idx="4">
                  <c:v>245.2381</c:v>
                </c:pt>
                <c:pt idx="5">
                  <c:v>245.25480000000002</c:v>
                </c:pt>
                <c:pt idx="6">
                  <c:v>245.2715</c:v>
                </c:pt>
                <c:pt idx="7">
                  <c:v>245.28820000000002</c:v>
                </c:pt>
                <c:pt idx="8">
                  <c:v>245.3049</c:v>
                </c:pt>
                <c:pt idx="9">
                  <c:v>245.32160000000002</c:v>
                </c:pt>
                <c:pt idx="10">
                  <c:v>245.3383</c:v>
                </c:pt>
                <c:pt idx="11">
                  <c:v>245.35500000000002</c:v>
                </c:pt>
                <c:pt idx="12">
                  <c:v>245.3717</c:v>
                </c:pt>
                <c:pt idx="13">
                  <c:v>245.38840000000002</c:v>
                </c:pt>
                <c:pt idx="14">
                  <c:v>245.4051</c:v>
                </c:pt>
                <c:pt idx="15">
                  <c:v>245.42180000000002</c:v>
                </c:pt>
                <c:pt idx="16">
                  <c:v>245.4385</c:v>
                </c:pt>
                <c:pt idx="17">
                  <c:v>245.45520000000002</c:v>
                </c:pt>
                <c:pt idx="18">
                  <c:v>245.47190000000001</c:v>
                </c:pt>
                <c:pt idx="19">
                  <c:v>245.48860000000002</c:v>
                </c:pt>
                <c:pt idx="20">
                  <c:v>245.50530000000001</c:v>
                </c:pt>
                <c:pt idx="21">
                  <c:v>245.52200000000002</c:v>
                </c:pt>
                <c:pt idx="22">
                  <c:v>245.53870000000001</c:v>
                </c:pt>
                <c:pt idx="23">
                  <c:v>245.55540000000002</c:v>
                </c:pt>
                <c:pt idx="24">
                  <c:v>245.57210000000001</c:v>
                </c:pt>
                <c:pt idx="25">
                  <c:v>245.58880000000002</c:v>
                </c:pt>
                <c:pt idx="26">
                  <c:v>245.60550000000001</c:v>
                </c:pt>
                <c:pt idx="27">
                  <c:v>245.62220000000002</c:v>
                </c:pt>
                <c:pt idx="28">
                  <c:v>245.63890000000001</c:v>
                </c:pt>
                <c:pt idx="29">
                  <c:v>245.65560000000002</c:v>
                </c:pt>
                <c:pt idx="30">
                  <c:v>245.67230000000001</c:v>
                </c:pt>
                <c:pt idx="31">
                  <c:v>245.68900000000002</c:v>
                </c:pt>
                <c:pt idx="32">
                  <c:v>245.70570000000001</c:v>
                </c:pt>
                <c:pt idx="33">
                  <c:v>245.72240000000002</c:v>
                </c:pt>
                <c:pt idx="34">
                  <c:v>245.73910000000001</c:v>
                </c:pt>
                <c:pt idx="35">
                  <c:v>245.75580000000002</c:v>
                </c:pt>
                <c:pt idx="36">
                  <c:v>245.77250000000001</c:v>
                </c:pt>
                <c:pt idx="37">
                  <c:v>245.78920000000002</c:v>
                </c:pt>
                <c:pt idx="38">
                  <c:v>245.80590000000001</c:v>
                </c:pt>
                <c:pt idx="39">
                  <c:v>245.82260000000002</c:v>
                </c:pt>
                <c:pt idx="40">
                  <c:v>245.83930000000001</c:v>
                </c:pt>
                <c:pt idx="41">
                  <c:v>245.85600000000002</c:v>
                </c:pt>
                <c:pt idx="42">
                  <c:v>245.87270000000001</c:v>
                </c:pt>
                <c:pt idx="43">
                  <c:v>245.88940000000002</c:v>
                </c:pt>
                <c:pt idx="44">
                  <c:v>245.90610000000001</c:v>
                </c:pt>
                <c:pt idx="45">
                  <c:v>245.92280000000002</c:v>
                </c:pt>
                <c:pt idx="46">
                  <c:v>245.93950000000001</c:v>
                </c:pt>
                <c:pt idx="47">
                  <c:v>245.95620000000002</c:v>
                </c:pt>
                <c:pt idx="48">
                  <c:v>245.97290000000001</c:v>
                </c:pt>
                <c:pt idx="49">
                  <c:v>245.98960000000002</c:v>
                </c:pt>
                <c:pt idx="50">
                  <c:v>246.00630000000001</c:v>
                </c:pt>
                <c:pt idx="51">
                  <c:v>246.02300000000002</c:v>
                </c:pt>
                <c:pt idx="52">
                  <c:v>246.03970000000001</c:v>
                </c:pt>
                <c:pt idx="53">
                  <c:v>246.05640000000002</c:v>
                </c:pt>
                <c:pt idx="54">
                  <c:v>246.07310000000001</c:v>
                </c:pt>
                <c:pt idx="55">
                  <c:v>246.08980000000003</c:v>
                </c:pt>
                <c:pt idx="56">
                  <c:v>246.10650000000001</c:v>
                </c:pt>
                <c:pt idx="57">
                  <c:v>246.12320000000003</c:v>
                </c:pt>
                <c:pt idx="58">
                  <c:v>246.13990000000001</c:v>
                </c:pt>
                <c:pt idx="59">
                  <c:v>246.15660000000003</c:v>
                </c:pt>
                <c:pt idx="60">
                  <c:v>246.17330000000001</c:v>
                </c:pt>
                <c:pt idx="61">
                  <c:v>246.19000000000003</c:v>
                </c:pt>
                <c:pt idx="62">
                  <c:v>246.20670000000001</c:v>
                </c:pt>
                <c:pt idx="63">
                  <c:v>246.22340000000003</c:v>
                </c:pt>
                <c:pt idx="64">
                  <c:v>246.24010000000001</c:v>
                </c:pt>
                <c:pt idx="65">
                  <c:v>246.25680000000003</c:v>
                </c:pt>
                <c:pt idx="66">
                  <c:v>246.27350000000001</c:v>
                </c:pt>
                <c:pt idx="67">
                  <c:v>246.29020000000003</c:v>
                </c:pt>
                <c:pt idx="68">
                  <c:v>246.30690000000001</c:v>
                </c:pt>
                <c:pt idx="69">
                  <c:v>246.32360000000003</c:v>
                </c:pt>
                <c:pt idx="70">
                  <c:v>246.34030000000001</c:v>
                </c:pt>
                <c:pt idx="71">
                  <c:v>246.35700000000003</c:v>
                </c:pt>
                <c:pt idx="72">
                  <c:v>246.37370000000001</c:v>
                </c:pt>
                <c:pt idx="73">
                  <c:v>246.3904</c:v>
                </c:pt>
                <c:pt idx="74">
                  <c:v>246.40710000000001</c:v>
                </c:pt>
                <c:pt idx="75">
                  <c:v>246.4238</c:v>
                </c:pt>
                <c:pt idx="76">
                  <c:v>246.44050000000001</c:v>
                </c:pt>
                <c:pt idx="77">
                  <c:v>246.4572</c:v>
                </c:pt>
                <c:pt idx="78">
                  <c:v>246.47390000000001</c:v>
                </c:pt>
                <c:pt idx="79">
                  <c:v>246.4906</c:v>
                </c:pt>
                <c:pt idx="80">
                  <c:v>246.50730000000001</c:v>
                </c:pt>
                <c:pt idx="81">
                  <c:v>246.524</c:v>
                </c:pt>
                <c:pt idx="82">
                  <c:v>246.54070000000002</c:v>
                </c:pt>
                <c:pt idx="83">
                  <c:v>246.5574</c:v>
                </c:pt>
                <c:pt idx="84">
                  <c:v>246.57410000000002</c:v>
                </c:pt>
                <c:pt idx="85">
                  <c:v>246.5908</c:v>
                </c:pt>
                <c:pt idx="86">
                  <c:v>246.60750000000002</c:v>
                </c:pt>
                <c:pt idx="87">
                  <c:v>246.6242</c:v>
                </c:pt>
                <c:pt idx="88">
                  <c:v>246.64090000000002</c:v>
                </c:pt>
                <c:pt idx="89">
                  <c:v>246.6576</c:v>
                </c:pt>
                <c:pt idx="90">
                  <c:v>246.67430000000002</c:v>
                </c:pt>
                <c:pt idx="91">
                  <c:v>246.691</c:v>
                </c:pt>
                <c:pt idx="92">
                  <c:v>246.70770000000002</c:v>
                </c:pt>
                <c:pt idx="93">
                  <c:v>246.7244</c:v>
                </c:pt>
                <c:pt idx="94">
                  <c:v>246.74110000000002</c:v>
                </c:pt>
                <c:pt idx="95">
                  <c:v>246.7578</c:v>
                </c:pt>
                <c:pt idx="96">
                  <c:v>246.77450000000002</c:v>
                </c:pt>
                <c:pt idx="97">
                  <c:v>246.7912</c:v>
                </c:pt>
                <c:pt idx="98">
                  <c:v>246.80790000000002</c:v>
                </c:pt>
                <c:pt idx="99">
                  <c:v>246.8246</c:v>
                </c:pt>
                <c:pt idx="100">
                  <c:v>246.84130000000002</c:v>
                </c:pt>
                <c:pt idx="101">
                  <c:v>246.858</c:v>
                </c:pt>
                <c:pt idx="102">
                  <c:v>246.87470000000002</c:v>
                </c:pt>
                <c:pt idx="103">
                  <c:v>246.8914</c:v>
                </c:pt>
                <c:pt idx="104">
                  <c:v>246.90810000000002</c:v>
                </c:pt>
                <c:pt idx="105">
                  <c:v>246.9248</c:v>
                </c:pt>
                <c:pt idx="106">
                  <c:v>246.94150000000002</c:v>
                </c:pt>
                <c:pt idx="107">
                  <c:v>246.95820000000001</c:v>
                </c:pt>
                <c:pt idx="108">
                  <c:v>246.97490000000002</c:v>
                </c:pt>
                <c:pt idx="109">
                  <c:v>246.99160000000001</c:v>
                </c:pt>
                <c:pt idx="110">
                  <c:v>247.00830000000002</c:v>
                </c:pt>
                <c:pt idx="111">
                  <c:v>247.02500000000001</c:v>
                </c:pt>
                <c:pt idx="112">
                  <c:v>247.04170000000002</c:v>
                </c:pt>
                <c:pt idx="113">
                  <c:v>247.05840000000001</c:v>
                </c:pt>
                <c:pt idx="114">
                  <c:v>247.07510000000002</c:v>
                </c:pt>
                <c:pt idx="115">
                  <c:v>247.09180000000001</c:v>
                </c:pt>
                <c:pt idx="116">
                  <c:v>247.10850000000002</c:v>
                </c:pt>
                <c:pt idx="117">
                  <c:v>247.12520000000001</c:v>
                </c:pt>
                <c:pt idx="118">
                  <c:v>247.14190000000002</c:v>
                </c:pt>
                <c:pt idx="119">
                  <c:v>247.15860000000001</c:v>
                </c:pt>
                <c:pt idx="120">
                  <c:v>247.17530000000002</c:v>
                </c:pt>
                <c:pt idx="121">
                  <c:v>247.19200000000001</c:v>
                </c:pt>
                <c:pt idx="122">
                  <c:v>247.20870000000002</c:v>
                </c:pt>
                <c:pt idx="123">
                  <c:v>247.22540000000001</c:v>
                </c:pt>
                <c:pt idx="124">
                  <c:v>247.24210000000002</c:v>
                </c:pt>
                <c:pt idx="125">
                  <c:v>247.25880000000001</c:v>
                </c:pt>
                <c:pt idx="126">
                  <c:v>247.27550000000002</c:v>
                </c:pt>
                <c:pt idx="127">
                  <c:v>247.29220000000001</c:v>
                </c:pt>
                <c:pt idx="128">
                  <c:v>247.30890000000002</c:v>
                </c:pt>
                <c:pt idx="129">
                  <c:v>247.32560000000001</c:v>
                </c:pt>
                <c:pt idx="130">
                  <c:v>247.34230000000002</c:v>
                </c:pt>
                <c:pt idx="131">
                  <c:v>247.35900000000001</c:v>
                </c:pt>
                <c:pt idx="132">
                  <c:v>247.37570000000002</c:v>
                </c:pt>
                <c:pt idx="133">
                  <c:v>247.39240000000001</c:v>
                </c:pt>
                <c:pt idx="134">
                  <c:v>247.40910000000002</c:v>
                </c:pt>
                <c:pt idx="135">
                  <c:v>247.42580000000001</c:v>
                </c:pt>
                <c:pt idx="136">
                  <c:v>247.44250000000002</c:v>
                </c:pt>
                <c:pt idx="137">
                  <c:v>247.45920000000001</c:v>
                </c:pt>
                <c:pt idx="138">
                  <c:v>247.47590000000002</c:v>
                </c:pt>
                <c:pt idx="139">
                  <c:v>247.49260000000001</c:v>
                </c:pt>
                <c:pt idx="140">
                  <c:v>247.50930000000002</c:v>
                </c:pt>
                <c:pt idx="141">
                  <c:v>247.52600000000001</c:v>
                </c:pt>
                <c:pt idx="142">
                  <c:v>247.54270000000002</c:v>
                </c:pt>
                <c:pt idx="143">
                  <c:v>247.55940000000001</c:v>
                </c:pt>
                <c:pt idx="144">
                  <c:v>247.57610000000003</c:v>
                </c:pt>
                <c:pt idx="145">
                  <c:v>247.59280000000001</c:v>
                </c:pt>
                <c:pt idx="146">
                  <c:v>247.60950000000003</c:v>
                </c:pt>
                <c:pt idx="147">
                  <c:v>247.62620000000001</c:v>
                </c:pt>
                <c:pt idx="148">
                  <c:v>247.64290000000003</c:v>
                </c:pt>
                <c:pt idx="149">
                  <c:v>247.65960000000001</c:v>
                </c:pt>
                <c:pt idx="150">
                  <c:v>247.67630000000003</c:v>
                </c:pt>
                <c:pt idx="151">
                  <c:v>247.69300000000001</c:v>
                </c:pt>
                <c:pt idx="152">
                  <c:v>247.70970000000003</c:v>
                </c:pt>
                <c:pt idx="153">
                  <c:v>247.72640000000001</c:v>
                </c:pt>
                <c:pt idx="154">
                  <c:v>247.74310000000003</c:v>
                </c:pt>
                <c:pt idx="155">
                  <c:v>247.75980000000001</c:v>
                </c:pt>
                <c:pt idx="156">
                  <c:v>247.77650000000003</c:v>
                </c:pt>
                <c:pt idx="157">
                  <c:v>247.79320000000001</c:v>
                </c:pt>
                <c:pt idx="158">
                  <c:v>247.80990000000003</c:v>
                </c:pt>
                <c:pt idx="159">
                  <c:v>247.82660000000001</c:v>
                </c:pt>
                <c:pt idx="160">
                  <c:v>247.84330000000003</c:v>
                </c:pt>
                <c:pt idx="161">
                  <c:v>247.86</c:v>
                </c:pt>
                <c:pt idx="162">
                  <c:v>247.8767</c:v>
                </c:pt>
                <c:pt idx="163">
                  <c:v>247.89340000000001</c:v>
                </c:pt>
                <c:pt idx="164">
                  <c:v>247.9101</c:v>
                </c:pt>
                <c:pt idx="165">
                  <c:v>247.92680000000001</c:v>
                </c:pt>
                <c:pt idx="166">
                  <c:v>247.9435</c:v>
                </c:pt>
                <c:pt idx="167">
                  <c:v>247.96020000000001</c:v>
                </c:pt>
                <c:pt idx="168">
                  <c:v>247.9769</c:v>
                </c:pt>
                <c:pt idx="169">
                  <c:v>247.99360000000001</c:v>
                </c:pt>
                <c:pt idx="170">
                  <c:v>248.0103</c:v>
                </c:pt>
                <c:pt idx="171">
                  <c:v>248.02700000000002</c:v>
                </c:pt>
                <c:pt idx="172">
                  <c:v>248.0437</c:v>
                </c:pt>
                <c:pt idx="173">
                  <c:v>248.06040000000002</c:v>
                </c:pt>
                <c:pt idx="174">
                  <c:v>248.0771</c:v>
                </c:pt>
                <c:pt idx="175">
                  <c:v>248.09380000000002</c:v>
                </c:pt>
                <c:pt idx="176">
                  <c:v>248.1105</c:v>
                </c:pt>
                <c:pt idx="177">
                  <c:v>248.12720000000002</c:v>
                </c:pt>
                <c:pt idx="178">
                  <c:v>248.1439</c:v>
                </c:pt>
                <c:pt idx="179">
                  <c:v>248.16060000000002</c:v>
                </c:pt>
                <c:pt idx="180">
                  <c:v>248.1773</c:v>
                </c:pt>
                <c:pt idx="181">
                  <c:v>248.19400000000002</c:v>
                </c:pt>
                <c:pt idx="182">
                  <c:v>248.2107</c:v>
                </c:pt>
                <c:pt idx="183">
                  <c:v>248.22740000000002</c:v>
                </c:pt>
                <c:pt idx="184">
                  <c:v>248.2441</c:v>
                </c:pt>
                <c:pt idx="185">
                  <c:v>248.26080000000002</c:v>
                </c:pt>
                <c:pt idx="186">
                  <c:v>248.2775</c:v>
                </c:pt>
                <c:pt idx="187">
                  <c:v>248.29420000000002</c:v>
                </c:pt>
                <c:pt idx="188">
                  <c:v>248.3109</c:v>
                </c:pt>
                <c:pt idx="189">
                  <c:v>248.32760000000002</c:v>
                </c:pt>
                <c:pt idx="190">
                  <c:v>248.3443</c:v>
                </c:pt>
                <c:pt idx="191">
                  <c:v>248.36100000000002</c:v>
                </c:pt>
                <c:pt idx="192">
                  <c:v>248.3777</c:v>
                </c:pt>
                <c:pt idx="193">
                  <c:v>248.39440000000002</c:v>
                </c:pt>
                <c:pt idx="194">
                  <c:v>248.4111</c:v>
                </c:pt>
                <c:pt idx="195">
                  <c:v>248.42780000000002</c:v>
                </c:pt>
                <c:pt idx="196">
                  <c:v>248.44450000000001</c:v>
                </c:pt>
                <c:pt idx="197">
                  <c:v>248.46120000000002</c:v>
                </c:pt>
                <c:pt idx="198">
                  <c:v>248.47790000000001</c:v>
                </c:pt>
                <c:pt idx="199">
                  <c:v>248.49460000000002</c:v>
                </c:pt>
                <c:pt idx="200">
                  <c:v>248.51130000000001</c:v>
                </c:pt>
                <c:pt idx="201">
                  <c:v>248.52800000000002</c:v>
                </c:pt>
                <c:pt idx="202">
                  <c:v>248.54470000000001</c:v>
                </c:pt>
                <c:pt idx="203">
                  <c:v>248.56140000000002</c:v>
                </c:pt>
                <c:pt idx="204">
                  <c:v>248.57810000000001</c:v>
                </c:pt>
                <c:pt idx="205">
                  <c:v>248.59480000000002</c:v>
                </c:pt>
                <c:pt idx="206">
                  <c:v>248.61150000000001</c:v>
                </c:pt>
                <c:pt idx="207">
                  <c:v>248.62820000000002</c:v>
                </c:pt>
                <c:pt idx="208">
                  <c:v>248.64490000000001</c:v>
                </c:pt>
                <c:pt idx="209">
                  <c:v>248.66160000000002</c:v>
                </c:pt>
                <c:pt idx="210">
                  <c:v>248.67830000000001</c:v>
                </c:pt>
                <c:pt idx="211">
                  <c:v>248.69500000000002</c:v>
                </c:pt>
                <c:pt idx="212">
                  <c:v>248.71170000000001</c:v>
                </c:pt>
                <c:pt idx="213">
                  <c:v>248.72840000000002</c:v>
                </c:pt>
                <c:pt idx="214">
                  <c:v>248.74510000000001</c:v>
                </c:pt>
                <c:pt idx="215">
                  <c:v>248.76180000000002</c:v>
                </c:pt>
                <c:pt idx="216">
                  <c:v>248.77850000000001</c:v>
                </c:pt>
                <c:pt idx="217">
                  <c:v>248.79520000000002</c:v>
                </c:pt>
                <c:pt idx="218">
                  <c:v>248.81190000000001</c:v>
                </c:pt>
                <c:pt idx="219">
                  <c:v>248.82860000000002</c:v>
                </c:pt>
                <c:pt idx="220">
                  <c:v>248.84530000000001</c:v>
                </c:pt>
                <c:pt idx="221">
                  <c:v>248.86200000000002</c:v>
                </c:pt>
                <c:pt idx="222">
                  <c:v>248.87870000000001</c:v>
                </c:pt>
                <c:pt idx="223">
                  <c:v>248.89540000000002</c:v>
                </c:pt>
                <c:pt idx="224">
                  <c:v>248.91210000000001</c:v>
                </c:pt>
                <c:pt idx="225">
                  <c:v>248.92880000000002</c:v>
                </c:pt>
                <c:pt idx="226">
                  <c:v>248.94550000000001</c:v>
                </c:pt>
                <c:pt idx="227">
                  <c:v>248.96220000000002</c:v>
                </c:pt>
                <c:pt idx="228">
                  <c:v>248.97890000000001</c:v>
                </c:pt>
                <c:pt idx="229">
                  <c:v>248.99560000000002</c:v>
                </c:pt>
                <c:pt idx="230">
                  <c:v>249.01230000000001</c:v>
                </c:pt>
                <c:pt idx="231">
                  <c:v>249.02900000000002</c:v>
                </c:pt>
                <c:pt idx="232">
                  <c:v>249.04570000000001</c:v>
                </c:pt>
                <c:pt idx="233">
                  <c:v>249.06240000000003</c:v>
                </c:pt>
                <c:pt idx="234">
                  <c:v>249.07910000000001</c:v>
                </c:pt>
                <c:pt idx="235">
                  <c:v>249.09580000000003</c:v>
                </c:pt>
                <c:pt idx="236">
                  <c:v>249.11250000000001</c:v>
                </c:pt>
                <c:pt idx="237">
                  <c:v>249.12920000000003</c:v>
                </c:pt>
                <c:pt idx="238">
                  <c:v>249.14590000000001</c:v>
                </c:pt>
                <c:pt idx="239">
                  <c:v>249.16260000000003</c:v>
                </c:pt>
                <c:pt idx="240">
                  <c:v>249.17930000000001</c:v>
                </c:pt>
                <c:pt idx="241">
                  <c:v>249.19600000000003</c:v>
                </c:pt>
                <c:pt idx="242">
                  <c:v>249.21270000000001</c:v>
                </c:pt>
                <c:pt idx="243">
                  <c:v>249.22940000000003</c:v>
                </c:pt>
                <c:pt idx="244">
                  <c:v>249.24610000000001</c:v>
                </c:pt>
                <c:pt idx="245">
                  <c:v>249.26280000000003</c:v>
                </c:pt>
                <c:pt idx="246">
                  <c:v>249.27950000000001</c:v>
                </c:pt>
                <c:pt idx="247">
                  <c:v>249.29620000000003</c:v>
                </c:pt>
                <c:pt idx="248">
                  <c:v>249.31290000000001</c:v>
                </c:pt>
                <c:pt idx="249">
                  <c:v>249.32960000000003</c:v>
                </c:pt>
                <c:pt idx="250">
                  <c:v>249.34630000000001</c:v>
                </c:pt>
                <c:pt idx="251">
                  <c:v>249.363</c:v>
                </c:pt>
                <c:pt idx="252">
                  <c:v>249.37970000000001</c:v>
                </c:pt>
                <c:pt idx="253">
                  <c:v>249.3964</c:v>
                </c:pt>
                <c:pt idx="254">
                  <c:v>249.41310000000001</c:v>
                </c:pt>
                <c:pt idx="255">
                  <c:v>249.4298</c:v>
                </c:pt>
                <c:pt idx="256">
                  <c:v>249.44650000000001</c:v>
                </c:pt>
                <c:pt idx="257">
                  <c:v>249.4632</c:v>
                </c:pt>
                <c:pt idx="258">
                  <c:v>249.47990000000001</c:v>
                </c:pt>
                <c:pt idx="259">
                  <c:v>249.4966</c:v>
                </c:pt>
                <c:pt idx="260">
                  <c:v>249.51330000000002</c:v>
                </c:pt>
                <c:pt idx="261">
                  <c:v>249.53</c:v>
                </c:pt>
                <c:pt idx="262">
                  <c:v>249.54670000000002</c:v>
                </c:pt>
                <c:pt idx="263">
                  <c:v>249.5634</c:v>
                </c:pt>
                <c:pt idx="264">
                  <c:v>249.58010000000002</c:v>
                </c:pt>
                <c:pt idx="265">
                  <c:v>249.5968</c:v>
                </c:pt>
                <c:pt idx="266">
                  <c:v>249.61350000000002</c:v>
                </c:pt>
                <c:pt idx="267">
                  <c:v>249.6302</c:v>
                </c:pt>
                <c:pt idx="268">
                  <c:v>249.64690000000002</c:v>
                </c:pt>
                <c:pt idx="269">
                  <c:v>249.6636</c:v>
                </c:pt>
                <c:pt idx="270">
                  <c:v>249.68030000000002</c:v>
                </c:pt>
                <c:pt idx="271">
                  <c:v>249.697</c:v>
                </c:pt>
                <c:pt idx="272">
                  <c:v>249.71370000000002</c:v>
                </c:pt>
                <c:pt idx="273">
                  <c:v>249.7304</c:v>
                </c:pt>
                <c:pt idx="274">
                  <c:v>249.74710000000002</c:v>
                </c:pt>
                <c:pt idx="275">
                  <c:v>249.7638</c:v>
                </c:pt>
                <c:pt idx="276">
                  <c:v>249.78050000000002</c:v>
                </c:pt>
                <c:pt idx="277">
                  <c:v>249.7972</c:v>
                </c:pt>
                <c:pt idx="278">
                  <c:v>249.81390000000002</c:v>
                </c:pt>
                <c:pt idx="279">
                  <c:v>249.8306</c:v>
                </c:pt>
                <c:pt idx="280">
                  <c:v>249.84730000000002</c:v>
                </c:pt>
                <c:pt idx="281">
                  <c:v>249.864</c:v>
                </c:pt>
                <c:pt idx="282">
                  <c:v>249.88070000000002</c:v>
                </c:pt>
                <c:pt idx="283">
                  <c:v>249.8974</c:v>
                </c:pt>
                <c:pt idx="284">
                  <c:v>249.91410000000002</c:v>
                </c:pt>
                <c:pt idx="285">
                  <c:v>249.9308</c:v>
                </c:pt>
                <c:pt idx="286">
                  <c:v>249.94750000000002</c:v>
                </c:pt>
                <c:pt idx="287">
                  <c:v>249.96420000000001</c:v>
                </c:pt>
                <c:pt idx="288">
                  <c:v>249.98090000000002</c:v>
                </c:pt>
                <c:pt idx="289">
                  <c:v>249.99760000000001</c:v>
                </c:pt>
                <c:pt idx="290">
                  <c:v>250.01430000000002</c:v>
                </c:pt>
                <c:pt idx="291">
                  <c:v>250.03100000000001</c:v>
                </c:pt>
                <c:pt idx="292">
                  <c:v>250.04770000000002</c:v>
                </c:pt>
                <c:pt idx="293">
                  <c:v>250.06440000000001</c:v>
                </c:pt>
                <c:pt idx="294">
                  <c:v>250.08110000000002</c:v>
                </c:pt>
                <c:pt idx="295">
                  <c:v>250.09780000000001</c:v>
                </c:pt>
                <c:pt idx="296">
                  <c:v>250.11450000000002</c:v>
                </c:pt>
                <c:pt idx="297">
                  <c:v>250.13120000000001</c:v>
                </c:pt>
                <c:pt idx="298">
                  <c:v>250.14790000000002</c:v>
                </c:pt>
                <c:pt idx="299">
                  <c:v>250.16460000000001</c:v>
                </c:pt>
                <c:pt idx="300">
                  <c:v>250.18130000000002</c:v>
                </c:pt>
              </c:numCache>
            </c:numRef>
          </c:xVal>
          <c:yVal>
            <c:numRef>
              <c:f>'259'!$G$450:$G$750</c:f>
              <c:numCache>
                <c:formatCode>General</c:formatCode>
                <c:ptCount val="301"/>
                <c:pt idx="0">
                  <c:v>3494</c:v>
                </c:pt>
                <c:pt idx="1">
                  <c:v>4013</c:v>
                </c:pt>
                <c:pt idx="2">
                  <c:v>4129</c:v>
                </c:pt>
                <c:pt idx="3">
                  <c:v>3933</c:v>
                </c:pt>
                <c:pt idx="4">
                  <c:v>3029</c:v>
                </c:pt>
                <c:pt idx="5">
                  <c:v>2688</c:v>
                </c:pt>
                <c:pt idx="6">
                  <c:v>2519</c:v>
                </c:pt>
                <c:pt idx="7">
                  <c:v>2765</c:v>
                </c:pt>
                <c:pt idx="8">
                  <c:v>3144</c:v>
                </c:pt>
                <c:pt idx="9">
                  <c:v>2957</c:v>
                </c:pt>
                <c:pt idx="10">
                  <c:v>2417</c:v>
                </c:pt>
                <c:pt idx="11">
                  <c:v>2102</c:v>
                </c:pt>
                <c:pt idx="12">
                  <c:v>2244</c:v>
                </c:pt>
                <c:pt idx="13">
                  <c:v>2238</c:v>
                </c:pt>
                <c:pt idx="14">
                  <c:v>2311</c:v>
                </c:pt>
                <c:pt idx="15">
                  <c:v>2695</c:v>
                </c:pt>
                <c:pt idx="16">
                  <c:v>3531</c:v>
                </c:pt>
                <c:pt idx="17">
                  <c:v>3835</c:v>
                </c:pt>
                <c:pt idx="18">
                  <c:v>3784</c:v>
                </c:pt>
                <c:pt idx="19">
                  <c:v>3670</c:v>
                </c:pt>
                <c:pt idx="20">
                  <c:v>3523</c:v>
                </c:pt>
                <c:pt idx="21">
                  <c:v>3378</c:v>
                </c:pt>
                <c:pt idx="22">
                  <c:v>3380</c:v>
                </c:pt>
                <c:pt idx="23">
                  <c:v>3771</c:v>
                </c:pt>
                <c:pt idx="24">
                  <c:v>3528</c:v>
                </c:pt>
                <c:pt idx="25">
                  <c:v>3078</c:v>
                </c:pt>
                <c:pt idx="26">
                  <c:v>2583</c:v>
                </c:pt>
                <c:pt idx="27">
                  <c:v>2417</c:v>
                </c:pt>
                <c:pt idx="28">
                  <c:v>2077</c:v>
                </c:pt>
                <c:pt idx="29">
                  <c:v>2430</c:v>
                </c:pt>
                <c:pt idx="30">
                  <c:v>3279</c:v>
                </c:pt>
                <c:pt idx="31">
                  <c:v>3937</c:v>
                </c:pt>
                <c:pt idx="32">
                  <c:v>3743</c:v>
                </c:pt>
                <c:pt idx="33">
                  <c:v>3161</c:v>
                </c:pt>
                <c:pt idx="34">
                  <c:v>2619</c:v>
                </c:pt>
                <c:pt idx="35">
                  <c:v>2185</c:v>
                </c:pt>
                <c:pt idx="36">
                  <c:v>1799</c:v>
                </c:pt>
                <c:pt idx="37">
                  <c:v>1807</c:v>
                </c:pt>
                <c:pt idx="38">
                  <c:v>1997</c:v>
                </c:pt>
                <c:pt idx="39">
                  <c:v>1964</c:v>
                </c:pt>
                <c:pt idx="40">
                  <c:v>2056</c:v>
                </c:pt>
                <c:pt idx="41">
                  <c:v>2361</c:v>
                </c:pt>
                <c:pt idx="42">
                  <c:v>2565</c:v>
                </c:pt>
                <c:pt idx="43">
                  <c:v>2473</c:v>
                </c:pt>
                <c:pt idx="44">
                  <c:v>2723</c:v>
                </c:pt>
                <c:pt idx="45">
                  <c:v>3428</c:v>
                </c:pt>
                <c:pt idx="46">
                  <c:v>3751</c:v>
                </c:pt>
                <c:pt idx="47">
                  <c:v>3879</c:v>
                </c:pt>
                <c:pt idx="48">
                  <c:v>4132</c:v>
                </c:pt>
                <c:pt idx="49">
                  <c:v>4749</c:v>
                </c:pt>
                <c:pt idx="50">
                  <c:v>4809</c:v>
                </c:pt>
                <c:pt idx="51">
                  <c:v>4396</c:v>
                </c:pt>
                <c:pt idx="52">
                  <c:v>4070</c:v>
                </c:pt>
                <c:pt idx="53">
                  <c:v>4953</c:v>
                </c:pt>
                <c:pt idx="54">
                  <c:v>5895</c:v>
                </c:pt>
                <c:pt idx="55">
                  <c:v>6333</c:v>
                </c:pt>
                <c:pt idx="56">
                  <c:v>6806</c:v>
                </c:pt>
                <c:pt idx="57">
                  <c:v>7453</c:v>
                </c:pt>
                <c:pt idx="58">
                  <c:v>8245</c:v>
                </c:pt>
                <c:pt idx="59">
                  <c:v>9150</c:v>
                </c:pt>
                <c:pt idx="60">
                  <c:v>8907</c:v>
                </c:pt>
                <c:pt idx="61">
                  <c:v>7007</c:v>
                </c:pt>
                <c:pt idx="62">
                  <c:v>4749</c:v>
                </c:pt>
                <c:pt idx="63">
                  <c:v>3285</c:v>
                </c:pt>
                <c:pt idx="64">
                  <c:v>2422</c:v>
                </c:pt>
                <c:pt idx="65">
                  <c:v>2254</c:v>
                </c:pt>
                <c:pt idx="66">
                  <c:v>2277</c:v>
                </c:pt>
                <c:pt idx="67">
                  <c:v>2727</c:v>
                </c:pt>
                <c:pt idx="68">
                  <c:v>3449</c:v>
                </c:pt>
                <c:pt idx="69">
                  <c:v>3972</c:v>
                </c:pt>
                <c:pt idx="70">
                  <c:v>4063</c:v>
                </c:pt>
                <c:pt idx="71">
                  <c:v>3414</c:v>
                </c:pt>
                <c:pt idx="72">
                  <c:v>2584</c:v>
                </c:pt>
                <c:pt idx="73">
                  <c:v>2372</c:v>
                </c:pt>
                <c:pt idx="74">
                  <c:v>2448</c:v>
                </c:pt>
                <c:pt idx="75">
                  <c:v>2339</c:v>
                </c:pt>
                <c:pt idx="76">
                  <c:v>2652</c:v>
                </c:pt>
                <c:pt idx="77">
                  <c:v>3601</c:v>
                </c:pt>
                <c:pt idx="78">
                  <c:v>4276</c:v>
                </c:pt>
                <c:pt idx="79">
                  <c:v>4125</c:v>
                </c:pt>
                <c:pt idx="80">
                  <c:v>3828</c:v>
                </c:pt>
                <c:pt idx="81">
                  <c:v>4005</c:v>
                </c:pt>
                <c:pt idx="82">
                  <c:v>5056</c:v>
                </c:pt>
                <c:pt idx="83">
                  <c:v>5449</c:v>
                </c:pt>
                <c:pt idx="84">
                  <c:v>4861</c:v>
                </c:pt>
                <c:pt idx="85">
                  <c:v>4128</c:v>
                </c:pt>
                <c:pt idx="86">
                  <c:v>4218</c:v>
                </c:pt>
                <c:pt idx="87">
                  <c:v>4839</c:v>
                </c:pt>
                <c:pt idx="88">
                  <c:v>5583</c:v>
                </c:pt>
                <c:pt idx="89">
                  <c:v>4825</c:v>
                </c:pt>
                <c:pt idx="90">
                  <c:v>3679</c:v>
                </c:pt>
                <c:pt idx="91">
                  <c:v>2983</c:v>
                </c:pt>
                <c:pt idx="92">
                  <c:v>2856</c:v>
                </c:pt>
                <c:pt idx="93">
                  <c:v>2942</c:v>
                </c:pt>
                <c:pt idx="94">
                  <c:v>2948</c:v>
                </c:pt>
                <c:pt idx="95">
                  <c:v>3215</c:v>
                </c:pt>
                <c:pt idx="96">
                  <c:v>3147</c:v>
                </c:pt>
                <c:pt idx="97">
                  <c:v>3072</c:v>
                </c:pt>
                <c:pt idx="98">
                  <c:v>2786</c:v>
                </c:pt>
                <c:pt idx="99">
                  <c:v>2603</c:v>
                </c:pt>
                <c:pt idx="100">
                  <c:v>2624</c:v>
                </c:pt>
                <c:pt idx="101">
                  <c:v>2960</c:v>
                </c:pt>
                <c:pt idx="102">
                  <c:v>2878</c:v>
                </c:pt>
                <c:pt idx="103">
                  <c:v>2436</c:v>
                </c:pt>
                <c:pt idx="104">
                  <c:v>2374</c:v>
                </c:pt>
                <c:pt idx="105">
                  <c:v>2291</c:v>
                </c:pt>
                <c:pt idx="106">
                  <c:v>2634</c:v>
                </c:pt>
                <c:pt idx="107">
                  <c:v>3247</c:v>
                </c:pt>
                <c:pt idx="108">
                  <c:v>4482</c:v>
                </c:pt>
                <c:pt idx="109">
                  <c:v>5143</c:v>
                </c:pt>
                <c:pt idx="110">
                  <c:v>5195</c:v>
                </c:pt>
                <c:pt idx="111">
                  <c:v>4263</c:v>
                </c:pt>
                <c:pt idx="112">
                  <c:v>3212</c:v>
                </c:pt>
                <c:pt idx="113">
                  <c:v>2739</c:v>
                </c:pt>
                <c:pt idx="114">
                  <c:v>2559</c:v>
                </c:pt>
                <c:pt idx="115">
                  <c:v>2762</c:v>
                </c:pt>
                <c:pt idx="116">
                  <c:v>3462</c:v>
                </c:pt>
                <c:pt idx="117">
                  <c:v>5035</c:v>
                </c:pt>
                <c:pt idx="118">
                  <c:v>6193</c:v>
                </c:pt>
                <c:pt idx="119">
                  <c:v>7815</c:v>
                </c:pt>
                <c:pt idx="120">
                  <c:v>9070</c:v>
                </c:pt>
                <c:pt idx="121">
                  <c:v>10116</c:v>
                </c:pt>
                <c:pt idx="122">
                  <c:v>9601</c:v>
                </c:pt>
                <c:pt idx="123">
                  <c:v>7632</c:v>
                </c:pt>
                <c:pt idx="124">
                  <c:v>6758</c:v>
                </c:pt>
                <c:pt idx="125">
                  <c:v>6422</c:v>
                </c:pt>
                <c:pt idx="126">
                  <c:v>5547</c:v>
                </c:pt>
                <c:pt idx="127">
                  <c:v>4947</c:v>
                </c:pt>
                <c:pt idx="128">
                  <c:v>4060</c:v>
                </c:pt>
                <c:pt idx="129">
                  <c:v>3396</c:v>
                </c:pt>
                <c:pt idx="130">
                  <c:v>2956</c:v>
                </c:pt>
                <c:pt idx="131">
                  <c:v>2646</c:v>
                </c:pt>
                <c:pt idx="132">
                  <c:v>2986</c:v>
                </c:pt>
                <c:pt idx="133">
                  <c:v>3475</c:v>
                </c:pt>
                <c:pt idx="134">
                  <c:v>3671</c:v>
                </c:pt>
                <c:pt idx="135">
                  <c:v>3645</c:v>
                </c:pt>
                <c:pt idx="136">
                  <c:v>3291</c:v>
                </c:pt>
                <c:pt idx="137">
                  <c:v>3150</c:v>
                </c:pt>
                <c:pt idx="138">
                  <c:v>3409</c:v>
                </c:pt>
                <c:pt idx="139">
                  <c:v>4215</c:v>
                </c:pt>
                <c:pt idx="140">
                  <c:v>5384</c:v>
                </c:pt>
                <c:pt idx="141">
                  <c:v>6066</c:v>
                </c:pt>
                <c:pt idx="142">
                  <c:v>6256</c:v>
                </c:pt>
                <c:pt idx="143">
                  <c:v>5344</c:v>
                </c:pt>
                <c:pt idx="144">
                  <c:v>4776</c:v>
                </c:pt>
                <c:pt idx="145">
                  <c:v>4404</c:v>
                </c:pt>
                <c:pt idx="146">
                  <c:v>3802</c:v>
                </c:pt>
                <c:pt idx="147">
                  <c:v>3361</c:v>
                </c:pt>
                <c:pt idx="148">
                  <c:v>3235</c:v>
                </c:pt>
                <c:pt idx="149">
                  <c:v>3139</c:v>
                </c:pt>
                <c:pt idx="150">
                  <c:v>3446</c:v>
                </c:pt>
                <c:pt idx="151">
                  <c:v>4158</c:v>
                </c:pt>
                <c:pt idx="152">
                  <c:v>5072</c:v>
                </c:pt>
                <c:pt idx="153">
                  <c:v>6105</c:v>
                </c:pt>
                <c:pt idx="154">
                  <c:v>7105</c:v>
                </c:pt>
                <c:pt idx="155">
                  <c:v>7813</c:v>
                </c:pt>
                <c:pt idx="156">
                  <c:v>8841</c:v>
                </c:pt>
                <c:pt idx="157">
                  <c:v>8909</c:v>
                </c:pt>
                <c:pt idx="158">
                  <c:v>7204</c:v>
                </c:pt>
                <c:pt idx="159">
                  <c:v>5897</c:v>
                </c:pt>
                <c:pt idx="160">
                  <c:v>4927</c:v>
                </c:pt>
                <c:pt idx="161">
                  <c:v>3945</c:v>
                </c:pt>
                <c:pt idx="162">
                  <c:v>3905</c:v>
                </c:pt>
                <c:pt idx="163">
                  <c:v>3861</c:v>
                </c:pt>
                <c:pt idx="164">
                  <c:v>4163</c:v>
                </c:pt>
                <c:pt idx="165">
                  <c:v>4340</c:v>
                </c:pt>
                <c:pt idx="166">
                  <c:v>4463</c:v>
                </c:pt>
                <c:pt idx="167">
                  <c:v>4862</c:v>
                </c:pt>
                <c:pt idx="168">
                  <c:v>5009</c:v>
                </c:pt>
                <c:pt idx="169">
                  <c:v>4940</c:v>
                </c:pt>
                <c:pt idx="170">
                  <c:v>4164</c:v>
                </c:pt>
                <c:pt idx="171">
                  <c:v>3353</c:v>
                </c:pt>
                <c:pt idx="172">
                  <c:v>3523</c:v>
                </c:pt>
                <c:pt idx="173">
                  <c:v>3643</c:v>
                </c:pt>
                <c:pt idx="174">
                  <c:v>3859</c:v>
                </c:pt>
                <c:pt idx="175">
                  <c:v>4426</c:v>
                </c:pt>
                <c:pt idx="176">
                  <c:v>5697</c:v>
                </c:pt>
                <c:pt idx="177">
                  <c:v>7147</c:v>
                </c:pt>
                <c:pt idx="178">
                  <c:v>8697</c:v>
                </c:pt>
                <c:pt idx="179">
                  <c:v>10688</c:v>
                </c:pt>
                <c:pt idx="180">
                  <c:v>13728</c:v>
                </c:pt>
                <c:pt idx="181">
                  <c:v>17392</c:v>
                </c:pt>
                <c:pt idx="182">
                  <c:v>19881</c:v>
                </c:pt>
                <c:pt idx="183">
                  <c:v>19683</c:v>
                </c:pt>
                <c:pt idx="184">
                  <c:v>17540</c:v>
                </c:pt>
                <c:pt idx="185">
                  <c:v>13348</c:v>
                </c:pt>
                <c:pt idx="186">
                  <c:v>9775</c:v>
                </c:pt>
                <c:pt idx="187">
                  <c:v>7816</c:v>
                </c:pt>
                <c:pt idx="188">
                  <c:v>6740</c:v>
                </c:pt>
                <c:pt idx="189">
                  <c:v>6433</c:v>
                </c:pt>
                <c:pt idx="190">
                  <c:v>7166</c:v>
                </c:pt>
                <c:pt idx="191">
                  <c:v>8234</c:v>
                </c:pt>
                <c:pt idx="192">
                  <c:v>7736</c:v>
                </c:pt>
                <c:pt idx="193">
                  <c:v>6466</c:v>
                </c:pt>
                <c:pt idx="194">
                  <c:v>5406</c:v>
                </c:pt>
                <c:pt idx="195">
                  <c:v>4771</c:v>
                </c:pt>
                <c:pt idx="196">
                  <c:v>5173</c:v>
                </c:pt>
                <c:pt idx="197">
                  <c:v>5574</c:v>
                </c:pt>
                <c:pt idx="198">
                  <c:v>5960</c:v>
                </c:pt>
                <c:pt idx="199">
                  <c:v>5976</c:v>
                </c:pt>
                <c:pt idx="200">
                  <c:v>5878</c:v>
                </c:pt>
                <c:pt idx="201">
                  <c:v>6370</c:v>
                </c:pt>
                <c:pt idx="202">
                  <c:v>7349</c:v>
                </c:pt>
                <c:pt idx="203">
                  <c:v>8833</c:v>
                </c:pt>
                <c:pt idx="204">
                  <c:v>9695</c:v>
                </c:pt>
                <c:pt idx="205">
                  <c:v>8825</c:v>
                </c:pt>
                <c:pt idx="206">
                  <c:v>6929</c:v>
                </c:pt>
                <c:pt idx="207">
                  <c:v>5572</c:v>
                </c:pt>
                <c:pt idx="208">
                  <c:v>4439</c:v>
                </c:pt>
                <c:pt idx="209">
                  <c:v>3806</c:v>
                </c:pt>
                <c:pt idx="210">
                  <c:v>3592</c:v>
                </c:pt>
                <c:pt idx="211">
                  <c:v>3572</c:v>
                </c:pt>
                <c:pt idx="212">
                  <c:v>3953</c:v>
                </c:pt>
                <c:pt idx="213">
                  <c:v>4453</c:v>
                </c:pt>
                <c:pt idx="214">
                  <c:v>5060</c:v>
                </c:pt>
                <c:pt idx="215">
                  <c:v>5504</c:v>
                </c:pt>
                <c:pt idx="216">
                  <c:v>5852</c:v>
                </c:pt>
                <c:pt idx="217">
                  <c:v>6923</c:v>
                </c:pt>
                <c:pt idx="218">
                  <c:v>7711</c:v>
                </c:pt>
                <c:pt idx="219">
                  <c:v>8523</c:v>
                </c:pt>
                <c:pt idx="220">
                  <c:v>9068</c:v>
                </c:pt>
                <c:pt idx="221">
                  <c:v>10469</c:v>
                </c:pt>
                <c:pt idx="222">
                  <c:v>13984</c:v>
                </c:pt>
                <c:pt idx="223">
                  <c:v>20949</c:v>
                </c:pt>
                <c:pt idx="224">
                  <c:v>28600</c:v>
                </c:pt>
                <c:pt idx="225">
                  <c:v>32254</c:v>
                </c:pt>
                <c:pt idx="226">
                  <c:v>29956</c:v>
                </c:pt>
                <c:pt idx="227">
                  <c:v>28537</c:v>
                </c:pt>
                <c:pt idx="228">
                  <c:v>30333</c:v>
                </c:pt>
                <c:pt idx="229">
                  <c:v>35024</c:v>
                </c:pt>
                <c:pt idx="230">
                  <c:v>36245</c:v>
                </c:pt>
                <c:pt idx="231">
                  <c:v>32831</c:v>
                </c:pt>
                <c:pt idx="232">
                  <c:v>25934</c:v>
                </c:pt>
                <c:pt idx="233">
                  <c:v>18785</c:v>
                </c:pt>
                <c:pt idx="234">
                  <c:v>13555</c:v>
                </c:pt>
                <c:pt idx="235">
                  <c:v>11368</c:v>
                </c:pt>
                <c:pt idx="236">
                  <c:v>9908</c:v>
                </c:pt>
                <c:pt idx="237">
                  <c:v>9924</c:v>
                </c:pt>
                <c:pt idx="238">
                  <c:v>11241</c:v>
                </c:pt>
                <c:pt idx="239">
                  <c:v>12864</c:v>
                </c:pt>
                <c:pt idx="240">
                  <c:v>13796</c:v>
                </c:pt>
                <c:pt idx="241">
                  <c:v>14566</c:v>
                </c:pt>
                <c:pt idx="242">
                  <c:v>13864</c:v>
                </c:pt>
                <c:pt idx="243">
                  <c:v>11135</c:v>
                </c:pt>
                <c:pt idx="244">
                  <c:v>8621</c:v>
                </c:pt>
                <c:pt idx="245">
                  <c:v>6391</c:v>
                </c:pt>
                <c:pt idx="246">
                  <c:v>5571</c:v>
                </c:pt>
                <c:pt idx="247">
                  <c:v>5356</c:v>
                </c:pt>
                <c:pt idx="248">
                  <c:v>5764</c:v>
                </c:pt>
                <c:pt idx="249">
                  <c:v>5811</c:v>
                </c:pt>
                <c:pt idx="250">
                  <c:v>5733</c:v>
                </c:pt>
                <c:pt idx="251">
                  <c:v>5410</c:v>
                </c:pt>
                <c:pt idx="252">
                  <c:v>5452</c:v>
                </c:pt>
                <c:pt idx="253">
                  <c:v>5430</c:v>
                </c:pt>
                <c:pt idx="254">
                  <c:v>5433</c:v>
                </c:pt>
                <c:pt idx="255">
                  <c:v>4844</c:v>
                </c:pt>
                <c:pt idx="256">
                  <c:v>4021</c:v>
                </c:pt>
                <c:pt idx="257">
                  <c:v>3465</c:v>
                </c:pt>
                <c:pt idx="258">
                  <c:v>3200</c:v>
                </c:pt>
                <c:pt idx="259">
                  <c:v>3374</c:v>
                </c:pt>
                <c:pt idx="260">
                  <c:v>3266</c:v>
                </c:pt>
                <c:pt idx="261">
                  <c:v>3229</c:v>
                </c:pt>
                <c:pt idx="262">
                  <c:v>3333</c:v>
                </c:pt>
                <c:pt idx="263">
                  <c:v>3083</c:v>
                </c:pt>
                <c:pt idx="264">
                  <c:v>3182</c:v>
                </c:pt>
                <c:pt idx="265">
                  <c:v>3156</c:v>
                </c:pt>
                <c:pt idx="266">
                  <c:v>2939</c:v>
                </c:pt>
                <c:pt idx="267">
                  <c:v>3011</c:v>
                </c:pt>
                <c:pt idx="268">
                  <c:v>3137</c:v>
                </c:pt>
                <c:pt idx="269">
                  <c:v>3168</c:v>
                </c:pt>
                <c:pt idx="270">
                  <c:v>3241</c:v>
                </c:pt>
                <c:pt idx="271">
                  <c:v>3785</c:v>
                </c:pt>
                <c:pt idx="272">
                  <c:v>4775</c:v>
                </c:pt>
                <c:pt idx="273">
                  <c:v>6157</c:v>
                </c:pt>
                <c:pt idx="274">
                  <c:v>7477</c:v>
                </c:pt>
                <c:pt idx="275">
                  <c:v>8383</c:v>
                </c:pt>
                <c:pt idx="276">
                  <c:v>7494</c:v>
                </c:pt>
                <c:pt idx="277">
                  <c:v>5400</c:v>
                </c:pt>
                <c:pt idx="278">
                  <c:v>4695</c:v>
                </c:pt>
                <c:pt idx="279">
                  <c:v>4353</c:v>
                </c:pt>
                <c:pt idx="280">
                  <c:v>4201</c:v>
                </c:pt>
                <c:pt idx="281">
                  <c:v>4408</c:v>
                </c:pt>
                <c:pt idx="282">
                  <c:v>4380</c:v>
                </c:pt>
                <c:pt idx="283">
                  <c:v>4018</c:v>
                </c:pt>
                <c:pt idx="284">
                  <c:v>3963</c:v>
                </c:pt>
                <c:pt idx="285">
                  <c:v>4416</c:v>
                </c:pt>
                <c:pt idx="286">
                  <c:v>4568</c:v>
                </c:pt>
                <c:pt idx="287">
                  <c:v>4191</c:v>
                </c:pt>
                <c:pt idx="288">
                  <c:v>3647</c:v>
                </c:pt>
                <c:pt idx="289">
                  <c:v>3891</c:v>
                </c:pt>
                <c:pt idx="290">
                  <c:v>3835</c:v>
                </c:pt>
                <c:pt idx="291">
                  <c:v>3387</c:v>
                </c:pt>
                <c:pt idx="292">
                  <c:v>3295</c:v>
                </c:pt>
                <c:pt idx="293">
                  <c:v>3353</c:v>
                </c:pt>
                <c:pt idx="294">
                  <c:v>4216</c:v>
                </c:pt>
                <c:pt idx="295">
                  <c:v>5315</c:v>
                </c:pt>
                <c:pt idx="296">
                  <c:v>6762</c:v>
                </c:pt>
                <c:pt idx="297">
                  <c:v>8986</c:v>
                </c:pt>
                <c:pt idx="298">
                  <c:v>10457</c:v>
                </c:pt>
                <c:pt idx="299">
                  <c:v>11485</c:v>
                </c:pt>
                <c:pt idx="300">
                  <c:v>10809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3C-4BFD-8BCC-8BFFF9D88D9A}"/>
            </c:ext>
          </c:extLst>
        </c:ser>
        <c:ser>
          <c:idx val="3"/>
          <c:order val="3"/>
          <c:tx>
            <c:strRef>
              <c:f>'259'!$GT$1:$GT$2</c:f>
              <c:strCache>
                <c:ptCount val="2"/>
                <c:pt idx="0">
                  <c:v>200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'259'!$A$450:$A$750</c:f>
              <c:numCache>
                <c:formatCode>General</c:formatCode>
                <c:ptCount val="301"/>
                <c:pt idx="0">
                  <c:v>245.1713</c:v>
                </c:pt>
                <c:pt idx="1">
                  <c:v>245.18800000000002</c:v>
                </c:pt>
                <c:pt idx="2">
                  <c:v>245.2047</c:v>
                </c:pt>
                <c:pt idx="3">
                  <c:v>245.22140000000002</c:v>
                </c:pt>
                <c:pt idx="4">
                  <c:v>245.2381</c:v>
                </c:pt>
                <c:pt idx="5">
                  <c:v>245.25480000000002</c:v>
                </c:pt>
                <c:pt idx="6">
                  <c:v>245.2715</c:v>
                </c:pt>
                <c:pt idx="7">
                  <c:v>245.28820000000002</c:v>
                </c:pt>
                <c:pt idx="8">
                  <c:v>245.3049</c:v>
                </c:pt>
                <c:pt idx="9">
                  <c:v>245.32160000000002</c:v>
                </c:pt>
                <c:pt idx="10">
                  <c:v>245.3383</c:v>
                </c:pt>
                <c:pt idx="11">
                  <c:v>245.35500000000002</c:v>
                </c:pt>
                <c:pt idx="12">
                  <c:v>245.3717</c:v>
                </c:pt>
                <c:pt idx="13">
                  <c:v>245.38840000000002</c:v>
                </c:pt>
                <c:pt idx="14">
                  <c:v>245.4051</c:v>
                </c:pt>
                <c:pt idx="15">
                  <c:v>245.42180000000002</c:v>
                </c:pt>
                <c:pt idx="16">
                  <c:v>245.4385</c:v>
                </c:pt>
                <c:pt idx="17">
                  <c:v>245.45520000000002</c:v>
                </c:pt>
                <c:pt idx="18">
                  <c:v>245.47190000000001</c:v>
                </c:pt>
                <c:pt idx="19">
                  <c:v>245.48860000000002</c:v>
                </c:pt>
                <c:pt idx="20">
                  <c:v>245.50530000000001</c:v>
                </c:pt>
                <c:pt idx="21">
                  <c:v>245.52200000000002</c:v>
                </c:pt>
                <c:pt idx="22">
                  <c:v>245.53870000000001</c:v>
                </c:pt>
                <c:pt idx="23">
                  <c:v>245.55540000000002</c:v>
                </c:pt>
                <c:pt idx="24">
                  <c:v>245.57210000000001</c:v>
                </c:pt>
                <c:pt idx="25">
                  <c:v>245.58880000000002</c:v>
                </c:pt>
                <c:pt idx="26">
                  <c:v>245.60550000000001</c:v>
                </c:pt>
                <c:pt idx="27">
                  <c:v>245.62220000000002</c:v>
                </c:pt>
                <c:pt idx="28">
                  <c:v>245.63890000000001</c:v>
                </c:pt>
                <c:pt idx="29">
                  <c:v>245.65560000000002</c:v>
                </c:pt>
                <c:pt idx="30">
                  <c:v>245.67230000000001</c:v>
                </c:pt>
                <c:pt idx="31">
                  <c:v>245.68900000000002</c:v>
                </c:pt>
                <c:pt idx="32">
                  <c:v>245.70570000000001</c:v>
                </c:pt>
                <c:pt idx="33">
                  <c:v>245.72240000000002</c:v>
                </c:pt>
                <c:pt idx="34">
                  <c:v>245.73910000000001</c:v>
                </c:pt>
                <c:pt idx="35">
                  <c:v>245.75580000000002</c:v>
                </c:pt>
                <c:pt idx="36">
                  <c:v>245.77250000000001</c:v>
                </c:pt>
                <c:pt idx="37">
                  <c:v>245.78920000000002</c:v>
                </c:pt>
                <c:pt idx="38">
                  <c:v>245.80590000000001</c:v>
                </c:pt>
                <c:pt idx="39">
                  <c:v>245.82260000000002</c:v>
                </c:pt>
                <c:pt idx="40">
                  <c:v>245.83930000000001</c:v>
                </c:pt>
                <c:pt idx="41">
                  <c:v>245.85600000000002</c:v>
                </c:pt>
                <c:pt idx="42">
                  <c:v>245.87270000000001</c:v>
                </c:pt>
                <c:pt idx="43">
                  <c:v>245.88940000000002</c:v>
                </c:pt>
                <c:pt idx="44">
                  <c:v>245.90610000000001</c:v>
                </c:pt>
                <c:pt idx="45">
                  <c:v>245.92280000000002</c:v>
                </c:pt>
                <c:pt idx="46">
                  <c:v>245.93950000000001</c:v>
                </c:pt>
                <c:pt idx="47">
                  <c:v>245.95620000000002</c:v>
                </c:pt>
                <c:pt idx="48">
                  <c:v>245.97290000000001</c:v>
                </c:pt>
                <c:pt idx="49">
                  <c:v>245.98960000000002</c:v>
                </c:pt>
                <c:pt idx="50">
                  <c:v>246.00630000000001</c:v>
                </c:pt>
                <c:pt idx="51">
                  <c:v>246.02300000000002</c:v>
                </c:pt>
                <c:pt idx="52">
                  <c:v>246.03970000000001</c:v>
                </c:pt>
                <c:pt idx="53">
                  <c:v>246.05640000000002</c:v>
                </c:pt>
                <c:pt idx="54">
                  <c:v>246.07310000000001</c:v>
                </c:pt>
                <c:pt idx="55">
                  <c:v>246.08980000000003</c:v>
                </c:pt>
                <c:pt idx="56">
                  <c:v>246.10650000000001</c:v>
                </c:pt>
                <c:pt idx="57">
                  <c:v>246.12320000000003</c:v>
                </c:pt>
                <c:pt idx="58">
                  <c:v>246.13990000000001</c:v>
                </c:pt>
                <c:pt idx="59">
                  <c:v>246.15660000000003</c:v>
                </c:pt>
                <c:pt idx="60">
                  <c:v>246.17330000000001</c:v>
                </c:pt>
                <c:pt idx="61">
                  <c:v>246.19000000000003</c:v>
                </c:pt>
                <c:pt idx="62">
                  <c:v>246.20670000000001</c:v>
                </c:pt>
                <c:pt idx="63">
                  <c:v>246.22340000000003</c:v>
                </c:pt>
                <c:pt idx="64">
                  <c:v>246.24010000000001</c:v>
                </c:pt>
                <c:pt idx="65">
                  <c:v>246.25680000000003</c:v>
                </c:pt>
                <c:pt idx="66">
                  <c:v>246.27350000000001</c:v>
                </c:pt>
                <c:pt idx="67">
                  <c:v>246.29020000000003</c:v>
                </c:pt>
                <c:pt idx="68">
                  <c:v>246.30690000000001</c:v>
                </c:pt>
                <c:pt idx="69">
                  <c:v>246.32360000000003</c:v>
                </c:pt>
                <c:pt idx="70">
                  <c:v>246.34030000000001</c:v>
                </c:pt>
                <c:pt idx="71">
                  <c:v>246.35700000000003</c:v>
                </c:pt>
                <c:pt idx="72">
                  <c:v>246.37370000000001</c:v>
                </c:pt>
                <c:pt idx="73">
                  <c:v>246.3904</c:v>
                </c:pt>
                <c:pt idx="74">
                  <c:v>246.40710000000001</c:v>
                </c:pt>
                <c:pt idx="75">
                  <c:v>246.4238</c:v>
                </c:pt>
                <c:pt idx="76">
                  <c:v>246.44050000000001</c:v>
                </c:pt>
                <c:pt idx="77">
                  <c:v>246.4572</c:v>
                </c:pt>
                <c:pt idx="78">
                  <c:v>246.47390000000001</c:v>
                </c:pt>
                <c:pt idx="79">
                  <c:v>246.4906</c:v>
                </c:pt>
                <c:pt idx="80">
                  <c:v>246.50730000000001</c:v>
                </c:pt>
                <c:pt idx="81">
                  <c:v>246.524</c:v>
                </c:pt>
                <c:pt idx="82">
                  <c:v>246.54070000000002</c:v>
                </c:pt>
                <c:pt idx="83">
                  <c:v>246.5574</c:v>
                </c:pt>
                <c:pt idx="84">
                  <c:v>246.57410000000002</c:v>
                </c:pt>
                <c:pt idx="85">
                  <c:v>246.5908</c:v>
                </c:pt>
                <c:pt idx="86">
                  <c:v>246.60750000000002</c:v>
                </c:pt>
                <c:pt idx="87">
                  <c:v>246.6242</c:v>
                </c:pt>
                <c:pt idx="88">
                  <c:v>246.64090000000002</c:v>
                </c:pt>
                <c:pt idx="89">
                  <c:v>246.6576</c:v>
                </c:pt>
                <c:pt idx="90">
                  <c:v>246.67430000000002</c:v>
                </c:pt>
                <c:pt idx="91">
                  <c:v>246.691</c:v>
                </c:pt>
                <c:pt idx="92">
                  <c:v>246.70770000000002</c:v>
                </c:pt>
                <c:pt idx="93">
                  <c:v>246.7244</c:v>
                </c:pt>
                <c:pt idx="94">
                  <c:v>246.74110000000002</c:v>
                </c:pt>
                <c:pt idx="95">
                  <c:v>246.7578</c:v>
                </c:pt>
                <c:pt idx="96">
                  <c:v>246.77450000000002</c:v>
                </c:pt>
                <c:pt idx="97">
                  <c:v>246.7912</c:v>
                </c:pt>
                <c:pt idx="98">
                  <c:v>246.80790000000002</c:v>
                </c:pt>
                <c:pt idx="99">
                  <c:v>246.8246</c:v>
                </c:pt>
                <c:pt idx="100">
                  <c:v>246.84130000000002</c:v>
                </c:pt>
                <c:pt idx="101">
                  <c:v>246.858</c:v>
                </c:pt>
                <c:pt idx="102">
                  <c:v>246.87470000000002</c:v>
                </c:pt>
                <c:pt idx="103">
                  <c:v>246.8914</c:v>
                </c:pt>
                <c:pt idx="104">
                  <c:v>246.90810000000002</c:v>
                </c:pt>
                <c:pt idx="105">
                  <c:v>246.9248</c:v>
                </c:pt>
                <c:pt idx="106">
                  <c:v>246.94150000000002</c:v>
                </c:pt>
                <c:pt idx="107">
                  <c:v>246.95820000000001</c:v>
                </c:pt>
                <c:pt idx="108">
                  <c:v>246.97490000000002</c:v>
                </c:pt>
                <c:pt idx="109">
                  <c:v>246.99160000000001</c:v>
                </c:pt>
                <c:pt idx="110">
                  <c:v>247.00830000000002</c:v>
                </c:pt>
                <c:pt idx="111">
                  <c:v>247.02500000000001</c:v>
                </c:pt>
                <c:pt idx="112">
                  <c:v>247.04170000000002</c:v>
                </c:pt>
                <c:pt idx="113">
                  <c:v>247.05840000000001</c:v>
                </c:pt>
                <c:pt idx="114">
                  <c:v>247.07510000000002</c:v>
                </c:pt>
                <c:pt idx="115">
                  <c:v>247.09180000000001</c:v>
                </c:pt>
                <c:pt idx="116">
                  <c:v>247.10850000000002</c:v>
                </c:pt>
                <c:pt idx="117">
                  <c:v>247.12520000000001</c:v>
                </c:pt>
                <c:pt idx="118">
                  <c:v>247.14190000000002</c:v>
                </c:pt>
                <c:pt idx="119">
                  <c:v>247.15860000000001</c:v>
                </c:pt>
                <c:pt idx="120">
                  <c:v>247.17530000000002</c:v>
                </c:pt>
                <c:pt idx="121">
                  <c:v>247.19200000000001</c:v>
                </c:pt>
                <c:pt idx="122">
                  <c:v>247.20870000000002</c:v>
                </c:pt>
                <c:pt idx="123">
                  <c:v>247.22540000000001</c:v>
                </c:pt>
                <c:pt idx="124">
                  <c:v>247.24210000000002</c:v>
                </c:pt>
                <c:pt idx="125">
                  <c:v>247.25880000000001</c:v>
                </c:pt>
                <c:pt idx="126">
                  <c:v>247.27550000000002</c:v>
                </c:pt>
                <c:pt idx="127">
                  <c:v>247.29220000000001</c:v>
                </c:pt>
                <c:pt idx="128">
                  <c:v>247.30890000000002</c:v>
                </c:pt>
                <c:pt idx="129">
                  <c:v>247.32560000000001</c:v>
                </c:pt>
                <c:pt idx="130">
                  <c:v>247.34230000000002</c:v>
                </c:pt>
                <c:pt idx="131">
                  <c:v>247.35900000000001</c:v>
                </c:pt>
                <c:pt idx="132">
                  <c:v>247.37570000000002</c:v>
                </c:pt>
                <c:pt idx="133">
                  <c:v>247.39240000000001</c:v>
                </c:pt>
                <c:pt idx="134">
                  <c:v>247.40910000000002</c:v>
                </c:pt>
                <c:pt idx="135">
                  <c:v>247.42580000000001</c:v>
                </c:pt>
                <c:pt idx="136">
                  <c:v>247.44250000000002</c:v>
                </c:pt>
                <c:pt idx="137">
                  <c:v>247.45920000000001</c:v>
                </c:pt>
                <c:pt idx="138">
                  <c:v>247.47590000000002</c:v>
                </c:pt>
                <c:pt idx="139">
                  <c:v>247.49260000000001</c:v>
                </c:pt>
                <c:pt idx="140">
                  <c:v>247.50930000000002</c:v>
                </c:pt>
                <c:pt idx="141">
                  <c:v>247.52600000000001</c:v>
                </c:pt>
                <c:pt idx="142">
                  <c:v>247.54270000000002</c:v>
                </c:pt>
                <c:pt idx="143">
                  <c:v>247.55940000000001</c:v>
                </c:pt>
                <c:pt idx="144">
                  <c:v>247.57610000000003</c:v>
                </c:pt>
                <c:pt idx="145">
                  <c:v>247.59280000000001</c:v>
                </c:pt>
                <c:pt idx="146">
                  <c:v>247.60950000000003</c:v>
                </c:pt>
                <c:pt idx="147">
                  <c:v>247.62620000000001</c:v>
                </c:pt>
                <c:pt idx="148">
                  <c:v>247.64290000000003</c:v>
                </c:pt>
                <c:pt idx="149">
                  <c:v>247.65960000000001</c:v>
                </c:pt>
                <c:pt idx="150">
                  <c:v>247.67630000000003</c:v>
                </c:pt>
                <c:pt idx="151">
                  <c:v>247.69300000000001</c:v>
                </c:pt>
                <c:pt idx="152">
                  <c:v>247.70970000000003</c:v>
                </c:pt>
                <c:pt idx="153">
                  <c:v>247.72640000000001</c:v>
                </c:pt>
                <c:pt idx="154">
                  <c:v>247.74310000000003</c:v>
                </c:pt>
                <c:pt idx="155">
                  <c:v>247.75980000000001</c:v>
                </c:pt>
                <c:pt idx="156">
                  <c:v>247.77650000000003</c:v>
                </c:pt>
                <c:pt idx="157">
                  <c:v>247.79320000000001</c:v>
                </c:pt>
                <c:pt idx="158">
                  <c:v>247.80990000000003</c:v>
                </c:pt>
                <c:pt idx="159">
                  <c:v>247.82660000000001</c:v>
                </c:pt>
                <c:pt idx="160">
                  <c:v>247.84330000000003</c:v>
                </c:pt>
                <c:pt idx="161">
                  <c:v>247.86</c:v>
                </c:pt>
                <c:pt idx="162">
                  <c:v>247.8767</c:v>
                </c:pt>
                <c:pt idx="163">
                  <c:v>247.89340000000001</c:v>
                </c:pt>
                <c:pt idx="164">
                  <c:v>247.9101</c:v>
                </c:pt>
                <c:pt idx="165">
                  <c:v>247.92680000000001</c:v>
                </c:pt>
                <c:pt idx="166">
                  <c:v>247.9435</c:v>
                </c:pt>
                <c:pt idx="167">
                  <c:v>247.96020000000001</c:v>
                </c:pt>
                <c:pt idx="168">
                  <c:v>247.9769</c:v>
                </c:pt>
                <c:pt idx="169">
                  <c:v>247.99360000000001</c:v>
                </c:pt>
                <c:pt idx="170">
                  <c:v>248.0103</c:v>
                </c:pt>
                <c:pt idx="171">
                  <c:v>248.02700000000002</c:v>
                </c:pt>
                <c:pt idx="172">
                  <c:v>248.0437</c:v>
                </c:pt>
                <c:pt idx="173">
                  <c:v>248.06040000000002</c:v>
                </c:pt>
                <c:pt idx="174">
                  <c:v>248.0771</c:v>
                </c:pt>
                <c:pt idx="175">
                  <c:v>248.09380000000002</c:v>
                </c:pt>
                <c:pt idx="176">
                  <c:v>248.1105</c:v>
                </c:pt>
                <c:pt idx="177">
                  <c:v>248.12720000000002</c:v>
                </c:pt>
                <c:pt idx="178">
                  <c:v>248.1439</c:v>
                </c:pt>
                <c:pt idx="179">
                  <c:v>248.16060000000002</c:v>
                </c:pt>
                <c:pt idx="180">
                  <c:v>248.1773</c:v>
                </c:pt>
                <c:pt idx="181">
                  <c:v>248.19400000000002</c:v>
                </c:pt>
                <c:pt idx="182">
                  <c:v>248.2107</c:v>
                </c:pt>
                <c:pt idx="183">
                  <c:v>248.22740000000002</c:v>
                </c:pt>
                <c:pt idx="184">
                  <c:v>248.2441</c:v>
                </c:pt>
                <c:pt idx="185">
                  <c:v>248.26080000000002</c:v>
                </c:pt>
                <c:pt idx="186">
                  <c:v>248.2775</c:v>
                </c:pt>
                <c:pt idx="187">
                  <c:v>248.29420000000002</c:v>
                </c:pt>
                <c:pt idx="188">
                  <c:v>248.3109</c:v>
                </c:pt>
                <c:pt idx="189">
                  <c:v>248.32760000000002</c:v>
                </c:pt>
                <c:pt idx="190">
                  <c:v>248.3443</c:v>
                </c:pt>
                <c:pt idx="191">
                  <c:v>248.36100000000002</c:v>
                </c:pt>
                <c:pt idx="192">
                  <c:v>248.3777</c:v>
                </c:pt>
                <c:pt idx="193">
                  <c:v>248.39440000000002</c:v>
                </c:pt>
                <c:pt idx="194">
                  <c:v>248.4111</c:v>
                </c:pt>
                <c:pt idx="195">
                  <c:v>248.42780000000002</c:v>
                </c:pt>
                <c:pt idx="196">
                  <c:v>248.44450000000001</c:v>
                </c:pt>
                <c:pt idx="197">
                  <c:v>248.46120000000002</c:v>
                </c:pt>
                <c:pt idx="198">
                  <c:v>248.47790000000001</c:v>
                </c:pt>
                <c:pt idx="199">
                  <c:v>248.49460000000002</c:v>
                </c:pt>
                <c:pt idx="200">
                  <c:v>248.51130000000001</c:v>
                </c:pt>
                <c:pt idx="201">
                  <c:v>248.52800000000002</c:v>
                </c:pt>
                <c:pt idx="202">
                  <c:v>248.54470000000001</c:v>
                </c:pt>
                <c:pt idx="203">
                  <c:v>248.56140000000002</c:v>
                </c:pt>
                <c:pt idx="204">
                  <c:v>248.57810000000001</c:v>
                </c:pt>
                <c:pt idx="205">
                  <c:v>248.59480000000002</c:v>
                </c:pt>
                <c:pt idx="206">
                  <c:v>248.61150000000001</c:v>
                </c:pt>
                <c:pt idx="207">
                  <c:v>248.62820000000002</c:v>
                </c:pt>
                <c:pt idx="208">
                  <c:v>248.64490000000001</c:v>
                </c:pt>
                <c:pt idx="209">
                  <c:v>248.66160000000002</c:v>
                </c:pt>
                <c:pt idx="210">
                  <c:v>248.67830000000001</c:v>
                </c:pt>
                <c:pt idx="211">
                  <c:v>248.69500000000002</c:v>
                </c:pt>
                <c:pt idx="212">
                  <c:v>248.71170000000001</c:v>
                </c:pt>
                <c:pt idx="213">
                  <c:v>248.72840000000002</c:v>
                </c:pt>
                <c:pt idx="214">
                  <c:v>248.74510000000001</c:v>
                </c:pt>
                <c:pt idx="215">
                  <c:v>248.76180000000002</c:v>
                </c:pt>
                <c:pt idx="216">
                  <c:v>248.77850000000001</c:v>
                </c:pt>
                <c:pt idx="217">
                  <c:v>248.79520000000002</c:v>
                </c:pt>
                <c:pt idx="218">
                  <c:v>248.81190000000001</c:v>
                </c:pt>
                <c:pt idx="219">
                  <c:v>248.82860000000002</c:v>
                </c:pt>
                <c:pt idx="220">
                  <c:v>248.84530000000001</c:v>
                </c:pt>
                <c:pt idx="221">
                  <c:v>248.86200000000002</c:v>
                </c:pt>
                <c:pt idx="222">
                  <c:v>248.87870000000001</c:v>
                </c:pt>
                <c:pt idx="223">
                  <c:v>248.89540000000002</c:v>
                </c:pt>
                <c:pt idx="224">
                  <c:v>248.91210000000001</c:v>
                </c:pt>
                <c:pt idx="225">
                  <c:v>248.92880000000002</c:v>
                </c:pt>
                <c:pt idx="226">
                  <c:v>248.94550000000001</c:v>
                </c:pt>
                <c:pt idx="227">
                  <c:v>248.96220000000002</c:v>
                </c:pt>
                <c:pt idx="228">
                  <c:v>248.97890000000001</c:v>
                </c:pt>
                <c:pt idx="229">
                  <c:v>248.99560000000002</c:v>
                </c:pt>
                <c:pt idx="230">
                  <c:v>249.01230000000001</c:v>
                </c:pt>
                <c:pt idx="231">
                  <c:v>249.02900000000002</c:v>
                </c:pt>
                <c:pt idx="232">
                  <c:v>249.04570000000001</c:v>
                </c:pt>
                <c:pt idx="233">
                  <c:v>249.06240000000003</c:v>
                </c:pt>
                <c:pt idx="234">
                  <c:v>249.07910000000001</c:v>
                </c:pt>
                <c:pt idx="235">
                  <c:v>249.09580000000003</c:v>
                </c:pt>
                <c:pt idx="236">
                  <c:v>249.11250000000001</c:v>
                </c:pt>
                <c:pt idx="237">
                  <c:v>249.12920000000003</c:v>
                </c:pt>
                <c:pt idx="238">
                  <c:v>249.14590000000001</c:v>
                </c:pt>
                <c:pt idx="239">
                  <c:v>249.16260000000003</c:v>
                </c:pt>
                <c:pt idx="240">
                  <c:v>249.17930000000001</c:v>
                </c:pt>
                <c:pt idx="241">
                  <c:v>249.19600000000003</c:v>
                </c:pt>
                <c:pt idx="242">
                  <c:v>249.21270000000001</c:v>
                </c:pt>
                <c:pt idx="243">
                  <c:v>249.22940000000003</c:v>
                </c:pt>
                <c:pt idx="244">
                  <c:v>249.24610000000001</c:v>
                </c:pt>
                <c:pt idx="245">
                  <c:v>249.26280000000003</c:v>
                </c:pt>
                <c:pt idx="246">
                  <c:v>249.27950000000001</c:v>
                </c:pt>
                <c:pt idx="247">
                  <c:v>249.29620000000003</c:v>
                </c:pt>
                <c:pt idx="248">
                  <c:v>249.31290000000001</c:v>
                </c:pt>
                <c:pt idx="249">
                  <c:v>249.32960000000003</c:v>
                </c:pt>
                <c:pt idx="250">
                  <c:v>249.34630000000001</c:v>
                </c:pt>
                <c:pt idx="251">
                  <c:v>249.363</c:v>
                </c:pt>
                <c:pt idx="252">
                  <c:v>249.37970000000001</c:v>
                </c:pt>
                <c:pt idx="253">
                  <c:v>249.3964</c:v>
                </c:pt>
                <c:pt idx="254">
                  <c:v>249.41310000000001</c:v>
                </c:pt>
                <c:pt idx="255">
                  <c:v>249.4298</c:v>
                </c:pt>
                <c:pt idx="256">
                  <c:v>249.44650000000001</c:v>
                </c:pt>
                <c:pt idx="257">
                  <c:v>249.4632</c:v>
                </c:pt>
                <c:pt idx="258">
                  <c:v>249.47990000000001</c:v>
                </c:pt>
                <c:pt idx="259">
                  <c:v>249.4966</c:v>
                </c:pt>
                <c:pt idx="260">
                  <c:v>249.51330000000002</c:v>
                </c:pt>
                <c:pt idx="261">
                  <c:v>249.53</c:v>
                </c:pt>
                <c:pt idx="262">
                  <c:v>249.54670000000002</c:v>
                </c:pt>
                <c:pt idx="263">
                  <c:v>249.5634</c:v>
                </c:pt>
                <c:pt idx="264">
                  <c:v>249.58010000000002</c:v>
                </c:pt>
                <c:pt idx="265">
                  <c:v>249.5968</c:v>
                </c:pt>
                <c:pt idx="266">
                  <c:v>249.61350000000002</c:v>
                </c:pt>
                <c:pt idx="267">
                  <c:v>249.6302</c:v>
                </c:pt>
                <c:pt idx="268">
                  <c:v>249.64690000000002</c:v>
                </c:pt>
                <c:pt idx="269">
                  <c:v>249.6636</c:v>
                </c:pt>
                <c:pt idx="270">
                  <c:v>249.68030000000002</c:v>
                </c:pt>
                <c:pt idx="271">
                  <c:v>249.697</c:v>
                </c:pt>
                <c:pt idx="272">
                  <c:v>249.71370000000002</c:v>
                </c:pt>
                <c:pt idx="273">
                  <c:v>249.7304</c:v>
                </c:pt>
                <c:pt idx="274">
                  <c:v>249.74710000000002</c:v>
                </c:pt>
                <c:pt idx="275">
                  <c:v>249.7638</c:v>
                </c:pt>
                <c:pt idx="276">
                  <c:v>249.78050000000002</c:v>
                </c:pt>
                <c:pt idx="277">
                  <c:v>249.7972</c:v>
                </c:pt>
                <c:pt idx="278">
                  <c:v>249.81390000000002</c:v>
                </c:pt>
                <c:pt idx="279">
                  <c:v>249.8306</c:v>
                </c:pt>
                <c:pt idx="280">
                  <c:v>249.84730000000002</c:v>
                </c:pt>
                <c:pt idx="281">
                  <c:v>249.864</c:v>
                </c:pt>
                <c:pt idx="282">
                  <c:v>249.88070000000002</c:v>
                </c:pt>
                <c:pt idx="283">
                  <c:v>249.8974</c:v>
                </c:pt>
                <c:pt idx="284">
                  <c:v>249.91410000000002</c:v>
                </c:pt>
                <c:pt idx="285">
                  <c:v>249.9308</c:v>
                </c:pt>
                <c:pt idx="286">
                  <c:v>249.94750000000002</c:v>
                </c:pt>
                <c:pt idx="287">
                  <c:v>249.96420000000001</c:v>
                </c:pt>
                <c:pt idx="288">
                  <c:v>249.98090000000002</c:v>
                </c:pt>
                <c:pt idx="289">
                  <c:v>249.99760000000001</c:v>
                </c:pt>
                <c:pt idx="290">
                  <c:v>250.01430000000002</c:v>
                </c:pt>
                <c:pt idx="291">
                  <c:v>250.03100000000001</c:v>
                </c:pt>
                <c:pt idx="292">
                  <c:v>250.04770000000002</c:v>
                </c:pt>
                <c:pt idx="293">
                  <c:v>250.06440000000001</c:v>
                </c:pt>
                <c:pt idx="294">
                  <c:v>250.08110000000002</c:v>
                </c:pt>
                <c:pt idx="295">
                  <c:v>250.09780000000001</c:v>
                </c:pt>
                <c:pt idx="296">
                  <c:v>250.11450000000002</c:v>
                </c:pt>
                <c:pt idx="297">
                  <c:v>250.13120000000001</c:v>
                </c:pt>
                <c:pt idx="298">
                  <c:v>250.14790000000002</c:v>
                </c:pt>
                <c:pt idx="299">
                  <c:v>250.16460000000001</c:v>
                </c:pt>
                <c:pt idx="300">
                  <c:v>250.18130000000002</c:v>
                </c:pt>
              </c:numCache>
            </c:numRef>
          </c:xVal>
          <c:yVal>
            <c:numRef>
              <c:f>'259'!$GT$450:$GT$750</c:f>
              <c:numCache>
                <c:formatCode>General</c:formatCode>
                <c:ptCount val="301"/>
                <c:pt idx="0">
                  <c:v>1537</c:v>
                </c:pt>
                <c:pt idx="1">
                  <c:v>1965</c:v>
                </c:pt>
                <c:pt idx="2">
                  <c:v>1653</c:v>
                </c:pt>
                <c:pt idx="3">
                  <c:v>1211</c:v>
                </c:pt>
                <c:pt idx="4">
                  <c:v>1088</c:v>
                </c:pt>
                <c:pt idx="5">
                  <c:v>967</c:v>
                </c:pt>
                <c:pt idx="6">
                  <c:v>1014</c:v>
                </c:pt>
                <c:pt idx="7">
                  <c:v>1079</c:v>
                </c:pt>
                <c:pt idx="8">
                  <c:v>1402</c:v>
                </c:pt>
                <c:pt idx="9">
                  <c:v>1221</c:v>
                </c:pt>
                <c:pt idx="10">
                  <c:v>1059</c:v>
                </c:pt>
                <c:pt idx="11">
                  <c:v>1187</c:v>
                </c:pt>
                <c:pt idx="12">
                  <c:v>1158</c:v>
                </c:pt>
                <c:pt idx="13">
                  <c:v>1166</c:v>
                </c:pt>
                <c:pt idx="14">
                  <c:v>1288</c:v>
                </c:pt>
                <c:pt idx="15">
                  <c:v>1360</c:v>
                </c:pt>
                <c:pt idx="16">
                  <c:v>1372</c:v>
                </c:pt>
                <c:pt idx="17">
                  <c:v>1445</c:v>
                </c:pt>
                <c:pt idx="18">
                  <c:v>1307</c:v>
                </c:pt>
                <c:pt idx="19">
                  <c:v>1288</c:v>
                </c:pt>
                <c:pt idx="20">
                  <c:v>1202</c:v>
                </c:pt>
                <c:pt idx="21">
                  <c:v>1296</c:v>
                </c:pt>
                <c:pt idx="22">
                  <c:v>1656</c:v>
                </c:pt>
                <c:pt idx="23">
                  <c:v>1600</c:v>
                </c:pt>
                <c:pt idx="24">
                  <c:v>1423</c:v>
                </c:pt>
                <c:pt idx="25">
                  <c:v>1191</c:v>
                </c:pt>
                <c:pt idx="26">
                  <c:v>896</c:v>
                </c:pt>
                <c:pt idx="27">
                  <c:v>874</c:v>
                </c:pt>
                <c:pt idx="28">
                  <c:v>885</c:v>
                </c:pt>
                <c:pt idx="29">
                  <c:v>1020</c:v>
                </c:pt>
                <c:pt idx="30">
                  <c:v>1478</c:v>
                </c:pt>
                <c:pt idx="31">
                  <c:v>1551</c:v>
                </c:pt>
                <c:pt idx="32">
                  <c:v>1479</c:v>
                </c:pt>
                <c:pt idx="33">
                  <c:v>1353</c:v>
                </c:pt>
                <c:pt idx="34">
                  <c:v>1066</c:v>
                </c:pt>
                <c:pt idx="35">
                  <c:v>851</c:v>
                </c:pt>
                <c:pt idx="36">
                  <c:v>761</c:v>
                </c:pt>
                <c:pt idx="37">
                  <c:v>801</c:v>
                </c:pt>
                <c:pt idx="38">
                  <c:v>909</c:v>
                </c:pt>
                <c:pt idx="39">
                  <c:v>902</c:v>
                </c:pt>
                <c:pt idx="40">
                  <c:v>962</c:v>
                </c:pt>
                <c:pt idx="41">
                  <c:v>1129</c:v>
                </c:pt>
                <c:pt idx="42">
                  <c:v>1026</c:v>
                </c:pt>
                <c:pt idx="43">
                  <c:v>967</c:v>
                </c:pt>
                <c:pt idx="44">
                  <c:v>1219</c:v>
                </c:pt>
                <c:pt idx="45">
                  <c:v>1441</c:v>
                </c:pt>
                <c:pt idx="46">
                  <c:v>1630</c:v>
                </c:pt>
                <c:pt idx="47">
                  <c:v>1565</c:v>
                </c:pt>
                <c:pt idx="48">
                  <c:v>1805</c:v>
                </c:pt>
                <c:pt idx="49">
                  <c:v>1761</c:v>
                </c:pt>
                <c:pt idx="50">
                  <c:v>1808</c:v>
                </c:pt>
                <c:pt idx="51">
                  <c:v>1903</c:v>
                </c:pt>
                <c:pt idx="52">
                  <c:v>1742</c:v>
                </c:pt>
                <c:pt idx="53">
                  <c:v>2205</c:v>
                </c:pt>
                <c:pt idx="54">
                  <c:v>2630</c:v>
                </c:pt>
                <c:pt idx="55">
                  <c:v>2621</c:v>
                </c:pt>
                <c:pt idx="56">
                  <c:v>2790</c:v>
                </c:pt>
                <c:pt idx="57">
                  <c:v>3216</c:v>
                </c:pt>
                <c:pt idx="58">
                  <c:v>3835</c:v>
                </c:pt>
                <c:pt idx="59">
                  <c:v>4657</c:v>
                </c:pt>
                <c:pt idx="60">
                  <c:v>4393</c:v>
                </c:pt>
                <c:pt idx="61">
                  <c:v>3153</c:v>
                </c:pt>
                <c:pt idx="62">
                  <c:v>2050</c:v>
                </c:pt>
                <c:pt idx="63">
                  <c:v>1442</c:v>
                </c:pt>
                <c:pt idx="64">
                  <c:v>1183</c:v>
                </c:pt>
                <c:pt idx="65">
                  <c:v>1108</c:v>
                </c:pt>
                <c:pt idx="66">
                  <c:v>1154</c:v>
                </c:pt>
                <c:pt idx="67">
                  <c:v>1258</c:v>
                </c:pt>
                <c:pt idx="68">
                  <c:v>1478</c:v>
                </c:pt>
                <c:pt idx="69">
                  <c:v>1628</c:v>
                </c:pt>
                <c:pt idx="70">
                  <c:v>1639</c:v>
                </c:pt>
                <c:pt idx="71">
                  <c:v>1517</c:v>
                </c:pt>
                <c:pt idx="72">
                  <c:v>1192</c:v>
                </c:pt>
                <c:pt idx="73">
                  <c:v>1089</c:v>
                </c:pt>
                <c:pt idx="74">
                  <c:v>1203</c:v>
                </c:pt>
                <c:pt idx="75">
                  <c:v>1116</c:v>
                </c:pt>
                <c:pt idx="76">
                  <c:v>1347</c:v>
                </c:pt>
                <c:pt idx="77">
                  <c:v>1711</c:v>
                </c:pt>
                <c:pt idx="78">
                  <c:v>2227</c:v>
                </c:pt>
                <c:pt idx="79">
                  <c:v>1914</c:v>
                </c:pt>
                <c:pt idx="80">
                  <c:v>1677</c:v>
                </c:pt>
                <c:pt idx="81">
                  <c:v>1851</c:v>
                </c:pt>
                <c:pt idx="82">
                  <c:v>2385</c:v>
                </c:pt>
                <c:pt idx="83">
                  <c:v>2569</c:v>
                </c:pt>
                <c:pt idx="84">
                  <c:v>2085</c:v>
                </c:pt>
                <c:pt idx="85">
                  <c:v>1618</c:v>
                </c:pt>
                <c:pt idx="86">
                  <c:v>1587</c:v>
                </c:pt>
                <c:pt idx="87">
                  <c:v>2121</c:v>
                </c:pt>
                <c:pt idx="88">
                  <c:v>2324</c:v>
                </c:pt>
                <c:pt idx="89">
                  <c:v>1780</c:v>
                </c:pt>
                <c:pt idx="90">
                  <c:v>1210</c:v>
                </c:pt>
                <c:pt idx="91">
                  <c:v>1117</c:v>
                </c:pt>
                <c:pt idx="92">
                  <c:v>1103</c:v>
                </c:pt>
                <c:pt idx="93">
                  <c:v>1088</c:v>
                </c:pt>
                <c:pt idx="94">
                  <c:v>1235</c:v>
                </c:pt>
                <c:pt idx="95">
                  <c:v>1287</c:v>
                </c:pt>
                <c:pt idx="96">
                  <c:v>1198</c:v>
                </c:pt>
                <c:pt idx="97">
                  <c:v>1173</c:v>
                </c:pt>
                <c:pt idx="98">
                  <c:v>897</c:v>
                </c:pt>
                <c:pt idx="99">
                  <c:v>1028</c:v>
                </c:pt>
                <c:pt idx="100">
                  <c:v>1048</c:v>
                </c:pt>
                <c:pt idx="101">
                  <c:v>1048</c:v>
                </c:pt>
                <c:pt idx="102">
                  <c:v>1144</c:v>
                </c:pt>
                <c:pt idx="103">
                  <c:v>1110</c:v>
                </c:pt>
                <c:pt idx="104">
                  <c:v>931</c:v>
                </c:pt>
                <c:pt idx="105">
                  <c:v>996</c:v>
                </c:pt>
                <c:pt idx="106">
                  <c:v>1215</c:v>
                </c:pt>
                <c:pt idx="107">
                  <c:v>1658</c:v>
                </c:pt>
                <c:pt idx="108">
                  <c:v>2223</c:v>
                </c:pt>
                <c:pt idx="109">
                  <c:v>2321</c:v>
                </c:pt>
                <c:pt idx="110">
                  <c:v>2166</c:v>
                </c:pt>
                <c:pt idx="111">
                  <c:v>1691</c:v>
                </c:pt>
                <c:pt idx="112">
                  <c:v>1417</c:v>
                </c:pt>
                <c:pt idx="113">
                  <c:v>1236</c:v>
                </c:pt>
                <c:pt idx="114">
                  <c:v>1359</c:v>
                </c:pt>
                <c:pt idx="115">
                  <c:v>1454</c:v>
                </c:pt>
                <c:pt idx="116">
                  <c:v>1813</c:v>
                </c:pt>
                <c:pt idx="117">
                  <c:v>2630</c:v>
                </c:pt>
                <c:pt idx="118">
                  <c:v>3361</c:v>
                </c:pt>
                <c:pt idx="119">
                  <c:v>4582</c:v>
                </c:pt>
                <c:pt idx="120">
                  <c:v>5649</c:v>
                </c:pt>
                <c:pt idx="121">
                  <c:v>6570</c:v>
                </c:pt>
                <c:pt idx="122">
                  <c:v>6198</c:v>
                </c:pt>
                <c:pt idx="123">
                  <c:v>6724</c:v>
                </c:pt>
                <c:pt idx="124">
                  <c:v>8962</c:v>
                </c:pt>
                <c:pt idx="125">
                  <c:v>10530</c:v>
                </c:pt>
                <c:pt idx="126">
                  <c:v>10205</c:v>
                </c:pt>
                <c:pt idx="127">
                  <c:v>6697</c:v>
                </c:pt>
                <c:pt idx="128">
                  <c:v>4024</c:v>
                </c:pt>
                <c:pt idx="129">
                  <c:v>2673</c:v>
                </c:pt>
                <c:pt idx="130">
                  <c:v>1987</c:v>
                </c:pt>
                <c:pt idx="131">
                  <c:v>1758</c:v>
                </c:pt>
                <c:pt idx="132">
                  <c:v>1803</c:v>
                </c:pt>
                <c:pt idx="133">
                  <c:v>1656</c:v>
                </c:pt>
                <c:pt idx="134">
                  <c:v>1658</c:v>
                </c:pt>
                <c:pt idx="135">
                  <c:v>1411</c:v>
                </c:pt>
                <c:pt idx="136">
                  <c:v>1311</c:v>
                </c:pt>
                <c:pt idx="137">
                  <c:v>1415</c:v>
                </c:pt>
                <c:pt idx="138">
                  <c:v>1582</c:v>
                </c:pt>
                <c:pt idx="139">
                  <c:v>1971</c:v>
                </c:pt>
                <c:pt idx="140">
                  <c:v>2308</c:v>
                </c:pt>
                <c:pt idx="141">
                  <c:v>2569</c:v>
                </c:pt>
                <c:pt idx="142">
                  <c:v>2400</c:v>
                </c:pt>
                <c:pt idx="143">
                  <c:v>2080</c:v>
                </c:pt>
                <c:pt idx="144">
                  <c:v>1760</c:v>
                </c:pt>
                <c:pt idx="145">
                  <c:v>1577</c:v>
                </c:pt>
                <c:pt idx="146">
                  <c:v>1610</c:v>
                </c:pt>
                <c:pt idx="147">
                  <c:v>1446</c:v>
                </c:pt>
                <c:pt idx="148">
                  <c:v>1421</c:v>
                </c:pt>
                <c:pt idx="149">
                  <c:v>1367</c:v>
                </c:pt>
                <c:pt idx="150">
                  <c:v>1668</c:v>
                </c:pt>
                <c:pt idx="151">
                  <c:v>2067</c:v>
                </c:pt>
                <c:pt idx="152">
                  <c:v>2408</c:v>
                </c:pt>
                <c:pt idx="153">
                  <c:v>2620</c:v>
                </c:pt>
                <c:pt idx="154">
                  <c:v>2959</c:v>
                </c:pt>
                <c:pt idx="155">
                  <c:v>3545</c:v>
                </c:pt>
                <c:pt idx="156">
                  <c:v>3788</c:v>
                </c:pt>
                <c:pt idx="157">
                  <c:v>3581</c:v>
                </c:pt>
                <c:pt idx="158">
                  <c:v>3085</c:v>
                </c:pt>
                <c:pt idx="159">
                  <c:v>2315</c:v>
                </c:pt>
                <c:pt idx="160">
                  <c:v>1820</c:v>
                </c:pt>
                <c:pt idx="161">
                  <c:v>1631</c:v>
                </c:pt>
                <c:pt idx="162">
                  <c:v>1504</c:v>
                </c:pt>
                <c:pt idx="163">
                  <c:v>1637</c:v>
                </c:pt>
                <c:pt idx="164">
                  <c:v>1707</c:v>
                </c:pt>
                <c:pt idx="165">
                  <c:v>1604</c:v>
                </c:pt>
                <c:pt idx="166">
                  <c:v>1600</c:v>
                </c:pt>
                <c:pt idx="167">
                  <c:v>1559</c:v>
                </c:pt>
                <c:pt idx="168">
                  <c:v>1908</c:v>
                </c:pt>
                <c:pt idx="169">
                  <c:v>1616</c:v>
                </c:pt>
                <c:pt idx="170">
                  <c:v>1435</c:v>
                </c:pt>
                <c:pt idx="171">
                  <c:v>1317</c:v>
                </c:pt>
                <c:pt idx="172">
                  <c:v>1505</c:v>
                </c:pt>
                <c:pt idx="173">
                  <c:v>1544</c:v>
                </c:pt>
                <c:pt idx="174">
                  <c:v>1770</c:v>
                </c:pt>
                <c:pt idx="175">
                  <c:v>2108</c:v>
                </c:pt>
                <c:pt idx="176">
                  <c:v>2713</c:v>
                </c:pt>
                <c:pt idx="177">
                  <c:v>3352</c:v>
                </c:pt>
                <c:pt idx="178">
                  <c:v>4345</c:v>
                </c:pt>
                <c:pt idx="179">
                  <c:v>6138</c:v>
                </c:pt>
                <c:pt idx="180">
                  <c:v>8657</c:v>
                </c:pt>
                <c:pt idx="181">
                  <c:v>10349</c:v>
                </c:pt>
                <c:pt idx="182">
                  <c:v>10777</c:v>
                </c:pt>
                <c:pt idx="183">
                  <c:v>10338</c:v>
                </c:pt>
                <c:pt idx="184">
                  <c:v>8428</c:v>
                </c:pt>
                <c:pt idx="185">
                  <c:v>5950</c:v>
                </c:pt>
                <c:pt idx="186">
                  <c:v>3836</c:v>
                </c:pt>
                <c:pt idx="187">
                  <c:v>3001</c:v>
                </c:pt>
                <c:pt idx="188">
                  <c:v>2589</c:v>
                </c:pt>
                <c:pt idx="189">
                  <c:v>2703</c:v>
                </c:pt>
                <c:pt idx="190">
                  <c:v>3229</c:v>
                </c:pt>
                <c:pt idx="191">
                  <c:v>3697</c:v>
                </c:pt>
                <c:pt idx="192">
                  <c:v>3094</c:v>
                </c:pt>
                <c:pt idx="193">
                  <c:v>2348</c:v>
                </c:pt>
                <c:pt idx="194">
                  <c:v>1942</c:v>
                </c:pt>
                <c:pt idx="195">
                  <c:v>2013</c:v>
                </c:pt>
                <c:pt idx="196">
                  <c:v>1952</c:v>
                </c:pt>
                <c:pt idx="197">
                  <c:v>2225</c:v>
                </c:pt>
                <c:pt idx="198">
                  <c:v>2203</c:v>
                </c:pt>
                <c:pt idx="199">
                  <c:v>2184</c:v>
                </c:pt>
                <c:pt idx="200">
                  <c:v>2089</c:v>
                </c:pt>
                <c:pt idx="201">
                  <c:v>2529</c:v>
                </c:pt>
                <c:pt idx="202">
                  <c:v>3182</c:v>
                </c:pt>
                <c:pt idx="203">
                  <c:v>3614</c:v>
                </c:pt>
                <c:pt idx="204">
                  <c:v>3387</c:v>
                </c:pt>
                <c:pt idx="205">
                  <c:v>2697</c:v>
                </c:pt>
                <c:pt idx="206">
                  <c:v>1801</c:v>
                </c:pt>
                <c:pt idx="207">
                  <c:v>1446</c:v>
                </c:pt>
                <c:pt idx="208">
                  <c:v>1230</c:v>
                </c:pt>
                <c:pt idx="209">
                  <c:v>1196</c:v>
                </c:pt>
                <c:pt idx="210">
                  <c:v>1113</c:v>
                </c:pt>
                <c:pt idx="211">
                  <c:v>1057</c:v>
                </c:pt>
                <c:pt idx="212">
                  <c:v>1139</c:v>
                </c:pt>
                <c:pt idx="213">
                  <c:v>1187</c:v>
                </c:pt>
                <c:pt idx="214">
                  <c:v>1297</c:v>
                </c:pt>
                <c:pt idx="215">
                  <c:v>1476</c:v>
                </c:pt>
                <c:pt idx="216">
                  <c:v>1636</c:v>
                </c:pt>
                <c:pt idx="217">
                  <c:v>1755</c:v>
                </c:pt>
                <c:pt idx="218">
                  <c:v>1991</c:v>
                </c:pt>
                <c:pt idx="219">
                  <c:v>1771</c:v>
                </c:pt>
                <c:pt idx="220">
                  <c:v>1942</c:v>
                </c:pt>
                <c:pt idx="221">
                  <c:v>2138</c:v>
                </c:pt>
                <c:pt idx="222">
                  <c:v>2724</c:v>
                </c:pt>
                <c:pt idx="223">
                  <c:v>3477</c:v>
                </c:pt>
                <c:pt idx="224">
                  <c:v>3807</c:v>
                </c:pt>
                <c:pt idx="225">
                  <c:v>3079</c:v>
                </c:pt>
                <c:pt idx="226">
                  <c:v>2917</c:v>
                </c:pt>
                <c:pt idx="227">
                  <c:v>3426</c:v>
                </c:pt>
                <c:pt idx="228">
                  <c:v>3544</c:v>
                </c:pt>
                <c:pt idx="229">
                  <c:v>3300</c:v>
                </c:pt>
                <c:pt idx="230">
                  <c:v>2296</c:v>
                </c:pt>
                <c:pt idx="231">
                  <c:v>1674</c:v>
                </c:pt>
                <c:pt idx="232">
                  <c:v>1583</c:v>
                </c:pt>
                <c:pt idx="233">
                  <c:v>1741</c:v>
                </c:pt>
                <c:pt idx="234">
                  <c:v>1634</c:v>
                </c:pt>
                <c:pt idx="235">
                  <c:v>1585</c:v>
                </c:pt>
                <c:pt idx="236">
                  <c:v>2005</c:v>
                </c:pt>
                <c:pt idx="237">
                  <c:v>2703</c:v>
                </c:pt>
                <c:pt idx="238">
                  <c:v>3705</c:v>
                </c:pt>
                <c:pt idx="239">
                  <c:v>5001</c:v>
                </c:pt>
                <c:pt idx="240">
                  <c:v>5886</c:v>
                </c:pt>
                <c:pt idx="241">
                  <c:v>6125</c:v>
                </c:pt>
                <c:pt idx="242">
                  <c:v>5344</c:v>
                </c:pt>
                <c:pt idx="243">
                  <c:v>3841</c:v>
                </c:pt>
                <c:pt idx="244">
                  <c:v>2869</c:v>
                </c:pt>
                <c:pt idx="245">
                  <c:v>2078</c:v>
                </c:pt>
                <c:pt idx="246">
                  <c:v>1528</c:v>
                </c:pt>
                <c:pt idx="247">
                  <c:v>1741</c:v>
                </c:pt>
                <c:pt idx="248">
                  <c:v>1900</c:v>
                </c:pt>
                <c:pt idx="249">
                  <c:v>1737</c:v>
                </c:pt>
                <c:pt idx="250">
                  <c:v>1909</c:v>
                </c:pt>
                <c:pt idx="251">
                  <c:v>1895</c:v>
                </c:pt>
                <c:pt idx="252">
                  <c:v>2110</c:v>
                </c:pt>
                <c:pt idx="253">
                  <c:v>2142</c:v>
                </c:pt>
                <c:pt idx="254">
                  <c:v>2034</c:v>
                </c:pt>
                <c:pt idx="255">
                  <c:v>1562</c:v>
                </c:pt>
                <c:pt idx="256">
                  <c:v>1216</c:v>
                </c:pt>
                <c:pt idx="257">
                  <c:v>1098</c:v>
                </c:pt>
                <c:pt idx="258">
                  <c:v>1058</c:v>
                </c:pt>
                <c:pt idx="259">
                  <c:v>1034</c:v>
                </c:pt>
                <c:pt idx="260">
                  <c:v>1019</c:v>
                </c:pt>
                <c:pt idx="261">
                  <c:v>1107</c:v>
                </c:pt>
                <c:pt idx="262">
                  <c:v>997</c:v>
                </c:pt>
                <c:pt idx="263">
                  <c:v>959</c:v>
                </c:pt>
                <c:pt idx="264">
                  <c:v>1031</c:v>
                </c:pt>
                <c:pt idx="265">
                  <c:v>1108</c:v>
                </c:pt>
                <c:pt idx="266">
                  <c:v>1244</c:v>
                </c:pt>
                <c:pt idx="267">
                  <c:v>1075</c:v>
                </c:pt>
                <c:pt idx="268">
                  <c:v>1170</c:v>
                </c:pt>
                <c:pt idx="269">
                  <c:v>1120</c:v>
                </c:pt>
                <c:pt idx="270">
                  <c:v>1270</c:v>
                </c:pt>
                <c:pt idx="271">
                  <c:v>1529</c:v>
                </c:pt>
                <c:pt idx="272">
                  <c:v>1922</c:v>
                </c:pt>
                <c:pt idx="273">
                  <c:v>2615</c:v>
                </c:pt>
                <c:pt idx="274">
                  <c:v>3062</c:v>
                </c:pt>
                <c:pt idx="275">
                  <c:v>3222</c:v>
                </c:pt>
                <c:pt idx="276">
                  <c:v>2867</c:v>
                </c:pt>
                <c:pt idx="277">
                  <c:v>2170</c:v>
                </c:pt>
                <c:pt idx="278">
                  <c:v>1791</c:v>
                </c:pt>
                <c:pt idx="279">
                  <c:v>1790</c:v>
                </c:pt>
                <c:pt idx="280">
                  <c:v>1814</c:v>
                </c:pt>
                <c:pt idx="281">
                  <c:v>1893</c:v>
                </c:pt>
                <c:pt idx="282">
                  <c:v>1650</c:v>
                </c:pt>
                <c:pt idx="283">
                  <c:v>1703</c:v>
                </c:pt>
                <c:pt idx="284">
                  <c:v>1893</c:v>
                </c:pt>
                <c:pt idx="285">
                  <c:v>1653</c:v>
                </c:pt>
                <c:pt idx="286">
                  <c:v>1751</c:v>
                </c:pt>
                <c:pt idx="287">
                  <c:v>1664</c:v>
                </c:pt>
                <c:pt idx="288">
                  <c:v>1525</c:v>
                </c:pt>
                <c:pt idx="289">
                  <c:v>1434</c:v>
                </c:pt>
                <c:pt idx="290">
                  <c:v>1441</c:v>
                </c:pt>
                <c:pt idx="291">
                  <c:v>1676</c:v>
                </c:pt>
                <c:pt idx="292">
                  <c:v>1789</c:v>
                </c:pt>
                <c:pt idx="293">
                  <c:v>1706</c:v>
                </c:pt>
                <c:pt idx="294">
                  <c:v>1899</c:v>
                </c:pt>
                <c:pt idx="295">
                  <c:v>2385</c:v>
                </c:pt>
                <c:pt idx="296">
                  <c:v>3267</c:v>
                </c:pt>
                <c:pt idx="297">
                  <c:v>4386</c:v>
                </c:pt>
                <c:pt idx="298">
                  <c:v>5171</c:v>
                </c:pt>
                <c:pt idx="299">
                  <c:v>5134</c:v>
                </c:pt>
                <c:pt idx="300">
                  <c:v>4189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B3C-4BFD-8BCC-8BFFF9D88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1835071"/>
        <c:axId val="1820527007"/>
      </c:scatterChart>
      <c:valAx>
        <c:axId val="1251835071"/>
        <c:scaling>
          <c:orientation val="minMax"/>
          <c:max val="250"/>
          <c:min val="24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527007"/>
        <c:crosses val="autoZero"/>
        <c:crossBetween val="midCat"/>
      </c:valAx>
      <c:valAx>
        <c:axId val="1820527007"/>
        <c:scaling>
          <c:orientation val="minMax"/>
          <c:max val="8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Intensity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1835071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Data!$J$40:$J$50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</c:numCache>
            </c:numRef>
          </c:xVal>
          <c:yVal>
            <c:numRef>
              <c:f>Data!$Q$40:$Q$50</c:f>
              <c:numCache>
                <c:formatCode>General</c:formatCode>
                <c:ptCount val="11"/>
                <c:pt idx="0">
                  <c:v>0.23436222872055676</c:v>
                </c:pt>
                <c:pt idx="1">
                  <c:v>0.6352952941487785</c:v>
                </c:pt>
                <c:pt idx="2">
                  <c:v>1.0012298393338794</c:v>
                </c:pt>
                <c:pt idx="3">
                  <c:v>0.98536765193889508</c:v>
                </c:pt>
                <c:pt idx="4">
                  <c:v>0.61138213122526075</c:v>
                </c:pt>
                <c:pt idx="5">
                  <c:v>0.29328374409614888</c:v>
                </c:pt>
                <c:pt idx="6">
                  <c:v>0.15514374462791733</c:v>
                </c:pt>
                <c:pt idx="7">
                  <c:v>9.0816618096402665E-2</c:v>
                </c:pt>
                <c:pt idx="8">
                  <c:v>3.3035745290001896E-2</c:v>
                </c:pt>
                <c:pt idx="9">
                  <c:v>3.5504420246762784E-3</c:v>
                </c:pt>
                <c:pt idx="10">
                  <c:v>1.7699115044247788E-4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FEE-4085-BFE9-397B0CC43888}"/>
            </c:ext>
          </c:extLst>
        </c:ser>
        <c:ser>
          <c:idx val="1"/>
          <c:order val="1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Data!$R$40:$R$50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</c:numCache>
            </c:numRef>
          </c:xVal>
          <c:yVal>
            <c:numRef>
              <c:f>Data!$Y$40:$Y$50</c:f>
              <c:numCache>
                <c:formatCode>General</c:formatCode>
                <c:ptCount val="11"/>
                <c:pt idx="0">
                  <c:v>2.2125556089762658E-3</c:v>
                </c:pt>
                <c:pt idx="1">
                  <c:v>1.9493177387914231E-5</c:v>
                </c:pt>
                <c:pt idx="2">
                  <c:v>2.2694245922843131E-3</c:v>
                </c:pt>
                <c:pt idx="3">
                  <c:v>8.8275623161796577E-3</c:v>
                </c:pt>
                <c:pt idx="4">
                  <c:v>5.7037173194778613E-2</c:v>
                </c:pt>
                <c:pt idx="5">
                  <c:v>0.17460207133663005</c:v>
                </c:pt>
                <c:pt idx="6">
                  <c:v>0.45882293487420694</c:v>
                </c:pt>
                <c:pt idx="7">
                  <c:v>0.86850867729266557</c:v>
                </c:pt>
                <c:pt idx="8">
                  <c:v>0.99940419901110944</c:v>
                </c:pt>
                <c:pt idx="9">
                  <c:v>0.42637270600887384</c:v>
                </c:pt>
                <c:pt idx="10">
                  <c:v>8.9760332963066639E-2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FEE-4085-BFE9-397B0CC43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263696"/>
        <c:axId val="590264024"/>
      </c:scatterChart>
      <c:valAx>
        <c:axId val="590263696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 b="1" dirty="0" err="1">
                    <a:solidFill>
                      <a:schemeClr val="tx1"/>
                    </a:solidFill>
                  </a:rPr>
                  <a:t>Distance</a:t>
                </a:r>
                <a:r>
                  <a:rPr lang="et-EE" sz="1200" b="1" dirty="0">
                    <a:solidFill>
                      <a:schemeClr val="tx1"/>
                    </a:solidFill>
                  </a:rPr>
                  <a:t> (mm)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264024"/>
        <c:crosses val="autoZero"/>
        <c:crossBetween val="midCat"/>
        <c:majorUnit val="2"/>
      </c:valAx>
      <c:valAx>
        <c:axId val="590264024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 b="1" dirty="0" err="1">
                    <a:solidFill>
                      <a:schemeClr val="tx1"/>
                    </a:solidFill>
                  </a:rPr>
                  <a:t>Relative</a:t>
                </a:r>
                <a:r>
                  <a:rPr lang="et-EE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t-EE" sz="1200" b="1" dirty="0" err="1">
                    <a:solidFill>
                      <a:schemeClr val="tx1"/>
                    </a:solidFill>
                  </a:rPr>
                  <a:t>Intensity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263696"/>
        <c:crosses val="autoZero"/>
        <c:crossBetween val="midCat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4065555216087"/>
          <c:y val="5.2631578947368418E-2"/>
          <c:w val="0.62632233571269857"/>
          <c:h val="0.5730773712808308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Data!$J$43:$J$57</c:f>
              <c:numCache>
                <c:formatCode>General</c:formatCode>
                <c:ptCount val="15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xVal>
          <c:yVal>
            <c:numRef>
              <c:f>Data!$Q$43:$Q$57</c:f>
              <c:numCache>
                <c:formatCode>General</c:formatCode>
                <c:ptCount val="15"/>
                <c:pt idx="0">
                  <c:v>0.14869965083210976</c:v>
                </c:pt>
                <c:pt idx="1">
                  <c:v>0.46242362199505682</c:v>
                </c:pt>
                <c:pt idx="2">
                  <c:v>0.85249044542765051</c:v>
                </c:pt>
                <c:pt idx="3">
                  <c:v>0.87084368114842525</c:v>
                </c:pt>
                <c:pt idx="4">
                  <c:v>0.91643712617938944</c:v>
                </c:pt>
                <c:pt idx="5">
                  <c:v>0.99981283656581332</c:v>
                </c:pt>
                <c:pt idx="6">
                  <c:v>0.76592529064486448</c:v>
                </c:pt>
                <c:pt idx="7">
                  <c:v>0.54939643914138925</c:v>
                </c:pt>
                <c:pt idx="8">
                  <c:v>0.30917879340662463</c:v>
                </c:pt>
                <c:pt idx="9">
                  <c:v>0.12142243548499812</c:v>
                </c:pt>
                <c:pt idx="10">
                  <c:v>3.1871476254696288E-2</c:v>
                </c:pt>
                <c:pt idx="11">
                  <c:v>1.0321760948308662E-2</c:v>
                </c:pt>
                <c:pt idx="12">
                  <c:v>5.1961645638038036E-3</c:v>
                </c:pt>
                <c:pt idx="13">
                  <c:v>4.3521427317457628E-3</c:v>
                </c:pt>
                <c:pt idx="14">
                  <c:v>1.0512547945074212E-3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1F-448B-953B-E668D721E2D1}"/>
            </c:ext>
          </c:extLst>
        </c:ser>
        <c:ser>
          <c:idx val="1"/>
          <c:order val="1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Data!$R$43:$R$57</c:f>
              <c:numCache>
                <c:formatCode>General</c:formatCode>
                <c:ptCount val="15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xVal>
          <c:yVal>
            <c:numRef>
              <c:f>Data!$Y$43:$Y$57</c:f>
              <c:numCache>
                <c:formatCode>General</c:formatCode>
                <c:ptCount val="15"/>
                <c:pt idx="0">
                  <c:v>0</c:v>
                </c:pt>
                <c:pt idx="1">
                  <c:v>6.870078886827607E-3</c:v>
                </c:pt>
                <c:pt idx="2">
                  <c:v>1.8596939915438065E-2</c:v>
                </c:pt>
                <c:pt idx="3">
                  <c:v>0.12858061587558106</c:v>
                </c:pt>
                <c:pt idx="4">
                  <c:v>0.42624489970155766</c:v>
                </c:pt>
                <c:pt idx="5">
                  <c:v>0.76690161875417739</c:v>
                </c:pt>
                <c:pt idx="6">
                  <c:v>0.99999985686549264</c:v>
                </c:pt>
                <c:pt idx="7">
                  <c:v>0.83964156130078937</c:v>
                </c:pt>
                <c:pt idx="8">
                  <c:v>0.73963561557216262</c:v>
                </c:pt>
                <c:pt idx="9">
                  <c:v>0.136776568312269</c:v>
                </c:pt>
                <c:pt idx="10">
                  <c:v>8.1485968334568837E-2</c:v>
                </c:pt>
                <c:pt idx="11">
                  <c:v>2.9451197348301871E-3</c:v>
                </c:pt>
                <c:pt idx="12">
                  <c:v>0</c:v>
                </c:pt>
                <c:pt idx="13">
                  <c:v>2.1964066641371556E-3</c:v>
                </c:pt>
                <c:pt idx="1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1F-448B-953B-E668D721E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003008"/>
        <c:axId val="393003664"/>
      </c:scatterChart>
      <c:valAx>
        <c:axId val="393003008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 b="1" dirty="0" err="1">
                    <a:solidFill>
                      <a:schemeClr val="tx1"/>
                    </a:solidFill>
                  </a:rPr>
                  <a:t>Distance</a:t>
                </a:r>
                <a:r>
                  <a:rPr lang="et-EE" sz="1200" b="1" dirty="0">
                    <a:solidFill>
                      <a:schemeClr val="tx1"/>
                    </a:solidFill>
                  </a:rPr>
                  <a:t> (mm)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576404705032772"/>
              <c:y val="0.858220097966187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003664"/>
        <c:crosses val="autoZero"/>
        <c:crossBetween val="midCat"/>
        <c:majorUnit val="2"/>
      </c:valAx>
      <c:valAx>
        <c:axId val="393003664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 b="1" dirty="0" err="1">
                    <a:solidFill>
                      <a:schemeClr val="tx1"/>
                    </a:solidFill>
                  </a:rPr>
                  <a:t>Relative</a:t>
                </a:r>
                <a:r>
                  <a:rPr lang="et-EE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t-EE" sz="1200" b="1" dirty="0" err="1">
                    <a:solidFill>
                      <a:schemeClr val="tx1"/>
                    </a:solidFill>
                  </a:rPr>
                  <a:t>intensity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003008"/>
        <c:crosses val="autoZero"/>
        <c:crossBetween val="midCat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48005442081948"/>
          <c:y val="6.4744381729854819E-2"/>
          <c:w val="0.62252402714063948"/>
          <c:h val="0.557066795799012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Data!$J$43:$J$53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Data!$P$43:$P$53</c:f>
              <c:numCache>
                <c:formatCode>General</c:formatCode>
                <c:ptCount val="11"/>
                <c:pt idx="0">
                  <c:v>4.3226642111811757E-2</c:v>
                </c:pt>
                <c:pt idx="1">
                  <c:v>0.43867258998505726</c:v>
                </c:pt>
                <c:pt idx="2">
                  <c:v>0.87612023503699432</c:v>
                </c:pt>
                <c:pt idx="3">
                  <c:v>0.99909381444183787</c:v>
                </c:pt>
                <c:pt idx="4">
                  <c:v>0.70001907703811406</c:v>
                </c:pt>
                <c:pt idx="5">
                  <c:v>0.33910957654521295</c:v>
                </c:pt>
                <c:pt idx="6">
                  <c:v>0.19553072625698323</c:v>
                </c:pt>
                <c:pt idx="7">
                  <c:v>0.12317681145407573</c:v>
                </c:pt>
                <c:pt idx="8">
                  <c:v>3.19308707045051E-2</c:v>
                </c:pt>
                <c:pt idx="9">
                  <c:v>1.8569209311998087E-2</c:v>
                </c:pt>
                <c:pt idx="10">
                  <c:v>6.9728387087528805E-3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5D-4C49-BF00-BD33B9200914}"/>
            </c:ext>
          </c:extLst>
        </c:ser>
        <c:ser>
          <c:idx val="1"/>
          <c:order val="1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Data!$R$43:$R$55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Data!$X$43:$X$55</c:f>
              <c:numCache>
                <c:formatCode>General</c:formatCode>
                <c:ptCount val="13"/>
                <c:pt idx="0">
                  <c:v>2.380952380952381E-4</c:v>
                </c:pt>
                <c:pt idx="1">
                  <c:v>0.37391616003488215</c:v>
                </c:pt>
                <c:pt idx="2">
                  <c:v>0.41372681503752984</c:v>
                </c:pt>
                <c:pt idx="3">
                  <c:v>0.59540075305161011</c:v>
                </c:pt>
                <c:pt idx="4">
                  <c:v>0.28245612203567239</c:v>
                </c:pt>
                <c:pt idx="5">
                  <c:v>0.88924765224494673</c:v>
                </c:pt>
                <c:pt idx="6">
                  <c:v>0.89945138948720416</c:v>
                </c:pt>
                <c:pt idx="7">
                  <c:v>0.98738402889745414</c:v>
                </c:pt>
                <c:pt idx="8">
                  <c:v>0.98738402889745414</c:v>
                </c:pt>
                <c:pt idx="9">
                  <c:v>0.4835093281200793</c:v>
                </c:pt>
                <c:pt idx="10">
                  <c:v>0.639589126894892</c:v>
                </c:pt>
                <c:pt idx="11">
                  <c:v>0.23977094849751271</c:v>
                </c:pt>
                <c:pt idx="12">
                  <c:v>6.3957713405027516E-3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5D-4C49-BF00-BD33B9200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998280"/>
        <c:axId val="390998608"/>
      </c:scatterChart>
      <c:valAx>
        <c:axId val="390998280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 b="1" dirty="0" err="1">
                    <a:solidFill>
                      <a:schemeClr val="tx1"/>
                    </a:solidFill>
                  </a:rPr>
                  <a:t>Distance</a:t>
                </a:r>
                <a:r>
                  <a:rPr lang="et-EE" sz="1200" b="1" dirty="0">
                    <a:solidFill>
                      <a:schemeClr val="tx1"/>
                    </a:solidFill>
                  </a:rPr>
                  <a:t> (mm)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998608"/>
        <c:crosses val="autoZero"/>
        <c:crossBetween val="midCat"/>
        <c:majorUnit val="2"/>
      </c:valAx>
      <c:valAx>
        <c:axId val="390998608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 b="1" dirty="0" err="1">
                    <a:solidFill>
                      <a:schemeClr val="tx1"/>
                    </a:solidFill>
                  </a:rPr>
                  <a:t>Relative</a:t>
                </a:r>
                <a:r>
                  <a:rPr lang="et-EE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t-EE" sz="1200" b="1" dirty="0" err="1">
                    <a:solidFill>
                      <a:schemeClr val="tx1"/>
                    </a:solidFill>
                  </a:rPr>
                  <a:t>intensity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998280"/>
        <c:crosses val="autoZero"/>
        <c:crossBetween val="midCat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Data!$J$14:$J$18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</c:numCache>
            </c:numRef>
          </c:xVal>
          <c:yVal>
            <c:numRef>
              <c:f>Data!$S$14:$S$18</c:f>
              <c:numCache>
                <c:formatCode>General</c:formatCode>
                <c:ptCount val="5"/>
                <c:pt idx="0">
                  <c:v>0.27153313773209387</c:v>
                </c:pt>
                <c:pt idx="1">
                  <c:v>0.77912977773043346</c:v>
                </c:pt>
                <c:pt idx="2">
                  <c:v>1.0001285842845544</c:v>
                </c:pt>
                <c:pt idx="3">
                  <c:v>0.7411454271852328</c:v>
                </c:pt>
                <c:pt idx="4">
                  <c:v>0.14868696375649076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EC-4864-94A0-C8EA8590734D}"/>
            </c:ext>
          </c:extLst>
        </c:ser>
        <c:ser>
          <c:idx val="1"/>
          <c:order val="1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Data!$T$14:$T$22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Data!$AA$14:$AA$22</c:f>
              <c:numCache>
                <c:formatCode>General</c:formatCode>
                <c:ptCount val="9"/>
                <c:pt idx="0">
                  <c:v>6.9783670621074669E-5</c:v>
                </c:pt>
                <c:pt idx="1">
                  <c:v>6.9783670621074669E-5</c:v>
                </c:pt>
                <c:pt idx="2">
                  <c:v>7.3335655982232892E-2</c:v>
                </c:pt>
                <c:pt idx="3">
                  <c:v>0.19428623430229211</c:v>
                </c:pt>
                <c:pt idx="4">
                  <c:v>0.79690383160620959</c:v>
                </c:pt>
                <c:pt idx="5">
                  <c:v>1.0003202405928011</c:v>
                </c:pt>
                <c:pt idx="6">
                  <c:v>0.6788438579814442</c:v>
                </c:pt>
                <c:pt idx="7">
                  <c:v>0.52516207117469604</c:v>
                </c:pt>
                <c:pt idx="8">
                  <c:v>0.31454417228541526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EC-4864-94A0-C8EA85907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690944"/>
        <c:axId val="516691272"/>
      </c:scatterChart>
      <c:valAx>
        <c:axId val="516690944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Distance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691272"/>
        <c:crosses val="autoZero"/>
        <c:crossBetween val="midCat"/>
        <c:majorUnit val="2"/>
      </c:valAx>
      <c:valAx>
        <c:axId val="516691272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Relative intensity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690944"/>
        <c:crosses val="autoZero"/>
        <c:crossBetween val="midCat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Data!$J$5:$J$13</c:f>
              <c:numCache>
                <c:formatCode>General</c:formatCode>
                <c:ptCount val="9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</c:numCache>
            </c:numRef>
          </c:xVal>
          <c:yVal>
            <c:numRef>
              <c:f>Data!$M$5:$M$13</c:f>
              <c:numCache>
                <c:formatCode>General</c:formatCode>
                <c:ptCount val="9"/>
                <c:pt idx="0">
                  <c:v>0.78757816928605229</c:v>
                </c:pt>
                <c:pt idx="1">
                  <c:v>1.0009824520465012</c:v>
                </c:pt>
                <c:pt idx="2">
                  <c:v>0.36591122582929514</c:v>
                </c:pt>
                <c:pt idx="3">
                  <c:v>3.7447802656166568E-2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70-4460-8B5E-75C9F6AD2729}"/>
            </c:ext>
          </c:extLst>
        </c:ser>
        <c:ser>
          <c:idx val="1"/>
          <c:order val="1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Data!$J$5:$J$13</c:f>
              <c:numCache>
                <c:formatCode>General</c:formatCode>
                <c:ptCount val="9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</c:numCache>
            </c:numRef>
          </c:xVal>
          <c:yVal>
            <c:numRef>
              <c:f>Data!$N$5:$N$13</c:f>
              <c:numCache>
                <c:formatCode>General</c:formatCode>
                <c:ptCount val="9"/>
                <c:pt idx="0">
                  <c:v>5.7968810949784365E-2</c:v>
                </c:pt>
                <c:pt idx="1">
                  <c:v>0.17682809249332945</c:v>
                </c:pt>
                <c:pt idx="2">
                  <c:v>0.44172951116080628</c:v>
                </c:pt>
                <c:pt idx="3">
                  <c:v>0.93840430276419484</c:v>
                </c:pt>
                <c:pt idx="4">
                  <c:v>0.99994249325957396</c:v>
                </c:pt>
                <c:pt idx="5">
                  <c:v>0.58170139858133019</c:v>
                </c:pt>
                <c:pt idx="6">
                  <c:v>0.44566030933355022</c:v>
                </c:pt>
                <c:pt idx="7">
                  <c:v>0.19804980683009435</c:v>
                </c:pt>
                <c:pt idx="8">
                  <c:v>4.2660744372020505E-2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70-4460-8B5E-75C9F6AD2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256456"/>
        <c:axId val="237259736"/>
      </c:scatterChart>
      <c:valAx>
        <c:axId val="237256456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 b="1" dirty="0" err="1">
                    <a:solidFill>
                      <a:schemeClr val="tx1"/>
                    </a:solidFill>
                  </a:rPr>
                  <a:t>Distance</a:t>
                </a:r>
                <a:r>
                  <a:rPr lang="et-EE" sz="1200" b="1" dirty="0">
                    <a:solidFill>
                      <a:schemeClr val="tx1"/>
                    </a:solidFill>
                  </a:rPr>
                  <a:t>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59736"/>
        <c:crosses val="autoZero"/>
        <c:crossBetween val="midCat"/>
        <c:majorUnit val="2"/>
      </c:valAx>
      <c:valAx>
        <c:axId val="237259736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 b="1" dirty="0" err="1">
                    <a:solidFill>
                      <a:schemeClr val="tx1"/>
                    </a:solidFill>
                  </a:rPr>
                  <a:t>Relative</a:t>
                </a:r>
                <a:r>
                  <a:rPr lang="et-EE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t-EE" sz="1200" b="1" dirty="0" err="1">
                    <a:solidFill>
                      <a:schemeClr val="tx1"/>
                    </a:solidFill>
                  </a:rPr>
                  <a:t>intensity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56456"/>
        <c:crosses val="autoZero"/>
        <c:crossBetween val="midCat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B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yVal>
            <c:numRef>
              <c:f>'259'!$C$2051:$AE$2051</c:f>
              <c:numCache>
                <c:formatCode>General</c:formatCode>
                <c:ptCount val="29"/>
                <c:pt idx="0">
                  <c:v>95178.005440401743</c:v>
                </c:pt>
                <c:pt idx="1">
                  <c:v>150134.65866790537</c:v>
                </c:pt>
                <c:pt idx="2">
                  <c:v>128395.53428967496</c:v>
                </c:pt>
                <c:pt idx="3">
                  <c:v>75557.270542326965</c:v>
                </c:pt>
                <c:pt idx="4">
                  <c:v>46271.936773973415</c:v>
                </c:pt>
                <c:pt idx="5">
                  <c:v>40556.213949910067</c:v>
                </c:pt>
                <c:pt idx="6">
                  <c:v>32049.311818460093</c:v>
                </c:pt>
                <c:pt idx="7">
                  <c:v>29725.850138047565</c:v>
                </c:pt>
                <c:pt idx="8">
                  <c:v>23490.082681909476</c:v>
                </c:pt>
                <c:pt idx="9">
                  <c:v>25101.157136090249</c:v>
                </c:pt>
                <c:pt idx="10">
                  <c:v>23829.293092166714</c:v>
                </c:pt>
                <c:pt idx="11">
                  <c:v>24498.344377289464</c:v>
                </c:pt>
                <c:pt idx="12">
                  <c:v>18898.669123747597</c:v>
                </c:pt>
                <c:pt idx="13">
                  <c:v>21108.303549427183</c:v>
                </c:pt>
                <c:pt idx="14">
                  <c:v>21122.13445620918</c:v>
                </c:pt>
                <c:pt idx="15">
                  <c:v>17284.861103416442</c:v>
                </c:pt>
                <c:pt idx="16">
                  <c:v>17167.603869988394</c:v>
                </c:pt>
                <c:pt idx="17">
                  <c:v>19469.092742774475</c:v>
                </c:pt>
                <c:pt idx="18">
                  <c:v>19638.572018401224</c:v>
                </c:pt>
                <c:pt idx="19">
                  <c:v>19044.914142070669</c:v>
                </c:pt>
                <c:pt idx="20">
                  <c:v>20229.074080674425</c:v>
                </c:pt>
                <c:pt idx="21">
                  <c:v>18267.18529003446</c:v>
                </c:pt>
                <c:pt idx="22">
                  <c:v>18186.564836732221</c:v>
                </c:pt>
                <c:pt idx="23">
                  <c:v>18257.217027149512</c:v>
                </c:pt>
                <c:pt idx="24">
                  <c:v>17390.945036676094</c:v>
                </c:pt>
                <c:pt idx="25">
                  <c:v>16392.988557664903</c:v>
                </c:pt>
                <c:pt idx="26">
                  <c:v>21016.78609293167</c:v>
                </c:pt>
                <c:pt idx="27">
                  <c:v>17417.348258853632</c:v>
                </c:pt>
                <c:pt idx="28">
                  <c:v>17467.323970015914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1D8-4CEE-B8D4-DA8090227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9752831"/>
        <c:axId val="1820546975"/>
      </c:scatterChart>
      <c:scatterChart>
        <c:scatterStyle val="lineMarker"/>
        <c:varyColors val="0"/>
        <c:ser>
          <c:idx val="2"/>
          <c:order val="1"/>
          <c:tx>
            <c:v>O</c:v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yVal>
            <c:numRef>
              <c:f>'780'!$C$2052:$AF$2052</c:f>
              <c:numCache>
                <c:formatCode>General</c:formatCode>
                <c:ptCount val="30"/>
                <c:pt idx="0">
                  <c:v>8381.9352456549168</c:v>
                </c:pt>
                <c:pt idx="1">
                  <c:v>7984.4580107352313</c:v>
                </c:pt>
                <c:pt idx="2">
                  <c:v>9069.9185726428459</c:v>
                </c:pt>
                <c:pt idx="3">
                  <c:v>6650.3881401618892</c:v>
                </c:pt>
                <c:pt idx="4">
                  <c:v>4089.7773284514997</c:v>
                </c:pt>
                <c:pt idx="5">
                  <c:v>3857.4939638305486</c:v>
                </c:pt>
                <c:pt idx="6">
                  <c:v>1519.3158391005861</c:v>
                </c:pt>
                <c:pt idx="7">
                  <c:v>1944.6274772679458</c:v>
                </c:pt>
                <c:pt idx="8">
                  <c:v>2630.5382256937487</c:v>
                </c:pt>
                <c:pt idx="9">
                  <c:v>1435.1631852229089</c:v>
                </c:pt>
                <c:pt idx="10">
                  <c:v>1030.7850169496141</c:v>
                </c:pt>
                <c:pt idx="11">
                  <c:v>963.33572437288274</c:v>
                </c:pt>
                <c:pt idx="12">
                  <c:v>1205.0546855902639</c:v>
                </c:pt>
                <c:pt idx="13">
                  <c:v>115.06101474135043</c:v>
                </c:pt>
                <c:pt idx="14">
                  <c:v>761.29761943268602</c:v>
                </c:pt>
                <c:pt idx="15">
                  <c:v>425.04343867256586</c:v>
                </c:pt>
                <c:pt idx="16">
                  <c:v>376.64892708437213</c:v>
                </c:pt>
                <c:pt idx="17">
                  <c:v>422.43310529038331</c:v>
                </c:pt>
                <c:pt idx="18">
                  <c:v>434.10088563491007</c:v>
                </c:pt>
                <c:pt idx="19">
                  <c:v>672.4541992493065</c:v>
                </c:pt>
                <c:pt idx="20">
                  <c:v>237.82004438969489</c:v>
                </c:pt>
                <c:pt idx="21">
                  <c:v>781.16460099779579</c:v>
                </c:pt>
                <c:pt idx="22">
                  <c:v>1018.5340932321184</c:v>
                </c:pt>
                <c:pt idx="23">
                  <c:v>142.95450083601219</c:v>
                </c:pt>
                <c:pt idx="24">
                  <c:v>391.06892620339613</c:v>
                </c:pt>
                <c:pt idx="25">
                  <c:v>-101.65803267573513</c:v>
                </c:pt>
                <c:pt idx="26">
                  <c:v>241.34533138517531</c:v>
                </c:pt>
                <c:pt idx="27">
                  <c:v>1264.4849432751948</c:v>
                </c:pt>
                <c:pt idx="28">
                  <c:v>117.21109283197922</c:v>
                </c:pt>
                <c:pt idx="29">
                  <c:v>502.67401734010804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1D8-4CEE-B8D4-DA80902273A2}"/>
            </c:ext>
          </c:extLst>
        </c:ser>
        <c:ser>
          <c:idx val="3"/>
          <c:order val="2"/>
          <c:tx>
            <c:v>Mo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yVal>
            <c:numRef>
              <c:f>'553'!$B$2054:$AE$2054</c:f>
              <c:numCache>
                <c:formatCode>General</c:formatCode>
                <c:ptCount val="30"/>
                <c:pt idx="0">
                  <c:v>10900.563592198761</c:v>
                </c:pt>
                <c:pt idx="1">
                  <c:v>10481.590187133197</c:v>
                </c:pt>
                <c:pt idx="2">
                  <c:v>11790.897165499953</c:v>
                </c:pt>
                <c:pt idx="3">
                  <c:v>11530.771542566341</c:v>
                </c:pt>
                <c:pt idx="4">
                  <c:v>11245.185480636361</c:v>
                </c:pt>
                <c:pt idx="5">
                  <c:v>13852.298562193928</c:v>
                </c:pt>
                <c:pt idx="6">
                  <c:v>11911.870070463379</c:v>
                </c:pt>
                <c:pt idx="7">
                  <c:v>11133.613754560431</c:v>
                </c:pt>
                <c:pt idx="8">
                  <c:v>12371.994391335929</c:v>
                </c:pt>
                <c:pt idx="9">
                  <c:v>10778.754318381676</c:v>
                </c:pt>
                <c:pt idx="10">
                  <c:v>9076.592032572873</c:v>
                </c:pt>
                <c:pt idx="11">
                  <c:v>9541.9126577988845</c:v>
                </c:pt>
                <c:pt idx="12">
                  <c:v>9202.8231831121884</c:v>
                </c:pt>
                <c:pt idx="13">
                  <c:v>8202.7818895500113</c:v>
                </c:pt>
                <c:pt idx="14">
                  <c:v>8745.1952211022854</c:v>
                </c:pt>
                <c:pt idx="15">
                  <c:v>8416.7824474994868</c:v>
                </c:pt>
                <c:pt idx="16">
                  <c:v>8507.5310321085763</c:v>
                </c:pt>
                <c:pt idx="17">
                  <c:v>8798.6541839277306</c:v>
                </c:pt>
                <c:pt idx="18">
                  <c:v>8089.9394488396183</c:v>
                </c:pt>
                <c:pt idx="19">
                  <c:v>7614.3021580683817</c:v>
                </c:pt>
                <c:pt idx="20">
                  <c:v>7045.3799791681367</c:v>
                </c:pt>
                <c:pt idx="21">
                  <c:v>6548.3487057066804</c:v>
                </c:pt>
                <c:pt idx="22">
                  <c:v>6952.5323967388867</c:v>
                </c:pt>
                <c:pt idx="23">
                  <c:v>6443.5688716665272</c:v>
                </c:pt>
                <c:pt idx="24">
                  <c:v>6341.6892766778692</c:v>
                </c:pt>
                <c:pt idx="25">
                  <c:v>6525.3908375601568</c:v>
                </c:pt>
                <c:pt idx="26">
                  <c:v>5071.843865258722</c:v>
                </c:pt>
                <c:pt idx="27">
                  <c:v>4811.2714293841436</c:v>
                </c:pt>
                <c:pt idx="28">
                  <c:v>6212.4670338408541</c:v>
                </c:pt>
                <c:pt idx="29">
                  <c:v>5439.3691183200062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1D8-4CEE-B8D4-DA8090227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9083568"/>
        <c:axId val="999082320"/>
      </c:scatterChart>
      <c:valAx>
        <c:axId val="1459752831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LIBS shot nr.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546975"/>
        <c:crosses val="autoZero"/>
        <c:crossBetween val="midCat"/>
      </c:valAx>
      <c:valAx>
        <c:axId val="1820546975"/>
        <c:scaling>
          <c:orientation val="minMax"/>
          <c:max val="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Intensity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752831"/>
        <c:crosses val="autoZero"/>
        <c:crossBetween val="midCat"/>
        <c:dispUnits>
          <c:builtInUnit val="thousands"/>
        </c:dispUnits>
      </c:valAx>
      <c:valAx>
        <c:axId val="999082320"/>
        <c:scaling>
          <c:orientation val="minMax"/>
          <c:max val="20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083568"/>
        <c:crosses val="max"/>
        <c:crossBetween val="midCat"/>
        <c:dispUnits>
          <c:builtInUnit val="thousands"/>
        </c:dispUnits>
      </c:valAx>
      <c:valAx>
        <c:axId val="999083568"/>
        <c:scaling>
          <c:orientation val="minMax"/>
        </c:scaling>
        <c:delete val="1"/>
        <c:axPos val="b"/>
        <c:majorTickMark val="out"/>
        <c:minorTickMark val="none"/>
        <c:tickLblPos val="nextTo"/>
        <c:crossAx val="9990823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07058547126733"/>
          <c:y val="6.4309633584081538E-2"/>
          <c:w val="0.2946176192026157"/>
          <c:h val="0.2806908994909696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Data!$C$4:$I$4</c:f>
              <c:numCache>
                <c:formatCode>General</c:formatCode>
                <c:ptCount val="7"/>
                <c:pt idx="0">
                  <c:v>671.39718846405299</c:v>
                </c:pt>
                <c:pt idx="1">
                  <c:v>1585.054578926417</c:v>
                </c:pt>
                <c:pt idx="2">
                  <c:v>2556.7799125542579</c:v>
                </c:pt>
                <c:pt idx="3">
                  <c:v>2452.304063996934</c:v>
                </c:pt>
                <c:pt idx="4">
                  <c:v>1703.6580633344727</c:v>
                </c:pt>
                <c:pt idx="5">
                  <c:v>444.74464021590592</c:v>
                </c:pt>
                <c:pt idx="6">
                  <c:v>345.225777886255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17-4964-BDDA-045B1F675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016000"/>
        <c:axId val="531560816"/>
      </c:scatterChart>
      <c:valAx>
        <c:axId val="421016000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</a:rPr>
                  <a:t>Crater nr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560816"/>
        <c:crosses val="autoZero"/>
        <c:crossBetween val="midCat"/>
        <c:majorUnit val="1"/>
      </c:valAx>
      <c:valAx>
        <c:axId val="531560816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</a:rPr>
                  <a:t>He intensity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016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yVal>
            <c:numRef>
              <c:f>'34'!$B$1027:$AO$1027</c:f>
              <c:numCache>
                <c:formatCode>General</c:formatCode>
                <c:ptCount val="40"/>
                <c:pt idx="0">
                  <c:v>308.63490094314858</c:v>
                </c:pt>
                <c:pt idx="1">
                  <c:v>341.31056936118978</c:v>
                </c:pt>
                <c:pt idx="2">
                  <c:v>722.36462005598946</c:v>
                </c:pt>
                <c:pt idx="3">
                  <c:v>507.71340832832993</c:v>
                </c:pt>
                <c:pt idx="4">
                  <c:v>313.78106962387312</c:v>
                </c:pt>
                <c:pt idx="5">
                  <c:v>142.84216502389887</c:v>
                </c:pt>
                <c:pt idx="6">
                  <c:v>169.88871257702885</c:v>
                </c:pt>
                <c:pt idx="7">
                  <c:v>68.707078626987652</c:v>
                </c:pt>
                <c:pt idx="8">
                  <c:v>147.32408397782092</c:v>
                </c:pt>
                <c:pt idx="9">
                  <c:v>-1.8255331985200027</c:v>
                </c:pt>
                <c:pt idx="10">
                  <c:v>87.323191193934065</c:v>
                </c:pt>
                <c:pt idx="11">
                  <c:v>114.64189686662151</c:v>
                </c:pt>
                <c:pt idx="12">
                  <c:v>142.91876705574214</c:v>
                </c:pt>
                <c:pt idx="13">
                  <c:v>94.968501241667468</c:v>
                </c:pt>
                <c:pt idx="14">
                  <c:v>50.882231183791724</c:v>
                </c:pt>
                <c:pt idx="15">
                  <c:v>-27.358581490842244</c:v>
                </c:pt>
                <c:pt idx="16">
                  <c:v>45.495360947949948</c:v>
                </c:pt>
                <c:pt idx="17">
                  <c:v>30.085296734654278</c:v>
                </c:pt>
                <c:pt idx="18">
                  <c:v>69.309168188269638</c:v>
                </c:pt>
                <c:pt idx="19">
                  <c:v>-8.1329583050035748</c:v>
                </c:pt>
                <c:pt idx="20">
                  <c:v>17.467356127639054</c:v>
                </c:pt>
                <c:pt idx="21">
                  <c:v>15.738977674905975</c:v>
                </c:pt>
                <c:pt idx="22">
                  <c:v>83.516691519131868</c:v>
                </c:pt>
                <c:pt idx="23">
                  <c:v>-5.3543362388284583</c:v>
                </c:pt>
                <c:pt idx="24">
                  <c:v>-23.979325320605948</c:v>
                </c:pt>
                <c:pt idx="25">
                  <c:v>-20.581075276021039</c:v>
                </c:pt>
                <c:pt idx="26">
                  <c:v>5.5488026970162574</c:v>
                </c:pt>
                <c:pt idx="27">
                  <c:v>-75.339291223816744</c:v>
                </c:pt>
                <c:pt idx="28">
                  <c:v>-21.981227843150265</c:v>
                </c:pt>
                <c:pt idx="29">
                  <c:v>-34.064384966947003</c:v>
                </c:pt>
                <c:pt idx="30">
                  <c:v>19.554725297036587</c:v>
                </c:pt>
                <c:pt idx="31">
                  <c:v>71.258565641846786</c:v>
                </c:pt>
                <c:pt idx="32">
                  <c:v>-22.071881368081051</c:v>
                </c:pt>
                <c:pt idx="33">
                  <c:v>-6.4431801448328612</c:v>
                </c:pt>
                <c:pt idx="34">
                  <c:v>-62.609616572652897</c:v>
                </c:pt>
                <c:pt idx="35">
                  <c:v>-120.36364638098314</c:v>
                </c:pt>
                <c:pt idx="36">
                  <c:v>-3.1340440748823801</c:v>
                </c:pt>
                <c:pt idx="37">
                  <c:v>9.7801112053131902</c:v>
                </c:pt>
                <c:pt idx="38">
                  <c:v>-19.674154552710984</c:v>
                </c:pt>
                <c:pt idx="39">
                  <c:v>-17.439426468741978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12-41F8-8F7E-351E2C4CFC8B}"/>
            </c:ext>
          </c:extLst>
        </c:ser>
        <c:ser>
          <c:idx val="1"/>
          <c:order val="1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yVal>
            <c:numRef>
              <c:f>'34'!$B$1032:$AO$1032</c:f>
              <c:numCache>
                <c:formatCode>General</c:formatCode>
                <c:ptCount val="40"/>
                <c:pt idx="0">
                  <c:v>-77.771476723986638</c:v>
                </c:pt>
                <c:pt idx="1">
                  <c:v>236.39458620974281</c:v>
                </c:pt>
                <c:pt idx="2">
                  <c:v>237.39766609374155</c:v>
                </c:pt>
                <c:pt idx="3">
                  <c:v>220.04754104925837</c:v>
                </c:pt>
                <c:pt idx="4">
                  <c:v>879.50043696516514</c:v>
                </c:pt>
                <c:pt idx="5">
                  <c:v>581.30493851769427</c:v>
                </c:pt>
                <c:pt idx="6">
                  <c:v>866.0504797547801</c:v>
                </c:pt>
                <c:pt idx="7">
                  <c:v>715.6682650595576</c:v>
                </c:pt>
                <c:pt idx="8">
                  <c:v>1103.2894147591824</c:v>
                </c:pt>
                <c:pt idx="9">
                  <c:v>861.67371775249035</c:v>
                </c:pt>
                <c:pt idx="10">
                  <c:v>1023.9451772889214</c:v>
                </c:pt>
                <c:pt idx="11">
                  <c:v>990.3147578915017</c:v>
                </c:pt>
                <c:pt idx="12">
                  <c:v>1113.6402360268166</c:v>
                </c:pt>
                <c:pt idx="13">
                  <c:v>1032.422403077006</c:v>
                </c:pt>
                <c:pt idx="14">
                  <c:v>993.24872245509675</c:v>
                </c:pt>
                <c:pt idx="15">
                  <c:v>887.85371549950548</c:v>
                </c:pt>
                <c:pt idx="16">
                  <c:v>1241.6563069392148</c:v>
                </c:pt>
                <c:pt idx="17">
                  <c:v>1039.1852962129553</c:v>
                </c:pt>
                <c:pt idx="18">
                  <c:v>1532.2957517623549</c:v>
                </c:pt>
                <c:pt idx="19">
                  <c:v>1113.5029136003545</c:v>
                </c:pt>
                <c:pt idx="20">
                  <c:v>1316.1837670703351</c:v>
                </c:pt>
                <c:pt idx="21">
                  <c:v>1472.732794766614</c:v>
                </c:pt>
                <c:pt idx="22">
                  <c:v>1451.1682818473275</c:v>
                </c:pt>
                <c:pt idx="23">
                  <c:v>1306.2931114255093</c:v>
                </c:pt>
                <c:pt idx="24">
                  <c:v>1474.0797800072269</c:v>
                </c:pt>
                <c:pt idx="25">
                  <c:v>1685.1781486804834</c:v>
                </c:pt>
                <c:pt idx="26">
                  <c:v>1529.895810458964</c:v>
                </c:pt>
                <c:pt idx="27">
                  <c:v>2036.8804518353397</c:v>
                </c:pt>
                <c:pt idx="28">
                  <c:v>1688.6962692625398</c:v>
                </c:pt>
                <c:pt idx="29">
                  <c:v>2177.8496329057912</c:v>
                </c:pt>
                <c:pt idx="30">
                  <c:v>1941.779597581794</c:v>
                </c:pt>
                <c:pt idx="31">
                  <c:v>1779.2565743459529</c:v>
                </c:pt>
                <c:pt idx="32">
                  <c:v>1538.5596230362421</c:v>
                </c:pt>
                <c:pt idx="33">
                  <c:v>2021.1298496630573</c:v>
                </c:pt>
                <c:pt idx="34">
                  <c:v>1832.7142842975704</c:v>
                </c:pt>
                <c:pt idx="35">
                  <c:v>1940.7333832003203</c:v>
                </c:pt>
                <c:pt idx="36">
                  <c:v>2068.9856529629242</c:v>
                </c:pt>
                <c:pt idx="37">
                  <c:v>2102.0527354286228</c:v>
                </c:pt>
                <c:pt idx="38">
                  <c:v>2189.0785407106714</c:v>
                </c:pt>
                <c:pt idx="39">
                  <c:v>1828.2256842983381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12-41F8-8F7E-351E2C4CF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5111855"/>
        <c:axId val="286817503"/>
      </c:scatterChart>
      <c:scatterChart>
        <c:scatterStyle val="lineMarker"/>
        <c:varyColors val="0"/>
        <c:ser>
          <c:idx val="2"/>
          <c:order val="2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yVal>
            <c:numRef>
              <c:f>'34'!$B$1035:$AO$1035</c:f>
              <c:numCache>
                <c:formatCode>General</c:formatCode>
                <c:ptCount val="40"/>
                <c:pt idx="0">
                  <c:v>7425.3869180085094</c:v>
                </c:pt>
                <c:pt idx="1">
                  <c:v>2991.4266083750945</c:v>
                </c:pt>
                <c:pt idx="2">
                  <c:v>3001.3392443153493</c:v>
                </c:pt>
                <c:pt idx="3">
                  <c:v>2847.6590149307985</c:v>
                </c:pt>
                <c:pt idx="4">
                  <c:v>3364.6745494516726</c:v>
                </c:pt>
                <c:pt idx="5">
                  <c:v>5653.2341321959011</c:v>
                </c:pt>
                <c:pt idx="6">
                  <c:v>5562.0320090261048</c:v>
                </c:pt>
                <c:pt idx="7">
                  <c:v>5148.6898940543524</c:v>
                </c:pt>
                <c:pt idx="8">
                  <c:v>3901.9516642853005</c:v>
                </c:pt>
                <c:pt idx="9">
                  <c:v>4195.6367958207566</c:v>
                </c:pt>
                <c:pt idx="10">
                  <c:v>4091.790922155622</c:v>
                </c:pt>
                <c:pt idx="11">
                  <c:v>3987.3679398578183</c:v>
                </c:pt>
                <c:pt idx="12">
                  <c:v>3670.6800986878779</c:v>
                </c:pt>
                <c:pt idx="13">
                  <c:v>2993.2226912316032</c:v>
                </c:pt>
                <c:pt idx="14">
                  <c:v>3457.3152167882445</c:v>
                </c:pt>
                <c:pt idx="15">
                  <c:v>3577.8978585528703</c:v>
                </c:pt>
                <c:pt idx="16">
                  <c:v>3185.9568407939823</c:v>
                </c:pt>
                <c:pt idx="17">
                  <c:v>2986.1585053910985</c:v>
                </c:pt>
                <c:pt idx="18">
                  <c:v>2119.8309566573203</c:v>
                </c:pt>
                <c:pt idx="19">
                  <c:v>2034.1981023345315</c:v>
                </c:pt>
                <c:pt idx="20">
                  <c:v>2058.7653435266775</c:v>
                </c:pt>
                <c:pt idx="21">
                  <c:v>1799.4652178849819</c:v>
                </c:pt>
                <c:pt idx="22">
                  <c:v>1877.3313259145264</c:v>
                </c:pt>
                <c:pt idx="23">
                  <c:v>1417.692328512619</c:v>
                </c:pt>
                <c:pt idx="24">
                  <c:v>2381.3746862286816</c:v>
                </c:pt>
                <c:pt idx="25">
                  <c:v>1400.2668707595349</c:v>
                </c:pt>
                <c:pt idx="26">
                  <c:v>1262.0113385235411</c:v>
                </c:pt>
                <c:pt idx="27">
                  <c:v>896.25036829916075</c:v>
                </c:pt>
                <c:pt idx="28">
                  <c:v>1003.449397101625</c:v>
                </c:pt>
                <c:pt idx="29">
                  <c:v>1128.9072225616173</c:v>
                </c:pt>
                <c:pt idx="30">
                  <c:v>702.08126116260019</c:v>
                </c:pt>
                <c:pt idx="31">
                  <c:v>649.77763586012111</c:v>
                </c:pt>
                <c:pt idx="32">
                  <c:v>297.6812610532686</c:v>
                </c:pt>
                <c:pt idx="33">
                  <c:v>282.47346327577884</c:v>
                </c:pt>
                <c:pt idx="34">
                  <c:v>512.49845275498546</c:v>
                </c:pt>
                <c:pt idx="35">
                  <c:v>64.882751230060194</c:v>
                </c:pt>
                <c:pt idx="36">
                  <c:v>-281.35393907856928</c:v>
                </c:pt>
                <c:pt idx="37">
                  <c:v>266.89789903208884</c:v>
                </c:pt>
                <c:pt idx="38">
                  <c:v>-67.589714533024562</c:v>
                </c:pt>
                <c:pt idx="39">
                  <c:v>733.25932571233875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412-41F8-8F7E-351E2C4CF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7289632"/>
        <c:axId val="1544913984"/>
      </c:scatterChart>
      <c:valAx>
        <c:axId val="585111855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LIBS shot nr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817503"/>
        <c:crosses val="autoZero"/>
        <c:crossBetween val="midCat"/>
        <c:majorUnit val="10"/>
      </c:valAx>
      <c:valAx>
        <c:axId val="286817503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Intensity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111855"/>
        <c:crosses val="autoZero"/>
        <c:crossBetween val="midCat"/>
        <c:majorUnit val="500"/>
      </c:valAx>
      <c:valAx>
        <c:axId val="1544913984"/>
        <c:scaling>
          <c:orientation val="minMax"/>
          <c:max val="10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289632"/>
        <c:crosses val="max"/>
        <c:crossBetween val="midCat"/>
        <c:dispUnits>
          <c:builtInUnit val="thousands"/>
        </c:dispUnits>
      </c:valAx>
      <c:valAx>
        <c:axId val="1547289632"/>
        <c:scaling>
          <c:orientation val="minMax"/>
        </c:scaling>
        <c:delete val="1"/>
        <c:axPos val="b"/>
        <c:majorTickMark val="out"/>
        <c:minorTickMark val="none"/>
        <c:tickLblPos val="nextTo"/>
        <c:crossAx val="1544913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yVal>
            <c:numRef>
              <c:f>'46'!$B$1027:$CM$1027</c:f>
              <c:numCache>
                <c:formatCode>General</c:formatCode>
                <c:ptCount val="90"/>
                <c:pt idx="0">
                  <c:v>261.39907049652129</c:v>
                </c:pt>
                <c:pt idx="1">
                  <c:v>371.71555601027717</c:v>
                </c:pt>
                <c:pt idx="2">
                  <c:v>49.004308610257034</c:v>
                </c:pt>
                <c:pt idx="3">
                  <c:v>276.25603535409624</c:v>
                </c:pt>
                <c:pt idx="4">
                  <c:v>351.24579116769422</c:v>
                </c:pt>
                <c:pt idx="5">
                  <c:v>263.99358975736163</c:v>
                </c:pt>
                <c:pt idx="6">
                  <c:v>253.76687518438897</c:v>
                </c:pt>
                <c:pt idx="7">
                  <c:v>131.6694588748332</c:v>
                </c:pt>
                <c:pt idx="8">
                  <c:v>259.54544962115847</c:v>
                </c:pt>
                <c:pt idx="9">
                  <c:v>222.98047162598371</c:v>
                </c:pt>
                <c:pt idx="10">
                  <c:v>211.32699359579991</c:v>
                </c:pt>
                <c:pt idx="11">
                  <c:v>345.02517659985517</c:v>
                </c:pt>
                <c:pt idx="12">
                  <c:v>283.468693474053</c:v>
                </c:pt>
                <c:pt idx="13">
                  <c:v>355.57483938855876</c:v>
                </c:pt>
                <c:pt idx="14">
                  <c:v>185.98714048188302</c:v>
                </c:pt>
                <c:pt idx="15">
                  <c:v>255.89106163740828</c:v>
                </c:pt>
                <c:pt idx="16">
                  <c:v>165.89374240403845</c:v>
                </c:pt>
                <c:pt idx="17">
                  <c:v>267.18001606765984</c:v>
                </c:pt>
                <c:pt idx="18">
                  <c:v>224.10935274552676</c:v>
                </c:pt>
                <c:pt idx="19">
                  <c:v>231.53007908715276</c:v>
                </c:pt>
                <c:pt idx="20">
                  <c:v>269.04739652447262</c:v>
                </c:pt>
                <c:pt idx="21">
                  <c:v>222.54297087889262</c:v>
                </c:pt>
                <c:pt idx="22">
                  <c:v>155.24782298025113</c:v>
                </c:pt>
                <c:pt idx="23">
                  <c:v>106.05861435150106</c:v>
                </c:pt>
                <c:pt idx="24">
                  <c:v>230.09565553023393</c:v>
                </c:pt>
                <c:pt idx="25">
                  <c:v>168.04134098147568</c:v>
                </c:pt>
                <c:pt idx="26">
                  <c:v>143.93640504785745</c:v>
                </c:pt>
                <c:pt idx="27">
                  <c:v>230.22240390638538</c:v>
                </c:pt>
                <c:pt idx="28">
                  <c:v>225.56634560200396</c:v>
                </c:pt>
                <c:pt idx="29">
                  <c:v>84.493712547773754</c:v>
                </c:pt>
                <c:pt idx="30">
                  <c:v>226.15976110953807</c:v>
                </c:pt>
                <c:pt idx="31">
                  <c:v>109.13474591203783</c:v>
                </c:pt>
                <c:pt idx="32">
                  <c:v>157.89992949925164</c:v>
                </c:pt>
                <c:pt idx="33">
                  <c:v>214.9920738862082</c:v>
                </c:pt>
                <c:pt idx="34">
                  <c:v>132.22891365923408</c:v>
                </c:pt>
                <c:pt idx="35">
                  <c:v>234.18503391316975</c:v>
                </c:pt>
                <c:pt idx="36">
                  <c:v>123.96881566202885</c:v>
                </c:pt>
                <c:pt idx="37">
                  <c:v>92.458083483645652</c:v>
                </c:pt>
                <c:pt idx="38">
                  <c:v>144.28747286598477</c:v>
                </c:pt>
                <c:pt idx="39">
                  <c:v>113.18489661419679</c:v>
                </c:pt>
                <c:pt idx="40">
                  <c:v>117.53202830548301</c:v>
                </c:pt>
                <c:pt idx="41">
                  <c:v>117.3588272273326</c:v>
                </c:pt>
                <c:pt idx="42">
                  <c:v>182.62206014507552</c:v>
                </c:pt>
                <c:pt idx="43">
                  <c:v>144.115707063477</c:v>
                </c:pt>
                <c:pt idx="44">
                  <c:v>76.970814663221773</c:v>
                </c:pt>
                <c:pt idx="45">
                  <c:v>85.704742203947148</c:v>
                </c:pt>
                <c:pt idx="46">
                  <c:v>120.80902976308764</c:v>
                </c:pt>
                <c:pt idx="47">
                  <c:v>18.310417718901004</c:v>
                </c:pt>
                <c:pt idx="48">
                  <c:v>112.91237446819247</c:v>
                </c:pt>
                <c:pt idx="49">
                  <c:v>233.8760650609818</c:v>
                </c:pt>
                <c:pt idx="50">
                  <c:v>35.851656582147882</c:v>
                </c:pt>
                <c:pt idx="51">
                  <c:v>146.72567129992447</c:v>
                </c:pt>
                <c:pt idx="52">
                  <c:v>135.23947922026917</c:v>
                </c:pt>
                <c:pt idx="53">
                  <c:v>116.61172604726254</c:v>
                </c:pt>
                <c:pt idx="54">
                  <c:v>58.671661826727856</c:v>
                </c:pt>
                <c:pt idx="55">
                  <c:v>77.649732539843285</c:v>
                </c:pt>
                <c:pt idx="56">
                  <c:v>49.220867412124505</c:v>
                </c:pt>
                <c:pt idx="57">
                  <c:v>58.20357413620183</c:v>
                </c:pt>
                <c:pt idx="58">
                  <c:v>133.59093621502603</c:v>
                </c:pt>
                <c:pt idx="59">
                  <c:v>108.40910099330493</c:v>
                </c:pt>
                <c:pt idx="60">
                  <c:v>127.72019749682683</c:v>
                </c:pt>
                <c:pt idx="61">
                  <c:v>167.40586139154979</c:v>
                </c:pt>
                <c:pt idx="62">
                  <c:v>95.575739703433129</c:v>
                </c:pt>
                <c:pt idx="63">
                  <c:v>140.5011644932313</c:v>
                </c:pt>
                <c:pt idx="64">
                  <c:v>225.67115821733393</c:v>
                </c:pt>
                <c:pt idx="65">
                  <c:v>145.57241908552692</c:v>
                </c:pt>
                <c:pt idx="66">
                  <c:v>49.204936003963546</c:v>
                </c:pt>
                <c:pt idx="67">
                  <c:v>102.84004692550269</c:v>
                </c:pt>
                <c:pt idx="68">
                  <c:v>156.26697501655576</c:v>
                </c:pt>
                <c:pt idx="69">
                  <c:v>131.95004254775446</c:v>
                </c:pt>
                <c:pt idx="70">
                  <c:v>55.448813386691405</c:v>
                </c:pt>
                <c:pt idx="71">
                  <c:v>-0.41069794246083186</c:v>
                </c:pt>
                <c:pt idx="72">
                  <c:v>87.367505692335982</c:v>
                </c:pt>
                <c:pt idx="73">
                  <c:v>66.78547129246644</c:v>
                </c:pt>
                <c:pt idx="74">
                  <c:v>79.59535952243823</c:v>
                </c:pt>
                <c:pt idx="75">
                  <c:v>90.701754946327071</c:v>
                </c:pt>
                <c:pt idx="76">
                  <c:v>88.918597042260132</c:v>
                </c:pt>
                <c:pt idx="77">
                  <c:v>85.941491142493035</c:v>
                </c:pt>
                <c:pt idx="78">
                  <c:v>60.588872054937447</c:v>
                </c:pt>
                <c:pt idx="79">
                  <c:v>16.262560535764017</c:v>
                </c:pt>
                <c:pt idx="80">
                  <c:v>65.939740497238049</c:v>
                </c:pt>
                <c:pt idx="81">
                  <c:v>44.114675779516737</c:v>
                </c:pt>
                <c:pt idx="82">
                  <c:v>56.231989725147656</c:v>
                </c:pt>
                <c:pt idx="83">
                  <c:v>36.230302512604162</c:v>
                </c:pt>
                <c:pt idx="84">
                  <c:v>92.470222777368278</c:v>
                </c:pt>
                <c:pt idx="85">
                  <c:v>-2.5693667547222478</c:v>
                </c:pt>
                <c:pt idx="86">
                  <c:v>134.31629694008882</c:v>
                </c:pt>
                <c:pt idx="87">
                  <c:v>20.249619971214546</c:v>
                </c:pt>
                <c:pt idx="88">
                  <c:v>-63.55797822583218</c:v>
                </c:pt>
                <c:pt idx="89">
                  <c:v>51.342194721874165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EF-468C-8574-C54C5D695EAF}"/>
            </c:ext>
          </c:extLst>
        </c:ser>
        <c:ser>
          <c:idx val="1"/>
          <c:order val="1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yVal>
            <c:numRef>
              <c:f>'46'!$B$1032:$CM$1032</c:f>
              <c:numCache>
                <c:formatCode>General</c:formatCode>
                <c:ptCount val="90"/>
                <c:pt idx="0">
                  <c:v>-27.712001953191631</c:v>
                </c:pt>
                <c:pt idx="1">
                  <c:v>-34.673620371358979</c:v>
                </c:pt>
                <c:pt idx="2">
                  <c:v>11.501624339952581</c:v>
                </c:pt>
                <c:pt idx="3">
                  <c:v>347.05968166115622</c:v>
                </c:pt>
                <c:pt idx="4">
                  <c:v>289.9519386061063</c:v>
                </c:pt>
                <c:pt idx="5">
                  <c:v>404.54443757857382</c:v>
                </c:pt>
                <c:pt idx="6">
                  <c:v>369.84557277978064</c:v>
                </c:pt>
                <c:pt idx="7">
                  <c:v>505.56532097565429</c:v>
                </c:pt>
                <c:pt idx="8">
                  <c:v>324.66826312595987</c:v>
                </c:pt>
                <c:pt idx="9">
                  <c:v>424.07702737422505</c:v>
                </c:pt>
                <c:pt idx="10">
                  <c:v>474.40013251411193</c:v>
                </c:pt>
                <c:pt idx="11">
                  <c:v>357.25157241785706</c:v>
                </c:pt>
                <c:pt idx="12">
                  <c:v>356.10792978050529</c:v>
                </c:pt>
                <c:pt idx="13">
                  <c:v>537.00808122382114</c:v>
                </c:pt>
                <c:pt idx="14">
                  <c:v>257.1337017721707</c:v>
                </c:pt>
                <c:pt idx="15">
                  <c:v>443.34502031550335</c:v>
                </c:pt>
                <c:pt idx="16">
                  <c:v>490.03606085948525</c:v>
                </c:pt>
                <c:pt idx="17">
                  <c:v>471.46965881829703</c:v>
                </c:pt>
                <c:pt idx="18">
                  <c:v>342.89880670487651</c:v>
                </c:pt>
                <c:pt idx="19">
                  <c:v>509.25543580399909</c:v>
                </c:pt>
                <c:pt idx="20">
                  <c:v>532.20462096903248</c:v>
                </c:pt>
                <c:pt idx="21">
                  <c:v>613.32629240503684</c:v>
                </c:pt>
                <c:pt idx="22">
                  <c:v>688.62684243136209</c:v>
                </c:pt>
                <c:pt idx="23">
                  <c:v>502.69011572801884</c:v>
                </c:pt>
                <c:pt idx="24">
                  <c:v>653.70237035214643</c:v>
                </c:pt>
                <c:pt idx="25">
                  <c:v>545.45470779280095</c:v>
                </c:pt>
                <c:pt idx="26">
                  <c:v>621.66636454445813</c:v>
                </c:pt>
                <c:pt idx="27">
                  <c:v>605.82208244319554</c:v>
                </c:pt>
                <c:pt idx="28">
                  <c:v>545.40130973106341</c:v>
                </c:pt>
                <c:pt idx="29">
                  <c:v>741.81595011008937</c:v>
                </c:pt>
                <c:pt idx="30">
                  <c:v>640.1617338768026</c:v>
                </c:pt>
                <c:pt idx="31">
                  <c:v>693.76891681274606</c:v>
                </c:pt>
                <c:pt idx="32">
                  <c:v>753.25529873115033</c:v>
                </c:pt>
                <c:pt idx="33">
                  <c:v>697.18302138149522</c:v>
                </c:pt>
                <c:pt idx="34">
                  <c:v>854.01802699484256</c:v>
                </c:pt>
                <c:pt idx="35">
                  <c:v>712.84638166180605</c:v>
                </c:pt>
                <c:pt idx="36">
                  <c:v>891.58504126660603</c:v>
                </c:pt>
                <c:pt idx="37">
                  <c:v>841.99872189699636</c:v>
                </c:pt>
                <c:pt idx="38">
                  <c:v>889.31597983586994</c:v>
                </c:pt>
                <c:pt idx="39">
                  <c:v>931.24189734145989</c:v>
                </c:pt>
                <c:pt idx="40">
                  <c:v>896.58247700068023</c:v>
                </c:pt>
                <c:pt idx="41">
                  <c:v>1091.1983542962148</c:v>
                </c:pt>
                <c:pt idx="42">
                  <c:v>985.47549974171636</c:v>
                </c:pt>
                <c:pt idx="43">
                  <c:v>1052.1758020156017</c:v>
                </c:pt>
                <c:pt idx="44">
                  <c:v>997.59079678942715</c:v>
                </c:pt>
                <c:pt idx="45">
                  <c:v>846.93405962819952</c:v>
                </c:pt>
                <c:pt idx="46">
                  <c:v>990.19402831301011</c:v>
                </c:pt>
                <c:pt idx="47">
                  <c:v>975.99544149003236</c:v>
                </c:pt>
                <c:pt idx="48">
                  <c:v>1033.5312685229142</c:v>
                </c:pt>
                <c:pt idx="49">
                  <c:v>1073.504819431093</c:v>
                </c:pt>
                <c:pt idx="50">
                  <c:v>927.34885334858586</c:v>
                </c:pt>
                <c:pt idx="51">
                  <c:v>935.58627824996915</c:v>
                </c:pt>
                <c:pt idx="52">
                  <c:v>973.15608712233029</c:v>
                </c:pt>
                <c:pt idx="53">
                  <c:v>863.78216134294655</c:v>
                </c:pt>
                <c:pt idx="54">
                  <c:v>783.53749748383586</c:v>
                </c:pt>
                <c:pt idx="55">
                  <c:v>1071.1636447616429</c:v>
                </c:pt>
                <c:pt idx="56">
                  <c:v>1125.9948771308179</c:v>
                </c:pt>
                <c:pt idx="57">
                  <c:v>1098.4597995483791</c:v>
                </c:pt>
                <c:pt idx="58">
                  <c:v>1335.6036578530668</c:v>
                </c:pt>
                <c:pt idx="59">
                  <c:v>1278.0759629331853</c:v>
                </c:pt>
                <c:pt idx="60">
                  <c:v>1167.2376538676972</c:v>
                </c:pt>
                <c:pt idx="61">
                  <c:v>1194.8994518780946</c:v>
                </c:pt>
                <c:pt idx="62">
                  <c:v>1106.2729355824433</c:v>
                </c:pt>
                <c:pt idx="63">
                  <c:v>1272.8967770070074</c:v>
                </c:pt>
                <c:pt idx="64">
                  <c:v>1081.9492321141129</c:v>
                </c:pt>
                <c:pt idx="65">
                  <c:v>1263.2608366072261</c:v>
                </c:pt>
                <c:pt idx="66">
                  <c:v>1091.6836641189138</c:v>
                </c:pt>
                <c:pt idx="67">
                  <c:v>1441.6160506239091</c:v>
                </c:pt>
                <c:pt idx="68">
                  <c:v>1272.5548942835032</c:v>
                </c:pt>
                <c:pt idx="69">
                  <c:v>1255.7472729507617</c:v>
                </c:pt>
                <c:pt idx="70">
                  <c:v>1145.413251591835</c:v>
                </c:pt>
                <c:pt idx="71">
                  <c:v>1443.8894320851746</c:v>
                </c:pt>
                <c:pt idx="72">
                  <c:v>1369.3833012553328</c:v>
                </c:pt>
                <c:pt idx="73">
                  <c:v>1378.1757684805518</c:v>
                </c:pt>
                <c:pt idx="74">
                  <c:v>1137.8786602519006</c:v>
                </c:pt>
                <c:pt idx="75">
                  <c:v>1070.8750577416129</c:v>
                </c:pt>
                <c:pt idx="76">
                  <c:v>1280.9002063169926</c:v>
                </c:pt>
                <c:pt idx="77">
                  <c:v>1324.1268041317444</c:v>
                </c:pt>
                <c:pt idx="78">
                  <c:v>1353.4422733549277</c:v>
                </c:pt>
                <c:pt idx="79">
                  <c:v>1307.922173283712</c:v>
                </c:pt>
                <c:pt idx="80">
                  <c:v>1497.6686340417305</c:v>
                </c:pt>
                <c:pt idx="81">
                  <c:v>1323.4542068949333</c:v>
                </c:pt>
                <c:pt idx="82">
                  <c:v>1233.2635014894461</c:v>
                </c:pt>
                <c:pt idx="83">
                  <c:v>1400.189732467866</c:v>
                </c:pt>
                <c:pt idx="84">
                  <c:v>1496.2209658321706</c:v>
                </c:pt>
                <c:pt idx="85">
                  <c:v>1405.8776495112015</c:v>
                </c:pt>
                <c:pt idx="86">
                  <c:v>1557.1863389683829</c:v>
                </c:pt>
                <c:pt idx="87">
                  <c:v>1619.382097054402</c:v>
                </c:pt>
                <c:pt idx="88">
                  <c:v>1448.8733461613958</c:v>
                </c:pt>
                <c:pt idx="89">
                  <c:v>1410.205823088422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EF-468C-8574-C54C5D695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1427008"/>
        <c:axId val="1246646640"/>
      </c:scatterChart>
      <c:scatterChart>
        <c:scatterStyle val="lineMarker"/>
        <c:varyColors val="0"/>
        <c:ser>
          <c:idx val="2"/>
          <c:order val="2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yVal>
            <c:numRef>
              <c:f>'46'!$B$1035:$CM$1035</c:f>
              <c:numCache>
                <c:formatCode>General</c:formatCode>
                <c:ptCount val="90"/>
                <c:pt idx="0">
                  <c:v>12380.826231714134</c:v>
                </c:pt>
                <c:pt idx="1">
                  <c:v>3027.7658244145982</c:v>
                </c:pt>
                <c:pt idx="2">
                  <c:v>3186.3206385380827</c:v>
                </c:pt>
                <c:pt idx="3">
                  <c:v>2003.980742003009</c:v>
                </c:pt>
                <c:pt idx="4">
                  <c:v>1865.7076257968222</c:v>
                </c:pt>
                <c:pt idx="5">
                  <c:v>2076.3572082823953</c:v>
                </c:pt>
                <c:pt idx="6">
                  <c:v>2636.0730208424852</c:v>
                </c:pt>
                <c:pt idx="7">
                  <c:v>2120.9526065789141</c:v>
                </c:pt>
                <c:pt idx="8">
                  <c:v>2308.0928839871317</c:v>
                </c:pt>
                <c:pt idx="9">
                  <c:v>1788.9898988278565</c:v>
                </c:pt>
                <c:pt idx="10">
                  <c:v>1814.4031542954565</c:v>
                </c:pt>
                <c:pt idx="11">
                  <c:v>1711.9224692550001</c:v>
                </c:pt>
                <c:pt idx="12">
                  <c:v>1641.6051342832657</c:v>
                </c:pt>
                <c:pt idx="13">
                  <c:v>1418.1339178269366</c:v>
                </c:pt>
                <c:pt idx="14">
                  <c:v>1665.0285623766492</c:v>
                </c:pt>
                <c:pt idx="15">
                  <c:v>1542.8722808865646</c:v>
                </c:pt>
                <c:pt idx="16">
                  <c:v>1904.0880252926386</c:v>
                </c:pt>
                <c:pt idx="17">
                  <c:v>1571.1818540457307</c:v>
                </c:pt>
                <c:pt idx="18">
                  <c:v>1661.9133119362314</c:v>
                </c:pt>
                <c:pt idx="19">
                  <c:v>1861.6950350207428</c:v>
                </c:pt>
                <c:pt idx="20">
                  <c:v>1484.5378969136927</c:v>
                </c:pt>
                <c:pt idx="21">
                  <c:v>1542.47439086638</c:v>
                </c:pt>
                <c:pt idx="22">
                  <c:v>1293.0509739448987</c:v>
                </c:pt>
                <c:pt idx="23">
                  <c:v>1679.2841832732863</c:v>
                </c:pt>
                <c:pt idx="24">
                  <c:v>1616.1007813561705</c:v>
                </c:pt>
                <c:pt idx="25">
                  <c:v>1158.2716811480166</c:v>
                </c:pt>
                <c:pt idx="26">
                  <c:v>1046.9247545186558</c:v>
                </c:pt>
                <c:pt idx="27">
                  <c:v>1168.3841448947601</c:v>
                </c:pt>
                <c:pt idx="28">
                  <c:v>1354.7759397657919</c:v>
                </c:pt>
                <c:pt idx="29">
                  <c:v>1225.0078172801009</c:v>
                </c:pt>
                <c:pt idx="30">
                  <c:v>1451.2871555500717</c:v>
                </c:pt>
                <c:pt idx="31">
                  <c:v>1413.1224540402702</c:v>
                </c:pt>
                <c:pt idx="32">
                  <c:v>1148.3183042449587</c:v>
                </c:pt>
                <c:pt idx="33">
                  <c:v>1173.5173731985337</c:v>
                </c:pt>
                <c:pt idx="34">
                  <c:v>707.01699222568323</c:v>
                </c:pt>
                <c:pt idx="35">
                  <c:v>1012.1086994152655</c:v>
                </c:pt>
                <c:pt idx="36">
                  <c:v>1155.2957596055439</c:v>
                </c:pt>
                <c:pt idx="37">
                  <c:v>808.17154769159106</c:v>
                </c:pt>
                <c:pt idx="38">
                  <c:v>815.86392480908535</c:v>
                </c:pt>
                <c:pt idx="39">
                  <c:v>1133.3097383176903</c:v>
                </c:pt>
                <c:pt idx="40">
                  <c:v>1135.6544107240381</c:v>
                </c:pt>
                <c:pt idx="41">
                  <c:v>642.71618511016845</c:v>
                </c:pt>
                <c:pt idx="42">
                  <c:v>1052.1851868516042</c:v>
                </c:pt>
                <c:pt idx="43">
                  <c:v>957.44085458824088</c:v>
                </c:pt>
                <c:pt idx="44">
                  <c:v>791.78066513724809</c:v>
                </c:pt>
                <c:pt idx="45">
                  <c:v>731.07116854490437</c:v>
                </c:pt>
                <c:pt idx="46">
                  <c:v>819.51560789147049</c:v>
                </c:pt>
                <c:pt idx="47">
                  <c:v>893.79045875784095</c:v>
                </c:pt>
                <c:pt idx="48">
                  <c:v>704.25121463861797</c:v>
                </c:pt>
                <c:pt idx="49">
                  <c:v>751.98435609382955</c:v>
                </c:pt>
                <c:pt idx="50">
                  <c:v>1022.3037048804451</c:v>
                </c:pt>
                <c:pt idx="51">
                  <c:v>699.43130090732552</c:v>
                </c:pt>
                <c:pt idx="52">
                  <c:v>1286.5786882515547</c:v>
                </c:pt>
                <c:pt idx="53">
                  <c:v>787.34881952931858</c:v>
                </c:pt>
                <c:pt idx="54">
                  <c:v>1437.9220193407332</c:v>
                </c:pt>
                <c:pt idx="55">
                  <c:v>801.17454662454975</c:v>
                </c:pt>
                <c:pt idx="56">
                  <c:v>736.01858448760481</c:v>
                </c:pt>
                <c:pt idx="57">
                  <c:v>470.62396209895928</c:v>
                </c:pt>
                <c:pt idx="58">
                  <c:v>854.50773370730326</c:v>
                </c:pt>
                <c:pt idx="59">
                  <c:v>687.47124760427687</c:v>
                </c:pt>
                <c:pt idx="60">
                  <c:v>758.38141464947421</c:v>
                </c:pt>
                <c:pt idx="61">
                  <c:v>247.9045726987531</c:v>
                </c:pt>
                <c:pt idx="62">
                  <c:v>1208.7818059399976</c:v>
                </c:pt>
                <c:pt idx="63">
                  <c:v>738.11915277732351</c:v>
                </c:pt>
                <c:pt idx="64">
                  <c:v>907.43439658699344</c:v>
                </c:pt>
                <c:pt idx="65">
                  <c:v>300.6381326772696</c:v>
                </c:pt>
                <c:pt idx="66">
                  <c:v>911.54056030636525</c:v>
                </c:pt>
                <c:pt idx="67">
                  <c:v>116.94167935695123</c:v>
                </c:pt>
                <c:pt idx="68">
                  <c:v>725.18677323668817</c:v>
                </c:pt>
                <c:pt idx="69">
                  <c:v>195.42538055949603</c:v>
                </c:pt>
                <c:pt idx="70">
                  <c:v>680.65899968698182</c:v>
                </c:pt>
                <c:pt idx="71">
                  <c:v>200.06642658534497</c:v>
                </c:pt>
                <c:pt idx="72">
                  <c:v>319.56548565963271</c:v>
                </c:pt>
                <c:pt idx="73">
                  <c:v>861.4760784238581</c:v>
                </c:pt>
                <c:pt idx="74">
                  <c:v>1119.7977547764515</c:v>
                </c:pt>
                <c:pt idx="75">
                  <c:v>859.01095504538466</c:v>
                </c:pt>
                <c:pt idx="76">
                  <c:v>312.52087403166161</c:v>
                </c:pt>
                <c:pt idx="77">
                  <c:v>773.46425217844444</c:v>
                </c:pt>
                <c:pt idx="78">
                  <c:v>388.19406709324676</c:v>
                </c:pt>
                <c:pt idx="79">
                  <c:v>864.76882867711925</c:v>
                </c:pt>
                <c:pt idx="80">
                  <c:v>279.5151884214747</c:v>
                </c:pt>
                <c:pt idx="81">
                  <c:v>257.41371447429492</c:v>
                </c:pt>
                <c:pt idx="82">
                  <c:v>591.10231872941904</c:v>
                </c:pt>
                <c:pt idx="83">
                  <c:v>353.19018828707726</c:v>
                </c:pt>
                <c:pt idx="84">
                  <c:v>404.21795305423484</c:v>
                </c:pt>
                <c:pt idx="85">
                  <c:v>449.84908212807227</c:v>
                </c:pt>
                <c:pt idx="86">
                  <c:v>712.01881373065157</c:v>
                </c:pt>
                <c:pt idx="87">
                  <c:v>540.432000847175</c:v>
                </c:pt>
                <c:pt idx="88">
                  <c:v>223.50919660026943</c:v>
                </c:pt>
                <c:pt idx="89">
                  <c:v>230.92409636927346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3EF-468C-8574-C54C5D695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263280"/>
        <c:axId val="457260368"/>
      </c:scatterChart>
      <c:valAx>
        <c:axId val="1161427008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LIBS shot nr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646640"/>
        <c:crosses val="autoZero"/>
        <c:crossBetween val="midCat"/>
        <c:majorUnit val="20"/>
      </c:valAx>
      <c:valAx>
        <c:axId val="12466466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Intensity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427008"/>
        <c:crosses val="autoZero"/>
        <c:crossBetween val="midCat"/>
      </c:valAx>
      <c:valAx>
        <c:axId val="457260368"/>
        <c:scaling>
          <c:orientation val="minMax"/>
          <c:max val="1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263280"/>
        <c:crosses val="max"/>
        <c:crossBetween val="midCat"/>
        <c:dispUnits>
          <c:builtInUnit val="thousands"/>
        </c:dispUnits>
      </c:valAx>
      <c:valAx>
        <c:axId val="457263280"/>
        <c:scaling>
          <c:orientation val="minMax"/>
        </c:scaling>
        <c:delete val="1"/>
        <c:axPos val="b"/>
        <c:majorTickMark val="out"/>
        <c:minorTickMark val="none"/>
        <c:tickLblPos val="nextTo"/>
        <c:crossAx val="457260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Data!$J$73:$J$79</c:f>
              <c:numCache>
                <c:formatCode>General</c:formatCode>
                <c:ptCount val="7"/>
                <c:pt idx="0">
                  <c:v>63.540853957802604</c:v>
                </c:pt>
                <c:pt idx="1">
                  <c:v>61.844821434814982</c:v>
                </c:pt>
                <c:pt idx="2">
                  <c:v>43.954642978149899</c:v>
                </c:pt>
                <c:pt idx="3">
                  <c:v>36.925633771831158</c:v>
                </c:pt>
                <c:pt idx="4">
                  <c:v>35.836637936195764</c:v>
                </c:pt>
                <c:pt idx="5">
                  <c:v>53.989816305431781</c:v>
                </c:pt>
                <c:pt idx="6">
                  <c:v>73.135178847641527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22-4CFA-9D6F-F40F4EDE3CCF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[1]Data!$J$73:$J$76</c:f>
              <c:numCache>
                <c:formatCode>General</c:formatCode>
                <c:ptCount val="4"/>
                <c:pt idx="0">
                  <c:v>100.93873435040653</c:v>
                </c:pt>
                <c:pt idx="1">
                  <c:v>52.310372860348345</c:v>
                </c:pt>
                <c:pt idx="2">
                  <c:v>47.32022646683447</c:v>
                </c:pt>
                <c:pt idx="3">
                  <c:v>40.015375170311295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22-4CFA-9D6F-F40F4EDE3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897919"/>
        <c:axId val="733068671"/>
      </c:scatterChart>
      <c:valAx>
        <c:axId val="611897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Crater nr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068671"/>
        <c:crosses val="autoZero"/>
        <c:crossBetween val="midCat"/>
        <c:majorUnit val="2"/>
      </c:valAx>
      <c:valAx>
        <c:axId val="733068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D </a:t>
                </a:r>
                <a:r>
                  <a:rPr lang="en-US" sz="1200" b="1" noProof="0" dirty="0"/>
                  <a:t>average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8979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Data!$J$73:$J$79</c:f>
              <c:numCache>
                <c:formatCode>General</c:formatCode>
                <c:ptCount val="7"/>
                <c:pt idx="0">
                  <c:v>13.843692004137923</c:v>
                </c:pt>
                <c:pt idx="1">
                  <c:v>15.010967799747881</c:v>
                </c:pt>
                <c:pt idx="2">
                  <c:v>14.621344524149164</c:v>
                </c:pt>
                <c:pt idx="3">
                  <c:v>15.830772373929038</c:v>
                </c:pt>
                <c:pt idx="4">
                  <c:v>15.975031422004115</c:v>
                </c:pt>
                <c:pt idx="5">
                  <c:v>16.30378092815732</c:v>
                </c:pt>
                <c:pt idx="6">
                  <c:v>17.11464559668644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1C-4951-BEF0-C9898E8B3F2F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[1]Data!$J$74:$J$77</c:f>
              <c:numCache>
                <c:formatCode>General</c:formatCode>
                <c:ptCount val="4"/>
                <c:pt idx="0">
                  <c:v>6.737415662303798</c:v>
                </c:pt>
                <c:pt idx="1">
                  <c:v>7.1587843951426509</c:v>
                </c:pt>
                <c:pt idx="2">
                  <c:v>4.7048399519188386</c:v>
                </c:pt>
                <c:pt idx="3">
                  <c:v>3.2703989609038446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1C-4951-BEF0-C9898E8B3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614656"/>
        <c:axId val="571981056"/>
      </c:scatterChart>
      <c:valAx>
        <c:axId val="44961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Crater nr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981056"/>
        <c:crosses val="autoZero"/>
        <c:crossBetween val="midCat"/>
        <c:majorUnit val="2"/>
      </c:valAx>
      <c:valAx>
        <c:axId val="57198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dirty="0">
                    <a:solidFill>
                      <a:schemeClr val="tx1"/>
                    </a:solidFill>
                  </a:rPr>
                  <a:t>D</a:t>
                </a:r>
                <a:r>
                  <a:rPr lang="et-EE" sz="1200" b="1" i="0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b="1" i="0" dirty="0">
                    <a:solidFill>
                      <a:schemeClr val="tx1"/>
                    </a:solidFill>
                  </a:rPr>
                  <a:t>av</a:t>
                </a:r>
                <a:r>
                  <a:rPr lang="en-US" sz="1200" b="1" i="0" noProof="0" dirty="0" err="1">
                    <a:solidFill>
                      <a:schemeClr val="tx1"/>
                    </a:solidFill>
                  </a:rPr>
                  <a:t>erage</a:t>
                </a:r>
                <a:endParaRPr lang="en-US" sz="1200" b="1" i="0" noProof="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14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3399"/>
              </a:solidFill>
              <a:ln w="9525">
                <a:solidFill>
                  <a:srgbClr val="003399"/>
                </a:solidFill>
              </a:ln>
              <a:effectLst/>
            </c:spPr>
          </c:marker>
          <c:xVal>
            <c:numRef>
              <c:f>Sheet1!$D$5:$N$5</c:f>
              <c:numCache>
                <c:formatCode>General</c:formatCode>
                <c:ptCount val="11"/>
                <c:pt idx="0">
                  <c:v>0.27</c:v>
                </c:pt>
                <c:pt idx="1">
                  <c:v>0.21999999999999997</c:v>
                </c:pt>
                <c:pt idx="2">
                  <c:v>0.20250000000000001</c:v>
                </c:pt>
                <c:pt idx="3">
                  <c:v>0.20250000000000001</c:v>
                </c:pt>
                <c:pt idx="4">
                  <c:v>0.18</c:v>
                </c:pt>
                <c:pt idx="5">
                  <c:v>0.20500000000000002</c:v>
                </c:pt>
                <c:pt idx="6">
                  <c:v>0.17750000000000002</c:v>
                </c:pt>
                <c:pt idx="7">
                  <c:v>0.16500000000000001</c:v>
                </c:pt>
                <c:pt idx="8">
                  <c:v>0.14500000000000002</c:v>
                </c:pt>
                <c:pt idx="9">
                  <c:v>0.125</c:v>
                </c:pt>
                <c:pt idx="10">
                  <c:v>0.11499999999999999</c:v>
                </c:pt>
              </c:numCache>
            </c:numRef>
          </c:xVal>
          <c:yVal>
            <c:numRef>
              <c:f>Sheet1!$D$6:$N$6</c:f>
              <c:numCache>
                <c:formatCode>General</c:formatCode>
                <c:ptCount val="11"/>
                <c:pt idx="0">
                  <c:v>1990.2435718480235</c:v>
                </c:pt>
                <c:pt idx="1">
                  <c:v>1832.0330995119925</c:v>
                </c:pt>
                <c:pt idx="2">
                  <c:v>1645.4643207410822</c:v>
                </c:pt>
                <c:pt idx="3">
                  <c:v>1585.0227796055458</c:v>
                </c:pt>
                <c:pt idx="4">
                  <c:v>1369.8841891042316</c:v>
                </c:pt>
                <c:pt idx="5">
                  <c:v>1471.4401329086918</c:v>
                </c:pt>
                <c:pt idx="6">
                  <c:v>958.66445611100812</c:v>
                </c:pt>
                <c:pt idx="7">
                  <c:v>730.97870502563921</c:v>
                </c:pt>
                <c:pt idx="8">
                  <c:v>566.22678006264323</c:v>
                </c:pt>
                <c:pt idx="9">
                  <c:v>466.45973816533376</c:v>
                </c:pt>
                <c:pt idx="10">
                  <c:v>396.10477356585204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E6-4785-B91E-3FE05840B611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003399"/>
                </a:solidFill>
              </a:ln>
              <a:effectLst/>
            </c:spPr>
          </c:marker>
          <c:xVal>
            <c:numRef>
              <c:f>Sheet1!$D$8:$N$8</c:f>
              <c:numCache>
                <c:formatCode>General</c:formatCode>
                <c:ptCount val="11"/>
                <c:pt idx="0">
                  <c:v>1.08</c:v>
                </c:pt>
                <c:pt idx="1">
                  <c:v>0.91999999999999993</c:v>
                </c:pt>
                <c:pt idx="2">
                  <c:v>0.78</c:v>
                </c:pt>
                <c:pt idx="3">
                  <c:v>0.62</c:v>
                </c:pt>
                <c:pt idx="4">
                  <c:v>0.46999999999999992</c:v>
                </c:pt>
                <c:pt idx="5">
                  <c:v>0.53999999999999992</c:v>
                </c:pt>
                <c:pt idx="6">
                  <c:v>0.38</c:v>
                </c:pt>
                <c:pt idx="7">
                  <c:v>0.3</c:v>
                </c:pt>
                <c:pt idx="8">
                  <c:v>0.26400000000000001</c:v>
                </c:pt>
                <c:pt idx="9">
                  <c:v>0.22599999999999998</c:v>
                </c:pt>
                <c:pt idx="10">
                  <c:v>0.20400000000000001</c:v>
                </c:pt>
              </c:numCache>
            </c:numRef>
          </c:xVal>
          <c:yVal>
            <c:numRef>
              <c:f>Sheet1!$D$9:$N$9</c:f>
              <c:numCache>
                <c:formatCode>General</c:formatCode>
                <c:ptCount val="11"/>
                <c:pt idx="0">
                  <c:v>16153.030390118865</c:v>
                </c:pt>
                <c:pt idx="1">
                  <c:v>9861.7688212720132</c:v>
                </c:pt>
                <c:pt idx="2">
                  <c:v>7269.5219454509588</c:v>
                </c:pt>
                <c:pt idx="3">
                  <c:v>5085.5031122911914</c:v>
                </c:pt>
                <c:pt idx="4">
                  <c:v>4432.3897013116712</c:v>
                </c:pt>
                <c:pt idx="5">
                  <c:v>4425.1530365233239</c:v>
                </c:pt>
                <c:pt idx="6">
                  <c:v>2243.5150338181306</c:v>
                </c:pt>
                <c:pt idx="7">
                  <c:v>1392.2434990203562</c:v>
                </c:pt>
                <c:pt idx="8">
                  <c:v>1130.5665215978629</c:v>
                </c:pt>
                <c:pt idx="9">
                  <c:v>917.54254222355246</c:v>
                </c:pt>
                <c:pt idx="10">
                  <c:v>751.82428874260836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E6-4785-B91E-3FE05840B611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3399"/>
              </a:solidFill>
              <a:ln w="9525">
                <a:solidFill>
                  <a:srgbClr val="003399"/>
                </a:solidFill>
              </a:ln>
              <a:effectLst/>
            </c:spPr>
          </c:marker>
          <c:xVal>
            <c:numRef>
              <c:f>Sheet1!$D$11:$H$11</c:f>
              <c:numCache>
                <c:formatCode>General</c:formatCode>
                <c:ptCount val="5"/>
                <c:pt idx="0">
                  <c:v>0.95000000000000007</c:v>
                </c:pt>
                <c:pt idx="1">
                  <c:v>0.82499999999999996</c:v>
                </c:pt>
                <c:pt idx="2">
                  <c:v>0.75</c:v>
                </c:pt>
                <c:pt idx="3">
                  <c:v>0.51</c:v>
                </c:pt>
                <c:pt idx="4">
                  <c:v>0.35500000000000004</c:v>
                </c:pt>
              </c:numCache>
            </c:numRef>
          </c:xVal>
          <c:yVal>
            <c:numRef>
              <c:f>Sheet1!$D$12:$H$12</c:f>
              <c:numCache>
                <c:formatCode>General</c:formatCode>
                <c:ptCount val="5"/>
                <c:pt idx="0">
                  <c:v>2079.4052363363303</c:v>
                </c:pt>
                <c:pt idx="1">
                  <c:v>1288.476478789896</c:v>
                </c:pt>
                <c:pt idx="2">
                  <c:v>848.06745067688439</c:v>
                </c:pt>
                <c:pt idx="3">
                  <c:v>572.3307438551941</c:v>
                </c:pt>
                <c:pt idx="4">
                  <c:v>425.93916285595935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5E6-4785-B91E-3FE05840B611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Sheet1!$C$24:$G$24</c:f>
              <c:numCache>
                <c:formatCode>General</c:formatCode>
                <c:ptCount val="5"/>
                <c:pt idx="0">
                  <c:v>1</c:v>
                </c:pt>
                <c:pt idx="1">
                  <c:v>0.23</c:v>
                </c:pt>
                <c:pt idx="2">
                  <c:v>0.18</c:v>
                </c:pt>
                <c:pt idx="3">
                  <c:v>7.0000000000000007E-2</c:v>
                </c:pt>
                <c:pt idx="4">
                  <c:v>7.0000000000000007E-2</c:v>
                </c:pt>
              </c:numCache>
            </c:numRef>
          </c:xVal>
          <c:yVal>
            <c:numRef>
              <c:f>Sheet1!$C$25:$G$25</c:f>
              <c:numCache>
                <c:formatCode>General</c:formatCode>
                <c:ptCount val="5"/>
                <c:pt idx="0">
                  <c:v>2117.3943817242025</c:v>
                </c:pt>
                <c:pt idx="1">
                  <c:v>169.54267664952857</c:v>
                </c:pt>
                <c:pt idx="2">
                  <c:v>44.927011817328584</c:v>
                </c:pt>
                <c:pt idx="3">
                  <c:v>16.281858351192533</c:v>
                </c:pt>
                <c:pt idx="4">
                  <c:v>12.54955607339906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5E6-4785-B91E-3FE05840B611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/>
            </c:spPr>
          </c:marker>
          <c:xVal>
            <c:numRef>
              <c:f>Sheet1!$E$21:$L$21</c:f>
              <c:numCache>
                <c:formatCode>General</c:formatCode>
                <c:ptCount val="8"/>
                <c:pt idx="0">
                  <c:v>0.96666666666666667</c:v>
                </c:pt>
                <c:pt idx="1">
                  <c:v>0.83333333333333337</c:v>
                </c:pt>
                <c:pt idx="2">
                  <c:v>0.53333333333333333</c:v>
                </c:pt>
                <c:pt idx="3">
                  <c:v>0.5033333333333333</c:v>
                </c:pt>
                <c:pt idx="4">
                  <c:v>0.27666666666666667</c:v>
                </c:pt>
                <c:pt idx="5">
                  <c:v>0.19000000000000003</c:v>
                </c:pt>
                <c:pt idx="6">
                  <c:v>0.13666666666666669</c:v>
                </c:pt>
                <c:pt idx="7">
                  <c:v>0.11</c:v>
                </c:pt>
              </c:numCache>
            </c:numRef>
          </c:xVal>
          <c:yVal>
            <c:numRef>
              <c:f>Sheet1!$E$22:$L$22</c:f>
              <c:numCache>
                <c:formatCode>General</c:formatCode>
                <c:ptCount val="8"/>
                <c:pt idx="0">
                  <c:v>13225.611862229551</c:v>
                </c:pt>
                <c:pt idx="1">
                  <c:v>9994.5926871035899</c:v>
                </c:pt>
                <c:pt idx="2">
                  <c:v>5831.4601975147134</c:v>
                </c:pt>
                <c:pt idx="3">
                  <c:v>4436.1571165975374</c:v>
                </c:pt>
                <c:pt idx="4">
                  <c:v>1099.5476578190535</c:v>
                </c:pt>
                <c:pt idx="5">
                  <c:v>360.34301994910794</c:v>
                </c:pt>
                <c:pt idx="6">
                  <c:v>204.22060657418552</c:v>
                </c:pt>
                <c:pt idx="7">
                  <c:v>83.516225518633988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5E6-4785-B91E-3FE05840B611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Sheet1!$D$18:$L$18</c:f>
              <c:numCache>
                <c:formatCode>General</c:formatCode>
                <c:ptCount val="9"/>
                <c:pt idx="0">
                  <c:v>0.18000000000000002</c:v>
                </c:pt>
                <c:pt idx="1">
                  <c:v>0.14500000000000002</c:v>
                </c:pt>
                <c:pt idx="2">
                  <c:v>0.12875</c:v>
                </c:pt>
                <c:pt idx="3">
                  <c:v>0.12</c:v>
                </c:pt>
                <c:pt idx="4">
                  <c:v>0.13400000000000001</c:v>
                </c:pt>
                <c:pt idx="5">
                  <c:v>0.11833333333333333</c:v>
                </c:pt>
                <c:pt idx="6">
                  <c:v>9.1666666666666674E-2</c:v>
                </c:pt>
                <c:pt idx="7">
                  <c:v>9.3333333333333338E-2</c:v>
                </c:pt>
                <c:pt idx="8">
                  <c:v>7.6666666666666675E-2</c:v>
                </c:pt>
              </c:numCache>
            </c:numRef>
          </c:xVal>
          <c:yVal>
            <c:numRef>
              <c:f>Sheet1!$D$19:$L$19</c:f>
              <c:numCache>
                <c:formatCode>General</c:formatCode>
                <c:ptCount val="9"/>
                <c:pt idx="0">
                  <c:v>640.17963870526444</c:v>
                </c:pt>
                <c:pt idx="1">
                  <c:v>568.4598616171229</c:v>
                </c:pt>
                <c:pt idx="2">
                  <c:v>490.30616037920811</c:v>
                </c:pt>
                <c:pt idx="3">
                  <c:v>514.52941567422874</c:v>
                </c:pt>
                <c:pt idx="4">
                  <c:v>521.66734384812639</c:v>
                </c:pt>
                <c:pt idx="5">
                  <c:v>267.00688121044192</c:v>
                </c:pt>
                <c:pt idx="6">
                  <c:v>157.45842516165172</c:v>
                </c:pt>
                <c:pt idx="7">
                  <c:v>93.82423613352141</c:v>
                </c:pt>
                <c:pt idx="8">
                  <c:v>59.547564155748717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5E6-4785-B91E-3FE05840B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211088"/>
        <c:axId val="151339904"/>
      </c:scatterChart>
      <c:valAx>
        <c:axId val="21721108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FWHM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339904"/>
        <c:crosses val="autoZero"/>
        <c:crossBetween val="midCat"/>
        <c:majorUnit val="0.2"/>
      </c:valAx>
      <c:valAx>
        <c:axId val="151339904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Intensity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211088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Data!$I$23:$I$31</c:f>
              <c:numCache>
                <c:formatCode>General</c:formatCode>
                <c:ptCount val="9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5</c:v>
                </c:pt>
              </c:numCache>
            </c:numRef>
          </c:xVal>
          <c:yVal>
            <c:numRef>
              <c:f>Data!$O$23:$O$31</c:f>
              <c:numCache>
                <c:formatCode>General</c:formatCode>
                <c:ptCount val="9"/>
                <c:pt idx="0">
                  <c:v>9.5025611074999156E-2</c:v>
                </c:pt>
                <c:pt idx="1">
                  <c:v>0.55727677768603556</c:v>
                </c:pt>
                <c:pt idx="2">
                  <c:v>1.0041393878574041</c:v>
                </c:pt>
                <c:pt idx="3">
                  <c:v>0.57464568971491981</c:v>
                </c:pt>
                <c:pt idx="4">
                  <c:v>0.55217866245141667</c:v>
                </c:pt>
                <c:pt idx="5">
                  <c:v>3.6894590470150875E-2</c:v>
                </c:pt>
                <c:pt idx="6">
                  <c:v>3.8377959338776739E-2</c:v>
                </c:pt>
                <c:pt idx="7">
                  <c:v>2.352974010246902E-2</c:v>
                </c:pt>
                <c:pt idx="8">
                  <c:v>8.5645702609718166E-5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C3-4B2A-ADA8-EA13097AECBB}"/>
            </c:ext>
          </c:extLst>
        </c:ser>
        <c:ser>
          <c:idx val="1"/>
          <c:order val="1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Data!$P$23:$P$34</c:f>
              <c:numCache>
                <c:formatCode>General</c:formatCode>
                <c:ptCount val="12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</c:numCache>
            </c:numRef>
          </c:xVal>
          <c:yVal>
            <c:numRef>
              <c:f>Data!$V$23:$V$34</c:f>
              <c:numCache>
                <c:formatCode>General</c:formatCode>
                <c:ptCount val="12"/>
                <c:pt idx="0">
                  <c:v>2.9957351109303316E-3</c:v>
                </c:pt>
                <c:pt idx="1">
                  <c:v>4.7898643654543582E-3</c:v>
                </c:pt>
                <c:pt idx="2">
                  <c:v>8.9841909339046025E-3</c:v>
                </c:pt>
                <c:pt idx="3">
                  <c:v>3.9951483540399506E-2</c:v>
                </c:pt>
                <c:pt idx="4">
                  <c:v>0.17062290802283342</c:v>
                </c:pt>
                <c:pt idx="5">
                  <c:v>0.35243479187759802</c:v>
                </c:pt>
                <c:pt idx="6">
                  <c:v>0.70218872808808985</c:v>
                </c:pt>
                <c:pt idx="7">
                  <c:v>0.87927155901418586</c:v>
                </c:pt>
                <c:pt idx="8">
                  <c:v>0.99996162691581725</c:v>
                </c:pt>
                <c:pt idx="9">
                  <c:v>0.93066204792296081</c:v>
                </c:pt>
                <c:pt idx="10">
                  <c:v>0.44224662939455645</c:v>
                </c:pt>
                <c:pt idx="11">
                  <c:v>4.9094480279229325E-3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C3-4B2A-ADA8-EA13097AE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9168048"/>
        <c:axId val="102791232"/>
      </c:scatterChart>
      <c:valAx>
        <c:axId val="1059168048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 b="1" dirty="0" err="1">
                    <a:solidFill>
                      <a:schemeClr val="tx1"/>
                    </a:solidFill>
                  </a:rPr>
                  <a:t>Distance</a:t>
                </a:r>
                <a:r>
                  <a:rPr lang="et-EE" sz="1200" b="1" baseline="0" dirty="0">
                    <a:solidFill>
                      <a:schemeClr val="tx1"/>
                    </a:solidFill>
                  </a:rPr>
                  <a:t> (mm)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91232"/>
        <c:crosses val="autoZero"/>
        <c:crossBetween val="midCat"/>
        <c:majorUnit val="2"/>
      </c:valAx>
      <c:valAx>
        <c:axId val="102791232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 b="1" dirty="0" err="1">
                    <a:solidFill>
                      <a:schemeClr val="tx1"/>
                    </a:solidFill>
                  </a:rPr>
                  <a:t>Relative</a:t>
                </a:r>
                <a:r>
                  <a:rPr lang="et-EE" sz="12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t-EE" sz="1200" b="1" baseline="0" dirty="0" err="1">
                    <a:solidFill>
                      <a:schemeClr val="tx1"/>
                    </a:solidFill>
                  </a:rPr>
                  <a:t>intensity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168048"/>
        <c:crosses val="autoZero"/>
        <c:crossBetween val="midCat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0.4846</cdr:x>
      <cdr:y>0.18831</cdr:y>
    </cdr:from>
    <cdr:to>
      <cdr:x>0.67396</cdr:x>
      <cdr:y>0.38436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F9CD44A-5C63-4442-AE76-29BA24C62BB5}"/>
            </a:ext>
          </a:extLst>
        </cdr:cNvPr>
        <cdr:cNvSpPr txBox="1"/>
      </cdr:nvSpPr>
      <cdr:spPr>
        <a:xfrm xmlns:a="http://schemas.openxmlformats.org/drawingml/2006/main">
          <a:off x="880202" y="349206"/>
          <a:ext cx="343934" cy="363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t-EE" sz="1100" dirty="0"/>
            <a:t>B</a:t>
          </a:r>
          <a:endParaRPr lang="en-US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0.35738</cdr:x>
      <cdr:y>0.06166</cdr:y>
    </cdr:from>
    <cdr:to>
      <cdr:x>0.47104</cdr:x>
      <cdr:y>0.18264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F3ED31B-D5E1-4CE0-B0CE-95A2C1B3C0D5}"/>
            </a:ext>
          </a:extLst>
        </cdr:cNvPr>
        <cdr:cNvSpPr txBox="1"/>
      </cdr:nvSpPr>
      <cdr:spPr>
        <a:xfrm xmlns:a="http://schemas.openxmlformats.org/drawingml/2006/main">
          <a:off x="819554" y="102116"/>
          <a:ext cx="260648" cy="200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H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0.50129</cdr:x>
      <cdr:y>0.04348</cdr:y>
    </cdr:from>
    <cdr:to>
      <cdr:x>0.65829</cdr:x>
      <cdr:y>0.21686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5B4B3C7-FA9A-49BB-8724-7D19504062DE}"/>
            </a:ext>
          </a:extLst>
        </cdr:cNvPr>
        <cdr:cNvSpPr txBox="1"/>
      </cdr:nvSpPr>
      <cdr:spPr>
        <a:xfrm xmlns:a="http://schemas.openxmlformats.org/drawingml/2006/main">
          <a:off x="1149579" y="72008"/>
          <a:ext cx="360042" cy="287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 err="1"/>
            <a:t>Mo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0.64837</cdr:x>
      <cdr:y>0</cdr:y>
    </cdr:from>
    <cdr:to>
      <cdr:x>0.95118</cdr:x>
      <cdr:y>0.32751</cdr:y>
    </cdr:to>
    <cdr:sp macro="" textlink="">
      <cdr:nvSpPr>
        <cdr:cNvPr id="6" name="TextBox 35">
          <a:extLst xmlns:a="http://schemas.openxmlformats.org/drawingml/2006/main">
            <a:ext uri="{FF2B5EF4-FFF2-40B4-BE49-F238E27FC236}">
              <a16:creationId xmlns:a16="http://schemas.microsoft.com/office/drawing/2014/main" id="{7B181502-B36B-4DDD-98E7-CBED35743DCA}"/>
            </a:ext>
          </a:extLst>
        </cdr:cNvPr>
        <cdr:cNvSpPr txBox="1"/>
      </cdr:nvSpPr>
      <cdr:spPr>
        <a:xfrm xmlns:a="http://schemas.openxmlformats.org/drawingml/2006/main">
          <a:off x="1486874" y="0"/>
          <a:ext cx="694421" cy="5424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600" b="1" dirty="0"/>
            <a:t>3 Torr</a:t>
          </a:r>
        </a:p>
        <a:p xmlns:a="http://schemas.openxmlformats.org/drawingml/2006/main">
          <a:r>
            <a:rPr lang="et-EE" sz="1600" b="1" dirty="0"/>
            <a:t>     N</a:t>
          </a:r>
          <a:r>
            <a:rPr lang="et-EE" sz="1600" b="1" baseline="-25000" dirty="0"/>
            <a:t>2</a:t>
          </a:r>
          <a:endParaRPr lang="en-US" sz="1600" b="1" baseline="-250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0.28927</cdr:x>
      <cdr:y>0.03851</cdr:y>
    </cdr:from>
    <cdr:to>
      <cdr:x>0.40379</cdr:x>
      <cdr:y>0.1595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2C536D-CFB0-452E-A8A3-49883155E510}"/>
            </a:ext>
          </a:extLst>
        </cdr:cNvPr>
        <cdr:cNvSpPr txBox="1"/>
      </cdr:nvSpPr>
      <cdr:spPr>
        <a:xfrm xmlns:a="http://schemas.openxmlformats.org/drawingml/2006/main">
          <a:off x="658416" y="68769"/>
          <a:ext cx="2606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H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0.38418</cdr:x>
      <cdr:y>0.03851</cdr:y>
    </cdr:from>
    <cdr:to>
      <cdr:x>0.54236</cdr:x>
      <cdr:y>0.1595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C95B2AC-5183-4689-A1D2-02C4C320F35B}"/>
            </a:ext>
          </a:extLst>
        </cdr:cNvPr>
        <cdr:cNvSpPr txBox="1"/>
      </cdr:nvSpPr>
      <cdr:spPr>
        <a:xfrm xmlns:a="http://schemas.openxmlformats.org/drawingml/2006/main">
          <a:off x="874440" y="68769"/>
          <a:ext cx="36004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 err="1"/>
            <a:t>Mo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0.54236</cdr:x>
      <cdr:y>0.03889</cdr:y>
    </cdr:from>
    <cdr:to>
      <cdr:x>0.93901</cdr:x>
      <cdr:y>0.39198</cdr:y>
    </cdr:to>
    <cdr:sp macro="" textlink="">
      <cdr:nvSpPr>
        <cdr:cNvPr id="4" name="TextBox 35">
          <a:extLst xmlns:a="http://schemas.openxmlformats.org/drawingml/2006/main">
            <a:ext uri="{FF2B5EF4-FFF2-40B4-BE49-F238E27FC236}">
              <a16:creationId xmlns:a16="http://schemas.microsoft.com/office/drawing/2014/main" id="{41E67C07-9C44-4A5D-A736-63AEDEBD52D8}"/>
            </a:ext>
          </a:extLst>
        </cdr:cNvPr>
        <cdr:cNvSpPr txBox="1"/>
      </cdr:nvSpPr>
      <cdr:spPr>
        <a:xfrm xmlns:a="http://schemas.openxmlformats.org/drawingml/2006/main">
          <a:off x="1234480" y="64411"/>
          <a:ext cx="902811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600" b="1" dirty="0"/>
            <a:t>760 Torr</a:t>
          </a:r>
        </a:p>
        <a:p xmlns:a="http://schemas.openxmlformats.org/drawingml/2006/main">
          <a:r>
            <a:rPr lang="et-EE" sz="1600" b="1" dirty="0"/>
            <a:t>        </a:t>
          </a:r>
          <a:r>
            <a:rPr lang="et-EE" sz="1600" b="1" dirty="0" err="1"/>
            <a:t>Ar</a:t>
          </a:r>
          <a:endParaRPr lang="en-US" sz="16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0.2667</cdr:x>
      <cdr:y>0.06094</cdr:y>
    </cdr:from>
    <cdr:to>
      <cdr:x>0.35559</cdr:x>
      <cdr:y>0.19983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51DF42C-A254-49B2-BBA9-10F9218FE7A7}"/>
            </a:ext>
          </a:extLst>
        </cdr:cNvPr>
        <cdr:cNvSpPr txBox="1"/>
      </cdr:nvSpPr>
      <cdr:spPr>
        <a:xfrm xmlns:a="http://schemas.openxmlformats.org/drawingml/2006/main">
          <a:off x="614546" y="108810"/>
          <a:ext cx="204825" cy="24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200" dirty="0"/>
            <a:t>H</a:t>
          </a:r>
        </a:p>
      </cdr:txBody>
    </cdr:sp>
  </cdr:relSizeAnchor>
  <cdr:relSizeAnchor xmlns:cdr="http://schemas.openxmlformats.org/drawingml/2006/chartDrawing">
    <cdr:from>
      <cdr:x>0.36045</cdr:x>
      <cdr:y>0.06094</cdr:y>
    </cdr:from>
    <cdr:to>
      <cdr:x>0.54243</cdr:x>
      <cdr:y>0.19983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84DF889-7F28-4BD3-97AA-9097CFA8667B}"/>
            </a:ext>
          </a:extLst>
        </cdr:cNvPr>
        <cdr:cNvSpPr txBox="1"/>
      </cdr:nvSpPr>
      <cdr:spPr>
        <a:xfrm xmlns:a="http://schemas.openxmlformats.org/drawingml/2006/main">
          <a:off x="830570" y="108810"/>
          <a:ext cx="419329" cy="24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200" dirty="0" err="1"/>
            <a:t>Mo</a:t>
          </a:r>
          <a:endParaRPr lang="et-EE" sz="1200" dirty="0"/>
        </a:p>
      </cdr:txBody>
    </cdr:sp>
  </cdr:relSizeAnchor>
  <cdr:relSizeAnchor xmlns:cdr="http://schemas.openxmlformats.org/drawingml/2006/chartDrawing">
    <cdr:from>
      <cdr:x>0.54795</cdr:x>
      <cdr:y>0.03607</cdr:y>
    </cdr:from>
    <cdr:to>
      <cdr:x>0.93975</cdr:x>
      <cdr:y>0.36359</cdr:y>
    </cdr:to>
    <cdr:sp macro="" textlink="">
      <cdr:nvSpPr>
        <cdr:cNvPr id="5" name="TextBox 35">
          <a:extLst xmlns:a="http://schemas.openxmlformats.org/drawingml/2006/main">
            <a:ext uri="{FF2B5EF4-FFF2-40B4-BE49-F238E27FC236}">
              <a16:creationId xmlns:a16="http://schemas.microsoft.com/office/drawing/2014/main" id="{D48B6A65-0622-4BEC-AD36-75C9AB547071}"/>
            </a:ext>
          </a:extLst>
        </cdr:cNvPr>
        <cdr:cNvSpPr txBox="1"/>
      </cdr:nvSpPr>
      <cdr:spPr>
        <a:xfrm xmlns:a="http://schemas.openxmlformats.org/drawingml/2006/main">
          <a:off x="1262618" y="59746"/>
          <a:ext cx="902811" cy="5424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600" b="1" dirty="0"/>
            <a:t>760 Torr</a:t>
          </a:r>
        </a:p>
        <a:p xmlns:a="http://schemas.openxmlformats.org/drawingml/2006/main">
          <a:r>
            <a:rPr lang="et-EE" sz="1600" b="1" dirty="0"/>
            <a:t>          N</a:t>
          </a:r>
          <a:r>
            <a:rPr lang="et-EE" sz="1600" b="1" baseline="-25000" dirty="0"/>
            <a:t>2</a:t>
          </a:r>
          <a:endParaRPr lang="en-US" sz="1600" b="1" baseline="-25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0.71426</cdr:x>
      <cdr:y>0.32237</cdr:y>
    </cdr:from>
    <cdr:to>
      <cdr:x>0.86208</cdr:x>
      <cdr:y>0.48379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773EA63-4407-47ED-9A64-1E491ECFBA93}"/>
            </a:ext>
          </a:extLst>
        </cdr:cNvPr>
        <cdr:cNvSpPr txBox="1"/>
      </cdr:nvSpPr>
      <cdr:spPr>
        <a:xfrm xmlns:a="http://schemas.openxmlformats.org/drawingml/2006/main">
          <a:off x="1603346" y="611044"/>
          <a:ext cx="331822" cy="30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 err="1"/>
            <a:t>Mo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0.39424</cdr:x>
      <cdr:y>0.54922</cdr:y>
    </cdr:from>
    <cdr:to>
      <cdr:x>0.54207</cdr:x>
      <cdr:y>0.71064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BA7CEC0-FD43-4EFA-B66F-12B66FDA4FCF}"/>
            </a:ext>
          </a:extLst>
        </cdr:cNvPr>
        <cdr:cNvSpPr txBox="1"/>
      </cdr:nvSpPr>
      <cdr:spPr>
        <a:xfrm xmlns:a="http://schemas.openxmlformats.org/drawingml/2006/main">
          <a:off x="1000751" y="1041024"/>
          <a:ext cx="375241" cy="305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W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0.31794</cdr:x>
      <cdr:y>0.06071</cdr:y>
    </cdr:from>
    <cdr:to>
      <cdr:x>0.46576</cdr:x>
      <cdr:y>0.22213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891F603-E5AF-4ECE-B44C-2CDD4C6C95DE}"/>
            </a:ext>
          </a:extLst>
        </cdr:cNvPr>
        <cdr:cNvSpPr txBox="1"/>
      </cdr:nvSpPr>
      <cdr:spPr>
        <a:xfrm xmlns:a="http://schemas.openxmlformats.org/drawingml/2006/main">
          <a:off x="713714" y="115068"/>
          <a:ext cx="331822" cy="30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D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0.72007</cdr:x>
      <cdr:y>0.11762</cdr:y>
    </cdr:from>
    <cdr:to>
      <cdr:x>0.8679</cdr:x>
      <cdr:y>0.27904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A47E2F0-9D09-40A5-8F99-4360A2650011}"/>
            </a:ext>
          </a:extLst>
        </cdr:cNvPr>
        <cdr:cNvSpPr txBox="1"/>
      </cdr:nvSpPr>
      <cdr:spPr>
        <a:xfrm xmlns:a="http://schemas.openxmlformats.org/drawingml/2006/main">
          <a:off x="1827842" y="222947"/>
          <a:ext cx="375241" cy="305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 err="1"/>
            <a:t>Mo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0.35218</cdr:x>
      <cdr:y>0.58942</cdr:y>
    </cdr:from>
    <cdr:to>
      <cdr:x>0.5</cdr:x>
      <cdr:y>0.75084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C4C046E-56FC-4B31-9796-E6D1EC854F27}"/>
            </a:ext>
          </a:extLst>
        </cdr:cNvPr>
        <cdr:cNvSpPr txBox="1"/>
      </cdr:nvSpPr>
      <cdr:spPr>
        <a:xfrm xmlns:a="http://schemas.openxmlformats.org/drawingml/2006/main">
          <a:off x="893968" y="1117224"/>
          <a:ext cx="375241" cy="305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W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0.35692</cdr:x>
      <cdr:y>0.08125</cdr:y>
    </cdr:from>
    <cdr:to>
      <cdr:x>0.50475</cdr:x>
      <cdr:y>0.24267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979CD24-25B9-4649-8AA5-794F537553BC}"/>
            </a:ext>
          </a:extLst>
        </cdr:cNvPr>
        <cdr:cNvSpPr txBox="1"/>
      </cdr:nvSpPr>
      <cdr:spPr>
        <a:xfrm xmlns:a="http://schemas.openxmlformats.org/drawingml/2006/main">
          <a:off x="801205" y="154010"/>
          <a:ext cx="331845" cy="305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D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0.59158</cdr:x>
      <cdr:y>0.11691</cdr:y>
    </cdr:from>
    <cdr:to>
      <cdr:x>0.84263</cdr:x>
      <cdr:y>0.27551</cdr:y>
    </cdr:to>
    <cdr:sp macro="" textlink="">
      <cdr:nvSpPr>
        <cdr:cNvPr id="2" name="TextBox 30">
          <a:extLst xmlns:a="http://schemas.openxmlformats.org/drawingml/2006/main">
            <a:ext uri="{FF2B5EF4-FFF2-40B4-BE49-F238E27FC236}">
              <a16:creationId xmlns:a16="http://schemas.microsoft.com/office/drawing/2014/main" id="{834756CD-FCFB-46BC-9A86-26AB1E04D50E}"/>
            </a:ext>
          </a:extLst>
        </cdr:cNvPr>
        <cdr:cNvSpPr txBox="1"/>
      </cdr:nvSpPr>
      <cdr:spPr>
        <a:xfrm xmlns:a="http://schemas.openxmlformats.org/drawingml/2006/main">
          <a:off x="1112002" y="228786"/>
          <a:ext cx="471905" cy="3103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600" dirty="0"/>
            <a:t>D</a:t>
          </a:r>
          <a:r>
            <a:rPr lang="et-EE" sz="1600" baseline="-25000" dirty="0"/>
            <a:t>2</a:t>
          </a:r>
          <a:r>
            <a:rPr lang="et-EE" sz="1600" dirty="0"/>
            <a:t>-N</a:t>
          </a:r>
          <a:r>
            <a:rPr lang="et-EE" sz="1600" baseline="-25000" dirty="0"/>
            <a:t>2</a:t>
          </a:r>
          <a:endParaRPr lang="en-US" sz="1600" baseline="-25000" dirty="0"/>
        </a:p>
      </cdr:txBody>
    </cdr:sp>
  </cdr:relSizeAnchor>
  <cdr:relSizeAnchor xmlns:cdr="http://schemas.openxmlformats.org/drawingml/2006/chartDrawing">
    <cdr:from>
      <cdr:x>0.32172</cdr:x>
      <cdr:y>0.52594</cdr:y>
    </cdr:from>
    <cdr:to>
      <cdr:x>0.80806</cdr:x>
      <cdr:y>0.69894</cdr:y>
    </cdr:to>
    <cdr:sp macro="" textlink="">
      <cdr:nvSpPr>
        <cdr:cNvPr id="3" name="TextBox 30">
          <a:extLst xmlns:a="http://schemas.openxmlformats.org/drawingml/2006/main">
            <a:ext uri="{FF2B5EF4-FFF2-40B4-BE49-F238E27FC236}">
              <a16:creationId xmlns:a16="http://schemas.microsoft.com/office/drawing/2014/main" id="{8DB4B9C6-30D9-4E3D-8E58-EDCD76052626}"/>
            </a:ext>
          </a:extLst>
        </cdr:cNvPr>
        <cdr:cNvSpPr txBox="1"/>
      </cdr:nvSpPr>
      <cdr:spPr>
        <a:xfrm xmlns:a="http://schemas.openxmlformats.org/drawingml/2006/main">
          <a:off x="604755" y="1029221"/>
          <a:ext cx="91418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600" dirty="0"/>
            <a:t>D</a:t>
          </a:r>
          <a:r>
            <a:rPr lang="et-EE" sz="1600" baseline="-25000" dirty="0"/>
            <a:t>2</a:t>
          </a:r>
          <a:r>
            <a:rPr lang="et-EE" sz="1600" dirty="0"/>
            <a:t>-Ne</a:t>
          </a:r>
          <a:endParaRPr lang="en-US" sz="1600" baseline="-25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0.57238</cdr:x>
      <cdr:y>0.19439</cdr:y>
    </cdr:from>
    <cdr:to>
      <cdr:x>0.82343</cdr:x>
      <cdr:y>0.35299</cdr:y>
    </cdr:to>
    <cdr:sp macro="" textlink="">
      <cdr:nvSpPr>
        <cdr:cNvPr id="2" name="TextBox 30">
          <a:extLst xmlns:a="http://schemas.openxmlformats.org/drawingml/2006/main">
            <a:ext uri="{FF2B5EF4-FFF2-40B4-BE49-F238E27FC236}">
              <a16:creationId xmlns:a16="http://schemas.microsoft.com/office/drawing/2014/main" id="{9378732B-BFD9-4E3C-8D75-60EBA300D560}"/>
            </a:ext>
          </a:extLst>
        </cdr:cNvPr>
        <cdr:cNvSpPr txBox="1"/>
      </cdr:nvSpPr>
      <cdr:spPr>
        <a:xfrm xmlns:a="http://schemas.openxmlformats.org/drawingml/2006/main">
          <a:off x="1075922" y="368466"/>
          <a:ext cx="471905" cy="3006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600" dirty="0"/>
            <a:t>D</a:t>
          </a:r>
          <a:r>
            <a:rPr lang="et-EE" sz="1600" baseline="-25000" dirty="0"/>
            <a:t>2</a:t>
          </a:r>
          <a:r>
            <a:rPr lang="et-EE" sz="1600" dirty="0"/>
            <a:t>-N</a:t>
          </a:r>
          <a:r>
            <a:rPr lang="et-EE" sz="1600" baseline="-25000" dirty="0"/>
            <a:t>2</a:t>
          </a:r>
          <a:endParaRPr lang="en-US" sz="1600" baseline="-25000" dirty="0"/>
        </a:p>
      </cdr:txBody>
    </cdr:sp>
  </cdr:relSizeAnchor>
  <cdr:relSizeAnchor xmlns:cdr="http://schemas.openxmlformats.org/drawingml/2006/chartDrawing">
    <cdr:from>
      <cdr:x>0.3157</cdr:x>
      <cdr:y>0.51905</cdr:y>
    </cdr:from>
    <cdr:to>
      <cdr:x>0.80204</cdr:x>
      <cdr:y>0.69205</cdr:y>
    </cdr:to>
    <cdr:sp macro="" textlink="">
      <cdr:nvSpPr>
        <cdr:cNvPr id="3" name="TextBox 30">
          <a:extLst xmlns:a="http://schemas.openxmlformats.org/drawingml/2006/main">
            <a:ext uri="{FF2B5EF4-FFF2-40B4-BE49-F238E27FC236}">
              <a16:creationId xmlns:a16="http://schemas.microsoft.com/office/drawing/2014/main" id="{14C8DF0B-08D5-4A4D-B486-8190A301C188}"/>
            </a:ext>
          </a:extLst>
        </cdr:cNvPr>
        <cdr:cNvSpPr txBox="1"/>
      </cdr:nvSpPr>
      <cdr:spPr>
        <a:xfrm xmlns:a="http://schemas.openxmlformats.org/drawingml/2006/main">
          <a:off x="593429" y="983842"/>
          <a:ext cx="914185" cy="3279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600" dirty="0"/>
            <a:t>D</a:t>
          </a:r>
          <a:r>
            <a:rPr lang="et-EE" sz="1600" baseline="-25000" dirty="0"/>
            <a:t>2</a:t>
          </a:r>
          <a:r>
            <a:rPr lang="et-EE" sz="1600" dirty="0"/>
            <a:t>-Ne</a:t>
          </a:r>
          <a:endParaRPr lang="en-US" sz="1600" baseline="-25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0.31627</cdr:x>
      <cdr:y>0.08197</cdr:y>
    </cdr:from>
    <cdr:to>
      <cdr:x>0.5</cdr:x>
      <cdr:y>0.21058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131A1A-F4A4-4F29-8DA3-53F4A381BD46}"/>
            </a:ext>
          </a:extLst>
        </cdr:cNvPr>
        <cdr:cNvSpPr txBox="1"/>
      </cdr:nvSpPr>
      <cdr:spPr>
        <a:xfrm xmlns:a="http://schemas.openxmlformats.org/drawingml/2006/main">
          <a:off x="1049344" y="216024"/>
          <a:ext cx="609593" cy="338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t-EE" sz="1400" b="1" dirty="0"/>
            <a:t>3 Torr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</cdr:x>
      <cdr:y>0.09702</cdr:y>
    </cdr:from>
    <cdr:to>
      <cdr:x>0.68373</cdr:x>
      <cdr:y>0.22563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94AACD2-EE86-41C6-9A20-AAC9BA58C37E}"/>
            </a:ext>
          </a:extLst>
        </cdr:cNvPr>
        <cdr:cNvSpPr txBox="1"/>
      </cdr:nvSpPr>
      <cdr:spPr>
        <a:xfrm xmlns:a="http://schemas.openxmlformats.org/drawingml/2006/main">
          <a:off x="1658937" y="234737"/>
          <a:ext cx="609593" cy="311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400" b="1" dirty="0"/>
            <a:t>100 Torr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0.60769</cdr:x>
      <cdr:y>0.37139</cdr:y>
    </cdr:from>
    <cdr:to>
      <cdr:x>0.79143</cdr:x>
      <cdr:y>0.5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66ACB04-DEE7-497F-9BDA-0B2D9BAB9C38}"/>
            </a:ext>
          </a:extLst>
        </cdr:cNvPr>
        <cdr:cNvSpPr txBox="1"/>
      </cdr:nvSpPr>
      <cdr:spPr>
        <a:xfrm xmlns:a="http://schemas.openxmlformats.org/drawingml/2006/main">
          <a:off x="2016224" y="898523"/>
          <a:ext cx="609626" cy="311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400" b="1" dirty="0"/>
            <a:t>760 Torr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0.28527</cdr:x>
      <cdr:y>0.43678</cdr:y>
    </cdr:from>
    <cdr:to>
      <cdr:x>0.91466</cdr:x>
      <cdr:y>0.7451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F635A416-AC5D-41E4-9FF4-105BEAF58BA5}"/>
            </a:ext>
          </a:extLst>
        </cdr:cNvPr>
        <cdr:cNvCxnSpPr/>
      </cdr:nvCxnSpPr>
      <cdr:spPr>
        <a:xfrm xmlns:a="http://schemas.openxmlformats.org/drawingml/2006/main" flipV="1">
          <a:off x="1008112" y="1224137"/>
          <a:ext cx="2224195" cy="86409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0.28214</cdr:x>
      <cdr:y>0.25213</cdr:y>
    </cdr:from>
    <cdr:to>
      <cdr:x>0.54258</cdr:x>
      <cdr:y>0.73774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32119A2B-9C53-4C42-A590-638C911F6A76}"/>
            </a:ext>
          </a:extLst>
        </cdr:cNvPr>
        <cdr:cNvCxnSpPr/>
      </cdr:nvCxnSpPr>
      <cdr:spPr>
        <a:xfrm xmlns:a="http://schemas.openxmlformats.org/drawingml/2006/main" flipV="1">
          <a:off x="936104" y="664468"/>
          <a:ext cx="864096" cy="12797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0.28214</cdr:x>
      <cdr:y>0.21859</cdr:y>
    </cdr:from>
    <cdr:to>
      <cdr:x>0.43406</cdr:x>
      <cdr:y>0.70598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A3201203-51C7-4872-A539-661D826C5B54}"/>
            </a:ext>
          </a:extLst>
        </cdr:cNvPr>
        <cdr:cNvCxnSpPr/>
      </cdr:nvCxnSpPr>
      <cdr:spPr>
        <a:xfrm xmlns:a="http://schemas.openxmlformats.org/drawingml/2006/main" flipV="1">
          <a:off x="936104" y="576064"/>
          <a:ext cx="504056" cy="128444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0.29556</cdr:x>
      <cdr:y>0.07881</cdr:y>
    </cdr:from>
    <cdr:to>
      <cdr:x>0.40868</cdr:x>
      <cdr:y>0.19979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621CA85-5250-40DB-B6CC-F613A5869522}"/>
            </a:ext>
          </a:extLst>
        </cdr:cNvPr>
        <cdr:cNvSpPr txBox="1"/>
      </cdr:nvSpPr>
      <cdr:spPr>
        <a:xfrm xmlns:a="http://schemas.openxmlformats.org/drawingml/2006/main">
          <a:off x="681046" y="130520"/>
          <a:ext cx="260648" cy="200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H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0.44346</cdr:x>
      <cdr:y>0.05234</cdr:y>
    </cdr:from>
    <cdr:to>
      <cdr:x>0.59971</cdr:x>
      <cdr:y>0.17333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150205A-E344-47DA-B888-FACF2C01FF49}"/>
            </a:ext>
          </a:extLst>
        </cdr:cNvPr>
        <cdr:cNvSpPr txBox="1"/>
      </cdr:nvSpPr>
      <cdr:spPr>
        <a:xfrm xmlns:a="http://schemas.openxmlformats.org/drawingml/2006/main">
          <a:off x="1021843" y="86692"/>
          <a:ext cx="360042" cy="200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 err="1"/>
            <a:t>Mo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0.57681</cdr:x>
      <cdr:y>0.0357</cdr:y>
    </cdr:from>
    <cdr:to>
      <cdr:x>0.96861</cdr:x>
      <cdr:y>0.36321</cdr:y>
    </cdr:to>
    <cdr:sp macro="" textlink="">
      <cdr:nvSpPr>
        <cdr:cNvPr id="5" name="TextBox 35">
          <a:extLst xmlns:a="http://schemas.openxmlformats.org/drawingml/2006/main">
            <a:ext uri="{FF2B5EF4-FFF2-40B4-BE49-F238E27FC236}">
              <a16:creationId xmlns:a16="http://schemas.microsoft.com/office/drawing/2014/main" id="{BB4CC33A-D104-45C2-BDFA-CEE1CFDB65D4}"/>
            </a:ext>
          </a:extLst>
        </cdr:cNvPr>
        <cdr:cNvSpPr txBox="1"/>
      </cdr:nvSpPr>
      <cdr:spPr>
        <a:xfrm xmlns:a="http://schemas.openxmlformats.org/drawingml/2006/main">
          <a:off x="1329118" y="59124"/>
          <a:ext cx="902811" cy="5424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600" b="1" dirty="0"/>
            <a:t>100 Torr</a:t>
          </a:r>
        </a:p>
        <a:p xmlns:a="http://schemas.openxmlformats.org/drawingml/2006/main">
          <a:r>
            <a:rPr lang="et-EE" sz="1600" b="1" dirty="0"/>
            <a:t>          N</a:t>
          </a:r>
          <a:r>
            <a:rPr lang="et-EE" sz="1600" b="1" baseline="-25000" dirty="0"/>
            <a:t>2</a:t>
          </a:r>
          <a:endParaRPr lang="en-US" sz="1600" b="1" baseline="-25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0.32033</cdr:x>
      <cdr:y>0.07881</cdr:y>
    </cdr:from>
    <cdr:to>
      <cdr:x>0.43345</cdr:x>
      <cdr:y>0.19979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7A3931-176C-4A74-99B8-E0D6E72A03C6}"/>
            </a:ext>
          </a:extLst>
        </cdr:cNvPr>
        <cdr:cNvSpPr txBox="1"/>
      </cdr:nvSpPr>
      <cdr:spPr>
        <a:xfrm xmlns:a="http://schemas.openxmlformats.org/drawingml/2006/main">
          <a:off x="738129" y="130520"/>
          <a:ext cx="260648" cy="200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t-EE" sz="1100" dirty="0"/>
            <a:t>H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0.45181</cdr:x>
      <cdr:y>0.07881</cdr:y>
    </cdr:from>
    <cdr:to>
      <cdr:x>0.60806</cdr:x>
      <cdr:y>0.19979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BF8B129-4214-4F2D-96DB-119753F390F3}"/>
            </a:ext>
          </a:extLst>
        </cdr:cNvPr>
        <cdr:cNvSpPr txBox="1"/>
      </cdr:nvSpPr>
      <cdr:spPr>
        <a:xfrm xmlns:a="http://schemas.openxmlformats.org/drawingml/2006/main">
          <a:off x="1041086" y="130520"/>
          <a:ext cx="360042" cy="200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 err="1"/>
            <a:t>Mo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0.57681</cdr:x>
      <cdr:y>0.03065</cdr:y>
    </cdr:from>
    <cdr:to>
      <cdr:x>0.9609</cdr:x>
      <cdr:y>0.38373</cdr:y>
    </cdr:to>
    <cdr:sp macro="" textlink="">
      <cdr:nvSpPr>
        <cdr:cNvPr id="5" name="TextBox 35">
          <a:extLst xmlns:a="http://schemas.openxmlformats.org/drawingml/2006/main">
            <a:ext uri="{FF2B5EF4-FFF2-40B4-BE49-F238E27FC236}">
              <a16:creationId xmlns:a16="http://schemas.microsoft.com/office/drawing/2014/main" id="{26C3FDA7-D393-43CD-B90B-991243127226}"/>
            </a:ext>
          </a:extLst>
        </cdr:cNvPr>
        <cdr:cNvSpPr txBox="1"/>
      </cdr:nvSpPr>
      <cdr:spPr>
        <a:xfrm xmlns:a="http://schemas.openxmlformats.org/drawingml/2006/main">
          <a:off x="1329118" y="50758"/>
          <a:ext cx="88505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600" b="1" dirty="0"/>
            <a:t>100 Torr</a:t>
          </a:r>
        </a:p>
        <a:p xmlns:a="http://schemas.openxmlformats.org/drawingml/2006/main">
          <a:r>
            <a:rPr lang="et-EE" sz="1600" b="1" dirty="0"/>
            <a:t>        </a:t>
          </a:r>
          <a:r>
            <a:rPr lang="et-EE" sz="1600" b="1" dirty="0" err="1"/>
            <a:t>Ar</a:t>
          </a:r>
          <a:endParaRPr lang="en-US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0.36045</cdr:x>
      <cdr:y>0.06166</cdr:y>
    </cdr:from>
    <cdr:to>
      <cdr:x>0.47357</cdr:x>
      <cdr:y>0.18264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19FF6C0-402F-45CD-B504-494B1F8EC4E8}"/>
            </a:ext>
          </a:extLst>
        </cdr:cNvPr>
        <cdr:cNvSpPr txBox="1"/>
      </cdr:nvSpPr>
      <cdr:spPr>
        <a:xfrm xmlns:a="http://schemas.openxmlformats.org/drawingml/2006/main">
          <a:off x="830570" y="102116"/>
          <a:ext cx="260648" cy="200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H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0.5167</cdr:x>
      <cdr:y>0.06166</cdr:y>
    </cdr:from>
    <cdr:to>
      <cdr:x>0.67295</cdr:x>
      <cdr:y>0.18264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829F8AE-EB2B-4B24-9DCF-5BE3714FB5BC}"/>
            </a:ext>
          </a:extLst>
        </cdr:cNvPr>
        <cdr:cNvSpPr txBox="1"/>
      </cdr:nvSpPr>
      <cdr:spPr>
        <a:xfrm xmlns:a="http://schemas.openxmlformats.org/drawingml/2006/main">
          <a:off x="1190610" y="102115"/>
          <a:ext cx="360042" cy="200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 err="1"/>
            <a:t>Mo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0.6499</cdr:x>
      <cdr:y>0.00797</cdr:y>
    </cdr:from>
    <cdr:to>
      <cdr:x>0.95126</cdr:x>
      <cdr:y>0.33548</cdr:y>
    </cdr:to>
    <cdr:sp macro="" textlink="">
      <cdr:nvSpPr>
        <cdr:cNvPr id="5" name="TextBox 35">
          <a:extLst xmlns:a="http://schemas.openxmlformats.org/drawingml/2006/main">
            <a:ext uri="{FF2B5EF4-FFF2-40B4-BE49-F238E27FC236}">
              <a16:creationId xmlns:a16="http://schemas.microsoft.com/office/drawing/2014/main" id="{7B181502-B36B-4DDD-98E7-CBED35743DCA}"/>
            </a:ext>
          </a:extLst>
        </cdr:cNvPr>
        <cdr:cNvSpPr txBox="1"/>
      </cdr:nvSpPr>
      <cdr:spPr>
        <a:xfrm xmlns:a="http://schemas.openxmlformats.org/drawingml/2006/main">
          <a:off x="1497531" y="13193"/>
          <a:ext cx="694421" cy="5424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600" b="1" dirty="0"/>
            <a:t>3 Torr</a:t>
          </a:r>
        </a:p>
        <a:p xmlns:a="http://schemas.openxmlformats.org/drawingml/2006/main">
          <a:r>
            <a:rPr lang="et-EE" sz="1600" b="1" dirty="0"/>
            <a:t>    </a:t>
          </a:r>
          <a:r>
            <a:rPr lang="et-EE" sz="1600" b="1" dirty="0" err="1"/>
            <a:t>Ar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14/02/2024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14/02/2024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1838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2" tIns="46926" rIns="93852" bIns="4692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3852" tIns="46926" rIns="93852" bIns="4692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20072" y="5733256"/>
            <a:ext cx="3610183" cy="648072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71038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−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aseline="0">
                <a:solidFill>
                  <a:srgbClr val="0020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7543800" cy="914400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67544" y="6551766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100" dirty="0">
                <a:latin typeface="Arial" panose="020B0604020202020204" pitchFamily="34" charset="0"/>
                <a:cs typeface="Arial" panose="020B0604020202020204" pitchFamily="34" charset="0"/>
              </a:rPr>
              <a:t>Indrek Jõgi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| WP </a:t>
            </a:r>
            <a:r>
              <a:rPr lang="et-EE" sz="1100" dirty="0">
                <a:latin typeface="Arial" panose="020B0604020202020204" pitchFamily="34" charset="0"/>
                <a:cs typeface="Arial" panose="020B0604020202020204" pitchFamily="34" charset="0"/>
              </a:rPr>
              <a:t>PWIE SPX.2 Kick-off meeting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t-EE" sz="11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en-GB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t-EE" sz="11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Page </a:t>
            </a:r>
            <a:fld id="{6A6D9FA1-99C7-4910-8E32-B85D378B0060}" type="slidenum">
              <a:rPr lang="en-GB" sz="1100" b="1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14/02/2024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9036496" cy="1440160"/>
          </a:xfrm>
        </p:spPr>
        <p:txBody>
          <a:bodyPr/>
          <a:lstStyle/>
          <a:p>
            <a:r>
              <a:rPr lang="en-GB" sz="3200" dirty="0"/>
              <a:t>SP</a:t>
            </a:r>
            <a:r>
              <a:rPr lang="et-EE" sz="3200" dirty="0"/>
              <a:t>-X.2</a:t>
            </a:r>
            <a:r>
              <a:rPr lang="en-GB" sz="3200" dirty="0"/>
              <a:t>: </a:t>
            </a:r>
            <a:r>
              <a:rPr lang="et-EE" sz="3200" dirty="0"/>
              <a:t>Optimization of laser-based surface analysis diagnostics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4608512" cy="936104"/>
          </a:xfrm>
        </p:spPr>
        <p:txBody>
          <a:bodyPr>
            <a:normAutofit/>
          </a:bodyPr>
          <a:lstStyle/>
          <a:p>
            <a:r>
              <a:rPr lang="et-EE" dirty="0"/>
              <a:t>Indrek Jõgi</a:t>
            </a:r>
          </a:p>
          <a:p>
            <a:r>
              <a:rPr lang="et-EE" dirty="0"/>
              <a:t>University of Tartu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4D920-C441-4849-BBB7-E6476115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94047"/>
            <a:ext cx="1296144" cy="12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deliverables 202</a:t>
            </a:r>
            <a:r>
              <a:rPr lang="et-EE" dirty="0"/>
              <a:t>4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6303A53-4032-4337-A6CE-F084144E2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73" y="3649552"/>
            <a:ext cx="8367736" cy="51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800" b="0" dirty="0"/>
              <a:t>2. </a:t>
            </a:r>
            <a:r>
              <a:rPr lang="en-US" sz="1800" b="0" dirty="0"/>
              <a:t>CF)-LIBS results He loaded samples and surface modifications </a:t>
            </a:r>
            <a:endParaRPr lang="et-EE" sz="1800" b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0B8125-AB88-4109-B05A-F88B509647E6}"/>
              </a:ext>
            </a:extLst>
          </p:cNvPr>
          <p:cNvSpPr/>
          <p:nvPr/>
        </p:nvSpPr>
        <p:spPr>
          <a:xfrm>
            <a:off x="0" y="4013126"/>
            <a:ext cx="8311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Analysis of He in Magnum-PSI loaded samples and deposited coatings with He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(publication of VTT and DIFFER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results)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0FA5A87-F9E7-46D1-8026-5349407EAD03}"/>
              </a:ext>
            </a:extLst>
          </p:cNvPr>
          <p:cNvSpPr txBox="1">
            <a:spLocks/>
          </p:cNvSpPr>
          <p:nvPr/>
        </p:nvSpPr>
        <p:spPr>
          <a:xfrm>
            <a:off x="129673" y="1197875"/>
            <a:ext cx="75438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800" b="0" dirty="0"/>
              <a:t>1.</a:t>
            </a:r>
            <a:r>
              <a:rPr lang="en-US" sz="1800" b="0" dirty="0"/>
              <a:t> Analysis of B containing coatings and/or W coatings with (CF)-LIBS: absolute content and composition</a:t>
            </a:r>
            <a:endParaRPr lang="et-EE" sz="1800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698CC-8103-4930-B6F8-D9CCEEBA95C8}"/>
              </a:ext>
            </a:extLst>
          </p:cNvPr>
          <p:cNvSpPr/>
          <p:nvPr/>
        </p:nvSpPr>
        <p:spPr>
          <a:xfrm>
            <a:off x="0" y="1917955"/>
            <a:ext cx="3770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WEST samples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 B containing coatings?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A22E61C-3B78-43DD-8CAF-53B39AC94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123192"/>
              </p:ext>
            </p:extLst>
          </p:nvPr>
        </p:nvGraphicFramePr>
        <p:xfrm>
          <a:off x="4211960" y="1568749"/>
          <a:ext cx="1816331" cy="18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71D0827-136D-4CBB-8377-C24653C02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111134"/>
              </p:ext>
            </p:extLst>
          </p:nvPr>
        </p:nvGraphicFramePr>
        <p:xfrm>
          <a:off x="6170385" y="1682732"/>
          <a:ext cx="2451666" cy="18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EB2914E-D473-4F0F-A52B-675406702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84" y="4922561"/>
            <a:ext cx="1561252" cy="1602784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47C6A38-3E1D-441D-AE35-0E4AE00DD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032866"/>
              </p:ext>
            </p:extLst>
          </p:nvPr>
        </p:nvGraphicFramePr>
        <p:xfrm>
          <a:off x="2643837" y="4821293"/>
          <a:ext cx="2325114" cy="19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9CE964D-9E99-4D7E-BE53-0462BFA34136}"/>
              </a:ext>
            </a:extLst>
          </p:cNvPr>
          <p:cNvSpPr txBox="1"/>
          <p:nvPr/>
        </p:nvSpPr>
        <p:spPr>
          <a:xfrm>
            <a:off x="1038489" y="4597901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1 </a:t>
            </a:r>
            <a:r>
              <a:rPr lang="el-GR" dirty="0"/>
              <a:t>μ</a:t>
            </a:r>
            <a:r>
              <a:rPr lang="et-EE" dirty="0"/>
              <a:t>m c-W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8A40-4C65-42AE-8A2F-B8C535C0E971}"/>
              </a:ext>
            </a:extLst>
          </p:cNvPr>
          <p:cNvSpPr txBox="1"/>
          <p:nvPr/>
        </p:nvSpPr>
        <p:spPr>
          <a:xfrm>
            <a:off x="5570156" y="5230673"/>
            <a:ext cx="274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Edge	16·10</a:t>
            </a:r>
            <a:r>
              <a:rPr lang="et-EE" baseline="30000" dirty="0"/>
              <a:t>15</a:t>
            </a:r>
            <a:r>
              <a:rPr lang="et-EE" dirty="0"/>
              <a:t> at/cm</a:t>
            </a:r>
            <a:r>
              <a:rPr lang="et-EE" baseline="30000" dirty="0"/>
              <a:t>2</a:t>
            </a:r>
            <a:endParaRPr lang="et-EE" dirty="0"/>
          </a:p>
          <a:p>
            <a:r>
              <a:rPr lang="et-EE" dirty="0"/>
              <a:t>Center	250·10</a:t>
            </a:r>
            <a:r>
              <a:rPr lang="et-EE" baseline="30000" dirty="0"/>
              <a:t>15</a:t>
            </a:r>
            <a:r>
              <a:rPr lang="et-EE" dirty="0"/>
              <a:t> at/cm</a:t>
            </a:r>
            <a:r>
              <a:rPr lang="et-EE" baseline="30000" dirty="0"/>
              <a:t>2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0F134D-8642-42D8-8F33-49827167919E}"/>
              </a:ext>
            </a:extLst>
          </p:cNvPr>
          <p:cNvSpPr/>
          <p:nvPr/>
        </p:nvSpPr>
        <p:spPr>
          <a:xfrm>
            <a:off x="5672370" y="4636627"/>
            <a:ext cx="110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ToF</a:t>
            </a:r>
            <a:r>
              <a:rPr lang="en-US" b="1" dirty="0"/>
              <a:t>-ERDA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4EC949-EECF-4643-9F9A-D0A7274F8764}"/>
              </a:ext>
            </a:extLst>
          </p:cNvPr>
          <p:cNvSpPr/>
          <p:nvPr/>
        </p:nvSpPr>
        <p:spPr>
          <a:xfrm>
            <a:off x="3643843" y="4597901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/>
              <a:t>LIBS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5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deliverables 202</a:t>
            </a:r>
            <a:r>
              <a:rPr lang="et-EE" dirty="0"/>
              <a:t>4</a:t>
            </a:r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794942-5FD4-4C1E-B2BA-61C8E97877F3}"/>
              </a:ext>
            </a:extLst>
          </p:cNvPr>
          <p:cNvSpPr txBox="1">
            <a:spLocks/>
          </p:cNvSpPr>
          <p:nvPr/>
        </p:nvSpPr>
        <p:spPr>
          <a:xfrm>
            <a:off x="141960" y="1258612"/>
            <a:ext cx="8700703" cy="6398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800" b="0" dirty="0"/>
              <a:t>3. </a:t>
            </a:r>
            <a:r>
              <a:rPr lang="en-US" sz="1800" b="0" dirty="0"/>
              <a:t>Reference measurements of outgassing, recycling, and retention after D plasma loading: absolute content and composition in W and reference samples</a:t>
            </a:r>
            <a:r>
              <a:rPr lang="en-US" sz="1800" dirty="0"/>
              <a:t> </a:t>
            </a:r>
            <a:endParaRPr lang="et-EE" sz="1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14BE8F-6E7D-461B-866F-59054436DD12}"/>
              </a:ext>
            </a:extLst>
          </p:cNvPr>
          <p:cNvSpPr/>
          <p:nvPr/>
        </p:nvSpPr>
        <p:spPr>
          <a:xfrm>
            <a:off x="30140" y="1862125"/>
            <a:ext cx="8442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Analysis of D in Magnum-PSI loaded coatings (publication of results)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C768DE6-2FBA-4FBD-B05C-8567FB601C97}"/>
              </a:ext>
            </a:extLst>
          </p:cNvPr>
          <p:cNvSpPr txBox="1">
            <a:spLocks/>
          </p:cNvSpPr>
          <p:nvPr/>
        </p:nvSpPr>
        <p:spPr>
          <a:xfrm>
            <a:off x="183865" y="5196678"/>
            <a:ext cx="8700703" cy="53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800" b="0" dirty="0"/>
              <a:t>4. </a:t>
            </a:r>
            <a:r>
              <a:rPr lang="en-US" sz="1800" b="0" dirty="0"/>
              <a:t>(CF-)LIBS on Be containing coatings with different type of fuel content</a:t>
            </a:r>
            <a:endParaRPr lang="et-EE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FB9756-47C0-4A85-8D1E-2B0BFFD5D009}"/>
              </a:ext>
            </a:extLst>
          </p:cNvPr>
          <p:cNvSpPr/>
          <p:nvPr/>
        </p:nvSpPr>
        <p:spPr>
          <a:xfrm>
            <a:off x="30140" y="5700941"/>
            <a:ext cx="8442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participation in LIBS JET campaign and preliminary tests in VTT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(publication of previous VTT </a:t>
            </a:r>
            <a:r>
              <a:rPr lang="et-EE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results)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E7D41B0-90B2-4AC5-BD6C-9C28D283E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795855"/>
              </p:ext>
            </p:extLst>
          </p:nvPr>
        </p:nvGraphicFramePr>
        <p:xfrm>
          <a:off x="252478" y="2651584"/>
          <a:ext cx="2244772" cy="189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765275E-0959-428F-BFFB-9A18A127172C}"/>
              </a:ext>
            </a:extLst>
          </p:cNvPr>
          <p:cNvSpPr txBox="1"/>
          <p:nvPr/>
        </p:nvSpPr>
        <p:spPr>
          <a:xfrm>
            <a:off x="811116" y="2390207"/>
            <a:ext cx="1490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/>
              <a:t>1 </a:t>
            </a:r>
            <a:r>
              <a:rPr lang="el-GR" sz="1600" dirty="0"/>
              <a:t>μ</a:t>
            </a:r>
            <a:r>
              <a:rPr lang="et-EE" sz="1600" dirty="0"/>
              <a:t>m c-W </a:t>
            </a:r>
            <a:r>
              <a:rPr lang="et-EE" sz="1600" b="1" dirty="0"/>
              <a:t>D</a:t>
            </a:r>
            <a:r>
              <a:rPr lang="et-EE" sz="1600" b="1" baseline="-25000" dirty="0"/>
              <a:t>2</a:t>
            </a:r>
            <a:r>
              <a:rPr lang="et-EE" sz="1600" b="1" dirty="0"/>
              <a:t>-N</a:t>
            </a:r>
            <a:r>
              <a:rPr lang="et-EE" sz="1600" b="1" baseline="-25000" dirty="0"/>
              <a:t>2</a:t>
            </a:r>
            <a:endParaRPr lang="en-US" sz="1600" b="1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D62E49-9993-40B8-AB1F-F6193DB88D2B}"/>
              </a:ext>
            </a:extLst>
          </p:cNvPr>
          <p:cNvSpPr txBox="1"/>
          <p:nvPr/>
        </p:nvSpPr>
        <p:spPr>
          <a:xfrm>
            <a:off x="3069148" y="2373768"/>
            <a:ext cx="165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/>
              <a:t>5 </a:t>
            </a:r>
            <a:r>
              <a:rPr lang="el-GR" sz="1600" dirty="0"/>
              <a:t>μ</a:t>
            </a:r>
            <a:r>
              <a:rPr lang="et-EE" sz="1600" dirty="0"/>
              <a:t>m c-W </a:t>
            </a:r>
            <a:r>
              <a:rPr lang="et-EE" sz="1600" b="1" dirty="0"/>
              <a:t>D</a:t>
            </a:r>
            <a:r>
              <a:rPr lang="et-EE" sz="1600" b="1" baseline="-25000" dirty="0"/>
              <a:t>2</a:t>
            </a:r>
            <a:r>
              <a:rPr lang="et-EE" sz="1600" b="1" dirty="0"/>
              <a:t>-N</a:t>
            </a:r>
            <a:r>
              <a:rPr lang="et-EE" sz="1600" b="1" baseline="-25000" dirty="0"/>
              <a:t>2</a:t>
            </a:r>
            <a:endParaRPr lang="en-US" sz="1600" b="1" baseline="-25000" dirty="0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C3BA6142-F7B8-4785-91FD-FAD1210AE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171389"/>
              </p:ext>
            </p:extLst>
          </p:nvPr>
        </p:nvGraphicFramePr>
        <p:xfrm>
          <a:off x="2499413" y="2646489"/>
          <a:ext cx="2244773" cy="189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FD60477-C6D0-47B5-B06D-C4D36AFDC10C}"/>
              </a:ext>
            </a:extLst>
          </p:cNvPr>
          <p:cNvSpPr txBox="1"/>
          <p:nvPr/>
        </p:nvSpPr>
        <p:spPr>
          <a:xfrm>
            <a:off x="5547483" y="239802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1 </a:t>
            </a:r>
            <a:r>
              <a:rPr lang="el-GR" dirty="0"/>
              <a:t>μ</a:t>
            </a:r>
            <a:r>
              <a:rPr lang="et-EE" dirty="0"/>
              <a:t>m c-W</a:t>
            </a:r>
            <a:endParaRPr lang="en-US" dirty="0"/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F0B6F5AE-6247-4900-8E55-13D3B11AFB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80287"/>
              </p:ext>
            </p:extLst>
          </p:nvPr>
        </p:nvGraphicFramePr>
        <p:xfrm>
          <a:off x="4989263" y="2670744"/>
          <a:ext cx="1879727" cy="189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39BBCFB2-FAF3-4047-BD31-B4B599C1246D}"/>
              </a:ext>
            </a:extLst>
          </p:cNvPr>
          <p:cNvSpPr txBox="1"/>
          <p:nvPr/>
        </p:nvSpPr>
        <p:spPr>
          <a:xfrm>
            <a:off x="7454629" y="239802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5 </a:t>
            </a:r>
            <a:r>
              <a:rPr lang="el-GR" dirty="0"/>
              <a:t>μ</a:t>
            </a:r>
            <a:r>
              <a:rPr lang="et-EE" dirty="0"/>
              <a:t>m c-W</a:t>
            </a:r>
            <a:endParaRPr lang="en-US" dirty="0"/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2D2B9A5B-50A5-416A-98D0-FC5875F254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210400"/>
              </p:ext>
            </p:extLst>
          </p:nvPr>
        </p:nvGraphicFramePr>
        <p:xfrm>
          <a:off x="6950090" y="2670745"/>
          <a:ext cx="1879727" cy="189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FD89BF8-0CD1-47FA-A359-E1A2D388F363}"/>
              </a:ext>
            </a:extLst>
          </p:cNvPr>
          <p:cNvSpPr txBox="1"/>
          <p:nvPr/>
        </p:nvSpPr>
        <p:spPr>
          <a:xfrm>
            <a:off x="976848" y="4425393"/>
            <a:ext cx="3040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Depth profiles of D, W and Mo</a:t>
            </a:r>
            <a:endParaRPr lang="en-US" sz="1600" b="1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7585C1-F270-4D3E-9BF4-36338731FF11}"/>
              </a:ext>
            </a:extLst>
          </p:cNvPr>
          <p:cNvSpPr txBox="1"/>
          <p:nvPr/>
        </p:nvSpPr>
        <p:spPr>
          <a:xfrm>
            <a:off x="5715796" y="4463434"/>
            <a:ext cx="317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 spatial distribution on coating</a:t>
            </a:r>
            <a:endParaRPr lang="en-US" sz="1600" b="1" baseline="-25000"/>
          </a:p>
        </p:txBody>
      </p:sp>
    </p:spTree>
    <p:extLst>
      <p:ext uri="{BB962C8B-B14F-4D97-AF65-F5344CB8AC3E}">
        <p14:creationId xmlns:p14="http://schemas.microsoft.com/office/powerpoint/2010/main" val="429294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DDDBEF-BF3A-4D78-8F42-610C2A50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 isotope detection at different pressures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E9377B01-1089-4B64-A5F7-EF3E7AF2D1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065289"/>
              </p:ext>
            </p:extLst>
          </p:nvPr>
        </p:nvGraphicFramePr>
        <p:xfrm>
          <a:off x="5148064" y="2454442"/>
          <a:ext cx="3533899" cy="280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2C10575A-37D4-4055-A36F-FDB4E73FD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577596"/>
              </p:ext>
            </p:extLst>
          </p:nvPr>
        </p:nvGraphicFramePr>
        <p:xfrm>
          <a:off x="2607896" y="3069909"/>
          <a:ext cx="2304256" cy="1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E097581C-4935-4A61-8FAD-B6E22E4B87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62519"/>
              </p:ext>
            </p:extLst>
          </p:nvPr>
        </p:nvGraphicFramePr>
        <p:xfrm>
          <a:off x="303640" y="3069908"/>
          <a:ext cx="2304256" cy="1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28CAF6F8-D3AD-49C6-A1D4-B3A8D0995E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572503"/>
              </p:ext>
            </p:extLst>
          </p:nvPr>
        </p:nvGraphicFramePr>
        <p:xfrm>
          <a:off x="298132" y="1413252"/>
          <a:ext cx="2304256" cy="1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60E1EA1-070D-40F0-B069-4CC5DD83F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474231"/>
              </p:ext>
            </p:extLst>
          </p:nvPr>
        </p:nvGraphicFramePr>
        <p:xfrm>
          <a:off x="2613404" y="1413253"/>
          <a:ext cx="2293240" cy="165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8B411047-1E00-4B1D-92A3-1A07938E1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685643"/>
              </p:ext>
            </p:extLst>
          </p:nvPr>
        </p:nvGraphicFramePr>
        <p:xfrm>
          <a:off x="326270" y="4725144"/>
          <a:ext cx="2276118" cy="1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3E270BED-8C6A-479B-8C33-4844B98B05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785345"/>
              </p:ext>
            </p:extLst>
          </p:nvPr>
        </p:nvGraphicFramePr>
        <p:xfrm>
          <a:off x="2602388" y="4725144"/>
          <a:ext cx="2304256" cy="1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D9ED172D-0097-41EF-B503-ABB678193545}"/>
              </a:ext>
            </a:extLst>
          </p:cNvPr>
          <p:cNvSpPr txBox="1"/>
          <p:nvPr/>
        </p:nvSpPr>
        <p:spPr>
          <a:xfrm>
            <a:off x="179512" y="91440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 and Mo intensity as the function of distance from target at 1 </a:t>
            </a:r>
            <a:r>
              <a:rPr lang="en-US" dirty="0" err="1"/>
              <a:t>μs</a:t>
            </a:r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CF5AB9B-5AA3-4B05-9C4A-6391929D3638}"/>
              </a:ext>
            </a:extLst>
          </p:cNvPr>
          <p:cNvSpPr/>
          <p:nvPr/>
        </p:nvSpPr>
        <p:spPr>
          <a:xfrm>
            <a:off x="8124136" y="240953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5C8F123-981D-4CCD-8B6E-29766B166D8D}"/>
              </a:ext>
            </a:extLst>
          </p:cNvPr>
          <p:cNvSpPr/>
          <p:nvPr/>
        </p:nvSpPr>
        <p:spPr>
          <a:xfrm>
            <a:off x="7618033" y="2409538"/>
            <a:ext cx="72008" cy="72008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1B69C0FA-0D51-48F6-A08F-ABE43ABABBC0}"/>
              </a:ext>
            </a:extLst>
          </p:cNvPr>
          <p:cNvSpPr txBox="1"/>
          <p:nvPr/>
        </p:nvSpPr>
        <p:spPr>
          <a:xfrm>
            <a:off x="8183486" y="2310866"/>
            <a:ext cx="360042" cy="2871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1200" dirty="0"/>
              <a:t>N</a:t>
            </a:r>
            <a:r>
              <a:rPr lang="et-EE" sz="1200" baseline="-25000" dirty="0"/>
              <a:t>2</a:t>
            </a:r>
            <a:endParaRPr lang="en-US" sz="1200" baseline="-25000" dirty="0"/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C79417F5-BA15-45F7-8152-6B0D147F73D2}"/>
              </a:ext>
            </a:extLst>
          </p:cNvPr>
          <p:cNvSpPr txBox="1"/>
          <p:nvPr/>
        </p:nvSpPr>
        <p:spPr>
          <a:xfrm>
            <a:off x="7654037" y="2310469"/>
            <a:ext cx="360042" cy="2871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1200" dirty="0" err="1"/>
              <a:t>Ar</a:t>
            </a:r>
            <a:endParaRPr lang="en-US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52F5E6-D958-4F6D-96BD-FC953F29FCE1}"/>
              </a:ext>
            </a:extLst>
          </p:cNvPr>
          <p:cNvSpPr txBox="1"/>
          <p:nvPr/>
        </p:nvSpPr>
        <p:spPr>
          <a:xfrm>
            <a:off x="5580112" y="5240553"/>
            <a:ext cx="339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Intensity vs FWHM at different pressures in </a:t>
            </a:r>
            <a:r>
              <a:rPr lang="en-US" dirty="0" err="1"/>
              <a:t>Ar</a:t>
            </a:r>
            <a:r>
              <a:rPr lang="en-US" dirty="0"/>
              <a:t> and N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793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6C873A9A8EC0418B528DE3B5AC251F" ma:contentTypeVersion="18" ma:contentTypeDescription="Loo uus dokument" ma:contentTypeScope="" ma:versionID="535dadfb275c7a341f0800855434fc58">
  <xsd:schema xmlns:xsd="http://www.w3.org/2001/XMLSchema" xmlns:xs="http://www.w3.org/2001/XMLSchema" xmlns:p="http://schemas.microsoft.com/office/2006/metadata/properties" xmlns:ns3="1febfbea-cf93-4312-8637-812142a9ab8b" xmlns:ns4="b5d1b7c2-fc19-452a-9ab3-fe66ced420b1" targetNamespace="http://schemas.microsoft.com/office/2006/metadata/properties" ma:root="true" ma:fieldsID="94408fe8326bdde5d70dc5ef8b96338a" ns3:_="" ns4:_="">
    <xsd:import namespace="1febfbea-cf93-4312-8637-812142a9ab8b"/>
    <xsd:import namespace="b5d1b7c2-fc19-452a-9ab3-fe66ced420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bfbea-cf93-4312-8637-812142a9a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1b7c2-fc19-452a-9ab3-fe66ced420b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Vihjeräsi jagami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febfbea-cf93-4312-8637-812142a9ab8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9ADC6E-167C-4582-8002-7DBA76E67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ebfbea-cf93-4312-8637-812142a9ab8b"/>
    <ds:schemaRef ds:uri="b5d1b7c2-fc19-452a-9ab3-fe66ced420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714BCA-E0BF-4433-9A02-7ACEA7F8EC45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b5d1b7c2-fc19-452a-9ab3-fe66ced420b1"/>
    <ds:schemaRef ds:uri="http://schemas.microsoft.com/office/infopath/2007/PartnerControls"/>
    <ds:schemaRef ds:uri="http://schemas.openxmlformats.org/package/2006/metadata/core-properties"/>
    <ds:schemaRef ds:uri="1febfbea-cf93-4312-8637-812142a9ab8b"/>
  </ds:schemaRefs>
</ds:datastoreItem>
</file>

<file path=customXml/itemProps3.xml><?xml version="1.0" encoding="utf-8"?>
<ds:datastoreItem xmlns:ds="http://schemas.openxmlformats.org/officeDocument/2006/customXml" ds:itemID="{72292D02-D21C-4FA8-8202-424F7E8D69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10234</TotalTime>
  <Words>411</Words>
  <Application>Microsoft Office PowerPoint</Application>
  <PresentationFormat>On-screen Show (4:3)</PresentationFormat>
  <Paragraphs>98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Courier New</vt:lpstr>
      <vt:lpstr>Office Theme</vt:lpstr>
      <vt:lpstr>SP-X.2: Optimization of laser-based surface analysis diagnostics</vt:lpstr>
      <vt:lpstr>Tasks and deliverables 2024</vt:lpstr>
      <vt:lpstr>Tasks and deliverables 2024</vt:lpstr>
      <vt:lpstr>H isotope detection at different pressures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Darren.McDonald@euro-fusion.org;Xavier.Litaudon@euro-fusion.org</dc:creator>
  <cp:lastModifiedBy>Hennie van der Meiden</cp:lastModifiedBy>
  <cp:revision>716</cp:revision>
  <cp:lastPrinted>2020-01-21T10:16:49Z</cp:lastPrinted>
  <dcterms:created xsi:type="dcterms:W3CDTF">2014-10-27T16:40:37Z</dcterms:created>
  <dcterms:modified xsi:type="dcterms:W3CDTF">2024-02-14T17:30:02Z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0x010100836C873A9A8EC0418B528DE3B5AC251F</vt:lpwstr>
  </property>
</Properties>
</file>