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56" r:id="rId5"/>
    <p:sldId id="257" r:id="rId6"/>
    <p:sldId id="259" r:id="rId7"/>
    <p:sldId id="280" r:id="rId8"/>
    <p:sldId id="260" r:id="rId9"/>
    <p:sldId id="261" r:id="rId10"/>
    <p:sldId id="263" r:id="rId11"/>
    <p:sldId id="265" r:id="rId12"/>
    <p:sldId id="266" r:id="rId13"/>
    <p:sldId id="267" r:id="rId14"/>
    <p:sldId id="279" r:id="rId15"/>
    <p:sldId id="262" r:id="rId16"/>
    <p:sldId id="2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91B3"/>
    <a:srgbClr val="132B4E"/>
    <a:srgbClr val="90919C"/>
    <a:srgbClr val="B0B8C9"/>
    <a:srgbClr val="F6A704"/>
    <a:srgbClr val="F8971D"/>
    <a:srgbClr val="EF41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023761-2A6D-4297-952E-885AE212A135}" v="15" dt="2024-02-07T21:32:25.572"/>
    <p1510:client id="{DF8501CB-5603-EB9B-DE50-6143CCCF3E01}" v="14" dt="2024-02-07T18:09:24.0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4"/>
  </p:normalViewPr>
  <p:slideViewPr>
    <p:cSldViewPr snapToGrid="0" snapToObjects="1">
      <p:cViewPr varScale="1">
        <p:scale>
          <a:sx n="86" d="100"/>
          <a:sy n="86" d="100"/>
        </p:scale>
        <p:origin x="514" y="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1" d="100"/>
          <a:sy n="121" d="100"/>
        </p:scale>
        <p:origin x="507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sley, David" userId="cb3b8176-175e-4aec-8be4-b090b611aae9" providerId="ADAL" clId="{8E023761-2A6D-4297-952E-885AE212A135}"/>
    <pc:docChg chg="undo redo custSel addSld delSld modSld sldOrd">
      <pc:chgData name="Horsley, David" userId="cb3b8176-175e-4aec-8be4-b090b611aae9" providerId="ADAL" clId="{8E023761-2A6D-4297-952E-885AE212A135}" dt="2024-02-07T21:54:21.109" v="2726" actId="20577"/>
      <pc:docMkLst>
        <pc:docMk/>
      </pc:docMkLst>
      <pc:sldChg chg="modSp mod">
        <pc:chgData name="Horsley, David" userId="cb3b8176-175e-4aec-8be4-b090b611aae9" providerId="ADAL" clId="{8E023761-2A6D-4297-952E-885AE212A135}" dt="2024-02-07T21:54:21.109" v="2726" actId="20577"/>
        <pc:sldMkLst>
          <pc:docMk/>
          <pc:sldMk cId="238262031" sldId="257"/>
        </pc:sldMkLst>
        <pc:spChg chg="mod">
          <ac:chgData name="Horsley, David" userId="cb3b8176-175e-4aec-8be4-b090b611aae9" providerId="ADAL" clId="{8E023761-2A6D-4297-952E-885AE212A135}" dt="2024-02-07T21:54:21.109" v="2726" actId="20577"/>
          <ac:spMkLst>
            <pc:docMk/>
            <pc:sldMk cId="238262031" sldId="257"/>
            <ac:spMk id="2" creationId="{6BC07BE3-B8B6-3518-4E23-BAE244BC31D4}"/>
          </ac:spMkLst>
        </pc:spChg>
        <pc:spChg chg="mod">
          <ac:chgData name="Horsley, David" userId="cb3b8176-175e-4aec-8be4-b090b611aae9" providerId="ADAL" clId="{8E023761-2A6D-4297-952E-885AE212A135}" dt="2024-02-07T14:03:58.535" v="151" actId="20577"/>
          <ac:spMkLst>
            <pc:docMk/>
            <pc:sldMk cId="238262031" sldId="257"/>
            <ac:spMk id="3" creationId="{157ECFF9-E859-7A98-1516-A318F9F73C3B}"/>
          </ac:spMkLst>
        </pc:spChg>
      </pc:sldChg>
      <pc:sldChg chg="modSp mod">
        <pc:chgData name="Horsley, David" userId="cb3b8176-175e-4aec-8be4-b090b611aae9" providerId="ADAL" clId="{8E023761-2A6D-4297-952E-885AE212A135}" dt="2024-02-07T10:43:39.829" v="112" actId="20577"/>
        <pc:sldMkLst>
          <pc:docMk/>
          <pc:sldMk cId="491083856" sldId="258"/>
        </pc:sldMkLst>
        <pc:spChg chg="mod">
          <ac:chgData name="Horsley, David" userId="cb3b8176-175e-4aec-8be4-b090b611aae9" providerId="ADAL" clId="{8E023761-2A6D-4297-952E-885AE212A135}" dt="2024-02-07T10:43:39.829" v="112" actId="20577"/>
          <ac:spMkLst>
            <pc:docMk/>
            <pc:sldMk cId="491083856" sldId="258"/>
            <ac:spMk id="2" creationId="{2357F1CB-A04D-B1D8-1C01-7DA8C8AA3E95}"/>
          </ac:spMkLst>
        </pc:spChg>
        <pc:spChg chg="mod">
          <ac:chgData name="Horsley, David" userId="cb3b8176-175e-4aec-8be4-b090b611aae9" providerId="ADAL" clId="{8E023761-2A6D-4297-952E-885AE212A135}" dt="2024-02-07T10:42:32.373" v="26" actId="20577"/>
          <ac:spMkLst>
            <pc:docMk/>
            <pc:sldMk cId="491083856" sldId="258"/>
            <ac:spMk id="3" creationId="{8BCE735E-D342-5A97-E59B-071963AE49AB}"/>
          </ac:spMkLst>
        </pc:spChg>
      </pc:sldChg>
      <pc:sldChg chg="modSp new mod">
        <pc:chgData name="Horsley, David" userId="cb3b8176-175e-4aec-8be4-b090b611aae9" providerId="ADAL" clId="{8E023761-2A6D-4297-952E-885AE212A135}" dt="2024-02-07T14:10:36.676" v="632" actId="20577"/>
        <pc:sldMkLst>
          <pc:docMk/>
          <pc:sldMk cId="3286230123" sldId="259"/>
        </pc:sldMkLst>
        <pc:spChg chg="mod">
          <ac:chgData name="Horsley, David" userId="cb3b8176-175e-4aec-8be4-b090b611aae9" providerId="ADAL" clId="{8E023761-2A6D-4297-952E-885AE212A135}" dt="2024-02-07T14:10:36.676" v="632" actId="20577"/>
          <ac:spMkLst>
            <pc:docMk/>
            <pc:sldMk cId="3286230123" sldId="259"/>
            <ac:spMk id="2" creationId="{82A0EB05-B6F6-3066-0524-222B11FA53FF}"/>
          </ac:spMkLst>
        </pc:spChg>
        <pc:spChg chg="mod">
          <ac:chgData name="Horsley, David" userId="cb3b8176-175e-4aec-8be4-b090b611aae9" providerId="ADAL" clId="{8E023761-2A6D-4297-952E-885AE212A135}" dt="2024-02-07T14:04:32.812" v="225" actId="20577"/>
          <ac:spMkLst>
            <pc:docMk/>
            <pc:sldMk cId="3286230123" sldId="259"/>
            <ac:spMk id="3" creationId="{3B9C136B-7EF5-33F8-25EE-5137F0F72727}"/>
          </ac:spMkLst>
        </pc:spChg>
      </pc:sldChg>
      <pc:sldChg chg="modSp new mod">
        <pc:chgData name="Horsley, David" userId="cb3b8176-175e-4aec-8be4-b090b611aae9" providerId="ADAL" clId="{8E023761-2A6D-4297-952E-885AE212A135}" dt="2024-02-07T21:30:07.943" v="1831" actId="33524"/>
        <pc:sldMkLst>
          <pc:docMk/>
          <pc:sldMk cId="583726497" sldId="260"/>
        </pc:sldMkLst>
        <pc:spChg chg="mod">
          <ac:chgData name="Horsley, David" userId="cb3b8176-175e-4aec-8be4-b090b611aae9" providerId="ADAL" clId="{8E023761-2A6D-4297-952E-885AE212A135}" dt="2024-02-07T21:30:07.943" v="1831" actId="33524"/>
          <ac:spMkLst>
            <pc:docMk/>
            <pc:sldMk cId="583726497" sldId="260"/>
            <ac:spMk id="2" creationId="{BD92E6F0-CD29-819A-B775-A3AE15C8EDB4}"/>
          </ac:spMkLst>
        </pc:spChg>
        <pc:spChg chg="mod">
          <ac:chgData name="Horsley, David" userId="cb3b8176-175e-4aec-8be4-b090b611aae9" providerId="ADAL" clId="{8E023761-2A6D-4297-952E-885AE212A135}" dt="2024-02-07T15:10:45.753" v="1663" actId="20577"/>
          <ac:spMkLst>
            <pc:docMk/>
            <pc:sldMk cId="583726497" sldId="260"/>
            <ac:spMk id="3" creationId="{77856233-C2E1-2B95-B955-DBB7B4BC9247}"/>
          </ac:spMkLst>
        </pc:spChg>
      </pc:sldChg>
      <pc:sldChg chg="addSp delSp modSp new mod ord">
        <pc:chgData name="Horsley, David" userId="cb3b8176-175e-4aec-8be4-b090b611aae9" providerId="ADAL" clId="{8E023761-2A6D-4297-952E-885AE212A135}" dt="2024-02-07T21:39:06.723" v="2182" actId="113"/>
        <pc:sldMkLst>
          <pc:docMk/>
          <pc:sldMk cId="1833137955" sldId="261"/>
        </pc:sldMkLst>
        <pc:spChg chg="add del mod">
          <ac:chgData name="Horsley, David" userId="cb3b8176-175e-4aec-8be4-b090b611aae9" providerId="ADAL" clId="{8E023761-2A6D-4297-952E-885AE212A135}" dt="2024-02-07T21:39:06.723" v="2182" actId="113"/>
          <ac:spMkLst>
            <pc:docMk/>
            <pc:sldMk cId="1833137955" sldId="261"/>
            <ac:spMk id="2" creationId="{37E35221-8A3C-13A2-B9AB-31F4E01E9D5A}"/>
          </ac:spMkLst>
        </pc:spChg>
        <pc:spChg chg="mod">
          <ac:chgData name="Horsley, David" userId="cb3b8176-175e-4aec-8be4-b090b611aae9" providerId="ADAL" clId="{8E023761-2A6D-4297-952E-885AE212A135}" dt="2024-02-07T21:32:59.869" v="1866" actId="20577"/>
          <ac:spMkLst>
            <pc:docMk/>
            <pc:sldMk cId="1833137955" sldId="261"/>
            <ac:spMk id="3" creationId="{3B906248-4332-CD15-CA8C-81A4E48F57B4}"/>
          </ac:spMkLst>
        </pc:spChg>
        <pc:graphicFrameChg chg="add del mod">
          <ac:chgData name="Horsley, David" userId="cb3b8176-175e-4aec-8be4-b090b611aae9" providerId="ADAL" clId="{8E023761-2A6D-4297-952E-885AE212A135}" dt="2024-02-07T21:32:25.523" v="1835"/>
          <ac:graphicFrameMkLst>
            <pc:docMk/>
            <pc:sldMk cId="1833137955" sldId="261"/>
            <ac:graphicFrameMk id="6" creationId="{1E37DC55-21BC-C9B2-36BF-C8DABCBA2C04}"/>
          </ac:graphicFrameMkLst>
        </pc:graphicFrameChg>
      </pc:sldChg>
      <pc:sldChg chg="modSp new mod">
        <pc:chgData name="Horsley, David" userId="cb3b8176-175e-4aec-8be4-b090b611aae9" providerId="ADAL" clId="{8E023761-2A6D-4297-952E-885AE212A135}" dt="2024-02-07T15:06:21.679" v="1435" actId="20577"/>
        <pc:sldMkLst>
          <pc:docMk/>
          <pc:sldMk cId="2290945606" sldId="262"/>
        </pc:sldMkLst>
        <pc:spChg chg="mod">
          <ac:chgData name="Horsley, David" userId="cb3b8176-175e-4aec-8be4-b090b611aae9" providerId="ADAL" clId="{8E023761-2A6D-4297-952E-885AE212A135}" dt="2024-02-07T15:06:21.679" v="1435" actId="20577"/>
          <ac:spMkLst>
            <pc:docMk/>
            <pc:sldMk cId="2290945606" sldId="262"/>
            <ac:spMk id="2" creationId="{EEC203F2-F791-3D0C-3EDB-BB3B1964D0B0}"/>
          </ac:spMkLst>
        </pc:spChg>
        <pc:spChg chg="mod">
          <ac:chgData name="Horsley, David" userId="cb3b8176-175e-4aec-8be4-b090b611aae9" providerId="ADAL" clId="{8E023761-2A6D-4297-952E-885AE212A135}" dt="2024-02-07T14:11:19.084" v="648" actId="20577"/>
          <ac:spMkLst>
            <pc:docMk/>
            <pc:sldMk cId="2290945606" sldId="262"/>
            <ac:spMk id="3" creationId="{B3AD9775-2886-B34F-56A6-0FCDCBEFAC3D}"/>
          </ac:spMkLst>
        </pc:spChg>
      </pc:sldChg>
      <pc:sldChg chg="addSp delSp modSp new mod">
        <pc:chgData name="Horsley, David" userId="cb3b8176-175e-4aec-8be4-b090b611aae9" providerId="ADAL" clId="{8E023761-2A6D-4297-952E-885AE212A135}" dt="2024-02-07T15:09:02.781" v="1576" actId="20577"/>
        <pc:sldMkLst>
          <pc:docMk/>
          <pc:sldMk cId="3129692085" sldId="263"/>
        </pc:sldMkLst>
        <pc:spChg chg="del">
          <ac:chgData name="Horsley, David" userId="cb3b8176-175e-4aec-8be4-b090b611aae9" providerId="ADAL" clId="{8E023761-2A6D-4297-952E-885AE212A135}" dt="2024-02-07T15:07:10.321" v="1442" actId="478"/>
          <ac:spMkLst>
            <pc:docMk/>
            <pc:sldMk cId="3129692085" sldId="263"/>
            <ac:spMk id="2" creationId="{4EDC656A-E093-A255-7E4E-789B003AD272}"/>
          </ac:spMkLst>
        </pc:spChg>
        <pc:spChg chg="mod">
          <ac:chgData name="Horsley, David" userId="cb3b8176-175e-4aec-8be4-b090b611aae9" providerId="ADAL" clId="{8E023761-2A6D-4297-952E-885AE212A135}" dt="2024-02-07T15:09:02.781" v="1576" actId="20577"/>
          <ac:spMkLst>
            <pc:docMk/>
            <pc:sldMk cId="3129692085" sldId="263"/>
            <ac:spMk id="3" creationId="{C8105C6A-3701-93A8-9717-2D628912171B}"/>
          </ac:spMkLst>
        </pc:spChg>
        <pc:spChg chg="add del mod">
          <ac:chgData name="Horsley, David" userId="cb3b8176-175e-4aec-8be4-b090b611aae9" providerId="ADAL" clId="{8E023761-2A6D-4297-952E-885AE212A135}" dt="2024-02-07T15:07:12.017" v="1443" actId="478"/>
          <ac:spMkLst>
            <pc:docMk/>
            <pc:sldMk cId="3129692085" sldId="263"/>
            <ac:spMk id="8" creationId="{C91081FC-2D07-9CDE-974E-ACF33A3BF2FE}"/>
          </ac:spMkLst>
        </pc:spChg>
        <pc:spChg chg="add mod">
          <ac:chgData name="Horsley, David" userId="cb3b8176-175e-4aec-8be4-b090b611aae9" providerId="ADAL" clId="{8E023761-2A6D-4297-952E-885AE212A135}" dt="2024-02-07T15:08:05.930" v="1506" actId="1036"/>
          <ac:spMkLst>
            <pc:docMk/>
            <pc:sldMk cId="3129692085" sldId="263"/>
            <ac:spMk id="13" creationId="{6008E226-A289-E424-4684-4AC9A11CB198}"/>
          </ac:spMkLst>
        </pc:spChg>
        <pc:picChg chg="add del mod">
          <ac:chgData name="Horsley, David" userId="cb3b8176-175e-4aec-8be4-b090b611aae9" providerId="ADAL" clId="{8E023761-2A6D-4297-952E-885AE212A135}" dt="2024-02-07T15:07:14.080" v="1445" actId="478"/>
          <ac:picMkLst>
            <pc:docMk/>
            <pc:sldMk cId="3129692085" sldId="263"/>
            <ac:picMk id="6" creationId="{1F204C8A-82DB-C519-F978-28F00F84A7D8}"/>
          </ac:picMkLst>
        </pc:picChg>
        <pc:picChg chg="add mod">
          <ac:chgData name="Horsley, David" userId="cb3b8176-175e-4aec-8be4-b090b611aae9" providerId="ADAL" clId="{8E023761-2A6D-4297-952E-885AE212A135}" dt="2024-02-07T15:07:41.768" v="1452" actId="14100"/>
          <ac:picMkLst>
            <pc:docMk/>
            <pc:sldMk cId="3129692085" sldId="263"/>
            <ac:picMk id="10" creationId="{B1021D89-484C-F5BA-8805-BEB21C63FEE8}"/>
          </ac:picMkLst>
        </pc:picChg>
        <pc:picChg chg="add del mod">
          <ac:chgData name="Horsley, David" userId="cb3b8176-175e-4aec-8be4-b090b611aae9" providerId="ADAL" clId="{8E023761-2A6D-4297-952E-885AE212A135}" dt="2024-02-07T15:07:31.688" v="1448" actId="478"/>
          <ac:picMkLst>
            <pc:docMk/>
            <pc:sldMk cId="3129692085" sldId="263"/>
            <ac:picMk id="11" creationId="{4E4C9799-3881-D204-132F-C8F0ED83E0FE}"/>
          </ac:picMkLst>
        </pc:picChg>
        <pc:picChg chg="add mod">
          <ac:chgData name="Horsley, David" userId="cb3b8176-175e-4aec-8be4-b090b611aae9" providerId="ADAL" clId="{8E023761-2A6D-4297-952E-885AE212A135}" dt="2024-02-07T15:08:05.930" v="1506" actId="1036"/>
          <ac:picMkLst>
            <pc:docMk/>
            <pc:sldMk cId="3129692085" sldId="263"/>
            <ac:picMk id="12" creationId="{D0115281-2732-D0FC-EDD6-764A1F2E4299}"/>
          </ac:picMkLst>
        </pc:picChg>
        <pc:cxnChg chg="add del mod">
          <ac:chgData name="Horsley, David" userId="cb3b8176-175e-4aec-8be4-b090b611aae9" providerId="ADAL" clId="{8E023761-2A6D-4297-952E-885AE212A135}" dt="2024-02-07T15:07:13.412" v="1444" actId="478"/>
          <ac:cxnSpMkLst>
            <pc:docMk/>
            <pc:sldMk cId="3129692085" sldId="263"/>
            <ac:cxnSpMk id="7" creationId="{E1C058C2-5ABB-B72F-5BCF-6EDA8C1E3644}"/>
          </ac:cxnSpMkLst>
        </pc:cxnChg>
      </pc:sldChg>
      <pc:sldChg chg="add">
        <pc:chgData name="Horsley, David" userId="cb3b8176-175e-4aec-8be4-b090b611aae9" providerId="ADAL" clId="{8E023761-2A6D-4297-952E-885AE212A135}" dt="2024-02-07T15:08:33.813" v="1507"/>
        <pc:sldMkLst>
          <pc:docMk/>
          <pc:sldMk cId="0" sldId="265"/>
        </pc:sldMkLst>
      </pc:sldChg>
      <pc:sldChg chg="add">
        <pc:chgData name="Horsley, David" userId="cb3b8176-175e-4aec-8be4-b090b611aae9" providerId="ADAL" clId="{8E023761-2A6D-4297-952E-885AE212A135}" dt="2024-02-07T15:08:33.813" v="1507"/>
        <pc:sldMkLst>
          <pc:docMk/>
          <pc:sldMk cId="0" sldId="266"/>
        </pc:sldMkLst>
      </pc:sldChg>
      <pc:sldChg chg="add">
        <pc:chgData name="Horsley, David" userId="cb3b8176-175e-4aec-8be4-b090b611aae9" providerId="ADAL" clId="{8E023761-2A6D-4297-952E-885AE212A135}" dt="2024-02-07T15:08:33.813" v="1507"/>
        <pc:sldMkLst>
          <pc:docMk/>
          <pc:sldMk cId="0" sldId="267"/>
        </pc:sldMkLst>
      </pc:sldChg>
      <pc:sldChg chg="new del ord">
        <pc:chgData name="Horsley, David" userId="cb3b8176-175e-4aec-8be4-b090b611aae9" providerId="ADAL" clId="{8E023761-2A6D-4297-952E-885AE212A135}" dt="2024-02-07T15:09:37.813" v="1581" actId="47"/>
        <pc:sldMkLst>
          <pc:docMk/>
          <pc:sldMk cId="1376399095" sldId="268"/>
        </pc:sldMkLst>
      </pc:sldChg>
      <pc:sldChg chg="modSp add mod">
        <pc:chgData name="Horsley, David" userId="cb3b8176-175e-4aec-8be4-b090b611aae9" providerId="ADAL" clId="{8E023761-2A6D-4297-952E-885AE212A135}" dt="2024-02-07T15:10:10.567" v="1644" actId="313"/>
        <pc:sldMkLst>
          <pc:docMk/>
          <pc:sldMk cId="3427196466" sldId="279"/>
        </pc:sldMkLst>
        <pc:spChg chg="mod">
          <ac:chgData name="Horsley, David" userId="cb3b8176-175e-4aec-8be4-b090b611aae9" providerId="ADAL" clId="{8E023761-2A6D-4297-952E-885AE212A135}" dt="2024-02-07T15:10:10.567" v="1644" actId="313"/>
          <ac:spMkLst>
            <pc:docMk/>
            <pc:sldMk cId="3427196466" sldId="279"/>
            <ac:spMk id="3" creationId="{6506FDB1-55AC-F023-8AA1-E3F065EF690D}"/>
          </ac:spMkLst>
        </pc:spChg>
      </pc:sldChg>
      <pc:sldChg chg="modSp add mod">
        <pc:chgData name="Horsley, David" userId="cb3b8176-175e-4aec-8be4-b090b611aae9" providerId="ADAL" clId="{8E023761-2A6D-4297-952E-885AE212A135}" dt="2024-02-07T21:47:54.601" v="2441" actId="20577"/>
        <pc:sldMkLst>
          <pc:docMk/>
          <pc:sldMk cId="1485588595" sldId="280"/>
        </pc:sldMkLst>
        <pc:spChg chg="mod">
          <ac:chgData name="Horsley, David" userId="cb3b8176-175e-4aec-8be4-b090b611aae9" providerId="ADAL" clId="{8E023761-2A6D-4297-952E-885AE212A135}" dt="2024-02-07T21:47:54.601" v="2441" actId="20577"/>
          <ac:spMkLst>
            <pc:docMk/>
            <pc:sldMk cId="1485588595" sldId="280"/>
            <ac:spMk id="2" creationId="{82A0EB05-B6F6-3066-0524-222B11FA53FF}"/>
          </ac:spMkLst>
        </pc:spChg>
      </pc:sldChg>
    </pc:docChg>
  </pc:docChgLst>
  <pc:docChgLst>
    <pc:chgData name="Bastar, Michal" userId="S::michal.bastar@ukaea.uk::7708554c-cc19-42aa-b01d-2e73580a07df" providerId="AD" clId="Web-{DF8501CB-5603-EB9B-DE50-6143CCCF3E01}"/>
    <pc:docChg chg="modSld">
      <pc:chgData name="Bastar, Michal" userId="S::michal.bastar@ukaea.uk::7708554c-cc19-42aa-b01d-2e73580a07df" providerId="AD" clId="Web-{DF8501CB-5603-EB9B-DE50-6143CCCF3E01}" dt="2024-02-07T18:09:24.058" v="13" actId="1076"/>
      <pc:docMkLst>
        <pc:docMk/>
      </pc:docMkLst>
      <pc:sldChg chg="modSp">
        <pc:chgData name="Bastar, Michal" userId="S::michal.bastar@ukaea.uk::7708554c-cc19-42aa-b01d-2e73580a07df" providerId="AD" clId="Web-{DF8501CB-5603-EB9B-DE50-6143CCCF3E01}" dt="2024-02-07T18:09:24.058" v="13" actId="1076"/>
        <pc:sldMkLst>
          <pc:docMk/>
          <pc:sldMk cId="0" sldId="265"/>
        </pc:sldMkLst>
        <pc:spChg chg="mod">
          <ac:chgData name="Bastar, Michal" userId="S::michal.bastar@ukaea.uk::7708554c-cc19-42aa-b01d-2e73580a07df" providerId="AD" clId="Web-{DF8501CB-5603-EB9B-DE50-6143CCCF3E01}" dt="2024-02-07T18:09:24.058" v="13" actId="1076"/>
          <ac:spMkLst>
            <pc:docMk/>
            <pc:sldMk cId="0" sldId="265"/>
            <ac:spMk id="249" creationId="{00000000-0000-0000-0000-000000000000}"/>
          </ac:spMkLst>
        </pc:spChg>
        <pc:cxnChg chg="mod">
          <ac:chgData name="Bastar, Michal" userId="S::michal.bastar@ukaea.uk::7708554c-cc19-42aa-b01d-2e73580a07df" providerId="AD" clId="Web-{DF8501CB-5603-EB9B-DE50-6143CCCF3E01}" dt="2024-02-07T18:09:04.260" v="2" actId="14100"/>
          <ac:cxnSpMkLst>
            <pc:docMk/>
            <pc:sldMk cId="0" sldId="265"/>
            <ac:cxnSpMk id="244" creationId="{00000000-0000-0000-0000-000000000000}"/>
          </ac:cxnSpMkLst>
        </pc:cxnChg>
        <pc:cxnChg chg="mod">
          <ac:chgData name="Bastar, Michal" userId="S::michal.bastar@ukaea.uk::7708554c-cc19-42aa-b01d-2e73580a07df" providerId="AD" clId="Web-{DF8501CB-5603-EB9B-DE50-6143CCCF3E01}" dt="2024-02-07T18:09:22.308" v="12" actId="14100"/>
          <ac:cxnSpMkLst>
            <pc:docMk/>
            <pc:sldMk cId="0" sldId="265"/>
            <ac:cxnSpMk id="245" creationId="{00000000-0000-0000-0000-000000000000}"/>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C494B7-3010-C04A-A8D2-3A67F5B3F740}" type="slidenum">
              <a:rPr lang="en-US" smtClean="0"/>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F9E3AD-85AA-4D4F-953B-BDDC046C417F}" type="datetimeFigureOut">
              <a:rPr lang="en-US" smtClean="0"/>
              <a:t>2/7/2024</a:t>
            </a:fld>
            <a:endParaRPr lang="en-US"/>
          </a:p>
        </p:txBody>
      </p:sp>
    </p:spTree>
    <p:extLst>
      <p:ext uri="{BB962C8B-B14F-4D97-AF65-F5344CB8AC3E}">
        <p14:creationId xmlns:p14="http://schemas.microsoft.com/office/powerpoint/2010/main" val="1743236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C9CD0D-D0C5-DD4D-B44E-98E59B6DF763}"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2E606-7E0B-0B4A-8955-4487729DC77D}" type="slidenum">
              <a:rPr lang="en-US" smtClean="0"/>
              <a:t>‹#›</a:t>
            </a:fld>
            <a:endParaRPr lang="en-US"/>
          </a:p>
        </p:txBody>
      </p:sp>
    </p:spTree>
    <p:extLst>
      <p:ext uri="{BB962C8B-B14F-4D97-AF65-F5344CB8AC3E}">
        <p14:creationId xmlns:p14="http://schemas.microsoft.com/office/powerpoint/2010/main" val="1976250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image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710637-E575-9447-A555-DB547E0A158A}"/>
              </a:ext>
            </a:extLst>
          </p:cNvPr>
          <p:cNvPicPr>
            <a:picLocks noChangeAspect="1"/>
          </p:cNvPicPr>
          <p:nvPr userDrawn="1"/>
        </p:nvPicPr>
        <p:blipFill>
          <a:blip r:embed="rId2"/>
          <a:stretch>
            <a:fillRect/>
          </a:stretch>
        </p:blipFill>
        <p:spPr>
          <a:xfrm>
            <a:off x="0" y="-12652"/>
            <a:ext cx="12197227" cy="5308448"/>
          </a:xfrm>
          <a:prstGeom prst="rect">
            <a:avLst/>
          </a:prstGeom>
        </p:spPr>
      </p:pic>
      <p:sp>
        <p:nvSpPr>
          <p:cNvPr id="13" name="Freeform 12"/>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4"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21"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dirty="0"/>
              <a:t>UKAEA</a:t>
            </a:r>
          </a:p>
        </p:txBody>
      </p:sp>
      <p:sp>
        <p:nvSpPr>
          <p:cNvPr id="22"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add title</a:t>
            </a:r>
          </a:p>
        </p:txBody>
      </p:sp>
      <p:sp>
        <p:nvSpPr>
          <p:cNvPr id="23"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dirty="0"/>
              <a:t>Click to add text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image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F05E6A-D149-0847-8492-98A25A908D52}"/>
              </a:ext>
            </a:extLst>
          </p:cNvPr>
          <p:cNvPicPr>
            <a:picLocks noChangeAspect="1"/>
          </p:cNvPicPr>
          <p:nvPr userDrawn="1"/>
        </p:nvPicPr>
        <p:blipFill>
          <a:blip r:embed="rId2"/>
          <a:stretch>
            <a:fillRect/>
          </a:stretch>
        </p:blipFill>
        <p:spPr>
          <a:xfrm>
            <a:off x="-9697" y="-12652"/>
            <a:ext cx="12206924" cy="5324881"/>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dirty="0"/>
              <a:t>UKAEA</a:t>
            </a:r>
          </a:p>
        </p:txBody>
      </p:sp>
      <p:sp>
        <p:nvSpPr>
          <p:cNvPr id="16"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add title</a:t>
            </a:r>
          </a:p>
        </p:txBody>
      </p:sp>
      <p:sp>
        <p:nvSpPr>
          <p:cNvPr id="17"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dirty="0"/>
              <a:t>Click to add text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image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441264-3313-9B47-B87B-70DE9C28B821}"/>
              </a:ext>
            </a:extLst>
          </p:cNvPr>
          <p:cNvPicPr>
            <a:picLocks noChangeAspect="1"/>
          </p:cNvPicPr>
          <p:nvPr userDrawn="1"/>
        </p:nvPicPr>
        <p:blipFill>
          <a:blip r:embed="rId2"/>
          <a:stretch>
            <a:fillRect/>
          </a:stretch>
        </p:blipFill>
        <p:spPr>
          <a:xfrm>
            <a:off x="-20444" y="-12653"/>
            <a:ext cx="12236577" cy="5368423"/>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dirty="0"/>
              <a:t>UKAEA</a:t>
            </a:r>
          </a:p>
        </p:txBody>
      </p:sp>
      <p:sp>
        <p:nvSpPr>
          <p:cNvPr id="17"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dirty="0"/>
              <a:t>Click to add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image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63430B-242D-C74B-B8F9-B32BD16FE8FF}"/>
              </a:ext>
            </a:extLst>
          </p:cNvPr>
          <p:cNvPicPr>
            <a:picLocks noChangeAspect="1"/>
          </p:cNvPicPr>
          <p:nvPr userDrawn="1"/>
        </p:nvPicPr>
        <p:blipFill>
          <a:blip r:embed="rId2"/>
          <a:stretch>
            <a:fillRect/>
          </a:stretch>
        </p:blipFill>
        <p:spPr>
          <a:xfrm>
            <a:off x="-17748" y="-12652"/>
            <a:ext cx="12214975" cy="5316172"/>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dirty="0"/>
              <a:t>UKAEA</a:t>
            </a:r>
          </a:p>
        </p:txBody>
      </p:sp>
      <p:sp>
        <p:nvSpPr>
          <p:cNvPr id="17"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dirty="0"/>
              <a:t>Click to add text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image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013090-AD91-9E4E-A26F-8BC4969B062E}"/>
              </a:ext>
            </a:extLst>
          </p:cNvPr>
          <p:cNvPicPr>
            <a:picLocks noChangeAspect="1"/>
          </p:cNvPicPr>
          <p:nvPr userDrawn="1"/>
        </p:nvPicPr>
        <p:blipFill>
          <a:blip r:embed="rId2"/>
          <a:stretch>
            <a:fillRect/>
          </a:stretch>
        </p:blipFill>
        <p:spPr>
          <a:xfrm>
            <a:off x="-16038" y="-12653"/>
            <a:ext cx="12213265" cy="5307463"/>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dirty="0"/>
              <a:t>UKAEA</a:t>
            </a:r>
          </a:p>
        </p:txBody>
      </p:sp>
      <p:sp>
        <p:nvSpPr>
          <p:cNvPr id="17"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dirty="0"/>
              <a:t>Click to add text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image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1CFDBE-C74D-5A41-A781-A9C298C50465}"/>
              </a:ext>
            </a:extLst>
          </p:cNvPr>
          <p:cNvPicPr>
            <a:picLocks noChangeAspect="1"/>
          </p:cNvPicPr>
          <p:nvPr userDrawn="1"/>
        </p:nvPicPr>
        <p:blipFill>
          <a:blip r:embed="rId2"/>
          <a:stretch>
            <a:fillRect/>
          </a:stretch>
        </p:blipFill>
        <p:spPr>
          <a:xfrm>
            <a:off x="-22975" y="-12652"/>
            <a:ext cx="12214975" cy="5316172"/>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dirty="0"/>
              <a:t>UKAEA</a:t>
            </a:r>
          </a:p>
        </p:txBody>
      </p:sp>
      <p:sp>
        <p:nvSpPr>
          <p:cNvPr id="16"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dirty="0"/>
              <a:t>Click to add text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image7">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FE0BF761-E415-F952-D16A-07FF5F90C4B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434" y="-9939"/>
            <a:ext cx="12205433" cy="5307496"/>
          </a:xfrm>
          <a:prstGeom prst="rect">
            <a:avLst/>
          </a:prstGeom>
        </p:spPr>
      </p:pic>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dirty="0"/>
              <a:t>UKAEA</a:t>
            </a:r>
          </a:p>
        </p:txBody>
      </p:sp>
      <p:sp>
        <p:nvSpPr>
          <p:cNvPr id="16"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add title</a:t>
            </a:r>
          </a:p>
        </p:txBody>
      </p:sp>
      <p:sp>
        <p:nvSpPr>
          <p:cNvPr id="18"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dirty="0"/>
              <a:t>Click to add text</a:t>
            </a:r>
          </a:p>
        </p:txBody>
      </p:sp>
    </p:spTree>
    <p:extLst>
      <p:ext uri="{BB962C8B-B14F-4D97-AF65-F5344CB8AC3E}">
        <p14:creationId xmlns:p14="http://schemas.microsoft.com/office/powerpoint/2010/main" val="1718795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custom_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0" y="-12699"/>
            <a:ext cx="12202079" cy="5246988"/>
          </a:xfrm>
          <a:custGeom>
            <a:avLst/>
            <a:gdLst>
              <a:gd name="connsiteX0" fmla="*/ 0 w 12196763"/>
              <a:gd name="connsiteY0" fmla="*/ 0 h 5225723"/>
              <a:gd name="connsiteX1" fmla="*/ 10202575 w 12196763"/>
              <a:gd name="connsiteY1" fmla="*/ 0 h 5225723"/>
              <a:gd name="connsiteX2" fmla="*/ 12196763 w 12196763"/>
              <a:gd name="connsiteY2" fmla="*/ 1994188 h 5225723"/>
              <a:gd name="connsiteX3" fmla="*/ 12196763 w 12196763"/>
              <a:gd name="connsiteY3" fmla="*/ 5225723 h 5225723"/>
              <a:gd name="connsiteX4" fmla="*/ 0 w 12196763"/>
              <a:gd name="connsiteY4" fmla="*/ 5225723 h 5225723"/>
              <a:gd name="connsiteX5" fmla="*/ 0 w 12196763"/>
              <a:gd name="connsiteY5" fmla="*/ 0 h 5225723"/>
              <a:gd name="connsiteX6" fmla="*/ 0 w 12196763"/>
              <a:gd name="connsiteY6" fmla="*/ 0 h 5225723"/>
              <a:gd name="connsiteX0" fmla="*/ 0 w 12196763"/>
              <a:gd name="connsiteY0" fmla="*/ 0 h 5225723"/>
              <a:gd name="connsiteX1" fmla="*/ 10202575 w 12196763"/>
              <a:gd name="connsiteY1" fmla="*/ 0 h 5225723"/>
              <a:gd name="connsiteX2" fmla="*/ 12196763 w 12196763"/>
              <a:gd name="connsiteY2" fmla="*/ 1994188 h 5225723"/>
              <a:gd name="connsiteX3" fmla="*/ 12196763 w 12196763"/>
              <a:gd name="connsiteY3" fmla="*/ 5225723 h 5225723"/>
              <a:gd name="connsiteX4" fmla="*/ 0 w 12196763"/>
              <a:gd name="connsiteY4" fmla="*/ 2916156 h 5225723"/>
              <a:gd name="connsiteX5" fmla="*/ 0 w 12196763"/>
              <a:gd name="connsiteY5" fmla="*/ 0 h 5225723"/>
              <a:gd name="connsiteX6" fmla="*/ 0 w 12196763"/>
              <a:gd name="connsiteY6" fmla="*/ 0 h 5225723"/>
              <a:gd name="connsiteX0" fmla="*/ 0 w 12202079"/>
              <a:gd name="connsiteY0" fmla="*/ 0 h 5246988"/>
              <a:gd name="connsiteX1" fmla="*/ 10202575 w 12202079"/>
              <a:gd name="connsiteY1" fmla="*/ 0 h 5246988"/>
              <a:gd name="connsiteX2" fmla="*/ 12196763 w 12202079"/>
              <a:gd name="connsiteY2" fmla="*/ 1994188 h 5246988"/>
              <a:gd name="connsiteX3" fmla="*/ 12202079 w 12202079"/>
              <a:gd name="connsiteY3" fmla="*/ 5246988 h 5246988"/>
              <a:gd name="connsiteX4" fmla="*/ 0 w 12202079"/>
              <a:gd name="connsiteY4" fmla="*/ 2916156 h 5246988"/>
              <a:gd name="connsiteX5" fmla="*/ 0 w 12202079"/>
              <a:gd name="connsiteY5" fmla="*/ 0 h 5246988"/>
              <a:gd name="connsiteX6" fmla="*/ 0 w 12202079"/>
              <a:gd name="connsiteY6" fmla="*/ 0 h 524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079" h="5246988">
                <a:moveTo>
                  <a:pt x="0" y="0"/>
                </a:moveTo>
                <a:lnTo>
                  <a:pt x="10202575" y="0"/>
                </a:lnTo>
                <a:lnTo>
                  <a:pt x="12196763" y="1994188"/>
                </a:lnTo>
                <a:lnTo>
                  <a:pt x="12202079" y="5246988"/>
                </a:lnTo>
                <a:lnTo>
                  <a:pt x="0" y="2916156"/>
                </a:lnTo>
                <a:lnTo>
                  <a:pt x="0" y="0"/>
                </a:lnTo>
                <a:lnTo>
                  <a:pt x="0" y="0"/>
                </a:lnTo>
                <a:close/>
              </a:path>
            </a:pathLst>
          </a:custGeom>
        </p:spPr>
        <p:txBody>
          <a:bodyPr anchor="ctr"/>
          <a:lstStyle>
            <a:lvl1pPr algn="ctr">
              <a:defRPr/>
            </a:lvl1pPr>
          </a:lstStyle>
          <a:p>
            <a:r>
              <a:rPr lang="en-US"/>
              <a:t>Click icon to add picture</a:t>
            </a:r>
          </a:p>
        </p:txBody>
      </p:sp>
      <p:sp>
        <p:nvSpPr>
          <p:cNvPr id="10" name="Freeform 9"/>
          <p:cNvSpPr/>
          <p:nvPr userDrawn="1"/>
        </p:nvSpPr>
        <p:spPr>
          <a:xfrm>
            <a:off x="-18930" y="2886832"/>
            <a:ext cx="12216157" cy="3979419"/>
          </a:xfrm>
          <a:custGeom>
            <a:avLst/>
            <a:gdLst>
              <a:gd name="connsiteX0" fmla="*/ 0 w 12260826"/>
              <a:gd name="connsiteY0" fmla="*/ 0 h 5270090"/>
              <a:gd name="connsiteX1" fmla="*/ 12260826 w 12260826"/>
              <a:gd name="connsiteY1" fmla="*/ 4817806 h 5270090"/>
              <a:gd name="connsiteX2" fmla="*/ 12260826 w 12260826"/>
              <a:gd name="connsiteY2" fmla="*/ 5270090 h 5270090"/>
              <a:gd name="connsiteX3" fmla="*/ 29497 w 12260826"/>
              <a:gd name="connsiteY3" fmla="*/ 5270090 h 5270090"/>
              <a:gd name="connsiteX4" fmla="*/ 0 w 12260826"/>
              <a:gd name="connsiteY4" fmla="*/ 0 h 5270090"/>
              <a:gd name="connsiteX0" fmla="*/ 7935 w 12231329"/>
              <a:gd name="connsiteY0" fmla="*/ 0 h 5254048"/>
              <a:gd name="connsiteX1" fmla="*/ 12231329 w 12231329"/>
              <a:gd name="connsiteY1" fmla="*/ 4801764 h 5254048"/>
              <a:gd name="connsiteX2" fmla="*/ 12231329 w 12231329"/>
              <a:gd name="connsiteY2" fmla="*/ 5254048 h 5254048"/>
              <a:gd name="connsiteX3" fmla="*/ 0 w 12231329"/>
              <a:gd name="connsiteY3" fmla="*/ 5254048 h 5254048"/>
              <a:gd name="connsiteX4" fmla="*/ 7935 w 12231329"/>
              <a:gd name="connsiteY4" fmla="*/ 0 h 5254048"/>
              <a:gd name="connsiteX0" fmla="*/ 0 w 12223394"/>
              <a:gd name="connsiteY0" fmla="*/ 0 h 5259395"/>
              <a:gd name="connsiteX1" fmla="*/ 12223394 w 12223394"/>
              <a:gd name="connsiteY1" fmla="*/ 4801764 h 5259395"/>
              <a:gd name="connsiteX2" fmla="*/ 12223394 w 12223394"/>
              <a:gd name="connsiteY2" fmla="*/ 5254048 h 5259395"/>
              <a:gd name="connsiteX3" fmla="*/ 72276 w 12223394"/>
              <a:gd name="connsiteY3" fmla="*/ 5259395 h 5259395"/>
              <a:gd name="connsiteX4" fmla="*/ 0 w 12223394"/>
              <a:gd name="connsiteY4" fmla="*/ 0 h 5259395"/>
              <a:gd name="connsiteX0" fmla="*/ 0 w 12223394"/>
              <a:gd name="connsiteY0" fmla="*/ 0 h 5264743"/>
              <a:gd name="connsiteX1" fmla="*/ 12223394 w 12223394"/>
              <a:gd name="connsiteY1" fmla="*/ 4801764 h 5264743"/>
              <a:gd name="connsiteX2" fmla="*/ 12223394 w 12223394"/>
              <a:gd name="connsiteY2" fmla="*/ 5254048 h 5264743"/>
              <a:gd name="connsiteX3" fmla="*/ 8107 w 12223394"/>
              <a:gd name="connsiteY3" fmla="*/ 5264743 h 5264743"/>
              <a:gd name="connsiteX4" fmla="*/ 0 w 12223394"/>
              <a:gd name="connsiteY4" fmla="*/ 0 h 5264743"/>
              <a:gd name="connsiteX0" fmla="*/ 0 w 12223394"/>
              <a:gd name="connsiteY0" fmla="*/ 0 h 5254048"/>
              <a:gd name="connsiteX1" fmla="*/ 12223394 w 12223394"/>
              <a:gd name="connsiteY1" fmla="*/ 4801764 h 5254048"/>
              <a:gd name="connsiteX2" fmla="*/ 12223394 w 12223394"/>
              <a:gd name="connsiteY2" fmla="*/ 5254048 h 5254048"/>
              <a:gd name="connsiteX3" fmla="*/ 8107 w 12223394"/>
              <a:gd name="connsiteY3" fmla="*/ 5238006 h 5254048"/>
              <a:gd name="connsiteX4" fmla="*/ 0 w 12223394"/>
              <a:gd name="connsiteY4" fmla="*/ 0 h 5254048"/>
              <a:gd name="connsiteX0" fmla="*/ 0 w 12223394"/>
              <a:gd name="connsiteY0" fmla="*/ 0 h 4841452"/>
              <a:gd name="connsiteX1" fmla="*/ 12223394 w 12223394"/>
              <a:gd name="connsiteY1" fmla="*/ 4389168 h 4841452"/>
              <a:gd name="connsiteX2" fmla="*/ 12223394 w 12223394"/>
              <a:gd name="connsiteY2" fmla="*/ 4841452 h 4841452"/>
              <a:gd name="connsiteX3" fmla="*/ 8107 w 12223394"/>
              <a:gd name="connsiteY3" fmla="*/ 4825410 h 4841452"/>
              <a:gd name="connsiteX4" fmla="*/ 0 w 12223394"/>
              <a:gd name="connsiteY4" fmla="*/ 0 h 4841452"/>
              <a:gd name="connsiteX0" fmla="*/ 3585 w 12215828"/>
              <a:gd name="connsiteY0" fmla="*/ 0 h 4629579"/>
              <a:gd name="connsiteX1" fmla="*/ 12215828 w 12215828"/>
              <a:gd name="connsiteY1" fmla="*/ 4177295 h 4629579"/>
              <a:gd name="connsiteX2" fmla="*/ 12215828 w 12215828"/>
              <a:gd name="connsiteY2" fmla="*/ 4629579 h 4629579"/>
              <a:gd name="connsiteX3" fmla="*/ 541 w 12215828"/>
              <a:gd name="connsiteY3" fmla="*/ 4613537 h 4629579"/>
              <a:gd name="connsiteX4" fmla="*/ 3585 w 12215828"/>
              <a:gd name="connsiteY4" fmla="*/ 0 h 4629579"/>
              <a:gd name="connsiteX0" fmla="*/ 3585 w 12215828"/>
              <a:gd name="connsiteY0" fmla="*/ 0 h 4685336"/>
              <a:gd name="connsiteX1" fmla="*/ 12215828 w 12215828"/>
              <a:gd name="connsiteY1" fmla="*/ 4233052 h 4685336"/>
              <a:gd name="connsiteX2" fmla="*/ 12215828 w 12215828"/>
              <a:gd name="connsiteY2" fmla="*/ 4685336 h 4685336"/>
              <a:gd name="connsiteX3" fmla="*/ 541 w 12215828"/>
              <a:gd name="connsiteY3" fmla="*/ 4669294 h 4685336"/>
              <a:gd name="connsiteX4" fmla="*/ 3585 w 12215828"/>
              <a:gd name="connsiteY4" fmla="*/ 0 h 4685336"/>
              <a:gd name="connsiteX0" fmla="*/ 3585 w 12249282"/>
              <a:gd name="connsiteY0" fmla="*/ 0 h 4685336"/>
              <a:gd name="connsiteX1" fmla="*/ 12249282 w 12249282"/>
              <a:gd name="connsiteY1" fmla="*/ 3842759 h 4685336"/>
              <a:gd name="connsiteX2" fmla="*/ 12215828 w 12249282"/>
              <a:gd name="connsiteY2" fmla="*/ 4685336 h 4685336"/>
              <a:gd name="connsiteX3" fmla="*/ 541 w 12249282"/>
              <a:gd name="connsiteY3" fmla="*/ 4669294 h 4685336"/>
              <a:gd name="connsiteX4" fmla="*/ 3585 w 12249282"/>
              <a:gd name="connsiteY4" fmla="*/ 0 h 4685336"/>
              <a:gd name="connsiteX0" fmla="*/ 0 w 12279151"/>
              <a:gd name="connsiteY0" fmla="*/ 0 h 4573823"/>
              <a:gd name="connsiteX1" fmla="*/ 12279151 w 12279151"/>
              <a:gd name="connsiteY1" fmla="*/ 3731246 h 4573823"/>
              <a:gd name="connsiteX2" fmla="*/ 12245697 w 12279151"/>
              <a:gd name="connsiteY2" fmla="*/ 4573823 h 4573823"/>
              <a:gd name="connsiteX3" fmla="*/ 30410 w 12279151"/>
              <a:gd name="connsiteY3" fmla="*/ 4557781 h 4573823"/>
              <a:gd name="connsiteX4" fmla="*/ 0 w 12279151"/>
              <a:gd name="connsiteY4" fmla="*/ 0 h 4573823"/>
              <a:gd name="connsiteX0" fmla="*/ 0 w 12346058"/>
              <a:gd name="connsiteY0" fmla="*/ 0 h 4573823"/>
              <a:gd name="connsiteX1" fmla="*/ 12346058 w 12346058"/>
              <a:gd name="connsiteY1" fmla="*/ 3541675 h 4573823"/>
              <a:gd name="connsiteX2" fmla="*/ 12245697 w 12346058"/>
              <a:gd name="connsiteY2" fmla="*/ 4573823 h 4573823"/>
              <a:gd name="connsiteX3" fmla="*/ 30410 w 12346058"/>
              <a:gd name="connsiteY3" fmla="*/ 4557781 h 4573823"/>
              <a:gd name="connsiteX4" fmla="*/ 0 w 12346058"/>
              <a:gd name="connsiteY4" fmla="*/ 0 h 4573823"/>
              <a:gd name="connsiteX0" fmla="*/ 0 w 12245697"/>
              <a:gd name="connsiteY0" fmla="*/ 0 h 4573823"/>
              <a:gd name="connsiteX1" fmla="*/ 12211379 w 12245697"/>
              <a:gd name="connsiteY1" fmla="*/ 3492056 h 4573823"/>
              <a:gd name="connsiteX2" fmla="*/ 12245697 w 12245697"/>
              <a:gd name="connsiteY2" fmla="*/ 4573823 h 4573823"/>
              <a:gd name="connsiteX3" fmla="*/ 30410 w 12245697"/>
              <a:gd name="connsiteY3" fmla="*/ 4557781 h 4573823"/>
              <a:gd name="connsiteX4" fmla="*/ 0 w 12245697"/>
              <a:gd name="connsiteY4" fmla="*/ 0 h 4573823"/>
              <a:gd name="connsiteX0" fmla="*/ 0 w 12211379"/>
              <a:gd name="connsiteY0" fmla="*/ 0 h 4557781"/>
              <a:gd name="connsiteX1" fmla="*/ 12211379 w 12211379"/>
              <a:gd name="connsiteY1" fmla="*/ 3492056 h 4557781"/>
              <a:gd name="connsiteX2" fmla="*/ 11756600 w 12211379"/>
              <a:gd name="connsiteY2" fmla="*/ 4020930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1827484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31293 h 4557781"/>
              <a:gd name="connsiteX3" fmla="*/ 30410 w 12211379"/>
              <a:gd name="connsiteY3" fmla="*/ 4557781 h 4557781"/>
              <a:gd name="connsiteX4" fmla="*/ 0 w 12211379"/>
              <a:gd name="connsiteY4" fmla="*/ 0 h 4557781"/>
              <a:gd name="connsiteX0" fmla="*/ 0 w 12211379"/>
              <a:gd name="connsiteY0" fmla="*/ 0 h 4557781"/>
              <a:gd name="connsiteX1" fmla="*/ 12211379 w 12211379"/>
              <a:gd name="connsiteY1" fmla="*/ 3492056 h 4557781"/>
              <a:gd name="connsiteX2" fmla="*/ 12210257 w 12211379"/>
              <a:gd name="connsiteY2" fmla="*/ 4541341 h 4557781"/>
              <a:gd name="connsiteX3" fmla="*/ 30410 w 12211379"/>
              <a:gd name="connsiteY3" fmla="*/ 4557781 h 4557781"/>
              <a:gd name="connsiteX4" fmla="*/ 0 w 12211379"/>
              <a:gd name="connsiteY4" fmla="*/ 0 h 4557781"/>
              <a:gd name="connsiteX0" fmla="*/ 0 w 12221427"/>
              <a:gd name="connsiteY0" fmla="*/ 0 h 4557781"/>
              <a:gd name="connsiteX1" fmla="*/ 12221427 w 12221427"/>
              <a:gd name="connsiteY1" fmla="*/ 3502104 h 4557781"/>
              <a:gd name="connsiteX2" fmla="*/ 12210257 w 12221427"/>
              <a:gd name="connsiteY2" fmla="*/ 4541341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30410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25696 w 12221427"/>
              <a:gd name="connsiteY3" fmla="*/ 4557781 h 4557781"/>
              <a:gd name="connsiteX4" fmla="*/ 0 w 12221427"/>
              <a:gd name="connsiteY4" fmla="*/ 0 h 4557781"/>
              <a:gd name="connsiteX0" fmla="*/ 0 w 12221427"/>
              <a:gd name="connsiteY0" fmla="*/ 0 h 4557781"/>
              <a:gd name="connsiteX1" fmla="*/ 12221427 w 12221427"/>
              <a:gd name="connsiteY1" fmla="*/ 3502104 h 4557781"/>
              <a:gd name="connsiteX2" fmla="*/ 12219684 w 12221427"/>
              <a:gd name="connsiteY2" fmla="*/ 4546055 h 4557781"/>
              <a:gd name="connsiteX3" fmla="*/ 16269 w 12221427"/>
              <a:gd name="connsiteY3" fmla="*/ 4557781 h 4557781"/>
              <a:gd name="connsiteX4" fmla="*/ 0 w 12221427"/>
              <a:gd name="connsiteY4" fmla="*/ 0 h 4557781"/>
              <a:gd name="connsiteX0" fmla="*/ 0 w 12221427"/>
              <a:gd name="connsiteY0" fmla="*/ 0 h 4562495"/>
              <a:gd name="connsiteX1" fmla="*/ 12221427 w 12221427"/>
              <a:gd name="connsiteY1" fmla="*/ 3502104 h 4562495"/>
              <a:gd name="connsiteX2" fmla="*/ 12219684 w 12221427"/>
              <a:gd name="connsiteY2" fmla="*/ 4546055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1599482 w 12221427"/>
              <a:gd name="connsiteY2" fmla="*/ 4021269 h 4562495"/>
              <a:gd name="connsiteX3" fmla="*/ 6842 w 12221427"/>
              <a:gd name="connsiteY3" fmla="*/ 4562495 h 4562495"/>
              <a:gd name="connsiteX4" fmla="*/ 0 w 12221427"/>
              <a:gd name="connsiteY4" fmla="*/ 0 h 4562495"/>
              <a:gd name="connsiteX0" fmla="*/ 0 w 12221427"/>
              <a:gd name="connsiteY0" fmla="*/ 0 h 4562495"/>
              <a:gd name="connsiteX1" fmla="*/ 12221427 w 12221427"/>
              <a:gd name="connsiteY1" fmla="*/ 3502104 h 4562495"/>
              <a:gd name="connsiteX2" fmla="*/ 12211733 w 12221427"/>
              <a:gd name="connsiteY2" fmla="*/ 4530152 h 4562495"/>
              <a:gd name="connsiteX3" fmla="*/ 6842 w 12221427"/>
              <a:gd name="connsiteY3" fmla="*/ 4562495 h 4562495"/>
              <a:gd name="connsiteX4" fmla="*/ 0 w 12221427"/>
              <a:gd name="connsiteY4" fmla="*/ 0 h 4562495"/>
              <a:gd name="connsiteX0" fmla="*/ 33052 w 12214722"/>
              <a:gd name="connsiteY0" fmla="*/ 0 h 4546593"/>
              <a:gd name="connsiteX1" fmla="*/ 12214722 w 12214722"/>
              <a:gd name="connsiteY1" fmla="*/ 3486202 h 4546593"/>
              <a:gd name="connsiteX2" fmla="*/ 12205028 w 12214722"/>
              <a:gd name="connsiteY2" fmla="*/ 4514250 h 4546593"/>
              <a:gd name="connsiteX3" fmla="*/ 137 w 12214722"/>
              <a:gd name="connsiteY3" fmla="*/ 4546593 h 4546593"/>
              <a:gd name="connsiteX4" fmla="*/ 33052 w 12214722"/>
              <a:gd name="connsiteY4" fmla="*/ 0 h 4546593"/>
              <a:gd name="connsiteX0" fmla="*/ 25134 w 12214755"/>
              <a:gd name="connsiteY0" fmla="*/ 0 h 4538641"/>
              <a:gd name="connsiteX1" fmla="*/ 12214755 w 12214755"/>
              <a:gd name="connsiteY1" fmla="*/ 3478250 h 4538641"/>
              <a:gd name="connsiteX2" fmla="*/ 12205061 w 12214755"/>
              <a:gd name="connsiteY2" fmla="*/ 4506298 h 4538641"/>
              <a:gd name="connsiteX3" fmla="*/ 170 w 12214755"/>
              <a:gd name="connsiteY3" fmla="*/ 4538641 h 4538641"/>
              <a:gd name="connsiteX4" fmla="*/ 25134 w 12214755"/>
              <a:gd name="connsiteY4" fmla="*/ 0 h 4538641"/>
              <a:gd name="connsiteX0" fmla="*/ 9400 w 12214923"/>
              <a:gd name="connsiteY0" fmla="*/ 0 h 4530690"/>
              <a:gd name="connsiteX1" fmla="*/ 12214923 w 12214923"/>
              <a:gd name="connsiteY1" fmla="*/ 3470299 h 4530690"/>
              <a:gd name="connsiteX2" fmla="*/ 12205229 w 12214923"/>
              <a:gd name="connsiteY2" fmla="*/ 4498347 h 4530690"/>
              <a:gd name="connsiteX3" fmla="*/ 338 w 12214923"/>
              <a:gd name="connsiteY3" fmla="*/ 4530690 h 4530690"/>
              <a:gd name="connsiteX4" fmla="*/ 9400 w 12214923"/>
              <a:gd name="connsiteY4" fmla="*/ 0 h 4530690"/>
              <a:gd name="connsiteX0" fmla="*/ 0 w 12205523"/>
              <a:gd name="connsiteY0" fmla="*/ 0 h 4498347"/>
              <a:gd name="connsiteX1" fmla="*/ 12205523 w 12205523"/>
              <a:gd name="connsiteY1" fmla="*/ 3470299 h 4498347"/>
              <a:gd name="connsiteX2" fmla="*/ 12195829 w 12205523"/>
              <a:gd name="connsiteY2" fmla="*/ 4498347 h 4498347"/>
              <a:gd name="connsiteX3" fmla="*/ 285136 w 12205523"/>
              <a:gd name="connsiteY3" fmla="*/ 4268297 h 4498347"/>
              <a:gd name="connsiteX4" fmla="*/ 0 w 12205523"/>
              <a:gd name="connsiteY4" fmla="*/ 0 h 4498347"/>
              <a:gd name="connsiteX0" fmla="*/ 0 w 12205523"/>
              <a:gd name="connsiteY0" fmla="*/ 0 h 4506836"/>
              <a:gd name="connsiteX1" fmla="*/ 12205523 w 12205523"/>
              <a:gd name="connsiteY1" fmla="*/ 3470299 h 4506836"/>
              <a:gd name="connsiteX2" fmla="*/ 12195829 w 12205523"/>
              <a:gd name="connsiteY2" fmla="*/ 4498347 h 4506836"/>
              <a:gd name="connsiteX3" fmla="*/ 6841 w 12205523"/>
              <a:gd name="connsiteY3" fmla="*/ 4506836 h 4506836"/>
              <a:gd name="connsiteX4" fmla="*/ 0 w 12205523"/>
              <a:gd name="connsiteY4" fmla="*/ 0 h 4506836"/>
              <a:gd name="connsiteX0" fmla="*/ 0 w 12205523"/>
              <a:gd name="connsiteY0" fmla="*/ 0 h 4511047"/>
              <a:gd name="connsiteX1" fmla="*/ 12205523 w 12205523"/>
              <a:gd name="connsiteY1" fmla="*/ 3470299 h 4511047"/>
              <a:gd name="connsiteX2" fmla="*/ 12202179 w 12205523"/>
              <a:gd name="connsiteY2" fmla="*/ 4511047 h 4511047"/>
              <a:gd name="connsiteX3" fmla="*/ 6841 w 12205523"/>
              <a:gd name="connsiteY3" fmla="*/ 4506836 h 4511047"/>
              <a:gd name="connsiteX4" fmla="*/ 0 w 12205523"/>
              <a:gd name="connsiteY4" fmla="*/ 0 h 4511047"/>
              <a:gd name="connsiteX0" fmla="*/ 0 w 12216156"/>
              <a:gd name="connsiteY0" fmla="*/ 0 h 3958154"/>
              <a:gd name="connsiteX1" fmla="*/ 12216156 w 12216156"/>
              <a:gd name="connsiteY1" fmla="*/ 2917406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58154"/>
              <a:gd name="connsiteX1" fmla="*/ 12216156 w 12216156"/>
              <a:gd name="connsiteY1" fmla="*/ 2715387 h 3958154"/>
              <a:gd name="connsiteX2" fmla="*/ 12212812 w 12216156"/>
              <a:gd name="connsiteY2" fmla="*/ 3958154 h 3958154"/>
              <a:gd name="connsiteX3" fmla="*/ 17474 w 12216156"/>
              <a:gd name="connsiteY3" fmla="*/ 3953943 h 3958154"/>
              <a:gd name="connsiteX4" fmla="*/ 0 w 12216156"/>
              <a:gd name="connsiteY4" fmla="*/ 0 h 3958154"/>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736652 h 3979419"/>
              <a:gd name="connsiteX2" fmla="*/ 12212812 w 12216156"/>
              <a:gd name="connsiteY2" fmla="*/ 3979419 h 3979419"/>
              <a:gd name="connsiteX3" fmla="*/ 17474 w 12216156"/>
              <a:gd name="connsiteY3" fmla="*/ 3975208 h 3979419"/>
              <a:gd name="connsiteX4" fmla="*/ 0 w 12216156"/>
              <a:gd name="connsiteY4" fmla="*/ 0 h 3979419"/>
              <a:gd name="connsiteX0" fmla="*/ 0 w 12216156"/>
              <a:gd name="connsiteY0" fmla="*/ 0 h 3979419"/>
              <a:gd name="connsiteX1" fmla="*/ 12216156 w 12216156"/>
              <a:gd name="connsiteY1" fmla="*/ 2332614 h 3979419"/>
              <a:gd name="connsiteX2" fmla="*/ 12212812 w 12216156"/>
              <a:gd name="connsiteY2" fmla="*/ 3979419 h 3979419"/>
              <a:gd name="connsiteX3" fmla="*/ 17474 w 12216156"/>
              <a:gd name="connsiteY3" fmla="*/ 3975208 h 3979419"/>
              <a:gd name="connsiteX4" fmla="*/ 0 w 12216156"/>
              <a:gd name="connsiteY4" fmla="*/ 0 h 3979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156" h="3979419">
                <a:moveTo>
                  <a:pt x="0" y="0"/>
                </a:moveTo>
                <a:lnTo>
                  <a:pt x="12216156" y="2332614"/>
                </a:lnTo>
                <a:cubicBezTo>
                  <a:pt x="12212925" y="2675297"/>
                  <a:pt x="12216043" y="3636736"/>
                  <a:pt x="12212812" y="3979419"/>
                </a:cubicBezTo>
                <a:lnTo>
                  <a:pt x="17474" y="3975208"/>
                </a:lnTo>
                <a:cubicBezTo>
                  <a:pt x="14772" y="2220294"/>
                  <a:pt x="2702" y="1754914"/>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9" name="Title 1"/>
          <p:cNvSpPr>
            <a:spLocks noGrp="1"/>
          </p:cNvSpPr>
          <p:nvPr>
            <p:ph type="ctrTitle" hasCustomPrompt="1"/>
          </p:nvPr>
        </p:nvSpPr>
        <p:spPr>
          <a:xfrm>
            <a:off x="307663" y="3785082"/>
            <a:ext cx="4527320" cy="738664"/>
          </a:xfrm>
          <a:prstGeom prst="rect">
            <a:avLst/>
          </a:prstGeom>
        </p:spPr>
        <p:txBody>
          <a:bodyPr vert="horz" lIns="0" tIns="0" rIns="0" bIns="0" anchor="ctr" anchorCtr="0">
            <a:noAutofit/>
          </a:bodyPr>
          <a:lstStyle>
            <a:lvl1pPr algn="l">
              <a:lnSpc>
                <a:spcPct val="100000"/>
              </a:lnSpc>
              <a:defRPr sz="4000" b="1" i="0">
                <a:solidFill>
                  <a:srgbClr val="9091B3"/>
                </a:solidFill>
                <a:latin typeface="Arial Black" charset="0"/>
                <a:ea typeface="Arial Black" charset="0"/>
                <a:cs typeface="Arial Black" charset="0"/>
              </a:defRPr>
            </a:lvl1pPr>
          </a:lstStyle>
          <a:p>
            <a:r>
              <a:rPr lang="en-US" dirty="0"/>
              <a:t>UKAEA</a:t>
            </a:r>
          </a:p>
        </p:txBody>
      </p:sp>
      <p:sp>
        <p:nvSpPr>
          <p:cNvPr id="14" name="Subtitle 2"/>
          <p:cNvSpPr>
            <a:spLocks noGrp="1"/>
          </p:cNvSpPr>
          <p:nvPr>
            <p:ph type="subTitle" idx="1" hasCustomPrompt="1"/>
          </p:nvPr>
        </p:nvSpPr>
        <p:spPr>
          <a:xfrm>
            <a:off x="307662" y="4594103"/>
            <a:ext cx="8734738" cy="1287122"/>
          </a:xfrm>
        </p:spPr>
        <p:txBody>
          <a:bodyPr lIns="0" tIns="0" rIns="0" bIns="0" anchor="ctr" anchorCtr="0">
            <a:normAutofit/>
          </a:bodyPr>
          <a:lstStyle>
            <a:lvl1pPr marL="0" indent="0" algn="l">
              <a:lnSpc>
                <a:spcPct val="100000"/>
              </a:lnSpc>
              <a:spcBef>
                <a:spcPts val="0"/>
              </a:spcBef>
              <a:buNone/>
              <a:defRPr sz="4800" b="1" i="0">
                <a:solidFill>
                  <a:schemeClr val="bg1"/>
                </a:solidFill>
                <a:latin typeface="Arial Black" charset="0"/>
                <a:ea typeface="Arial Black" charset="0"/>
                <a:cs typeface="Arial Black"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add title</a:t>
            </a:r>
          </a:p>
        </p:txBody>
      </p:sp>
      <p:sp>
        <p:nvSpPr>
          <p:cNvPr id="15" name="Text Placeholder 12"/>
          <p:cNvSpPr>
            <a:spLocks noGrp="1"/>
          </p:cNvSpPr>
          <p:nvPr>
            <p:ph type="body" sz="quarter" idx="14" hasCustomPrompt="1"/>
          </p:nvPr>
        </p:nvSpPr>
        <p:spPr>
          <a:xfrm>
            <a:off x="307714" y="6050503"/>
            <a:ext cx="7324725" cy="588486"/>
          </a:xfrm>
        </p:spPr>
        <p:txBody>
          <a:bodyPr lIns="0" tIns="0" rIns="0" bIns="0">
            <a:normAutofit/>
          </a:bodyPr>
          <a:lstStyle>
            <a:lvl1pPr>
              <a:defRPr sz="2000" b="1" i="0" baseline="0">
                <a:solidFill>
                  <a:srgbClr val="9091B3"/>
                </a:solidFill>
                <a:latin typeface="Arial Black" charset="0"/>
                <a:ea typeface="Arial Black" charset="0"/>
                <a:cs typeface="Arial Black" charset="0"/>
              </a:defRPr>
            </a:lvl1pPr>
          </a:lstStyle>
          <a:p>
            <a:pPr lvl="0"/>
            <a:r>
              <a:rPr lang="en-US" dirty="0"/>
              <a:t>Click to add text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5"/>
        <p:cNvGrpSpPr/>
        <p:nvPr/>
      </p:nvGrpSpPr>
      <p:grpSpPr>
        <a:xfrm>
          <a:off x="0" y="0"/>
          <a:ext cx="0" cy="0"/>
          <a:chOff x="0" y="0"/>
          <a:chExt cx="0" cy="0"/>
        </a:xfrm>
      </p:grpSpPr>
      <p:sp>
        <p:nvSpPr>
          <p:cNvPr id="26" name="Google Shape;26;p16"/>
          <p:cNvSpPr txBox="1">
            <a:spLocks noGrp="1"/>
          </p:cNvSpPr>
          <p:nvPr>
            <p:ph type="body" idx="1"/>
          </p:nvPr>
        </p:nvSpPr>
        <p:spPr>
          <a:xfrm>
            <a:off x="166867" y="1530994"/>
            <a:ext cx="11465690" cy="449198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chemeClr val="dk1"/>
              </a:buClr>
              <a:buSzPts val="2200"/>
              <a:buNone/>
              <a:defRPr sz="2200">
                <a:solidFill>
                  <a:schemeClr val="dk1"/>
                </a:solidFill>
              </a:defRPr>
            </a:lvl2pPr>
            <a:lvl3pPr marL="1371600" lvl="2" indent="-228600" algn="l">
              <a:lnSpc>
                <a:spcPct val="90000"/>
              </a:lnSpc>
              <a:spcBef>
                <a:spcPts val="500"/>
              </a:spcBef>
              <a:spcAft>
                <a:spcPts val="0"/>
              </a:spcAft>
              <a:buClr>
                <a:schemeClr val="dk1"/>
              </a:buClr>
              <a:buSzPts val="2000"/>
              <a:buNone/>
              <a:defRPr>
                <a:solidFill>
                  <a:schemeClr val="dk1"/>
                </a:solidFill>
              </a:defRPr>
            </a:lvl3pPr>
            <a:lvl4pPr marL="1828800" lvl="3" indent="-228600" algn="l">
              <a:lnSpc>
                <a:spcPct val="90000"/>
              </a:lnSpc>
              <a:spcBef>
                <a:spcPts val="500"/>
              </a:spcBef>
              <a:spcAft>
                <a:spcPts val="0"/>
              </a:spcAft>
              <a:buClr>
                <a:schemeClr val="dk1"/>
              </a:buClr>
              <a:buSzPts val="1800"/>
              <a:buNone/>
              <a:defRPr>
                <a:solidFill>
                  <a:schemeClr val="dk1"/>
                </a:solidFill>
              </a:defRPr>
            </a:lvl4pPr>
            <a:lvl5pPr marL="2286000" lvl="4" indent="-228600" algn="l">
              <a:lnSpc>
                <a:spcPct val="90000"/>
              </a:lnSpc>
              <a:spcBef>
                <a:spcPts val="500"/>
              </a:spcBef>
              <a:spcAft>
                <a:spcPts val="0"/>
              </a:spcAft>
              <a:buClr>
                <a:schemeClr val="dk1"/>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6"/>
          <p:cNvSpPr txBox="1">
            <a:spLocks noGrp="1"/>
          </p:cNvSpPr>
          <p:nvPr>
            <p:ph type="title"/>
          </p:nvPr>
        </p:nvSpPr>
        <p:spPr>
          <a:xfrm>
            <a:off x="166868" y="205430"/>
            <a:ext cx="10018853" cy="1325564"/>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3600"/>
              <a:buFont typeface="Arial Black"/>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876221" y="6387700"/>
            <a:ext cx="700882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101600" y="6387702"/>
            <a:ext cx="66345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800" b="1" i="0" u="none" strike="noStrike" cap="none">
                <a:solidFill>
                  <a:srgbClr val="9091B3"/>
                </a:solidFill>
                <a:latin typeface="Arial Black"/>
                <a:ea typeface="Arial Black"/>
                <a:cs typeface="Arial Black"/>
                <a:sym typeface="Arial Black"/>
              </a:defRPr>
            </a:lvl1pPr>
            <a:lvl2pPr marL="0" lvl="1" indent="0" algn="r">
              <a:spcBef>
                <a:spcPts val="0"/>
              </a:spcBef>
              <a:buNone/>
              <a:defRPr sz="2800" b="1" i="0" u="none" strike="noStrike" cap="none">
                <a:solidFill>
                  <a:srgbClr val="9091B3"/>
                </a:solidFill>
                <a:latin typeface="Arial Black"/>
                <a:ea typeface="Arial Black"/>
                <a:cs typeface="Arial Black"/>
                <a:sym typeface="Arial Black"/>
              </a:defRPr>
            </a:lvl2pPr>
            <a:lvl3pPr marL="0" lvl="2" indent="0" algn="r">
              <a:spcBef>
                <a:spcPts val="0"/>
              </a:spcBef>
              <a:buNone/>
              <a:defRPr sz="2800" b="1" i="0" u="none" strike="noStrike" cap="none">
                <a:solidFill>
                  <a:srgbClr val="9091B3"/>
                </a:solidFill>
                <a:latin typeface="Arial Black"/>
                <a:ea typeface="Arial Black"/>
                <a:cs typeface="Arial Black"/>
                <a:sym typeface="Arial Black"/>
              </a:defRPr>
            </a:lvl3pPr>
            <a:lvl4pPr marL="0" lvl="3" indent="0" algn="r">
              <a:spcBef>
                <a:spcPts val="0"/>
              </a:spcBef>
              <a:buNone/>
              <a:defRPr sz="2800" b="1" i="0" u="none" strike="noStrike" cap="none">
                <a:solidFill>
                  <a:srgbClr val="9091B3"/>
                </a:solidFill>
                <a:latin typeface="Arial Black"/>
                <a:ea typeface="Arial Black"/>
                <a:cs typeface="Arial Black"/>
                <a:sym typeface="Arial Black"/>
              </a:defRPr>
            </a:lvl4pPr>
            <a:lvl5pPr marL="0" lvl="4" indent="0" algn="r">
              <a:spcBef>
                <a:spcPts val="0"/>
              </a:spcBef>
              <a:buNone/>
              <a:defRPr sz="2800" b="1" i="0" u="none" strike="noStrike" cap="none">
                <a:solidFill>
                  <a:srgbClr val="9091B3"/>
                </a:solidFill>
                <a:latin typeface="Arial Black"/>
                <a:ea typeface="Arial Black"/>
                <a:cs typeface="Arial Black"/>
                <a:sym typeface="Arial Black"/>
              </a:defRPr>
            </a:lvl5pPr>
            <a:lvl6pPr marL="0" lvl="5" indent="0" algn="r">
              <a:spcBef>
                <a:spcPts val="0"/>
              </a:spcBef>
              <a:buNone/>
              <a:defRPr sz="2800" b="1" i="0" u="none" strike="noStrike" cap="none">
                <a:solidFill>
                  <a:srgbClr val="9091B3"/>
                </a:solidFill>
                <a:latin typeface="Arial Black"/>
                <a:ea typeface="Arial Black"/>
                <a:cs typeface="Arial Black"/>
                <a:sym typeface="Arial Black"/>
              </a:defRPr>
            </a:lvl6pPr>
            <a:lvl7pPr marL="0" lvl="6" indent="0" algn="r">
              <a:spcBef>
                <a:spcPts val="0"/>
              </a:spcBef>
              <a:buNone/>
              <a:defRPr sz="2800" b="1" i="0" u="none" strike="noStrike" cap="none">
                <a:solidFill>
                  <a:srgbClr val="9091B3"/>
                </a:solidFill>
                <a:latin typeface="Arial Black"/>
                <a:ea typeface="Arial Black"/>
                <a:cs typeface="Arial Black"/>
                <a:sym typeface="Arial Black"/>
              </a:defRPr>
            </a:lvl7pPr>
            <a:lvl8pPr marL="0" lvl="7" indent="0" algn="r">
              <a:spcBef>
                <a:spcPts val="0"/>
              </a:spcBef>
              <a:buNone/>
              <a:defRPr sz="2800" b="1" i="0" u="none" strike="noStrike" cap="none">
                <a:solidFill>
                  <a:srgbClr val="9091B3"/>
                </a:solidFill>
                <a:latin typeface="Arial Black"/>
                <a:ea typeface="Arial Black"/>
                <a:cs typeface="Arial Black"/>
                <a:sym typeface="Arial Black"/>
              </a:defRPr>
            </a:lvl8pPr>
            <a:lvl9pPr marL="0" lvl="8" indent="0" algn="r">
              <a:spcBef>
                <a:spcPts val="0"/>
              </a:spcBef>
              <a:buNone/>
              <a:defRPr sz="2800" b="1" i="0" u="none" strike="noStrike" cap="none">
                <a:solidFill>
                  <a:srgbClr val="9091B3"/>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2683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Content Placeholder 3"/>
          <p:cNvSpPr>
            <a:spLocks noGrp="1"/>
          </p:cNvSpPr>
          <p:nvPr>
            <p:ph sz="half" idx="2"/>
          </p:nvPr>
        </p:nvSpPr>
        <p:spPr>
          <a:xfrm>
            <a:off x="166867" y="1530994"/>
            <a:ext cx="11465690" cy="4491980"/>
          </a:xfrm>
        </p:spPr>
        <p:txBody>
          <a:bodyPr/>
          <a:lstStyle>
            <a:lvl1pPr>
              <a:defRPr sz="24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title"/>
          </p:nvPr>
        </p:nvSpPr>
        <p:spPr>
          <a:xfrm>
            <a:off x="166868" y="205430"/>
            <a:ext cx="10018853" cy="132556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2" name="Footer Placeholder 1"/>
          <p:cNvSpPr>
            <a:spLocks noGrp="1"/>
          </p:cNvSpPr>
          <p:nvPr>
            <p:ph type="ftr" sz="quarter" idx="10"/>
          </p:nvPr>
        </p:nvSpPr>
        <p:spPr/>
        <p:txBody>
          <a:bodyPr/>
          <a:lstStyle>
            <a:lvl1pPr>
              <a:defRPr>
                <a:solidFill>
                  <a:schemeClr val="tx1"/>
                </a:solidFill>
              </a:defRPr>
            </a:lvl1pPr>
          </a:lstStyle>
          <a:p>
            <a:r>
              <a:rPr lang="en-US"/>
              <a:t>Official - Sensitive - Commercial </a:t>
            </a:r>
            <a:endParaRPr lang="en-US" dirty="0"/>
          </a:p>
        </p:txBody>
      </p:sp>
      <p:sp>
        <p:nvSpPr>
          <p:cNvPr id="7"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dirty="0"/>
          </a:p>
        </p:txBody>
      </p:sp>
    </p:spTree>
    <p:extLst>
      <p:ext uri="{BB962C8B-B14F-4D97-AF65-F5344CB8AC3E}">
        <p14:creationId xmlns:p14="http://schemas.microsoft.com/office/powerpoint/2010/main" val="54068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filiations">
    <p:spTree>
      <p:nvGrpSpPr>
        <p:cNvPr id="1" name=""/>
        <p:cNvGrpSpPr/>
        <p:nvPr/>
      </p:nvGrpSpPr>
      <p:grpSpPr>
        <a:xfrm>
          <a:off x="0" y="0"/>
          <a:ext cx="0" cy="0"/>
          <a:chOff x="0" y="0"/>
          <a:chExt cx="0" cy="0"/>
        </a:xfrm>
      </p:grpSpPr>
      <p:sp>
        <p:nvSpPr>
          <p:cNvPr id="15" name="Content Placeholder 3"/>
          <p:cNvSpPr>
            <a:spLocks noGrp="1"/>
          </p:cNvSpPr>
          <p:nvPr>
            <p:ph sz="half" idx="2" hasCustomPrompt="1"/>
          </p:nvPr>
        </p:nvSpPr>
        <p:spPr>
          <a:xfrm>
            <a:off x="166867" y="1530994"/>
            <a:ext cx="11465690" cy="4491980"/>
          </a:xfrm>
        </p:spPr>
        <p:txBody>
          <a:bodyPr/>
          <a:lstStyle>
            <a:lvl1pPr marL="342900" indent="-342900">
              <a:buFont typeface="Arial" charset="0"/>
              <a:buChar char="•"/>
              <a:defRPr sz="2400">
                <a:solidFill>
                  <a:schemeClr val="tx1"/>
                </a:solidFill>
              </a:defRPr>
            </a:lvl1pPr>
            <a:lvl2pPr>
              <a:defRPr sz="2200"/>
            </a:lvl2pPr>
          </a:lstStyle>
          <a:p>
            <a:pPr lvl="0"/>
            <a:r>
              <a:rPr lang="en-US" dirty="0"/>
              <a:t>Insert text or logos as necessary</a:t>
            </a:r>
          </a:p>
        </p:txBody>
      </p:sp>
      <p:sp>
        <p:nvSpPr>
          <p:cNvPr id="2" name="Footer Placeholder 1"/>
          <p:cNvSpPr>
            <a:spLocks noGrp="1"/>
          </p:cNvSpPr>
          <p:nvPr>
            <p:ph type="ftr" sz="quarter" idx="10"/>
          </p:nvPr>
        </p:nvSpPr>
        <p:spPr/>
        <p:txBody>
          <a:bodyPr/>
          <a:lstStyle>
            <a:lvl1pPr>
              <a:defRPr>
                <a:solidFill>
                  <a:schemeClr val="tx1"/>
                </a:solidFill>
              </a:defRPr>
            </a:lvl1pPr>
          </a:lstStyle>
          <a:p>
            <a:r>
              <a:rPr lang="en-US"/>
              <a:t>Official - Sensitive - Commercial </a:t>
            </a:r>
            <a:endParaRPr lang="en-US" dirty="0"/>
          </a:p>
        </p:txBody>
      </p:sp>
      <p:sp>
        <p:nvSpPr>
          <p:cNvPr id="3" name="TextBox 2"/>
          <p:cNvSpPr txBox="1"/>
          <p:nvPr userDrawn="1"/>
        </p:nvSpPr>
        <p:spPr>
          <a:xfrm>
            <a:off x="166867" y="265043"/>
            <a:ext cx="8539811"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schemeClr val="tx1"/>
                </a:solidFill>
                <a:effectLst/>
                <a:uLnTx/>
                <a:uFillTx/>
                <a:latin typeface="Arial Black" charset="0"/>
                <a:ea typeface="Arial Black" charset="0"/>
                <a:cs typeface="Arial Black" charset="0"/>
              </a:rPr>
              <a:t>Affiliations</a:t>
            </a:r>
            <a:endParaRPr lang="en-US" dirty="0">
              <a:solidFill>
                <a:schemeClr val="tx1"/>
              </a:solidFill>
            </a:endParaRPr>
          </a:p>
        </p:txBody>
      </p:sp>
      <p:sp>
        <p:nvSpPr>
          <p:cNvPr id="7"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ith Title">
    <p:spTree>
      <p:nvGrpSpPr>
        <p:cNvPr id="1" name=""/>
        <p:cNvGrpSpPr/>
        <p:nvPr/>
      </p:nvGrpSpPr>
      <p:grpSpPr>
        <a:xfrm>
          <a:off x="0" y="0"/>
          <a:ext cx="0" cy="0"/>
          <a:chOff x="0" y="0"/>
          <a:chExt cx="0" cy="0"/>
        </a:xfrm>
      </p:grpSpPr>
      <p:sp>
        <p:nvSpPr>
          <p:cNvPr id="10" name="Title 1"/>
          <p:cNvSpPr>
            <a:spLocks noGrp="1"/>
          </p:cNvSpPr>
          <p:nvPr>
            <p:ph type="title"/>
          </p:nvPr>
        </p:nvSpPr>
        <p:spPr>
          <a:xfrm>
            <a:off x="166868" y="205431"/>
            <a:ext cx="10018853" cy="1325563"/>
          </a:xfrm>
          <a:prstGeom prst="rect">
            <a:avLst/>
          </a:prstGeom>
        </p:spPr>
        <p:txBody>
          <a:bodyPr/>
          <a:lstStyle>
            <a:lvl1pPr>
              <a:defRPr>
                <a:solidFill>
                  <a:schemeClr val="tx1"/>
                </a:solidFill>
              </a:defRPr>
            </a:lvl1pPr>
          </a:lstStyle>
          <a:p>
            <a:r>
              <a:rPr lang="en-US"/>
              <a:t>Click to edit Master title style</a:t>
            </a:r>
          </a:p>
        </p:txBody>
      </p:sp>
      <p:sp>
        <p:nvSpPr>
          <p:cNvPr id="11" name="Content Placeholder 3"/>
          <p:cNvSpPr>
            <a:spLocks noGrp="1"/>
          </p:cNvSpPr>
          <p:nvPr>
            <p:ph sz="half" idx="2"/>
          </p:nvPr>
        </p:nvSpPr>
        <p:spPr>
          <a:xfrm>
            <a:off x="166868" y="1530994"/>
            <a:ext cx="5624603" cy="4491980"/>
          </a:xfrm>
        </p:spPr>
        <p:txBody>
          <a:bodyPr/>
          <a:lstStyle>
            <a:lvl1pPr>
              <a:defRPr sz="24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10"/>
          </p:nvPr>
        </p:nvSpPr>
        <p:spPr>
          <a:xfrm>
            <a:off x="5980255" y="1530994"/>
            <a:ext cx="5652303" cy="4491980"/>
          </a:xfrm>
        </p:spPr>
        <p:txBody>
          <a:bodyPr/>
          <a:lstStyle>
            <a:lvl1pPr>
              <a:defRPr sz="2400">
                <a:solidFill>
                  <a:schemeClr val="tx1"/>
                </a:solidFill>
              </a:defRPr>
            </a:lvl1pPr>
            <a:lvl2pPr>
              <a:defRPr sz="22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1"/>
          <p:cNvSpPr>
            <a:spLocks noGrp="1"/>
          </p:cNvSpPr>
          <p:nvPr>
            <p:ph type="ftr" sz="quarter" idx="11"/>
          </p:nvPr>
        </p:nvSpPr>
        <p:spPr>
          <a:xfrm>
            <a:off x="876222" y="6387700"/>
            <a:ext cx="4114800" cy="365125"/>
          </a:xfrm>
        </p:spPr>
        <p:txBody>
          <a:bodyPr/>
          <a:lstStyle>
            <a:lvl1pPr>
              <a:defRPr>
                <a:solidFill>
                  <a:schemeClr val="tx1"/>
                </a:solidFill>
              </a:defRPr>
            </a:lvl1pPr>
          </a:lstStyle>
          <a:p>
            <a:r>
              <a:rPr lang="en-US"/>
              <a:t>Official - Sensitive - Commercial </a:t>
            </a:r>
            <a:endParaRPr lang="en-US" dirty="0"/>
          </a:p>
        </p:txBody>
      </p:sp>
      <p:sp>
        <p:nvSpPr>
          <p:cNvPr id="7"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dirty="0"/>
          </a:p>
        </p:txBody>
      </p:sp>
    </p:spTree>
    <p:extLst>
      <p:ext uri="{BB962C8B-B14F-4D97-AF65-F5344CB8AC3E}">
        <p14:creationId xmlns:p14="http://schemas.microsoft.com/office/powerpoint/2010/main" val="2023695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Text Placeholder 2"/>
          <p:cNvSpPr>
            <a:spLocks noGrp="1"/>
          </p:cNvSpPr>
          <p:nvPr>
            <p:ph type="body" idx="1"/>
          </p:nvPr>
        </p:nvSpPr>
        <p:spPr>
          <a:xfrm>
            <a:off x="166868" y="1530994"/>
            <a:ext cx="5624603" cy="823912"/>
          </a:xfrm>
        </p:spPr>
        <p:txBody>
          <a:bodyPr anchor="b"/>
          <a:lstStyle>
            <a:lvl1pPr marL="0" indent="0">
              <a:buNone/>
              <a:defRPr sz="24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3" name="Text Placeholder 4"/>
          <p:cNvSpPr>
            <a:spLocks noGrp="1"/>
          </p:cNvSpPr>
          <p:nvPr>
            <p:ph type="body" sz="quarter" idx="3"/>
          </p:nvPr>
        </p:nvSpPr>
        <p:spPr>
          <a:xfrm>
            <a:off x="5980255" y="1530994"/>
            <a:ext cx="5624603" cy="823912"/>
          </a:xfrm>
        </p:spPr>
        <p:txBody>
          <a:bodyPr anchor="b"/>
          <a:lstStyle>
            <a:lvl1pPr marL="0" indent="0">
              <a:buNone/>
              <a:defRPr sz="24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4" name="Title 1"/>
          <p:cNvSpPr>
            <a:spLocks noGrp="1"/>
          </p:cNvSpPr>
          <p:nvPr>
            <p:ph type="title"/>
          </p:nvPr>
        </p:nvSpPr>
        <p:spPr>
          <a:xfrm>
            <a:off x="166868" y="205431"/>
            <a:ext cx="10018853" cy="1325563"/>
          </a:xfrm>
          <a:prstGeom prst="rect">
            <a:avLst/>
          </a:prstGeom>
        </p:spPr>
        <p:txBody>
          <a:bodyPr/>
          <a:lstStyle>
            <a:lvl1pPr>
              <a:defRPr>
                <a:solidFill>
                  <a:schemeClr val="tx1"/>
                </a:solidFill>
              </a:defRPr>
            </a:lvl1pPr>
          </a:lstStyle>
          <a:p>
            <a:r>
              <a:rPr lang="en-US"/>
              <a:t>Click to edit Master title style</a:t>
            </a:r>
          </a:p>
        </p:txBody>
      </p:sp>
      <p:sp>
        <p:nvSpPr>
          <p:cNvPr id="15" name="Content Placeholder 3"/>
          <p:cNvSpPr>
            <a:spLocks noGrp="1"/>
          </p:cNvSpPr>
          <p:nvPr>
            <p:ph sz="half" idx="2"/>
          </p:nvPr>
        </p:nvSpPr>
        <p:spPr>
          <a:xfrm>
            <a:off x="5980255" y="2354906"/>
            <a:ext cx="5624603" cy="3668068"/>
          </a:xfrm>
        </p:spPr>
        <p:txBody>
          <a:bodyPr/>
          <a:lstStyle>
            <a:lvl1pPr marL="0" marR="0" indent="0" algn="l" defTabSz="914377" rtl="0" eaLnBrk="1" fontAlgn="auto" latinLnBrk="0" hangingPunct="1">
              <a:lnSpc>
                <a:spcPct val="90000"/>
              </a:lnSpc>
              <a:spcBef>
                <a:spcPts val="1000"/>
              </a:spcBef>
              <a:spcAft>
                <a:spcPts val="0"/>
              </a:spcAft>
              <a:buClrTx/>
              <a:buSzTx/>
              <a:buFont typeface="Arial"/>
              <a:buNone/>
              <a:tabLst/>
              <a:defRPr sz="2000">
                <a:solidFill>
                  <a:schemeClr val="tx1"/>
                </a:solidFill>
              </a:defRPr>
            </a:lvl1pPr>
            <a:lvl2pPr marL="457189" marR="0" indent="0" algn="l" defTabSz="914377" rtl="0" eaLnBrk="1" fontAlgn="auto" latinLnBrk="0" hangingPunct="1">
              <a:lnSpc>
                <a:spcPct val="90000"/>
              </a:lnSpc>
              <a:spcBef>
                <a:spcPts val="500"/>
              </a:spcBef>
              <a:spcAft>
                <a:spcPts val="0"/>
              </a:spcAft>
              <a:buClrTx/>
              <a:buSzTx/>
              <a:buFont typeface="Arial"/>
              <a:buNone/>
              <a:tabLst/>
              <a:defRPr sz="2000">
                <a:solidFill>
                  <a:schemeClr val="tx1"/>
                </a:solidFill>
              </a:defRPr>
            </a:lvl2pPr>
            <a:lvl3pPr marL="914377" marR="0" indent="0" algn="l" defTabSz="914377" rtl="0" eaLnBrk="1" fontAlgn="auto" latinLnBrk="0" hangingPunct="1">
              <a:lnSpc>
                <a:spcPct val="90000"/>
              </a:lnSpc>
              <a:spcBef>
                <a:spcPts val="500"/>
              </a:spcBef>
              <a:spcAft>
                <a:spcPts val="0"/>
              </a:spcAft>
              <a:buClrTx/>
              <a:buSzTx/>
              <a:buFont typeface="Arial"/>
              <a:buNone/>
              <a:tabLst/>
              <a:defRPr sz="2000">
                <a:solidFill>
                  <a:schemeClr val="tx1"/>
                </a:solidFill>
              </a:defRPr>
            </a:lvl3pPr>
            <a:lvl4pPr marL="1371566" marR="0" indent="0" algn="l" defTabSz="914377" rtl="0" eaLnBrk="1" fontAlgn="auto" latinLnBrk="0" hangingPunct="1">
              <a:lnSpc>
                <a:spcPct val="90000"/>
              </a:lnSpc>
              <a:spcBef>
                <a:spcPts val="500"/>
              </a:spcBef>
              <a:spcAft>
                <a:spcPts val="0"/>
              </a:spcAft>
              <a:buClrTx/>
              <a:buSzTx/>
              <a:buFont typeface="Arial"/>
              <a:buNone/>
              <a:tabLst/>
              <a:defRPr>
                <a:solidFill>
                  <a:schemeClr val="tx1"/>
                </a:solidFill>
              </a:defRPr>
            </a:lvl4pPr>
            <a:lvl5pPr marL="1828754" marR="0" indent="0" algn="l" defTabSz="914377" rtl="0" eaLnBrk="1" fontAlgn="auto" latinLnBrk="0" hangingPunct="1">
              <a:lnSpc>
                <a:spcPct val="90000"/>
              </a:lnSpc>
              <a:spcBef>
                <a:spcPts val="500"/>
              </a:spcBef>
              <a:spcAft>
                <a:spcPts val="0"/>
              </a:spcAft>
              <a:buClrTx/>
              <a:buSzTx/>
              <a:buFont typeface="Arial"/>
              <a:buNone/>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5"/>
          <p:cNvSpPr>
            <a:spLocks noGrp="1"/>
          </p:cNvSpPr>
          <p:nvPr>
            <p:ph sz="quarter" idx="4"/>
          </p:nvPr>
        </p:nvSpPr>
        <p:spPr>
          <a:xfrm>
            <a:off x="166868" y="2354906"/>
            <a:ext cx="5624603" cy="3668068"/>
          </a:xfrm>
        </p:spPr>
        <p:txBody>
          <a:bodyPr/>
          <a:lstStyle>
            <a:lvl1pPr>
              <a:defRPr sz="2000">
                <a:solidFill>
                  <a:schemeClr val="tx1"/>
                </a:solidFill>
              </a:defRPr>
            </a:lvl1pPr>
            <a:lvl2pPr>
              <a:defRPr sz="20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
          <p:cNvSpPr>
            <a:spLocks noGrp="1"/>
          </p:cNvSpPr>
          <p:nvPr>
            <p:ph type="ftr" sz="quarter" idx="10"/>
          </p:nvPr>
        </p:nvSpPr>
        <p:spPr>
          <a:xfrm>
            <a:off x="876222" y="6387700"/>
            <a:ext cx="4114800" cy="365125"/>
          </a:xfrm>
        </p:spPr>
        <p:txBody>
          <a:bodyPr/>
          <a:lstStyle>
            <a:lvl1pPr>
              <a:defRPr>
                <a:solidFill>
                  <a:schemeClr val="tx1"/>
                </a:solidFill>
              </a:defRPr>
            </a:lvl1pPr>
          </a:lstStyle>
          <a:p>
            <a:r>
              <a:rPr lang="en-US"/>
              <a:t>Official - Sensitive - Commercial </a:t>
            </a:r>
            <a:endParaRPr lang="en-US" dirty="0"/>
          </a:p>
        </p:txBody>
      </p:sp>
      <p:sp>
        <p:nvSpPr>
          <p:cNvPr id="9" name="Slide Number Placeholder 5"/>
          <p:cNvSpPr>
            <a:spLocks noGrp="1"/>
          </p:cNvSpPr>
          <p:nvPr>
            <p:ph type="sldNum" sz="quarter" idx="11"/>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dirty="0"/>
          </a:p>
        </p:txBody>
      </p:sp>
    </p:spTree>
    <p:extLst>
      <p:ext uri="{BB962C8B-B14F-4D97-AF65-F5344CB8AC3E}">
        <p14:creationId xmlns:p14="http://schemas.microsoft.com/office/powerpoint/2010/main" val="399426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Rectangle 10"/>
          <p:cNvSpPr/>
          <p:nvPr userDrawn="1"/>
        </p:nvSpPr>
        <p:spPr>
          <a:xfrm>
            <a:off x="-2788"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0"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4" name="Title 1"/>
          <p:cNvSpPr>
            <a:spLocks noGrp="1"/>
          </p:cNvSpPr>
          <p:nvPr>
            <p:ph type="title" hasCustomPrompt="1"/>
          </p:nvPr>
        </p:nvSpPr>
        <p:spPr>
          <a:xfrm>
            <a:off x="1666479" y="1308009"/>
            <a:ext cx="8853467" cy="3968772"/>
          </a:xfrm>
          <a:prstGeom prst="rect">
            <a:avLst/>
          </a:prstGeom>
        </p:spPr>
        <p:txBody>
          <a:bodyPr anchor="ctr" anchorCtr="0">
            <a:normAutofit/>
          </a:bodyPr>
          <a:lstStyle>
            <a:lvl1pPr algn="ctr">
              <a:lnSpc>
                <a:spcPct val="100000"/>
              </a:lnSpc>
              <a:defRPr sz="3600" spc="0">
                <a:solidFill>
                  <a:schemeClr val="bg1"/>
                </a:solidFill>
              </a:defRPr>
            </a:lvl1pPr>
          </a:lstStyle>
          <a:p>
            <a:r>
              <a:rPr lang="en-GB" dirty="0"/>
              <a:t>INSERT QUOTE HERE</a:t>
            </a:r>
            <a:endParaRPr lang="en-US" dirty="0"/>
          </a:p>
        </p:txBody>
      </p:sp>
      <p:sp>
        <p:nvSpPr>
          <p:cNvPr id="15" name="Content Placeholder 2"/>
          <p:cNvSpPr>
            <a:spLocks noGrp="1"/>
          </p:cNvSpPr>
          <p:nvPr>
            <p:ph sz="quarter" idx="11" hasCustomPrompt="1"/>
          </p:nvPr>
        </p:nvSpPr>
        <p:spPr>
          <a:xfrm>
            <a:off x="1886674" y="5564305"/>
            <a:ext cx="8413078" cy="487362"/>
          </a:xfrm>
        </p:spPr>
        <p:txBody>
          <a:bodyPr>
            <a:noAutofit/>
          </a:bodyPr>
          <a:lstStyle>
            <a:lvl1pPr algn="ctr">
              <a:defRPr sz="2000" b="1">
                <a:solidFill>
                  <a:srgbClr val="9091B3"/>
                </a:solidFill>
              </a:defRPr>
            </a:lvl1pPr>
          </a:lstStyle>
          <a:p>
            <a:pPr lvl="0"/>
            <a:r>
              <a:rPr lang="en-US" dirty="0"/>
              <a:t>NAME / DATE</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17" name="TextBox 16"/>
          <p:cNvSpPr txBox="1"/>
          <p:nvPr userDrawn="1"/>
        </p:nvSpPr>
        <p:spPr>
          <a:xfrm>
            <a:off x="731458" y="1034180"/>
            <a:ext cx="1342664" cy="1477328"/>
          </a:xfrm>
          <a:prstGeom prst="rect">
            <a:avLst/>
          </a:prstGeom>
          <a:noFill/>
        </p:spPr>
        <p:txBody>
          <a:bodyPr wrap="square" rtlCol="0">
            <a:spAutoFit/>
          </a:bodyPr>
          <a:lstStyle/>
          <a:p>
            <a:r>
              <a:rPr lang="en-US" sz="9000" b="1" i="0" dirty="0">
                <a:solidFill>
                  <a:srgbClr val="9091B3"/>
                </a:solidFill>
                <a:latin typeface="Arial Black" charset="0"/>
                <a:ea typeface="Arial Black" charset="0"/>
                <a:cs typeface="Arial Black" charset="0"/>
              </a:rPr>
              <a:t>“</a:t>
            </a:r>
          </a:p>
        </p:txBody>
      </p:sp>
      <p:sp>
        <p:nvSpPr>
          <p:cNvPr id="18" name="TextBox 17"/>
          <p:cNvSpPr txBox="1"/>
          <p:nvPr userDrawn="1"/>
        </p:nvSpPr>
        <p:spPr>
          <a:xfrm>
            <a:off x="10573850" y="4825641"/>
            <a:ext cx="1342664" cy="1477328"/>
          </a:xfrm>
          <a:prstGeom prst="rect">
            <a:avLst/>
          </a:prstGeom>
          <a:noFill/>
        </p:spPr>
        <p:txBody>
          <a:bodyPr wrap="square" rtlCol="0">
            <a:spAutoFit/>
          </a:bodyPr>
          <a:lstStyle/>
          <a:p>
            <a:r>
              <a:rPr lang="en-US" sz="9000" b="1" i="0" dirty="0">
                <a:solidFill>
                  <a:srgbClr val="9091B3"/>
                </a:solidFill>
                <a:latin typeface="Arial Black" charset="0"/>
                <a:ea typeface="Arial Black" charset="0"/>
                <a:cs typeface="Arial Black" charset="0"/>
              </a:rPr>
              <a:t>”</a:t>
            </a:r>
          </a:p>
        </p:txBody>
      </p:sp>
      <p:sp>
        <p:nvSpPr>
          <p:cNvPr id="2" name="Footer Placeholder 1"/>
          <p:cNvSpPr>
            <a:spLocks noGrp="1"/>
          </p:cNvSpPr>
          <p:nvPr>
            <p:ph type="ftr" sz="quarter" idx="12"/>
          </p:nvPr>
        </p:nvSpPr>
        <p:spPr/>
        <p:txBody>
          <a:bodyPr/>
          <a:lstStyle>
            <a:lvl1pPr>
              <a:defRPr>
                <a:solidFill>
                  <a:schemeClr val="bg1"/>
                </a:solidFill>
              </a:defRPr>
            </a:lvl1pPr>
          </a:lstStyle>
          <a:p>
            <a:r>
              <a:rPr lang="en-US" dirty="0"/>
              <a:t>Official - Sensitive - Commercial </a:t>
            </a:r>
          </a:p>
        </p:txBody>
      </p:sp>
      <p:sp>
        <p:nvSpPr>
          <p:cNvPr id="3" name="Slide Number Placeholder 2"/>
          <p:cNvSpPr>
            <a:spLocks noGrp="1"/>
          </p:cNvSpPr>
          <p:nvPr>
            <p:ph type="sldNum" sz="quarter" idx="13"/>
          </p:nvPr>
        </p:nvSpPr>
        <p:spPr/>
        <p:txBody>
          <a:bodyPr/>
          <a:lstStyle>
            <a:lvl1pPr>
              <a:defRPr>
                <a:solidFill>
                  <a:srgbClr val="9091B3"/>
                </a:solidFill>
              </a:defRPr>
            </a:lvl1pPr>
          </a:lstStyle>
          <a:p>
            <a:fld id="{35482B25-261F-464E-BDD8-63296DE4D8A4}" type="slidenum">
              <a:rPr lang="en-US" smtClean="0"/>
              <a:pPr/>
              <a:t>‹#›</a:t>
            </a:fld>
            <a:endParaRPr lang="en-US" dirty="0"/>
          </a:p>
        </p:txBody>
      </p:sp>
      <p:sp>
        <p:nvSpPr>
          <p:cNvPr id="19" name="Slide Number Placeholder 5"/>
          <p:cNvSpPr txBox="1">
            <a:spLocks/>
          </p:cNvSpPr>
          <p:nvPr userDrawn="1"/>
        </p:nvSpPr>
        <p:spPr>
          <a:xfrm flipH="1">
            <a:off x="775684" y="6357413"/>
            <a:ext cx="45719"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90919C"/>
                </a:solidFill>
                <a:latin typeface="Arial Black" charset="0"/>
                <a:ea typeface="Arial Black" charset="0"/>
                <a:cs typeface="Arial Blac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0" i="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147629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a:xfrm>
            <a:off x="876222" y="6387700"/>
            <a:ext cx="4114800" cy="365125"/>
          </a:xfrm>
        </p:spPr>
        <p:txBody>
          <a:bodyPr/>
          <a:lstStyle>
            <a:lvl1pPr>
              <a:defRPr>
                <a:solidFill>
                  <a:schemeClr val="tx1"/>
                </a:solidFill>
              </a:defRPr>
            </a:lvl1pPr>
          </a:lstStyle>
          <a:p>
            <a:r>
              <a:rPr lang="en-US"/>
              <a:t>Official - Sensitive - Commercial </a:t>
            </a:r>
            <a:endParaRPr lang="en-US" dirty="0"/>
          </a:p>
        </p:txBody>
      </p:sp>
      <p:sp>
        <p:nvSpPr>
          <p:cNvPr id="5"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dirty="0"/>
          </a:p>
        </p:txBody>
      </p:sp>
    </p:spTree>
    <p:extLst>
      <p:ext uri="{BB962C8B-B14F-4D97-AF65-F5344CB8AC3E}">
        <p14:creationId xmlns:p14="http://schemas.microsoft.com/office/powerpoint/2010/main" val="1477052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normAutofit/>
          </a:bodyPr>
          <a:lstStyle>
            <a:lvl1pPr>
              <a:defRPr sz="40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normAutofit/>
          </a:bodyPr>
          <a:lstStyle>
            <a:lvl1pPr marL="0" indent="0">
              <a:buNone/>
              <a:defRPr sz="2000">
                <a:solidFill>
                  <a:srgbClr val="9091B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8" name="Footer Placeholder 1"/>
          <p:cNvSpPr>
            <a:spLocks noGrp="1"/>
          </p:cNvSpPr>
          <p:nvPr>
            <p:ph type="ftr" sz="quarter" idx="10"/>
          </p:nvPr>
        </p:nvSpPr>
        <p:spPr>
          <a:xfrm>
            <a:off x="876222" y="6387700"/>
            <a:ext cx="4114800" cy="365125"/>
          </a:xfrm>
        </p:spPr>
        <p:txBody>
          <a:bodyPr/>
          <a:lstStyle>
            <a:lvl1pPr>
              <a:defRPr>
                <a:solidFill>
                  <a:schemeClr val="tx1"/>
                </a:solidFill>
              </a:defRPr>
            </a:lvl1pPr>
          </a:lstStyle>
          <a:p>
            <a:r>
              <a:rPr lang="en-US"/>
              <a:t>Official - Sensitive - Commercial </a:t>
            </a:r>
            <a:endParaRPr lang="en-US" dirty="0"/>
          </a:p>
        </p:txBody>
      </p:sp>
      <p:sp>
        <p:nvSpPr>
          <p:cNvPr id="6"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dirty="0"/>
          </a:p>
        </p:txBody>
      </p:sp>
    </p:spTree>
    <p:extLst>
      <p:ext uri="{BB962C8B-B14F-4D97-AF65-F5344CB8AC3E}">
        <p14:creationId xmlns:p14="http://schemas.microsoft.com/office/powerpoint/2010/main" val="336419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Colour">
    <p:spTree>
      <p:nvGrpSpPr>
        <p:cNvPr id="1" name=""/>
        <p:cNvGrpSpPr/>
        <p:nvPr/>
      </p:nvGrpSpPr>
      <p:grpSpPr>
        <a:xfrm>
          <a:off x="0" y="0"/>
          <a:ext cx="0" cy="0"/>
          <a:chOff x="0" y="0"/>
          <a:chExt cx="0" cy="0"/>
        </a:xfrm>
      </p:grpSpPr>
      <p:sp>
        <p:nvSpPr>
          <p:cNvPr id="7" name="Rectangle 6"/>
          <p:cNvSpPr/>
          <p:nvPr userDrawn="1"/>
        </p:nvSpPr>
        <p:spPr>
          <a:xfrm>
            <a:off x="-2788"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10" name="Footer Placeholder 1"/>
          <p:cNvSpPr>
            <a:spLocks noGrp="1"/>
          </p:cNvSpPr>
          <p:nvPr>
            <p:ph type="ftr" sz="quarter" idx="12"/>
          </p:nvPr>
        </p:nvSpPr>
        <p:spPr>
          <a:xfrm>
            <a:off x="876221" y="6387700"/>
            <a:ext cx="7008821" cy="365125"/>
          </a:xfrm>
        </p:spPr>
        <p:txBody>
          <a:bodyPr/>
          <a:lstStyle>
            <a:lvl1pPr>
              <a:defRPr>
                <a:solidFill>
                  <a:schemeClr val="bg1"/>
                </a:solidFill>
              </a:defRPr>
            </a:lvl1pPr>
          </a:lstStyle>
          <a:p>
            <a:r>
              <a:rPr lang="en-US" dirty="0"/>
              <a:t>Official - Sensitive - Commercial </a:t>
            </a:r>
          </a:p>
        </p:txBody>
      </p:sp>
      <p:sp>
        <p:nvSpPr>
          <p:cNvPr id="11" name="Slide Number Placeholder 2"/>
          <p:cNvSpPr>
            <a:spLocks noGrp="1"/>
          </p:cNvSpPr>
          <p:nvPr>
            <p:ph type="sldNum" sz="quarter" idx="13"/>
          </p:nvPr>
        </p:nvSpPr>
        <p:spPr>
          <a:xfrm>
            <a:off x="101600" y="6387702"/>
            <a:ext cx="663451" cy="365125"/>
          </a:xfrm>
        </p:spPr>
        <p:txBody>
          <a:bodyPr/>
          <a:lstStyle>
            <a:lvl1pPr>
              <a:defRPr>
                <a:solidFill>
                  <a:srgbClr val="9091B3"/>
                </a:solidFill>
              </a:defRPr>
            </a:lvl1pPr>
          </a:lstStyle>
          <a:p>
            <a:fld id="{35482B25-261F-464E-BDD8-63296DE4D8A4}" type="slidenum">
              <a:rPr lang="en-US" smtClean="0"/>
              <a:pPr/>
              <a:t>‹#›</a:t>
            </a:fld>
            <a:endParaRPr lang="en-US" dirty="0"/>
          </a:p>
        </p:txBody>
      </p:sp>
      <p:sp>
        <p:nvSpPr>
          <p:cNvPr id="12" name="Slide Number Placeholder 5"/>
          <p:cNvSpPr txBox="1">
            <a:spLocks/>
          </p:cNvSpPr>
          <p:nvPr userDrawn="1"/>
        </p:nvSpPr>
        <p:spPr>
          <a:xfrm flipH="1">
            <a:off x="775684" y="6357413"/>
            <a:ext cx="45719"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90919C"/>
                </a:solidFill>
                <a:latin typeface="Arial Black" charset="0"/>
                <a:ea typeface="Arial Black" charset="0"/>
                <a:cs typeface="Arial Blac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0" i="0" dirty="0">
                <a:solidFill>
                  <a:schemeClr val="bg1"/>
                </a:solidFill>
                <a:latin typeface="Arial" charset="0"/>
                <a:ea typeface="Arial" charset="0"/>
                <a:cs typeface="Arial" charset="0"/>
              </a:rPr>
              <a:t>|</a:t>
            </a:r>
          </a:p>
        </p:txBody>
      </p:sp>
      <p:sp>
        <p:nvSpPr>
          <p:cNvPr id="2" name="Title 1"/>
          <p:cNvSpPr>
            <a:spLocks noGrp="1"/>
          </p:cNvSpPr>
          <p:nvPr>
            <p:ph type="title"/>
          </p:nvPr>
        </p:nvSpPr>
        <p:spPr>
          <a:xfrm>
            <a:off x="831851" y="1709740"/>
            <a:ext cx="10515600" cy="2852737"/>
          </a:xfrm>
          <a:prstGeom prst="rect">
            <a:avLst/>
          </a:prstGeom>
        </p:spPr>
        <p:txBody>
          <a:bodyPr anchor="b">
            <a:normAutofit/>
          </a:bodyPr>
          <a:lstStyle>
            <a:lvl1pP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normAutofit/>
          </a:bodyPr>
          <a:lstStyle>
            <a:lvl1pPr marL="0" indent="0">
              <a:buNone/>
              <a:defRPr sz="2000">
                <a:solidFill>
                  <a:srgbClr val="9091B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riangle 6"/>
          <p:cNvSpPr/>
          <p:nvPr userDrawn="1"/>
        </p:nvSpPr>
        <p:spPr>
          <a:xfrm rot="10800000">
            <a:off x="10205791" y="-12651"/>
            <a:ext cx="1991783" cy="1991922"/>
          </a:xfrm>
          <a:custGeom>
            <a:avLst/>
            <a:gdLst>
              <a:gd name="connsiteX0" fmla="*/ 0 w 1991783"/>
              <a:gd name="connsiteY0" fmla="*/ 1991922 h 1991922"/>
              <a:gd name="connsiteX1" fmla="*/ 0 w 1991783"/>
              <a:gd name="connsiteY1" fmla="*/ 0 h 1991922"/>
              <a:gd name="connsiteX2" fmla="*/ 1991783 w 1991783"/>
              <a:gd name="connsiteY2" fmla="*/ 1991922 h 1991922"/>
              <a:gd name="connsiteX3" fmla="*/ 0 w 1991783"/>
              <a:gd name="connsiteY3" fmla="*/ 1991922 h 1991922"/>
              <a:gd name="connsiteX0" fmla="*/ 0 w 1991783"/>
              <a:gd name="connsiteY0" fmla="*/ 1991922 h 1991922"/>
              <a:gd name="connsiteX1" fmla="*/ 0 w 1991783"/>
              <a:gd name="connsiteY1" fmla="*/ 0 h 1991922"/>
              <a:gd name="connsiteX2" fmla="*/ 1991783 w 1991783"/>
              <a:gd name="connsiteY2" fmla="*/ 1979222 h 1991922"/>
              <a:gd name="connsiteX3" fmla="*/ 0 w 1991783"/>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1991783" h="1991922">
                <a:moveTo>
                  <a:pt x="0" y="1991922"/>
                </a:moveTo>
                <a:lnTo>
                  <a:pt x="0" y="0"/>
                </a:lnTo>
                <a:lnTo>
                  <a:pt x="1991783" y="1979222"/>
                </a:lnTo>
                <a:lnTo>
                  <a:pt x="0" y="199192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schemeClr val="tx1"/>
              </a:solidFill>
            </a:endParaRPr>
          </a:p>
        </p:txBody>
      </p:sp>
      <p:pic>
        <p:nvPicPr>
          <p:cNvPr id="8" name="Picture 7"/>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11323877" y="190096"/>
            <a:ext cx="691844" cy="690506"/>
          </a:xfrm>
          <a:prstGeom prst="rect">
            <a:avLst/>
          </a:prstGeom>
        </p:spPr>
      </p:pic>
      <p:sp>
        <p:nvSpPr>
          <p:cNvPr id="3" name="Text Placeholder 2"/>
          <p:cNvSpPr>
            <a:spLocks noGrp="1"/>
          </p:cNvSpPr>
          <p:nvPr>
            <p:ph type="body" idx="1"/>
          </p:nvPr>
        </p:nvSpPr>
        <p:spPr>
          <a:xfrm>
            <a:off x="203200" y="1314930"/>
            <a:ext cx="11150600" cy="48620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itle Placeholder 23"/>
          <p:cNvSpPr>
            <a:spLocks noGrp="1"/>
          </p:cNvSpPr>
          <p:nvPr>
            <p:ph type="title"/>
          </p:nvPr>
        </p:nvSpPr>
        <p:spPr>
          <a:xfrm>
            <a:off x="203200" y="190097"/>
            <a:ext cx="11150600" cy="1094544"/>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6" name="Slide Number Placeholder 5"/>
          <p:cNvSpPr>
            <a:spLocks noGrp="1"/>
          </p:cNvSpPr>
          <p:nvPr>
            <p:ph type="sldNum" sz="quarter" idx="4"/>
          </p:nvPr>
        </p:nvSpPr>
        <p:spPr>
          <a:xfrm>
            <a:off x="101600" y="6387702"/>
            <a:ext cx="663451" cy="365125"/>
          </a:xfrm>
          <a:prstGeom prst="rect">
            <a:avLst/>
          </a:prstGeom>
        </p:spPr>
        <p:txBody>
          <a:bodyPr vert="horz" lIns="91440" tIns="45720" rIns="91440" bIns="45720" rtlCol="0" anchor="ctr"/>
          <a:lstStyle>
            <a:lvl1pPr algn="r">
              <a:defRPr sz="2800" b="1" i="0">
                <a:solidFill>
                  <a:srgbClr val="9091B3"/>
                </a:solidFill>
                <a:latin typeface="Arial Black" charset="0"/>
                <a:ea typeface="Arial Black" charset="0"/>
                <a:cs typeface="Arial Black" charset="0"/>
              </a:defRPr>
            </a:lvl1pPr>
          </a:lstStyle>
          <a:p>
            <a:fld id="{35482B25-261F-464E-BDD8-63296DE4D8A4}" type="slidenum">
              <a:rPr lang="en-US" smtClean="0"/>
              <a:pPr/>
              <a:t>‹#›</a:t>
            </a:fld>
            <a:endParaRPr lang="en-US" dirty="0"/>
          </a:p>
        </p:txBody>
      </p:sp>
      <p:sp>
        <p:nvSpPr>
          <p:cNvPr id="9" name="Footer Placeholder 3"/>
          <p:cNvSpPr>
            <a:spLocks noGrp="1"/>
          </p:cNvSpPr>
          <p:nvPr>
            <p:ph type="ftr" sz="quarter" idx="3"/>
          </p:nvPr>
        </p:nvSpPr>
        <p:spPr>
          <a:xfrm>
            <a:off x="876221" y="6387700"/>
            <a:ext cx="7008821" cy="365125"/>
          </a:xfrm>
          <a:prstGeom prst="rect">
            <a:avLst/>
          </a:prstGeom>
        </p:spPr>
        <p:txBody>
          <a:bodyPr vert="horz" lIns="91440" tIns="45720" rIns="91440" bIns="45720" rtlCol="0" anchor="ctr"/>
          <a:lstStyle>
            <a:lvl1pPr algn="l">
              <a:defRPr sz="1100" b="1">
                <a:solidFill>
                  <a:schemeClr val="tx1"/>
                </a:solidFill>
                <a:latin typeface="Arial" charset="0"/>
                <a:ea typeface="Arial" charset="0"/>
                <a:cs typeface="Arial" charset="0"/>
              </a:defRPr>
            </a:lvl1pPr>
          </a:lstStyle>
          <a:p>
            <a:r>
              <a:rPr lang="en-US"/>
              <a:t>Official - Sensitive - Commercial </a:t>
            </a:r>
            <a:endParaRPr lang="en-US" dirty="0"/>
          </a:p>
        </p:txBody>
      </p:sp>
      <p:sp>
        <p:nvSpPr>
          <p:cNvPr id="10" name="Slide Number Placeholder 5"/>
          <p:cNvSpPr txBox="1">
            <a:spLocks/>
          </p:cNvSpPr>
          <p:nvPr userDrawn="1"/>
        </p:nvSpPr>
        <p:spPr>
          <a:xfrm flipH="1">
            <a:off x="765051" y="6357413"/>
            <a:ext cx="45719"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rgbClr val="90919C"/>
                </a:solidFill>
                <a:latin typeface="Arial Black" charset="0"/>
                <a:ea typeface="Arial Black" charset="0"/>
                <a:cs typeface="Arial Blac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0" i="0" dirty="0">
                <a:solidFill>
                  <a:schemeClr val="tx1"/>
                </a:solidFill>
                <a:latin typeface="Arial" charset="0"/>
                <a:ea typeface="Arial" charset="0"/>
                <a:cs typeface="Arial" charset="0"/>
              </a:rPr>
              <a:t>|</a:t>
            </a:r>
          </a:p>
        </p:txBody>
      </p:sp>
    </p:spTree>
    <p:extLst>
      <p:ext uri="{BB962C8B-B14F-4D97-AF65-F5344CB8AC3E}">
        <p14:creationId xmlns:p14="http://schemas.microsoft.com/office/powerpoint/2010/main" val="31676753"/>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673" r:id="rId3"/>
    <p:sldLayoutId id="2147483652" r:id="rId4"/>
    <p:sldLayoutId id="2147483653" r:id="rId5"/>
    <p:sldLayoutId id="2147483660" r:id="rId6"/>
    <p:sldLayoutId id="2147483655" r:id="rId7"/>
    <p:sldLayoutId id="2147483651" r:id="rId8"/>
    <p:sldLayoutId id="2147483677" r:id="rId9"/>
    <p:sldLayoutId id="2147483670" r:id="rId10"/>
    <p:sldLayoutId id="2147483671" r:id="rId11"/>
    <p:sldLayoutId id="2147483674" r:id="rId12"/>
    <p:sldLayoutId id="2147483675" r:id="rId13"/>
    <p:sldLayoutId id="2147483676" r:id="rId14"/>
    <p:sldLayoutId id="2147483679" r:id="rId15"/>
    <p:sldLayoutId id="2147483672" r:id="rId16"/>
    <p:sldLayoutId id="2147483680" r:id="rId17"/>
  </p:sldLayoutIdLst>
  <p:hf hdr="0" dt="0"/>
  <p:txStyles>
    <p:titleStyle>
      <a:lvl1pPr algn="l" defTabSz="914377" rtl="0" eaLnBrk="1" latinLnBrk="0" hangingPunct="1">
        <a:lnSpc>
          <a:spcPct val="100000"/>
        </a:lnSpc>
        <a:spcBef>
          <a:spcPct val="0"/>
        </a:spcBef>
        <a:buNone/>
        <a:defRPr sz="3600" b="1" i="0" kern="1200">
          <a:solidFill>
            <a:schemeClr val="tx1"/>
          </a:solidFill>
          <a:latin typeface="Arial Black" charset="0"/>
          <a:ea typeface="Arial Black" charset="0"/>
          <a:cs typeface="Arial Black" charset="0"/>
        </a:defRPr>
      </a:lvl1pPr>
    </p:titleStyle>
    <p:bodyStyle>
      <a:lvl1pPr marL="0" indent="0" algn="l" defTabSz="914377" rtl="0" eaLnBrk="1" latinLnBrk="0" hangingPunct="1">
        <a:lnSpc>
          <a:spcPct val="90000"/>
        </a:lnSpc>
        <a:spcBef>
          <a:spcPts val="1000"/>
        </a:spcBef>
        <a:buFont typeface="Arial"/>
        <a:buNone/>
        <a:defRPr sz="2400" kern="1200">
          <a:solidFill>
            <a:schemeClr val="tx1"/>
          </a:solidFill>
          <a:latin typeface="Arial" charset="0"/>
          <a:ea typeface="Arial" charset="0"/>
          <a:cs typeface="Arial" charset="0"/>
        </a:defRPr>
      </a:lvl1pPr>
      <a:lvl2pPr marL="457189" indent="0" algn="l" defTabSz="914377"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377" indent="0" algn="l" defTabSz="914377"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3pPr>
      <a:lvl4pPr marL="1371566"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4pPr>
      <a:lvl5pPr marL="1828754" indent="0" algn="l" defTabSz="914377"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6C3D-35F3-754F-9CD7-F526C80D068F}"/>
              </a:ext>
            </a:extLst>
          </p:cNvPr>
          <p:cNvSpPr>
            <a:spLocks noGrp="1"/>
          </p:cNvSpPr>
          <p:nvPr>
            <p:ph type="ctrTitle"/>
          </p:nvPr>
        </p:nvSpPr>
        <p:spPr/>
        <p:txBody>
          <a:bodyPr/>
          <a:lstStyle/>
          <a:p>
            <a:r>
              <a:rPr lang="en-US" sz="2800" dirty="0"/>
              <a:t>Thursday 7</a:t>
            </a:r>
            <a:r>
              <a:rPr lang="en-US" sz="2800" baseline="30000" dirty="0"/>
              <a:t>th</a:t>
            </a:r>
            <a:r>
              <a:rPr lang="en-US" sz="2800" dirty="0"/>
              <a:t> February</a:t>
            </a:r>
          </a:p>
        </p:txBody>
      </p:sp>
      <p:sp>
        <p:nvSpPr>
          <p:cNvPr id="3" name="Subtitle 2">
            <a:extLst>
              <a:ext uri="{FF2B5EF4-FFF2-40B4-BE49-F238E27FC236}">
                <a16:creationId xmlns:a16="http://schemas.microsoft.com/office/drawing/2014/main" id="{BC8681BA-BE3A-A74E-8E42-A91A71FB7C8C}"/>
              </a:ext>
            </a:extLst>
          </p:cNvPr>
          <p:cNvSpPr>
            <a:spLocks noGrp="1"/>
          </p:cNvSpPr>
          <p:nvPr>
            <p:ph type="subTitle" idx="1"/>
          </p:nvPr>
        </p:nvSpPr>
        <p:spPr/>
        <p:txBody>
          <a:bodyPr>
            <a:normAutofit fontScale="92500" lnSpcReduction="10000"/>
          </a:bodyPr>
          <a:lstStyle/>
          <a:p>
            <a:r>
              <a:rPr lang="en-US" dirty="0"/>
              <a:t>UKAEA 2023 Contribution for WPLMD and Future Plans</a:t>
            </a:r>
          </a:p>
        </p:txBody>
      </p:sp>
      <p:sp>
        <p:nvSpPr>
          <p:cNvPr id="4" name="Text Placeholder 3">
            <a:extLst>
              <a:ext uri="{FF2B5EF4-FFF2-40B4-BE49-F238E27FC236}">
                <a16:creationId xmlns:a16="http://schemas.microsoft.com/office/drawing/2014/main" id="{10F4417E-103F-A546-B40F-43E9694EE5BA}"/>
              </a:ext>
            </a:extLst>
          </p:cNvPr>
          <p:cNvSpPr>
            <a:spLocks noGrp="1"/>
          </p:cNvSpPr>
          <p:nvPr>
            <p:ph type="body" sz="quarter" idx="14"/>
          </p:nvPr>
        </p:nvSpPr>
        <p:spPr>
          <a:xfrm>
            <a:off x="307714" y="6050503"/>
            <a:ext cx="9104734" cy="588486"/>
          </a:xfrm>
        </p:spPr>
        <p:txBody>
          <a:bodyPr/>
          <a:lstStyle/>
          <a:p>
            <a:r>
              <a:rPr lang="en-US" dirty="0"/>
              <a:t>M. </a:t>
            </a:r>
            <a:r>
              <a:rPr lang="en-US" dirty="0" err="1"/>
              <a:t>Bastar</a:t>
            </a:r>
            <a:r>
              <a:rPr lang="en-US" dirty="0"/>
              <a:t>, A. Barth, D. Horsley and IPP.CR Colleagues</a:t>
            </a:r>
          </a:p>
        </p:txBody>
      </p:sp>
    </p:spTree>
    <p:extLst>
      <p:ext uri="{BB962C8B-B14F-4D97-AF65-F5344CB8AC3E}">
        <p14:creationId xmlns:p14="http://schemas.microsoft.com/office/powerpoint/2010/main" val="2954131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10"/>
          <p:cNvPicPr preferRelativeResize="0"/>
          <p:nvPr/>
        </p:nvPicPr>
        <p:blipFill rotWithShape="1">
          <a:blip r:embed="rId3">
            <a:alphaModFix/>
          </a:blip>
          <a:srcRect/>
          <a:stretch/>
        </p:blipFill>
        <p:spPr>
          <a:xfrm>
            <a:off x="5793580" y="534945"/>
            <a:ext cx="2151594" cy="5613111"/>
          </a:xfrm>
          <a:prstGeom prst="rect">
            <a:avLst/>
          </a:prstGeom>
          <a:noFill/>
          <a:ln>
            <a:noFill/>
          </a:ln>
        </p:spPr>
      </p:pic>
      <p:pic>
        <p:nvPicPr>
          <p:cNvPr id="300" name="Google Shape;300;p10"/>
          <p:cNvPicPr preferRelativeResize="0"/>
          <p:nvPr/>
        </p:nvPicPr>
        <p:blipFill rotWithShape="1">
          <a:blip r:embed="rId4">
            <a:alphaModFix/>
          </a:blip>
          <a:srcRect/>
          <a:stretch/>
        </p:blipFill>
        <p:spPr>
          <a:xfrm>
            <a:off x="8545887" y="479134"/>
            <a:ext cx="2909913" cy="5899732"/>
          </a:xfrm>
          <a:prstGeom prst="rect">
            <a:avLst/>
          </a:prstGeom>
          <a:noFill/>
          <a:ln>
            <a:noFill/>
          </a:ln>
        </p:spPr>
      </p:pic>
      <p:pic>
        <p:nvPicPr>
          <p:cNvPr id="301" name="Google Shape;301;p10"/>
          <p:cNvPicPr preferRelativeResize="0"/>
          <p:nvPr/>
        </p:nvPicPr>
        <p:blipFill rotWithShape="1">
          <a:blip r:embed="rId5">
            <a:alphaModFix/>
          </a:blip>
          <a:srcRect/>
          <a:stretch/>
        </p:blipFill>
        <p:spPr>
          <a:xfrm>
            <a:off x="2092170" y="600075"/>
            <a:ext cx="3105412" cy="5105400"/>
          </a:xfrm>
          <a:prstGeom prst="rect">
            <a:avLst/>
          </a:prstGeom>
          <a:noFill/>
          <a:ln>
            <a:noFill/>
          </a:ln>
        </p:spPr>
      </p:pic>
      <p:sp>
        <p:nvSpPr>
          <p:cNvPr id="302" name="Google Shape;302;p10"/>
          <p:cNvSpPr txBox="1">
            <a:spLocks noGrp="1"/>
          </p:cNvSpPr>
          <p:nvPr>
            <p:ph type="ftr" idx="11"/>
          </p:nvPr>
        </p:nvSpPr>
        <p:spPr>
          <a:xfrm>
            <a:off x="876221" y="6387700"/>
            <a:ext cx="700882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Official - Sensitive - Commercial </a:t>
            </a:r>
            <a:endParaRPr/>
          </a:p>
        </p:txBody>
      </p:sp>
      <p:sp>
        <p:nvSpPr>
          <p:cNvPr id="303" name="Google Shape;303;p10"/>
          <p:cNvSpPr txBox="1">
            <a:spLocks noGrp="1"/>
          </p:cNvSpPr>
          <p:nvPr>
            <p:ph type="sldNum" idx="12"/>
          </p:nvPr>
        </p:nvSpPr>
        <p:spPr>
          <a:xfrm>
            <a:off x="101600" y="6387702"/>
            <a:ext cx="663451"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10</a:t>
            </a:fld>
            <a:endParaRPr/>
          </a:p>
        </p:txBody>
      </p:sp>
      <p:sp>
        <p:nvSpPr>
          <p:cNvPr id="304" name="Google Shape;304;p10"/>
          <p:cNvSpPr txBox="1">
            <a:spLocks noGrp="1"/>
          </p:cNvSpPr>
          <p:nvPr>
            <p:ph type="title"/>
          </p:nvPr>
        </p:nvSpPr>
        <p:spPr>
          <a:xfrm>
            <a:off x="166868" y="327886"/>
            <a:ext cx="2712457" cy="79606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600"/>
              <a:buFont typeface="Arial Black"/>
              <a:buNone/>
            </a:pPr>
            <a:r>
              <a:rPr lang="en-GB"/>
              <a:t>Assembly</a:t>
            </a:r>
            <a:endParaRPr/>
          </a:p>
        </p:txBody>
      </p:sp>
      <p:pic>
        <p:nvPicPr>
          <p:cNvPr id="305" name="Google Shape;305;p10"/>
          <p:cNvPicPr preferRelativeResize="0"/>
          <p:nvPr/>
        </p:nvPicPr>
        <p:blipFill rotWithShape="1">
          <a:blip r:embed="rId6">
            <a:alphaModFix/>
          </a:blip>
          <a:srcRect/>
          <a:stretch/>
        </p:blipFill>
        <p:spPr>
          <a:xfrm>
            <a:off x="166868" y="833967"/>
            <a:ext cx="2009907" cy="5303108"/>
          </a:xfrm>
          <a:prstGeom prst="rect">
            <a:avLst/>
          </a:prstGeom>
          <a:noFill/>
          <a:ln>
            <a:noFill/>
          </a:ln>
        </p:spPr>
      </p:pic>
      <p:cxnSp>
        <p:nvCxnSpPr>
          <p:cNvPr id="306" name="Google Shape;306;p10"/>
          <p:cNvCxnSpPr/>
          <p:nvPr/>
        </p:nvCxnSpPr>
        <p:spPr>
          <a:xfrm flipH="1">
            <a:off x="815569" y="1543050"/>
            <a:ext cx="2066925" cy="971550"/>
          </a:xfrm>
          <a:prstGeom prst="straightConnector1">
            <a:avLst/>
          </a:prstGeom>
          <a:noFill/>
          <a:ln w="9525" cap="flat" cmpd="sng">
            <a:solidFill>
              <a:schemeClr val="accent1"/>
            </a:solidFill>
            <a:prstDash val="solid"/>
            <a:miter lim="800000"/>
            <a:headEnd type="none" w="sm" len="sm"/>
            <a:tailEnd type="triangle" w="med" len="med"/>
          </a:ln>
        </p:spPr>
      </p:cxnSp>
      <p:cxnSp>
        <p:nvCxnSpPr>
          <p:cNvPr id="307" name="Google Shape;307;p10"/>
          <p:cNvCxnSpPr/>
          <p:nvPr/>
        </p:nvCxnSpPr>
        <p:spPr>
          <a:xfrm flipH="1">
            <a:off x="1496172" y="1758850"/>
            <a:ext cx="2805743" cy="755750"/>
          </a:xfrm>
          <a:prstGeom prst="straightConnector1">
            <a:avLst/>
          </a:prstGeom>
          <a:noFill/>
          <a:ln w="9525" cap="flat" cmpd="sng">
            <a:solidFill>
              <a:schemeClr val="accent1"/>
            </a:solidFill>
            <a:prstDash val="solid"/>
            <a:miter lim="800000"/>
            <a:headEnd type="none" w="sm" len="sm"/>
            <a:tailEnd type="triangle" w="med" len="med"/>
          </a:ln>
        </p:spPr>
      </p:cxnSp>
      <p:cxnSp>
        <p:nvCxnSpPr>
          <p:cNvPr id="308" name="Google Shape;308;p10"/>
          <p:cNvCxnSpPr/>
          <p:nvPr/>
        </p:nvCxnSpPr>
        <p:spPr>
          <a:xfrm>
            <a:off x="5086350" y="2886075"/>
            <a:ext cx="1783027" cy="0"/>
          </a:xfrm>
          <a:prstGeom prst="straightConnector1">
            <a:avLst/>
          </a:prstGeom>
          <a:noFill/>
          <a:ln w="9525" cap="flat" cmpd="sng">
            <a:solidFill>
              <a:schemeClr val="accent1"/>
            </a:solidFill>
            <a:prstDash val="solid"/>
            <a:miter lim="800000"/>
            <a:headEnd type="none" w="sm" len="sm"/>
            <a:tailEnd type="triangle" w="med" len="med"/>
          </a:ln>
        </p:spPr>
      </p:cxnSp>
      <p:sp>
        <p:nvSpPr>
          <p:cNvPr id="309" name="Google Shape;309;p10"/>
          <p:cNvSpPr txBox="1"/>
          <p:nvPr/>
        </p:nvSpPr>
        <p:spPr>
          <a:xfrm>
            <a:off x="4010553" y="2695169"/>
            <a:ext cx="135255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12 g  of tin</a:t>
            </a:r>
            <a:endParaRPr/>
          </a:p>
          <a:p>
            <a:pPr marL="0" marR="0" lvl="0" indent="0" algn="l" rtl="0">
              <a:spcBef>
                <a:spcPts val="0"/>
              </a:spcBef>
              <a:spcAft>
                <a:spcPts val="0"/>
              </a:spcAft>
              <a:buNone/>
            </a:pPr>
            <a:r>
              <a:rPr lang="en-GB" sz="1400">
                <a:solidFill>
                  <a:schemeClr val="dk1"/>
                </a:solidFill>
                <a:latin typeface="Arial"/>
                <a:ea typeface="Arial"/>
                <a:cs typeface="Arial"/>
                <a:sym typeface="Arial"/>
              </a:rPr>
              <a:t>1.7cm3</a:t>
            </a:r>
            <a:endParaRPr/>
          </a:p>
        </p:txBody>
      </p:sp>
      <p:cxnSp>
        <p:nvCxnSpPr>
          <p:cNvPr id="310" name="Google Shape;310;p10"/>
          <p:cNvCxnSpPr/>
          <p:nvPr/>
        </p:nvCxnSpPr>
        <p:spPr>
          <a:xfrm flipH="1">
            <a:off x="3146854" y="833967"/>
            <a:ext cx="568411" cy="541752"/>
          </a:xfrm>
          <a:prstGeom prst="straightConnector1">
            <a:avLst/>
          </a:prstGeom>
          <a:noFill/>
          <a:ln w="9525" cap="flat" cmpd="sng">
            <a:solidFill>
              <a:schemeClr val="accent1"/>
            </a:solidFill>
            <a:prstDash val="solid"/>
            <a:miter lim="800000"/>
            <a:headEnd type="none" w="sm" len="sm"/>
            <a:tailEnd type="triangle" w="med" len="med"/>
          </a:ln>
        </p:spPr>
      </p:cxnSp>
      <p:sp>
        <p:nvSpPr>
          <p:cNvPr id="311" name="Google Shape;311;p10"/>
          <p:cNvSpPr txBox="1"/>
          <p:nvPr/>
        </p:nvSpPr>
        <p:spPr>
          <a:xfrm>
            <a:off x="3715265" y="708454"/>
            <a:ext cx="82400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Tie bars</a:t>
            </a:r>
            <a:endParaRPr/>
          </a:p>
        </p:txBody>
      </p:sp>
      <p:cxnSp>
        <p:nvCxnSpPr>
          <p:cNvPr id="312" name="Google Shape;312;p10"/>
          <p:cNvCxnSpPr/>
          <p:nvPr/>
        </p:nvCxnSpPr>
        <p:spPr>
          <a:xfrm flipH="1">
            <a:off x="1153297" y="4341341"/>
            <a:ext cx="1565189" cy="247135"/>
          </a:xfrm>
          <a:prstGeom prst="straightConnector1">
            <a:avLst/>
          </a:prstGeom>
          <a:noFill/>
          <a:ln w="9525" cap="flat" cmpd="sng">
            <a:solidFill>
              <a:schemeClr val="accent1"/>
            </a:solidFill>
            <a:prstDash val="solid"/>
            <a:miter lim="800000"/>
            <a:headEnd type="none" w="sm" len="sm"/>
            <a:tailEnd type="triangle" w="med" len="med"/>
          </a:ln>
        </p:spPr>
      </p:cxnSp>
      <p:sp>
        <p:nvSpPr>
          <p:cNvPr id="313" name="Google Shape;313;p10"/>
          <p:cNvSpPr txBox="1"/>
          <p:nvPr/>
        </p:nvSpPr>
        <p:spPr>
          <a:xfrm>
            <a:off x="2800895" y="4139372"/>
            <a:ext cx="94128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3mm wall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0FAA4C-1592-882E-7A9F-D421F1871500}"/>
              </a:ext>
            </a:extLst>
          </p:cNvPr>
          <p:cNvSpPr>
            <a:spLocks noGrp="1"/>
          </p:cNvSpPr>
          <p:nvPr>
            <p:ph type="body" idx="1"/>
          </p:nvPr>
        </p:nvSpPr>
        <p:spPr/>
        <p:txBody>
          <a:bodyPr/>
          <a:lstStyle/>
          <a:p>
            <a:r>
              <a:rPr lang="en-GB" dirty="0"/>
              <a:t>Level of extrapolation required? - How close will test conditions on this facility be representative of DEMO operating conditions?</a:t>
            </a:r>
          </a:p>
          <a:p>
            <a:r>
              <a:rPr lang="en-GB" dirty="0"/>
              <a:t>Design Data Requirement. - Is the aim of the test to provide data that is directly usable in design (e.g., nuclear data)? If so what accuracy and statistics (i.e., repeated tests) is required and why? </a:t>
            </a:r>
          </a:p>
          <a:p>
            <a:r>
              <a:rPr lang="en-GB" dirty="0"/>
              <a:t>Design Data Requirement. - If the data is to support a model needed to enable design decisions or substantiation, where is that model described and what are the requirements on data?</a:t>
            </a:r>
          </a:p>
          <a:p>
            <a:r>
              <a:rPr lang="en-GB" dirty="0"/>
              <a:t>Stakeholders - Who else will use the data/models from these experiments? Should they be involved with the experimental activities?</a:t>
            </a:r>
          </a:p>
        </p:txBody>
      </p:sp>
      <p:sp>
        <p:nvSpPr>
          <p:cNvPr id="3" name="Title 2">
            <a:extLst>
              <a:ext uri="{FF2B5EF4-FFF2-40B4-BE49-F238E27FC236}">
                <a16:creationId xmlns:a16="http://schemas.microsoft.com/office/drawing/2014/main" id="{6506FDB1-55AC-F023-8AA1-E3F065EF690D}"/>
              </a:ext>
            </a:extLst>
          </p:cNvPr>
          <p:cNvSpPr>
            <a:spLocks noGrp="1"/>
          </p:cNvSpPr>
          <p:nvPr>
            <p:ph type="title"/>
          </p:nvPr>
        </p:nvSpPr>
        <p:spPr/>
        <p:txBody>
          <a:bodyPr>
            <a:normAutofit fontScale="90000"/>
          </a:bodyPr>
          <a:lstStyle/>
          <a:p>
            <a:r>
              <a:rPr lang="en-GB" dirty="0"/>
              <a:t>Inputs Required for Determining Design and Compatibility with Diagnostics</a:t>
            </a:r>
          </a:p>
        </p:txBody>
      </p:sp>
      <p:sp>
        <p:nvSpPr>
          <p:cNvPr id="4" name="Slide Number Placeholder 3">
            <a:extLst>
              <a:ext uri="{FF2B5EF4-FFF2-40B4-BE49-F238E27FC236}">
                <a16:creationId xmlns:a16="http://schemas.microsoft.com/office/drawing/2014/main" id="{CDDBBEC5-543B-5539-84CF-D7A1BAF326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11</a:t>
            </a:fld>
            <a:endParaRPr lang="en-GB"/>
          </a:p>
        </p:txBody>
      </p:sp>
    </p:spTree>
    <p:extLst>
      <p:ext uri="{BB962C8B-B14F-4D97-AF65-F5344CB8AC3E}">
        <p14:creationId xmlns:p14="http://schemas.microsoft.com/office/powerpoint/2010/main" val="3427196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C203F2-F791-3D0C-3EDB-BB3B1964D0B0}"/>
              </a:ext>
            </a:extLst>
          </p:cNvPr>
          <p:cNvSpPr>
            <a:spLocks noGrp="1"/>
          </p:cNvSpPr>
          <p:nvPr>
            <p:ph sz="half" idx="2"/>
          </p:nvPr>
        </p:nvSpPr>
        <p:spPr/>
        <p:txBody>
          <a:bodyPr/>
          <a:lstStyle/>
          <a:p>
            <a:pPr marL="342900" indent="-342900">
              <a:buFont typeface="Arial" panose="020B0604020202020204" pitchFamily="34" charset="0"/>
              <a:buChar char="•"/>
            </a:pPr>
            <a:r>
              <a:rPr lang="en-GB" dirty="0"/>
              <a:t>Priority research objectives based around LM compatibility with plasma (and transport), LM/CPS selection combination and engineering performance (manufacturing/integrity).</a:t>
            </a:r>
          </a:p>
          <a:p>
            <a:pPr marL="342900" indent="-342900">
              <a:buFont typeface="Arial" panose="020B0604020202020204" pitchFamily="34" charset="0"/>
              <a:buChar char="•"/>
            </a:pPr>
            <a:r>
              <a:rPr lang="en-GB" dirty="0"/>
              <a:t>A series of requirements documents have been created capturing inputs from WPPRD-LMD, COMPASS-U, DEMO and Design Teams. Updates to these documents following a workshop will be completed as part of AWP24 deliverable.</a:t>
            </a:r>
          </a:p>
          <a:p>
            <a:pPr marL="342900" indent="-342900">
              <a:buFont typeface="Arial" panose="020B0604020202020204" pitchFamily="34" charset="0"/>
              <a:buChar char="•"/>
            </a:pPr>
            <a:r>
              <a:rPr lang="en-GB" dirty="0"/>
              <a:t>A first iteration of a concept design has been produced. Feedback received has resulted in updated requirements. New design features to be incorporated in the AWP24 design work.</a:t>
            </a:r>
          </a:p>
          <a:p>
            <a:pPr marL="342900" indent="-342900">
              <a:buFont typeface="Arial" panose="020B0604020202020204" pitchFamily="34" charset="0"/>
              <a:buChar char="•"/>
            </a:pPr>
            <a:r>
              <a:rPr lang="en-GB" dirty="0"/>
              <a:t>An operational sequence is to be produced to better define the boundary conditions for upcoming analysis in AWP24.</a:t>
            </a:r>
          </a:p>
        </p:txBody>
      </p:sp>
      <p:sp>
        <p:nvSpPr>
          <p:cNvPr id="3" name="Title 2">
            <a:extLst>
              <a:ext uri="{FF2B5EF4-FFF2-40B4-BE49-F238E27FC236}">
                <a16:creationId xmlns:a16="http://schemas.microsoft.com/office/drawing/2014/main" id="{B3AD9775-2886-B34F-56A6-0FCDCBEFAC3D}"/>
              </a:ext>
            </a:extLst>
          </p:cNvPr>
          <p:cNvSpPr>
            <a:spLocks noGrp="1"/>
          </p:cNvSpPr>
          <p:nvPr>
            <p:ph type="title"/>
          </p:nvPr>
        </p:nvSpPr>
        <p:spPr/>
        <p:txBody>
          <a:bodyPr/>
          <a:lstStyle/>
          <a:p>
            <a:r>
              <a:rPr lang="en-GB" dirty="0"/>
              <a:t>Conclusions </a:t>
            </a:r>
          </a:p>
        </p:txBody>
      </p:sp>
      <p:sp>
        <p:nvSpPr>
          <p:cNvPr id="4" name="Footer Placeholder 3">
            <a:extLst>
              <a:ext uri="{FF2B5EF4-FFF2-40B4-BE49-F238E27FC236}">
                <a16:creationId xmlns:a16="http://schemas.microsoft.com/office/drawing/2014/main" id="{635F9BF1-260C-8841-B931-96899DDEF45B}"/>
              </a:ext>
            </a:extLst>
          </p:cNvPr>
          <p:cNvSpPr>
            <a:spLocks noGrp="1"/>
          </p:cNvSpPr>
          <p:nvPr>
            <p:ph type="ftr" sz="quarter" idx="10"/>
          </p:nvPr>
        </p:nvSpPr>
        <p:spPr/>
        <p:txBody>
          <a:bodyPr/>
          <a:lstStyle/>
          <a:p>
            <a:r>
              <a:rPr lang="en-US"/>
              <a:t>Official - Sensitive - Commercial </a:t>
            </a:r>
            <a:endParaRPr lang="en-US" dirty="0"/>
          </a:p>
        </p:txBody>
      </p:sp>
      <p:sp>
        <p:nvSpPr>
          <p:cNvPr id="5" name="Slide Number Placeholder 4">
            <a:extLst>
              <a:ext uri="{FF2B5EF4-FFF2-40B4-BE49-F238E27FC236}">
                <a16:creationId xmlns:a16="http://schemas.microsoft.com/office/drawing/2014/main" id="{795F5722-8532-6398-93D2-50127C67F162}"/>
              </a:ext>
            </a:extLst>
          </p:cNvPr>
          <p:cNvSpPr>
            <a:spLocks noGrp="1"/>
          </p:cNvSpPr>
          <p:nvPr>
            <p:ph type="sldNum" sz="quarter" idx="4"/>
          </p:nvPr>
        </p:nvSpPr>
        <p:spPr/>
        <p:txBody>
          <a:bodyPr/>
          <a:lstStyle/>
          <a:p>
            <a:fld id="{35482B25-261F-464E-BDD8-63296DE4D8A4}" type="slidenum">
              <a:rPr lang="en-US" smtClean="0"/>
              <a:pPr/>
              <a:t>12</a:t>
            </a:fld>
            <a:endParaRPr lang="en-US" dirty="0"/>
          </a:p>
        </p:txBody>
      </p:sp>
    </p:spTree>
    <p:extLst>
      <p:ext uri="{BB962C8B-B14F-4D97-AF65-F5344CB8AC3E}">
        <p14:creationId xmlns:p14="http://schemas.microsoft.com/office/powerpoint/2010/main" val="2290945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57F1CB-A04D-B1D8-1C01-7DA8C8AA3E95}"/>
              </a:ext>
            </a:extLst>
          </p:cNvPr>
          <p:cNvSpPr>
            <a:spLocks noGrp="1"/>
          </p:cNvSpPr>
          <p:nvPr>
            <p:ph sz="half" idx="2"/>
          </p:nvPr>
        </p:nvSpPr>
        <p:spPr/>
        <p:txBody>
          <a:bodyPr>
            <a:normAutofit/>
          </a:bodyPr>
          <a:lstStyle/>
          <a:p>
            <a:r>
              <a:rPr lang="en-GB" dirty="0"/>
              <a:t>The work conducted in 2023 has produced an initial concept design that has informed Research Objectives, System Requirements and Functional Requirements.</a:t>
            </a:r>
          </a:p>
          <a:p>
            <a:r>
              <a:rPr lang="en-GB" dirty="0"/>
              <a:t>The work envisaged for 2024 will aim to </a:t>
            </a:r>
            <a:r>
              <a:rPr lang="en-GB" b="1" dirty="0"/>
              <a:t>progress the design to a detailed </a:t>
            </a:r>
            <a:r>
              <a:rPr lang="en-GB" dirty="0"/>
              <a:t>stage and a route to manufacture identified. The technical specification for the deliverable includes:</a:t>
            </a:r>
          </a:p>
          <a:p>
            <a:pPr marL="342900" indent="-342900">
              <a:buFont typeface="Arial" panose="020B0604020202020204" pitchFamily="34" charset="0"/>
              <a:buChar char="•"/>
            </a:pPr>
            <a:r>
              <a:rPr lang="en-GB" dirty="0"/>
              <a:t>Create operational states specification compatible with COMPASS-U.</a:t>
            </a:r>
          </a:p>
          <a:p>
            <a:pPr marL="342900" indent="-342900">
              <a:buFont typeface="Arial" panose="020B0604020202020204" pitchFamily="34" charset="0"/>
              <a:buChar char="•"/>
            </a:pPr>
            <a:r>
              <a:rPr lang="en-GB" dirty="0"/>
              <a:t>Finalise concept design including required heaters, liquid metal reservoir and mounting arrangement.</a:t>
            </a:r>
          </a:p>
          <a:p>
            <a:pPr marL="342900" indent="-342900">
              <a:buFont typeface="Arial" panose="020B0604020202020204" pitchFamily="34" charset="0"/>
              <a:buChar char="•"/>
            </a:pPr>
            <a:r>
              <a:rPr lang="en-GB" dirty="0"/>
              <a:t>Perform thermal and structural analysis and ensure compatibility with operational cycle</a:t>
            </a:r>
          </a:p>
        </p:txBody>
      </p:sp>
      <p:sp>
        <p:nvSpPr>
          <p:cNvPr id="3" name="Title 2">
            <a:extLst>
              <a:ext uri="{FF2B5EF4-FFF2-40B4-BE49-F238E27FC236}">
                <a16:creationId xmlns:a16="http://schemas.microsoft.com/office/drawing/2014/main" id="{8BCE735E-D342-5A97-E59B-071963AE49AB}"/>
              </a:ext>
            </a:extLst>
          </p:cNvPr>
          <p:cNvSpPr>
            <a:spLocks noGrp="1"/>
          </p:cNvSpPr>
          <p:nvPr>
            <p:ph type="title"/>
          </p:nvPr>
        </p:nvSpPr>
        <p:spPr/>
        <p:txBody>
          <a:bodyPr/>
          <a:lstStyle/>
          <a:p>
            <a:r>
              <a:rPr lang="en-GB" dirty="0"/>
              <a:t>Future Activities</a:t>
            </a:r>
          </a:p>
        </p:txBody>
      </p:sp>
      <p:sp>
        <p:nvSpPr>
          <p:cNvPr id="4" name="Footer Placeholder 3">
            <a:extLst>
              <a:ext uri="{FF2B5EF4-FFF2-40B4-BE49-F238E27FC236}">
                <a16:creationId xmlns:a16="http://schemas.microsoft.com/office/drawing/2014/main" id="{52B7BD80-366A-386A-9188-C8BBA4DD2BF0}"/>
              </a:ext>
            </a:extLst>
          </p:cNvPr>
          <p:cNvSpPr>
            <a:spLocks noGrp="1"/>
          </p:cNvSpPr>
          <p:nvPr>
            <p:ph type="ftr" sz="quarter" idx="10"/>
          </p:nvPr>
        </p:nvSpPr>
        <p:spPr/>
        <p:txBody>
          <a:bodyPr/>
          <a:lstStyle/>
          <a:p>
            <a:r>
              <a:rPr lang="en-US"/>
              <a:t>Official - Sensitive - Commercial </a:t>
            </a:r>
            <a:endParaRPr lang="en-US" dirty="0"/>
          </a:p>
        </p:txBody>
      </p:sp>
      <p:sp>
        <p:nvSpPr>
          <p:cNvPr id="5" name="Slide Number Placeholder 4">
            <a:extLst>
              <a:ext uri="{FF2B5EF4-FFF2-40B4-BE49-F238E27FC236}">
                <a16:creationId xmlns:a16="http://schemas.microsoft.com/office/drawing/2014/main" id="{46B96AEA-5F04-B7AE-8699-CBE3EAD03D58}"/>
              </a:ext>
            </a:extLst>
          </p:cNvPr>
          <p:cNvSpPr>
            <a:spLocks noGrp="1"/>
          </p:cNvSpPr>
          <p:nvPr>
            <p:ph type="sldNum" sz="quarter" idx="4"/>
          </p:nvPr>
        </p:nvSpPr>
        <p:spPr/>
        <p:txBody>
          <a:bodyPr/>
          <a:lstStyle/>
          <a:p>
            <a:fld id="{35482B25-261F-464E-BDD8-63296DE4D8A4}" type="slidenum">
              <a:rPr lang="en-US" smtClean="0"/>
              <a:pPr/>
              <a:t>13</a:t>
            </a:fld>
            <a:endParaRPr lang="en-US" dirty="0"/>
          </a:p>
        </p:txBody>
      </p:sp>
    </p:spTree>
    <p:extLst>
      <p:ext uri="{BB962C8B-B14F-4D97-AF65-F5344CB8AC3E}">
        <p14:creationId xmlns:p14="http://schemas.microsoft.com/office/powerpoint/2010/main" val="491083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C07BE3-B8B6-3518-4E23-BAE244BC31D4}"/>
              </a:ext>
            </a:extLst>
          </p:cNvPr>
          <p:cNvSpPr>
            <a:spLocks noGrp="1"/>
          </p:cNvSpPr>
          <p:nvPr>
            <p:ph sz="half" idx="2"/>
          </p:nvPr>
        </p:nvSpPr>
        <p:spPr/>
        <p:txBody>
          <a:bodyPr>
            <a:normAutofit fontScale="92500"/>
          </a:bodyPr>
          <a:lstStyle/>
          <a:p>
            <a:r>
              <a:rPr lang="en-GB" dirty="0"/>
              <a:t>The development of liquid-metal plasma-facing surfaces provides potential for a liquid surface that self-arranges to eliminate hot-spots or edges and is self-healing under high-power excursions. </a:t>
            </a:r>
          </a:p>
          <a:p>
            <a:r>
              <a:rPr lang="en-GB" dirty="0"/>
              <a:t>Work in FP9 therefore aims to develop both the plasma-facing surface design and manufacturing concept, and the whole divertor-module concept to a state where it is a potential option for DEMO. This includes development of concepts that could be tested on COMPASS-U. </a:t>
            </a:r>
          </a:p>
          <a:p>
            <a:r>
              <a:rPr lang="en-GB" dirty="0"/>
              <a:t>COMPASS-U will be available from ~2027 for LMD testing. Based on the generated understanding from liquid metal testing procedures elsewhere in the work package, prototype testing is anticipated through module insertion into the divertor and enable full designs for COMPASS-U by the end of the programme.</a:t>
            </a:r>
          </a:p>
          <a:p>
            <a:r>
              <a:rPr lang="en-GB" dirty="0"/>
              <a:t>Deliverables on this task are created to aid the realisation of an LMD target for COMPASS-U from defining design requirements through to manufacture and </a:t>
            </a:r>
            <a:r>
              <a:rPr lang="en-GB"/>
              <a:t>test support.</a:t>
            </a:r>
            <a:endParaRPr lang="en-GB" dirty="0"/>
          </a:p>
        </p:txBody>
      </p:sp>
      <p:sp>
        <p:nvSpPr>
          <p:cNvPr id="3" name="Title 2">
            <a:extLst>
              <a:ext uri="{FF2B5EF4-FFF2-40B4-BE49-F238E27FC236}">
                <a16:creationId xmlns:a16="http://schemas.microsoft.com/office/drawing/2014/main" id="{157ECFF9-E859-7A98-1516-A318F9F73C3B}"/>
              </a:ext>
            </a:extLst>
          </p:cNvPr>
          <p:cNvSpPr>
            <a:spLocks noGrp="1"/>
          </p:cNvSpPr>
          <p:nvPr>
            <p:ph type="title"/>
          </p:nvPr>
        </p:nvSpPr>
        <p:spPr/>
        <p:txBody>
          <a:bodyPr/>
          <a:lstStyle/>
          <a:p>
            <a:r>
              <a:rPr lang="en-GB" dirty="0"/>
              <a:t>Task Objectives</a:t>
            </a:r>
          </a:p>
        </p:txBody>
      </p:sp>
      <p:sp>
        <p:nvSpPr>
          <p:cNvPr id="4" name="Footer Placeholder 3">
            <a:extLst>
              <a:ext uri="{FF2B5EF4-FFF2-40B4-BE49-F238E27FC236}">
                <a16:creationId xmlns:a16="http://schemas.microsoft.com/office/drawing/2014/main" id="{DAF0355F-E279-AE6D-C281-0EB15FC3C9B8}"/>
              </a:ext>
            </a:extLst>
          </p:cNvPr>
          <p:cNvSpPr>
            <a:spLocks noGrp="1"/>
          </p:cNvSpPr>
          <p:nvPr>
            <p:ph type="ftr" sz="quarter" idx="10"/>
          </p:nvPr>
        </p:nvSpPr>
        <p:spPr/>
        <p:txBody>
          <a:bodyPr/>
          <a:lstStyle/>
          <a:p>
            <a:r>
              <a:rPr lang="en-US"/>
              <a:t>Official - Sensitive - Commercial </a:t>
            </a:r>
            <a:endParaRPr lang="en-US" dirty="0"/>
          </a:p>
        </p:txBody>
      </p:sp>
      <p:sp>
        <p:nvSpPr>
          <p:cNvPr id="5" name="Slide Number Placeholder 4">
            <a:extLst>
              <a:ext uri="{FF2B5EF4-FFF2-40B4-BE49-F238E27FC236}">
                <a16:creationId xmlns:a16="http://schemas.microsoft.com/office/drawing/2014/main" id="{C54DAD21-ED5E-A8E1-512A-AE6CFC2713BA}"/>
              </a:ext>
            </a:extLst>
          </p:cNvPr>
          <p:cNvSpPr>
            <a:spLocks noGrp="1"/>
          </p:cNvSpPr>
          <p:nvPr>
            <p:ph type="sldNum" sz="quarter" idx="4"/>
          </p:nvPr>
        </p:nvSpPr>
        <p:spPr/>
        <p:txBody>
          <a:bodyPr/>
          <a:lstStyle/>
          <a:p>
            <a:fld id="{35482B25-261F-464E-BDD8-63296DE4D8A4}" type="slidenum">
              <a:rPr lang="en-US" smtClean="0"/>
              <a:pPr/>
              <a:t>2</a:t>
            </a:fld>
            <a:endParaRPr lang="en-US" dirty="0"/>
          </a:p>
        </p:txBody>
      </p:sp>
    </p:spTree>
    <p:extLst>
      <p:ext uri="{BB962C8B-B14F-4D97-AF65-F5344CB8AC3E}">
        <p14:creationId xmlns:p14="http://schemas.microsoft.com/office/powerpoint/2010/main" val="238262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A0EB05-B6F6-3066-0524-222B11FA53FF}"/>
              </a:ext>
            </a:extLst>
          </p:cNvPr>
          <p:cNvSpPr>
            <a:spLocks noGrp="1"/>
          </p:cNvSpPr>
          <p:nvPr>
            <p:ph sz="half" idx="2"/>
          </p:nvPr>
        </p:nvSpPr>
        <p:spPr/>
        <p:txBody>
          <a:bodyPr>
            <a:normAutofit fontScale="92500" lnSpcReduction="10000"/>
          </a:bodyPr>
          <a:lstStyle/>
          <a:p>
            <a:pPr marL="457200" indent="-457200">
              <a:buFont typeface="+mj-lt"/>
              <a:buAutoNum type="arabicPeriod"/>
            </a:pPr>
            <a:r>
              <a:rPr lang="en-GB" dirty="0"/>
              <a:t>Determine Research Objectives for LM-CPS Divertor Components in COMPASS-U.</a:t>
            </a:r>
          </a:p>
          <a:p>
            <a:pPr marL="914389" lvl="1" indent="-457200">
              <a:buFont typeface="Arial" panose="020B0604020202020204" pitchFamily="34" charset="0"/>
              <a:buChar char="•"/>
            </a:pPr>
            <a:r>
              <a:rPr lang="en-GB" dirty="0"/>
              <a:t>Prioritisation of needs / requirements / outcomes.</a:t>
            </a:r>
          </a:p>
          <a:p>
            <a:pPr marL="914389" lvl="1" indent="-457200">
              <a:buFont typeface="Arial" panose="020B0604020202020204" pitchFamily="34" charset="0"/>
              <a:buChar char="•"/>
            </a:pPr>
            <a:r>
              <a:rPr lang="en-GB" dirty="0"/>
              <a:t>Links to DEMO decision points and alignment with overall </a:t>
            </a:r>
            <a:r>
              <a:rPr lang="en-GB" dirty="0" err="1"/>
              <a:t>EUROfusion</a:t>
            </a:r>
            <a:r>
              <a:rPr lang="en-GB" dirty="0"/>
              <a:t> verification and validation (V&amp;V) strategy. Gaps / uncertainties being addressed .</a:t>
            </a:r>
          </a:p>
          <a:p>
            <a:pPr marL="914389" lvl="1" indent="-457200">
              <a:buFont typeface="Arial" panose="020B0604020202020204" pitchFamily="34" charset="0"/>
              <a:buChar char="•"/>
            </a:pPr>
            <a:r>
              <a:rPr lang="en-GB" dirty="0"/>
              <a:t>Test success criteria, model development &amp; validation requirements .</a:t>
            </a:r>
          </a:p>
          <a:p>
            <a:pPr marL="457200" indent="-457200">
              <a:buFont typeface="+mj-lt"/>
              <a:buAutoNum type="arabicPeriod"/>
            </a:pPr>
            <a:r>
              <a:rPr lang="en-GB" dirty="0"/>
              <a:t>Collect Stakeholder Requirements and Derive System Requirements for LM-CPS Divertor Tile.</a:t>
            </a:r>
          </a:p>
          <a:p>
            <a:pPr marL="914389" lvl="1" indent="-457200">
              <a:buFont typeface="Arial" panose="020B0604020202020204" pitchFamily="34" charset="0"/>
              <a:buChar char="•"/>
            </a:pPr>
            <a:r>
              <a:rPr lang="en-GB" dirty="0"/>
              <a:t>Stakeholder requirements informed by research objectives.</a:t>
            </a:r>
          </a:p>
          <a:p>
            <a:pPr marL="914389" lvl="1" indent="-457200">
              <a:buFont typeface="Arial" panose="020B0604020202020204" pitchFamily="34" charset="0"/>
              <a:buChar char="•"/>
            </a:pPr>
            <a:r>
              <a:rPr lang="en-GB" dirty="0"/>
              <a:t>Workshop amongst WPPRD-LMD community to ensure objectives and constraints are satisfied.</a:t>
            </a:r>
          </a:p>
          <a:p>
            <a:pPr marL="457200" indent="-457200">
              <a:buFont typeface="+mj-lt"/>
              <a:buAutoNum type="arabicPeriod"/>
            </a:pPr>
            <a:r>
              <a:rPr lang="en-GB" dirty="0"/>
              <a:t>Conceptual Design of COMPASS-U LM-CPS Divertor Tile Based on DEMO Technology.</a:t>
            </a:r>
          </a:p>
          <a:p>
            <a:pPr marL="914389" lvl="1" indent="-457200">
              <a:buFont typeface="Arial" panose="020B0604020202020204" pitchFamily="34" charset="0"/>
              <a:buChar char="•"/>
            </a:pPr>
            <a:r>
              <a:rPr lang="en-GB" dirty="0"/>
              <a:t>Design work to conform to requirements </a:t>
            </a:r>
          </a:p>
          <a:p>
            <a:pPr marL="914389" lvl="1" indent="-457200">
              <a:buFont typeface="Arial" panose="020B0604020202020204" pitchFamily="34" charset="0"/>
              <a:buChar char="•"/>
            </a:pPr>
            <a:r>
              <a:rPr lang="en-GB" dirty="0"/>
              <a:t>Feedback from workshop to be incorporated into AWP24 design work.</a:t>
            </a:r>
          </a:p>
        </p:txBody>
      </p:sp>
      <p:sp>
        <p:nvSpPr>
          <p:cNvPr id="3" name="Title 2">
            <a:extLst>
              <a:ext uri="{FF2B5EF4-FFF2-40B4-BE49-F238E27FC236}">
                <a16:creationId xmlns:a16="http://schemas.microsoft.com/office/drawing/2014/main" id="{3B9C136B-7EF5-33F8-25EE-5137F0F72727}"/>
              </a:ext>
            </a:extLst>
          </p:cNvPr>
          <p:cNvSpPr>
            <a:spLocks noGrp="1"/>
          </p:cNvSpPr>
          <p:nvPr>
            <p:ph type="title"/>
          </p:nvPr>
        </p:nvSpPr>
        <p:spPr/>
        <p:txBody>
          <a:bodyPr/>
          <a:lstStyle/>
          <a:p>
            <a:r>
              <a:rPr lang="en-GB" dirty="0"/>
              <a:t>AWP23 Deliverable Specification</a:t>
            </a:r>
          </a:p>
        </p:txBody>
      </p:sp>
      <p:sp>
        <p:nvSpPr>
          <p:cNvPr id="4" name="Footer Placeholder 3">
            <a:extLst>
              <a:ext uri="{FF2B5EF4-FFF2-40B4-BE49-F238E27FC236}">
                <a16:creationId xmlns:a16="http://schemas.microsoft.com/office/drawing/2014/main" id="{287A5B04-A59A-2891-6AD7-132699AF2BD4}"/>
              </a:ext>
            </a:extLst>
          </p:cNvPr>
          <p:cNvSpPr>
            <a:spLocks noGrp="1"/>
          </p:cNvSpPr>
          <p:nvPr>
            <p:ph type="ftr" sz="quarter" idx="10"/>
          </p:nvPr>
        </p:nvSpPr>
        <p:spPr/>
        <p:txBody>
          <a:bodyPr/>
          <a:lstStyle/>
          <a:p>
            <a:r>
              <a:rPr lang="en-US"/>
              <a:t>Official - Sensitive - Commercial </a:t>
            </a:r>
            <a:endParaRPr lang="en-US" dirty="0"/>
          </a:p>
        </p:txBody>
      </p:sp>
      <p:sp>
        <p:nvSpPr>
          <p:cNvPr id="5" name="Slide Number Placeholder 4">
            <a:extLst>
              <a:ext uri="{FF2B5EF4-FFF2-40B4-BE49-F238E27FC236}">
                <a16:creationId xmlns:a16="http://schemas.microsoft.com/office/drawing/2014/main" id="{FEE0D04B-CC11-FB28-65C2-317B401B4601}"/>
              </a:ext>
            </a:extLst>
          </p:cNvPr>
          <p:cNvSpPr>
            <a:spLocks noGrp="1"/>
          </p:cNvSpPr>
          <p:nvPr>
            <p:ph type="sldNum" sz="quarter" idx="4"/>
          </p:nvPr>
        </p:nvSpPr>
        <p:spPr/>
        <p:txBody>
          <a:bodyPr/>
          <a:lstStyle/>
          <a:p>
            <a:fld id="{35482B25-261F-464E-BDD8-63296DE4D8A4}" type="slidenum">
              <a:rPr lang="en-US" smtClean="0"/>
              <a:pPr/>
              <a:t>3</a:t>
            </a:fld>
            <a:endParaRPr lang="en-US" dirty="0"/>
          </a:p>
        </p:txBody>
      </p:sp>
    </p:spTree>
    <p:extLst>
      <p:ext uri="{BB962C8B-B14F-4D97-AF65-F5344CB8AC3E}">
        <p14:creationId xmlns:p14="http://schemas.microsoft.com/office/powerpoint/2010/main" val="3286230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A0EB05-B6F6-3066-0524-222B11FA53FF}"/>
              </a:ext>
            </a:extLst>
          </p:cNvPr>
          <p:cNvSpPr>
            <a:spLocks noGrp="1"/>
          </p:cNvSpPr>
          <p:nvPr>
            <p:ph sz="half" idx="2"/>
          </p:nvPr>
        </p:nvSpPr>
        <p:spPr/>
        <p:txBody>
          <a:bodyPr>
            <a:normAutofit/>
          </a:bodyPr>
          <a:lstStyle/>
          <a:p>
            <a:r>
              <a:rPr lang="en-GB" dirty="0"/>
              <a:t>Deliverable Status: 90% Complete.</a:t>
            </a:r>
          </a:p>
          <a:p>
            <a:r>
              <a:rPr lang="en-GB" dirty="0"/>
              <a:t>Revisions to be made to documents that incorporate comments captured in recent workshop. Upload to IDM will complete the deliverable.</a:t>
            </a:r>
          </a:p>
        </p:txBody>
      </p:sp>
      <p:sp>
        <p:nvSpPr>
          <p:cNvPr id="3" name="Title 2">
            <a:extLst>
              <a:ext uri="{FF2B5EF4-FFF2-40B4-BE49-F238E27FC236}">
                <a16:creationId xmlns:a16="http://schemas.microsoft.com/office/drawing/2014/main" id="{3B9C136B-7EF5-33F8-25EE-5137F0F72727}"/>
              </a:ext>
            </a:extLst>
          </p:cNvPr>
          <p:cNvSpPr>
            <a:spLocks noGrp="1"/>
          </p:cNvSpPr>
          <p:nvPr>
            <p:ph type="title"/>
          </p:nvPr>
        </p:nvSpPr>
        <p:spPr/>
        <p:txBody>
          <a:bodyPr/>
          <a:lstStyle/>
          <a:p>
            <a:r>
              <a:rPr lang="en-GB" dirty="0"/>
              <a:t>AWP23 Deliverable Specification</a:t>
            </a:r>
          </a:p>
        </p:txBody>
      </p:sp>
      <p:sp>
        <p:nvSpPr>
          <p:cNvPr id="4" name="Footer Placeholder 3">
            <a:extLst>
              <a:ext uri="{FF2B5EF4-FFF2-40B4-BE49-F238E27FC236}">
                <a16:creationId xmlns:a16="http://schemas.microsoft.com/office/drawing/2014/main" id="{287A5B04-A59A-2891-6AD7-132699AF2BD4}"/>
              </a:ext>
            </a:extLst>
          </p:cNvPr>
          <p:cNvSpPr>
            <a:spLocks noGrp="1"/>
          </p:cNvSpPr>
          <p:nvPr>
            <p:ph type="ftr" sz="quarter" idx="10"/>
          </p:nvPr>
        </p:nvSpPr>
        <p:spPr/>
        <p:txBody>
          <a:bodyPr/>
          <a:lstStyle/>
          <a:p>
            <a:r>
              <a:rPr lang="en-US"/>
              <a:t>Official - Sensitive - Commercial </a:t>
            </a:r>
            <a:endParaRPr lang="en-US" dirty="0"/>
          </a:p>
        </p:txBody>
      </p:sp>
      <p:sp>
        <p:nvSpPr>
          <p:cNvPr id="5" name="Slide Number Placeholder 4">
            <a:extLst>
              <a:ext uri="{FF2B5EF4-FFF2-40B4-BE49-F238E27FC236}">
                <a16:creationId xmlns:a16="http://schemas.microsoft.com/office/drawing/2014/main" id="{FEE0D04B-CC11-FB28-65C2-317B401B4601}"/>
              </a:ext>
            </a:extLst>
          </p:cNvPr>
          <p:cNvSpPr>
            <a:spLocks noGrp="1"/>
          </p:cNvSpPr>
          <p:nvPr>
            <p:ph type="sldNum" sz="quarter" idx="4"/>
          </p:nvPr>
        </p:nvSpPr>
        <p:spPr/>
        <p:txBody>
          <a:bodyPr/>
          <a:lstStyle/>
          <a:p>
            <a:fld id="{35482B25-261F-464E-BDD8-63296DE4D8A4}" type="slidenum">
              <a:rPr lang="en-US" smtClean="0"/>
              <a:pPr/>
              <a:t>4</a:t>
            </a:fld>
            <a:endParaRPr lang="en-US" dirty="0"/>
          </a:p>
        </p:txBody>
      </p:sp>
    </p:spTree>
    <p:extLst>
      <p:ext uri="{BB962C8B-B14F-4D97-AF65-F5344CB8AC3E}">
        <p14:creationId xmlns:p14="http://schemas.microsoft.com/office/powerpoint/2010/main" val="1485588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92E6F0-CD29-819A-B775-A3AE15C8EDB4}"/>
              </a:ext>
            </a:extLst>
          </p:cNvPr>
          <p:cNvSpPr>
            <a:spLocks noGrp="1"/>
          </p:cNvSpPr>
          <p:nvPr>
            <p:ph sz="half" idx="2"/>
          </p:nvPr>
        </p:nvSpPr>
        <p:spPr/>
        <p:txBody>
          <a:bodyPr>
            <a:normAutofit fontScale="92500" lnSpcReduction="10000"/>
          </a:bodyPr>
          <a:lstStyle/>
          <a:p>
            <a:r>
              <a:rPr lang="en-GB" dirty="0"/>
              <a:t>The purpose of the experiment will be to demonstrate the LMD technology and identify a pathway for extrapolation for a DEMO reactor. Prioritisation of experimental features are as follows: </a:t>
            </a:r>
          </a:p>
          <a:p>
            <a:pPr marL="514350" indent="-514350">
              <a:buFont typeface="+mj-lt"/>
              <a:buAutoNum type="romanLcPeriod"/>
            </a:pPr>
            <a:r>
              <a:rPr lang="en-GB" dirty="0"/>
              <a:t>Demonstrate component can mechanically withstand multiple shots, replenish erosion sufficiently to maintain thermal performance over lifetime, operate within the tolerable limits of a core plasma. </a:t>
            </a:r>
          </a:p>
          <a:p>
            <a:pPr marL="514350" indent="-514350">
              <a:buFont typeface="+mj-lt"/>
              <a:buAutoNum type="romanLcPeriod"/>
            </a:pPr>
            <a:r>
              <a:rPr lang="en-GB" dirty="0"/>
              <a:t>Determine where eroded material from the target is transported and deposited within the reactor. Potential for pre-testing in ASDEX for tile commissioning/testing. </a:t>
            </a:r>
          </a:p>
          <a:p>
            <a:pPr marL="514350" indent="-514350">
              <a:buFont typeface="+mj-lt"/>
              <a:buAutoNum type="romanLcPeriod"/>
            </a:pPr>
            <a:r>
              <a:rPr lang="en-GB" dirty="0"/>
              <a:t>Liquid metal resupply system for prolonged campaigns. Control of plasma incidence angle at strike point for manipulation on heat fluxes/temperatures. Divertor target erosion transport SOLPS model validation. </a:t>
            </a:r>
          </a:p>
          <a:p>
            <a:pPr marL="514350" indent="-514350">
              <a:buFont typeface="+mj-lt"/>
              <a:buAutoNum type="romanLcPeriod"/>
            </a:pPr>
            <a:r>
              <a:rPr lang="en-GB" dirty="0"/>
              <a:t>Active cooling of target. Steady state operation. Understanding of MHD flows within the CPS. </a:t>
            </a:r>
          </a:p>
          <a:p>
            <a:r>
              <a:rPr lang="en-GB" dirty="0"/>
              <a:t>Where </a:t>
            </a:r>
            <a:r>
              <a:rPr lang="en-GB" dirty="0" err="1"/>
              <a:t>i</a:t>
            </a:r>
            <a:r>
              <a:rPr lang="en-GB" dirty="0"/>
              <a:t> – must have, ii – should have, iii – could have, iv – won't have.</a:t>
            </a:r>
          </a:p>
        </p:txBody>
      </p:sp>
      <p:sp>
        <p:nvSpPr>
          <p:cNvPr id="3" name="Title 2">
            <a:extLst>
              <a:ext uri="{FF2B5EF4-FFF2-40B4-BE49-F238E27FC236}">
                <a16:creationId xmlns:a16="http://schemas.microsoft.com/office/drawing/2014/main" id="{77856233-C2E1-2B95-B955-DBB7B4BC9247}"/>
              </a:ext>
            </a:extLst>
          </p:cNvPr>
          <p:cNvSpPr>
            <a:spLocks noGrp="1"/>
          </p:cNvSpPr>
          <p:nvPr>
            <p:ph type="title"/>
          </p:nvPr>
        </p:nvSpPr>
        <p:spPr/>
        <p:txBody>
          <a:bodyPr/>
          <a:lstStyle/>
          <a:p>
            <a:r>
              <a:rPr lang="en-GB" dirty="0"/>
              <a:t>Research Objectives</a:t>
            </a:r>
          </a:p>
        </p:txBody>
      </p:sp>
      <p:sp>
        <p:nvSpPr>
          <p:cNvPr id="4" name="Footer Placeholder 3">
            <a:extLst>
              <a:ext uri="{FF2B5EF4-FFF2-40B4-BE49-F238E27FC236}">
                <a16:creationId xmlns:a16="http://schemas.microsoft.com/office/drawing/2014/main" id="{F5D4D8EE-688E-C37E-328D-B62EE308D769}"/>
              </a:ext>
            </a:extLst>
          </p:cNvPr>
          <p:cNvSpPr>
            <a:spLocks noGrp="1"/>
          </p:cNvSpPr>
          <p:nvPr>
            <p:ph type="ftr" sz="quarter" idx="10"/>
          </p:nvPr>
        </p:nvSpPr>
        <p:spPr/>
        <p:txBody>
          <a:bodyPr/>
          <a:lstStyle/>
          <a:p>
            <a:r>
              <a:rPr lang="en-US"/>
              <a:t>Official - Sensitive - Commercial </a:t>
            </a:r>
            <a:endParaRPr lang="en-US" dirty="0"/>
          </a:p>
        </p:txBody>
      </p:sp>
      <p:sp>
        <p:nvSpPr>
          <p:cNvPr id="5" name="Slide Number Placeholder 4">
            <a:extLst>
              <a:ext uri="{FF2B5EF4-FFF2-40B4-BE49-F238E27FC236}">
                <a16:creationId xmlns:a16="http://schemas.microsoft.com/office/drawing/2014/main" id="{4C09146C-802D-F90C-5DC0-E3C37913CF66}"/>
              </a:ext>
            </a:extLst>
          </p:cNvPr>
          <p:cNvSpPr>
            <a:spLocks noGrp="1"/>
          </p:cNvSpPr>
          <p:nvPr>
            <p:ph type="sldNum" sz="quarter" idx="4"/>
          </p:nvPr>
        </p:nvSpPr>
        <p:spPr/>
        <p:txBody>
          <a:bodyPr/>
          <a:lstStyle/>
          <a:p>
            <a:fld id="{35482B25-261F-464E-BDD8-63296DE4D8A4}" type="slidenum">
              <a:rPr lang="en-US" smtClean="0"/>
              <a:pPr/>
              <a:t>5</a:t>
            </a:fld>
            <a:endParaRPr lang="en-US" dirty="0"/>
          </a:p>
        </p:txBody>
      </p:sp>
    </p:spTree>
    <p:extLst>
      <p:ext uri="{BB962C8B-B14F-4D97-AF65-F5344CB8AC3E}">
        <p14:creationId xmlns:p14="http://schemas.microsoft.com/office/powerpoint/2010/main" val="583726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E35221-8A3C-13A2-B9AB-31F4E01E9D5A}"/>
              </a:ext>
            </a:extLst>
          </p:cNvPr>
          <p:cNvSpPr>
            <a:spLocks noGrp="1"/>
          </p:cNvSpPr>
          <p:nvPr>
            <p:ph sz="half" idx="2"/>
          </p:nvPr>
        </p:nvSpPr>
        <p:spPr/>
        <p:txBody>
          <a:bodyPr>
            <a:normAutofit fontScale="85000" lnSpcReduction="10000"/>
          </a:bodyPr>
          <a:lstStyle/>
          <a:p>
            <a:r>
              <a:rPr lang="en-GB" dirty="0"/>
              <a:t>Using the </a:t>
            </a:r>
            <a:r>
              <a:rPr lang="en-GB" b="1" dirty="0"/>
              <a:t>Research Outcomes</a:t>
            </a:r>
            <a:r>
              <a:rPr lang="en-GB" dirty="0"/>
              <a:t>, stakeholder requirements are derived and these in turn are used to define </a:t>
            </a:r>
            <a:r>
              <a:rPr lang="en-GB" b="1" dirty="0"/>
              <a:t>System Requirements </a:t>
            </a:r>
            <a:r>
              <a:rPr lang="en-GB" dirty="0"/>
              <a:t>for the component design.</a:t>
            </a:r>
          </a:p>
          <a:p>
            <a:pPr marL="457200" indent="-457200">
              <a:buFont typeface="+mj-lt"/>
              <a:buAutoNum type="arabicPeriod"/>
            </a:pPr>
            <a:r>
              <a:rPr lang="en-GB" dirty="0"/>
              <a:t>To demonstrate the LMD technology in COMPASS-U plasma in the form of a tile and extrapolate to entire Divertor region. </a:t>
            </a:r>
          </a:p>
          <a:p>
            <a:pPr marL="457200" indent="-457200">
              <a:buFont typeface="+mj-lt"/>
              <a:buAutoNum type="arabicPeriod"/>
            </a:pPr>
            <a:r>
              <a:rPr lang="en-GB" dirty="0"/>
              <a:t>Gain insight on how this can be extrapolated to a DEMO fusion reactor. </a:t>
            </a:r>
          </a:p>
          <a:p>
            <a:pPr marL="457200" indent="-457200">
              <a:buFont typeface="+mj-lt"/>
              <a:buAutoNum type="arabicPeriod"/>
            </a:pPr>
            <a:r>
              <a:rPr lang="en-GB" dirty="0"/>
              <a:t>To demonstrate performance characteristics such as lifetime survival, no significant influence on core plasma performance and performing core functions (liquid metal replenishment) </a:t>
            </a:r>
          </a:p>
          <a:p>
            <a:pPr marL="457200" indent="-457200">
              <a:buFont typeface="+mj-lt"/>
              <a:buAutoNum type="arabicPeriod"/>
            </a:pPr>
            <a:r>
              <a:rPr lang="en-GB" dirty="0"/>
              <a:t>Capture the liquid metal transport throughout the tokamak. Identify where the liquid metal gets deposited and its contribution to the core. Define any unexpected effects for higher levels of erosion. </a:t>
            </a:r>
          </a:p>
          <a:p>
            <a:pPr marL="457200" indent="-457200">
              <a:buFont typeface="+mj-lt"/>
              <a:buAutoNum type="arabicPeriod"/>
            </a:pPr>
            <a:r>
              <a:rPr lang="en-GB" dirty="0"/>
              <a:t>Identify open issues and technology gaps that cannot be solved in COMPASS-U, needed for successful implementation in a DEMO reactor. </a:t>
            </a:r>
          </a:p>
          <a:p>
            <a:pPr marL="457200" indent="-457200">
              <a:buFont typeface="+mj-lt"/>
              <a:buAutoNum type="arabicPeriod"/>
            </a:pPr>
            <a:r>
              <a:rPr lang="en-GB" dirty="0"/>
              <a:t>Validate current core modelling techniques. </a:t>
            </a:r>
          </a:p>
          <a:p>
            <a:pPr algn="ctr"/>
            <a:r>
              <a:rPr lang="en-GB" b="1" u="sng" dirty="0"/>
              <a:t>Outcome, Stakeholder and System Requirements to be finalised and uploaded to IDM</a:t>
            </a:r>
          </a:p>
        </p:txBody>
      </p:sp>
      <p:sp>
        <p:nvSpPr>
          <p:cNvPr id="3" name="Title 2">
            <a:extLst>
              <a:ext uri="{FF2B5EF4-FFF2-40B4-BE49-F238E27FC236}">
                <a16:creationId xmlns:a16="http://schemas.microsoft.com/office/drawing/2014/main" id="{3B906248-4332-CD15-CA8C-81A4E48F57B4}"/>
              </a:ext>
            </a:extLst>
          </p:cNvPr>
          <p:cNvSpPr>
            <a:spLocks noGrp="1"/>
          </p:cNvSpPr>
          <p:nvPr>
            <p:ph type="title"/>
          </p:nvPr>
        </p:nvSpPr>
        <p:spPr/>
        <p:txBody>
          <a:bodyPr/>
          <a:lstStyle/>
          <a:p>
            <a:r>
              <a:rPr lang="en-GB" dirty="0"/>
              <a:t>Stakeholder Requirements</a:t>
            </a:r>
          </a:p>
        </p:txBody>
      </p:sp>
      <p:sp>
        <p:nvSpPr>
          <p:cNvPr id="4" name="Footer Placeholder 3">
            <a:extLst>
              <a:ext uri="{FF2B5EF4-FFF2-40B4-BE49-F238E27FC236}">
                <a16:creationId xmlns:a16="http://schemas.microsoft.com/office/drawing/2014/main" id="{C3CF6DEE-E011-C0E0-51FC-BFEE56C4C407}"/>
              </a:ext>
            </a:extLst>
          </p:cNvPr>
          <p:cNvSpPr>
            <a:spLocks noGrp="1"/>
          </p:cNvSpPr>
          <p:nvPr>
            <p:ph type="ftr" sz="quarter" idx="10"/>
          </p:nvPr>
        </p:nvSpPr>
        <p:spPr/>
        <p:txBody>
          <a:bodyPr/>
          <a:lstStyle/>
          <a:p>
            <a:r>
              <a:rPr lang="en-US" dirty="0"/>
              <a:t>Official - Sensitive - Commercial </a:t>
            </a:r>
          </a:p>
        </p:txBody>
      </p:sp>
      <p:sp>
        <p:nvSpPr>
          <p:cNvPr id="5" name="Slide Number Placeholder 4">
            <a:extLst>
              <a:ext uri="{FF2B5EF4-FFF2-40B4-BE49-F238E27FC236}">
                <a16:creationId xmlns:a16="http://schemas.microsoft.com/office/drawing/2014/main" id="{F1100ACE-7247-89EB-A3CA-D3C04DF6FCA9}"/>
              </a:ext>
            </a:extLst>
          </p:cNvPr>
          <p:cNvSpPr>
            <a:spLocks noGrp="1"/>
          </p:cNvSpPr>
          <p:nvPr>
            <p:ph type="sldNum" sz="quarter" idx="4"/>
          </p:nvPr>
        </p:nvSpPr>
        <p:spPr/>
        <p:txBody>
          <a:bodyPr/>
          <a:lstStyle/>
          <a:p>
            <a:fld id="{35482B25-261F-464E-BDD8-63296DE4D8A4}" type="slidenum">
              <a:rPr lang="en-US" smtClean="0"/>
              <a:pPr/>
              <a:t>6</a:t>
            </a:fld>
            <a:endParaRPr lang="en-US" dirty="0"/>
          </a:p>
        </p:txBody>
      </p:sp>
    </p:spTree>
    <p:extLst>
      <p:ext uri="{BB962C8B-B14F-4D97-AF65-F5344CB8AC3E}">
        <p14:creationId xmlns:p14="http://schemas.microsoft.com/office/powerpoint/2010/main" val="1833137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105C6A-3701-93A8-9717-2D628912171B}"/>
              </a:ext>
            </a:extLst>
          </p:cNvPr>
          <p:cNvSpPr>
            <a:spLocks noGrp="1"/>
          </p:cNvSpPr>
          <p:nvPr>
            <p:ph type="title"/>
          </p:nvPr>
        </p:nvSpPr>
        <p:spPr/>
        <p:txBody>
          <a:bodyPr/>
          <a:lstStyle/>
          <a:p>
            <a:r>
              <a:rPr lang="en-GB" dirty="0"/>
              <a:t>Divertor Configuration and Tile Location in COMPASS-U</a:t>
            </a:r>
          </a:p>
        </p:txBody>
      </p:sp>
      <p:sp>
        <p:nvSpPr>
          <p:cNvPr id="4" name="Footer Placeholder 3">
            <a:extLst>
              <a:ext uri="{FF2B5EF4-FFF2-40B4-BE49-F238E27FC236}">
                <a16:creationId xmlns:a16="http://schemas.microsoft.com/office/drawing/2014/main" id="{FEA27127-96D7-EDB9-BDE1-C1BD2F6F0D69}"/>
              </a:ext>
            </a:extLst>
          </p:cNvPr>
          <p:cNvSpPr>
            <a:spLocks noGrp="1"/>
          </p:cNvSpPr>
          <p:nvPr>
            <p:ph type="ftr" sz="quarter" idx="10"/>
          </p:nvPr>
        </p:nvSpPr>
        <p:spPr/>
        <p:txBody>
          <a:bodyPr/>
          <a:lstStyle/>
          <a:p>
            <a:r>
              <a:rPr lang="en-US"/>
              <a:t>Official - Sensitive - Commercial </a:t>
            </a:r>
            <a:endParaRPr lang="en-US" dirty="0"/>
          </a:p>
        </p:txBody>
      </p:sp>
      <p:sp>
        <p:nvSpPr>
          <p:cNvPr id="5" name="Slide Number Placeholder 4">
            <a:extLst>
              <a:ext uri="{FF2B5EF4-FFF2-40B4-BE49-F238E27FC236}">
                <a16:creationId xmlns:a16="http://schemas.microsoft.com/office/drawing/2014/main" id="{8217F65A-FF0D-8781-8754-DE10D0372151}"/>
              </a:ext>
            </a:extLst>
          </p:cNvPr>
          <p:cNvSpPr>
            <a:spLocks noGrp="1"/>
          </p:cNvSpPr>
          <p:nvPr>
            <p:ph type="sldNum" sz="quarter" idx="4"/>
          </p:nvPr>
        </p:nvSpPr>
        <p:spPr/>
        <p:txBody>
          <a:bodyPr/>
          <a:lstStyle/>
          <a:p>
            <a:fld id="{35482B25-261F-464E-BDD8-63296DE4D8A4}" type="slidenum">
              <a:rPr lang="en-US" smtClean="0"/>
              <a:pPr/>
              <a:t>7</a:t>
            </a:fld>
            <a:endParaRPr lang="en-US" dirty="0"/>
          </a:p>
        </p:txBody>
      </p:sp>
      <p:pic>
        <p:nvPicPr>
          <p:cNvPr id="10" name="Picture 9">
            <a:extLst>
              <a:ext uri="{FF2B5EF4-FFF2-40B4-BE49-F238E27FC236}">
                <a16:creationId xmlns:a16="http://schemas.microsoft.com/office/drawing/2014/main" id="{B1021D89-484C-F5BA-8805-BEB21C63FEE8}"/>
              </a:ext>
            </a:extLst>
          </p:cNvPr>
          <p:cNvPicPr>
            <a:picLocks noChangeAspect="1"/>
          </p:cNvPicPr>
          <p:nvPr/>
        </p:nvPicPr>
        <p:blipFill>
          <a:blip r:embed="rId2"/>
          <a:stretch>
            <a:fillRect/>
          </a:stretch>
        </p:blipFill>
        <p:spPr>
          <a:xfrm>
            <a:off x="371866" y="2250843"/>
            <a:ext cx="7689954" cy="3699021"/>
          </a:xfrm>
          <a:prstGeom prst="rect">
            <a:avLst/>
          </a:prstGeom>
        </p:spPr>
      </p:pic>
      <p:pic>
        <p:nvPicPr>
          <p:cNvPr id="12" name="Google Shape;164;p4">
            <a:extLst>
              <a:ext uri="{FF2B5EF4-FFF2-40B4-BE49-F238E27FC236}">
                <a16:creationId xmlns:a16="http://schemas.microsoft.com/office/drawing/2014/main" id="{D0115281-2732-D0FC-EDD6-764A1F2E4299}"/>
              </a:ext>
            </a:extLst>
          </p:cNvPr>
          <p:cNvPicPr preferRelativeResize="0"/>
          <p:nvPr/>
        </p:nvPicPr>
        <p:blipFill>
          <a:blip r:embed="rId3">
            <a:alphaModFix/>
          </a:blip>
          <a:stretch>
            <a:fillRect/>
          </a:stretch>
        </p:blipFill>
        <p:spPr>
          <a:xfrm>
            <a:off x="6283587" y="3158784"/>
            <a:ext cx="5502324" cy="2856751"/>
          </a:xfrm>
          <a:prstGeom prst="rect">
            <a:avLst/>
          </a:prstGeom>
          <a:noFill/>
          <a:ln>
            <a:noFill/>
          </a:ln>
        </p:spPr>
      </p:pic>
      <p:sp>
        <p:nvSpPr>
          <p:cNvPr id="13" name="Google Shape;165;p4">
            <a:extLst>
              <a:ext uri="{FF2B5EF4-FFF2-40B4-BE49-F238E27FC236}">
                <a16:creationId xmlns:a16="http://schemas.microsoft.com/office/drawing/2014/main" id="{6008E226-A289-E424-4684-4AC9A11CB198}"/>
              </a:ext>
            </a:extLst>
          </p:cNvPr>
          <p:cNvSpPr txBox="1"/>
          <p:nvPr/>
        </p:nvSpPr>
        <p:spPr>
          <a:xfrm>
            <a:off x="7596635" y="4216109"/>
            <a:ext cx="28053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dirty="0">
                <a:solidFill>
                  <a:schemeClr val="dk1"/>
                </a:solidFill>
              </a:rPr>
              <a:t>Divertor ring made of 24 cassettes</a:t>
            </a:r>
            <a:endParaRPr dirty="0"/>
          </a:p>
        </p:txBody>
      </p:sp>
    </p:spTree>
    <p:extLst>
      <p:ext uri="{BB962C8B-B14F-4D97-AF65-F5344CB8AC3E}">
        <p14:creationId xmlns:p14="http://schemas.microsoft.com/office/powerpoint/2010/main" val="3129692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8"/>
          <p:cNvPicPr preferRelativeResize="0"/>
          <p:nvPr/>
        </p:nvPicPr>
        <p:blipFill rotWithShape="1">
          <a:blip r:embed="rId3">
            <a:alphaModFix/>
          </a:blip>
          <a:srcRect/>
          <a:stretch/>
        </p:blipFill>
        <p:spPr>
          <a:xfrm>
            <a:off x="886908" y="1618651"/>
            <a:ext cx="2034899" cy="4301281"/>
          </a:xfrm>
          <a:prstGeom prst="rect">
            <a:avLst/>
          </a:prstGeom>
          <a:noFill/>
          <a:ln>
            <a:noFill/>
          </a:ln>
        </p:spPr>
      </p:pic>
      <p:sp>
        <p:nvSpPr>
          <p:cNvPr id="240" name="Google Shape;240;p8"/>
          <p:cNvSpPr txBox="1">
            <a:spLocks noGrp="1"/>
          </p:cNvSpPr>
          <p:nvPr>
            <p:ph type="title"/>
          </p:nvPr>
        </p:nvSpPr>
        <p:spPr>
          <a:xfrm>
            <a:off x="166867" y="231474"/>
            <a:ext cx="10018853" cy="132556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600"/>
              <a:buFont typeface="Arial Black"/>
              <a:buNone/>
            </a:pPr>
            <a:r>
              <a:rPr lang="en-GB"/>
              <a:t>Tile dimensions</a:t>
            </a:r>
            <a:endParaRPr/>
          </a:p>
        </p:txBody>
      </p:sp>
      <p:sp>
        <p:nvSpPr>
          <p:cNvPr id="241" name="Google Shape;241;p8"/>
          <p:cNvSpPr txBox="1">
            <a:spLocks noGrp="1"/>
          </p:cNvSpPr>
          <p:nvPr>
            <p:ph type="ftr" idx="11"/>
          </p:nvPr>
        </p:nvSpPr>
        <p:spPr>
          <a:xfrm>
            <a:off x="876221" y="6387700"/>
            <a:ext cx="700882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Official - Sensitive - Commercial </a:t>
            </a:r>
            <a:endParaRPr/>
          </a:p>
        </p:txBody>
      </p:sp>
      <p:sp>
        <p:nvSpPr>
          <p:cNvPr id="242" name="Google Shape;242;p8"/>
          <p:cNvSpPr txBox="1">
            <a:spLocks noGrp="1"/>
          </p:cNvSpPr>
          <p:nvPr>
            <p:ph type="sldNum" idx="12"/>
          </p:nvPr>
        </p:nvSpPr>
        <p:spPr>
          <a:xfrm>
            <a:off x="101600" y="6387702"/>
            <a:ext cx="663451"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8</a:t>
            </a:fld>
            <a:endParaRPr/>
          </a:p>
        </p:txBody>
      </p:sp>
      <p:cxnSp>
        <p:nvCxnSpPr>
          <p:cNvPr id="243" name="Google Shape;243;p8"/>
          <p:cNvCxnSpPr/>
          <p:nvPr/>
        </p:nvCxnSpPr>
        <p:spPr>
          <a:xfrm>
            <a:off x="3726486" y="1957088"/>
            <a:ext cx="76200" cy="3771900"/>
          </a:xfrm>
          <a:prstGeom prst="straightConnector1">
            <a:avLst/>
          </a:prstGeom>
          <a:noFill/>
          <a:ln w="9525" cap="flat" cmpd="sng">
            <a:solidFill>
              <a:schemeClr val="accent1"/>
            </a:solidFill>
            <a:prstDash val="solid"/>
            <a:miter lim="800000"/>
            <a:headEnd type="triangle" w="med" len="med"/>
            <a:tailEnd type="triangle" w="med" len="med"/>
          </a:ln>
        </p:spPr>
      </p:cxnSp>
      <p:cxnSp>
        <p:nvCxnSpPr>
          <p:cNvPr id="244" name="Google Shape;244;p8"/>
          <p:cNvCxnSpPr/>
          <p:nvPr/>
        </p:nvCxnSpPr>
        <p:spPr>
          <a:xfrm>
            <a:off x="1534243" y="5735416"/>
            <a:ext cx="771312" cy="41446"/>
          </a:xfrm>
          <a:prstGeom prst="straightConnector1">
            <a:avLst/>
          </a:prstGeom>
          <a:noFill/>
          <a:ln w="9525" cap="flat" cmpd="sng">
            <a:solidFill>
              <a:schemeClr val="accent1"/>
            </a:solidFill>
            <a:prstDash val="solid"/>
            <a:miter lim="800000"/>
            <a:headEnd type="triangle" w="med" len="med"/>
            <a:tailEnd type="triangle" w="med" len="med"/>
          </a:ln>
        </p:spPr>
      </p:cxnSp>
      <p:cxnSp>
        <p:nvCxnSpPr>
          <p:cNvPr id="245" name="Google Shape;245;p8"/>
          <p:cNvCxnSpPr/>
          <p:nvPr/>
        </p:nvCxnSpPr>
        <p:spPr>
          <a:xfrm flipV="1">
            <a:off x="1403143" y="1745489"/>
            <a:ext cx="311768" cy="137081"/>
          </a:xfrm>
          <a:prstGeom prst="straightConnector1">
            <a:avLst/>
          </a:prstGeom>
          <a:noFill/>
          <a:ln w="9525" cap="flat" cmpd="sng">
            <a:solidFill>
              <a:schemeClr val="accent1"/>
            </a:solidFill>
            <a:prstDash val="solid"/>
            <a:miter lim="800000"/>
            <a:headEnd type="triangle" w="med" len="med"/>
            <a:tailEnd type="triangle" w="med" len="med"/>
          </a:ln>
        </p:spPr>
      </p:cxnSp>
      <p:sp>
        <p:nvSpPr>
          <p:cNvPr id="246" name="Google Shape;246;p8"/>
          <p:cNvSpPr txBox="1"/>
          <p:nvPr/>
        </p:nvSpPr>
        <p:spPr>
          <a:xfrm>
            <a:off x="3810055" y="3565981"/>
            <a:ext cx="1147412"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116mm</a:t>
            </a:r>
            <a:endParaRPr/>
          </a:p>
        </p:txBody>
      </p:sp>
      <p:cxnSp>
        <p:nvCxnSpPr>
          <p:cNvPr id="247" name="Google Shape;247;p8"/>
          <p:cNvCxnSpPr/>
          <p:nvPr/>
        </p:nvCxnSpPr>
        <p:spPr>
          <a:xfrm>
            <a:off x="2924175" y="2695275"/>
            <a:ext cx="66675" cy="2267250"/>
          </a:xfrm>
          <a:prstGeom prst="straightConnector1">
            <a:avLst/>
          </a:prstGeom>
          <a:noFill/>
          <a:ln w="9525" cap="flat" cmpd="sng">
            <a:solidFill>
              <a:schemeClr val="accent1"/>
            </a:solidFill>
            <a:prstDash val="solid"/>
            <a:miter lim="800000"/>
            <a:headEnd type="triangle" w="med" len="med"/>
            <a:tailEnd type="triangle" w="med" len="med"/>
          </a:ln>
        </p:spPr>
      </p:cxnSp>
      <p:sp>
        <p:nvSpPr>
          <p:cNvPr id="248" name="Google Shape;248;p8"/>
          <p:cNvSpPr txBox="1"/>
          <p:nvPr/>
        </p:nvSpPr>
        <p:spPr>
          <a:xfrm>
            <a:off x="3106114" y="3627536"/>
            <a:ext cx="68159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75mm</a:t>
            </a:r>
            <a:endParaRPr/>
          </a:p>
        </p:txBody>
      </p:sp>
      <p:sp>
        <p:nvSpPr>
          <p:cNvPr id="249" name="Google Shape;249;p8"/>
          <p:cNvSpPr txBox="1"/>
          <p:nvPr/>
        </p:nvSpPr>
        <p:spPr>
          <a:xfrm>
            <a:off x="1090667" y="1414848"/>
            <a:ext cx="68159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20mm</a:t>
            </a:r>
            <a:endParaRPr/>
          </a:p>
        </p:txBody>
      </p:sp>
      <p:sp>
        <p:nvSpPr>
          <p:cNvPr id="250" name="Google Shape;250;p8"/>
          <p:cNvSpPr txBox="1"/>
          <p:nvPr/>
        </p:nvSpPr>
        <p:spPr>
          <a:xfrm>
            <a:off x="1627747" y="6048819"/>
            <a:ext cx="68159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26mm</a:t>
            </a:r>
            <a:endParaRPr/>
          </a:p>
        </p:txBody>
      </p:sp>
      <p:pic>
        <p:nvPicPr>
          <p:cNvPr id="251" name="Google Shape;251;p8"/>
          <p:cNvPicPr preferRelativeResize="0"/>
          <p:nvPr/>
        </p:nvPicPr>
        <p:blipFill rotWithShape="1">
          <a:blip r:embed="rId4">
            <a:alphaModFix/>
          </a:blip>
          <a:srcRect/>
          <a:stretch/>
        </p:blipFill>
        <p:spPr>
          <a:xfrm>
            <a:off x="6474273" y="1027657"/>
            <a:ext cx="2400816" cy="5486628"/>
          </a:xfrm>
          <a:prstGeom prst="rect">
            <a:avLst/>
          </a:prstGeom>
          <a:noFill/>
          <a:ln>
            <a:noFill/>
          </a:ln>
        </p:spPr>
      </p:pic>
      <p:sp>
        <p:nvSpPr>
          <p:cNvPr id="252" name="Google Shape;252;p8"/>
          <p:cNvSpPr txBox="1"/>
          <p:nvPr/>
        </p:nvSpPr>
        <p:spPr>
          <a:xfrm>
            <a:off x="2457899" y="894256"/>
            <a:ext cx="12490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Front view</a:t>
            </a:r>
            <a:endParaRPr/>
          </a:p>
        </p:txBody>
      </p:sp>
      <p:sp>
        <p:nvSpPr>
          <p:cNvPr id="253" name="Google Shape;253;p8"/>
          <p:cNvSpPr txBox="1"/>
          <p:nvPr/>
        </p:nvSpPr>
        <p:spPr>
          <a:xfrm>
            <a:off x="7002594" y="658325"/>
            <a:ext cx="1223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Back view</a:t>
            </a:r>
            <a:endParaRPr/>
          </a:p>
        </p:txBody>
      </p:sp>
      <p:cxnSp>
        <p:nvCxnSpPr>
          <p:cNvPr id="254" name="Google Shape;254;p8"/>
          <p:cNvCxnSpPr/>
          <p:nvPr/>
        </p:nvCxnSpPr>
        <p:spPr>
          <a:xfrm rot="10800000" flipH="1">
            <a:off x="996756" y="3935312"/>
            <a:ext cx="717744" cy="459432"/>
          </a:xfrm>
          <a:prstGeom prst="straightConnector1">
            <a:avLst/>
          </a:prstGeom>
          <a:noFill/>
          <a:ln w="9525" cap="flat" cmpd="sng">
            <a:solidFill>
              <a:schemeClr val="accent1"/>
            </a:solidFill>
            <a:prstDash val="solid"/>
            <a:miter lim="800000"/>
            <a:headEnd type="none" w="sm" len="sm"/>
            <a:tailEnd type="triangle" w="med" len="med"/>
          </a:ln>
        </p:spPr>
      </p:cxnSp>
      <p:sp>
        <p:nvSpPr>
          <p:cNvPr id="255" name="Google Shape;255;p8"/>
          <p:cNvSpPr txBox="1"/>
          <p:nvPr/>
        </p:nvSpPr>
        <p:spPr>
          <a:xfrm>
            <a:off x="433325" y="4572000"/>
            <a:ext cx="65915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CPS</a:t>
            </a:r>
            <a:endParaRPr/>
          </a:p>
        </p:txBody>
      </p:sp>
      <p:cxnSp>
        <p:nvCxnSpPr>
          <p:cNvPr id="256" name="Google Shape;256;p8"/>
          <p:cNvCxnSpPr/>
          <p:nvPr/>
        </p:nvCxnSpPr>
        <p:spPr>
          <a:xfrm rot="10800000">
            <a:off x="7972425" y="3627535"/>
            <a:ext cx="1581150" cy="0"/>
          </a:xfrm>
          <a:prstGeom prst="straightConnector1">
            <a:avLst/>
          </a:prstGeom>
          <a:noFill/>
          <a:ln w="9525" cap="flat" cmpd="sng">
            <a:solidFill>
              <a:schemeClr val="accent1"/>
            </a:solidFill>
            <a:prstDash val="solid"/>
            <a:miter lim="800000"/>
            <a:headEnd type="none" w="sm" len="sm"/>
            <a:tailEnd type="triangle" w="med" len="med"/>
          </a:ln>
        </p:spPr>
      </p:cxnSp>
      <p:sp>
        <p:nvSpPr>
          <p:cNvPr id="257" name="Google Shape;257;p8"/>
          <p:cNvSpPr txBox="1"/>
          <p:nvPr/>
        </p:nvSpPr>
        <p:spPr>
          <a:xfrm>
            <a:off x="9686925" y="3543300"/>
            <a:ext cx="4924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Lid</a:t>
            </a:r>
            <a:endParaRPr/>
          </a:p>
        </p:txBody>
      </p:sp>
      <p:cxnSp>
        <p:nvCxnSpPr>
          <p:cNvPr id="258" name="Google Shape;258;p8"/>
          <p:cNvCxnSpPr/>
          <p:nvPr/>
        </p:nvCxnSpPr>
        <p:spPr>
          <a:xfrm rot="10800000" flipH="1">
            <a:off x="6188515" y="2764750"/>
            <a:ext cx="1166637" cy="530063"/>
          </a:xfrm>
          <a:prstGeom prst="straightConnector1">
            <a:avLst/>
          </a:prstGeom>
          <a:noFill/>
          <a:ln w="9525" cap="flat" cmpd="sng">
            <a:solidFill>
              <a:schemeClr val="accent1"/>
            </a:solidFill>
            <a:prstDash val="solid"/>
            <a:miter lim="800000"/>
            <a:headEnd type="none" w="sm" len="sm"/>
            <a:tailEnd type="triangle" w="med" len="med"/>
          </a:ln>
        </p:spPr>
      </p:cxnSp>
      <p:sp>
        <p:nvSpPr>
          <p:cNvPr id="259" name="Google Shape;259;p8"/>
          <p:cNvSpPr txBox="1"/>
          <p:nvPr/>
        </p:nvSpPr>
        <p:spPr>
          <a:xfrm>
            <a:off x="5717728" y="3285941"/>
            <a:ext cx="8771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Inserts</a:t>
            </a:r>
            <a:endParaRPr/>
          </a:p>
        </p:txBody>
      </p:sp>
      <p:cxnSp>
        <p:nvCxnSpPr>
          <p:cNvPr id="260" name="Google Shape;260;p8"/>
          <p:cNvCxnSpPr/>
          <p:nvPr/>
        </p:nvCxnSpPr>
        <p:spPr>
          <a:xfrm>
            <a:off x="6188515" y="3760084"/>
            <a:ext cx="1166637" cy="921205"/>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9"/>
          <p:cNvPicPr preferRelativeResize="0"/>
          <p:nvPr/>
        </p:nvPicPr>
        <p:blipFill rotWithShape="1">
          <a:blip r:embed="rId3">
            <a:alphaModFix/>
          </a:blip>
          <a:srcRect/>
          <a:stretch/>
        </p:blipFill>
        <p:spPr>
          <a:xfrm>
            <a:off x="9245681" y="3717768"/>
            <a:ext cx="1177742" cy="2578955"/>
          </a:xfrm>
          <a:prstGeom prst="rect">
            <a:avLst/>
          </a:prstGeom>
          <a:noFill/>
          <a:ln>
            <a:noFill/>
          </a:ln>
        </p:spPr>
      </p:pic>
      <p:sp>
        <p:nvSpPr>
          <p:cNvPr id="266" name="Google Shape;266;p9"/>
          <p:cNvSpPr txBox="1">
            <a:spLocks noGrp="1"/>
          </p:cNvSpPr>
          <p:nvPr>
            <p:ph type="ftr" idx="11"/>
          </p:nvPr>
        </p:nvSpPr>
        <p:spPr>
          <a:xfrm>
            <a:off x="876221" y="6387700"/>
            <a:ext cx="700882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Official - Sensitive - Commercial </a:t>
            </a:r>
            <a:endParaRPr/>
          </a:p>
        </p:txBody>
      </p:sp>
      <p:sp>
        <p:nvSpPr>
          <p:cNvPr id="267" name="Google Shape;267;p9"/>
          <p:cNvSpPr txBox="1">
            <a:spLocks noGrp="1"/>
          </p:cNvSpPr>
          <p:nvPr>
            <p:ph type="sldNum" idx="12"/>
          </p:nvPr>
        </p:nvSpPr>
        <p:spPr>
          <a:xfrm>
            <a:off x="101600" y="6387702"/>
            <a:ext cx="663451"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9</a:t>
            </a:fld>
            <a:endParaRPr/>
          </a:p>
        </p:txBody>
      </p:sp>
      <p:pic>
        <p:nvPicPr>
          <p:cNvPr id="268" name="Google Shape;268;p9"/>
          <p:cNvPicPr preferRelativeResize="0"/>
          <p:nvPr/>
        </p:nvPicPr>
        <p:blipFill rotWithShape="1">
          <a:blip r:embed="rId4">
            <a:alphaModFix/>
          </a:blip>
          <a:srcRect/>
          <a:stretch/>
        </p:blipFill>
        <p:spPr>
          <a:xfrm>
            <a:off x="876221" y="2132953"/>
            <a:ext cx="1854918" cy="4023818"/>
          </a:xfrm>
          <a:prstGeom prst="rect">
            <a:avLst/>
          </a:prstGeom>
          <a:noFill/>
          <a:ln>
            <a:noFill/>
          </a:ln>
        </p:spPr>
      </p:pic>
      <p:sp>
        <p:nvSpPr>
          <p:cNvPr id="269" name="Google Shape;269;p9"/>
          <p:cNvSpPr txBox="1">
            <a:spLocks noGrp="1"/>
          </p:cNvSpPr>
          <p:nvPr>
            <p:ph type="title"/>
          </p:nvPr>
        </p:nvSpPr>
        <p:spPr>
          <a:xfrm>
            <a:off x="166868" y="231474"/>
            <a:ext cx="3671708" cy="89247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600"/>
              <a:buFont typeface="Arial Black"/>
              <a:buNone/>
            </a:pPr>
            <a:r>
              <a:rPr lang="en-GB"/>
              <a:t>Assembly</a:t>
            </a:r>
            <a:endParaRPr/>
          </a:p>
        </p:txBody>
      </p:sp>
      <p:sp>
        <p:nvSpPr>
          <p:cNvPr id="270" name="Google Shape;270;p9"/>
          <p:cNvSpPr txBox="1"/>
          <p:nvPr/>
        </p:nvSpPr>
        <p:spPr>
          <a:xfrm>
            <a:off x="628650" y="1638955"/>
            <a:ext cx="225574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CNC milled tungsten case</a:t>
            </a:r>
            <a:endParaRPr/>
          </a:p>
        </p:txBody>
      </p:sp>
      <p:pic>
        <p:nvPicPr>
          <p:cNvPr id="271" name="Google Shape;271;p9"/>
          <p:cNvPicPr preferRelativeResize="0"/>
          <p:nvPr/>
        </p:nvPicPr>
        <p:blipFill rotWithShape="1">
          <a:blip r:embed="rId5">
            <a:alphaModFix/>
          </a:blip>
          <a:srcRect/>
          <a:stretch/>
        </p:blipFill>
        <p:spPr>
          <a:xfrm>
            <a:off x="3850391" y="2565901"/>
            <a:ext cx="1610247" cy="4060625"/>
          </a:xfrm>
          <a:prstGeom prst="rect">
            <a:avLst/>
          </a:prstGeom>
          <a:noFill/>
          <a:ln>
            <a:noFill/>
          </a:ln>
        </p:spPr>
      </p:pic>
      <p:pic>
        <p:nvPicPr>
          <p:cNvPr id="272" name="Google Shape;272;p9"/>
          <p:cNvPicPr preferRelativeResize="0"/>
          <p:nvPr/>
        </p:nvPicPr>
        <p:blipFill rotWithShape="1">
          <a:blip r:embed="rId6">
            <a:alphaModFix/>
          </a:blip>
          <a:srcRect/>
          <a:stretch/>
        </p:blipFill>
        <p:spPr>
          <a:xfrm>
            <a:off x="4092893" y="680916"/>
            <a:ext cx="1157562" cy="1157562"/>
          </a:xfrm>
          <a:prstGeom prst="rect">
            <a:avLst/>
          </a:prstGeom>
          <a:noFill/>
          <a:ln>
            <a:noFill/>
          </a:ln>
        </p:spPr>
      </p:pic>
      <p:sp>
        <p:nvSpPr>
          <p:cNvPr id="273" name="Google Shape;273;p9"/>
          <p:cNvSpPr txBox="1"/>
          <p:nvPr/>
        </p:nvSpPr>
        <p:spPr>
          <a:xfrm>
            <a:off x="3767420" y="327886"/>
            <a:ext cx="268374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CPS Part (Probably 3D printed)</a:t>
            </a:r>
            <a:endParaRPr/>
          </a:p>
        </p:txBody>
      </p:sp>
      <p:cxnSp>
        <p:nvCxnSpPr>
          <p:cNvPr id="274" name="Google Shape;274;p9"/>
          <p:cNvCxnSpPr/>
          <p:nvPr/>
        </p:nvCxnSpPr>
        <p:spPr>
          <a:xfrm>
            <a:off x="3767420" y="3740739"/>
            <a:ext cx="888094" cy="335961"/>
          </a:xfrm>
          <a:prstGeom prst="straightConnector1">
            <a:avLst/>
          </a:prstGeom>
          <a:noFill/>
          <a:ln w="9525" cap="flat" cmpd="sng">
            <a:solidFill>
              <a:schemeClr val="accent1"/>
            </a:solidFill>
            <a:prstDash val="solid"/>
            <a:miter lim="800000"/>
            <a:headEnd type="none" w="sm" len="sm"/>
            <a:tailEnd type="triangle" w="med" len="med"/>
          </a:ln>
        </p:spPr>
      </p:cxnSp>
      <p:sp>
        <p:nvSpPr>
          <p:cNvPr id="275" name="Google Shape;275;p9"/>
          <p:cNvSpPr txBox="1"/>
          <p:nvPr/>
        </p:nvSpPr>
        <p:spPr>
          <a:xfrm>
            <a:off x="2879325" y="3217519"/>
            <a:ext cx="117014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Reservoir for liquid tin</a:t>
            </a:r>
            <a:endParaRPr/>
          </a:p>
        </p:txBody>
      </p:sp>
      <p:pic>
        <p:nvPicPr>
          <p:cNvPr id="276" name="Google Shape;276;p9"/>
          <p:cNvPicPr preferRelativeResize="0"/>
          <p:nvPr/>
        </p:nvPicPr>
        <p:blipFill rotWithShape="1">
          <a:blip r:embed="rId7">
            <a:alphaModFix/>
          </a:blip>
          <a:srcRect/>
          <a:stretch/>
        </p:blipFill>
        <p:spPr>
          <a:xfrm>
            <a:off x="10500630" y="2854707"/>
            <a:ext cx="1560943" cy="3835460"/>
          </a:xfrm>
          <a:prstGeom prst="rect">
            <a:avLst/>
          </a:prstGeom>
          <a:noFill/>
          <a:ln>
            <a:noFill/>
          </a:ln>
        </p:spPr>
      </p:pic>
      <p:sp>
        <p:nvSpPr>
          <p:cNvPr id="277" name="Google Shape;277;p9"/>
          <p:cNvSpPr txBox="1"/>
          <p:nvPr/>
        </p:nvSpPr>
        <p:spPr>
          <a:xfrm>
            <a:off x="11052633" y="1946732"/>
            <a:ext cx="102143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Bolt the lid</a:t>
            </a:r>
            <a:endParaRPr/>
          </a:p>
        </p:txBody>
      </p:sp>
      <p:pic>
        <p:nvPicPr>
          <p:cNvPr id="278" name="Google Shape;278;p9"/>
          <p:cNvPicPr preferRelativeResize="0"/>
          <p:nvPr/>
        </p:nvPicPr>
        <p:blipFill rotWithShape="1">
          <a:blip r:embed="rId8">
            <a:alphaModFix/>
          </a:blip>
          <a:srcRect/>
          <a:stretch/>
        </p:blipFill>
        <p:spPr>
          <a:xfrm>
            <a:off x="7143556" y="832711"/>
            <a:ext cx="1723641" cy="4334656"/>
          </a:xfrm>
          <a:prstGeom prst="rect">
            <a:avLst/>
          </a:prstGeom>
          <a:noFill/>
          <a:ln>
            <a:noFill/>
          </a:ln>
        </p:spPr>
      </p:pic>
      <p:sp>
        <p:nvSpPr>
          <p:cNvPr id="279" name="Google Shape;279;p9"/>
          <p:cNvSpPr txBox="1"/>
          <p:nvPr/>
        </p:nvSpPr>
        <p:spPr>
          <a:xfrm>
            <a:off x="2081025" y="929090"/>
            <a:ext cx="180850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Surfaces at 5</a:t>
            </a:r>
            <a:r>
              <a:rPr lang="en-GB" sz="1400">
                <a:solidFill>
                  <a:schemeClr val="dk1"/>
                </a:solidFill>
                <a:latin typeface="Calibri"/>
                <a:ea typeface="Calibri"/>
                <a:cs typeface="Calibri"/>
                <a:sym typeface="Calibri"/>
              </a:rPr>
              <a:t>°</a:t>
            </a:r>
            <a:r>
              <a:rPr lang="en-GB" sz="1400">
                <a:solidFill>
                  <a:schemeClr val="dk1"/>
                </a:solidFill>
                <a:latin typeface="Arial"/>
                <a:ea typeface="Arial"/>
                <a:cs typeface="Arial"/>
                <a:sym typeface="Arial"/>
              </a:rPr>
              <a:t> degree angle</a:t>
            </a:r>
            <a:endParaRPr/>
          </a:p>
        </p:txBody>
      </p:sp>
      <p:cxnSp>
        <p:nvCxnSpPr>
          <p:cNvPr id="280" name="Google Shape;280;p9"/>
          <p:cNvCxnSpPr/>
          <p:nvPr/>
        </p:nvCxnSpPr>
        <p:spPr>
          <a:xfrm>
            <a:off x="7885042" y="851106"/>
            <a:ext cx="187624" cy="1758744"/>
          </a:xfrm>
          <a:prstGeom prst="straightConnector1">
            <a:avLst/>
          </a:prstGeom>
          <a:noFill/>
          <a:ln w="9525" cap="flat" cmpd="sng">
            <a:solidFill>
              <a:schemeClr val="accent1"/>
            </a:solidFill>
            <a:prstDash val="solid"/>
            <a:miter lim="800000"/>
            <a:headEnd type="none" w="sm" len="sm"/>
            <a:tailEnd type="triangle" w="med" len="med"/>
          </a:ln>
        </p:spPr>
      </p:cxnSp>
      <p:pic>
        <p:nvPicPr>
          <p:cNvPr id="281" name="Google Shape;281;p9"/>
          <p:cNvPicPr preferRelativeResize="0"/>
          <p:nvPr/>
        </p:nvPicPr>
        <p:blipFill rotWithShape="1">
          <a:blip r:embed="rId9">
            <a:alphaModFix/>
          </a:blip>
          <a:srcRect/>
          <a:stretch/>
        </p:blipFill>
        <p:spPr>
          <a:xfrm>
            <a:off x="5415603" y="2327075"/>
            <a:ext cx="1378530" cy="4060625"/>
          </a:xfrm>
          <a:prstGeom prst="rect">
            <a:avLst/>
          </a:prstGeom>
          <a:noFill/>
          <a:ln>
            <a:noFill/>
          </a:ln>
        </p:spPr>
      </p:pic>
      <p:sp>
        <p:nvSpPr>
          <p:cNvPr id="282" name="Google Shape;282;p9"/>
          <p:cNvSpPr txBox="1"/>
          <p:nvPr/>
        </p:nvSpPr>
        <p:spPr>
          <a:xfrm>
            <a:off x="5752410" y="1452310"/>
            <a:ext cx="78258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Section</a:t>
            </a:r>
            <a:endParaRPr/>
          </a:p>
        </p:txBody>
      </p:sp>
      <p:cxnSp>
        <p:nvCxnSpPr>
          <p:cNvPr id="283" name="Google Shape;283;p9"/>
          <p:cNvCxnSpPr/>
          <p:nvPr/>
        </p:nvCxnSpPr>
        <p:spPr>
          <a:xfrm rot="10800000" flipH="1">
            <a:off x="3686175" y="1028700"/>
            <a:ext cx="985499" cy="152697"/>
          </a:xfrm>
          <a:prstGeom prst="straightConnector1">
            <a:avLst/>
          </a:prstGeom>
          <a:noFill/>
          <a:ln w="9525" cap="flat" cmpd="sng">
            <a:solidFill>
              <a:schemeClr val="accent1"/>
            </a:solidFill>
            <a:prstDash val="solid"/>
            <a:miter lim="800000"/>
            <a:headEnd type="none" w="sm" len="sm"/>
            <a:tailEnd type="triangle" w="med" len="med"/>
          </a:ln>
        </p:spPr>
      </p:cxnSp>
      <p:cxnSp>
        <p:nvCxnSpPr>
          <p:cNvPr id="284" name="Google Shape;284;p9"/>
          <p:cNvCxnSpPr/>
          <p:nvPr/>
        </p:nvCxnSpPr>
        <p:spPr>
          <a:xfrm>
            <a:off x="3686175" y="1259697"/>
            <a:ext cx="969339" cy="432882"/>
          </a:xfrm>
          <a:prstGeom prst="straightConnector1">
            <a:avLst/>
          </a:prstGeom>
          <a:noFill/>
          <a:ln w="9525" cap="flat" cmpd="sng">
            <a:solidFill>
              <a:schemeClr val="accent1"/>
            </a:solidFill>
            <a:prstDash val="solid"/>
            <a:miter lim="800000"/>
            <a:headEnd type="none" w="sm" len="sm"/>
            <a:tailEnd type="triangle" w="med" len="med"/>
          </a:ln>
        </p:spPr>
      </p:cxnSp>
      <p:sp>
        <p:nvSpPr>
          <p:cNvPr id="285" name="Google Shape;285;p9"/>
          <p:cNvSpPr txBox="1"/>
          <p:nvPr/>
        </p:nvSpPr>
        <p:spPr>
          <a:xfrm>
            <a:off x="7194730" y="327886"/>
            <a:ext cx="180850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Filling with liquid tin and let it solidify</a:t>
            </a:r>
            <a:endParaRPr/>
          </a:p>
        </p:txBody>
      </p:sp>
      <p:cxnSp>
        <p:nvCxnSpPr>
          <p:cNvPr id="286" name="Google Shape;286;p9"/>
          <p:cNvCxnSpPr/>
          <p:nvPr/>
        </p:nvCxnSpPr>
        <p:spPr>
          <a:xfrm rot="10800000">
            <a:off x="8059508" y="2940948"/>
            <a:ext cx="85343" cy="2244814"/>
          </a:xfrm>
          <a:prstGeom prst="straightConnector1">
            <a:avLst/>
          </a:prstGeom>
          <a:noFill/>
          <a:ln w="9525" cap="flat" cmpd="sng">
            <a:solidFill>
              <a:schemeClr val="accent1"/>
            </a:solidFill>
            <a:prstDash val="solid"/>
            <a:miter lim="800000"/>
            <a:headEnd type="none" w="sm" len="sm"/>
            <a:tailEnd type="triangle" w="med" len="med"/>
          </a:ln>
        </p:spPr>
      </p:cxnSp>
      <p:sp>
        <p:nvSpPr>
          <p:cNvPr id="287" name="Google Shape;287;p9"/>
          <p:cNvSpPr txBox="1"/>
          <p:nvPr/>
        </p:nvSpPr>
        <p:spPr>
          <a:xfrm>
            <a:off x="7025850" y="5320053"/>
            <a:ext cx="2409421"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Small interference with the lid and with the angle of the surfaces at CPS will create pressure at the top a bottom plane to prevent leakage of tin</a:t>
            </a:r>
            <a:endParaRPr/>
          </a:p>
        </p:txBody>
      </p:sp>
      <p:cxnSp>
        <p:nvCxnSpPr>
          <p:cNvPr id="288" name="Google Shape;288;p9"/>
          <p:cNvCxnSpPr/>
          <p:nvPr/>
        </p:nvCxnSpPr>
        <p:spPr>
          <a:xfrm>
            <a:off x="11617682" y="2327075"/>
            <a:ext cx="0" cy="2359225"/>
          </a:xfrm>
          <a:prstGeom prst="straightConnector1">
            <a:avLst/>
          </a:prstGeom>
          <a:noFill/>
          <a:ln w="9525" cap="flat" cmpd="sng">
            <a:solidFill>
              <a:schemeClr val="accent1"/>
            </a:solidFill>
            <a:prstDash val="solid"/>
            <a:miter lim="800000"/>
            <a:headEnd type="none" w="sm" len="sm"/>
            <a:tailEnd type="triangle" w="med" len="med"/>
          </a:ln>
        </p:spPr>
      </p:cxnSp>
      <p:sp>
        <p:nvSpPr>
          <p:cNvPr id="289" name="Google Shape;289;p9"/>
          <p:cNvSpPr txBox="1"/>
          <p:nvPr/>
        </p:nvSpPr>
        <p:spPr>
          <a:xfrm>
            <a:off x="9796459" y="3479129"/>
            <a:ext cx="42351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Lid</a:t>
            </a:r>
            <a:endParaRPr/>
          </a:p>
        </p:txBody>
      </p:sp>
      <p:cxnSp>
        <p:nvCxnSpPr>
          <p:cNvPr id="290" name="Google Shape;290;p9"/>
          <p:cNvCxnSpPr/>
          <p:nvPr/>
        </p:nvCxnSpPr>
        <p:spPr>
          <a:xfrm rot="10800000">
            <a:off x="8235341" y="3000039"/>
            <a:ext cx="1103803" cy="35596"/>
          </a:xfrm>
          <a:prstGeom prst="straightConnector1">
            <a:avLst/>
          </a:prstGeom>
          <a:noFill/>
          <a:ln w="9525" cap="flat" cmpd="sng">
            <a:solidFill>
              <a:schemeClr val="accent1"/>
            </a:solidFill>
            <a:prstDash val="solid"/>
            <a:miter lim="800000"/>
            <a:headEnd type="none" w="sm" len="sm"/>
            <a:tailEnd type="triangle" w="med" len="med"/>
          </a:ln>
        </p:spPr>
      </p:cxnSp>
      <p:cxnSp>
        <p:nvCxnSpPr>
          <p:cNvPr id="291" name="Google Shape;291;p9"/>
          <p:cNvCxnSpPr/>
          <p:nvPr/>
        </p:nvCxnSpPr>
        <p:spPr>
          <a:xfrm>
            <a:off x="9401418" y="3115199"/>
            <a:ext cx="471637" cy="2052168"/>
          </a:xfrm>
          <a:prstGeom prst="straightConnector1">
            <a:avLst/>
          </a:prstGeom>
          <a:noFill/>
          <a:ln w="9525" cap="flat" cmpd="sng">
            <a:solidFill>
              <a:schemeClr val="accent1"/>
            </a:solidFill>
            <a:prstDash val="solid"/>
            <a:miter lim="800000"/>
            <a:headEnd type="none" w="sm" len="sm"/>
            <a:tailEnd type="triangle" w="med" len="med"/>
          </a:ln>
        </p:spPr>
      </p:cxnSp>
      <p:sp>
        <p:nvSpPr>
          <p:cNvPr id="292" name="Google Shape;292;p9"/>
          <p:cNvSpPr txBox="1"/>
          <p:nvPr/>
        </p:nvSpPr>
        <p:spPr>
          <a:xfrm>
            <a:off x="9095406" y="2518573"/>
            <a:ext cx="166221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Room for heating cartridge</a:t>
            </a:r>
            <a:endParaRPr/>
          </a:p>
        </p:txBody>
      </p:sp>
      <p:sp>
        <p:nvSpPr>
          <p:cNvPr id="293" name="Google Shape;293;p9"/>
          <p:cNvSpPr txBox="1"/>
          <p:nvPr/>
        </p:nvSpPr>
        <p:spPr>
          <a:xfrm>
            <a:off x="9817886" y="1164218"/>
            <a:ext cx="1211074"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Arial"/>
                <a:ea typeface="Arial"/>
                <a:cs typeface="Arial"/>
                <a:sym typeface="Arial"/>
              </a:rPr>
              <a:t>4xM3 countersunk bolts</a:t>
            </a:r>
            <a:endParaRPr/>
          </a:p>
        </p:txBody>
      </p:sp>
      <p:cxnSp>
        <p:nvCxnSpPr>
          <p:cNvPr id="294" name="Google Shape;294;p9"/>
          <p:cNvCxnSpPr/>
          <p:nvPr/>
        </p:nvCxnSpPr>
        <p:spPr>
          <a:xfrm>
            <a:off x="10423423" y="1820426"/>
            <a:ext cx="857678" cy="2088293"/>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sld>
</file>

<file path=ppt/theme/theme1.xml><?xml version="1.0" encoding="utf-8"?>
<a:theme xmlns:a="http://schemas.openxmlformats.org/drawingml/2006/main" name="Office Theme">
  <a:themeElements>
    <a:clrScheme name="Custom 1">
      <a:dk1>
        <a:srgbClr val="002F56"/>
      </a:dk1>
      <a:lt1>
        <a:srgbClr val="FFFFFF"/>
      </a:lt1>
      <a:dk2>
        <a:srgbClr val="000000"/>
      </a:dk2>
      <a:lt2>
        <a:srgbClr val="D1D2D3"/>
      </a:lt2>
      <a:accent1>
        <a:srgbClr val="002F56"/>
      </a:accent1>
      <a:accent2>
        <a:srgbClr val="F6D34D"/>
      </a:accent2>
      <a:accent3>
        <a:srgbClr val="006F45"/>
      </a:accent3>
      <a:accent4>
        <a:srgbClr val="0082CA"/>
      </a:accent4>
      <a:accent5>
        <a:srgbClr val="C9242C"/>
      </a:accent5>
      <a:accent6>
        <a:srgbClr val="808283"/>
      </a:accent6>
      <a:hlink>
        <a:srgbClr val="002F56"/>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F6EF27A2-A0EF-AB46-A0E3-F1599C497C5B}" vid="{CA800ED9-0117-AF4E-B3CE-924C307103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48D867C5D88B45AC3B3920ADCB8DFA" ma:contentTypeVersion="14" ma:contentTypeDescription="Create a new document." ma:contentTypeScope="" ma:versionID="a0e71d2644e3653986d5aab529144c12">
  <xsd:schema xmlns:xsd="http://www.w3.org/2001/XMLSchema" xmlns:xs="http://www.w3.org/2001/XMLSchema" xmlns:p="http://schemas.microsoft.com/office/2006/metadata/properties" xmlns:ns2="af7c7b6b-10aa-4f51-aaad-7db3daeda9e0" xmlns:ns3="c065f377-6cd0-4f68-b641-4b14e9c42dd6" targetNamespace="http://schemas.microsoft.com/office/2006/metadata/properties" ma:root="true" ma:fieldsID="664a872f92d1be1afecd88bec030350e" ns2:_="" ns3:_="">
    <xsd:import namespace="af7c7b6b-10aa-4f51-aaad-7db3daeda9e0"/>
    <xsd:import namespace="c065f377-6cd0-4f68-b641-4b14e9c42d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7c7b6b-10aa-4f51-aaad-7db3daeda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65f377-6cd0-4f68-b641-4b14e9c42dd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3A39E1-678D-4C50-9896-ABC5ECA95A9A}">
  <ds:schemaRefs>
    <ds:schemaRef ds:uri="http://schemas.microsoft.com/sharepoint/v3/contenttype/forms"/>
  </ds:schemaRefs>
</ds:datastoreItem>
</file>

<file path=customXml/itemProps2.xml><?xml version="1.0" encoding="utf-8"?>
<ds:datastoreItem xmlns:ds="http://schemas.openxmlformats.org/officeDocument/2006/customXml" ds:itemID="{C749AC5A-ADA4-4BED-B109-535347C61382}">
  <ds:schemaRefs>
    <ds:schemaRef ds:uri="af7c7b6b-10aa-4f51-aaad-7db3daeda9e0"/>
    <ds:schemaRef ds:uri="http://purl.org/dc/elements/1.1/"/>
    <ds:schemaRef ds:uri="http://schemas.microsoft.com/office/2006/metadata/properties"/>
    <ds:schemaRef ds:uri="http://purl.org/dc/terms/"/>
    <ds:schemaRef ds:uri="http://schemas.openxmlformats.org/package/2006/metadata/core-properties"/>
    <ds:schemaRef ds:uri="c065f377-6cd0-4f68-b641-4b14e9c42dd6"/>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F87B10B6-A6C3-43F5-8DCA-DE78D75F4F36}">
  <ds:schemaRefs>
    <ds:schemaRef ds:uri="af7c7b6b-10aa-4f51-aaad-7db3daeda9e0"/>
    <ds:schemaRef ds:uri="c065f377-6cd0-4f68-b641-4b14e9c42d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UKAEA-w</Template>
  <TotalTime>484</TotalTime>
  <Words>1151</Words>
  <Application>Microsoft Office PowerPoint</Application>
  <PresentationFormat>Widescreen</PresentationFormat>
  <Paragraphs>106</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Black</vt:lpstr>
      <vt:lpstr>Calibri</vt:lpstr>
      <vt:lpstr>Office Theme</vt:lpstr>
      <vt:lpstr>Thursday 7th February</vt:lpstr>
      <vt:lpstr>Task Objectives</vt:lpstr>
      <vt:lpstr>AWP23 Deliverable Specification</vt:lpstr>
      <vt:lpstr>AWP23 Deliverable Specification</vt:lpstr>
      <vt:lpstr>Research Objectives</vt:lpstr>
      <vt:lpstr>Stakeholder Requirements</vt:lpstr>
      <vt:lpstr>Divertor Configuration and Tile Location in COMPASS-U</vt:lpstr>
      <vt:lpstr>Tile dimensions</vt:lpstr>
      <vt:lpstr>Assembly</vt:lpstr>
      <vt:lpstr>Assembly</vt:lpstr>
      <vt:lpstr>Inputs Required for Determining Design and Compatibility with Diagnostics</vt:lpstr>
      <vt:lpstr>Conclusions </vt:lpstr>
      <vt:lpstr>Future 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Thursday 7th February</dc:title>
  <dc:creator>Horsley, David</dc:creator>
  <cp:lastModifiedBy>Horsley, David</cp:lastModifiedBy>
  <cp:revision>1</cp:revision>
  <cp:lastPrinted>2017-03-10T11:43:47Z</cp:lastPrinted>
  <dcterms:created xsi:type="dcterms:W3CDTF">2024-02-07T10:35:19Z</dcterms:created>
  <dcterms:modified xsi:type="dcterms:W3CDTF">2024-02-07T21:54:21Z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2759de7-3255-46b5-8dfe-736652f9c6c1_Enabled">
    <vt:lpwstr>true</vt:lpwstr>
  </property>
  <property fmtid="{D5CDD505-2E9C-101B-9397-08002B2CF9AE}" pid="3" name="MSIP_Label_22759de7-3255-46b5-8dfe-736652f9c6c1_SetDate">
    <vt:lpwstr>2022-10-14T08:35:44Z</vt:lpwstr>
  </property>
  <property fmtid="{D5CDD505-2E9C-101B-9397-08002B2CF9AE}" pid="4" name="MSIP_Label_22759de7-3255-46b5-8dfe-736652f9c6c1_Method">
    <vt:lpwstr>Standard</vt:lpwstr>
  </property>
  <property fmtid="{D5CDD505-2E9C-101B-9397-08002B2CF9AE}" pid="5" name="MSIP_Label_22759de7-3255-46b5-8dfe-736652f9c6c1_Name">
    <vt:lpwstr>22759de7-3255-46b5-8dfe-736652f9c6c1</vt:lpwstr>
  </property>
  <property fmtid="{D5CDD505-2E9C-101B-9397-08002B2CF9AE}" pid="6" name="MSIP_Label_22759de7-3255-46b5-8dfe-736652f9c6c1_SiteId">
    <vt:lpwstr>c6ac664b-ae27-4d5d-b4e6-bb5717196fc7</vt:lpwstr>
  </property>
  <property fmtid="{D5CDD505-2E9C-101B-9397-08002B2CF9AE}" pid="7" name="MSIP_Label_22759de7-3255-46b5-8dfe-736652f9c6c1_ActionId">
    <vt:lpwstr>05906721-d4f5-4961-97bc-efe86c56c4c4</vt:lpwstr>
  </property>
  <property fmtid="{D5CDD505-2E9C-101B-9397-08002B2CF9AE}" pid="8" name="MSIP_Label_22759de7-3255-46b5-8dfe-736652f9c6c1_ContentBits">
    <vt:lpwstr>0</vt:lpwstr>
  </property>
  <property fmtid="{D5CDD505-2E9C-101B-9397-08002B2CF9AE}" pid="9" name="ContentTypeId">
    <vt:lpwstr>0x0101003B48D867C5D88B45AC3B3920ADCB8DFA</vt:lpwstr>
  </property>
</Properties>
</file>