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7920A-F176-4A24-96D0-E1169BE44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509BD4-AAF3-4C05-83A0-A3EEEABAE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F4B93-7770-4938-A1A4-B3A78F72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928F5B-AC59-4B2B-82CC-20668CB5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0ACAFE-08DF-402D-9F78-EDFA5AB2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59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DBE92-AF25-4781-B2EB-8A7C1CB5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2778C9-8425-44E7-AB7C-D627D4970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C50FC6-4CD6-4048-B1D9-31118617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097421-566F-408B-B132-4E1EC1FC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823A3F-217B-4DCF-ACCD-7901C2CD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3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73996C2-B94A-4D5B-A175-5F5630756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3C701E-D1D6-4AB0-B115-DAEB8C72B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ED4AE8-4138-42E3-BF27-8343FBDD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CAD43B-8804-469A-BC23-15BFEB69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006F4C-D062-409C-9E68-83CB793E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2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16571-DA48-4FB4-965E-E5AA13E3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4EAE-2671-43C0-B7A3-4D2F97FA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94CE7F-2EA8-4489-A0F9-70D74F44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72D174-30B5-4C15-B05B-7ED7F4E8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4BB73-36C9-41BA-99FB-228AE344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77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BE1D5-6D54-426D-A8B1-793BB1A7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333CEE-1A43-4AE3-AE6B-D34949C6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189559-8D2D-4355-AEE5-39B8B6A5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6BA24F-E24C-46D9-A414-E82A90CC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9BEC9F-8AEF-4F88-8FD2-13A1E853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6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0AD6E-30F1-4B74-9639-4C224004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B4D9CE-B3C5-4383-B9BB-073B26C45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27AF16-EBD7-4E08-9986-E8D3C1A63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C6B49C-81F3-42F5-9B46-E903D4F2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7AF39E-5D28-4A3B-AF14-E970EA28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EEEF6F-63B4-48E0-B02F-513F53C7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8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8B50-3782-4826-9395-7A778863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A2EB1F-C1D4-4B27-9B8B-5E1D88A0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FBB8A0-C474-4D8F-A6DB-2DF00EC7B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42F009-79B4-43FB-86FB-FA0E5C761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AEB6F9-21F1-4377-ADA5-4C0CE194D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7593BA-1967-44F9-ACEA-27ADBF49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64A1481-F20F-4EDD-9FFA-38B03CEF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FB61ED-BF28-4D2D-82E1-390408BC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25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B3E79-1030-44FF-A1C5-5EC657B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29812D-B99F-4768-9D1E-9728EF94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2BB16B-A54C-4381-BDCE-F5595842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86A97C-DFD9-4BE9-ACF6-4F109F2F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43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02DA8D-EE9A-4512-BD70-CBFC2D44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C68BEF-2B2D-44DB-BFF6-F1E17F9A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476F17-ACFD-4C72-B742-8454EA93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58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A1A9A-7723-4D72-A2DB-6A1D5CA8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FD643-8238-413F-9CE8-D3226148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FA6973-A37D-4DB9-9E8A-C62B5228A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D7C0EE-3F9A-4449-B9DA-3EFF69D3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44F230-D513-45E2-9914-72724E76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F7DDB4-1540-436B-B095-2762A745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40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770CB-0626-4042-BDEB-8DD98825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A3277A-3DA0-414A-BE29-DB6D4CBEE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338381-DC55-450F-8726-15A760F2F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1CC21D-492B-4506-AE7F-568314D7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5C1B67-11E6-4397-B452-A6ADBBDB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0021D4-2C23-4A12-9E05-9816C25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77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55B912-3B6A-4AAB-82F8-8A398FD1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081F96-8FAB-4362-BCB7-3A04F8943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28623B-63D7-46A8-BA56-838A8FC22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FDC4-E765-4950-AF98-46A2FBCD0775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0FF73-9F4E-4EDE-8899-5EC654019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BEAEA-F26A-44A0-91C4-224491D16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00E2-7073-443D-8CE4-B578B8758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8149E11-5349-4A44-B780-C4597F718FEF}"/>
              </a:ext>
            </a:extLst>
          </p:cNvPr>
          <p:cNvGrpSpPr/>
          <p:nvPr/>
        </p:nvGrpSpPr>
        <p:grpSpPr>
          <a:xfrm>
            <a:off x="0" y="214106"/>
            <a:ext cx="12191999" cy="6643894"/>
            <a:chOff x="0" y="214106"/>
            <a:chExt cx="12191999" cy="664389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178DDC2-274C-48CD-AA1D-3585558B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341" y="215128"/>
              <a:ext cx="1527659" cy="799077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30865FD-2469-4F8D-A186-D9758C592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125" y="214106"/>
              <a:ext cx="2571750" cy="800100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227E735-168D-4978-9ADF-646ACD545F82}"/>
                </a:ext>
              </a:extLst>
            </p:cNvPr>
            <p:cNvSpPr txBox="1"/>
            <p:nvPr/>
          </p:nvSpPr>
          <p:spPr>
            <a:xfrm>
              <a:off x="4587875" y="367874"/>
              <a:ext cx="5131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Single Day Ticket: 3 </a:t>
              </a:r>
              <a:r>
                <a:rPr lang="de-DE" b="1" dirty="0" err="1"/>
                <a:t>zones</a:t>
              </a:r>
              <a:r>
                <a:rPr lang="de-DE" b="1" dirty="0"/>
                <a:t> (9,50€)</a:t>
              </a:r>
            </a:p>
            <a:p>
              <a:r>
                <a:rPr lang="de-DE" b="1" dirty="0"/>
                <a:t>Group Day Ticket </a:t>
              </a:r>
              <a:r>
                <a:rPr lang="de-DE" b="1" dirty="0" err="1"/>
                <a:t>for</a:t>
              </a:r>
              <a:r>
                <a:rPr lang="de-DE" b="1" dirty="0"/>
                <a:t> </a:t>
              </a:r>
              <a:r>
                <a:rPr lang="de-DE" b="1" dirty="0" err="1"/>
                <a:t>up</a:t>
              </a:r>
              <a:r>
                <a:rPr lang="de-DE" b="1" dirty="0"/>
                <a:t> </a:t>
              </a:r>
              <a:r>
                <a:rPr lang="de-DE" b="1" dirty="0" err="1"/>
                <a:t>to</a:t>
              </a:r>
              <a:r>
                <a:rPr lang="de-DE" b="1" dirty="0"/>
                <a:t> 5 </a:t>
              </a:r>
              <a:r>
                <a:rPr lang="de-DE" b="1" dirty="0" err="1"/>
                <a:t>people</a:t>
              </a:r>
              <a:r>
                <a:rPr lang="de-DE" b="1" dirty="0"/>
                <a:t>: 3 </a:t>
              </a:r>
              <a:r>
                <a:rPr lang="de-DE" b="1" dirty="0" err="1"/>
                <a:t>zones</a:t>
              </a:r>
              <a:r>
                <a:rPr lang="de-DE" b="1" dirty="0"/>
                <a:t> (19,20)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AC7164B-12F7-435B-8B21-606C9A03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14205"/>
              <a:ext cx="11662659" cy="382862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F3B738C-1ED3-40B8-931D-22408AA92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1442" y="2743200"/>
              <a:ext cx="4170557" cy="41148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3BF45B7-5F1B-46B6-A7E8-D6F39FD34EAE}"/>
                </a:ext>
              </a:extLst>
            </p:cNvPr>
            <p:cNvSpPr txBox="1"/>
            <p:nvPr/>
          </p:nvSpPr>
          <p:spPr>
            <a:xfrm>
              <a:off x="4445980" y="5529994"/>
              <a:ext cx="3782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this</a:t>
              </a:r>
              <a:r>
                <a:rPr lang="de-DE" b="1" dirty="0"/>
                <a:t> </a:t>
              </a:r>
              <a:r>
                <a:rPr lang="de-DE" b="1" dirty="0" err="1"/>
                <a:t>is</a:t>
              </a:r>
              <a:r>
                <a:rPr lang="de-DE" b="1" dirty="0"/>
                <a:t> </a:t>
              </a:r>
              <a:r>
                <a:rPr lang="de-DE" b="1" dirty="0" err="1"/>
                <a:t>how</a:t>
              </a:r>
              <a:r>
                <a:rPr lang="de-DE" b="1" dirty="0"/>
                <a:t> </a:t>
              </a:r>
              <a:r>
                <a:rPr lang="de-DE" b="1" dirty="0" err="1"/>
                <a:t>it</a:t>
              </a:r>
              <a:r>
                <a:rPr lang="de-DE" b="1" dirty="0"/>
                <a:t> </a:t>
              </a:r>
              <a:r>
                <a:rPr lang="de-DE" b="1" dirty="0" err="1"/>
                <a:t>looks</a:t>
              </a:r>
              <a:r>
                <a:rPr lang="de-DE" b="1" dirty="0"/>
                <a:t> in Apple-Store </a:t>
              </a:r>
              <a:r>
                <a:rPr lang="de-DE" dirty="0">
                  <a:sym typeface="Wingdings" panose="05000000000000000000" pitchFamily="2" charset="2"/>
                </a:rPr>
                <a:t></a:t>
              </a:r>
              <a:endParaRPr lang="de-DE" dirty="0"/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83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Vladimira Vodopivec</dc:creator>
  <cp:lastModifiedBy>Vladimira Vodopivec</cp:lastModifiedBy>
  <cp:revision>2</cp:revision>
  <dcterms:created xsi:type="dcterms:W3CDTF">2024-11-13T09:07:15Z</dcterms:created>
  <dcterms:modified xsi:type="dcterms:W3CDTF">2024-11-13T09:08:02Z</dcterms:modified>
</cp:coreProperties>
</file>