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7"/>
  </p:notesMasterIdLst>
  <p:sldIdLst>
    <p:sldId id="256" r:id="rId5"/>
    <p:sldId id="260" r:id="rId6"/>
    <p:sldId id="1885" r:id="rId7"/>
    <p:sldId id="1890" r:id="rId8"/>
    <p:sldId id="267" r:id="rId9"/>
    <p:sldId id="1889" r:id="rId10"/>
    <p:sldId id="1877" r:id="rId11"/>
    <p:sldId id="1878" r:id="rId12"/>
    <p:sldId id="1884" r:id="rId13"/>
    <p:sldId id="1880" r:id="rId14"/>
    <p:sldId id="1873" r:id="rId15"/>
    <p:sldId id="1891" r:id="rId16"/>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660"/>
  </p:normalViewPr>
  <p:slideViewPr>
    <p:cSldViewPr snapToGrid="0">
      <p:cViewPr varScale="1">
        <p:scale>
          <a:sx n="67" d="100"/>
          <a:sy n="67" d="100"/>
        </p:scale>
        <p:origin x="7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nfranco Federici" userId="f581217b-789a-4d62-a5f6-10a21aaa8f10" providerId="ADAL" clId="{08E123BB-6488-447E-B5EB-AB17DFEA5018}"/>
    <pc:docChg chg="custSel modSld">
      <pc:chgData name="Gianfranco Federici" userId="f581217b-789a-4d62-a5f6-10a21aaa8f10" providerId="ADAL" clId="{08E123BB-6488-447E-B5EB-AB17DFEA5018}" dt="2024-02-10T14:59:52.550" v="395" actId="20577"/>
      <pc:docMkLst>
        <pc:docMk/>
      </pc:docMkLst>
      <pc:sldChg chg="addSp delSp modSp mod modAnim">
        <pc:chgData name="Gianfranco Federici" userId="f581217b-789a-4d62-a5f6-10a21aaa8f10" providerId="ADAL" clId="{08E123BB-6488-447E-B5EB-AB17DFEA5018}" dt="2024-02-10T14:59:52.550" v="395" actId="20577"/>
        <pc:sldMkLst>
          <pc:docMk/>
          <pc:sldMk cId="584463179" sldId="257"/>
        </pc:sldMkLst>
        <pc:spChg chg="mod">
          <ac:chgData name="Gianfranco Federici" userId="f581217b-789a-4d62-a5f6-10a21aaa8f10" providerId="ADAL" clId="{08E123BB-6488-447E-B5EB-AB17DFEA5018}" dt="2024-02-10T14:49:31.438" v="19" actId="20577"/>
          <ac:spMkLst>
            <pc:docMk/>
            <pc:sldMk cId="584463179" sldId="257"/>
            <ac:spMk id="2" creationId="{6DC1E665-8F0C-B393-2BB2-DF41D7B94CC6}"/>
          </ac:spMkLst>
        </pc:spChg>
        <pc:spChg chg="mod">
          <ac:chgData name="Gianfranco Federici" userId="f581217b-789a-4d62-a5f6-10a21aaa8f10" providerId="ADAL" clId="{08E123BB-6488-447E-B5EB-AB17DFEA5018}" dt="2024-02-10T14:59:52.550" v="395" actId="20577"/>
          <ac:spMkLst>
            <pc:docMk/>
            <pc:sldMk cId="584463179" sldId="257"/>
            <ac:spMk id="3" creationId="{6F83881A-844B-B349-B333-65154E82F8AC}"/>
          </ac:spMkLst>
        </pc:spChg>
        <pc:spChg chg="del mod">
          <ac:chgData name="Gianfranco Federici" userId="f581217b-789a-4d62-a5f6-10a21aaa8f10" providerId="ADAL" clId="{08E123BB-6488-447E-B5EB-AB17DFEA5018}" dt="2024-02-10T14:54:01.878" v="97" actId="21"/>
          <ac:spMkLst>
            <pc:docMk/>
            <pc:sldMk cId="584463179" sldId="257"/>
            <ac:spMk id="6" creationId="{E21FC444-AE79-6401-B8ED-CFE2068FA0DC}"/>
          </ac:spMkLst>
        </pc:spChg>
        <pc:spChg chg="del mod">
          <ac:chgData name="Gianfranco Federici" userId="f581217b-789a-4d62-a5f6-10a21aaa8f10" providerId="ADAL" clId="{08E123BB-6488-447E-B5EB-AB17DFEA5018}" dt="2024-02-10T14:57:20.417" v="177" actId="21"/>
          <ac:spMkLst>
            <pc:docMk/>
            <pc:sldMk cId="584463179" sldId="257"/>
            <ac:spMk id="8" creationId="{13B058E9-B137-9258-7A75-C7B94A2736FD}"/>
          </ac:spMkLst>
        </pc:spChg>
        <pc:spChg chg="add mod">
          <ac:chgData name="Gianfranco Federici" userId="f581217b-789a-4d62-a5f6-10a21aaa8f10" providerId="ADAL" clId="{08E123BB-6488-447E-B5EB-AB17DFEA5018}" dt="2024-02-10T14:59:36.069" v="388" actId="1076"/>
          <ac:spMkLst>
            <pc:docMk/>
            <pc:sldMk cId="584463179" sldId="257"/>
            <ac:spMk id="9" creationId="{5B06C222-98BA-F06E-9125-52D1EE8D888D}"/>
          </ac:spMkLst>
        </pc:spChg>
      </pc:sldChg>
      <pc:sldChg chg="modSp mod">
        <pc:chgData name="Gianfranco Federici" userId="f581217b-789a-4d62-a5f6-10a21aaa8f10" providerId="ADAL" clId="{08E123BB-6488-447E-B5EB-AB17DFEA5018}" dt="2024-02-10T14:52:21.372" v="42" actId="20577"/>
        <pc:sldMkLst>
          <pc:docMk/>
          <pc:sldMk cId="3941358030" sldId="258"/>
        </pc:sldMkLst>
        <pc:spChg chg="mod">
          <ac:chgData name="Gianfranco Federici" userId="f581217b-789a-4d62-a5f6-10a21aaa8f10" providerId="ADAL" clId="{08E123BB-6488-447E-B5EB-AB17DFEA5018}" dt="2024-02-10T14:52:21.372" v="42" actId="20577"/>
          <ac:spMkLst>
            <pc:docMk/>
            <pc:sldMk cId="3941358030" sldId="258"/>
            <ac:spMk id="7" creationId="{0C4FBDEE-6173-AD2B-2076-B6D10D2C5A03}"/>
          </ac:spMkLst>
        </pc:spChg>
      </pc:sldChg>
    </pc:docChg>
  </pc:docChgLst>
  <pc:docChgLst>
    <pc:chgData name="Christian Bachmann" userId="3c02d2ea-e276-49e6-a1c2-502e0f99c9c2" providerId="ADAL" clId="{DF323FC9-F1D1-474A-80BB-83522A5DAA45}"/>
    <pc:docChg chg="undo custSel modSld">
      <pc:chgData name="Christian Bachmann" userId="3c02d2ea-e276-49e6-a1c2-502e0f99c9c2" providerId="ADAL" clId="{DF323FC9-F1D1-474A-80BB-83522A5DAA45}" dt="2024-02-12T08:59:39.338" v="148" actId="1076"/>
      <pc:docMkLst>
        <pc:docMk/>
      </pc:docMkLst>
      <pc:sldChg chg="modSp">
        <pc:chgData name="Christian Bachmann" userId="3c02d2ea-e276-49e6-a1c2-502e0f99c9c2" providerId="ADAL" clId="{DF323FC9-F1D1-474A-80BB-83522A5DAA45}" dt="2024-02-12T07:55:41.750" v="19" actId="20577"/>
        <pc:sldMkLst>
          <pc:docMk/>
          <pc:sldMk cId="584463179" sldId="257"/>
        </pc:sldMkLst>
        <pc:spChg chg="mod">
          <ac:chgData name="Christian Bachmann" userId="3c02d2ea-e276-49e6-a1c2-502e0f99c9c2" providerId="ADAL" clId="{DF323FC9-F1D1-474A-80BB-83522A5DAA45}" dt="2024-02-12T07:55:41.750" v="19" actId="20577"/>
          <ac:spMkLst>
            <pc:docMk/>
            <pc:sldMk cId="584463179" sldId="257"/>
            <ac:spMk id="9" creationId="{5B06C222-98BA-F06E-9125-52D1EE8D888D}"/>
          </ac:spMkLst>
        </pc:spChg>
      </pc:sldChg>
      <pc:sldChg chg="modSp mod">
        <pc:chgData name="Christian Bachmann" userId="3c02d2ea-e276-49e6-a1c2-502e0f99c9c2" providerId="ADAL" clId="{DF323FC9-F1D1-474A-80BB-83522A5DAA45}" dt="2024-02-12T08:58:38.510" v="140" actId="20577"/>
        <pc:sldMkLst>
          <pc:docMk/>
          <pc:sldMk cId="2809734370" sldId="1837"/>
        </pc:sldMkLst>
        <pc:spChg chg="mod">
          <ac:chgData name="Christian Bachmann" userId="3c02d2ea-e276-49e6-a1c2-502e0f99c9c2" providerId="ADAL" clId="{DF323FC9-F1D1-474A-80BB-83522A5DAA45}" dt="2024-02-12T08:58:38.510" v="140" actId="20577"/>
          <ac:spMkLst>
            <pc:docMk/>
            <pc:sldMk cId="2809734370" sldId="1837"/>
            <ac:spMk id="4" creationId="{B1B33C2C-1E1C-4DA4-8081-9C167B034F23}"/>
          </ac:spMkLst>
        </pc:spChg>
      </pc:sldChg>
      <pc:sldChg chg="modSp mod">
        <pc:chgData name="Christian Bachmann" userId="3c02d2ea-e276-49e6-a1c2-502e0f99c9c2" providerId="ADAL" clId="{DF323FC9-F1D1-474A-80BB-83522A5DAA45}" dt="2024-02-12T08:59:21.399" v="147" actId="6549"/>
        <pc:sldMkLst>
          <pc:docMk/>
          <pc:sldMk cId="1271985024" sldId="1845"/>
        </pc:sldMkLst>
        <pc:spChg chg="mod">
          <ac:chgData name="Christian Bachmann" userId="3c02d2ea-e276-49e6-a1c2-502e0f99c9c2" providerId="ADAL" clId="{DF323FC9-F1D1-474A-80BB-83522A5DAA45}" dt="2024-02-12T08:59:21.399" v="147" actId="6549"/>
          <ac:spMkLst>
            <pc:docMk/>
            <pc:sldMk cId="1271985024" sldId="1845"/>
            <ac:spMk id="24" creationId="{49113F00-63A4-F0BE-0A9D-2A5B3F1564A7}"/>
          </ac:spMkLst>
        </pc:spChg>
      </pc:sldChg>
      <pc:sldChg chg="modSp mod">
        <pc:chgData name="Christian Bachmann" userId="3c02d2ea-e276-49e6-a1c2-502e0f99c9c2" providerId="ADAL" clId="{DF323FC9-F1D1-474A-80BB-83522A5DAA45}" dt="2024-02-12T07:58:54.221" v="26" actId="2061"/>
        <pc:sldMkLst>
          <pc:docMk/>
          <pc:sldMk cId="1050264929" sldId="1853"/>
        </pc:sldMkLst>
        <pc:graphicFrameChg chg="mod modGraphic">
          <ac:chgData name="Christian Bachmann" userId="3c02d2ea-e276-49e6-a1c2-502e0f99c9c2" providerId="ADAL" clId="{DF323FC9-F1D1-474A-80BB-83522A5DAA45}" dt="2024-02-12T07:58:54.221" v="26" actId="2061"/>
          <ac:graphicFrameMkLst>
            <pc:docMk/>
            <pc:sldMk cId="1050264929" sldId="1853"/>
            <ac:graphicFrameMk id="3" creationId="{04F9AFDF-D944-46D0-7380-28502390EA38}"/>
          </ac:graphicFrameMkLst>
        </pc:graphicFrameChg>
      </pc:sldChg>
      <pc:sldChg chg="modSp mod">
        <pc:chgData name="Christian Bachmann" userId="3c02d2ea-e276-49e6-a1c2-502e0f99c9c2" providerId="ADAL" clId="{DF323FC9-F1D1-474A-80BB-83522A5DAA45}" dt="2024-02-12T08:59:39.338" v="148" actId="1076"/>
        <pc:sldMkLst>
          <pc:docMk/>
          <pc:sldMk cId="3993926444" sldId="1864"/>
        </pc:sldMkLst>
        <pc:spChg chg="mod">
          <ac:chgData name="Christian Bachmann" userId="3c02d2ea-e276-49e6-a1c2-502e0f99c9c2" providerId="ADAL" clId="{DF323FC9-F1D1-474A-80BB-83522A5DAA45}" dt="2024-02-12T08:59:39.338" v="148" actId="1076"/>
          <ac:spMkLst>
            <pc:docMk/>
            <pc:sldMk cId="3993926444" sldId="1864"/>
            <ac:spMk id="16" creationId="{73C061BD-A8B4-09FA-FF72-164C33E4363B}"/>
          </ac:spMkLst>
        </pc:spChg>
      </pc:sldChg>
      <pc:sldChg chg="modSp mod">
        <pc:chgData name="Christian Bachmann" userId="3c02d2ea-e276-49e6-a1c2-502e0f99c9c2" providerId="ADAL" clId="{DF323FC9-F1D1-474A-80BB-83522A5DAA45}" dt="2024-02-12T08:00:06.660" v="28" actId="20577"/>
        <pc:sldMkLst>
          <pc:docMk/>
          <pc:sldMk cId="3351366892" sldId="1882"/>
        </pc:sldMkLst>
        <pc:spChg chg="mod">
          <ac:chgData name="Christian Bachmann" userId="3c02d2ea-e276-49e6-a1c2-502e0f99c9c2" providerId="ADAL" clId="{DF323FC9-F1D1-474A-80BB-83522A5DAA45}" dt="2024-02-12T08:00:06.660" v="28" actId="20577"/>
          <ac:spMkLst>
            <pc:docMk/>
            <pc:sldMk cId="3351366892" sldId="1882"/>
            <ac:spMk id="21" creationId="{5B7953DA-2671-E6B2-6CEC-DDA253F48A95}"/>
          </ac:spMkLst>
        </pc:spChg>
      </pc:sldChg>
    </pc:docChg>
  </pc:docChgLst>
  <pc:docChgLst>
    <pc:chgData name="Christian Bachmann" userId="3c02d2ea-e276-49e6-a1c2-502e0f99c9c2" providerId="ADAL" clId="{89C06031-20C6-4AC0-8C6B-97EB36BD5C38}"/>
    <pc:docChg chg="modSld sldOrd">
      <pc:chgData name="Christian Bachmann" userId="3c02d2ea-e276-49e6-a1c2-502e0f99c9c2" providerId="ADAL" clId="{89C06031-20C6-4AC0-8C6B-97EB36BD5C38}" dt="2024-03-04T13:12:24.020" v="1"/>
      <pc:docMkLst>
        <pc:docMk/>
      </pc:docMkLst>
      <pc:sldChg chg="ord">
        <pc:chgData name="Christian Bachmann" userId="3c02d2ea-e276-49e6-a1c2-502e0f99c9c2" providerId="ADAL" clId="{89C06031-20C6-4AC0-8C6B-97EB36BD5C38}" dt="2024-03-04T13:12:24.020" v="1"/>
        <pc:sldMkLst>
          <pc:docMk/>
          <pc:sldMk cId="3351366892" sldId="1882"/>
        </pc:sldMkLst>
      </pc:sldChg>
    </pc:docChg>
  </pc:docChgLst>
  <pc:docChgLst>
    <pc:chgData name="Christian Bachmann" userId="3c02d2ea-e276-49e6-a1c2-502e0f99c9c2" providerId="ADAL" clId="{FEFFAAC8-DEC2-4CDE-B8A1-6860EA2507AE}"/>
    <pc:docChg chg="undo custSel addSld delSld modSld">
      <pc:chgData name="Christian Bachmann" userId="3c02d2ea-e276-49e6-a1c2-502e0f99c9c2" providerId="ADAL" clId="{FEFFAAC8-DEC2-4CDE-B8A1-6860EA2507AE}" dt="2024-03-01T16:02:48.299" v="194"/>
      <pc:docMkLst>
        <pc:docMk/>
      </pc:docMkLst>
      <pc:sldChg chg="modSp mod">
        <pc:chgData name="Christian Bachmann" userId="3c02d2ea-e276-49e6-a1c2-502e0f99c9c2" providerId="ADAL" clId="{FEFFAAC8-DEC2-4CDE-B8A1-6860EA2507AE}" dt="2024-03-01T16:02:48.299" v="194"/>
        <pc:sldMkLst>
          <pc:docMk/>
          <pc:sldMk cId="2984458334" sldId="256"/>
        </pc:sldMkLst>
        <pc:spChg chg="mod">
          <ac:chgData name="Christian Bachmann" userId="3c02d2ea-e276-49e6-a1c2-502e0f99c9c2" providerId="ADAL" clId="{FEFFAAC8-DEC2-4CDE-B8A1-6860EA2507AE}" dt="2024-03-01T16:02:48.299" v="194"/>
          <ac:spMkLst>
            <pc:docMk/>
            <pc:sldMk cId="2984458334" sldId="256"/>
            <ac:spMk id="2" creationId="{D5AEF30F-198C-13D6-E53E-29F199332573}"/>
          </ac:spMkLst>
        </pc:spChg>
        <pc:spChg chg="mod">
          <ac:chgData name="Christian Bachmann" userId="3c02d2ea-e276-49e6-a1c2-502e0f99c9c2" providerId="ADAL" clId="{FEFFAAC8-DEC2-4CDE-B8A1-6860EA2507AE}" dt="2024-03-01T15:58:36.648" v="117" actId="6549"/>
          <ac:spMkLst>
            <pc:docMk/>
            <pc:sldMk cId="2984458334" sldId="256"/>
            <ac:spMk id="3" creationId="{AC1BE9B7-EB1C-FF07-D5E8-476E88F411AD}"/>
          </ac:spMkLst>
        </pc:spChg>
        <pc:spChg chg="mod">
          <ac:chgData name="Christian Bachmann" userId="3c02d2ea-e276-49e6-a1c2-502e0f99c9c2" providerId="ADAL" clId="{FEFFAAC8-DEC2-4CDE-B8A1-6860EA2507AE}" dt="2024-03-01T15:58:46.435" v="122"/>
          <ac:spMkLst>
            <pc:docMk/>
            <pc:sldMk cId="2984458334" sldId="256"/>
            <ac:spMk id="5" creationId="{2B6C4B7B-568E-37CE-3983-3E8ECFD0A22F}"/>
          </ac:spMkLst>
        </pc:spChg>
      </pc:sldChg>
      <pc:sldChg chg="del">
        <pc:chgData name="Christian Bachmann" userId="3c02d2ea-e276-49e6-a1c2-502e0f99c9c2" providerId="ADAL" clId="{FEFFAAC8-DEC2-4CDE-B8A1-6860EA2507AE}" dt="2024-02-29T14:28:48.341" v="3" actId="47"/>
        <pc:sldMkLst>
          <pc:docMk/>
          <pc:sldMk cId="584463179" sldId="257"/>
        </pc:sldMkLst>
      </pc:sldChg>
      <pc:sldChg chg="del">
        <pc:chgData name="Christian Bachmann" userId="3c02d2ea-e276-49e6-a1c2-502e0f99c9c2" providerId="ADAL" clId="{FEFFAAC8-DEC2-4CDE-B8A1-6860EA2507AE}" dt="2024-02-29T14:28:24.088" v="1" actId="47"/>
        <pc:sldMkLst>
          <pc:docMk/>
          <pc:sldMk cId="3941358030" sldId="258"/>
        </pc:sldMkLst>
      </pc:sldChg>
      <pc:sldChg chg="addSp delSp modSp mod">
        <pc:chgData name="Christian Bachmann" userId="3c02d2ea-e276-49e6-a1c2-502e0f99c9c2" providerId="ADAL" clId="{FEFFAAC8-DEC2-4CDE-B8A1-6860EA2507AE}" dt="2024-03-01T15:59:03.954" v="134"/>
        <pc:sldMkLst>
          <pc:docMk/>
          <pc:sldMk cId="3142500458" sldId="260"/>
        </pc:sldMkLst>
        <pc:spChg chg="del">
          <ac:chgData name="Christian Bachmann" userId="3c02d2ea-e276-49e6-a1c2-502e0f99c9c2" providerId="ADAL" clId="{FEFFAAC8-DEC2-4CDE-B8A1-6860EA2507AE}" dt="2024-03-01T15:59:03.838" v="133" actId="478"/>
          <ac:spMkLst>
            <pc:docMk/>
            <pc:sldMk cId="3142500458" sldId="260"/>
            <ac:spMk id="2" creationId="{6294518F-3566-D9F5-3471-9867675F4833}"/>
          </ac:spMkLst>
        </pc:spChg>
        <pc:spChg chg="add mod">
          <ac:chgData name="Christian Bachmann" userId="3c02d2ea-e276-49e6-a1c2-502e0f99c9c2" providerId="ADAL" clId="{FEFFAAC8-DEC2-4CDE-B8A1-6860EA2507AE}" dt="2024-03-01T15:59:03.954" v="134"/>
          <ac:spMkLst>
            <pc:docMk/>
            <pc:sldMk cId="3142500458" sldId="260"/>
            <ac:spMk id="4" creationId="{EF7ADF51-7672-69AC-819C-E865154E9409}"/>
          </ac:spMkLst>
        </pc:spChg>
      </pc:sldChg>
      <pc:sldChg chg="addSp delSp modSp add mod">
        <pc:chgData name="Christian Bachmann" userId="3c02d2ea-e276-49e6-a1c2-502e0f99c9c2" providerId="ADAL" clId="{FEFFAAC8-DEC2-4CDE-B8A1-6860EA2507AE}" dt="2024-03-01T16:00:03.222" v="168"/>
        <pc:sldMkLst>
          <pc:docMk/>
          <pc:sldMk cId="4063326367" sldId="265"/>
        </pc:sldMkLst>
        <pc:spChg chg="mod">
          <ac:chgData name="Christian Bachmann" userId="3c02d2ea-e276-49e6-a1c2-502e0f99c9c2" providerId="ADAL" clId="{FEFFAAC8-DEC2-4CDE-B8A1-6860EA2507AE}" dt="2024-03-01T15:57:05.350" v="109" actId="14100"/>
          <ac:spMkLst>
            <pc:docMk/>
            <pc:sldMk cId="4063326367" sldId="265"/>
            <ac:spMk id="2" creationId="{52A22135-BA5B-5960-73EA-3A0C56DCF55A}"/>
          </ac:spMkLst>
        </pc:spChg>
        <pc:spChg chg="del">
          <ac:chgData name="Christian Bachmann" userId="3c02d2ea-e276-49e6-a1c2-502e0f99c9c2" providerId="ADAL" clId="{FEFFAAC8-DEC2-4CDE-B8A1-6860EA2507AE}" dt="2024-03-01T15:40:39.608" v="5" actId="478"/>
          <ac:spMkLst>
            <pc:docMk/>
            <pc:sldMk cId="4063326367" sldId="265"/>
            <ac:spMk id="4" creationId="{3D37360E-3353-DD75-3A45-548F527D3B5C}"/>
          </ac:spMkLst>
        </pc:spChg>
        <pc:spChg chg="del">
          <ac:chgData name="Christian Bachmann" userId="3c02d2ea-e276-49e6-a1c2-502e0f99c9c2" providerId="ADAL" clId="{FEFFAAC8-DEC2-4CDE-B8A1-6860EA2507AE}" dt="2024-03-01T15:41:27.668" v="12" actId="478"/>
          <ac:spMkLst>
            <pc:docMk/>
            <pc:sldMk cId="4063326367" sldId="265"/>
            <ac:spMk id="5" creationId="{BA4AA873-480F-5F52-9D22-215BEDEEA74D}"/>
          </ac:spMkLst>
        </pc:spChg>
        <pc:spChg chg="add del mod">
          <ac:chgData name="Christian Bachmann" userId="3c02d2ea-e276-49e6-a1c2-502e0f99c9c2" providerId="ADAL" clId="{FEFFAAC8-DEC2-4CDE-B8A1-6860EA2507AE}" dt="2024-03-01T16:00:03.075" v="167" actId="478"/>
          <ac:spMkLst>
            <pc:docMk/>
            <pc:sldMk cId="4063326367" sldId="265"/>
            <ac:spMk id="6" creationId="{03613FF4-3EAB-BD25-6D36-46A287CED045}"/>
          </ac:spMkLst>
        </pc:spChg>
        <pc:spChg chg="mod">
          <ac:chgData name="Christian Bachmann" userId="3c02d2ea-e276-49e6-a1c2-502e0f99c9c2" providerId="ADAL" clId="{FEFFAAC8-DEC2-4CDE-B8A1-6860EA2507AE}" dt="2024-03-01T15:57:00.083" v="107" actId="14100"/>
          <ac:spMkLst>
            <pc:docMk/>
            <pc:sldMk cId="4063326367" sldId="265"/>
            <ac:spMk id="8" creationId="{F223DB01-85DD-2218-08E8-B0CD7EB6B50E}"/>
          </ac:spMkLst>
        </pc:spChg>
        <pc:spChg chg="del mod">
          <ac:chgData name="Christian Bachmann" userId="3c02d2ea-e276-49e6-a1c2-502e0f99c9c2" providerId="ADAL" clId="{FEFFAAC8-DEC2-4CDE-B8A1-6860EA2507AE}" dt="2024-03-01T15:55:16.345" v="81" actId="478"/>
          <ac:spMkLst>
            <pc:docMk/>
            <pc:sldMk cId="4063326367" sldId="265"/>
            <ac:spMk id="9" creationId="{15EF01DE-CB5B-9BD6-A4A1-E7143473ADB6}"/>
          </ac:spMkLst>
        </pc:spChg>
        <pc:spChg chg="del mod">
          <ac:chgData name="Christian Bachmann" userId="3c02d2ea-e276-49e6-a1c2-502e0f99c9c2" providerId="ADAL" clId="{FEFFAAC8-DEC2-4CDE-B8A1-6860EA2507AE}" dt="2024-03-01T15:55:07.570" v="75" actId="478"/>
          <ac:spMkLst>
            <pc:docMk/>
            <pc:sldMk cId="4063326367" sldId="265"/>
            <ac:spMk id="10" creationId="{F7755738-2E9C-AEF3-1E4F-157CDCF02139}"/>
          </ac:spMkLst>
        </pc:spChg>
        <pc:spChg chg="mod">
          <ac:chgData name="Christian Bachmann" userId="3c02d2ea-e276-49e6-a1c2-502e0f99c9c2" providerId="ADAL" clId="{FEFFAAC8-DEC2-4CDE-B8A1-6860EA2507AE}" dt="2024-03-01T15:57:12.395" v="111" actId="14100"/>
          <ac:spMkLst>
            <pc:docMk/>
            <pc:sldMk cId="4063326367" sldId="265"/>
            <ac:spMk id="12" creationId="{9EB6517B-9A44-D241-F9E3-C14434557FE7}"/>
          </ac:spMkLst>
        </pc:spChg>
        <pc:spChg chg="add mod">
          <ac:chgData name="Christian Bachmann" userId="3c02d2ea-e276-49e6-a1c2-502e0f99c9c2" providerId="ADAL" clId="{FEFFAAC8-DEC2-4CDE-B8A1-6860EA2507AE}" dt="2024-03-01T16:00:03.222" v="168"/>
          <ac:spMkLst>
            <pc:docMk/>
            <pc:sldMk cId="4063326367" sldId="265"/>
            <ac:spMk id="14" creationId="{E29B9A6E-E98E-D463-8954-009D5644F5E8}"/>
          </ac:spMkLst>
        </pc:spChg>
        <pc:picChg chg="del">
          <ac:chgData name="Christian Bachmann" userId="3c02d2ea-e276-49e6-a1c2-502e0f99c9c2" providerId="ADAL" clId="{FEFFAAC8-DEC2-4CDE-B8A1-6860EA2507AE}" dt="2024-03-01T15:41:22.232" v="11" actId="478"/>
          <ac:picMkLst>
            <pc:docMk/>
            <pc:sldMk cId="4063326367" sldId="265"/>
            <ac:picMk id="11" creationId="{26FA3456-78C6-9C4A-1128-28DE475654C2}"/>
          </ac:picMkLst>
        </pc:picChg>
        <pc:picChg chg="add mod">
          <ac:chgData name="Christian Bachmann" userId="3c02d2ea-e276-49e6-a1c2-502e0f99c9c2" providerId="ADAL" clId="{FEFFAAC8-DEC2-4CDE-B8A1-6860EA2507AE}" dt="2024-03-01T15:57:14.818" v="112" actId="14100"/>
          <ac:picMkLst>
            <pc:docMk/>
            <pc:sldMk cId="4063326367" sldId="265"/>
            <ac:picMk id="13" creationId="{9937F9DA-A051-CE1B-E356-F5A03AADEE76}"/>
          </ac:picMkLst>
        </pc:picChg>
      </pc:sldChg>
      <pc:sldChg chg="addSp delSp modSp mod">
        <pc:chgData name="Christian Bachmann" userId="3c02d2ea-e276-49e6-a1c2-502e0f99c9c2" providerId="ADAL" clId="{FEFFAAC8-DEC2-4CDE-B8A1-6860EA2507AE}" dt="2024-03-01T15:59:09.709" v="138"/>
        <pc:sldMkLst>
          <pc:docMk/>
          <pc:sldMk cId="1429654845" sldId="267"/>
        </pc:sldMkLst>
        <pc:spChg chg="del">
          <ac:chgData name="Christian Bachmann" userId="3c02d2ea-e276-49e6-a1c2-502e0f99c9c2" providerId="ADAL" clId="{FEFFAAC8-DEC2-4CDE-B8A1-6860EA2507AE}" dt="2024-03-01T15:59:09.592" v="137" actId="478"/>
          <ac:spMkLst>
            <pc:docMk/>
            <pc:sldMk cId="1429654845" sldId="267"/>
            <ac:spMk id="5" creationId="{4E617833-88BF-F0EE-F495-E02C8BF4932C}"/>
          </ac:spMkLst>
        </pc:spChg>
        <pc:spChg chg="add mod">
          <ac:chgData name="Christian Bachmann" userId="3c02d2ea-e276-49e6-a1c2-502e0f99c9c2" providerId="ADAL" clId="{FEFFAAC8-DEC2-4CDE-B8A1-6860EA2507AE}" dt="2024-03-01T15:59:09.709" v="138"/>
          <ac:spMkLst>
            <pc:docMk/>
            <pc:sldMk cId="1429654845" sldId="267"/>
            <ac:spMk id="7" creationId="{898F637E-E8E6-22B0-EB6D-01F6F60FFBD7}"/>
          </ac:spMkLst>
        </pc:spChg>
      </pc:sldChg>
      <pc:sldChg chg="addSp delSp modSp mod">
        <pc:chgData name="Christian Bachmann" userId="3c02d2ea-e276-49e6-a1c2-502e0f99c9c2" providerId="ADAL" clId="{FEFFAAC8-DEC2-4CDE-B8A1-6860EA2507AE}" dt="2024-03-01T15:59:41.725" v="154"/>
        <pc:sldMkLst>
          <pc:docMk/>
          <pc:sldMk cId="1157851432" sldId="1526"/>
        </pc:sldMkLst>
        <pc:spChg chg="del">
          <ac:chgData name="Christian Bachmann" userId="3c02d2ea-e276-49e6-a1c2-502e0f99c9c2" providerId="ADAL" clId="{FEFFAAC8-DEC2-4CDE-B8A1-6860EA2507AE}" dt="2024-03-01T15:59:41.557" v="153" actId="478"/>
          <ac:spMkLst>
            <pc:docMk/>
            <pc:sldMk cId="1157851432" sldId="1526"/>
            <ac:spMk id="4" creationId="{5BF0AA3F-D934-984F-B580-6D3C93D7E389}"/>
          </ac:spMkLst>
        </pc:spChg>
        <pc:spChg chg="add mod">
          <ac:chgData name="Christian Bachmann" userId="3c02d2ea-e276-49e6-a1c2-502e0f99c9c2" providerId="ADAL" clId="{FEFFAAC8-DEC2-4CDE-B8A1-6860EA2507AE}" dt="2024-03-01T15:59:41.725" v="154"/>
          <ac:spMkLst>
            <pc:docMk/>
            <pc:sldMk cId="1157851432" sldId="1526"/>
            <ac:spMk id="12" creationId="{AD6C6A40-45A6-3FF5-8C0A-57C65CF7DC2E}"/>
          </ac:spMkLst>
        </pc:spChg>
      </pc:sldChg>
      <pc:sldChg chg="addSp delSp modSp mod">
        <pc:chgData name="Christian Bachmann" userId="3c02d2ea-e276-49e6-a1c2-502e0f99c9c2" providerId="ADAL" clId="{FEFFAAC8-DEC2-4CDE-B8A1-6860EA2507AE}" dt="2024-03-01T16:01:43.373" v="187"/>
        <pc:sldMkLst>
          <pc:docMk/>
          <pc:sldMk cId="947273691" sldId="1830"/>
        </pc:sldMkLst>
        <pc:spChg chg="add mod">
          <ac:chgData name="Christian Bachmann" userId="3c02d2ea-e276-49e6-a1c2-502e0f99c9c2" providerId="ADAL" clId="{FEFFAAC8-DEC2-4CDE-B8A1-6860EA2507AE}" dt="2024-03-01T16:01:43.373" v="187"/>
          <ac:spMkLst>
            <pc:docMk/>
            <pc:sldMk cId="947273691" sldId="1830"/>
            <ac:spMk id="8" creationId="{1A90BF30-7533-E4F9-C49C-68C99164DCD8}"/>
          </ac:spMkLst>
        </pc:spChg>
        <pc:spChg chg="del">
          <ac:chgData name="Christian Bachmann" userId="3c02d2ea-e276-49e6-a1c2-502e0f99c9c2" providerId="ADAL" clId="{FEFFAAC8-DEC2-4CDE-B8A1-6860EA2507AE}" dt="2024-03-01T16:01:43.236" v="186" actId="478"/>
          <ac:spMkLst>
            <pc:docMk/>
            <pc:sldMk cId="947273691" sldId="1830"/>
            <ac:spMk id="9" creationId="{44079E22-D470-7491-4A79-6F338F250039}"/>
          </ac:spMkLst>
        </pc:spChg>
      </pc:sldChg>
      <pc:sldChg chg="addSp delSp modSp mod">
        <pc:chgData name="Christian Bachmann" userId="3c02d2ea-e276-49e6-a1c2-502e0f99c9c2" providerId="ADAL" clId="{FEFFAAC8-DEC2-4CDE-B8A1-6860EA2507AE}" dt="2024-03-01T16:01:47.429" v="189"/>
        <pc:sldMkLst>
          <pc:docMk/>
          <pc:sldMk cId="249214420" sldId="1831"/>
        </pc:sldMkLst>
        <pc:spChg chg="add mod">
          <ac:chgData name="Christian Bachmann" userId="3c02d2ea-e276-49e6-a1c2-502e0f99c9c2" providerId="ADAL" clId="{FEFFAAC8-DEC2-4CDE-B8A1-6860EA2507AE}" dt="2024-03-01T16:01:47.429" v="189"/>
          <ac:spMkLst>
            <pc:docMk/>
            <pc:sldMk cId="249214420" sldId="1831"/>
            <ac:spMk id="2" creationId="{8FA81AD2-FB7B-5758-468B-7567A0A963D6}"/>
          </ac:spMkLst>
        </pc:spChg>
        <pc:spChg chg="del">
          <ac:chgData name="Christian Bachmann" userId="3c02d2ea-e276-49e6-a1c2-502e0f99c9c2" providerId="ADAL" clId="{FEFFAAC8-DEC2-4CDE-B8A1-6860EA2507AE}" dt="2024-03-01T16:01:47.280" v="188" actId="478"/>
          <ac:spMkLst>
            <pc:docMk/>
            <pc:sldMk cId="249214420" sldId="1831"/>
            <ac:spMk id="13" creationId="{1F4AB7F4-E896-985A-17D6-2325F66DBA69}"/>
          </ac:spMkLst>
        </pc:spChg>
      </pc:sldChg>
      <pc:sldChg chg="addSp delSp modSp mod">
        <pc:chgData name="Christian Bachmann" userId="3c02d2ea-e276-49e6-a1c2-502e0f99c9c2" providerId="ADAL" clId="{FEFFAAC8-DEC2-4CDE-B8A1-6860EA2507AE}" dt="2024-03-01T15:59:50.789" v="160"/>
        <pc:sldMkLst>
          <pc:docMk/>
          <pc:sldMk cId="509517742" sldId="1836"/>
        </pc:sldMkLst>
        <pc:spChg chg="add mod">
          <ac:chgData name="Christian Bachmann" userId="3c02d2ea-e276-49e6-a1c2-502e0f99c9c2" providerId="ADAL" clId="{FEFFAAC8-DEC2-4CDE-B8A1-6860EA2507AE}" dt="2024-03-01T15:59:50.789" v="160"/>
          <ac:spMkLst>
            <pc:docMk/>
            <pc:sldMk cId="509517742" sldId="1836"/>
            <ac:spMk id="9" creationId="{98A2E2B3-2080-A416-333C-D63305C7F8DA}"/>
          </ac:spMkLst>
        </pc:spChg>
        <pc:spChg chg="del">
          <ac:chgData name="Christian Bachmann" userId="3c02d2ea-e276-49e6-a1c2-502e0f99c9c2" providerId="ADAL" clId="{FEFFAAC8-DEC2-4CDE-B8A1-6860EA2507AE}" dt="2024-03-01T15:59:50.656" v="159" actId="478"/>
          <ac:spMkLst>
            <pc:docMk/>
            <pc:sldMk cId="509517742" sldId="1836"/>
            <ac:spMk id="10" creationId="{0957C863-7B23-84FC-72DB-791E0022089E}"/>
          </ac:spMkLst>
        </pc:spChg>
      </pc:sldChg>
      <pc:sldChg chg="addSp delSp modSp mod">
        <pc:chgData name="Christian Bachmann" userId="3c02d2ea-e276-49e6-a1c2-502e0f99c9c2" providerId="ADAL" clId="{FEFFAAC8-DEC2-4CDE-B8A1-6860EA2507AE}" dt="2024-03-01T15:59:47.662" v="158"/>
        <pc:sldMkLst>
          <pc:docMk/>
          <pc:sldMk cId="2809734370" sldId="1837"/>
        </pc:sldMkLst>
        <pc:spChg chg="add mod">
          <ac:chgData name="Christian Bachmann" userId="3c02d2ea-e276-49e6-a1c2-502e0f99c9c2" providerId="ADAL" clId="{FEFFAAC8-DEC2-4CDE-B8A1-6860EA2507AE}" dt="2024-03-01T15:59:47.662" v="158"/>
          <ac:spMkLst>
            <pc:docMk/>
            <pc:sldMk cId="2809734370" sldId="1837"/>
            <ac:spMk id="3" creationId="{32CF0A10-ADCF-6D6E-3BCB-980639FF0C8F}"/>
          </ac:spMkLst>
        </pc:spChg>
        <pc:spChg chg="del">
          <ac:chgData name="Christian Bachmann" userId="3c02d2ea-e276-49e6-a1c2-502e0f99c9c2" providerId="ADAL" clId="{FEFFAAC8-DEC2-4CDE-B8A1-6860EA2507AE}" dt="2024-03-01T15:59:47.530" v="157" actId="478"/>
          <ac:spMkLst>
            <pc:docMk/>
            <pc:sldMk cId="2809734370" sldId="1837"/>
            <ac:spMk id="12" creationId="{E2977BF6-6C1A-653C-58D3-0837EDFA31CE}"/>
          </ac:spMkLst>
        </pc:spChg>
      </pc:sldChg>
      <pc:sldChg chg="addSp delSp modSp mod">
        <pc:chgData name="Christian Bachmann" userId="3c02d2ea-e276-49e6-a1c2-502e0f99c9c2" providerId="ADAL" clId="{FEFFAAC8-DEC2-4CDE-B8A1-6860EA2507AE}" dt="2024-03-01T16:00:00.228" v="166"/>
        <pc:sldMkLst>
          <pc:docMk/>
          <pc:sldMk cId="2179904244" sldId="1840"/>
        </pc:sldMkLst>
        <pc:spChg chg="add mod">
          <ac:chgData name="Christian Bachmann" userId="3c02d2ea-e276-49e6-a1c2-502e0f99c9c2" providerId="ADAL" clId="{FEFFAAC8-DEC2-4CDE-B8A1-6860EA2507AE}" dt="2024-03-01T16:00:00.228" v="166"/>
          <ac:spMkLst>
            <pc:docMk/>
            <pc:sldMk cId="2179904244" sldId="1840"/>
            <ac:spMk id="5" creationId="{D9EFBD16-7EAC-0F13-987C-624FA98628AF}"/>
          </ac:spMkLst>
        </pc:spChg>
        <pc:spChg chg="del">
          <ac:chgData name="Christian Bachmann" userId="3c02d2ea-e276-49e6-a1c2-502e0f99c9c2" providerId="ADAL" clId="{FEFFAAC8-DEC2-4CDE-B8A1-6860EA2507AE}" dt="2024-03-01T16:00:00.065" v="165" actId="478"/>
          <ac:spMkLst>
            <pc:docMk/>
            <pc:sldMk cId="2179904244" sldId="1840"/>
            <ac:spMk id="7" creationId="{612FCF16-0C99-1764-E6DE-4C6FA78F6376}"/>
          </ac:spMkLst>
        </pc:spChg>
        <pc:graphicFrameChg chg="mod modGraphic">
          <ac:chgData name="Christian Bachmann" userId="3c02d2ea-e276-49e6-a1c2-502e0f99c9c2" providerId="ADAL" clId="{FEFFAAC8-DEC2-4CDE-B8A1-6860EA2507AE}" dt="2024-03-01T15:41:03.581" v="9" actId="14734"/>
          <ac:graphicFrameMkLst>
            <pc:docMk/>
            <pc:sldMk cId="2179904244" sldId="1840"/>
            <ac:graphicFrameMk id="3" creationId="{B079C246-3066-C140-03A3-D291B1B9F102}"/>
          </ac:graphicFrameMkLst>
        </pc:graphicFrameChg>
      </pc:sldChg>
      <pc:sldChg chg="addSp delSp modSp mod">
        <pc:chgData name="Christian Bachmann" userId="3c02d2ea-e276-49e6-a1c2-502e0f99c9c2" providerId="ADAL" clId="{FEFFAAC8-DEC2-4CDE-B8A1-6860EA2507AE}" dt="2024-03-01T15:59:36.442" v="152"/>
        <pc:sldMkLst>
          <pc:docMk/>
          <pc:sldMk cId="2629388595" sldId="1842"/>
        </pc:sldMkLst>
        <pc:spChg chg="add mod">
          <ac:chgData name="Christian Bachmann" userId="3c02d2ea-e276-49e6-a1c2-502e0f99c9c2" providerId="ADAL" clId="{FEFFAAC8-DEC2-4CDE-B8A1-6860EA2507AE}" dt="2024-03-01T15:59:36.442" v="152"/>
          <ac:spMkLst>
            <pc:docMk/>
            <pc:sldMk cId="2629388595" sldId="1842"/>
            <ac:spMk id="2" creationId="{1B133CE0-86F1-0B05-E9D0-84788AF8889B}"/>
          </ac:spMkLst>
        </pc:spChg>
        <pc:spChg chg="del">
          <ac:chgData name="Christian Bachmann" userId="3c02d2ea-e276-49e6-a1c2-502e0f99c9c2" providerId="ADAL" clId="{FEFFAAC8-DEC2-4CDE-B8A1-6860EA2507AE}" dt="2024-03-01T15:59:36.311" v="151" actId="478"/>
          <ac:spMkLst>
            <pc:docMk/>
            <pc:sldMk cId="2629388595" sldId="1842"/>
            <ac:spMk id="20" creationId="{BB4BE3C4-0BAC-34F0-3FE8-5771B08E8C84}"/>
          </ac:spMkLst>
        </pc:spChg>
      </pc:sldChg>
      <pc:sldChg chg="addSp delSp modSp mod">
        <pc:chgData name="Christian Bachmann" userId="3c02d2ea-e276-49e6-a1c2-502e0f99c9c2" providerId="ADAL" clId="{FEFFAAC8-DEC2-4CDE-B8A1-6860EA2507AE}" dt="2024-03-01T16:01:50.691" v="191"/>
        <pc:sldMkLst>
          <pc:docMk/>
          <pc:sldMk cId="408127261" sldId="1843"/>
        </pc:sldMkLst>
        <pc:spChg chg="add mod">
          <ac:chgData name="Christian Bachmann" userId="3c02d2ea-e276-49e6-a1c2-502e0f99c9c2" providerId="ADAL" clId="{FEFFAAC8-DEC2-4CDE-B8A1-6860EA2507AE}" dt="2024-03-01T16:01:50.691" v="191"/>
          <ac:spMkLst>
            <pc:docMk/>
            <pc:sldMk cId="408127261" sldId="1843"/>
            <ac:spMk id="3" creationId="{9AB2A9C7-D7A1-5E89-C766-AF138DFAAB34}"/>
          </ac:spMkLst>
        </pc:spChg>
        <pc:spChg chg="del">
          <ac:chgData name="Christian Bachmann" userId="3c02d2ea-e276-49e6-a1c2-502e0f99c9c2" providerId="ADAL" clId="{FEFFAAC8-DEC2-4CDE-B8A1-6860EA2507AE}" dt="2024-03-01T16:01:50.522" v="190" actId="478"/>
          <ac:spMkLst>
            <pc:docMk/>
            <pc:sldMk cId="408127261" sldId="1843"/>
            <ac:spMk id="5" creationId="{803EA085-14F9-B2AA-4414-AA1CD37BF396}"/>
          </ac:spMkLst>
        </pc:spChg>
      </pc:sldChg>
      <pc:sldChg chg="addSp delSp modSp mod">
        <pc:chgData name="Christian Bachmann" userId="3c02d2ea-e276-49e6-a1c2-502e0f99c9c2" providerId="ADAL" clId="{FEFFAAC8-DEC2-4CDE-B8A1-6860EA2507AE}" dt="2024-03-01T15:59:53.533" v="162"/>
        <pc:sldMkLst>
          <pc:docMk/>
          <pc:sldMk cId="1271985024" sldId="1845"/>
        </pc:sldMkLst>
        <pc:spChg chg="del">
          <ac:chgData name="Christian Bachmann" userId="3c02d2ea-e276-49e6-a1c2-502e0f99c9c2" providerId="ADAL" clId="{FEFFAAC8-DEC2-4CDE-B8A1-6860EA2507AE}" dt="2024-03-01T15:59:53.379" v="161" actId="478"/>
          <ac:spMkLst>
            <pc:docMk/>
            <pc:sldMk cId="1271985024" sldId="1845"/>
            <ac:spMk id="3" creationId="{383E4774-E2CC-A30F-F2EF-57BC7D82A58A}"/>
          </ac:spMkLst>
        </pc:spChg>
        <pc:spChg chg="add mod">
          <ac:chgData name="Christian Bachmann" userId="3c02d2ea-e276-49e6-a1c2-502e0f99c9c2" providerId="ADAL" clId="{FEFFAAC8-DEC2-4CDE-B8A1-6860EA2507AE}" dt="2024-03-01T15:59:53.533" v="162"/>
          <ac:spMkLst>
            <pc:docMk/>
            <pc:sldMk cId="1271985024" sldId="1845"/>
            <ac:spMk id="4" creationId="{828D557A-CACF-7E83-8E7B-36D49BF9F863}"/>
          </ac:spMkLst>
        </pc:spChg>
      </pc:sldChg>
      <pc:sldChg chg="modSp del mod">
        <pc:chgData name="Christian Bachmann" userId="3c02d2ea-e276-49e6-a1c2-502e0f99c9c2" providerId="ADAL" clId="{FEFFAAC8-DEC2-4CDE-B8A1-6860EA2507AE}" dt="2024-03-01T16:00:09.265" v="169" actId="47"/>
        <pc:sldMkLst>
          <pc:docMk/>
          <pc:sldMk cId="3049040913" sldId="1846"/>
        </pc:sldMkLst>
        <pc:picChg chg="mod">
          <ac:chgData name="Christian Bachmann" userId="3c02d2ea-e276-49e6-a1c2-502e0f99c9c2" providerId="ADAL" clId="{FEFFAAC8-DEC2-4CDE-B8A1-6860EA2507AE}" dt="2024-03-01T15:41:45.930" v="18" actId="1076"/>
          <ac:picMkLst>
            <pc:docMk/>
            <pc:sldMk cId="3049040913" sldId="1846"/>
            <ac:picMk id="6" creationId="{5AD17903-4841-908C-CFFF-94F32FD54496}"/>
          </ac:picMkLst>
        </pc:picChg>
      </pc:sldChg>
      <pc:sldChg chg="addSp delSp modSp mod">
        <pc:chgData name="Christian Bachmann" userId="3c02d2ea-e276-49e6-a1c2-502e0f99c9c2" providerId="ADAL" clId="{FEFFAAC8-DEC2-4CDE-B8A1-6860EA2507AE}" dt="2024-03-01T16:01:53.616" v="193"/>
        <pc:sldMkLst>
          <pc:docMk/>
          <pc:sldMk cId="1347286281" sldId="1849"/>
        </pc:sldMkLst>
        <pc:spChg chg="del">
          <ac:chgData name="Christian Bachmann" userId="3c02d2ea-e276-49e6-a1c2-502e0f99c9c2" providerId="ADAL" clId="{FEFFAAC8-DEC2-4CDE-B8A1-6860EA2507AE}" dt="2024-03-01T16:01:53.455" v="192" actId="478"/>
          <ac:spMkLst>
            <pc:docMk/>
            <pc:sldMk cId="1347286281" sldId="1849"/>
            <ac:spMk id="2" creationId="{4EDE38F1-9D34-8F27-F8CB-F4E1FA3866DD}"/>
          </ac:spMkLst>
        </pc:spChg>
        <pc:spChg chg="add mod">
          <ac:chgData name="Christian Bachmann" userId="3c02d2ea-e276-49e6-a1c2-502e0f99c9c2" providerId="ADAL" clId="{FEFFAAC8-DEC2-4CDE-B8A1-6860EA2507AE}" dt="2024-03-01T16:01:53.616" v="193"/>
          <ac:spMkLst>
            <pc:docMk/>
            <pc:sldMk cId="1347286281" sldId="1849"/>
            <ac:spMk id="3" creationId="{867B5097-2A2D-077F-D92B-41A26FF2AFD5}"/>
          </ac:spMkLst>
        </pc:spChg>
      </pc:sldChg>
      <pc:sldChg chg="addSp delSp modSp mod">
        <pc:chgData name="Christian Bachmann" userId="3c02d2ea-e276-49e6-a1c2-502e0f99c9c2" providerId="ADAL" clId="{FEFFAAC8-DEC2-4CDE-B8A1-6860EA2507AE}" dt="2024-03-01T16:01:36.821" v="183"/>
        <pc:sldMkLst>
          <pc:docMk/>
          <pc:sldMk cId="3809189038" sldId="1852"/>
        </pc:sldMkLst>
        <pc:spChg chg="del">
          <ac:chgData name="Christian Bachmann" userId="3c02d2ea-e276-49e6-a1c2-502e0f99c9c2" providerId="ADAL" clId="{FEFFAAC8-DEC2-4CDE-B8A1-6860EA2507AE}" dt="2024-03-01T16:01:36.683" v="182" actId="478"/>
          <ac:spMkLst>
            <pc:docMk/>
            <pc:sldMk cId="3809189038" sldId="1852"/>
            <ac:spMk id="2" creationId="{82B81B67-2BF8-49A3-DCC3-420029D13402}"/>
          </ac:spMkLst>
        </pc:spChg>
        <pc:spChg chg="add mod">
          <ac:chgData name="Christian Bachmann" userId="3c02d2ea-e276-49e6-a1c2-502e0f99c9c2" providerId="ADAL" clId="{FEFFAAC8-DEC2-4CDE-B8A1-6860EA2507AE}" dt="2024-03-01T16:01:36.821" v="183"/>
          <ac:spMkLst>
            <pc:docMk/>
            <pc:sldMk cId="3809189038" sldId="1852"/>
            <ac:spMk id="5" creationId="{21A23155-FC36-ECC2-2894-1DFDACD8F0F9}"/>
          </ac:spMkLst>
        </pc:spChg>
      </pc:sldChg>
      <pc:sldChg chg="addSp delSp modSp mod">
        <pc:chgData name="Christian Bachmann" userId="3c02d2ea-e276-49e6-a1c2-502e0f99c9c2" providerId="ADAL" clId="{FEFFAAC8-DEC2-4CDE-B8A1-6860EA2507AE}" dt="2024-03-01T15:59:33.221" v="150"/>
        <pc:sldMkLst>
          <pc:docMk/>
          <pc:sldMk cId="1050264929" sldId="1853"/>
        </pc:sldMkLst>
        <pc:spChg chg="del">
          <ac:chgData name="Christian Bachmann" userId="3c02d2ea-e276-49e6-a1c2-502e0f99c9c2" providerId="ADAL" clId="{FEFFAAC8-DEC2-4CDE-B8A1-6860EA2507AE}" dt="2024-03-01T15:59:33.069" v="149" actId="478"/>
          <ac:spMkLst>
            <pc:docMk/>
            <pc:sldMk cId="1050264929" sldId="1853"/>
            <ac:spMk id="5" creationId="{6A459163-A732-6BAA-22B7-69B18A30FD14}"/>
          </ac:spMkLst>
        </pc:spChg>
        <pc:spChg chg="add mod">
          <ac:chgData name="Christian Bachmann" userId="3c02d2ea-e276-49e6-a1c2-502e0f99c9c2" providerId="ADAL" clId="{FEFFAAC8-DEC2-4CDE-B8A1-6860EA2507AE}" dt="2024-03-01T15:59:33.221" v="150"/>
          <ac:spMkLst>
            <pc:docMk/>
            <pc:sldMk cId="1050264929" sldId="1853"/>
            <ac:spMk id="7" creationId="{B4854EC2-AADF-F1C1-7FF5-43560A419A64}"/>
          </ac:spMkLst>
        </pc:spChg>
      </pc:sldChg>
      <pc:sldChg chg="addSp delSp modSp mod">
        <pc:chgData name="Christian Bachmann" userId="3c02d2ea-e276-49e6-a1c2-502e0f99c9c2" providerId="ADAL" clId="{FEFFAAC8-DEC2-4CDE-B8A1-6860EA2507AE}" dt="2024-03-01T16:01:40.250" v="185"/>
        <pc:sldMkLst>
          <pc:docMk/>
          <pc:sldMk cId="1675780382" sldId="1854"/>
        </pc:sldMkLst>
        <pc:spChg chg="add mod">
          <ac:chgData name="Christian Bachmann" userId="3c02d2ea-e276-49e6-a1c2-502e0f99c9c2" providerId="ADAL" clId="{FEFFAAC8-DEC2-4CDE-B8A1-6860EA2507AE}" dt="2024-03-01T16:01:40.250" v="185"/>
          <ac:spMkLst>
            <pc:docMk/>
            <pc:sldMk cId="1675780382" sldId="1854"/>
            <ac:spMk id="3" creationId="{4FD25B03-644A-F7ED-5F5F-2279C984DB4C}"/>
          </ac:spMkLst>
        </pc:spChg>
        <pc:spChg chg="del">
          <ac:chgData name="Christian Bachmann" userId="3c02d2ea-e276-49e6-a1c2-502e0f99c9c2" providerId="ADAL" clId="{FEFFAAC8-DEC2-4CDE-B8A1-6860EA2507AE}" dt="2024-03-01T16:01:40.081" v="184" actId="478"/>
          <ac:spMkLst>
            <pc:docMk/>
            <pc:sldMk cId="1675780382" sldId="1854"/>
            <ac:spMk id="5" creationId="{A5B86ED6-46C1-ACFF-1F24-B8BF60FB61C9}"/>
          </ac:spMkLst>
        </pc:spChg>
      </pc:sldChg>
      <pc:sldChg chg="addSp delSp modSp mod">
        <pc:chgData name="Christian Bachmann" userId="3c02d2ea-e276-49e6-a1c2-502e0f99c9c2" providerId="ADAL" clId="{FEFFAAC8-DEC2-4CDE-B8A1-6860EA2507AE}" dt="2024-03-01T16:01:28.557" v="177"/>
        <pc:sldMkLst>
          <pc:docMk/>
          <pc:sldMk cId="2876338892" sldId="1857"/>
        </pc:sldMkLst>
        <pc:spChg chg="add mod">
          <ac:chgData name="Christian Bachmann" userId="3c02d2ea-e276-49e6-a1c2-502e0f99c9c2" providerId="ADAL" clId="{FEFFAAC8-DEC2-4CDE-B8A1-6860EA2507AE}" dt="2024-03-01T16:01:28.557" v="177"/>
          <ac:spMkLst>
            <pc:docMk/>
            <pc:sldMk cId="2876338892" sldId="1857"/>
            <ac:spMk id="14" creationId="{D14F36E1-7C83-77D1-7AB0-A8447A6C0DBF}"/>
          </ac:spMkLst>
        </pc:spChg>
        <pc:spChg chg="del">
          <ac:chgData name="Christian Bachmann" userId="3c02d2ea-e276-49e6-a1c2-502e0f99c9c2" providerId="ADAL" clId="{FEFFAAC8-DEC2-4CDE-B8A1-6860EA2507AE}" dt="2024-03-01T16:01:28.387" v="176" actId="478"/>
          <ac:spMkLst>
            <pc:docMk/>
            <pc:sldMk cId="2876338892" sldId="1857"/>
            <ac:spMk id="15" creationId="{F768E314-7B42-D078-320C-97C7CE3758C2}"/>
          </ac:spMkLst>
        </pc:spChg>
      </pc:sldChg>
      <pc:sldChg chg="addSp delSp modSp mod">
        <pc:chgData name="Christian Bachmann" userId="3c02d2ea-e276-49e6-a1c2-502e0f99c9c2" providerId="ADAL" clId="{FEFFAAC8-DEC2-4CDE-B8A1-6860EA2507AE}" dt="2024-03-01T16:01:31.451" v="179"/>
        <pc:sldMkLst>
          <pc:docMk/>
          <pc:sldMk cId="2111737061" sldId="1859"/>
        </pc:sldMkLst>
        <pc:spChg chg="del">
          <ac:chgData name="Christian Bachmann" userId="3c02d2ea-e276-49e6-a1c2-502e0f99c9c2" providerId="ADAL" clId="{FEFFAAC8-DEC2-4CDE-B8A1-6860EA2507AE}" dt="2024-03-01T16:01:31.266" v="178" actId="478"/>
          <ac:spMkLst>
            <pc:docMk/>
            <pc:sldMk cId="2111737061" sldId="1859"/>
            <ac:spMk id="2" creationId="{0E1DEFDF-1453-848F-1D8C-F6C563B6D047}"/>
          </ac:spMkLst>
        </pc:spChg>
        <pc:spChg chg="add mod">
          <ac:chgData name="Christian Bachmann" userId="3c02d2ea-e276-49e6-a1c2-502e0f99c9c2" providerId="ADAL" clId="{FEFFAAC8-DEC2-4CDE-B8A1-6860EA2507AE}" dt="2024-03-01T16:01:31.451" v="179"/>
          <ac:spMkLst>
            <pc:docMk/>
            <pc:sldMk cId="2111737061" sldId="1859"/>
            <ac:spMk id="3" creationId="{71F85293-D97F-90B5-B623-E38D5E55CFB5}"/>
          </ac:spMkLst>
        </pc:spChg>
      </pc:sldChg>
      <pc:sldChg chg="addSp delSp modSp mod">
        <pc:chgData name="Christian Bachmann" userId="3c02d2ea-e276-49e6-a1c2-502e0f99c9c2" providerId="ADAL" clId="{FEFFAAC8-DEC2-4CDE-B8A1-6860EA2507AE}" dt="2024-03-01T16:01:34.328" v="181"/>
        <pc:sldMkLst>
          <pc:docMk/>
          <pc:sldMk cId="893108863" sldId="1861"/>
        </pc:sldMkLst>
        <pc:spChg chg="add mod">
          <ac:chgData name="Christian Bachmann" userId="3c02d2ea-e276-49e6-a1c2-502e0f99c9c2" providerId="ADAL" clId="{FEFFAAC8-DEC2-4CDE-B8A1-6860EA2507AE}" dt="2024-03-01T16:01:34.328" v="181"/>
          <ac:spMkLst>
            <pc:docMk/>
            <pc:sldMk cId="893108863" sldId="1861"/>
            <ac:spMk id="4" creationId="{7C07B86F-299C-3846-C9B1-D527FD1AD153}"/>
          </ac:spMkLst>
        </pc:spChg>
        <pc:spChg chg="del">
          <ac:chgData name="Christian Bachmann" userId="3c02d2ea-e276-49e6-a1c2-502e0f99c9c2" providerId="ADAL" clId="{FEFFAAC8-DEC2-4CDE-B8A1-6860EA2507AE}" dt="2024-03-01T16:01:34.205" v="180" actId="478"/>
          <ac:spMkLst>
            <pc:docMk/>
            <pc:sldMk cId="893108863" sldId="1861"/>
            <ac:spMk id="5" creationId="{C122F296-B028-35AB-EB89-30DB572ABDD9}"/>
          </ac:spMkLst>
        </pc:spChg>
      </pc:sldChg>
      <pc:sldChg chg="addSp delSp modSp mod">
        <pc:chgData name="Christian Bachmann" userId="3c02d2ea-e276-49e6-a1c2-502e0f99c9c2" providerId="ADAL" clId="{FEFFAAC8-DEC2-4CDE-B8A1-6860EA2507AE}" dt="2024-03-01T15:59:56.906" v="164"/>
        <pc:sldMkLst>
          <pc:docMk/>
          <pc:sldMk cId="3993926444" sldId="1864"/>
        </pc:sldMkLst>
        <pc:spChg chg="del">
          <ac:chgData name="Christian Bachmann" userId="3c02d2ea-e276-49e6-a1c2-502e0f99c9c2" providerId="ADAL" clId="{FEFFAAC8-DEC2-4CDE-B8A1-6860EA2507AE}" dt="2024-03-01T15:59:56.674" v="163" actId="478"/>
          <ac:spMkLst>
            <pc:docMk/>
            <pc:sldMk cId="3993926444" sldId="1864"/>
            <ac:spMk id="3" creationId="{E5445763-4C3B-B5F1-0B06-CD14140B8CAE}"/>
          </ac:spMkLst>
        </pc:spChg>
        <pc:spChg chg="add mod">
          <ac:chgData name="Christian Bachmann" userId="3c02d2ea-e276-49e6-a1c2-502e0f99c9c2" providerId="ADAL" clId="{FEFFAAC8-DEC2-4CDE-B8A1-6860EA2507AE}" dt="2024-03-01T15:59:56.906" v="164"/>
          <ac:spMkLst>
            <pc:docMk/>
            <pc:sldMk cId="3993926444" sldId="1864"/>
            <ac:spMk id="4" creationId="{798E4BAF-077A-333C-1BF6-D917A0FE5393}"/>
          </ac:spMkLst>
        </pc:spChg>
      </pc:sldChg>
      <pc:sldChg chg="addSp delSp modSp mod">
        <pc:chgData name="Christian Bachmann" userId="3c02d2ea-e276-49e6-a1c2-502e0f99c9c2" providerId="ADAL" clId="{FEFFAAC8-DEC2-4CDE-B8A1-6860EA2507AE}" dt="2024-03-01T15:59:06.799" v="136"/>
        <pc:sldMkLst>
          <pc:docMk/>
          <pc:sldMk cId="997737859" sldId="1866"/>
        </pc:sldMkLst>
        <pc:spChg chg="del">
          <ac:chgData name="Christian Bachmann" userId="3c02d2ea-e276-49e6-a1c2-502e0f99c9c2" providerId="ADAL" clId="{FEFFAAC8-DEC2-4CDE-B8A1-6860EA2507AE}" dt="2024-03-01T15:59:06.698" v="135" actId="478"/>
          <ac:spMkLst>
            <pc:docMk/>
            <pc:sldMk cId="997737859" sldId="1866"/>
            <ac:spMk id="5" creationId="{03A8C4B8-1243-C658-D6C6-93152C840EB6}"/>
          </ac:spMkLst>
        </pc:spChg>
        <pc:spChg chg="add mod">
          <ac:chgData name="Christian Bachmann" userId="3c02d2ea-e276-49e6-a1c2-502e0f99c9c2" providerId="ADAL" clId="{FEFFAAC8-DEC2-4CDE-B8A1-6860EA2507AE}" dt="2024-03-01T15:59:06.799" v="136"/>
          <ac:spMkLst>
            <pc:docMk/>
            <pc:sldMk cId="997737859" sldId="1866"/>
            <ac:spMk id="8" creationId="{30F99E5A-E81E-365F-D26C-041E47540E3A}"/>
          </ac:spMkLst>
        </pc:spChg>
      </pc:sldChg>
      <pc:sldChg chg="addSp delSp modSp mod">
        <pc:chgData name="Christian Bachmann" userId="3c02d2ea-e276-49e6-a1c2-502e0f99c9c2" providerId="ADAL" clId="{FEFFAAC8-DEC2-4CDE-B8A1-6860EA2507AE}" dt="2024-03-01T15:59:13.013" v="140"/>
        <pc:sldMkLst>
          <pc:docMk/>
          <pc:sldMk cId="3397428423" sldId="1873"/>
        </pc:sldMkLst>
        <pc:spChg chg="del">
          <ac:chgData name="Christian Bachmann" userId="3c02d2ea-e276-49e6-a1c2-502e0f99c9c2" providerId="ADAL" clId="{FEFFAAC8-DEC2-4CDE-B8A1-6860EA2507AE}" dt="2024-03-01T15:59:12.903" v="139" actId="478"/>
          <ac:spMkLst>
            <pc:docMk/>
            <pc:sldMk cId="3397428423" sldId="1873"/>
            <ac:spMk id="3" creationId="{913088FA-F1E2-24C6-E5A2-E203D7178148}"/>
          </ac:spMkLst>
        </pc:spChg>
        <pc:spChg chg="add mod">
          <ac:chgData name="Christian Bachmann" userId="3c02d2ea-e276-49e6-a1c2-502e0f99c9c2" providerId="ADAL" clId="{FEFFAAC8-DEC2-4CDE-B8A1-6860EA2507AE}" dt="2024-03-01T15:59:13.013" v="140"/>
          <ac:spMkLst>
            <pc:docMk/>
            <pc:sldMk cId="3397428423" sldId="1873"/>
            <ac:spMk id="8" creationId="{E667975B-22CD-1A71-5938-8ED803DB7BC8}"/>
          </ac:spMkLst>
        </pc:spChg>
      </pc:sldChg>
      <pc:sldChg chg="addSp delSp modSp mod">
        <pc:chgData name="Christian Bachmann" userId="3c02d2ea-e276-49e6-a1c2-502e0f99c9c2" providerId="ADAL" clId="{FEFFAAC8-DEC2-4CDE-B8A1-6860EA2507AE}" dt="2024-03-01T15:59:18.901" v="142"/>
        <pc:sldMkLst>
          <pc:docMk/>
          <pc:sldMk cId="2367644800" sldId="1874"/>
        </pc:sldMkLst>
        <pc:spChg chg="del">
          <ac:chgData name="Christian Bachmann" userId="3c02d2ea-e276-49e6-a1c2-502e0f99c9c2" providerId="ADAL" clId="{FEFFAAC8-DEC2-4CDE-B8A1-6860EA2507AE}" dt="2024-03-01T15:59:18.785" v="141" actId="478"/>
          <ac:spMkLst>
            <pc:docMk/>
            <pc:sldMk cId="2367644800" sldId="1874"/>
            <ac:spMk id="4" creationId="{B8E6F247-77A9-5208-C792-4180E5A9E79C}"/>
          </ac:spMkLst>
        </pc:spChg>
        <pc:spChg chg="add mod">
          <ac:chgData name="Christian Bachmann" userId="3c02d2ea-e276-49e6-a1c2-502e0f99c9c2" providerId="ADAL" clId="{FEFFAAC8-DEC2-4CDE-B8A1-6860EA2507AE}" dt="2024-03-01T15:59:18.901" v="142"/>
          <ac:spMkLst>
            <pc:docMk/>
            <pc:sldMk cId="2367644800" sldId="1874"/>
            <ac:spMk id="5" creationId="{C4CA80E6-63D8-CB43-4241-CF8BD0FB2456}"/>
          </ac:spMkLst>
        </pc:spChg>
      </pc:sldChg>
      <pc:sldChg chg="addSp delSp modSp mod">
        <pc:chgData name="Christian Bachmann" userId="3c02d2ea-e276-49e6-a1c2-502e0f99c9c2" providerId="ADAL" clId="{FEFFAAC8-DEC2-4CDE-B8A1-6860EA2507AE}" dt="2024-03-01T15:59:26.827" v="146"/>
        <pc:sldMkLst>
          <pc:docMk/>
          <pc:sldMk cId="1025625854" sldId="1877"/>
        </pc:sldMkLst>
        <pc:spChg chg="del">
          <ac:chgData name="Christian Bachmann" userId="3c02d2ea-e276-49e6-a1c2-502e0f99c9c2" providerId="ADAL" clId="{FEFFAAC8-DEC2-4CDE-B8A1-6860EA2507AE}" dt="2024-03-01T15:59:26.680" v="145" actId="478"/>
          <ac:spMkLst>
            <pc:docMk/>
            <pc:sldMk cId="1025625854" sldId="1877"/>
            <ac:spMk id="10" creationId="{F330D826-138D-8FA8-4B85-D70C0D11C26E}"/>
          </ac:spMkLst>
        </pc:spChg>
        <pc:spChg chg="add mod">
          <ac:chgData name="Christian Bachmann" userId="3c02d2ea-e276-49e6-a1c2-502e0f99c9c2" providerId="ADAL" clId="{FEFFAAC8-DEC2-4CDE-B8A1-6860EA2507AE}" dt="2024-03-01T15:59:26.827" v="146"/>
          <ac:spMkLst>
            <pc:docMk/>
            <pc:sldMk cId="1025625854" sldId="1877"/>
            <ac:spMk id="18" creationId="{9C1A1E55-8BC8-6F6A-94F8-121C5504E3FE}"/>
          </ac:spMkLst>
        </pc:spChg>
      </pc:sldChg>
      <pc:sldChg chg="addSp delSp modSp mod">
        <pc:chgData name="Christian Bachmann" userId="3c02d2ea-e276-49e6-a1c2-502e0f99c9c2" providerId="ADAL" clId="{FEFFAAC8-DEC2-4CDE-B8A1-6860EA2507AE}" dt="2024-03-01T15:59:29.758" v="148"/>
        <pc:sldMkLst>
          <pc:docMk/>
          <pc:sldMk cId="2981251241" sldId="1878"/>
        </pc:sldMkLst>
        <pc:spChg chg="del">
          <ac:chgData name="Christian Bachmann" userId="3c02d2ea-e276-49e6-a1c2-502e0f99c9c2" providerId="ADAL" clId="{FEFFAAC8-DEC2-4CDE-B8A1-6860EA2507AE}" dt="2024-03-01T15:59:29.644" v="147" actId="478"/>
          <ac:spMkLst>
            <pc:docMk/>
            <pc:sldMk cId="2981251241" sldId="1878"/>
            <ac:spMk id="7" creationId="{FC774C1E-516E-7640-6A82-0AB49B5542FB}"/>
          </ac:spMkLst>
        </pc:spChg>
        <pc:spChg chg="add mod">
          <ac:chgData name="Christian Bachmann" userId="3c02d2ea-e276-49e6-a1c2-502e0f99c9c2" providerId="ADAL" clId="{FEFFAAC8-DEC2-4CDE-B8A1-6860EA2507AE}" dt="2024-03-01T15:59:29.758" v="148"/>
          <ac:spMkLst>
            <pc:docMk/>
            <pc:sldMk cId="2981251241" sldId="1878"/>
            <ac:spMk id="11" creationId="{1ED7D7F5-31D4-0F82-AFDD-14E324FE31D9}"/>
          </ac:spMkLst>
        </pc:spChg>
      </pc:sldChg>
      <pc:sldChg chg="addSp delSp modSp mod">
        <pc:chgData name="Christian Bachmann" userId="3c02d2ea-e276-49e6-a1c2-502e0f99c9c2" providerId="ADAL" clId="{FEFFAAC8-DEC2-4CDE-B8A1-6860EA2507AE}" dt="2024-03-01T16:01:24.327" v="175"/>
        <pc:sldMkLst>
          <pc:docMk/>
          <pc:sldMk cId="1093889977" sldId="1879"/>
        </pc:sldMkLst>
        <pc:spChg chg="add mod">
          <ac:chgData name="Christian Bachmann" userId="3c02d2ea-e276-49e6-a1c2-502e0f99c9c2" providerId="ADAL" clId="{FEFFAAC8-DEC2-4CDE-B8A1-6860EA2507AE}" dt="2024-03-01T16:01:24.327" v="175"/>
          <ac:spMkLst>
            <pc:docMk/>
            <pc:sldMk cId="1093889977" sldId="1879"/>
            <ac:spMk id="2" creationId="{9E49E445-DA9D-15B5-1CAA-F8BA80656C01}"/>
          </ac:spMkLst>
        </pc:spChg>
        <pc:spChg chg="del">
          <ac:chgData name="Christian Bachmann" userId="3c02d2ea-e276-49e6-a1c2-502e0f99c9c2" providerId="ADAL" clId="{FEFFAAC8-DEC2-4CDE-B8A1-6860EA2507AE}" dt="2024-03-01T16:01:24.142" v="174" actId="478"/>
          <ac:spMkLst>
            <pc:docMk/>
            <pc:sldMk cId="1093889977" sldId="1879"/>
            <ac:spMk id="3" creationId="{4CE4B9B8-59D0-01DC-448B-B7A0B10BEA69}"/>
          </ac:spMkLst>
        </pc:spChg>
      </pc:sldChg>
      <pc:sldChg chg="addSp delSp modSp mod">
        <pc:chgData name="Christian Bachmann" userId="3c02d2ea-e276-49e6-a1c2-502e0f99c9c2" providerId="ADAL" clId="{FEFFAAC8-DEC2-4CDE-B8A1-6860EA2507AE}" dt="2024-03-01T16:01:21.573" v="173"/>
        <pc:sldMkLst>
          <pc:docMk/>
          <pc:sldMk cId="1804954635" sldId="1880"/>
        </pc:sldMkLst>
        <pc:spChg chg="del">
          <ac:chgData name="Christian Bachmann" userId="3c02d2ea-e276-49e6-a1c2-502e0f99c9c2" providerId="ADAL" clId="{FEFFAAC8-DEC2-4CDE-B8A1-6860EA2507AE}" dt="2024-03-01T16:01:21.317" v="172" actId="478"/>
          <ac:spMkLst>
            <pc:docMk/>
            <pc:sldMk cId="1804954635" sldId="1880"/>
            <ac:spMk id="6" creationId="{56A3F2D6-672C-315A-F02F-30D98CC8A9EC}"/>
          </ac:spMkLst>
        </pc:spChg>
        <pc:spChg chg="add mod">
          <ac:chgData name="Christian Bachmann" userId="3c02d2ea-e276-49e6-a1c2-502e0f99c9c2" providerId="ADAL" clId="{FEFFAAC8-DEC2-4CDE-B8A1-6860EA2507AE}" dt="2024-03-01T16:01:21.573" v="173"/>
          <ac:spMkLst>
            <pc:docMk/>
            <pc:sldMk cId="1804954635" sldId="1880"/>
            <ac:spMk id="13" creationId="{354EB7CD-DB85-6BE1-2078-DED97385A288}"/>
          </ac:spMkLst>
        </pc:spChg>
      </pc:sldChg>
      <pc:sldChg chg="addSp delSp modSp mod">
        <pc:chgData name="Christian Bachmann" userId="3c02d2ea-e276-49e6-a1c2-502e0f99c9c2" providerId="ADAL" clId="{FEFFAAC8-DEC2-4CDE-B8A1-6860EA2507AE}" dt="2024-03-01T15:59:23.199" v="144"/>
        <pc:sldMkLst>
          <pc:docMk/>
          <pc:sldMk cId="4231327172" sldId="1881"/>
        </pc:sldMkLst>
        <pc:spChg chg="del">
          <ac:chgData name="Christian Bachmann" userId="3c02d2ea-e276-49e6-a1c2-502e0f99c9c2" providerId="ADAL" clId="{FEFFAAC8-DEC2-4CDE-B8A1-6860EA2507AE}" dt="2024-03-01T15:59:23.031" v="143" actId="478"/>
          <ac:spMkLst>
            <pc:docMk/>
            <pc:sldMk cId="4231327172" sldId="1881"/>
            <ac:spMk id="5" creationId="{09287EDB-E73A-E783-7ABD-EF1011F7862B}"/>
          </ac:spMkLst>
        </pc:spChg>
        <pc:spChg chg="add mod">
          <ac:chgData name="Christian Bachmann" userId="3c02d2ea-e276-49e6-a1c2-502e0f99c9c2" providerId="ADAL" clId="{FEFFAAC8-DEC2-4CDE-B8A1-6860EA2507AE}" dt="2024-03-01T15:59:23.199" v="144"/>
          <ac:spMkLst>
            <pc:docMk/>
            <pc:sldMk cId="4231327172" sldId="1881"/>
            <ac:spMk id="11" creationId="{14207853-0943-4917-7FAB-C22692683A96}"/>
          </ac:spMkLst>
        </pc:spChg>
      </pc:sldChg>
      <pc:sldChg chg="addSp delSp modSp mod">
        <pc:chgData name="Christian Bachmann" userId="3c02d2ea-e276-49e6-a1c2-502e0f99c9c2" providerId="ADAL" clId="{FEFFAAC8-DEC2-4CDE-B8A1-6860EA2507AE}" dt="2024-03-01T15:59:44.620" v="156"/>
        <pc:sldMkLst>
          <pc:docMk/>
          <pc:sldMk cId="3351366892" sldId="1882"/>
        </pc:sldMkLst>
        <pc:spChg chg="add mod">
          <ac:chgData name="Christian Bachmann" userId="3c02d2ea-e276-49e6-a1c2-502e0f99c9c2" providerId="ADAL" clId="{FEFFAAC8-DEC2-4CDE-B8A1-6860EA2507AE}" dt="2024-03-01T15:59:44.620" v="156"/>
          <ac:spMkLst>
            <pc:docMk/>
            <pc:sldMk cId="3351366892" sldId="1882"/>
            <ac:spMk id="2" creationId="{0B570813-1945-800A-2A85-08960F182796}"/>
          </ac:spMkLst>
        </pc:spChg>
        <pc:spChg chg="del">
          <ac:chgData name="Christian Bachmann" userId="3c02d2ea-e276-49e6-a1c2-502e0f99c9c2" providerId="ADAL" clId="{FEFFAAC8-DEC2-4CDE-B8A1-6860EA2507AE}" dt="2024-03-01T15:59:44.451" v="155" actId="478"/>
          <ac:spMkLst>
            <pc:docMk/>
            <pc:sldMk cId="3351366892" sldId="1882"/>
            <ac:spMk id="12" creationId="{2C388C13-2F59-6F2E-BDB6-7B68B4EF81A8}"/>
          </ac:spMkLst>
        </pc:spChg>
      </pc:sldChg>
      <pc:sldChg chg="del">
        <pc:chgData name="Christian Bachmann" userId="3c02d2ea-e276-49e6-a1c2-502e0f99c9c2" providerId="ADAL" clId="{FEFFAAC8-DEC2-4CDE-B8A1-6860EA2507AE}" dt="2024-02-29T14:28:11.372" v="0" actId="47"/>
        <pc:sldMkLst>
          <pc:docMk/>
          <pc:sldMk cId="148039429" sldId="1883"/>
        </pc:sldMkLst>
      </pc:sldChg>
      <pc:sldChg chg="addSp delSp modSp mod">
        <pc:chgData name="Christian Bachmann" userId="3c02d2ea-e276-49e6-a1c2-502e0f99c9c2" providerId="ADAL" clId="{FEFFAAC8-DEC2-4CDE-B8A1-6860EA2507AE}" dt="2024-03-01T16:00:29.987" v="171"/>
        <pc:sldMkLst>
          <pc:docMk/>
          <pc:sldMk cId="186589060" sldId="1884"/>
        </pc:sldMkLst>
        <pc:spChg chg="add mod">
          <ac:chgData name="Christian Bachmann" userId="3c02d2ea-e276-49e6-a1c2-502e0f99c9c2" providerId="ADAL" clId="{FEFFAAC8-DEC2-4CDE-B8A1-6860EA2507AE}" dt="2024-03-01T16:00:29.987" v="171"/>
          <ac:spMkLst>
            <pc:docMk/>
            <pc:sldMk cId="186589060" sldId="1884"/>
            <ac:spMk id="3" creationId="{BC38EDE8-021E-4DE7-6B3E-E6D44B3CA0EE}"/>
          </ac:spMkLst>
        </pc:spChg>
        <pc:spChg chg="del">
          <ac:chgData name="Christian Bachmann" userId="3c02d2ea-e276-49e6-a1c2-502e0f99c9c2" providerId="ADAL" clId="{FEFFAAC8-DEC2-4CDE-B8A1-6860EA2507AE}" dt="2024-03-01T16:00:29.840" v="170" actId="478"/>
          <ac:spMkLst>
            <pc:docMk/>
            <pc:sldMk cId="186589060" sldId="1884"/>
            <ac:spMk id="6" creationId="{AE9FB51C-01E5-6CEE-F215-590AC459C1EC}"/>
          </ac:spMkLst>
        </pc:spChg>
      </pc:sldChg>
      <pc:sldChg chg="modSp add mod">
        <pc:chgData name="Christian Bachmann" userId="3c02d2ea-e276-49e6-a1c2-502e0f99c9c2" providerId="ADAL" clId="{FEFFAAC8-DEC2-4CDE-B8A1-6860EA2507AE}" dt="2024-03-01T15:58:58.404" v="132" actId="20577"/>
        <pc:sldMkLst>
          <pc:docMk/>
          <pc:sldMk cId="3709016772" sldId="1885"/>
        </pc:sldMkLst>
        <pc:spChg chg="mod">
          <ac:chgData name="Christian Bachmann" userId="3c02d2ea-e276-49e6-a1c2-502e0f99c9c2" providerId="ADAL" clId="{FEFFAAC8-DEC2-4CDE-B8A1-6860EA2507AE}" dt="2024-03-01T15:58:58.404" v="132" actId="20577"/>
          <ac:spMkLst>
            <pc:docMk/>
            <pc:sldMk cId="3709016772" sldId="1885"/>
            <ac:spMk id="11" creationId="{DBB0A534-35B3-40F9-317C-633B4E34C0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578B7191-D182-4CAA-AB7E-B6D5518FB6BF}" type="datetimeFigureOut">
              <a:rPr lang="en-GB" smtClean="0"/>
              <a:t>15/03/2024</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FEB600C-8908-4F0D-ABD7-11D8EEEC4A4B}" type="slidenum">
              <a:rPr lang="en-GB" smtClean="0"/>
              <a:t>‹#›</a:t>
            </a:fld>
            <a:endParaRPr lang="en-GB"/>
          </a:p>
        </p:txBody>
      </p:sp>
    </p:spTree>
    <p:extLst>
      <p:ext uri="{BB962C8B-B14F-4D97-AF65-F5344CB8AC3E}">
        <p14:creationId xmlns:p14="http://schemas.microsoft.com/office/powerpoint/2010/main" val="157817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E69064-CECB-4F7F-B41D-6F01382F5E18}" type="slidenum">
              <a:rPr lang="en-GB" smtClean="0"/>
              <a:t>2</a:t>
            </a:fld>
            <a:endParaRPr lang="en-GB"/>
          </a:p>
        </p:txBody>
      </p:sp>
    </p:spTree>
    <p:extLst>
      <p:ext uri="{BB962C8B-B14F-4D97-AF65-F5344CB8AC3E}">
        <p14:creationId xmlns:p14="http://schemas.microsoft.com/office/powerpoint/2010/main" val="994506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0.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F30F-198C-13D6-E53E-29F199332573}"/>
              </a:ext>
            </a:extLst>
          </p:cNvPr>
          <p:cNvSpPr>
            <a:spLocks noGrp="1"/>
          </p:cNvSpPr>
          <p:nvPr>
            <p:ph type="title"/>
          </p:nvPr>
        </p:nvSpPr>
        <p:spPr>
          <a:xfrm>
            <a:off x="407368" y="2074188"/>
            <a:ext cx="7193058" cy="620251"/>
          </a:xfrm>
        </p:spPr>
        <p:txBody>
          <a:bodyPr>
            <a:normAutofit/>
          </a:bodyPr>
          <a:lstStyle/>
          <a:p>
            <a:r>
              <a:rPr lang="en-GB" dirty="0"/>
              <a:t>VNS physics basis and scenario</a:t>
            </a:r>
          </a:p>
        </p:txBody>
      </p:sp>
      <p:sp>
        <p:nvSpPr>
          <p:cNvPr id="3" name="Text Placeholder 2">
            <a:extLst>
              <a:ext uri="{FF2B5EF4-FFF2-40B4-BE49-F238E27FC236}">
                <a16:creationId xmlns:a16="http://schemas.microsoft.com/office/drawing/2014/main" id="{AC1BE9B7-EB1C-FF07-D5E8-476E88F411AD}"/>
              </a:ext>
            </a:extLst>
          </p:cNvPr>
          <p:cNvSpPr>
            <a:spLocks noGrp="1"/>
          </p:cNvSpPr>
          <p:nvPr>
            <p:ph type="body" sz="quarter" idx="10"/>
          </p:nvPr>
        </p:nvSpPr>
        <p:spPr>
          <a:xfrm>
            <a:off x="407367" y="3693074"/>
            <a:ext cx="11603658" cy="1298026"/>
          </a:xfrm>
        </p:spPr>
        <p:txBody>
          <a:bodyPr>
            <a:normAutofit/>
          </a:bodyPr>
          <a:lstStyle/>
          <a:p>
            <a:r>
              <a:rPr lang="en-GB" sz="2000" dirty="0"/>
              <a:t>M. Siccinio</a:t>
            </a:r>
          </a:p>
          <a:p>
            <a:r>
              <a:rPr lang="en-US" sz="1800" dirty="0"/>
              <a:t>with contributions of E. </a:t>
            </a:r>
            <a:r>
              <a:rPr lang="en-US" sz="1800" dirty="0" err="1"/>
              <a:t>Acampora</a:t>
            </a:r>
            <a:r>
              <a:rPr lang="en-US" sz="1800" dirty="0"/>
              <a:t>, R. Ambrosino, C. Bourdelle, V. Di Marzo, E. Fable, F. </a:t>
            </a:r>
            <a:r>
              <a:rPr lang="en-US" sz="1800" dirty="0" err="1"/>
              <a:t>Maviglia</a:t>
            </a:r>
            <a:r>
              <a:rPr lang="en-US" sz="1800" dirty="0"/>
              <a:t>, G. </a:t>
            </a:r>
            <a:r>
              <a:rPr lang="en-US" sz="1800" dirty="0" err="1"/>
              <a:t>Pautasso</a:t>
            </a:r>
            <a:r>
              <a:rPr lang="en-US" sz="1800" dirty="0"/>
              <a:t>, L. Pigatto, E. Poli, A. Snicker, D. van Eester,  P. Vincenzi, S. Wiesen </a:t>
            </a:r>
          </a:p>
          <a:p>
            <a:endParaRPr lang="en-GB" dirty="0"/>
          </a:p>
          <a:p>
            <a:endParaRPr lang="en-GB" dirty="0"/>
          </a:p>
        </p:txBody>
      </p:sp>
      <p:sp>
        <p:nvSpPr>
          <p:cNvPr id="5" name="Text Placeholder 4">
            <a:extLst>
              <a:ext uri="{FF2B5EF4-FFF2-40B4-BE49-F238E27FC236}">
                <a16:creationId xmlns:a16="http://schemas.microsoft.com/office/drawing/2014/main" id="{2B6C4B7B-568E-37CE-3983-3E8ECFD0A22F}"/>
              </a:ext>
            </a:extLst>
          </p:cNvPr>
          <p:cNvSpPr>
            <a:spLocks noGrp="1"/>
          </p:cNvSpPr>
          <p:nvPr>
            <p:ph type="body" sz="quarter" idx="12"/>
          </p:nvPr>
        </p:nvSpPr>
        <p:spPr/>
        <p:txBody>
          <a:bodyPr/>
          <a:lstStyle/>
          <a:p>
            <a:r>
              <a:rPr lang="en-US" dirty="0"/>
              <a:t>19/03/2024 EU- China </a:t>
            </a:r>
            <a:r>
              <a:rPr lang="en-GB" dirty="0"/>
              <a:t>4</a:t>
            </a:r>
            <a:r>
              <a:rPr lang="en-GB" baseline="30000" dirty="0"/>
              <a:t>th</a:t>
            </a:r>
            <a:r>
              <a:rPr lang="en-GB" dirty="0"/>
              <a:t> Technical Exchange Meeting</a:t>
            </a:r>
          </a:p>
        </p:txBody>
      </p:sp>
    </p:spTree>
    <p:extLst>
      <p:ext uri="{BB962C8B-B14F-4D97-AF65-F5344CB8AC3E}">
        <p14:creationId xmlns:p14="http://schemas.microsoft.com/office/powerpoint/2010/main" val="298445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13625-C953-F519-0479-FBC26E27A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7A55B-C86B-E374-637A-AA9C9ED0E9D8}"/>
              </a:ext>
            </a:extLst>
          </p:cNvPr>
          <p:cNvSpPr>
            <a:spLocks noGrp="1"/>
          </p:cNvSpPr>
          <p:nvPr>
            <p:ph type="title"/>
          </p:nvPr>
        </p:nvSpPr>
        <p:spPr/>
        <p:txBody>
          <a:bodyPr/>
          <a:lstStyle/>
          <a:p>
            <a:r>
              <a:rPr lang="en-US" dirty="0"/>
              <a:t>Wall loads</a:t>
            </a:r>
          </a:p>
        </p:txBody>
      </p:sp>
      <p:sp>
        <p:nvSpPr>
          <p:cNvPr id="4" name="TextBox 3">
            <a:extLst>
              <a:ext uri="{FF2B5EF4-FFF2-40B4-BE49-F238E27FC236}">
                <a16:creationId xmlns:a16="http://schemas.microsoft.com/office/drawing/2014/main" id="{3B4484AA-56DE-1F66-0C8D-1E77CF4CE78F}"/>
              </a:ext>
            </a:extLst>
          </p:cNvPr>
          <p:cNvSpPr txBox="1"/>
          <p:nvPr/>
        </p:nvSpPr>
        <p:spPr>
          <a:xfrm>
            <a:off x="360039" y="3828616"/>
            <a:ext cx="6755135" cy="2308324"/>
          </a:xfrm>
          <a:prstGeom prst="rect">
            <a:avLst/>
          </a:prstGeom>
          <a:noFill/>
          <a:ln w="19050">
            <a:solidFill>
              <a:schemeClr val="tx1"/>
            </a:solidFill>
          </a:ln>
        </p:spPr>
        <p:txBody>
          <a:bodyPr wrap="square" rtlCol="0">
            <a:spAutoFit/>
          </a:bodyPr>
          <a:lstStyle/>
          <a:p>
            <a:r>
              <a:rPr lang="en-US" b="1" dirty="0"/>
              <a:t>Transient wall loads</a:t>
            </a:r>
          </a:p>
          <a:p>
            <a:r>
              <a:rPr lang="en-US" dirty="0"/>
              <a:t>A detailed analysis of the transient heat loads on the FW (ramps/disruptions) is not foreseen in this feasibility study.</a:t>
            </a:r>
          </a:p>
          <a:p>
            <a:endParaRPr lang="en-US" dirty="0">
              <a:solidFill>
                <a:srgbClr val="0070C0"/>
              </a:solidFill>
            </a:endParaRPr>
          </a:p>
          <a:p>
            <a:r>
              <a:rPr lang="en-US" b="1" dirty="0">
                <a:solidFill>
                  <a:srgbClr val="0070C0"/>
                </a:solidFill>
              </a:rPr>
              <a:t>However, the plasma energy content is low (~ 3 MJ).</a:t>
            </a:r>
          </a:p>
          <a:p>
            <a:r>
              <a:rPr lang="en-US" dirty="0"/>
              <a:t>No major issues expected regarding transient heat loads.</a:t>
            </a:r>
          </a:p>
          <a:p>
            <a:r>
              <a:rPr lang="en-US" dirty="0"/>
              <a:t>Electromagnetic loads may instead be more problematic – see </a:t>
            </a:r>
          </a:p>
          <a:p>
            <a:r>
              <a:rPr lang="en-US" dirty="0"/>
              <a:t>Ch. Bachmann</a:t>
            </a:r>
          </a:p>
        </p:txBody>
      </p:sp>
      <p:sp>
        <p:nvSpPr>
          <p:cNvPr id="17" name="Slide Number Placeholder 4">
            <a:extLst>
              <a:ext uri="{FF2B5EF4-FFF2-40B4-BE49-F238E27FC236}">
                <a16:creationId xmlns:a16="http://schemas.microsoft.com/office/drawing/2014/main" id="{C8F4D558-2FA7-BA27-2E0A-F38A7BE9612B}"/>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3" name="Picture 2" descr="A graph of a graph&#10;&#10;Description automatically generated">
            <a:extLst>
              <a:ext uri="{FF2B5EF4-FFF2-40B4-BE49-F238E27FC236}">
                <a16:creationId xmlns:a16="http://schemas.microsoft.com/office/drawing/2014/main" id="{A4B26F44-BA42-6F05-6229-013BA1EB8F74}"/>
              </a:ext>
            </a:extLst>
          </p:cNvPr>
          <p:cNvPicPr>
            <a:picLocks noChangeAspect="1"/>
          </p:cNvPicPr>
          <p:nvPr/>
        </p:nvPicPr>
        <p:blipFill>
          <a:blip r:embed="rId2"/>
          <a:stretch>
            <a:fillRect/>
          </a:stretch>
        </p:blipFill>
        <p:spPr>
          <a:xfrm>
            <a:off x="7446910" y="337704"/>
            <a:ext cx="4423911" cy="3126169"/>
          </a:xfrm>
          <a:prstGeom prst="rect">
            <a:avLst/>
          </a:prstGeom>
        </p:spPr>
      </p:pic>
      <p:pic>
        <p:nvPicPr>
          <p:cNvPr id="5" name="Picture 4" descr="A graph of a blue line&#10;&#10;Description automatically generated">
            <a:extLst>
              <a:ext uri="{FF2B5EF4-FFF2-40B4-BE49-F238E27FC236}">
                <a16:creationId xmlns:a16="http://schemas.microsoft.com/office/drawing/2014/main" id="{061AD209-6AFA-FCCD-E80C-EF00E6458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771" y="3530900"/>
            <a:ext cx="4356100" cy="2766060"/>
          </a:xfrm>
          <a:prstGeom prst="rect">
            <a:avLst/>
          </a:prstGeom>
        </p:spPr>
      </p:pic>
      <p:sp>
        <p:nvSpPr>
          <p:cNvPr id="7" name="TextBox 6">
            <a:extLst>
              <a:ext uri="{FF2B5EF4-FFF2-40B4-BE49-F238E27FC236}">
                <a16:creationId xmlns:a16="http://schemas.microsoft.com/office/drawing/2014/main" id="{2F1ADE00-AC72-FA55-B4B6-0EB9631D7AC1}"/>
              </a:ext>
            </a:extLst>
          </p:cNvPr>
          <p:cNvSpPr txBox="1"/>
          <p:nvPr/>
        </p:nvSpPr>
        <p:spPr>
          <a:xfrm>
            <a:off x="360039" y="1086301"/>
            <a:ext cx="6475581" cy="1554272"/>
          </a:xfrm>
          <a:prstGeom prst="rect">
            <a:avLst/>
          </a:prstGeom>
          <a:noFill/>
          <a:ln w="19050">
            <a:solidFill>
              <a:schemeClr val="tx1"/>
            </a:solidFill>
          </a:ln>
        </p:spPr>
        <p:txBody>
          <a:bodyPr wrap="square" rtlCol="0">
            <a:spAutoFit/>
          </a:bodyPr>
          <a:lstStyle/>
          <a:p>
            <a:r>
              <a:rPr lang="en-US" b="1" dirty="0"/>
              <a:t>Steady-state wall loads:</a:t>
            </a:r>
          </a:p>
          <a:p>
            <a:r>
              <a:rPr lang="en-US" dirty="0"/>
              <a:t>Fast particle losses were found uncritical by ASCOT simulations.</a:t>
            </a:r>
          </a:p>
          <a:p>
            <a:endParaRPr lang="en-US" dirty="0">
              <a:solidFill>
                <a:srgbClr val="FF0000"/>
              </a:solidFill>
            </a:endParaRPr>
          </a:p>
          <a:p>
            <a:pPr>
              <a:spcAft>
                <a:spcPts val="600"/>
              </a:spcAft>
            </a:pPr>
            <a:r>
              <a:rPr lang="en-US" dirty="0">
                <a:solidFill>
                  <a:srgbClr val="FF0000"/>
                </a:solidFill>
              </a:rPr>
              <a:t>Beam particles well confined </a:t>
            </a:r>
            <a:r>
              <a:rPr lang="en-US" dirty="0"/>
              <a:t>(losses below 2%)</a:t>
            </a:r>
          </a:p>
          <a:p>
            <a:r>
              <a:rPr lang="en-US" dirty="0">
                <a:solidFill>
                  <a:srgbClr val="FF0000"/>
                </a:solidFill>
              </a:rPr>
              <a:t>Alpha particle less confined </a:t>
            </a:r>
            <a:r>
              <a:rPr lang="en-US" dirty="0"/>
              <a:t>(losses ~10%, no hot spots detected)</a:t>
            </a:r>
            <a:endParaRPr lang="en-GB" dirty="0"/>
          </a:p>
        </p:txBody>
      </p:sp>
      <p:sp>
        <p:nvSpPr>
          <p:cNvPr id="8" name="TextBox 7">
            <a:extLst>
              <a:ext uri="{FF2B5EF4-FFF2-40B4-BE49-F238E27FC236}">
                <a16:creationId xmlns:a16="http://schemas.microsoft.com/office/drawing/2014/main" id="{09926B90-B279-E9DA-FDA1-C1E53D33512A}"/>
              </a:ext>
            </a:extLst>
          </p:cNvPr>
          <p:cNvSpPr txBox="1"/>
          <p:nvPr/>
        </p:nvSpPr>
        <p:spPr>
          <a:xfrm>
            <a:off x="10551454" y="56925"/>
            <a:ext cx="1684393" cy="306681"/>
          </a:xfrm>
          <a:prstGeom prst="rect">
            <a:avLst/>
          </a:prstGeom>
          <a:noFill/>
        </p:spPr>
        <p:txBody>
          <a:bodyPr wrap="square" rtlCol="0">
            <a:spAutoFit/>
          </a:bodyPr>
          <a:lstStyle/>
          <a:p>
            <a:r>
              <a:rPr lang="en-US" sz="1400" i="1" dirty="0"/>
              <a:t>Data: A. Snicker</a:t>
            </a:r>
            <a:endParaRPr lang="en-GB" sz="1400" i="1" dirty="0"/>
          </a:p>
        </p:txBody>
      </p:sp>
      <p:sp>
        <p:nvSpPr>
          <p:cNvPr id="9" name="TextBox 8">
            <a:extLst>
              <a:ext uri="{FF2B5EF4-FFF2-40B4-BE49-F238E27FC236}">
                <a16:creationId xmlns:a16="http://schemas.microsoft.com/office/drawing/2014/main" id="{2ACC1FFF-96D4-7D25-5F1D-FE059C2A36C6}"/>
              </a:ext>
            </a:extLst>
          </p:cNvPr>
          <p:cNvSpPr txBox="1"/>
          <p:nvPr/>
        </p:nvSpPr>
        <p:spPr>
          <a:xfrm>
            <a:off x="5993716" y="3388536"/>
            <a:ext cx="1336948" cy="369332"/>
          </a:xfrm>
          <a:prstGeom prst="rect">
            <a:avLst/>
          </a:prstGeom>
          <a:solidFill>
            <a:srgbClr val="FFC000">
              <a:alpha val="30000"/>
            </a:srgbClr>
          </a:solidFill>
        </p:spPr>
        <p:txBody>
          <a:bodyPr wrap="square" rtlCol="0">
            <a:spAutoFit/>
          </a:bodyPr>
          <a:lstStyle/>
          <a:p>
            <a:r>
              <a:rPr lang="en-US" dirty="0">
                <a:latin typeface="Symbol" panose="05050102010706020507" pitchFamily="18" charset="2"/>
              </a:rPr>
              <a:t>a</a:t>
            </a:r>
            <a:r>
              <a:rPr lang="en-US" dirty="0"/>
              <a:t>-particles</a:t>
            </a:r>
            <a:endParaRPr lang="en-GB" dirty="0"/>
          </a:p>
        </p:txBody>
      </p:sp>
      <p:sp>
        <p:nvSpPr>
          <p:cNvPr id="10" name="TextBox 9">
            <a:extLst>
              <a:ext uri="{FF2B5EF4-FFF2-40B4-BE49-F238E27FC236}">
                <a16:creationId xmlns:a16="http://schemas.microsoft.com/office/drawing/2014/main" id="{D83FD7F8-AA09-E76F-9790-2889BF0F4293}"/>
              </a:ext>
            </a:extLst>
          </p:cNvPr>
          <p:cNvSpPr txBox="1"/>
          <p:nvPr/>
        </p:nvSpPr>
        <p:spPr>
          <a:xfrm>
            <a:off x="5877470" y="529711"/>
            <a:ext cx="1336948" cy="369332"/>
          </a:xfrm>
          <a:prstGeom prst="rect">
            <a:avLst/>
          </a:prstGeom>
          <a:solidFill>
            <a:srgbClr val="FFC000">
              <a:alpha val="30000"/>
            </a:srgbClr>
          </a:solidFill>
        </p:spPr>
        <p:txBody>
          <a:bodyPr wrap="square" rtlCol="0">
            <a:spAutoFit/>
          </a:bodyPr>
          <a:lstStyle/>
          <a:p>
            <a:r>
              <a:rPr lang="en-US" dirty="0"/>
              <a:t>NB particles</a:t>
            </a:r>
            <a:endParaRPr lang="en-GB" dirty="0"/>
          </a:p>
        </p:txBody>
      </p:sp>
      <p:sp>
        <p:nvSpPr>
          <p:cNvPr id="11" name="TextBox 10">
            <a:extLst>
              <a:ext uri="{FF2B5EF4-FFF2-40B4-BE49-F238E27FC236}">
                <a16:creationId xmlns:a16="http://schemas.microsoft.com/office/drawing/2014/main" id="{FA3CD846-19D8-7226-3069-251F0B0263F5}"/>
              </a:ext>
            </a:extLst>
          </p:cNvPr>
          <p:cNvSpPr txBox="1"/>
          <p:nvPr/>
        </p:nvSpPr>
        <p:spPr>
          <a:xfrm>
            <a:off x="8913504" y="6177378"/>
            <a:ext cx="3278496" cy="307777"/>
          </a:xfrm>
          <a:prstGeom prst="rect">
            <a:avLst/>
          </a:prstGeom>
          <a:solidFill>
            <a:schemeClr val="bg1"/>
          </a:solidFill>
        </p:spPr>
        <p:txBody>
          <a:bodyPr wrap="square" rtlCol="0">
            <a:spAutoFit/>
          </a:bodyPr>
          <a:lstStyle/>
          <a:p>
            <a:pPr algn="l"/>
            <a:r>
              <a:rPr lang="en-US" sz="1400" dirty="0"/>
              <a:t>Load above [W/m²]</a:t>
            </a:r>
            <a:endParaRPr lang="en-GB" sz="1400" dirty="0"/>
          </a:p>
        </p:txBody>
      </p:sp>
      <p:sp>
        <p:nvSpPr>
          <p:cNvPr id="12" name="TextBox 11">
            <a:extLst>
              <a:ext uri="{FF2B5EF4-FFF2-40B4-BE49-F238E27FC236}">
                <a16:creationId xmlns:a16="http://schemas.microsoft.com/office/drawing/2014/main" id="{9AB56229-D132-9990-D61D-1099EAD70B4D}"/>
              </a:ext>
            </a:extLst>
          </p:cNvPr>
          <p:cNvSpPr txBox="1"/>
          <p:nvPr/>
        </p:nvSpPr>
        <p:spPr>
          <a:xfrm rot="-5400000">
            <a:off x="5952310" y="3815824"/>
            <a:ext cx="3278496" cy="307777"/>
          </a:xfrm>
          <a:prstGeom prst="rect">
            <a:avLst/>
          </a:prstGeom>
          <a:solidFill>
            <a:schemeClr val="bg1"/>
          </a:solidFill>
        </p:spPr>
        <p:txBody>
          <a:bodyPr wrap="square" rtlCol="0">
            <a:spAutoFit/>
          </a:bodyPr>
          <a:lstStyle/>
          <a:p>
            <a:pPr algn="l"/>
            <a:r>
              <a:rPr lang="en-US" sz="1400" dirty="0"/>
              <a:t>Wetted Area [m²]</a:t>
            </a:r>
            <a:endParaRPr lang="en-GB" sz="1400" dirty="0"/>
          </a:p>
        </p:txBody>
      </p:sp>
    </p:spTree>
    <p:extLst>
      <p:ext uri="{BB962C8B-B14F-4D97-AF65-F5344CB8AC3E}">
        <p14:creationId xmlns:p14="http://schemas.microsoft.com/office/powerpoint/2010/main" val="180495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10117-2085-1DF0-2DA4-338294D75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CB1C5-631F-2C62-A228-4B07549F008F}"/>
              </a:ext>
            </a:extLst>
          </p:cNvPr>
          <p:cNvSpPr>
            <a:spLocks noGrp="1"/>
          </p:cNvSpPr>
          <p:nvPr>
            <p:ph type="title"/>
          </p:nvPr>
        </p:nvSpPr>
        <p:spPr/>
        <p:txBody>
          <a:bodyPr/>
          <a:lstStyle/>
          <a:p>
            <a:r>
              <a:rPr lang="en-US" dirty="0"/>
              <a:t>Beta Limit</a:t>
            </a:r>
          </a:p>
        </p:txBody>
      </p:sp>
      <p:sp>
        <p:nvSpPr>
          <p:cNvPr id="17" name="Slide Number Placeholder 4">
            <a:extLst>
              <a:ext uri="{FF2B5EF4-FFF2-40B4-BE49-F238E27FC236}">
                <a16:creationId xmlns:a16="http://schemas.microsoft.com/office/drawing/2014/main" id="{45056731-7D40-BB07-1E8D-13A4E81A9EEA}"/>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TextBox 5">
            <a:extLst>
              <a:ext uri="{FF2B5EF4-FFF2-40B4-BE49-F238E27FC236}">
                <a16:creationId xmlns:a16="http://schemas.microsoft.com/office/drawing/2014/main" id="{16AFC51A-5A70-DAF4-3872-0357134D7645}"/>
              </a:ext>
            </a:extLst>
          </p:cNvPr>
          <p:cNvSpPr txBox="1"/>
          <p:nvPr/>
        </p:nvSpPr>
        <p:spPr>
          <a:xfrm>
            <a:off x="1646939" y="661137"/>
            <a:ext cx="11404721" cy="369332"/>
          </a:xfrm>
          <a:prstGeom prst="rect">
            <a:avLst/>
          </a:prstGeom>
          <a:noFill/>
        </p:spPr>
        <p:txBody>
          <a:bodyPr wrap="square" rtlCol="0">
            <a:spAutoFit/>
          </a:bodyPr>
          <a:lstStyle/>
          <a:p>
            <a:r>
              <a:rPr lang="en-US" dirty="0"/>
              <a:t> </a:t>
            </a:r>
          </a:p>
        </p:txBody>
      </p:sp>
      <p:sp>
        <p:nvSpPr>
          <p:cNvPr id="7" name="TextBox 6">
            <a:extLst>
              <a:ext uri="{FF2B5EF4-FFF2-40B4-BE49-F238E27FC236}">
                <a16:creationId xmlns:a16="http://schemas.microsoft.com/office/drawing/2014/main" id="{974407B6-F31B-AE7F-BBFA-C6FE7DEEE98F}"/>
              </a:ext>
            </a:extLst>
          </p:cNvPr>
          <p:cNvSpPr txBox="1"/>
          <p:nvPr/>
        </p:nvSpPr>
        <p:spPr>
          <a:xfrm>
            <a:off x="360040" y="6083572"/>
            <a:ext cx="1684393" cy="306681"/>
          </a:xfrm>
          <a:prstGeom prst="rect">
            <a:avLst/>
          </a:prstGeom>
          <a:noFill/>
        </p:spPr>
        <p:txBody>
          <a:bodyPr wrap="square" rtlCol="0">
            <a:spAutoFit/>
          </a:bodyPr>
          <a:lstStyle/>
          <a:p>
            <a:r>
              <a:rPr lang="en-US" sz="1400" i="1" dirty="0"/>
              <a:t>Data: L. Pigatto</a:t>
            </a:r>
            <a:endParaRPr lang="en-GB" sz="1400" i="1" dirty="0"/>
          </a:p>
        </p:txBody>
      </p:sp>
      <p:sp>
        <p:nvSpPr>
          <p:cNvPr id="13" name="TextBox 12">
            <a:extLst>
              <a:ext uri="{FF2B5EF4-FFF2-40B4-BE49-F238E27FC236}">
                <a16:creationId xmlns:a16="http://schemas.microsoft.com/office/drawing/2014/main" id="{4C7180A8-4B8B-744C-1AB3-423C31C1BBA8}"/>
              </a:ext>
            </a:extLst>
          </p:cNvPr>
          <p:cNvSpPr txBox="1"/>
          <p:nvPr/>
        </p:nvSpPr>
        <p:spPr>
          <a:xfrm>
            <a:off x="360039" y="901504"/>
            <a:ext cx="6012186" cy="5632311"/>
          </a:xfrm>
          <a:prstGeom prst="rect">
            <a:avLst/>
          </a:prstGeom>
          <a:noFill/>
        </p:spPr>
        <p:txBody>
          <a:bodyPr wrap="square">
            <a:spAutoFit/>
          </a:bodyPr>
          <a:lstStyle/>
          <a:p>
            <a:r>
              <a:rPr lang="en-US" dirty="0"/>
              <a:t>A small plasma with high power injected is prone to </a:t>
            </a:r>
            <a:r>
              <a:rPr lang="en-US" b="1" dirty="0">
                <a:solidFill>
                  <a:srgbClr val="FF0000"/>
                </a:solidFill>
              </a:rPr>
              <a:t>pressure-driven </a:t>
            </a:r>
            <a:r>
              <a:rPr lang="en-US" b="1" dirty="0" err="1">
                <a:solidFill>
                  <a:srgbClr val="FF0000"/>
                </a:solidFill>
              </a:rPr>
              <a:t>MHD</a:t>
            </a:r>
            <a:r>
              <a:rPr lang="en-US" b="1" dirty="0">
                <a:solidFill>
                  <a:srgbClr val="FF0000"/>
                </a:solidFill>
              </a:rPr>
              <a:t> instabilities </a:t>
            </a:r>
            <a:r>
              <a:rPr lang="en-US" dirty="0"/>
              <a:t>like </a:t>
            </a:r>
            <a:r>
              <a:rPr lang="en-US" dirty="0" err="1"/>
              <a:t>RWM</a:t>
            </a:r>
            <a:r>
              <a:rPr lang="en-US" dirty="0"/>
              <a:t>.</a:t>
            </a:r>
          </a:p>
          <a:p>
            <a:endParaRPr lang="en-US" dirty="0"/>
          </a:p>
          <a:p>
            <a:r>
              <a:rPr lang="en-US" dirty="0"/>
              <a:t>These would require dedicated in-vessel coils for their (active) control and significantly enhance the risk of disruption.</a:t>
            </a:r>
          </a:p>
          <a:p>
            <a:endParaRPr lang="en-US" dirty="0"/>
          </a:p>
          <a:p>
            <a:r>
              <a:rPr lang="en-US" b="1" dirty="0">
                <a:solidFill>
                  <a:srgbClr val="FF0000"/>
                </a:solidFill>
              </a:rPr>
              <a:t>VNS must be designed to be stable against these modes!</a:t>
            </a:r>
          </a:p>
          <a:p>
            <a:endParaRPr lang="en-US" dirty="0"/>
          </a:p>
          <a:p>
            <a:r>
              <a:rPr lang="en-US" dirty="0"/>
              <a:t>In spite of the </a:t>
            </a:r>
            <a:r>
              <a:rPr lang="en-US" b="1" dirty="0">
                <a:solidFill>
                  <a:srgbClr val="0070C0"/>
                </a:solidFill>
              </a:rPr>
              <a:t>very large fast particle population</a:t>
            </a:r>
            <a:r>
              <a:rPr lang="en-US" dirty="0"/>
              <a:t> present (which has a </a:t>
            </a:r>
            <a:r>
              <a:rPr lang="en-US" dirty="0" err="1"/>
              <a:t>stabilising</a:t>
            </a:r>
            <a:r>
              <a:rPr lang="en-US" dirty="0"/>
              <a:t> effects) and of the all-in-all </a:t>
            </a:r>
            <a:r>
              <a:rPr lang="en-US" b="1" dirty="0">
                <a:solidFill>
                  <a:srgbClr val="0070C0"/>
                </a:solidFill>
              </a:rPr>
              <a:t>low value of </a:t>
            </a:r>
            <a:r>
              <a:rPr lang="en-US" b="1" dirty="0" err="1">
                <a:solidFill>
                  <a:srgbClr val="0070C0"/>
                </a:solidFill>
                <a:latin typeface="Symbol" panose="05050102010706020507" pitchFamily="18" charset="2"/>
              </a:rPr>
              <a:t>b</a:t>
            </a:r>
            <a:r>
              <a:rPr lang="en-US" b="1" baseline="-25000" dirty="0" err="1">
                <a:solidFill>
                  <a:srgbClr val="0070C0"/>
                </a:solidFill>
              </a:rPr>
              <a:t>N</a:t>
            </a:r>
            <a:r>
              <a:rPr lang="en-US" b="1" dirty="0">
                <a:solidFill>
                  <a:srgbClr val="0070C0"/>
                </a:solidFill>
              </a:rPr>
              <a:t> = 3.35% </a:t>
            </a:r>
            <a:r>
              <a:rPr lang="en-US" i="1" dirty="0"/>
              <a:t>the </a:t>
            </a:r>
            <a:r>
              <a:rPr lang="en-US" i="1" dirty="0" err="1"/>
              <a:t>MHD</a:t>
            </a:r>
            <a:r>
              <a:rPr lang="en-US" i="1" dirty="0"/>
              <a:t> stability of the VNS plasma cannot be clearly demonstrated </a:t>
            </a:r>
            <a:r>
              <a:rPr lang="en-US" dirty="0"/>
              <a:t>(flat q profile, large pressure gradients).</a:t>
            </a:r>
          </a:p>
          <a:p>
            <a:endParaRPr lang="en-US" i="1" dirty="0"/>
          </a:p>
          <a:p>
            <a:r>
              <a:rPr lang="en-US" b="1" i="1" dirty="0">
                <a:solidFill>
                  <a:srgbClr val="FF0000"/>
                </a:solidFill>
              </a:rPr>
              <a:t>Possibly, a more careful tailoring of the CD profiles is required!</a:t>
            </a:r>
          </a:p>
          <a:p>
            <a:endParaRPr lang="en-US" dirty="0"/>
          </a:p>
          <a:p>
            <a:endParaRPr lang="en-US" b="1" dirty="0">
              <a:solidFill>
                <a:srgbClr val="0000CC"/>
              </a:solidFill>
            </a:endParaRPr>
          </a:p>
          <a:p>
            <a:endParaRPr lang="en-US" dirty="0"/>
          </a:p>
          <a:p>
            <a:endParaRPr lang="en-US" dirty="0"/>
          </a:p>
          <a:p>
            <a:endParaRPr lang="en-GB" dirty="0"/>
          </a:p>
        </p:txBody>
      </p:sp>
      <p:sp>
        <p:nvSpPr>
          <p:cNvPr id="3" name="Footer Placeholder 3">
            <a:extLst>
              <a:ext uri="{FF2B5EF4-FFF2-40B4-BE49-F238E27FC236}">
                <a16:creationId xmlns:a16="http://schemas.microsoft.com/office/drawing/2014/main" id="{A1AFDCB5-5477-923A-D567-4DFA0A87A69A}"/>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pic>
        <p:nvPicPr>
          <p:cNvPr id="9" name="Picture 8">
            <a:extLst>
              <a:ext uri="{FF2B5EF4-FFF2-40B4-BE49-F238E27FC236}">
                <a16:creationId xmlns:a16="http://schemas.microsoft.com/office/drawing/2014/main" id="{24A55BCE-C4C7-DFEC-76DA-A16B69C2DA0D}"/>
              </a:ext>
            </a:extLst>
          </p:cNvPr>
          <p:cNvPicPr>
            <a:picLocks noChangeAspect="1"/>
          </p:cNvPicPr>
          <p:nvPr/>
        </p:nvPicPr>
        <p:blipFill>
          <a:blip r:embed="rId2"/>
          <a:stretch>
            <a:fillRect/>
          </a:stretch>
        </p:blipFill>
        <p:spPr>
          <a:xfrm>
            <a:off x="7068154" y="-11821"/>
            <a:ext cx="5021585" cy="3586847"/>
          </a:xfrm>
          <a:prstGeom prst="rect">
            <a:avLst/>
          </a:prstGeom>
        </p:spPr>
      </p:pic>
      <p:pic>
        <p:nvPicPr>
          <p:cNvPr id="15" name="Picture 14">
            <a:extLst>
              <a:ext uri="{FF2B5EF4-FFF2-40B4-BE49-F238E27FC236}">
                <a16:creationId xmlns:a16="http://schemas.microsoft.com/office/drawing/2014/main" id="{08037132-959E-9DBF-F8C0-CD67EA6B3B6F}"/>
              </a:ext>
            </a:extLst>
          </p:cNvPr>
          <p:cNvPicPr>
            <a:picLocks noChangeAspect="1"/>
          </p:cNvPicPr>
          <p:nvPr/>
        </p:nvPicPr>
        <p:blipFill>
          <a:blip r:embed="rId3"/>
          <a:stretch>
            <a:fillRect/>
          </a:stretch>
        </p:blipFill>
        <p:spPr>
          <a:xfrm>
            <a:off x="6947674" y="3369499"/>
            <a:ext cx="5287580" cy="3507551"/>
          </a:xfrm>
          <a:prstGeom prst="rect">
            <a:avLst/>
          </a:prstGeom>
        </p:spPr>
      </p:pic>
    </p:spTree>
    <p:extLst>
      <p:ext uri="{BB962C8B-B14F-4D97-AF65-F5344CB8AC3E}">
        <p14:creationId xmlns:p14="http://schemas.microsoft.com/office/powerpoint/2010/main" val="51170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45C8-08C1-9C16-E531-C7CFF1856630}"/>
              </a:ext>
            </a:extLst>
          </p:cNvPr>
          <p:cNvSpPr>
            <a:spLocks noGrp="1"/>
          </p:cNvSpPr>
          <p:nvPr>
            <p:ph type="title"/>
          </p:nvPr>
        </p:nvSpPr>
        <p:spPr/>
        <p:txBody>
          <a:bodyPr/>
          <a:lstStyle/>
          <a:p>
            <a:r>
              <a:rPr lang="en-US" dirty="0"/>
              <a:t>Conclusion and open points</a:t>
            </a:r>
          </a:p>
        </p:txBody>
      </p:sp>
      <p:sp>
        <p:nvSpPr>
          <p:cNvPr id="17" name="Slide Number Placeholder 4">
            <a:extLst>
              <a:ext uri="{FF2B5EF4-FFF2-40B4-BE49-F238E27FC236}">
                <a16:creationId xmlns:a16="http://schemas.microsoft.com/office/drawing/2014/main" id="{87D1FAD4-53EB-7E04-E252-232DAEC16CF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5" name="Footer Placeholder 3">
            <a:extLst>
              <a:ext uri="{FF2B5EF4-FFF2-40B4-BE49-F238E27FC236}">
                <a16:creationId xmlns:a16="http://schemas.microsoft.com/office/drawing/2014/main" id="{FFF986BE-3DC0-4630-0DD9-7DC241F8BF24}"/>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
        <p:nvSpPr>
          <p:cNvPr id="3" name="TextBox 2">
            <a:extLst>
              <a:ext uri="{FF2B5EF4-FFF2-40B4-BE49-F238E27FC236}">
                <a16:creationId xmlns:a16="http://schemas.microsoft.com/office/drawing/2014/main" id="{79207786-7AFE-A544-204E-B152F2B48FA7}"/>
              </a:ext>
            </a:extLst>
          </p:cNvPr>
          <p:cNvSpPr txBox="1"/>
          <p:nvPr/>
        </p:nvSpPr>
        <p:spPr>
          <a:xfrm>
            <a:off x="238125" y="858411"/>
            <a:ext cx="11771757" cy="5262979"/>
          </a:xfrm>
          <a:prstGeom prst="rect">
            <a:avLst/>
          </a:prstGeom>
          <a:noFill/>
        </p:spPr>
        <p:txBody>
          <a:bodyPr wrap="square" rtlCol="0">
            <a:spAutoFit/>
          </a:bodyPr>
          <a:lstStyle/>
          <a:p>
            <a:pPr algn="l"/>
            <a:r>
              <a:rPr lang="en-US" sz="2400" dirty="0"/>
              <a:t>During the VNS feasibility study, </a:t>
            </a:r>
            <a:r>
              <a:rPr lang="en-US" sz="2400" b="1" dirty="0">
                <a:solidFill>
                  <a:srgbClr val="00B050"/>
                </a:solidFill>
              </a:rPr>
              <a:t>solutions have been found </a:t>
            </a:r>
            <a:r>
              <a:rPr lang="en-US" sz="2400" dirty="0"/>
              <a:t>for the following physics aspects:</a:t>
            </a:r>
          </a:p>
          <a:p>
            <a:pPr algn="l"/>
            <a:endParaRPr lang="en-US" sz="2000" dirty="0"/>
          </a:p>
          <a:p>
            <a:pPr marL="457200" indent="-457200" algn="l">
              <a:buFont typeface="Wingdings" panose="05000000000000000000" pitchFamily="2" charset="2"/>
              <a:buChar char="ü"/>
            </a:pPr>
            <a:r>
              <a:rPr lang="en-US" sz="2000" dirty="0"/>
              <a:t>Identification of a design point with peak </a:t>
            </a:r>
            <a:r>
              <a:rPr lang="en-US" sz="2000" dirty="0" err="1"/>
              <a:t>NWL</a:t>
            </a:r>
            <a:r>
              <a:rPr lang="en-US" sz="2000" dirty="0"/>
              <a:t> ~0.5 MW/</a:t>
            </a:r>
            <a:r>
              <a:rPr lang="en-US" sz="2000" dirty="0" err="1"/>
              <a:t>m</a:t>
            </a:r>
            <a:r>
              <a:rPr lang="en-US" sz="2000" baseline="30000" dirty="0" err="1"/>
              <a:t>2</a:t>
            </a:r>
            <a:r>
              <a:rPr lang="en-US" sz="2000" dirty="0"/>
              <a:t> and steady state operation.</a:t>
            </a:r>
          </a:p>
          <a:p>
            <a:pPr marL="457200" indent="-457200" algn="l">
              <a:buFont typeface="Wingdings" panose="05000000000000000000" pitchFamily="2" charset="2"/>
              <a:buChar char="ü"/>
            </a:pPr>
            <a:r>
              <a:rPr lang="en-US" sz="2000" dirty="0"/>
              <a:t>Definition of a magnetic equilibrium</a:t>
            </a:r>
          </a:p>
          <a:p>
            <a:pPr marL="457200" indent="-457200" algn="l">
              <a:buFont typeface="Wingdings" panose="05000000000000000000" pitchFamily="2" charset="2"/>
              <a:buChar char="ü"/>
            </a:pPr>
            <a:r>
              <a:rPr lang="en-US" sz="2000" dirty="0"/>
              <a:t>Definition of a ramp-up trajectory</a:t>
            </a:r>
          </a:p>
          <a:p>
            <a:pPr marL="457200" indent="-457200" algn="l">
              <a:buFont typeface="Wingdings" panose="05000000000000000000" pitchFamily="2" charset="2"/>
              <a:buChar char="ü"/>
            </a:pPr>
            <a:r>
              <a:rPr lang="en-US" sz="2000" dirty="0"/>
              <a:t>Confinement of fast particles (fusion </a:t>
            </a:r>
            <a:r>
              <a:rPr lang="en-US" sz="2000" dirty="0">
                <a:latin typeface="Symbol" panose="05050102010706020507" pitchFamily="18" charset="2"/>
              </a:rPr>
              <a:t>a</a:t>
            </a:r>
            <a:r>
              <a:rPr lang="en-US" sz="2000" dirty="0"/>
              <a:t>’s and NB particles)</a:t>
            </a:r>
          </a:p>
          <a:p>
            <a:pPr marL="457200" indent="-457200" algn="l">
              <a:buFont typeface="Wingdings" panose="05000000000000000000" pitchFamily="2" charset="2"/>
              <a:buChar char="ü"/>
            </a:pPr>
            <a:r>
              <a:rPr lang="en-US" sz="2000" dirty="0"/>
              <a:t>Physics integration of </a:t>
            </a:r>
            <a:r>
              <a:rPr lang="en-US" sz="2000" dirty="0" err="1"/>
              <a:t>H&amp;CD</a:t>
            </a:r>
            <a:r>
              <a:rPr lang="en-US" sz="2000" dirty="0"/>
              <a:t> auxiliaries (EC, NB and IC)</a:t>
            </a:r>
          </a:p>
          <a:p>
            <a:pPr marL="457200" indent="-457200" algn="l">
              <a:buFont typeface="Wingdings" panose="05000000000000000000" pitchFamily="2" charset="2"/>
              <a:buChar char="ü"/>
            </a:pPr>
            <a:endParaRPr lang="en-US" sz="2000" dirty="0"/>
          </a:p>
          <a:p>
            <a:pPr algn="l"/>
            <a:r>
              <a:rPr lang="en-US" sz="2400" dirty="0"/>
              <a:t>Instead, other aspects are still open, or anyway </a:t>
            </a:r>
            <a:r>
              <a:rPr lang="en-US" sz="2400" b="1" dirty="0">
                <a:solidFill>
                  <a:srgbClr val="FF0000"/>
                </a:solidFill>
              </a:rPr>
              <a:t>still show criticalities</a:t>
            </a:r>
          </a:p>
          <a:p>
            <a:pPr algn="l"/>
            <a:endParaRPr lang="en-US" sz="2000" dirty="0"/>
          </a:p>
          <a:p>
            <a:pPr marL="342900" indent="-342900" algn="l">
              <a:buFont typeface="Wingdings" panose="05000000000000000000" pitchFamily="2" charset="2"/>
              <a:buChar char="q"/>
            </a:pPr>
            <a:r>
              <a:rPr lang="en-US" sz="2000" dirty="0"/>
              <a:t>Power exhaust (see next talk – S. Wiesen)</a:t>
            </a:r>
          </a:p>
          <a:p>
            <a:pPr marL="342900" indent="-342900" algn="l">
              <a:buFont typeface="Wingdings" panose="05000000000000000000" pitchFamily="2" charset="2"/>
              <a:buChar char="q"/>
            </a:pPr>
            <a:r>
              <a:rPr lang="en-US" sz="2000" dirty="0"/>
              <a:t>Magnetic controllability (e.g. VS)</a:t>
            </a:r>
          </a:p>
          <a:p>
            <a:pPr marL="342900" indent="-342900" algn="l">
              <a:buFont typeface="Wingdings" panose="05000000000000000000" pitchFamily="2" charset="2"/>
              <a:buChar char="q"/>
            </a:pPr>
            <a:r>
              <a:rPr lang="en-US" sz="2000" dirty="0"/>
              <a:t>Global </a:t>
            </a:r>
            <a:r>
              <a:rPr lang="en-US" sz="2000" dirty="0" err="1"/>
              <a:t>MHD</a:t>
            </a:r>
            <a:r>
              <a:rPr lang="en-US" sz="2000" dirty="0"/>
              <a:t> stability</a:t>
            </a:r>
          </a:p>
          <a:p>
            <a:pPr marL="342900" indent="-342900" algn="l">
              <a:buFont typeface="Wingdings" panose="05000000000000000000" pitchFamily="2" charset="2"/>
              <a:buChar char="q"/>
            </a:pPr>
            <a:r>
              <a:rPr lang="en-US" sz="2000" dirty="0"/>
              <a:t>Plasma operation (e.g. with respect to tungsten accumulation)</a:t>
            </a:r>
          </a:p>
          <a:p>
            <a:pPr marL="342900" indent="-342900" algn="l">
              <a:buFont typeface="Wingdings" panose="05000000000000000000" pitchFamily="2" charset="2"/>
              <a:buChar char="q"/>
            </a:pPr>
            <a:r>
              <a:rPr lang="en-US" sz="2000" dirty="0"/>
              <a:t>Consequences of disruptions (see Ch. Bachmann – this session)</a:t>
            </a:r>
          </a:p>
          <a:p>
            <a:pPr marL="457200" indent="-457200" algn="l">
              <a:buFont typeface="Wingdings" panose="05000000000000000000" pitchFamily="2" charset="2"/>
              <a:buChar char="ü"/>
            </a:pPr>
            <a:endParaRPr lang="en-GB" sz="2800" dirty="0"/>
          </a:p>
        </p:txBody>
      </p:sp>
    </p:spTree>
    <p:extLst>
      <p:ext uri="{BB962C8B-B14F-4D97-AF65-F5344CB8AC3E}">
        <p14:creationId xmlns:p14="http://schemas.microsoft.com/office/powerpoint/2010/main" val="395375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function&#10;&#10;Description automatically generated">
            <a:extLst>
              <a:ext uri="{FF2B5EF4-FFF2-40B4-BE49-F238E27FC236}">
                <a16:creationId xmlns:a16="http://schemas.microsoft.com/office/drawing/2014/main" id="{D921587D-5BB2-864F-9BD7-6B2331526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024" y="2149486"/>
            <a:ext cx="5182096" cy="3886572"/>
          </a:xfrm>
          <a:prstGeom prst="rect">
            <a:avLst/>
          </a:prstGeom>
        </p:spPr>
      </p:pic>
      <p:sp>
        <p:nvSpPr>
          <p:cNvPr id="7" name="Title 1">
            <a:extLst>
              <a:ext uri="{FF2B5EF4-FFF2-40B4-BE49-F238E27FC236}">
                <a16:creationId xmlns:a16="http://schemas.microsoft.com/office/drawing/2014/main" id="{6FE9FFB2-3FA1-87AF-69D8-3947C8F26918}"/>
              </a:ext>
            </a:extLst>
          </p:cNvPr>
          <p:cNvSpPr>
            <a:spLocks noGrp="1"/>
          </p:cNvSpPr>
          <p:nvPr>
            <p:ph type="title"/>
          </p:nvPr>
        </p:nvSpPr>
        <p:spPr>
          <a:xfrm>
            <a:off x="983432" y="192515"/>
            <a:ext cx="9451776" cy="457200"/>
          </a:xfrm>
        </p:spPr>
        <p:txBody>
          <a:bodyPr/>
          <a:lstStyle/>
          <a:p>
            <a:r>
              <a:rPr lang="en-US" dirty="0"/>
              <a:t>VNS Physics Basis</a:t>
            </a:r>
          </a:p>
        </p:txBody>
      </p:sp>
      <p:sp>
        <p:nvSpPr>
          <p:cNvPr id="8" name="TextBox 7">
            <a:extLst>
              <a:ext uri="{FF2B5EF4-FFF2-40B4-BE49-F238E27FC236}">
                <a16:creationId xmlns:a16="http://schemas.microsoft.com/office/drawing/2014/main" id="{AB1EE2C7-7960-3B8D-0AD8-F6767B099B70}"/>
              </a:ext>
            </a:extLst>
          </p:cNvPr>
          <p:cNvSpPr txBox="1"/>
          <p:nvPr/>
        </p:nvSpPr>
        <p:spPr>
          <a:xfrm>
            <a:off x="119336" y="728563"/>
            <a:ext cx="11531344" cy="1969770"/>
          </a:xfrm>
          <a:prstGeom prst="rect">
            <a:avLst/>
          </a:prstGeom>
          <a:noFill/>
        </p:spPr>
        <p:txBody>
          <a:bodyPr wrap="square" rtlCol="0">
            <a:spAutoFit/>
          </a:bodyPr>
          <a:lstStyle/>
          <a:p>
            <a:r>
              <a:rPr lang="en-US" dirty="0"/>
              <a:t>The device should be a 14 MeV neutron source with</a:t>
            </a:r>
            <a:r>
              <a:rPr lang="en-GB" b="1" dirty="0">
                <a:solidFill>
                  <a:srgbClr val="FF0000"/>
                </a:solidFill>
              </a:rPr>
              <a:t> a peak NWL of at least ~ 0.5 MW/m</a:t>
            </a:r>
            <a:r>
              <a:rPr lang="en-GB" b="1" baseline="30000" dirty="0">
                <a:solidFill>
                  <a:srgbClr val="FF0000"/>
                </a:solidFill>
              </a:rPr>
              <a:t>2</a:t>
            </a:r>
          </a:p>
          <a:p>
            <a:endParaRPr lang="en-US" sz="1000" dirty="0">
              <a:solidFill>
                <a:srgbClr val="003399"/>
              </a:solidFill>
            </a:endParaRPr>
          </a:p>
          <a:p>
            <a:pPr marL="342900" indent="-342900">
              <a:buFont typeface="Arial" panose="020B0604020202020204" pitchFamily="34" charset="0"/>
              <a:buChar char="•"/>
            </a:pPr>
            <a:r>
              <a:rPr lang="en-US" sz="2000" dirty="0">
                <a:solidFill>
                  <a:srgbClr val="003399"/>
                </a:solidFill>
              </a:rPr>
              <a:t>The only way to keep the machine size low is to rely on </a:t>
            </a:r>
            <a:r>
              <a:rPr lang="en-US" sz="2000" b="1" dirty="0">
                <a:solidFill>
                  <a:srgbClr val="003399"/>
                </a:solidFill>
              </a:rPr>
              <a:t>beam-target fusion reaction. </a:t>
            </a:r>
          </a:p>
          <a:p>
            <a:pPr marL="342900" indent="-342900">
              <a:buFont typeface="Arial" panose="020B0604020202020204" pitchFamily="34" charset="0"/>
              <a:buChar char="•"/>
            </a:pPr>
            <a:r>
              <a:rPr lang="en-US" sz="2000" dirty="0">
                <a:solidFill>
                  <a:srgbClr val="003399"/>
                </a:solidFill>
              </a:rPr>
              <a:t>Beams are also employed to drive the plasma current. </a:t>
            </a:r>
            <a:r>
              <a:rPr lang="en-US" sz="2000" i="1" dirty="0">
                <a:solidFill>
                  <a:srgbClr val="003399"/>
                </a:solidFill>
              </a:rPr>
              <a:t>No space for a large CS!</a:t>
            </a:r>
          </a:p>
          <a:p>
            <a:pPr marL="342900" indent="-342900">
              <a:buFont typeface="Arial" panose="020B0604020202020204" pitchFamily="34" charset="0"/>
              <a:buChar char="•"/>
            </a:pPr>
            <a:r>
              <a:rPr lang="en-US" sz="2000" dirty="0">
                <a:solidFill>
                  <a:srgbClr val="003399"/>
                </a:solidFill>
              </a:rPr>
              <a:t>The JET record shot is actually an example for such a plasma, but NWL would be too small (factor 5-10). </a:t>
            </a:r>
          </a:p>
          <a:p>
            <a:pPr marL="342900" indent="-342900">
              <a:buFont typeface="Arial" panose="020B0604020202020204" pitchFamily="34" charset="0"/>
              <a:buChar char="•"/>
            </a:pPr>
            <a:r>
              <a:rPr lang="en-US" sz="2000" b="1" dirty="0">
                <a:solidFill>
                  <a:srgbClr val="003399"/>
                </a:solidFill>
              </a:rPr>
              <a:t>Necessity of high power installed. </a:t>
            </a:r>
          </a:p>
          <a:p>
            <a:endParaRPr lang="en-US" sz="1200" b="1" dirty="0"/>
          </a:p>
        </p:txBody>
      </p:sp>
      <p:sp>
        <p:nvSpPr>
          <p:cNvPr id="11" name="TextBox 10">
            <a:extLst>
              <a:ext uri="{FF2B5EF4-FFF2-40B4-BE49-F238E27FC236}">
                <a16:creationId xmlns:a16="http://schemas.microsoft.com/office/drawing/2014/main" id="{99D4BFA0-0609-0F06-E672-36C07E259614}"/>
              </a:ext>
            </a:extLst>
          </p:cNvPr>
          <p:cNvSpPr txBox="1"/>
          <p:nvPr/>
        </p:nvSpPr>
        <p:spPr>
          <a:xfrm>
            <a:off x="340324" y="2483073"/>
            <a:ext cx="6948700" cy="923330"/>
          </a:xfrm>
          <a:prstGeom prst="rect">
            <a:avLst/>
          </a:prstGeom>
          <a:noFill/>
        </p:spPr>
        <p:txBody>
          <a:bodyPr wrap="square" rtlCol="0">
            <a:spAutoFit/>
          </a:bodyPr>
          <a:lstStyle/>
          <a:p>
            <a:r>
              <a:rPr lang="en-US" b="1" dirty="0">
                <a:solidFill>
                  <a:srgbClr val="FF0000"/>
                </a:solidFill>
              </a:rPr>
              <a:t>The neutron rate is (at zeroth order) independent on the plasma density! </a:t>
            </a:r>
            <a:r>
              <a:rPr lang="en-US" dirty="0"/>
              <a:t>However, it goes like </a:t>
            </a:r>
            <a:r>
              <a:rPr lang="en-US" dirty="0" err="1"/>
              <a:t>Te</a:t>
            </a:r>
            <a:r>
              <a:rPr lang="en-US" baseline="30000" dirty="0" err="1"/>
              <a:t>3</a:t>
            </a:r>
            <a:r>
              <a:rPr lang="en-US" baseline="30000" dirty="0"/>
              <a:t>/2</a:t>
            </a:r>
            <a:r>
              <a:rPr lang="en-US" dirty="0"/>
              <a:t>. Additional EC electron heating is foreseen.</a:t>
            </a:r>
            <a:endParaRPr lang="en-GB" baseline="30000" dirty="0"/>
          </a:p>
        </p:txBody>
      </p:sp>
      <p:sp>
        <p:nvSpPr>
          <p:cNvPr id="12" name="TextBox 11">
            <a:extLst>
              <a:ext uri="{FF2B5EF4-FFF2-40B4-BE49-F238E27FC236}">
                <a16:creationId xmlns:a16="http://schemas.microsoft.com/office/drawing/2014/main" id="{D1964833-65BB-0CA7-C04F-1EF2078BEC8F}"/>
              </a:ext>
            </a:extLst>
          </p:cNvPr>
          <p:cNvSpPr txBox="1"/>
          <p:nvPr/>
        </p:nvSpPr>
        <p:spPr>
          <a:xfrm>
            <a:off x="10133569" y="2408858"/>
            <a:ext cx="1844481" cy="3490940"/>
          </a:xfrm>
          <a:prstGeom prst="rect">
            <a:avLst/>
          </a:prstGeom>
          <a:solidFill>
            <a:schemeClr val="accent1">
              <a:alpha val="25000"/>
            </a:schemeClr>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E6DB857C-CB4D-B5D7-EDA4-218DAE7A9E11}"/>
              </a:ext>
            </a:extLst>
          </p:cNvPr>
          <p:cNvSpPr txBox="1"/>
          <p:nvPr/>
        </p:nvSpPr>
        <p:spPr>
          <a:xfrm>
            <a:off x="7931560" y="2397319"/>
            <a:ext cx="825621" cy="3502479"/>
          </a:xfrm>
          <a:prstGeom prst="rect">
            <a:avLst/>
          </a:prstGeom>
          <a:solidFill>
            <a:srgbClr val="FFC000">
              <a:alpha val="25000"/>
            </a:srgbClr>
          </a:solidFill>
        </p:spPr>
        <p:txBody>
          <a:bodyPr wrap="square" rtlCol="0">
            <a:spAutoFit/>
          </a:bodyPr>
          <a:lstStyle/>
          <a:p>
            <a:endParaRPr lang="en-GB" dirty="0"/>
          </a:p>
        </p:txBody>
      </p:sp>
      <p:pic>
        <p:nvPicPr>
          <p:cNvPr id="14" name="Picture 13">
            <a:extLst>
              <a:ext uri="{FF2B5EF4-FFF2-40B4-BE49-F238E27FC236}">
                <a16:creationId xmlns:a16="http://schemas.microsoft.com/office/drawing/2014/main" id="{0A7AC607-E603-A8EB-0519-AD90A8BB7972}"/>
              </a:ext>
            </a:extLst>
          </p:cNvPr>
          <p:cNvPicPr>
            <a:picLocks noChangeAspect="1"/>
          </p:cNvPicPr>
          <p:nvPr/>
        </p:nvPicPr>
        <p:blipFill>
          <a:blip r:embed="rId4"/>
          <a:stretch>
            <a:fillRect/>
          </a:stretch>
        </p:blipFill>
        <p:spPr>
          <a:xfrm>
            <a:off x="8817576" y="3000517"/>
            <a:ext cx="1844481" cy="529472"/>
          </a:xfrm>
          <a:prstGeom prst="rect">
            <a:avLst/>
          </a:prstGeom>
        </p:spPr>
      </p:pic>
      <p:sp>
        <p:nvSpPr>
          <p:cNvPr id="15" name="TextBox 14">
            <a:extLst>
              <a:ext uri="{FF2B5EF4-FFF2-40B4-BE49-F238E27FC236}">
                <a16:creationId xmlns:a16="http://schemas.microsoft.com/office/drawing/2014/main" id="{A21947C8-DB2E-254B-1487-77FA55377C20}"/>
              </a:ext>
            </a:extLst>
          </p:cNvPr>
          <p:cNvSpPr txBox="1"/>
          <p:nvPr/>
        </p:nvSpPr>
        <p:spPr>
          <a:xfrm>
            <a:off x="8477340" y="2451670"/>
            <a:ext cx="1671578" cy="461665"/>
          </a:xfrm>
          <a:prstGeom prst="rect">
            <a:avLst/>
          </a:prstGeom>
          <a:noFill/>
        </p:spPr>
        <p:txBody>
          <a:bodyPr wrap="square" rtlCol="0">
            <a:spAutoFit/>
          </a:bodyPr>
          <a:lstStyle/>
          <a:p>
            <a:r>
              <a:rPr lang="en-US" sz="1200" b="1" dirty="0"/>
              <a:t>Technological </a:t>
            </a:r>
          </a:p>
          <a:p>
            <a:r>
              <a:rPr lang="en-US" sz="1200" b="1" dirty="0"/>
              <a:t>Constraints</a:t>
            </a:r>
            <a:endParaRPr lang="en-GB" sz="1200" b="1" dirty="0"/>
          </a:p>
        </p:txBody>
      </p:sp>
      <p:sp>
        <p:nvSpPr>
          <p:cNvPr id="16" name="TextBox 15">
            <a:extLst>
              <a:ext uri="{FF2B5EF4-FFF2-40B4-BE49-F238E27FC236}">
                <a16:creationId xmlns:a16="http://schemas.microsoft.com/office/drawing/2014/main" id="{623FC387-F911-4D99-A95C-B8E071437B8B}"/>
              </a:ext>
            </a:extLst>
          </p:cNvPr>
          <p:cNvSpPr txBox="1"/>
          <p:nvPr/>
        </p:nvSpPr>
        <p:spPr>
          <a:xfrm>
            <a:off x="10643171" y="4879776"/>
            <a:ext cx="1450219" cy="461665"/>
          </a:xfrm>
          <a:prstGeom prst="rect">
            <a:avLst/>
          </a:prstGeom>
          <a:noFill/>
        </p:spPr>
        <p:txBody>
          <a:bodyPr wrap="square" rtlCol="0">
            <a:spAutoFit/>
          </a:bodyPr>
          <a:lstStyle/>
          <a:p>
            <a:r>
              <a:rPr lang="en-US" sz="1200" b="1" dirty="0"/>
              <a:t>Too big size/costs and T consumption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B0AC823-EF8B-39FF-0777-78B9C725C489}"/>
                  </a:ext>
                </a:extLst>
              </p:cNvPr>
              <p:cNvSpPr txBox="1"/>
              <p:nvPr/>
            </p:nvSpPr>
            <p:spPr>
              <a:xfrm>
                <a:off x="9154962" y="3679711"/>
                <a:ext cx="1450219" cy="443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b="1" i="1" dirty="0" smtClean="0">
                              <a:solidFill>
                                <a:schemeClr val="tx2">
                                  <a:lumMod val="60000"/>
                                  <a:lumOff val="40000"/>
                                </a:schemeClr>
                              </a:solidFill>
                              <a:latin typeface="Cambria Math" panose="02040503050406030204" pitchFamily="18" charset="0"/>
                            </a:rPr>
                          </m:ctrlPr>
                        </m:sSubPr>
                        <m:e>
                          <m:r>
                            <a:rPr lang="en-GB" sz="2000" b="1" i="1" dirty="0" smtClean="0">
                              <a:solidFill>
                                <a:schemeClr val="tx2">
                                  <a:lumMod val="60000"/>
                                  <a:lumOff val="40000"/>
                                </a:schemeClr>
                              </a:solidFill>
                              <a:latin typeface="Cambria Math" panose="02040503050406030204" pitchFamily="18" charset="0"/>
                            </a:rPr>
                            <m:t>𝑷</m:t>
                          </m:r>
                        </m:e>
                        <m:sub>
                          <m:r>
                            <a:rPr lang="en-GB" sz="2000" b="1" i="1" dirty="0">
                              <a:solidFill>
                                <a:schemeClr val="tx2">
                                  <a:lumMod val="60000"/>
                                  <a:lumOff val="40000"/>
                                </a:schemeClr>
                              </a:solidFill>
                              <a:latin typeface="Cambria Math" panose="02040503050406030204" pitchFamily="18" charset="0"/>
                            </a:rPr>
                            <m:t>𝒇𝒖𝒔</m:t>
                          </m:r>
                        </m:sub>
                      </m:sSub>
                      <m:r>
                        <a:rPr lang="en-GB" sz="2000" b="1" i="1" dirty="0" smtClean="0">
                          <a:solidFill>
                            <a:schemeClr val="tx2">
                              <a:lumMod val="60000"/>
                              <a:lumOff val="40000"/>
                            </a:schemeClr>
                          </a:solidFill>
                          <a:latin typeface="Cambria Math" panose="02040503050406030204" pitchFamily="18" charset="0"/>
                          <a:ea typeface="Cambria Math" panose="02040503050406030204" pitchFamily="18" charset="0"/>
                        </a:rPr>
                        <m:t>∝</m:t>
                      </m:r>
                      <m:sSup>
                        <m:sSupPr>
                          <m:ctrlPr>
                            <a:rPr lang="en-GB" sz="2000" b="1" i="1" dirty="0" smtClean="0">
                              <a:solidFill>
                                <a:schemeClr val="tx2">
                                  <a:lumMod val="60000"/>
                                  <a:lumOff val="40000"/>
                                </a:schemeClr>
                              </a:solidFill>
                              <a:latin typeface="Cambria Math" panose="02040503050406030204" pitchFamily="18" charset="0"/>
                              <a:ea typeface="Cambria Math" panose="02040503050406030204" pitchFamily="18" charset="0"/>
                            </a:rPr>
                          </m:ctrlPr>
                        </m:sSupPr>
                        <m:e>
                          <m:r>
                            <a:rPr lang="en-GB" sz="2000" b="1" i="1" dirty="0" smtClean="0">
                              <a:solidFill>
                                <a:schemeClr val="tx2">
                                  <a:lumMod val="60000"/>
                                  <a:lumOff val="40000"/>
                                </a:schemeClr>
                              </a:solidFill>
                              <a:latin typeface="Cambria Math" panose="02040503050406030204" pitchFamily="18" charset="0"/>
                              <a:ea typeface="Cambria Math" panose="02040503050406030204" pitchFamily="18" charset="0"/>
                            </a:rPr>
                            <m:t>𝑹</m:t>
                          </m:r>
                        </m:e>
                        <m:sup>
                          <m:r>
                            <a:rPr lang="en-GB" sz="2000" b="1" i="1" dirty="0" smtClean="0">
                              <a:solidFill>
                                <a:schemeClr val="tx2">
                                  <a:lumMod val="60000"/>
                                  <a:lumOff val="40000"/>
                                </a:schemeClr>
                              </a:solidFill>
                              <a:latin typeface="Cambria Math" panose="02040503050406030204" pitchFamily="18" charset="0"/>
                              <a:ea typeface="Cambria Math" panose="02040503050406030204" pitchFamily="18" charset="0"/>
                            </a:rPr>
                            <m:t>𝟑</m:t>
                          </m:r>
                        </m:sup>
                      </m:sSup>
                    </m:oMath>
                  </m:oMathPara>
                </a14:m>
                <a:endParaRPr lang="de-DE" sz="2000" b="1" dirty="0">
                  <a:solidFill>
                    <a:schemeClr val="tx2">
                      <a:lumMod val="60000"/>
                      <a:lumOff val="40000"/>
                    </a:schemeClr>
                  </a:solidFill>
                </a:endParaRPr>
              </a:p>
            </p:txBody>
          </p:sp>
        </mc:Choice>
        <mc:Fallback xmlns="">
          <p:sp>
            <p:nvSpPr>
              <p:cNvPr id="17" name="TextBox 16">
                <a:extLst>
                  <a:ext uri="{FF2B5EF4-FFF2-40B4-BE49-F238E27FC236}">
                    <a16:creationId xmlns:a16="http://schemas.microsoft.com/office/drawing/2014/main" id="{5B0AC823-EF8B-39FF-0777-78B9C725C489}"/>
                  </a:ext>
                </a:extLst>
              </p:cNvPr>
              <p:cNvSpPr txBox="1">
                <a:spLocks noRot="1" noChangeAspect="1" noMove="1" noResize="1" noEditPoints="1" noAdjustHandles="1" noChangeArrowheads="1" noChangeShapeType="1" noTextEdit="1"/>
              </p:cNvSpPr>
              <p:nvPr/>
            </p:nvSpPr>
            <p:spPr>
              <a:xfrm>
                <a:off x="9154962" y="3679711"/>
                <a:ext cx="1450219" cy="443326"/>
              </a:xfrm>
              <a:prstGeom prst="rect">
                <a:avLst/>
              </a:prstGeom>
              <a:blipFill>
                <a:blip r:embed="rId5"/>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FA43D56-A086-3F71-8E07-E3B1F53AF83B}"/>
                  </a:ext>
                </a:extLst>
              </p:cNvPr>
              <p:cNvSpPr txBox="1"/>
              <p:nvPr/>
            </p:nvSpPr>
            <p:spPr>
              <a:xfrm>
                <a:off x="10766310" y="5982154"/>
                <a:ext cx="1292504" cy="369332"/>
              </a:xfrm>
              <a:prstGeom prst="rect">
                <a:avLst/>
              </a:prstGeom>
              <a:noFill/>
            </p:spPr>
            <p:txBody>
              <a:bodyPr wrap="square" rtlCol="0">
                <a:spAutoFit/>
              </a:bodyPr>
              <a:lstStyle/>
              <a:p>
                <a14:m>
                  <m:oMath xmlns:m="http://schemas.openxmlformats.org/officeDocument/2006/math">
                    <m:r>
                      <a:rPr lang="en-GB" b="1" i="1" dirty="0" smtClean="0">
                        <a:solidFill>
                          <a:schemeClr val="bg2">
                            <a:lumMod val="50000"/>
                          </a:schemeClr>
                        </a:solidFill>
                        <a:latin typeface="Cambria Math" panose="02040503050406030204" pitchFamily="18" charset="0"/>
                      </a:rPr>
                      <m:t>𝑵𝑾𝑳</m:t>
                    </m:r>
                    <m:r>
                      <a:rPr lang="en-GB" b="1" i="1" dirty="0" smtClean="0">
                        <a:solidFill>
                          <a:schemeClr val="bg2">
                            <a:lumMod val="50000"/>
                          </a:schemeClr>
                        </a:solidFill>
                        <a:latin typeface="Cambria Math" panose="02040503050406030204" pitchFamily="18" charset="0"/>
                        <a:ea typeface="Cambria Math" panose="02040503050406030204" pitchFamily="18" charset="0"/>
                      </a:rPr>
                      <m:t>∝</m:t>
                    </m:r>
                  </m:oMath>
                </a14:m>
                <a:r>
                  <a:rPr lang="en-GB" b="1" dirty="0">
                    <a:solidFill>
                      <a:schemeClr val="bg2">
                        <a:lumMod val="50000"/>
                      </a:schemeClr>
                    </a:solidFill>
                  </a:rPr>
                  <a:t>R</a:t>
                </a:r>
                <a:endParaRPr lang="de-DE" b="1" dirty="0">
                  <a:solidFill>
                    <a:schemeClr val="bg2">
                      <a:lumMod val="50000"/>
                    </a:schemeClr>
                  </a:solidFill>
                </a:endParaRPr>
              </a:p>
            </p:txBody>
          </p:sp>
        </mc:Choice>
        <mc:Fallback xmlns="">
          <p:sp>
            <p:nvSpPr>
              <p:cNvPr id="18" name="TextBox 17">
                <a:extLst>
                  <a:ext uri="{FF2B5EF4-FFF2-40B4-BE49-F238E27FC236}">
                    <a16:creationId xmlns:a16="http://schemas.microsoft.com/office/drawing/2014/main" id="{DFA43D56-A086-3F71-8E07-E3B1F53AF83B}"/>
                  </a:ext>
                </a:extLst>
              </p:cNvPr>
              <p:cNvSpPr txBox="1">
                <a:spLocks noRot="1" noChangeAspect="1" noMove="1" noResize="1" noEditPoints="1" noAdjustHandles="1" noChangeArrowheads="1" noChangeShapeType="1" noTextEdit="1"/>
              </p:cNvSpPr>
              <p:nvPr/>
            </p:nvSpPr>
            <p:spPr>
              <a:xfrm>
                <a:off x="10766310" y="5982154"/>
                <a:ext cx="1292504" cy="369332"/>
              </a:xfrm>
              <a:prstGeom prst="rect">
                <a:avLst/>
              </a:prstGeom>
              <a:blipFill>
                <a:blip r:embed="rId6"/>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EC6908-2D34-A985-6532-D9D8CF572EA5}"/>
                  </a:ext>
                </a:extLst>
              </p:cNvPr>
              <p:cNvSpPr txBox="1"/>
              <p:nvPr/>
            </p:nvSpPr>
            <p:spPr>
              <a:xfrm>
                <a:off x="7846303" y="5953641"/>
                <a:ext cx="1671578" cy="4797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solidFill>
                            <a:schemeClr val="accent6">
                              <a:lumMod val="75000"/>
                            </a:schemeClr>
                          </a:solidFill>
                          <a:latin typeface="Cambria Math" panose="02040503050406030204" pitchFamily="18" charset="0"/>
                        </a:rPr>
                        <m:t>𝑵𝑾𝑳</m:t>
                      </m:r>
                      <m:r>
                        <a:rPr lang="en-GB" b="1" i="1" dirty="0" smtClean="0">
                          <a:solidFill>
                            <a:schemeClr val="accent6">
                              <a:lumMod val="75000"/>
                            </a:schemeClr>
                          </a:solidFill>
                          <a:latin typeface="Cambria Math" panose="02040503050406030204" pitchFamily="18" charset="0"/>
                          <a:ea typeface="Cambria Math" panose="02040503050406030204" pitchFamily="18" charset="0"/>
                        </a:rPr>
                        <m:t>∝</m:t>
                      </m:r>
                      <m:f>
                        <m:fPr>
                          <m:type m:val="skw"/>
                          <m:ctrlPr>
                            <a:rPr lang="en-GB" b="1" i="1" dirty="0" smtClean="0">
                              <a:solidFill>
                                <a:schemeClr val="accent6">
                                  <a:lumMod val="75000"/>
                                </a:schemeClr>
                              </a:solidFill>
                              <a:latin typeface="Cambria Math" panose="02040503050406030204" pitchFamily="18" charset="0"/>
                              <a:ea typeface="Cambria Math" panose="02040503050406030204" pitchFamily="18" charset="0"/>
                            </a:rPr>
                          </m:ctrlPr>
                        </m:fPr>
                        <m:num>
                          <m:r>
                            <a:rPr lang="en-GB" b="1" i="1" dirty="0" smtClean="0">
                              <a:solidFill>
                                <a:schemeClr val="accent6">
                                  <a:lumMod val="75000"/>
                                </a:schemeClr>
                              </a:solidFill>
                              <a:latin typeface="Cambria Math" panose="02040503050406030204" pitchFamily="18" charset="0"/>
                              <a:ea typeface="Cambria Math" panose="02040503050406030204" pitchFamily="18" charset="0"/>
                            </a:rPr>
                            <m:t>𝟏</m:t>
                          </m:r>
                        </m:num>
                        <m:den>
                          <m:sSup>
                            <m:sSupPr>
                              <m:ctrlPr>
                                <a:rPr lang="en-GB" b="1" i="1" dirty="0" smtClean="0">
                                  <a:solidFill>
                                    <a:schemeClr val="accent6">
                                      <a:lumMod val="75000"/>
                                    </a:schemeClr>
                                  </a:solidFill>
                                  <a:latin typeface="Cambria Math" panose="02040503050406030204" pitchFamily="18" charset="0"/>
                                  <a:ea typeface="Cambria Math" panose="02040503050406030204" pitchFamily="18" charset="0"/>
                                </a:rPr>
                              </m:ctrlPr>
                            </m:sSupPr>
                            <m:e>
                              <m:r>
                                <a:rPr lang="en-GB" b="1" i="1" dirty="0" smtClean="0">
                                  <a:solidFill>
                                    <a:schemeClr val="accent6">
                                      <a:lumMod val="75000"/>
                                    </a:schemeClr>
                                  </a:solidFill>
                                  <a:latin typeface="Cambria Math" panose="02040503050406030204" pitchFamily="18" charset="0"/>
                                  <a:ea typeface="Cambria Math" panose="02040503050406030204" pitchFamily="18" charset="0"/>
                                </a:rPr>
                                <m:t>𝑹</m:t>
                              </m:r>
                            </m:e>
                            <m:sup>
                              <m:r>
                                <a:rPr lang="en-GB" b="1" i="1" dirty="0" smtClean="0">
                                  <a:solidFill>
                                    <a:schemeClr val="accent6">
                                      <a:lumMod val="75000"/>
                                    </a:schemeClr>
                                  </a:solidFill>
                                  <a:latin typeface="Cambria Math" panose="02040503050406030204" pitchFamily="18" charset="0"/>
                                  <a:ea typeface="Cambria Math" panose="02040503050406030204" pitchFamily="18" charset="0"/>
                                </a:rPr>
                                <m:t>𝟐</m:t>
                              </m:r>
                            </m:sup>
                          </m:sSup>
                        </m:den>
                      </m:f>
                    </m:oMath>
                  </m:oMathPara>
                </a14:m>
                <a:endParaRPr lang="de-DE" b="1" dirty="0">
                  <a:solidFill>
                    <a:schemeClr val="accent6">
                      <a:lumMod val="75000"/>
                    </a:schemeClr>
                  </a:solidFill>
                </a:endParaRPr>
              </a:p>
            </p:txBody>
          </p:sp>
        </mc:Choice>
        <mc:Fallback xmlns="">
          <p:sp>
            <p:nvSpPr>
              <p:cNvPr id="19" name="TextBox 18">
                <a:extLst>
                  <a:ext uri="{FF2B5EF4-FFF2-40B4-BE49-F238E27FC236}">
                    <a16:creationId xmlns:a16="http://schemas.microsoft.com/office/drawing/2014/main" id="{BBEC6908-2D34-A985-6532-D9D8CF572EA5}"/>
                  </a:ext>
                </a:extLst>
              </p:cNvPr>
              <p:cNvSpPr txBox="1">
                <a:spLocks noRot="1" noChangeAspect="1" noMove="1" noResize="1" noEditPoints="1" noAdjustHandles="1" noChangeArrowheads="1" noChangeShapeType="1" noTextEdit="1"/>
              </p:cNvSpPr>
              <p:nvPr/>
            </p:nvSpPr>
            <p:spPr>
              <a:xfrm>
                <a:off x="7846303" y="5953641"/>
                <a:ext cx="1671578" cy="479747"/>
              </a:xfrm>
              <a:prstGeom prst="rect">
                <a:avLst/>
              </a:prstGeom>
              <a:blipFill>
                <a:blip r:embed="rId7"/>
                <a:stretch>
                  <a:fillRect t="-111538" r="-27372" b="-1756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46D94A1-86A8-5D14-AB4C-619776C69998}"/>
                  </a:ext>
                </a:extLst>
              </p:cNvPr>
              <p:cNvSpPr txBox="1"/>
              <p:nvPr/>
            </p:nvSpPr>
            <p:spPr>
              <a:xfrm>
                <a:off x="9243021" y="484203"/>
                <a:ext cx="2378087" cy="6839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dirty="0" smtClean="0">
                          <a:solidFill>
                            <a:schemeClr val="tx1"/>
                          </a:solidFill>
                          <a:latin typeface="Cambria Math" panose="02040503050406030204" pitchFamily="18" charset="0"/>
                        </a:rPr>
                        <m:t>𝑵𝑾𝑳</m:t>
                      </m:r>
                      <m:r>
                        <a:rPr lang="en-GB" sz="2000" b="1" i="1" dirty="0" smtClean="0">
                          <a:solidFill>
                            <a:schemeClr val="tx1"/>
                          </a:solidFill>
                          <a:latin typeface="Cambria Math" panose="02040503050406030204" pitchFamily="18" charset="0"/>
                        </a:rPr>
                        <m:t>=</m:t>
                      </m:r>
                      <m:f>
                        <m:fPr>
                          <m:ctrlPr>
                            <a:rPr lang="en-GB" sz="2000" b="1" i="1" dirty="0" smtClean="0">
                              <a:solidFill>
                                <a:schemeClr val="tx1"/>
                              </a:solidFill>
                              <a:latin typeface="Cambria Math" panose="02040503050406030204" pitchFamily="18" charset="0"/>
                            </a:rPr>
                          </m:ctrlPr>
                        </m:fPr>
                        <m:num>
                          <m:r>
                            <a:rPr lang="en-GB" sz="2000" b="1" i="1" dirty="0" smtClean="0">
                              <a:solidFill>
                                <a:schemeClr val="tx1"/>
                              </a:solidFill>
                              <a:latin typeface="Cambria Math" panose="02040503050406030204" pitchFamily="18" charset="0"/>
                            </a:rPr>
                            <m:t>𝟎</m:t>
                          </m:r>
                          <m:r>
                            <a:rPr lang="en-GB" sz="2000" b="1" i="1" dirty="0" smtClean="0">
                              <a:solidFill>
                                <a:schemeClr val="tx1"/>
                              </a:solidFill>
                              <a:latin typeface="Cambria Math" panose="02040503050406030204" pitchFamily="18" charset="0"/>
                            </a:rPr>
                            <m:t>.</m:t>
                          </m:r>
                          <m:r>
                            <a:rPr lang="en-GB" sz="2000" b="1" i="1" dirty="0" smtClean="0">
                              <a:solidFill>
                                <a:schemeClr val="tx1"/>
                              </a:solidFill>
                              <a:latin typeface="Cambria Math" panose="02040503050406030204" pitchFamily="18" charset="0"/>
                            </a:rPr>
                            <m:t>𝟖</m:t>
                          </m:r>
                          <m:r>
                            <a:rPr lang="en-GB" sz="2000" b="1" i="1" dirty="0" smtClean="0">
                              <a:solidFill>
                                <a:schemeClr val="tx1"/>
                              </a:solidFill>
                              <a:latin typeface="Cambria Math" panose="02040503050406030204" pitchFamily="18" charset="0"/>
                              <a:ea typeface="Cambria Math" panose="02040503050406030204" pitchFamily="18" charset="0"/>
                            </a:rPr>
                            <m:t>×</m:t>
                          </m:r>
                          <m:sSub>
                            <m:sSubPr>
                              <m:ctrlPr>
                                <a:rPr lang="en-GB" sz="2000" b="1" i="1" dirty="0">
                                  <a:solidFill>
                                    <a:schemeClr val="tx1"/>
                                  </a:solidFill>
                                  <a:latin typeface="Cambria Math" panose="02040503050406030204" pitchFamily="18" charset="0"/>
                                </a:rPr>
                              </m:ctrlPr>
                            </m:sSubPr>
                            <m:e>
                              <m:r>
                                <a:rPr lang="en-GB" sz="2000" b="1" i="1" dirty="0">
                                  <a:solidFill>
                                    <a:schemeClr val="tx1"/>
                                  </a:solidFill>
                                  <a:latin typeface="Cambria Math" panose="02040503050406030204" pitchFamily="18" charset="0"/>
                                </a:rPr>
                                <m:t>𝑷</m:t>
                              </m:r>
                            </m:e>
                            <m:sub>
                              <m:r>
                                <a:rPr lang="en-GB" sz="2000" b="1" i="1" dirty="0">
                                  <a:solidFill>
                                    <a:schemeClr val="tx1"/>
                                  </a:solidFill>
                                  <a:latin typeface="Cambria Math" panose="02040503050406030204" pitchFamily="18" charset="0"/>
                                </a:rPr>
                                <m:t>𝒇𝒖𝒔</m:t>
                              </m:r>
                            </m:sub>
                          </m:sSub>
                        </m:num>
                        <m:den>
                          <m:r>
                            <a:rPr lang="en-GB" sz="2000" b="1" i="1" dirty="0" smtClean="0">
                              <a:solidFill>
                                <a:schemeClr val="tx1"/>
                              </a:solidFill>
                              <a:latin typeface="Cambria Math" panose="02040503050406030204" pitchFamily="18" charset="0"/>
                            </a:rPr>
                            <m:t>𝑺</m:t>
                          </m:r>
                        </m:den>
                      </m:f>
                    </m:oMath>
                  </m:oMathPara>
                </a14:m>
                <a:endParaRPr lang="de-DE" sz="2000" b="1" dirty="0">
                  <a:solidFill>
                    <a:schemeClr val="tx1"/>
                  </a:solidFill>
                </a:endParaRPr>
              </a:p>
            </p:txBody>
          </p:sp>
        </mc:Choice>
        <mc:Fallback xmlns="">
          <p:sp>
            <p:nvSpPr>
              <p:cNvPr id="20" name="TextBox 19">
                <a:extLst>
                  <a:ext uri="{FF2B5EF4-FFF2-40B4-BE49-F238E27FC236}">
                    <a16:creationId xmlns:a16="http://schemas.microsoft.com/office/drawing/2014/main" id="{346D94A1-86A8-5D14-AB4C-619776C69998}"/>
                  </a:ext>
                </a:extLst>
              </p:cNvPr>
              <p:cNvSpPr txBox="1">
                <a:spLocks noRot="1" noChangeAspect="1" noMove="1" noResize="1" noEditPoints="1" noAdjustHandles="1" noChangeArrowheads="1" noChangeShapeType="1" noTextEdit="1"/>
              </p:cNvSpPr>
              <p:nvPr/>
            </p:nvSpPr>
            <p:spPr>
              <a:xfrm>
                <a:off x="9243021" y="484203"/>
                <a:ext cx="2378087" cy="683905"/>
              </a:xfrm>
              <a:prstGeom prst="rect">
                <a:avLst/>
              </a:prstGeom>
              <a:blipFill>
                <a:blip r:embed="rId9"/>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49908E8-18B9-D289-3F39-43D9F082E60A}"/>
              </a:ext>
            </a:extLst>
          </p:cNvPr>
          <p:cNvPicPr>
            <a:picLocks noChangeAspect="1"/>
          </p:cNvPicPr>
          <p:nvPr/>
        </p:nvPicPr>
        <p:blipFill>
          <a:blip r:embed="rId10"/>
          <a:stretch>
            <a:fillRect/>
          </a:stretch>
        </p:blipFill>
        <p:spPr>
          <a:xfrm>
            <a:off x="340324" y="3599869"/>
            <a:ext cx="2868069" cy="971631"/>
          </a:xfrm>
          <a:prstGeom prst="rect">
            <a:avLst/>
          </a:prstGeom>
        </p:spPr>
      </p:pic>
      <p:pic>
        <p:nvPicPr>
          <p:cNvPr id="22" name="Picture 21">
            <a:extLst>
              <a:ext uri="{FF2B5EF4-FFF2-40B4-BE49-F238E27FC236}">
                <a16:creationId xmlns:a16="http://schemas.microsoft.com/office/drawing/2014/main" id="{94A5D6E5-9CBE-805E-B7B3-C9FDBB97023A}"/>
              </a:ext>
            </a:extLst>
          </p:cNvPr>
          <p:cNvPicPr>
            <a:picLocks noChangeAspect="1"/>
          </p:cNvPicPr>
          <p:nvPr/>
        </p:nvPicPr>
        <p:blipFill>
          <a:blip r:embed="rId11"/>
          <a:stretch>
            <a:fillRect/>
          </a:stretch>
        </p:blipFill>
        <p:spPr>
          <a:xfrm>
            <a:off x="3767676" y="3428412"/>
            <a:ext cx="1860717" cy="1195370"/>
          </a:xfrm>
          <a:prstGeom prst="rect">
            <a:avLst/>
          </a:prstGeom>
        </p:spPr>
      </p:pic>
      <p:pic>
        <p:nvPicPr>
          <p:cNvPr id="27" name="Picture 26">
            <a:extLst>
              <a:ext uri="{FF2B5EF4-FFF2-40B4-BE49-F238E27FC236}">
                <a16:creationId xmlns:a16="http://schemas.microsoft.com/office/drawing/2014/main" id="{32AE2D8C-686F-BD3C-3DE2-BE7E8D7DAEDE}"/>
              </a:ext>
            </a:extLst>
          </p:cNvPr>
          <p:cNvPicPr>
            <a:picLocks noChangeAspect="1"/>
          </p:cNvPicPr>
          <p:nvPr/>
        </p:nvPicPr>
        <p:blipFill>
          <a:blip r:embed="rId12"/>
          <a:stretch>
            <a:fillRect/>
          </a:stretch>
        </p:blipFill>
        <p:spPr>
          <a:xfrm>
            <a:off x="226046" y="4564764"/>
            <a:ext cx="3553932" cy="1140768"/>
          </a:xfrm>
          <a:prstGeom prst="rect">
            <a:avLst/>
          </a:prstGeom>
        </p:spPr>
      </p:pic>
      <p:pic>
        <p:nvPicPr>
          <p:cNvPr id="29" name="Picture 28">
            <a:extLst>
              <a:ext uri="{FF2B5EF4-FFF2-40B4-BE49-F238E27FC236}">
                <a16:creationId xmlns:a16="http://schemas.microsoft.com/office/drawing/2014/main" id="{5382493C-97E1-5506-8A05-9FB7825595E1}"/>
              </a:ext>
            </a:extLst>
          </p:cNvPr>
          <p:cNvPicPr>
            <a:picLocks noChangeAspect="1"/>
          </p:cNvPicPr>
          <p:nvPr/>
        </p:nvPicPr>
        <p:blipFill>
          <a:blip r:embed="rId13"/>
          <a:stretch>
            <a:fillRect/>
          </a:stretch>
        </p:blipFill>
        <p:spPr>
          <a:xfrm>
            <a:off x="3867823" y="4614257"/>
            <a:ext cx="3279704" cy="1140767"/>
          </a:xfrm>
          <a:prstGeom prst="rect">
            <a:avLst/>
          </a:prstGeom>
        </p:spPr>
      </p:pic>
      <p:sp>
        <p:nvSpPr>
          <p:cNvPr id="31" name="Slide Number Placeholder 30">
            <a:extLst>
              <a:ext uri="{FF2B5EF4-FFF2-40B4-BE49-F238E27FC236}">
                <a16:creationId xmlns:a16="http://schemas.microsoft.com/office/drawing/2014/main" id="{B84B8A9B-919F-60B4-E9B9-EDDA1193E56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72E5B6-1F82-68C4-759C-66755DE739B6}"/>
                  </a:ext>
                </a:extLst>
              </p:cNvPr>
              <p:cNvSpPr txBox="1"/>
              <p:nvPr/>
            </p:nvSpPr>
            <p:spPr>
              <a:xfrm>
                <a:off x="340324" y="5780369"/>
                <a:ext cx="6912230" cy="646331"/>
              </a:xfrm>
              <a:prstGeom prst="rect">
                <a:avLst/>
              </a:prstGeom>
              <a:noFill/>
            </p:spPr>
            <p:txBody>
              <a:bodyPr wrap="square" rtlCol="0">
                <a:spAutoFit/>
              </a:bodyPr>
              <a:lstStyle/>
              <a:p>
                <a:pPr algn="l"/>
                <a:r>
                  <a:rPr lang="en-US" b="1" dirty="0">
                    <a:solidFill>
                      <a:srgbClr val="FF0000"/>
                    </a:solidFill>
                  </a:rPr>
                  <a:t>Competition between performance (</a:t>
                </a:r>
                <a:r>
                  <a:rPr lang="en-US" b="1" dirty="0" err="1">
                    <a:solidFill>
                      <a:srgbClr val="FF0000"/>
                    </a:solidFill>
                  </a:rPr>
                  <a:t>NWL</a:t>
                </a:r>
                <a:r>
                  <a:rPr lang="en-US" b="1" dirty="0">
                    <a:solidFill>
                      <a:srgbClr val="FF0000"/>
                    </a:solidFill>
                  </a:rPr>
                  <a:t>) and stability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𝜷</m:t>
                        </m:r>
                      </m:e>
                      <m:sub>
                        <m:r>
                          <a:rPr lang="en-US" b="1" i="1" smtClean="0">
                            <a:solidFill>
                              <a:srgbClr val="FF0000"/>
                            </a:solidFill>
                            <a:latin typeface="Cambria Math" panose="02040503050406030204" pitchFamily="18" charset="0"/>
                          </a:rPr>
                          <m:t>𝑵</m:t>
                        </m:r>
                      </m:sub>
                    </m:sSub>
                    <m:r>
                      <a:rPr lang="en-US" b="1" i="1" smtClean="0">
                        <a:solidFill>
                          <a:srgbClr val="FF0000"/>
                        </a:solidFill>
                        <a:latin typeface="Cambria Math" panose="02040503050406030204" pitchFamily="18" charset="0"/>
                      </a:rPr>
                      <m:t>)</m:t>
                    </m:r>
                  </m:oMath>
                </a14:m>
                <a:r>
                  <a:rPr lang="en-GB" b="1" dirty="0">
                    <a:solidFill>
                      <a:srgbClr val="FF0000"/>
                    </a:solidFill>
                  </a:rPr>
                  <a:t>.</a:t>
                </a:r>
              </a:p>
              <a:p>
                <a:pPr algn="l"/>
                <a:r>
                  <a:rPr lang="en-GB" b="1" dirty="0"/>
                  <a:t>Knobs:</a:t>
                </a:r>
                <a:r>
                  <a:rPr lang="en-GB" dirty="0"/>
                  <a:t> Aspect Ratio A and Magnetic Field Strength B</a:t>
                </a:r>
              </a:p>
            </p:txBody>
          </p:sp>
        </mc:Choice>
        <mc:Fallback xmlns="">
          <p:sp>
            <p:nvSpPr>
              <p:cNvPr id="5" name="TextBox 4">
                <a:extLst>
                  <a:ext uri="{FF2B5EF4-FFF2-40B4-BE49-F238E27FC236}">
                    <a16:creationId xmlns:a16="http://schemas.microsoft.com/office/drawing/2014/main" id="{FB72E5B6-1F82-68C4-759C-66755DE739B6}"/>
                  </a:ext>
                </a:extLst>
              </p:cNvPr>
              <p:cNvSpPr txBox="1">
                <a:spLocks noRot="1" noChangeAspect="1" noMove="1" noResize="1" noEditPoints="1" noAdjustHandles="1" noChangeArrowheads="1" noChangeShapeType="1" noTextEdit="1"/>
              </p:cNvSpPr>
              <p:nvPr/>
            </p:nvSpPr>
            <p:spPr>
              <a:xfrm>
                <a:off x="340324" y="5780369"/>
                <a:ext cx="6912230" cy="646331"/>
              </a:xfrm>
              <a:prstGeom prst="rect">
                <a:avLst/>
              </a:prstGeom>
              <a:blipFill>
                <a:blip r:embed="rId14"/>
                <a:stretch>
                  <a:fillRect l="-794" t="-4717" b="-14151"/>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EF7ADF51-7672-69AC-819C-E865154E9409}"/>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Tree>
    <p:extLst>
      <p:ext uri="{BB962C8B-B14F-4D97-AF65-F5344CB8AC3E}">
        <p14:creationId xmlns:p14="http://schemas.microsoft.com/office/powerpoint/2010/main" val="314250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45C8-08C1-9C16-E531-C7CFF1856630}"/>
              </a:ext>
            </a:extLst>
          </p:cNvPr>
          <p:cNvSpPr>
            <a:spLocks noGrp="1"/>
          </p:cNvSpPr>
          <p:nvPr>
            <p:ph type="title"/>
          </p:nvPr>
        </p:nvSpPr>
        <p:spPr/>
        <p:txBody>
          <a:bodyPr/>
          <a:lstStyle/>
          <a:p>
            <a:r>
              <a:rPr lang="en-US" dirty="0"/>
              <a:t>Identified design point (METIS)</a:t>
            </a:r>
          </a:p>
        </p:txBody>
      </p:sp>
      <p:sp>
        <p:nvSpPr>
          <p:cNvPr id="17" name="Slide Number Placeholder 4">
            <a:extLst>
              <a:ext uri="{FF2B5EF4-FFF2-40B4-BE49-F238E27FC236}">
                <a16:creationId xmlns:a16="http://schemas.microsoft.com/office/drawing/2014/main" id="{87D1FAD4-53EB-7E04-E252-232DAEC16CF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9" name="TextBox 8">
            <a:extLst>
              <a:ext uri="{FF2B5EF4-FFF2-40B4-BE49-F238E27FC236}">
                <a16:creationId xmlns:a16="http://schemas.microsoft.com/office/drawing/2014/main" id="{4E7A75E9-8471-10B1-11CA-1E865737CCB2}"/>
              </a:ext>
            </a:extLst>
          </p:cNvPr>
          <p:cNvSpPr txBox="1"/>
          <p:nvPr/>
        </p:nvSpPr>
        <p:spPr>
          <a:xfrm>
            <a:off x="10507607" y="114434"/>
            <a:ext cx="1684393" cy="306681"/>
          </a:xfrm>
          <a:prstGeom prst="rect">
            <a:avLst/>
          </a:prstGeom>
          <a:noFill/>
        </p:spPr>
        <p:txBody>
          <a:bodyPr wrap="square" rtlCol="0">
            <a:spAutoFit/>
          </a:bodyPr>
          <a:lstStyle/>
          <a:p>
            <a:r>
              <a:rPr lang="en-US" sz="1400" i="1" dirty="0"/>
              <a:t>Data: M. Siccinio</a:t>
            </a:r>
            <a:endParaRPr lang="en-GB" sz="1400" i="1" dirty="0"/>
          </a:p>
        </p:txBody>
      </p:sp>
      <p:sp>
        <p:nvSpPr>
          <p:cNvPr id="5" name="Footer Placeholder 3">
            <a:extLst>
              <a:ext uri="{FF2B5EF4-FFF2-40B4-BE49-F238E27FC236}">
                <a16:creationId xmlns:a16="http://schemas.microsoft.com/office/drawing/2014/main" id="{FFF986BE-3DC0-4630-0DD9-7DC241F8BF24}"/>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
        <p:nvSpPr>
          <p:cNvPr id="18" name="Footer Placeholder 3">
            <a:extLst>
              <a:ext uri="{FF2B5EF4-FFF2-40B4-BE49-F238E27FC236}">
                <a16:creationId xmlns:a16="http://schemas.microsoft.com/office/drawing/2014/main" id="{4640FC8E-6722-34BC-4EC1-64F77FC923E5}"/>
              </a:ext>
            </a:extLst>
          </p:cNvPr>
          <p:cNvSpPr txBox="1">
            <a:spLocks/>
          </p:cNvSpPr>
          <p:nvPr/>
        </p:nvSpPr>
        <p:spPr>
          <a:xfrm>
            <a:off x="3647728" y="6513661"/>
            <a:ext cx="8240228" cy="268139"/>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M. Siccinio | WPDES End of Year Meeting |  December 14</a:t>
            </a:r>
            <a:r>
              <a:rPr lang="en-GB" baseline="30000"/>
              <a:t>th</a:t>
            </a:r>
            <a:r>
              <a:rPr lang="en-GB"/>
              <a:t>-15</a:t>
            </a:r>
            <a:r>
              <a:rPr lang="en-GB" baseline="30000"/>
              <a:t>th</a:t>
            </a:r>
            <a:r>
              <a:rPr lang="en-GB"/>
              <a:t>, 2023| Page </a:t>
            </a:r>
            <a:fld id="{6A6D9FA1-99C7-4910-8E32-B85D378B0060}" type="slidenum">
              <a:rPr lang="en-GB" smtClean="0"/>
              <a:pPr algn="r"/>
              <a:t>3</a:t>
            </a:fld>
            <a:endParaRPr lang="en-GB" dirty="0"/>
          </a:p>
        </p:txBody>
      </p:sp>
      <p:pic>
        <p:nvPicPr>
          <p:cNvPr id="19" name="Picture 18" descr="A graph with a colorful circle&#10;&#10;Description automatically generated with medium confidence">
            <a:extLst>
              <a:ext uri="{FF2B5EF4-FFF2-40B4-BE49-F238E27FC236}">
                <a16:creationId xmlns:a16="http://schemas.microsoft.com/office/drawing/2014/main" id="{98870ADC-C9E5-FE60-53BC-0D3376CED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329" y="888763"/>
            <a:ext cx="7354671" cy="5516004"/>
          </a:xfrm>
          <a:prstGeom prst="rect">
            <a:avLst/>
          </a:prstGeom>
        </p:spPr>
      </p:pic>
      <p:sp>
        <p:nvSpPr>
          <p:cNvPr id="20" name="TextBox 19">
            <a:extLst>
              <a:ext uri="{FF2B5EF4-FFF2-40B4-BE49-F238E27FC236}">
                <a16:creationId xmlns:a16="http://schemas.microsoft.com/office/drawing/2014/main" id="{C844781F-44E0-E02A-0AA3-CEFE9CFACAF6}"/>
              </a:ext>
            </a:extLst>
          </p:cNvPr>
          <p:cNvSpPr txBox="1"/>
          <p:nvPr/>
        </p:nvSpPr>
        <p:spPr>
          <a:xfrm>
            <a:off x="107504" y="692696"/>
            <a:ext cx="4734272" cy="5909310"/>
          </a:xfrm>
          <a:prstGeom prst="rect">
            <a:avLst/>
          </a:prstGeom>
          <a:noFill/>
        </p:spPr>
        <p:txBody>
          <a:bodyPr wrap="square">
            <a:spAutoFit/>
          </a:bodyPr>
          <a:lstStyle/>
          <a:p>
            <a:r>
              <a:rPr lang="en-GB" sz="1400" dirty="0">
                <a:latin typeface="Miriam Fixed" panose="020B0509050101010101" pitchFamily="49" charset="-79"/>
                <a:cs typeface="Miriam Fixed" panose="020B0509050101010101" pitchFamily="49" charset="-79"/>
              </a:rPr>
              <a:t>INPUT:</a:t>
            </a:r>
          </a:p>
          <a:p>
            <a:r>
              <a:rPr lang="en-GB" sz="1400" dirty="0">
                <a:latin typeface="Miriam Fixed" panose="020B0509050101010101" pitchFamily="49" charset="-79"/>
                <a:cs typeface="Miriam Fixed" panose="020B0509050101010101" pitchFamily="49" charset="-79"/>
              </a:rPr>
              <a:t>Major Radius = 2.53 m</a:t>
            </a:r>
          </a:p>
          <a:p>
            <a:r>
              <a:rPr lang="en-GB" sz="1400" dirty="0">
                <a:latin typeface="Miriam Fixed" panose="020B0509050101010101" pitchFamily="49" charset="-79"/>
                <a:cs typeface="Miriam Fixed" panose="020B0509050101010101" pitchFamily="49" charset="-79"/>
              </a:rPr>
              <a:t>Toroidal Field = 5.4 T</a:t>
            </a:r>
          </a:p>
          <a:p>
            <a:r>
              <a:rPr lang="en-GB" sz="1400" dirty="0">
                <a:latin typeface="Miriam Fixed" panose="020B0509050101010101" pitchFamily="49" charset="-79"/>
                <a:cs typeface="Miriam Fixed" panose="020B0509050101010101" pitchFamily="49" charset="-79"/>
              </a:rPr>
              <a:t>Aspect Ratio = 4.6</a:t>
            </a:r>
          </a:p>
          <a:p>
            <a:r>
              <a:rPr lang="en-GB" sz="1400" dirty="0">
                <a:latin typeface="Miriam Fixed" panose="020B0509050101010101" pitchFamily="49" charset="-79"/>
                <a:cs typeface="Miriam Fixed" panose="020B0509050101010101" pitchFamily="49" charset="-79"/>
              </a:rPr>
              <a:t>Sep. Elongation = 1.5</a:t>
            </a:r>
          </a:p>
          <a:p>
            <a:r>
              <a:rPr lang="en-GB" sz="1400" dirty="0">
                <a:latin typeface="Miriam Fixed" panose="020B0509050101010101" pitchFamily="49" charset="-79"/>
                <a:cs typeface="Miriam Fixed" panose="020B0509050101010101" pitchFamily="49" charset="-79"/>
              </a:rPr>
              <a:t>NBI Power = 42.5 MW</a:t>
            </a:r>
          </a:p>
          <a:p>
            <a:r>
              <a:rPr lang="en-GB" sz="1400" dirty="0">
                <a:latin typeface="Miriam Fixed" panose="020B0509050101010101" pitchFamily="49" charset="-79"/>
                <a:cs typeface="Miriam Fixed" panose="020B0509050101010101" pitchFamily="49" charset="-79"/>
              </a:rPr>
              <a:t>Beam Energy = 120 keV</a:t>
            </a:r>
          </a:p>
          <a:p>
            <a:r>
              <a:rPr lang="en-GB" sz="1400" dirty="0">
                <a:latin typeface="Miriam Fixed" panose="020B0509050101010101" pitchFamily="49" charset="-79"/>
                <a:cs typeface="Miriam Fixed" panose="020B0509050101010101" pitchFamily="49" charset="-79"/>
              </a:rPr>
              <a:t>EC Power = 10 MW</a:t>
            </a:r>
          </a:p>
          <a:p>
            <a:r>
              <a:rPr lang="en-GB" sz="1400" dirty="0">
                <a:latin typeface="Miriam Fixed" panose="020B0509050101010101" pitchFamily="49" charset="-79"/>
                <a:cs typeface="Miriam Fixed" panose="020B0509050101010101" pitchFamily="49" charset="-79"/>
              </a:rPr>
              <a:t>Safety Factor </a:t>
            </a:r>
            <a:r>
              <a:rPr lang="en-GB" sz="1400" dirty="0" err="1">
                <a:latin typeface="Miriam Fixed" panose="020B0509050101010101" pitchFamily="49" charset="-79"/>
                <a:cs typeface="Miriam Fixed" panose="020B0509050101010101" pitchFamily="49" charset="-79"/>
              </a:rPr>
              <a:t>q95</a:t>
            </a:r>
            <a:r>
              <a:rPr lang="en-GB" sz="1400" dirty="0">
                <a:latin typeface="Miriam Fixed" panose="020B0509050101010101" pitchFamily="49" charset="-79"/>
                <a:cs typeface="Miriam Fixed" panose="020B0509050101010101" pitchFamily="49" charset="-79"/>
              </a:rPr>
              <a:t> = 3.0524</a:t>
            </a:r>
          </a:p>
          <a:p>
            <a:r>
              <a:rPr lang="en-GB" sz="1400" dirty="0">
                <a:latin typeface="Miriam Fixed" panose="020B0509050101010101" pitchFamily="49" charset="-79"/>
                <a:cs typeface="Miriam Fixed" panose="020B0509050101010101" pitchFamily="49" charset="-79"/>
              </a:rPr>
              <a:t>Line average density = </a:t>
            </a:r>
            <a:r>
              <a:rPr lang="en-GB" sz="1400" dirty="0" err="1">
                <a:latin typeface="Miriam Fixed" panose="020B0509050101010101" pitchFamily="49" charset="-79"/>
                <a:cs typeface="Miriam Fixed" panose="020B0509050101010101" pitchFamily="49" charset="-79"/>
              </a:rPr>
              <a:t>11e19m</a:t>
            </a:r>
            <a:r>
              <a:rPr lang="en-GB" sz="1400" dirty="0">
                <a:latin typeface="Miriam Fixed" panose="020B0509050101010101" pitchFamily="49" charset="-79"/>
                <a:cs typeface="Miriam Fixed" panose="020B0509050101010101" pitchFamily="49" charset="-79"/>
              </a:rPr>
              <a:t>^{-3}</a:t>
            </a:r>
          </a:p>
          <a:p>
            <a:r>
              <a:rPr lang="en-GB" sz="1400" dirty="0">
                <a:latin typeface="Miriam Fixed" panose="020B0509050101010101" pitchFamily="49" charset="-79"/>
                <a:cs typeface="Miriam Fixed" panose="020B0509050101010101" pitchFamily="49" charset="-79"/>
              </a:rPr>
              <a:t>Greenwald Fraction (output) = 0.59522</a:t>
            </a:r>
          </a:p>
          <a:p>
            <a:r>
              <a:rPr lang="en-GB" sz="1400" dirty="0">
                <a:latin typeface="Miriam Fixed" panose="020B0509050101010101" pitchFamily="49" charset="-79"/>
                <a:cs typeface="Miriam Fixed" panose="020B0509050101010101" pitchFamily="49" charset="-79"/>
              </a:rPr>
              <a:t>W conc. average = </a:t>
            </a:r>
            <a:r>
              <a:rPr lang="en-GB" sz="1400" dirty="0" err="1">
                <a:latin typeface="Miriam Fixed" panose="020B0509050101010101" pitchFamily="49" charset="-79"/>
                <a:cs typeface="Miriam Fixed" panose="020B0509050101010101" pitchFamily="49" charset="-79"/>
              </a:rPr>
              <a:t>9.987e</a:t>
            </a:r>
            <a:r>
              <a:rPr lang="en-GB" sz="1400" dirty="0">
                <a:latin typeface="Miriam Fixed" panose="020B0509050101010101" pitchFamily="49" charset="-79"/>
                <a:cs typeface="Miriam Fixed" panose="020B0509050101010101" pitchFamily="49" charset="-79"/>
              </a:rPr>
              <a:t>-06</a:t>
            </a:r>
          </a:p>
          <a:p>
            <a:r>
              <a:rPr lang="en-GB" sz="1400" dirty="0">
                <a:latin typeface="Miriam Fixed" panose="020B0509050101010101" pitchFamily="49" charset="-79"/>
                <a:cs typeface="Miriam Fixed" panose="020B0509050101010101" pitchFamily="49" charset="-79"/>
              </a:rPr>
              <a:t>                                                    </a:t>
            </a:r>
          </a:p>
          <a:p>
            <a:r>
              <a:rPr lang="en-GB" sz="1400" dirty="0">
                <a:latin typeface="Miriam Fixed" panose="020B0509050101010101" pitchFamily="49" charset="-79"/>
                <a:cs typeface="Miriam Fixed" panose="020B0509050101010101" pitchFamily="49" charset="-79"/>
              </a:rPr>
              <a:t>RESULTS:</a:t>
            </a:r>
          </a:p>
          <a:p>
            <a:r>
              <a:rPr lang="en-GB" sz="1400" dirty="0">
                <a:latin typeface="Miriam Fixed" panose="020B0509050101010101" pitchFamily="49" charset="-79"/>
                <a:cs typeface="Miriam Fixed" panose="020B0509050101010101" pitchFamily="49" charset="-79"/>
              </a:rPr>
              <a:t>Peak </a:t>
            </a:r>
            <a:r>
              <a:rPr lang="en-GB" sz="1400" dirty="0" err="1">
                <a:latin typeface="Miriam Fixed" panose="020B0509050101010101" pitchFamily="49" charset="-79"/>
                <a:cs typeface="Miriam Fixed" panose="020B0509050101010101" pitchFamily="49" charset="-79"/>
              </a:rPr>
              <a:t>NWL</a:t>
            </a:r>
            <a:r>
              <a:rPr lang="en-GB" sz="1400" dirty="0">
                <a:latin typeface="Miriam Fixed" panose="020B0509050101010101" pitchFamily="49" charset="-79"/>
                <a:cs typeface="Miriam Fixed" panose="020B0509050101010101" pitchFamily="49" charset="-79"/>
              </a:rPr>
              <a:t> = 0.49249 MW/</a:t>
            </a:r>
            <a:r>
              <a:rPr lang="en-GB" sz="1400" dirty="0" err="1">
                <a:latin typeface="Miriam Fixed" panose="020B0509050101010101" pitchFamily="49" charset="-79"/>
                <a:cs typeface="Miriam Fixed" panose="020B0509050101010101" pitchFamily="49" charset="-79"/>
              </a:rPr>
              <a:t>m2</a:t>
            </a:r>
            <a:endParaRPr lang="en-GB" sz="1400" dirty="0">
              <a:latin typeface="Miriam Fixed" panose="020B0509050101010101" pitchFamily="49" charset="-79"/>
              <a:cs typeface="Miriam Fixed" panose="020B0509050101010101" pitchFamily="49" charset="-79"/>
            </a:endParaRPr>
          </a:p>
          <a:p>
            <a:r>
              <a:rPr lang="en-GB" sz="1400" dirty="0">
                <a:latin typeface="Miriam Fixed" panose="020B0509050101010101" pitchFamily="49" charset="-79"/>
                <a:cs typeface="Miriam Fixed" panose="020B0509050101010101" pitchFamily="49" charset="-79"/>
              </a:rPr>
              <a:t>Av. </a:t>
            </a:r>
            <a:r>
              <a:rPr lang="en-GB" sz="1400" dirty="0" err="1">
                <a:latin typeface="Miriam Fixed" panose="020B0509050101010101" pitchFamily="49" charset="-79"/>
                <a:cs typeface="Miriam Fixed" panose="020B0509050101010101" pitchFamily="49" charset="-79"/>
              </a:rPr>
              <a:t>NWL</a:t>
            </a:r>
            <a:r>
              <a:rPr lang="en-GB" sz="1400" dirty="0">
                <a:latin typeface="Miriam Fixed" panose="020B0509050101010101" pitchFamily="49" charset="-79"/>
                <a:cs typeface="Miriam Fixed" panose="020B0509050101010101" pitchFamily="49" charset="-79"/>
              </a:rPr>
              <a:t> = 0.30399 MW/</a:t>
            </a:r>
            <a:r>
              <a:rPr lang="en-GB" sz="1400" dirty="0" err="1">
                <a:latin typeface="Miriam Fixed" panose="020B0509050101010101" pitchFamily="49" charset="-79"/>
                <a:cs typeface="Miriam Fixed" panose="020B0509050101010101" pitchFamily="49" charset="-79"/>
              </a:rPr>
              <a:t>m2</a:t>
            </a:r>
            <a:endParaRPr lang="en-GB" sz="1400" dirty="0">
              <a:latin typeface="Miriam Fixed" panose="020B0509050101010101" pitchFamily="49" charset="-79"/>
              <a:cs typeface="Miriam Fixed" panose="020B0509050101010101" pitchFamily="49" charset="-79"/>
            </a:endParaRPr>
          </a:p>
          <a:p>
            <a:r>
              <a:rPr lang="en-GB" sz="1400" dirty="0" err="1">
                <a:latin typeface="Miriam Fixed" panose="020B0509050101010101" pitchFamily="49" charset="-79"/>
                <a:cs typeface="Miriam Fixed" panose="020B0509050101010101" pitchFamily="49" charset="-79"/>
              </a:rPr>
              <a:t>BetaN</a:t>
            </a:r>
            <a:r>
              <a:rPr lang="en-GB" sz="1400" dirty="0">
                <a:latin typeface="Miriam Fixed" panose="020B0509050101010101" pitchFamily="49" charset="-79"/>
                <a:cs typeface="Miriam Fixed" panose="020B0509050101010101" pitchFamily="49" charset="-79"/>
              </a:rPr>
              <a:t> = 3.3455 %Tm/MA</a:t>
            </a:r>
          </a:p>
          <a:p>
            <a:r>
              <a:rPr lang="en-GB" sz="1400" dirty="0">
                <a:latin typeface="Miriam Fixed" panose="020B0509050101010101" pitchFamily="49" charset="-79"/>
                <a:cs typeface="Miriam Fixed" panose="020B0509050101010101" pitchFamily="49" charset="-79"/>
              </a:rPr>
              <a:t>Fusion Power = 29.0285 MW</a:t>
            </a:r>
          </a:p>
          <a:p>
            <a:r>
              <a:rPr lang="en-GB" sz="1400" dirty="0" err="1">
                <a:latin typeface="Miriam Fixed" panose="020B0509050101010101" pitchFamily="49" charset="-79"/>
                <a:cs typeface="Miriam Fixed" panose="020B0509050101010101" pitchFamily="49" charset="-79"/>
              </a:rPr>
              <a:t>Centr</a:t>
            </a:r>
            <a:r>
              <a:rPr lang="en-GB" sz="1400" dirty="0">
                <a:latin typeface="Miriam Fixed" panose="020B0509050101010101" pitchFamily="49" charset="-79"/>
                <a:cs typeface="Miriam Fixed" panose="020B0509050101010101" pitchFamily="49" charset="-79"/>
              </a:rPr>
              <a:t>. El. Temperature = 12.0848 keV</a:t>
            </a:r>
          </a:p>
          <a:p>
            <a:r>
              <a:rPr lang="en-GB" sz="1400" dirty="0">
                <a:latin typeface="Miriam Fixed" panose="020B0509050101010101" pitchFamily="49" charset="-79"/>
                <a:cs typeface="Miriam Fixed" panose="020B0509050101010101" pitchFamily="49" charset="-79"/>
              </a:rPr>
              <a:t>Pl. Current = 1.7563 MA</a:t>
            </a:r>
          </a:p>
          <a:p>
            <a:r>
              <a:rPr lang="en-GB" sz="1400" dirty="0">
                <a:latin typeface="Miriam Fixed" panose="020B0509050101010101" pitchFamily="49" charset="-79"/>
                <a:cs typeface="Miriam Fixed" panose="020B0509050101010101" pitchFamily="49" charset="-79"/>
              </a:rPr>
              <a:t>Th. Beta Poloidal = 1.6027</a:t>
            </a:r>
          </a:p>
          <a:p>
            <a:r>
              <a:rPr lang="en-GB" sz="1400" dirty="0">
                <a:latin typeface="Miriam Fixed" panose="020B0509050101010101" pitchFamily="49" charset="-79"/>
                <a:cs typeface="Miriam Fixed" panose="020B0509050101010101" pitchFamily="49" charset="-79"/>
              </a:rPr>
              <a:t>Tot. Beta Poloidal = 2.569</a:t>
            </a:r>
          </a:p>
          <a:p>
            <a:r>
              <a:rPr lang="en-GB" sz="1400" dirty="0">
                <a:latin typeface="Miriam Fixed" panose="020B0509050101010101" pitchFamily="49" charset="-79"/>
                <a:cs typeface="Miriam Fixed" panose="020B0509050101010101" pitchFamily="49" charset="-79"/>
              </a:rPr>
              <a:t>Norm. </a:t>
            </a:r>
            <a:r>
              <a:rPr lang="en-GB" sz="1400" dirty="0" err="1">
                <a:latin typeface="Miriam Fixed" panose="020B0509050101010101" pitchFamily="49" charset="-79"/>
                <a:cs typeface="Miriam Fixed" panose="020B0509050101010101" pitchFamily="49" charset="-79"/>
              </a:rPr>
              <a:t>Shafranov</a:t>
            </a:r>
            <a:r>
              <a:rPr lang="en-GB" sz="1400" dirty="0">
                <a:latin typeface="Miriam Fixed" panose="020B0509050101010101" pitchFamily="49" charset="-79"/>
                <a:cs typeface="Miriam Fixed" panose="020B0509050101010101" pitchFamily="49" charset="-79"/>
              </a:rPr>
              <a:t> Shift (estimate) = 0.23253</a:t>
            </a:r>
          </a:p>
          <a:p>
            <a:r>
              <a:rPr lang="en-GB" sz="1400" dirty="0">
                <a:latin typeface="Miriam Fixed" panose="020B0509050101010101" pitchFamily="49" charset="-79"/>
                <a:cs typeface="Miriam Fixed" panose="020B0509050101010101" pitchFamily="49" charset="-79"/>
              </a:rPr>
              <a:t>Internal Inductance </a:t>
            </a:r>
            <a:r>
              <a:rPr lang="en-GB" sz="1400" dirty="0" err="1">
                <a:latin typeface="Miriam Fixed" panose="020B0509050101010101" pitchFamily="49" charset="-79"/>
                <a:cs typeface="Miriam Fixed" panose="020B0509050101010101" pitchFamily="49" charset="-79"/>
              </a:rPr>
              <a:t>li3</a:t>
            </a:r>
            <a:r>
              <a:rPr lang="en-GB" sz="1400" dirty="0">
                <a:latin typeface="Miriam Fixed" panose="020B0509050101010101" pitchFamily="49" charset="-79"/>
                <a:cs typeface="Miriam Fixed" panose="020B0509050101010101" pitchFamily="49" charset="-79"/>
              </a:rPr>
              <a:t> = 0.75774</a:t>
            </a:r>
          </a:p>
          <a:p>
            <a:r>
              <a:rPr lang="en-GB" sz="1400" dirty="0">
                <a:latin typeface="Miriam Fixed" panose="020B0509050101010101" pitchFamily="49" charset="-79"/>
                <a:cs typeface="Miriam Fixed" panose="020B0509050101010101" pitchFamily="49" charset="-79"/>
              </a:rPr>
              <a:t>Loop Voltage = -9.3641 mV</a:t>
            </a:r>
          </a:p>
          <a:p>
            <a:r>
              <a:rPr lang="en-GB" sz="1400" dirty="0">
                <a:latin typeface="Miriam Fixed" panose="020B0509050101010101" pitchFamily="49" charset="-79"/>
                <a:cs typeface="Miriam Fixed" panose="020B0509050101010101" pitchFamily="49" charset="-79"/>
              </a:rPr>
              <a:t>D Fraction in Bulk Plasma = 0.20262</a:t>
            </a:r>
          </a:p>
          <a:p>
            <a:r>
              <a:rPr lang="en-GB" sz="1400" dirty="0">
                <a:latin typeface="Miriam Fixed" panose="020B0509050101010101" pitchFamily="49" charset="-79"/>
                <a:cs typeface="Miriam Fixed" panose="020B0509050101010101" pitchFamily="49" charset="-79"/>
              </a:rPr>
              <a:t>Power to Divertor = 53.3318 MW</a:t>
            </a:r>
          </a:p>
        </p:txBody>
      </p:sp>
    </p:spTree>
    <p:extLst>
      <p:ext uri="{BB962C8B-B14F-4D97-AF65-F5344CB8AC3E}">
        <p14:creationId xmlns:p14="http://schemas.microsoft.com/office/powerpoint/2010/main" val="360407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45C8-08C1-9C16-E531-C7CFF1856630}"/>
              </a:ext>
            </a:extLst>
          </p:cNvPr>
          <p:cNvSpPr>
            <a:spLocks noGrp="1"/>
          </p:cNvSpPr>
          <p:nvPr>
            <p:ph type="title"/>
          </p:nvPr>
        </p:nvSpPr>
        <p:spPr/>
        <p:txBody>
          <a:bodyPr/>
          <a:lstStyle/>
          <a:p>
            <a:r>
              <a:rPr lang="en-US" dirty="0"/>
              <a:t>ASTRA Profiles</a:t>
            </a:r>
          </a:p>
        </p:txBody>
      </p:sp>
      <p:sp>
        <p:nvSpPr>
          <p:cNvPr id="17" name="Slide Number Placeholder 4">
            <a:extLst>
              <a:ext uri="{FF2B5EF4-FFF2-40B4-BE49-F238E27FC236}">
                <a16:creationId xmlns:a16="http://schemas.microsoft.com/office/drawing/2014/main" id="{87D1FAD4-53EB-7E04-E252-232DAEC16CF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9" name="TextBox 8">
            <a:extLst>
              <a:ext uri="{FF2B5EF4-FFF2-40B4-BE49-F238E27FC236}">
                <a16:creationId xmlns:a16="http://schemas.microsoft.com/office/drawing/2014/main" id="{4E7A75E9-8471-10B1-11CA-1E865737CCB2}"/>
              </a:ext>
            </a:extLst>
          </p:cNvPr>
          <p:cNvSpPr txBox="1"/>
          <p:nvPr/>
        </p:nvSpPr>
        <p:spPr>
          <a:xfrm>
            <a:off x="10507607" y="114434"/>
            <a:ext cx="1684393" cy="306681"/>
          </a:xfrm>
          <a:prstGeom prst="rect">
            <a:avLst/>
          </a:prstGeom>
          <a:noFill/>
        </p:spPr>
        <p:txBody>
          <a:bodyPr wrap="square" rtlCol="0">
            <a:spAutoFit/>
          </a:bodyPr>
          <a:lstStyle/>
          <a:p>
            <a:r>
              <a:rPr lang="en-US" sz="1400" i="1" dirty="0"/>
              <a:t>Data: E. Fable</a:t>
            </a:r>
            <a:endParaRPr lang="en-GB" sz="1400" i="1" dirty="0"/>
          </a:p>
        </p:txBody>
      </p:sp>
      <p:sp>
        <p:nvSpPr>
          <p:cNvPr id="5" name="Footer Placeholder 3">
            <a:extLst>
              <a:ext uri="{FF2B5EF4-FFF2-40B4-BE49-F238E27FC236}">
                <a16:creationId xmlns:a16="http://schemas.microsoft.com/office/drawing/2014/main" id="{FFF986BE-3DC0-4630-0DD9-7DC241F8BF24}"/>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pic>
        <p:nvPicPr>
          <p:cNvPr id="6" name="Picture 5" descr="A graph of different colored lines&#10;&#10;Description automatically generated">
            <a:extLst>
              <a:ext uri="{FF2B5EF4-FFF2-40B4-BE49-F238E27FC236}">
                <a16:creationId xmlns:a16="http://schemas.microsoft.com/office/drawing/2014/main" id="{C814EE60-8F4A-BA63-7026-46FFF16A5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6" y="649715"/>
            <a:ext cx="10725150" cy="5088860"/>
          </a:xfrm>
          <a:prstGeom prst="rect">
            <a:avLst/>
          </a:prstGeom>
        </p:spPr>
      </p:pic>
      <p:sp>
        <p:nvSpPr>
          <p:cNvPr id="4" name="TextBox 3">
            <a:extLst>
              <a:ext uri="{FF2B5EF4-FFF2-40B4-BE49-F238E27FC236}">
                <a16:creationId xmlns:a16="http://schemas.microsoft.com/office/drawing/2014/main" id="{2EC359FD-FAAC-7E8F-69A6-2188A5D6ABE1}"/>
              </a:ext>
            </a:extLst>
          </p:cNvPr>
          <p:cNvSpPr txBox="1"/>
          <p:nvPr/>
        </p:nvSpPr>
        <p:spPr>
          <a:xfrm>
            <a:off x="3333750" y="5644009"/>
            <a:ext cx="8953500" cy="646331"/>
          </a:xfrm>
          <a:prstGeom prst="rect">
            <a:avLst/>
          </a:prstGeom>
          <a:noFill/>
        </p:spPr>
        <p:txBody>
          <a:bodyPr wrap="square" rtlCol="0">
            <a:spAutoFit/>
          </a:bodyPr>
          <a:lstStyle/>
          <a:p>
            <a:pPr algn="l"/>
            <a:r>
              <a:rPr lang="en-US" b="1" i="1" dirty="0">
                <a:solidFill>
                  <a:srgbClr val="FF0000"/>
                </a:solidFill>
              </a:rPr>
              <a:t>W-transport is expected to play a significant role</a:t>
            </a:r>
            <a:r>
              <a:rPr lang="en-US" dirty="0"/>
              <a:t>, especially because of the high rotation. </a:t>
            </a:r>
          </a:p>
          <a:p>
            <a:pPr algn="l"/>
            <a:r>
              <a:rPr lang="en-US" dirty="0"/>
              <a:t>This still has to be consistently explored.</a:t>
            </a:r>
            <a:endParaRPr lang="en-GB" dirty="0"/>
          </a:p>
        </p:txBody>
      </p:sp>
      <p:sp>
        <p:nvSpPr>
          <p:cNvPr id="7" name="TextBox 6">
            <a:extLst>
              <a:ext uri="{FF2B5EF4-FFF2-40B4-BE49-F238E27FC236}">
                <a16:creationId xmlns:a16="http://schemas.microsoft.com/office/drawing/2014/main" id="{C855613C-32AC-067A-334E-B19B7B201CA5}"/>
              </a:ext>
            </a:extLst>
          </p:cNvPr>
          <p:cNvSpPr txBox="1"/>
          <p:nvPr/>
        </p:nvSpPr>
        <p:spPr>
          <a:xfrm>
            <a:off x="200024" y="1119425"/>
            <a:ext cx="2828926" cy="5355312"/>
          </a:xfrm>
          <a:prstGeom prst="rect">
            <a:avLst/>
          </a:prstGeom>
          <a:noFill/>
        </p:spPr>
        <p:txBody>
          <a:bodyPr wrap="square" rtlCol="0">
            <a:spAutoFit/>
          </a:bodyPr>
          <a:lstStyle/>
          <a:p>
            <a:pPr marL="457200" indent="-457200" algn="l">
              <a:buFont typeface="Courier New" panose="02070309020205020404" pitchFamily="49" charset="0"/>
              <a:buChar char="o"/>
            </a:pPr>
            <a:r>
              <a:rPr lang="en-US" dirty="0"/>
              <a:t>Relevant kinetic profiles have been calculated with the code </a:t>
            </a:r>
            <a:r>
              <a:rPr lang="en-US" b="1" dirty="0">
                <a:solidFill>
                  <a:srgbClr val="0070C0"/>
                </a:solidFill>
              </a:rPr>
              <a:t>ASTRA</a:t>
            </a:r>
            <a:r>
              <a:rPr lang="en-US" dirty="0"/>
              <a:t>.</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dirty="0"/>
              <a:t>VNS is characterized by a </a:t>
            </a:r>
            <a:r>
              <a:rPr lang="en-US" b="1" dirty="0">
                <a:solidFill>
                  <a:srgbClr val="0070C0"/>
                </a:solidFill>
              </a:rPr>
              <a:t>significant pressure gradient </a:t>
            </a:r>
            <a:r>
              <a:rPr lang="en-US" dirty="0"/>
              <a:t>in the </a:t>
            </a:r>
            <a:r>
              <a:rPr lang="en-US" dirty="0" err="1"/>
              <a:t>centre</a:t>
            </a:r>
            <a:r>
              <a:rPr lang="en-US" dirty="0"/>
              <a:t>, due to the beam injection.</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b="1" dirty="0">
                <a:solidFill>
                  <a:srgbClr val="FF0000"/>
                </a:solidFill>
              </a:rPr>
              <a:t>Electrons</a:t>
            </a:r>
            <a:r>
              <a:rPr lang="en-US" dirty="0"/>
              <a:t> are the mostly heated species. This is of course  desirable.</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b="1" dirty="0">
                <a:solidFill>
                  <a:srgbClr val="0070C0"/>
                </a:solidFill>
              </a:rPr>
              <a:t>Flat-q profile</a:t>
            </a:r>
            <a:r>
              <a:rPr lang="en-US" dirty="0"/>
              <a:t>. ST volume extremely reduced.</a:t>
            </a:r>
            <a:endParaRPr lang="en-GB" dirty="0"/>
          </a:p>
        </p:txBody>
      </p:sp>
    </p:spTree>
    <p:extLst>
      <p:ext uri="{BB962C8B-B14F-4D97-AF65-F5344CB8AC3E}">
        <p14:creationId xmlns:p14="http://schemas.microsoft.com/office/powerpoint/2010/main" val="295632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ulticolored structure with different layers&#10;&#10;Description automatically generated with medium confidence">
            <a:extLst>
              <a:ext uri="{FF2B5EF4-FFF2-40B4-BE49-F238E27FC236}">
                <a16:creationId xmlns:a16="http://schemas.microsoft.com/office/drawing/2014/main" id="{09BF6E02-B7BC-E8E3-F98E-8063A7DF6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5" y="1314235"/>
            <a:ext cx="6919589" cy="5162860"/>
          </a:xfrm>
          <a:prstGeom prst="rect">
            <a:avLst/>
          </a:prstGeom>
        </p:spPr>
      </p:pic>
      <p:sp>
        <p:nvSpPr>
          <p:cNvPr id="2" name="Title 1">
            <a:extLst>
              <a:ext uri="{FF2B5EF4-FFF2-40B4-BE49-F238E27FC236}">
                <a16:creationId xmlns:a16="http://schemas.microsoft.com/office/drawing/2014/main" id="{172D45C8-08C1-9C16-E531-C7CFF1856630}"/>
              </a:ext>
            </a:extLst>
          </p:cNvPr>
          <p:cNvSpPr>
            <a:spLocks noGrp="1"/>
          </p:cNvSpPr>
          <p:nvPr>
            <p:ph type="title"/>
          </p:nvPr>
        </p:nvSpPr>
        <p:spPr/>
        <p:txBody>
          <a:bodyPr/>
          <a:lstStyle/>
          <a:p>
            <a:r>
              <a:rPr lang="en-US" dirty="0"/>
              <a:t>NB configuration, 42 MW, 120 keV</a:t>
            </a:r>
          </a:p>
        </p:txBody>
      </p:sp>
      <p:sp>
        <p:nvSpPr>
          <p:cNvPr id="4" name="TextBox 3">
            <a:extLst>
              <a:ext uri="{FF2B5EF4-FFF2-40B4-BE49-F238E27FC236}">
                <a16:creationId xmlns:a16="http://schemas.microsoft.com/office/drawing/2014/main" id="{D7D81629-6E46-9CC0-C0B6-BE1A04D6DFBC}"/>
              </a:ext>
            </a:extLst>
          </p:cNvPr>
          <p:cNvSpPr txBox="1"/>
          <p:nvPr/>
        </p:nvSpPr>
        <p:spPr>
          <a:xfrm>
            <a:off x="322809" y="685152"/>
            <a:ext cx="4904974" cy="633763"/>
          </a:xfrm>
          <a:prstGeom prst="rect">
            <a:avLst/>
          </a:prstGeom>
          <a:noFill/>
        </p:spPr>
        <p:txBody>
          <a:bodyPr wrap="square" rtlCol="0">
            <a:spAutoFit/>
          </a:bodyPr>
          <a:lstStyle/>
          <a:p>
            <a:r>
              <a:rPr lang="en-US" sz="1759" dirty="0"/>
              <a:t>12 TF coils allow the integration of an ITER-like NB duct in-between TF coils.</a:t>
            </a:r>
          </a:p>
        </p:txBody>
      </p:sp>
      <p:sp>
        <p:nvSpPr>
          <p:cNvPr id="11" name="TextBox 10">
            <a:extLst>
              <a:ext uri="{FF2B5EF4-FFF2-40B4-BE49-F238E27FC236}">
                <a16:creationId xmlns:a16="http://schemas.microsoft.com/office/drawing/2014/main" id="{CF4FD127-A900-D621-26D8-876382B2A036}"/>
              </a:ext>
            </a:extLst>
          </p:cNvPr>
          <p:cNvSpPr txBox="1"/>
          <p:nvPr/>
        </p:nvSpPr>
        <p:spPr>
          <a:xfrm>
            <a:off x="5874256" y="2851762"/>
            <a:ext cx="890528" cy="363048"/>
          </a:xfrm>
          <a:prstGeom prst="rect">
            <a:avLst/>
          </a:prstGeom>
          <a:solidFill>
            <a:schemeClr val="tx2">
              <a:lumMod val="40000"/>
              <a:lumOff val="60000"/>
            </a:schemeClr>
          </a:solidFill>
          <a:ln w="19050">
            <a:solidFill>
              <a:schemeClr val="tx1"/>
            </a:solidFill>
          </a:ln>
        </p:spPr>
        <p:txBody>
          <a:bodyPr wrap="square" rtlCol="0">
            <a:spAutoFit/>
          </a:bodyPr>
          <a:lstStyle/>
          <a:p>
            <a:pPr algn="ctr"/>
            <a:r>
              <a:rPr lang="en-GB" sz="1759" dirty="0">
                <a:ea typeface="Cambria" panose="02040503050406030204" pitchFamily="18" charset="0"/>
                <a:cs typeface="Times New Roman" panose="02020603050405020304" pitchFamily="18" charset="0"/>
              </a:rPr>
              <a:t>TF coil</a:t>
            </a:r>
          </a:p>
        </p:txBody>
      </p:sp>
      <p:cxnSp>
        <p:nvCxnSpPr>
          <p:cNvPr id="12" name="Straight Connector 11">
            <a:extLst>
              <a:ext uri="{FF2B5EF4-FFF2-40B4-BE49-F238E27FC236}">
                <a16:creationId xmlns:a16="http://schemas.microsoft.com/office/drawing/2014/main" id="{164D7C02-FB02-2A7B-0773-C792B27326DA}"/>
              </a:ext>
            </a:extLst>
          </p:cNvPr>
          <p:cNvCxnSpPr>
            <a:cxnSpLocks/>
            <a:stCxn id="11" idx="2"/>
          </p:cNvCxnSpPr>
          <p:nvPr/>
        </p:nvCxnSpPr>
        <p:spPr>
          <a:xfrm flipH="1">
            <a:off x="5227783" y="3214810"/>
            <a:ext cx="1091737" cy="400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97D6D2-63D1-D652-2C18-4F1AECDCEC80}"/>
              </a:ext>
            </a:extLst>
          </p:cNvPr>
          <p:cNvSpPr txBox="1"/>
          <p:nvPr/>
        </p:nvSpPr>
        <p:spPr>
          <a:xfrm>
            <a:off x="4341370" y="1558459"/>
            <a:ext cx="1514951" cy="363048"/>
          </a:xfrm>
          <a:prstGeom prst="rect">
            <a:avLst/>
          </a:prstGeom>
          <a:solidFill>
            <a:schemeClr val="accent6">
              <a:lumMod val="60000"/>
              <a:lumOff val="40000"/>
            </a:schemeClr>
          </a:solidFill>
          <a:ln w="19050">
            <a:solidFill>
              <a:schemeClr val="tx1"/>
            </a:solidFill>
          </a:ln>
        </p:spPr>
        <p:txBody>
          <a:bodyPr wrap="square" rtlCol="0">
            <a:spAutoFit/>
          </a:bodyPr>
          <a:lstStyle/>
          <a:p>
            <a:pPr algn="ctr"/>
            <a:r>
              <a:rPr lang="en-GB" sz="1759" dirty="0">
                <a:ea typeface="Cambria" panose="02040503050406030204" pitchFamily="18" charset="0"/>
                <a:cs typeface="Times New Roman" panose="02020603050405020304" pitchFamily="18" charset="0"/>
              </a:rPr>
              <a:t>NB duct liner</a:t>
            </a:r>
          </a:p>
        </p:txBody>
      </p:sp>
      <p:sp>
        <p:nvSpPr>
          <p:cNvPr id="14" name="TextBox 13">
            <a:extLst>
              <a:ext uri="{FF2B5EF4-FFF2-40B4-BE49-F238E27FC236}">
                <a16:creationId xmlns:a16="http://schemas.microsoft.com/office/drawing/2014/main" id="{25FDE4C3-D404-106F-F8DB-BA729529ECD8}"/>
              </a:ext>
            </a:extLst>
          </p:cNvPr>
          <p:cNvSpPr txBox="1"/>
          <p:nvPr/>
        </p:nvSpPr>
        <p:spPr>
          <a:xfrm>
            <a:off x="1668475" y="1523448"/>
            <a:ext cx="993196" cy="363048"/>
          </a:xfrm>
          <a:prstGeom prst="rect">
            <a:avLst/>
          </a:prstGeom>
          <a:solidFill>
            <a:schemeClr val="bg1">
              <a:lumMod val="95000"/>
            </a:schemeClr>
          </a:solidFill>
          <a:ln w="19050">
            <a:solidFill>
              <a:schemeClr val="tx1"/>
            </a:solidFill>
          </a:ln>
        </p:spPr>
        <p:txBody>
          <a:bodyPr wrap="square" rtlCol="0">
            <a:spAutoFit/>
          </a:bodyPr>
          <a:lstStyle/>
          <a:p>
            <a:pPr algn="ctr"/>
            <a:r>
              <a:rPr lang="en-GB" sz="1759" dirty="0">
                <a:ea typeface="Cambria" panose="02040503050406030204" pitchFamily="18" charset="0"/>
                <a:cs typeface="Times New Roman" panose="02020603050405020304" pitchFamily="18" charset="0"/>
              </a:rPr>
              <a:t>Blanket</a:t>
            </a:r>
          </a:p>
        </p:txBody>
      </p:sp>
      <p:cxnSp>
        <p:nvCxnSpPr>
          <p:cNvPr id="15" name="Straight Connector 14">
            <a:extLst>
              <a:ext uri="{FF2B5EF4-FFF2-40B4-BE49-F238E27FC236}">
                <a16:creationId xmlns:a16="http://schemas.microsoft.com/office/drawing/2014/main" id="{FA8CA442-8009-4DE4-4A97-FA666BEAF7EF}"/>
              </a:ext>
            </a:extLst>
          </p:cNvPr>
          <p:cNvCxnSpPr>
            <a:cxnSpLocks/>
            <a:stCxn id="14" idx="2"/>
          </p:cNvCxnSpPr>
          <p:nvPr/>
        </p:nvCxnSpPr>
        <p:spPr>
          <a:xfrm>
            <a:off x="2165073" y="1886496"/>
            <a:ext cx="603455" cy="1038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760346-D26E-4AA6-ED72-A0CC7290EF5E}"/>
              </a:ext>
            </a:extLst>
          </p:cNvPr>
          <p:cNvCxnSpPr>
            <a:cxnSpLocks/>
            <a:stCxn id="13" idx="2"/>
          </p:cNvCxnSpPr>
          <p:nvPr/>
        </p:nvCxnSpPr>
        <p:spPr>
          <a:xfrm flipH="1">
            <a:off x="4987989" y="1921507"/>
            <a:ext cx="110857" cy="480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87D1FAD4-53EB-7E04-E252-232DAEC16CF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8" name="Picture 2">
            <a:extLst>
              <a:ext uri="{FF2B5EF4-FFF2-40B4-BE49-F238E27FC236}">
                <a16:creationId xmlns:a16="http://schemas.microsoft.com/office/drawing/2014/main" id="{800EAC1A-802A-8B29-61EA-6F513C403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07" y="1822548"/>
            <a:ext cx="4783954" cy="35854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E7A75E9-8471-10B1-11CA-1E865737CCB2}"/>
              </a:ext>
            </a:extLst>
          </p:cNvPr>
          <p:cNvSpPr txBox="1"/>
          <p:nvPr/>
        </p:nvSpPr>
        <p:spPr>
          <a:xfrm>
            <a:off x="9462388" y="114434"/>
            <a:ext cx="2729612" cy="307777"/>
          </a:xfrm>
          <a:prstGeom prst="rect">
            <a:avLst/>
          </a:prstGeom>
          <a:noFill/>
        </p:spPr>
        <p:txBody>
          <a:bodyPr wrap="square" rtlCol="0">
            <a:spAutoFit/>
          </a:bodyPr>
          <a:lstStyle/>
          <a:p>
            <a:r>
              <a:rPr lang="en-US" sz="1400" i="1" dirty="0"/>
              <a:t>Data: P. Vincenzi, Ch. Bachmann</a:t>
            </a:r>
            <a:endParaRPr lang="en-GB" sz="1400" i="1" dirty="0"/>
          </a:p>
        </p:txBody>
      </p:sp>
      <p:sp>
        <p:nvSpPr>
          <p:cNvPr id="3" name="TextBox 2">
            <a:extLst>
              <a:ext uri="{FF2B5EF4-FFF2-40B4-BE49-F238E27FC236}">
                <a16:creationId xmlns:a16="http://schemas.microsoft.com/office/drawing/2014/main" id="{1A9CAB38-5407-00F8-E5F6-5DD3EBAA022A}"/>
              </a:ext>
            </a:extLst>
          </p:cNvPr>
          <p:cNvSpPr txBox="1"/>
          <p:nvPr/>
        </p:nvSpPr>
        <p:spPr>
          <a:xfrm>
            <a:off x="6834714" y="680472"/>
            <a:ext cx="4904974" cy="633763"/>
          </a:xfrm>
          <a:prstGeom prst="rect">
            <a:avLst/>
          </a:prstGeom>
          <a:noFill/>
        </p:spPr>
        <p:txBody>
          <a:bodyPr wrap="square" rtlCol="0">
            <a:spAutoFit/>
          </a:bodyPr>
          <a:lstStyle/>
          <a:p>
            <a:r>
              <a:rPr lang="en-US" sz="1759" dirty="0"/>
              <a:t>Optimization study finds the beam should target the midplane tangential to the major radius.</a:t>
            </a:r>
          </a:p>
        </p:txBody>
      </p:sp>
      <p:sp>
        <p:nvSpPr>
          <p:cNvPr id="5" name="Footer Placeholder 3">
            <a:extLst>
              <a:ext uri="{FF2B5EF4-FFF2-40B4-BE49-F238E27FC236}">
                <a16:creationId xmlns:a16="http://schemas.microsoft.com/office/drawing/2014/main" id="{973E6F44-FAB5-086E-D0B5-A06991B4F5D2}"/>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
        <p:nvSpPr>
          <p:cNvPr id="7" name="TextBox 6">
            <a:extLst>
              <a:ext uri="{FF2B5EF4-FFF2-40B4-BE49-F238E27FC236}">
                <a16:creationId xmlns:a16="http://schemas.microsoft.com/office/drawing/2014/main" id="{0A87AB14-9172-0ED6-1EEE-4489D25D2D4A}"/>
              </a:ext>
            </a:extLst>
          </p:cNvPr>
          <p:cNvSpPr txBox="1"/>
          <p:nvPr/>
        </p:nvSpPr>
        <p:spPr>
          <a:xfrm>
            <a:off x="7638596" y="5731632"/>
            <a:ext cx="4143375" cy="646331"/>
          </a:xfrm>
          <a:prstGeom prst="rect">
            <a:avLst/>
          </a:prstGeom>
          <a:noFill/>
        </p:spPr>
        <p:txBody>
          <a:bodyPr wrap="square" rtlCol="0">
            <a:spAutoFit/>
          </a:bodyPr>
          <a:lstStyle/>
          <a:p>
            <a:pPr algn="l"/>
            <a:r>
              <a:rPr lang="en-US" i="1" dirty="0" err="1">
                <a:solidFill>
                  <a:srgbClr val="FF0000"/>
                </a:solidFill>
              </a:rPr>
              <a:t>MHD</a:t>
            </a:r>
            <a:r>
              <a:rPr lang="en-US" i="1" dirty="0">
                <a:solidFill>
                  <a:srgbClr val="FF0000"/>
                </a:solidFill>
              </a:rPr>
              <a:t>-related considerations may however lead to a revision </a:t>
            </a:r>
            <a:r>
              <a:rPr lang="en-US" dirty="0"/>
              <a:t>(see later on).</a:t>
            </a:r>
            <a:endParaRPr lang="en-GB" dirty="0"/>
          </a:p>
        </p:txBody>
      </p:sp>
    </p:spTree>
    <p:extLst>
      <p:ext uri="{BB962C8B-B14F-4D97-AF65-F5344CB8AC3E}">
        <p14:creationId xmlns:p14="http://schemas.microsoft.com/office/powerpoint/2010/main" val="142965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45C8-08C1-9C16-E531-C7CFF1856630}"/>
              </a:ext>
            </a:extLst>
          </p:cNvPr>
          <p:cNvSpPr>
            <a:spLocks noGrp="1"/>
          </p:cNvSpPr>
          <p:nvPr>
            <p:ph type="title"/>
          </p:nvPr>
        </p:nvSpPr>
        <p:spPr/>
        <p:txBody>
          <a:bodyPr/>
          <a:lstStyle/>
          <a:p>
            <a:r>
              <a:rPr lang="en-US" dirty="0"/>
              <a:t>Electron cyclotron and ion cyclotron</a:t>
            </a:r>
          </a:p>
        </p:txBody>
      </p:sp>
      <p:sp>
        <p:nvSpPr>
          <p:cNvPr id="17" name="Slide Number Placeholder 4">
            <a:extLst>
              <a:ext uri="{FF2B5EF4-FFF2-40B4-BE49-F238E27FC236}">
                <a16:creationId xmlns:a16="http://schemas.microsoft.com/office/drawing/2014/main" id="{87D1FAD4-53EB-7E04-E252-232DAEC16CF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9" name="TextBox 8">
            <a:extLst>
              <a:ext uri="{FF2B5EF4-FFF2-40B4-BE49-F238E27FC236}">
                <a16:creationId xmlns:a16="http://schemas.microsoft.com/office/drawing/2014/main" id="{4E7A75E9-8471-10B1-11CA-1E865737CCB2}"/>
              </a:ext>
            </a:extLst>
          </p:cNvPr>
          <p:cNvSpPr txBox="1"/>
          <p:nvPr/>
        </p:nvSpPr>
        <p:spPr>
          <a:xfrm>
            <a:off x="0" y="6233909"/>
            <a:ext cx="2170168" cy="307777"/>
          </a:xfrm>
          <a:prstGeom prst="rect">
            <a:avLst/>
          </a:prstGeom>
          <a:noFill/>
        </p:spPr>
        <p:txBody>
          <a:bodyPr wrap="square" rtlCol="0">
            <a:spAutoFit/>
          </a:bodyPr>
          <a:lstStyle/>
          <a:p>
            <a:r>
              <a:rPr lang="en-US" sz="1400" i="1" dirty="0"/>
              <a:t>Data: E. Poli, D. Van Eester </a:t>
            </a:r>
            <a:endParaRPr lang="en-GB" sz="1400" i="1" dirty="0"/>
          </a:p>
        </p:txBody>
      </p:sp>
      <p:sp>
        <p:nvSpPr>
          <p:cNvPr id="5" name="Footer Placeholder 3">
            <a:extLst>
              <a:ext uri="{FF2B5EF4-FFF2-40B4-BE49-F238E27FC236}">
                <a16:creationId xmlns:a16="http://schemas.microsoft.com/office/drawing/2014/main" id="{FFF986BE-3DC0-4630-0DD9-7DC241F8BF24}"/>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pic>
        <p:nvPicPr>
          <p:cNvPr id="3" name="Grafik 4">
            <a:extLst>
              <a:ext uri="{FF2B5EF4-FFF2-40B4-BE49-F238E27FC236}">
                <a16:creationId xmlns:a16="http://schemas.microsoft.com/office/drawing/2014/main" id="{EB256721-4EB4-C6D3-B8D2-8CF298F3B383}"/>
              </a:ext>
            </a:extLst>
          </p:cNvPr>
          <p:cNvPicPr>
            <a:picLocks noChangeAspect="1"/>
          </p:cNvPicPr>
          <p:nvPr/>
        </p:nvPicPr>
        <p:blipFill>
          <a:blip r:embed="rId2"/>
          <a:stretch>
            <a:fillRect/>
          </a:stretch>
        </p:blipFill>
        <p:spPr>
          <a:xfrm>
            <a:off x="4508787" y="2905560"/>
            <a:ext cx="2930238" cy="3482237"/>
          </a:xfrm>
          <a:prstGeom prst="rect">
            <a:avLst/>
          </a:prstGeom>
        </p:spPr>
      </p:pic>
      <p:pic>
        <p:nvPicPr>
          <p:cNvPr id="4" name="Picture 3">
            <a:extLst>
              <a:ext uri="{FF2B5EF4-FFF2-40B4-BE49-F238E27FC236}">
                <a16:creationId xmlns:a16="http://schemas.microsoft.com/office/drawing/2014/main" id="{98E964F1-45E9-0AA8-ED89-9D57C4BB7C91}"/>
              </a:ext>
            </a:extLst>
          </p:cNvPr>
          <p:cNvPicPr>
            <a:picLocks noChangeAspect="1"/>
          </p:cNvPicPr>
          <p:nvPr/>
        </p:nvPicPr>
        <p:blipFill>
          <a:blip r:embed="rId3"/>
          <a:stretch>
            <a:fillRect/>
          </a:stretch>
        </p:blipFill>
        <p:spPr>
          <a:xfrm>
            <a:off x="7940389" y="1005117"/>
            <a:ext cx="4102537" cy="2709633"/>
          </a:xfrm>
          <a:prstGeom prst="rect">
            <a:avLst/>
          </a:prstGeom>
        </p:spPr>
      </p:pic>
      <p:pic>
        <p:nvPicPr>
          <p:cNvPr id="6" name="Picture 5">
            <a:extLst>
              <a:ext uri="{FF2B5EF4-FFF2-40B4-BE49-F238E27FC236}">
                <a16:creationId xmlns:a16="http://schemas.microsoft.com/office/drawing/2014/main" id="{EC675B55-C90E-9FE4-6C46-6F3B3DC18D2C}"/>
              </a:ext>
            </a:extLst>
          </p:cNvPr>
          <p:cNvPicPr>
            <a:picLocks noChangeAspect="1"/>
          </p:cNvPicPr>
          <p:nvPr/>
        </p:nvPicPr>
        <p:blipFill>
          <a:blip r:embed="rId4"/>
          <a:stretch>
            <a:fillRect/>
          </a:stretch>
        </p:blipFill>
        <p:spPr>
          <a:xfrm>
            <a:off x="7883239" y="3706739"/>
            <a:ext cx="4308761" cy="2709633"/>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021B502-50A6-EE1B-D848-F41AE2625295}"/>
                  </a:ext>
                </a:extLst>
              </p:cNvPr>
              <p:cNvSpPr>
                <a:spLocks noGrp="1"/>
              </p:cNvSpPr>
              <p:nvPr>
                <p:ph idx="1"/>
              </p:nvPr>
            </p:nvSpPr>
            <p:spPr>
              <a:xfrm>
                <a:off x="221432" y="727796"/>
                <a:ext cx="4251201" cy="5492029"/>
              </a:xfrm>
              <a:noFill/>
              <a:ln>
                <a:noFill/>
              </a:ln>
            </p:spPr>
            <p:txBody>
              <a:bodyPr>
                <a:normAutofit fontScale="92500" lnSpcReduction="20000"/>
              </a:bodyPr>
              <a:lstStyle/>
              <a:p>
                <a:pPr marL="0" indent="0">
                  <a:buNone/>
                </a:pPr>
                <a:r>
                  <a:rPr lang="en-US" sz="1800" dirty="0"/>
                  <a:t>VNS is equipped with 42 MW of NB and also with </a:t>
                </a:r>
                <a:r>
                  <a:rPr lang="en-US" sz="1800" b="1" dirty="0">
                    <a:solidFill>
                      <a:srgbClr val="0070C0"/>
                    </a:solidFill>
                  </a:rPr>
                  <a:t>10 MW of electron cyclotron </a:t>
                </a:r>
                <a:r>
                  <a:rPr lang="en-US" sz="1800" dirty="0"/>
                  <a:t>(EC).</a:t>
                </a:r>
              </a:p>
              <a:p>
                <a:pPr marL="0" indent="0">
                  <a:buNone/>
                </a:pPr>
                <a:endParaRPr lang="en-US" sz="1800" dirty="0"/>
              </a:p>
              <a:p>
                <a:pPr marL="0" indent="0">
                  <a:buNone/>
                </a:pPr>
                <a:r>
                  <a:rPr lang="en-US" sz="1800" i="1" u="sng" dirty="0"/>
                  <a:t>Main functions of EC</a:t>
                </a:r>
                <a:r>
                  <a:rPr lang="en-US" sz="1800" i="1" dirty="0"/>
                  <a:t>:</a:t>
                </a:r>
              </a:p>
              <a:p>
                <a:pPr marL="0" indent="0">
                  <a:buNone/>
                </a:pPr>
                <a:endParaRPr lang="en-US" sz="1800" i="1" dirty="0"/>
              </a:p>
              <a:p>
                <a:pPr>
                  <a:buFont typeface="Courier New" panose="02070309020205020404" pitchFamily="49" charset="0"/>
                  <a:buChar char="o"/>
                </a:pPr>
                <a:r>
                  <a:rPr lang="en-US" sz="1800" i="1" dirty="0"/>
                  <a:t>Heat the electrons in the </a:t>
                </a:r>
                <a:r>
                  <a:rPr lang="en-US" sz="1800" i="1" dirty="0" err="1"/>
                  <a:t>centre</a:t>
                </a:r>
                <a:r>
                  <a:rPr lang="en-US" sz="1800" i="1" dirty="0"/>
                  <a:t> to boost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𝑓𝑢𝑠</m:t>
                        </m:r>
                      </m:sub>
                    </m:sSub>
                  </m:oMath>
                </a14:m>
                <a:endParaRPr lang="en-US" sz="1800" i="1" dirty="0"/>
              </a:p>
              <a:p>
                <a:pPr>
                  <a:buFont typeface="Courier New" panose="02070309020205020404" pitchFamily="49" charset="0"/>
                  <a:buChar char="o"/>
                </a:pPr>
                <a:r>
                  <a:rPr lang="en-US" sz="1800" i="1" dirty="0"/>
                  <a:t>Drive plasma current (if needed)</a:t>
                </a:r>
              </a:p>
              <a:p>
                <a:pPr>
                  <a:buFont typeface="Courier New" panose="02070309020205020404" pitchFamily="49" charset="0"/>
                  <a:buChar char="o"/>
                </a:pPr>
                <a:r>
                  <a:rPr lang="en-US" sz="1800" i="1" dirty="0"/>
                  <a:t>Control of W accumulation (central heating)</a:t>
                </a:r>
              </a:p>
              <a:p>
                <a:pPr>
                  <a:buFont typeface="Courier New" panose="02070309020205020404" pitchFamily="49" charset="0"/>
                  <a:buChar char="o"/>
                </a:pPr>
                <a:r>
                  <a:rPr lang="en-US" sz="1800" i="1" dirty="0" err="1"/>
                  <a:t>Stabilise</a:t>
                </a:r>
                <a:r>
                  <a:rPr lang="en-US" sz="1800" i="1" dirty="0"/>
                  <a:t> </a:t>
                </a:r>
                <a:r>
                  <a:rPr lang="en-US" sz="1800" i="1" dirty="0" err="1"/>
                  <a:t>NTM</a:t>
                </a:r>
                <a:r>
                  <a:rPr lang="en-US" sz="1800" i="1" dirty="0"/>
                  <a:t> (</a:t>
                </a:r>
                <a14:m>
                  <m:oMath xmlns:m="http://schemas.openxmlformats.org/officeDocument/2006/math">
                    <m:r>
                      <a:rPr lang="en-US" sz="1800" b="0" i="1" smtClean="0">
                        <a:latin typeface="Cambria Math" panose="02040503050406030204" pitchFamily="18" charset="0"/>
                      </a:rPr>
                      <m:t>𝑞</m:t>
                    </m:r>
                    <m:r>
                      <a:rPr lang="en-US" sz="1800" b="0" i="1" smtClean="0">
                        <a:latin typeface="Cambria Math" panose="02040503050406030204" pitchFamily="18" charset="0"/>
                      </a:rPr>
                      <m:t>=2</m:t>
                    </m:r>
                  </m:oMath>
                </a14:m>
                <a:r>
                  <a:rPr lang="en-US" sz="1800" i="1" dirty="0"/>
                  <a:t> and </a:t>
                </a:r>
                <a14:m>
                  <m:oMath xmlns:m="http://schemas.openxmlformats.org/officeDocument/2006/math">
                    <m:r>
                      <a:rPr lang="en-US" sz="1800" b="0" i="1" smtClean="0">
                        <a:latin typeface="Cambria Math" panose="02040503050406030204" pitchFamily="18" charset="0"/>
                      </a:rPr>
                      <m:t>𝑞</m:t>
                    </m:r>
                    <m:r>
                      <a:rPr lang="en-US" sz="1800" b="0" i="1" smtClean="0">
                        <a:latin typeface="Cambria Math" panose="02040503050406030204" pitchFamily="18" charset="0"/>
                      </a:rPr>
                      <m:t>=</m:t>
                    </m:r>
                    <m:f>
                      <m:fPr>
                        <m:type m:val="skw"/>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 </m:t>
                    </m:r>
                  </m:oMath>
                </a14:m>
                <a:r>
                  <a:rPr lang="en-US" sz="1800" i="1" dirty="0"/>
                  <a:t>)</a:t>
                </a:r>
              </a:p>
              <a:p>
                <a:pPr marL="0" indent="0">
                  <a:buNone/>
                </a:pPr>
                <a:endParaRPr lang="en-US" sz="1800" dirty="0"/>
              </a:p>
              <a:p>
                <a:pPr marL="285750" indent="-285750">
                  <a:buClr>
                    <a:schemeClr val="tx1"/>
                  </a:buClr>
                  <a:buFont typeface="Courier New" panose="02070309020205020404" pitchFamily="49" charset="0"/>
                  <a:buChar char="o"/>
                </a:pPr>
                <a:r>
                  <a:rPr lang="en-GB" sz="2000" b="1" dirty="0"/>
                  <a:t>Equatorial injection:</a:t>
                </a:r>
                <a:r>
                  <a:rPr lang="en-GB" sz="1400" dirty="0"/>
                  <a:t>; maximum ECCD 41.5 kA/MW </a:t>
                </a:r>
                <a:r>
                  <a:rPr lang="en-GB" sz="1400" b="1" dirty="0">
                    <a:solidFill>
                      <a:srgbClr val="0070C0"/>
                    </a:solidFill>
                  </a:rPr>
                  <a:t>for frequency 164 GHz </a:t>
                </a:r>
                <a:r>
                  <a:rPr lang="en-GB" sz="1400" dirty="0"/>
                  <a:t>and toroidal injection angle 30</a:t>
                </a:r>
                <a:r>
                  <a:rPr lang="en-GB" sz="1400" dirty="0">
                    <a:latin typeface="Arial" panose="020B0604020202020204" pitchFamily="34" charset="0"/>
                    <a:cs typeface="Arial" panose="020B0604020202020204" pitchFamily="34" charset="0"/>
                  </a:rPr>
                  <a:t>°.</a:t>
                </a:r>
              </a:p>
              <a:p>
                <a:pPr>
                  <a:buClr>
                    <a:schemeClr val="tx1"/>
                  </a:buClr>
                </a:pPr>
                <a:endParaRPr lang="en-GB" sz="1400" dirty="0">
                  <a:latin typeface="Arial" panose="020B0604020202020204" pitchFamily="34" charset="0"/>
                  <a:cs typeface="Arial" panose="020B0604020202020204" pitchFamily="34" charset="0"/>
                </a:endParaRPr>
              </a:p>
              <a:p>
                <a:pPr marL="285750" indent="-285750">
                  <a:buClr>
                    <a:schemeClr val="tx1"/>
                  </a:buClr>
                  <a:buFont typeface="Courier New" panose="02070309020205020404" pitchFamily="49" charset="0"/>
                  <a:buChar char="o"/>
                </a:pPr>
                <a:r>
                  <a:rPr lang="en-GB" sz="2000" b="1" dirty="0"/>
                  <a:t>Top injection (no baseline): </a:t>
                </a:r>
                <a:r>
                  <a:rPr lang="en-GB" sz="1400" dirty="0"/>
                  <a:t>maximum ECCD 46.3 kA/MW </a:t>
                </a:r>
                <a:r>
                  <a:rPr lang="en-GB" sz="1400" b="1" dirty="0">
                    <a:solidFill>
                      <a:srgbClr val="0070C0"/>
                    </a:solidFill>
                  </a:rPr>
                  <a:t>for frequency 172 GHz</a:t>
                </a:r>
                <a:r>
                  <a:rPr lang="en-GB" sz="1400" dirty="0"/>
                  <a:t>.</a:t>
                </a:r>
              </a:p>
              <a:p>
                <a:pPr marL="285750" indent="-285750">
                  <a:buClr>
                    <a:schemeClr val="tx1"/>
                  </a:buClr>
                  <a:buFont typeface="Courier New" panose="02070309020205020404" pitchFamily="49" charset="0"/>
                  <a:buChar char="o"/>
                </a:pPr>
                <a:endParaRPr lang="en-GB" sz="1400" dirty="0"/>
              </a:p>
              <a:p>
                <a:pPr marL="285750" indent="-285750">
                  <a:buClr>
                    <a:schemeClr val="tx1"/>
                  </a:buClr>
                  <a:buFont typeface="Courier New" panose="02070309020205020404" pitchFamily="49" charset="0"/>
                  <a:buChar char="o"/>
                </a:pPr>
                <a:r>
                  <a:rPr lang="en-GB" sz="1400" dirty="0"/>
                  <a:t>Using criterion </a:t>
                </a:r>
                <a:r>
                  <a:rPr lang="en-GB" sz="1400" dirty="0" err="1"/>
                  <a:t>j</a:t>
                </a:r>
                <a:r>
                  <a:rPr lang="en-GB" sz="1400" baseline="-25000" dirty="0" err="1"/>
                  <a:t>CD</a:t>
                </a:r>
                <a:r>
                  <a:rPr lang="en-GB" sz="1400" dirty="0"/>
                  <a:t> &gt; 1.2 </a:t>
                </a:r>
                <a:r>
                  <a:rPr lang="en-GB" sz="1400" dirty="0" err="1"/>
                  <a:t>j</a:t>
                </a:r>
                <a:r>
                  <a:rPr lang="en-GB" sz="1400" baseline="-25000" dirty="0" err="1"/>
                  <a:t>bs</a:t>
                </a:r>
                <a:r>
                  <a:rPr lang="en-GB" sz="1400" dirty="0"/>
                  <a:t> [Zohm 07] gives a </a:t>
                </a:r>
                <a:r>
                  <a:rPr lang="en-GB" sz="1400" b="1" dirty="0">
                    <a:solidFill>
                      <a:srgbClr val="FF0000"/>
                    </a:solidFill>
                  </a:rPr>
                  <a:t>power required for </a:t>
                </a:r>
                <a:r>
                  <a:rPr lang="en-GB" sz="1400" b="1" dirty="0" err="1">
                    <a:solidFill>
                      <a:srgbClr val="FF0000"/>
                    </a:solidFill>
                  </a:rPr>
                  <a:t>NTM</a:t>
                </a:r>
                <a:r>
                  <a:rPr lang="en-GB" sz="1400" b="1" dirty="0">
                    <a:solidFill>
                      <a:srgbClr val="FF0000"/>
                    </a:solidFill>
                  </a:rPr>
                  <a:t> suppression of ca. 6 MW for q=2 and 2 MW for q=3/2. </a:t>
                </a:r>
                <a:endParaRPr lang="en-GB" sz="1400" b="1" dirty="0"/>
              </a:p>
              <a:p>
                <a:pPr marL="0" indent="0">
                  <a:buNone/>
                </a:pPr>
                <a:endParaRPr lang="en-US" sz="1800" dirty="0"/>
              </a:p>
              <a:p>
                <a:pPr>
                  <a:buFont typeface="Courier New" panose="02070309020205020404" pitchFamily="49" charset="0"/>
                  <a:buChar char="o"/>
                </a:pPr>
                <a:endParaRPr lang="en-US" sz="1800" i="1" dirty="0"/>
              </a:p>
              <a:p>
                <a:pPr>
                  <a:buFont typeface="Courier New" panose="02070309020205020404" pitchFamily="49" charset="0"/>
                  <a:buChar char="o"/>
                </a:pPr>
                <a:endParaRPr lang="en-US" sz="1800" i="1" dirty="0"/>
              </a:p>
              <a:p>
                <a:pPr>
                  <a:buFont typeface="Courier New" panose="02070309020205020404" pitchFamily="49" charset="0"/>
                  <a:buChar char="o"/>
                </a:pPr>
                <a:endParaRPr lang="en-US" sz="1800" i="1" dirty="0"/>
              </a:p>
            </p:txBody>
          </p:sp>
        </mc:Choice>
        <mc:Fallback xmlns="">
          <p:sp>
            <p:nvSpPr>
              <p:cNvPr id="8" name="Content Placeholder 2">
                <a:extLst>
                  <a:ext uri="{FF2B5EF4-FFF2-40B4-BE49-F238E27FC236}">
                    <a16:creationId xmlns:a16="http://schemas.microsoft.com/office/drawing/2014/main" id="{5021B502-50A6-EE1B-D848-F41AE2625295}"/>
                  </a:ext>
                </a:extLst>
              </p:cNvPr>
              <p:cNvSpPr>
                <a:spLocks noGrp="1" noRot="1" noChangeAspect="1" noMove="1" noResize="1" noEditPoints="1" noAdjustHandles="1" noChangeArrowheads="1" noChangeShapeType="1" noTextEdit="1"/>
              </p:cNvSpPr>
              <p:nvPr>
                <p:ph idx="1"/>
              </p:nvPr>
            </p:nvSpPr>
            <p:spPr>
              <a:xfrm>
                <a:off x="221432" y="727796"/>
                <a:ext cx="4251201" cy="5492029"/>
              </a:xfrm>
              <a:blipFill>
                <a:blip r:embed="rId5"/>
                <a:stretch>
                  <a:fillRect l="-1146" t="-1110" r="-287"/>
                </a:stretch>
              </a:blipFill>
              <a:ln>
                <a:noFill/>
              </a:ln>
            </p:spPr>
            <p:txBody>
              <a:bodyPr/>
              <a:lstStyle/>
              <a:p>
                <a:r>
                  <a:rPr lang="en-GB">
                    <a:noFill/>
                  </a:rPr>
                  <a:t> </a:t>
                </a:r>
              </a:p>
            </p:txBody>
          </p:sp>
        </mc:Fallback>
      </mc:AlternateContent>
      <p:sp>
        <p:nvSpPr>
          <p:cNvPr id="12" name="TextBox 11">
            <a:extLst>
              <a:ext uri="{FF2B5EF4-FFF2-40B4-BE49-F238E27FC236}">
                <a16:creationId xmlns:a16="http://schemas.microsoft.com/office/drawing/2014/main" id="{C7F1C9E3-C813-3E6B-5510-FD5664185842}"/>
              </a:ext>
            </a:extLst>
          </p:cNvPr>
          <p:cNvSpPr txBox="1"/>
          <p:nvPr/>
        </p:nvSpPr>
        <p:spPr>
          <a:xfrm>
            <a:off x="8076580" y="375505"/>
            <a:ext cx="3830154" cy="646331"/>
          </a:xfrm>
          <a:prstGeom prst="rect">
            <a:avLst/>
          </a:prstGeom>
          <a:noFill/>
        </p:spPr>
        <p:txBody>
          <a:bodyPr wrap="square">
            <a:spAutoFit/>
          </a:bodyPr>
          <a:lstStyle/>
          <a:p>
            <a:pPr marL="0" indent="0">
              <a:buNone/>
            </a:pPr>
            <a:r>
              <a:rPr lang="en-US" sz="1800" dirty="0"/>
              <a:t>Ion cyclotron (IC) is instead </a:t>
            </a:r>
            <a:r>
              <a:rPr lang="en-US" sz="1800" b="1" dirty="0">
                <a:solidFill>
                  <a:srgbClr val="FF0000"/>
                </a:solidFill>
              </a:rPr>
              <a:t>not foreseen in the VNS baseline</a:t>
            </a:r>
            <a:r>
              <a:rPr lang="en-US" sz="1800" dirty="0"/>
              <a:t>. </a:t>
            </a:r>
          </a:p>
        </p:txBody>
      </p:sp>
      <p:sp>
        <p:nvSpPr>
          <p:cNvPr id="13" name="TextBox 12">
            <a:extLst>
              <a:ext uri="{FF2B5EF4-FFF2-40B4-BE49-F238E27FC236}">
                <a16:creationId xmlns:a16="http://schemas.microsoft.com/office/drawing/2014/main" id="{50BA5369-F218-53E1-1F38-1BC3283374B2}"/>
              </a:ext>
            </a:extLst>
          </p:cNvPr>
          <p:cNvSpPr txBox="1"/>
          <p:nvPr/>
        </p:nvSpPr>
        <p:spPr>
          <a:xfrm>
            <a:off x="4568056" y="817688"/>
            <a:ext cx="3061469" cy="2215991"/>
          </a:xfrm>
          <a:prstGeom prst="rect">
            <a:avLst/>
          </a:prstGeom>
          <a:noFill/>
        </p:spPr>
        <p:txBody>
          <a:bodyPr wrap="square">
            <a:spAutoFit/>
          </a:bodyPr>
          <a:lstStyle/>
          <a:p>
            <a:pPr marL="285750" indent="-285750">
              <a:buClr>
                <a:schemeClr val="tx1"/>
              </a:buClr>
              <a:buFont typeface="Courier New" panose="02070309020205020404" pitchFamily="49" charset="0"/>
              <a:buChar char="o"/>
            </a:pPr>
            <a:r>
              <a:rPr lang="en-US" sz="1200" dirty="0"/>
              <a:t>The idea (JET-like) of boosting fusion power via IC heating of beam particles </a:t>
            </a:r>
            <a:r>
              <a:rPr lang="en-US" sz="1200" b="1" dirty="0">
                <a:solidFill>
                  <a:srgbClr val="FF0000"/>
                </a:solidFill>
              </a:rPr>
              <a:t>is not viable in VNS!</a:t>
            </a:r>
          </a:p>
          <a:p>
            <a:pPr marL="285750" indent="-285750">
              <a:buClr>
                <a:schemeClr val="tx1"/>
              </a:buClr>
              <a:buFont typeface="Courier New" panose="02070309020205020404" pitchFamily="49" charset="0"/>
              <a:buChar char="o"/>
            </a:pPr>
            <a:endParaRPr lang="en-US" sz="1200" dirty="0"/>
          </a:p>
          <a:p>
            <a:pPr marL="285750" indent="-285750">
              <a:buClr>
                <a:schemeClr val="tx1"/>
              </a:buClr>
              <a:buFont typeface="Courier New" panose="02070309020205020404" pitchFamily="49" charset="0"/>
              <a:buChar char="o"/>
            </a:pPr>
            <a:r>
              <a:rPr lang="en-US" sz="1200" dirty="0"/>
              <a:t>Reason: D-ions have </a:t>
            </a:r>
            <a:r>
              <a:rPr lang="en-US" sz="1200" b="1" dirty="0">
                <a:solidFill>
                  <a:srgbClr val="0070C0"/>
                </a:solidFill>
              </a:rPr>
              <a:t>the same resonance as alpha particles</a:t>
            </a:r>
            <a:endParaRPr lang="en-US" sz="1200" dirty="0"/>
          </a:p>
          <a:p>
            <a:pPr>
              <a:buClr>
                <a:schemeClr val="tx1"/>
              </a:buClr>
            </a:pPr>
            <a:endParaRPr lang="en-US" sz="1200" dirty="0"/>
          </a:p>
          <a:p>
            <a:pPr marL="285750" indent="-285750">
              <a:buClr>
                <a:schemeClr val="tx1"/>
              </a:buClr>
              <a:buFont typeface="Courier New" panose="02070309020205020404" pitchFamily="49" charset="0"/>
              <a:buChar char="o"/>
            </a:pPr>
            <a:r>
              <a:rPr lang="en-US" sz="1200" b="1" dirty="0">
                <a:solidFill>
                  <a:srgbClr val="0070C0"/>
                </a:solidFill>
              </a:rPr>
              <a:t>2 T heating still usable for e-heating </a:t>
            </a:r>
            <a:r>
              <a:rPr lang="en-US" sz="1200" dirty="0"/>
              <a:t>(second harmonic more effective than first in single pass absorption, </a:t>
            </a:r>
            <a:r>
              <a:rPr lang="en-US" sz="1200" b="1" dirty="0">
                <a:solidFill>
                  <a:srgbClr val="0070C0"/>
                </a:solidFill>
              </a:rPr>
              <a:t>f = 60 MHz</a:t>
            </a:r>
            <a:r>
              <a:rPr lang="en-US" sz="1200" dirty="0"/>
              <a:t>)</a:t>
            </a:r>
          </a:p>
          <a:p>
            <a:pPr marL="285750" indent="-285750">
              <a:buClr>
                <a:schemeClr val="tx1"/>
              </a:buClr>
              <a:buFont typeface="Courier New" panose="02070309020205020404" pitchFamily="49" charset="0"/>
              <a:buChar char="o"/>
            </a:pPr>
            <a:endParaRPr lang="en-US" dirty="0"/>
          </a:p>
        </p:txBody>
      </p:sp>
    </p:spTree>
    <p:extLst>
      <p:ext uri="{BB962C8B-B14F-4D97-AF65-F5344CB8AC3E}">
        <p14:creationId xmlns:p14="http://schemas.microsoft.com/office/powerpoint/2010/main" val="159265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45C8-08C1-9C16-E531-C7CFF1856630}"/>
              </a:ext>
            </a:extLst>
          </p:cNvPr>
          <p:cNvSpPr>
            <a:spLocks noGrp="1"/>
          </p:cNvSpPr>
          <p:nvPr>
            <p:ph type="title"/>
          </p:nvPr>
        </p:nvSpPr>
        <p:spPr/>
        <p:txBody>
          <a:bodyPr/>
          <a:lstStyle/>
          <a:p>
            <a:r>
              <a:rPr lang="en-US" dirty="0"/>
              <a:t>Plasma equilibrium</a:t>
            </a:r>
          </a:p>
        </p:txBody>
      </p:sp>
      <p:sp>
        <p:nvSpPr>
          <p:cNvPr id="17" name="Slide Number Placeholder 4">
            <a:extLst>
              <a:ext uri="{FF2B5EF4-FFF2-40B4-BE49-F238E27FC236}">
                <a16:creationId xmlns:a16="http://schemas.microsoft.com/office/drawing/2014/main" id="{A5116D9E-B62E-52B3-1FCA-2E9E9B71177B}"/>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3" name="Content Placeholder 2">
            <a:extLst>
              <a:ext uri="{FF2B5EF4-FFF2-40B4-BE49-F238E27FC236}">
                <a16:creationId xmlns:a16="http://schemas.microsoft.com/office/drawing/2014/main" id="{2E49933B-00DD-62FD-46E2-427EF33951D2}"/>
              </a:ext>
            </a:extLst>
          </p:cNvPr>
          <p:cNvSpPr>
            <a:spLocks noGrp="1"/>
          </p:cNvSpPr>
          <p:nvPr>
            <p:ph idx="1"/>
          </p:nvPr>
        </p:nvSpPr>
        <p:spPr>
          <a:xfrm>
            <a:off x="810594" y="791151"/>
            <a:ext cx="4504498" cy="5523924"/>
          </a:xfrm>
        </p:spPr>
        <p:txBody>
          <a:bodyPr>
            <a:normAutofit/>
          </a:bodyPr>
          <a:lstStyle/>
          <a:p>
            <a:pPr>
              <a:buFont typeface="Courier New" panose="02070309020205020404" pitchFamily="49" charset="0"/>
              <a:buChar char="o"/>
            </a:pPr>
            <a:r>
              <a:rPr lang="en-GB" sz="1900" dirty="0"/>
              <a:t>High equilibrium currents in PF coils </a:t>
            </a:r>
          </a:p>
          <a:p>
            <a:pPr marL="252000" indent="0">
              <a:spcBef>
                <a:spcPts val="0"/>
              </a:spcBef>
              <a:buNone/>
            </a:pPr>
            <a:r>
              <a:rPr lang="en-GB" sz="1900" dirty="0"/>
              <a:t>(~7 MA/coil) to control I</a:t>
            </a:r>
            <a:r>
              <a:rPr lang="en-GB" sz="1900" baseline="-25000" dirty="0"/>
              <a:t>p</a:t>
            </a:r>
            <a:r>
              <a:rPr lang="en-GB" sz="1900" dirty="0"/>
              <a:t> = 1.76 MA. </a:t>
            </a:r>
          </a:p>
          <a:p>
            <a:pPr marL="252000" indent="0">
              <a:buNone/>
            </a:pPr>
            <a:r>
              <a:rPr lang="en-GB" sz="1900" b="1" dirty="0">
                <a:solidFill>
                  <a:srgbClr val="FF0000"/>
                </a:solidFill>
              </a:rPr>
              <a:t>This is due to the large distance of the PF from the (tiny) plasma.</a:t>
            </a:r>
            <a:endParaRPr lang="en-GB" sz="1900" dirty="0"/>
          </a:p>
          <a:p>
            <a:pPr>
              <a:buFont typeface="Courier New" panose="02070309020205020404" pitchFamily="49" charset="0"/>
              <a:buChar char="o"/>
            </a:pPr>
            <a:endParaRPr lang="en-GB" sz="1900" dirty="0"/>
          </a:p>
          <a:p>
            <a:pPr>
              <a:buFont typeface="Courier New" panose="02070309020205020404" pitchFamily="49" charset="0"/>
              <a:buChar char="o"/>
            </a:pPr>
            <a:r>
              <a:rPr lang="en-GB" sz="1900" dirty="0"/>
              <a:t>For plasma equilibrium and control additional copper coils could be required closer to the plasma (see Ch. Bachmann’s presentation)</a:t>
            </a:r>
          </a:p>
          <a:p>
            <a:pPr>
              <a:buFont typeface="Courier New" panose="02070309020205020404" pitchFamily="49" charset="0"/>
              <a:buChar char="o"/>
            </a:pPr>
            <a:endParaRPr lang="en-GB" sz="1900" dirty="0">
              <a:sym typeface="Wingdings" panose="05000000000000000000" pitchFamily="2" charset="2"/>
            </a:endParaRPr>
          </a:p>
          <a:p>
            <a:pPr>
              <a:buFont typeface="Courier New" panose="02070309020205020404" pitchFamily="49" charset="0"/>
              <a:buChar char="o"/>
            </a:pPr>
            <a:r>
              <a:rPr lang="en-GB" sz="1900" dirty="0">
                <a:sym typeface="Wingdings" panose="05000000000000000000" pitchFamily="2" charset="2"/>
              </a:rPr>
              <a:t>A significant role to obtain the equilibrium is played by the CS.</a:t>
            </a:r>
          </a:p>
          <a:p>
            <a:pPr>
              <a:buFont typeface="Courier New" panose="02070309020205020404" pitchFamily="49" charset="0"/>
              <a:buChar char="o"/>
            </a:pPr>
            <a:endParaRPr lang="en-GB" sz="1900" dirty="0">
              <a:sym typeface="Wingdings" panose="05000000000000000000" pitchFamily="2" charset="2"/>
            </a:endParaRPr>
          </a:p>
          <a:p>
            <a:pPr marL="252000" indent="0">
              <a:buNone/>
            </a:pPr>
            <a:r>
              <a:rPr lang="en-GB" sz="1900" b="1" dirty="0">
                <a:solidFill>
                  <a:srgbClr val="0070C0"/>
                </a:solidFill>
                <a:sym typeface="Wingdings" panose="05000000000000000000" pitchFamily="2" charset="2"/>
              </a:rPr>
              <a:t>Strong reduction of the available flux for the current ramp-up.</a:t>
            </a:r>
          </a:p>
        </p:txBody>
      </p:sp>
      <p:pic>
        <p:nvPicPr>
          <p:cNvPr id="5" name="Picture 4" descr="A person standing in a blue circle&#10;&#10;Description automatically generated">
            <a:extLst>
              <a:ext uri="{FF2B5EF4-FFF2-40B4-BE49-F238E27FC236}">
                <a16:creationId xmlns:a16="http://schemas.microsoft.com/office/drawing/2014/main" id="{A0D0839E-D087-7180-B094-585B8741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486" y="585197"/>
            <a:ext cx="2073227" cy="2525143"/>
          </a:xfrm>
          <a:prstGeom prst="rect">
            <a:avLst/>
          </a:prstGeom>
        </p:spPr>
      </p:pic>
      <p:sp>
        <p:nvSpPr>
          <p:cNvPr id="4" name="TextBox 3">
            <a:extLst>
              <a:ext uri="{FF2B5EF4-FFF2-40B4-BE49-F238E27FC236}">
                <a16:creationId xmlns:a16="http://schemas.microsoft.com/office/drawing/2014/main" id="{83536C66-826A-3453-948C-1551AE2AD64E}"/>
              </a:ext>
            </a:extLst>
          </p:cNvPr>
          <p:cNvSpPr txBox="1"/>
          <p:nvPr/>
        </p:nvSpPr>
        <p:spPr>
          <a:xfrm>
            <a:off x="9473737" y="53578"/>
            <a:ext cx="2594438" cy="307777"/>
          </a:xfrm>
          <a:prstGeom prst="rect">
            <a:avLst/>
          </a:prstGeom>
          <a:noFill/>
        </p:spPr>
        <p:txBody>
          <a:bodyPr wrap="square" rtlCol="0">
            <a:spAutoFit/>
          </a:bodyPr>
          <a:lstStyle/>
          <a:p>
            <a:r>
              <a:rPr lang="en-US" sz="1400" i="1" dirty="0"/>
              <a:t>Data: R. Ambrosino, F. </a:t>
            </a:r>
            <a:r>
              <a:rPr lang="en-US" sz="1400" i="1" dirty="0" err="1"/>
              <a:t>Maviglia</a:t>
            </a:r>
            <a:endParaRPr lang="en-GB" sz="1400" i="1" dirty="0"/>
          </a:p>
        </p:txBody>
      </p:sp>
      <p:pic>
        <p:nvPicPr>
          <p:cNvPr id="7" name="Picture 6" descr="A diagram of a person's body&#10;&#10;Description automatically generated">
            <a:extLst>
              <a:ext uri="{FF2B5EF4-FFF2-40B4-BE49-F238E27FC236}">
                <a16:creationId xmlns:a16="http://schemas.microsoft.com/office/drawing/2014/main" id="{06242451-655E-BB0B-2405-AD9F4669C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0" y="3212315"/>
            <a:ext cx="2717465" cy="3291577"/>
          </a:xfrm>
          <a:prstGeom prst="rect">
            <a:avLst/>
          </a:prstGeom>
        </p:spPr>
      </p:pic>
      <p:cxnSp>
        <p:nvCxnSpPr>
          <p:cNvPr id="8" name="Straight Connector 7">
            <a:extLst>
              <a:ext uri="{FF2B5EF4-FFF2-40B4-BE49-F238E27FC236}">
                <a16:creationId xmlns:a16="http://schemas.microsoft.com/office/drawing/2014/main" id="{A3746349-D4B7-00CB-6B40-EA0E29C0E777}"/>
              </a:ext>
            </a:extLst>
          </p:cNvPr>
          <p:cNvCxnSpPr>
            <a:cxnSpLocks/>
          </p:cNvCxnSpPr>
          <p:nvPr/>
        </p:nvCxnSpPr>
        <p:spPr>
          <a:xfrm flipH="1">
            <a:off x="6608338" y="2003494"/>
            <a:ext cx="652666" cy="48681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9619BE-C0E7-04C0-1A15-93D4DA09900A}"/>
              </a:ext>
            </a:extLst>
          </p:cNvPr>
          <p:cNvCxnSpPr>
            <a:cxnSpLocks/>
          </p:cNvCxnSpPr>
          <p:nvPr/>
        </p:nvCxnSpPr>
        <p:spPr>
          <a:xfrm flipH="1">
            <a:off x="6513197" y="1442251"/>
            <a:ext cx="652666" cy="120064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CD0455-FB66-8100-8A6C-7343712AB8C3}"/>
              </a:ext>
            </a:extLst>
          </p:cNvPr>
          <p:cNvSpPr txBox="1"/>
          <p:nvPr/>
        </p:nvSpPr>
        <p:spPr>
          <a:xfrm>
            <a:off x="8876506" y="4760049"/>
            <a:ext cx="3004548" cy="1815882"/>
          </a:xfrm>
          <a:prstGeom prst="rect">
            <a:avLst/>
          </a:prstGeom>
          <a:noFill/>
        </p:spPr>
        <p:txBody>
          <a:bodyPr wrap="square">
            <a:spAutoFit/>
          </a:bodyPr>
          <a:lstStyle/>
          <a:p>
            <a:r>
              <a:rPr lang="en-GB" sz="1600" dirty="0">
                <a:latin typeface="Arial Narrow" panose="020B0606020202030204" pitchFamily="34" charset="0"/>
              </a:rPr>
              <a:t>Ratio distance (plasma </a:t>
            </a:r>
            <a:r>
              <a:rPr lang="en-GB" sz="1600" dirty="0" err="1">
                <a:latin typeface="Arial Narrow" panose="020B0606020202030204" pitchFamily="34" charset="0"/>
              </a:rPr>
              <a:t>boundary↔coils</a:t>
            </a:r>
            <a:r>
              <a:rPr lang="en-GB" sz="1600" dirty="0">
                <a:latin typeface="Arial Narrow" panose="020B0606020202030204" pitchFamily="34" charset="0"/>
              </a:rPr>
              <a:t>)/ (plasma </a:t>
            </a:r>
            <a:r>
              <a:rPr lang="en-GB" sz="1600" dirty="0" err="1">
                <a:latin typeface="Arial Narrow" panose="020B0606020202030204" pitchFamily="34" charset="0"/>
              </a:rPr>
              <a:t>core↔coils</a:t>
            </a:r>
            <a:r>
              <a:rPr lang="en-GB" sz="1600" dirty="0">
                <a:latin typeface="Arial Narrow" panose="020B0606020202030204" pitchFamily="34" charset="0"/>
              </a:rPr>
              <a:t>) smaller in </a:t>
            </a:r>
            <a:r>
              <a:rPr lang="en-GB" sz="1600" b="1" dirty="0">
                <a:solidFill>
                  <a:srgbClr val="FF0000"/>
                </a:solidFill>
                <a:latin typeface="Arial Narrow" panose="020B0606020202030204" pitchFamily="34" charset="0"/>
              </a:rPr>
              <a:t>VNS </a:t>
            </a:r>
            <a:r>
              <a:rPr lang="en-GB" sz="1600" dirty="0">
                <a:latin typeface="Arial Narrow" panose="020B0606020202030204" pitchFamily="34" charset="0"/>
              </a:rPr>
              <a:t>(e.g. ≈2.6/2.1, </a:t>
            </a:r>
            <a:r>
              <a:rPr lang="en-GB" sz="1600" dirty="0" err="1">
                <a:latin typeface="Arial Narrow" panose="020B0606020202030204" pitchFamily="34" charset="0"/>
              </a:rPr>
              <a:t>v.s</a:t>
            </a:r>
            <a:r>
              <a:rPr lang="en-GB" sz="1600" dirty="0">
                <a:latin typeface="Arial Narrow" panose="020B0606020202030204" pitchFamily="34" charset="0"/>
              </a:rPr>
              <a:t>. 5.7/3.8 in </a:t>
            </a:r>
            <a:r>
              <a:rPr lang="en-GB" sz="1600" b="1" dirty="0">
                <a:solidFill>
                  <a:srgbClr val="0000FF"/>
                </a:solidFill>
                <a:latin typeface="Arial Narrow" panose="020B0606020202030204" pitchFamily="34" charset="0"/>
              </a:rPr>
              <a:t>ITER</a:t>
            </a:r>
            <a:r>
              <a:rPr lang="en-GB" sz="1600" dirty="0">
                <a:latin typeface="Arial Narrow" panose="020B0606020202030204" pitchFamily="34" charset="0"/>
              </a:rPr>
              <a:t>): coils “see” plasma more like a point from afar, with less </a:t>
            </a:r>
            <a:r>
              <a:rPr lang="en-GB" sz="1600" i="1" dirty="0" err="1">
                <a:latin typeface="Arial Narrow" panose="020B0606020202030204" pitchFamily="34" charset="0"/>
              </a:rPr>
              <a:t>dof</a:t>
            </a:r>
            <a:r>
              <a:rPr lang="en-GB" sz="1600" i="1" dirty="0">
                <a:latin typeface="Arial Narrow" panose="020B0606020202030204" pitchFamily="34" charset="0"/>
              </a:rPr>
              <a:t>.</a:t>
            </a:r>
            <a:r>
              <a:rPr lang="en-GB" sz="1600" dirty="0">
                <a:latin typeface="Arial Narrow" panose="020B0606020202030204" pitchFamily="34" charset="0"/>
              </a:rPr>
              <a:t> to control the shape.</a:t>
            </a:r>
          </a:p>
        </p:txBody>
      </p:sp>
      <p:pic>
        <p:nvPicPr>
          <p:cNvPr id="12" name="Picture 11">
            <a:extLst>
              <a:ext uri="{FF2B5EF4-FFF2-40B4-BE49-F238E27FC236}">
                <a16:creationId xmlns:a16="http://schemas.microsoft.com/office/drawing/2014/main" id="{A0FFF637-D10D-421A-0F07-64D4E6CB9C7E}"/>
              </a:ext>
            </a:extLst>
          </p:cNvPr>
          <p:cNvPicPr>
            <a:picLocks noChangeAspect="1"/>
          </p:cNvPicPr>
          <p:nvPr/>
        </p:nvPicPr>
        <p:blipFill rotWithShape="1">
          <a:blip r:embed="rId4"/>
          <a:srcRect l="9502" t="3800" r="9502" b="7711"/>
          <a:stretch/>
        </p:blipFill>
        <p:spPr>
          <a:xfrm>
            <a:off x="8876505" y="631590"/>
            <a:ext cx="3004548" cy="4128459"/>
          </a:xfrm>
          <a:prstGeom prst="rect">
            <a:avLst/>
          </a:prstGeom>
        </p:spPr>
      </p:pic>
      <p:cxnSp>
        <p:nvCxnSpPr>
          <p:cNvPr id="13" name="Straight Arrow Connector 12">
            <a:extLst>
              <a:ext uri="{FF2B5EF4-FFF2-40B4-BE49-F238E27FC236}">
                <a16:creationId xmlns:a16="http://schemas.microsoft.com/office/drawing/2014/main" id="{591B494C-AADD-8DF6-C10C-3E2BA1B9A333}"/>
              </a:ext>
            </a:extLst>
          </p:cNvPr>
          <p:cNvCxnSpPr>
            <a:cxnSpLocks/>
          </p:cNvCxnSpPr>
          <p:nvPr/>
        </p:nvCxnSpPr>
        <p:spPr>
          <a:xfrm flipV="1">
            <a:off x="10856397" y="2003494"/>
            <a:ext cx="815692" cy="3465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8D9D22-E02F-0C0A-C92F-082F16180A07}"/>
              </a:ext>
            </a:extLst>
          </p:cNvPr>
          <p:cNvSpPr txBox="1"/>
          <p:nvPr/>
        </p:nvSpPr>
        <p:spPr>
          <a:xfrm rot="20255813">
            <a:off x="10814841" y="2215835"/>
            <a:ext cx="984413" cy="379656"/>
          </a:xfrm>
          <a:prstGeom prst="rect">
            <a:avLst/>
          </a:prstGeom>
          <a:noFill/>
        </p:spPr>
        <p:txBody>
          <a:bodyPr wrap="square">
            <a:spAutoFit/>
          </a:bodyPr>
          <a:lstStyle/>
          <a:p>
            <a:r>
              <a:rPr lang="en-US" sz="1867" dirty="0">
                <a:solidFill>
                  <a:srgbClr val="0000FF"/>
                </a:solidFill>
                <a:latin typeface="Arial Narrow" panose="020B0606020202030204" pitchFamily="34" charset="0"/>
              </a:rPr>
              <a:t>≈5.74m</a:t>
            </a:r>
          </a:p>
        </p:txBody>
      </p:sp>
      <p:sp>
        <p:nvSpPr>
          <p:cNvPr id="15" name="TextBox 14">
            <a:extLst>
              <a:ext uri="{FF2B5EF4-FFF2-40B4-BE49-F238E27FC236}">
                <a16:creationId xmlns:a16="http://schemas.microsoft.com/office/drawing/2014/main" id="{7976487C-70C0-B1B0-FA71-953D226E2FBB}"/>
              </a:ext>
            </a:extLst>
          </p:cNvPr>
          <p:cNvSpPr txBox="1"/>
          <p:nvPr/>
        </p:nvSpPr>
        <p:spPr>
          <a:xfrm rot="20597405">
            <a:off x="10809067" y="1814763"/>
            <a:ext cx="987363" cy="379656"/>
          </a:xfrm>
          <a:prstGeom prst="rect">
            <a:avLst/>
          </a:prstGeom>
          <a:noFill/>
        </p:spPr>
        <p:txBody>
          <a:bodyPr wrap="square">
            <a:spAutoFit/>
          </a:bodyPr>
          <a:lstStyle/>
          <a:p>
            <a:r>
              <a:rPr lang="en-US" sz="1867" dirty="0">
                <a:solidFill>
                  <a:srgbClr val="0000FF"/>
                </a:solidFill>
                <a:latin typeface="Arial Narrow" panose="020B0606020202030204" pitchFamily="34" charset="0"/>
              </a:rPr>
              <a:t>≈3.8m</a:t>
            </a:r>
          </a:p>
        </p:txBody>
      </p:sp>
      <p:cxnSp>
        <p:nvCxnSpPr>
          <p:cNvPr id="16" name="Straight Arrow Connector 15">
            <a:extLst>
              <a:ext uri="{FF2B5EF4-FFF2-40B4-BE49-F238E27FC236}">
                <a16:creationId xmlns:a16="http://schemas.microsoft.com/office/drawing/2014/main" id="{B0286D8A-19A7-35E3-BD07-041546476BCA}"/>
              </a:ext>
            </a:extLst>
          </p:cNvPr>
          <p:cNvCxnSpPr>
            <a:cxnSpLocks/>
          </p:cNvCxnSpPr>
          <p:nvPr/>
        </p:nvCxnSpPr>
        <p:spPr>
          <a:xfrm flipV="1">
            <a:off x="10505409" y="2102816"/>
            <a:ext cx="1197160" cy="4804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30DE2A4-04BC-DCE7-D542-1D97840DD0B1}"/>
              </a:ext>
            </a:extLst>
          </p:cNvPr>
          <p:cNvCxnSpPr>
            <a:cxnSpLocks/>
          </p:cNvCxnSpPr>
          <p:nvPr/>
        </p:nvCxnSpPr>
        <p:spPr>
          <a:xfrm flipV="1">
            <a:off x="9644591" y="2384598"/>
            <a:ext cx="445335" cy="21008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B4EC03-DED8-19CC-1957-18B7CF2D1D23}"/>
              </a:ext>
            </a:extLst>
          </p:cNvPr>
          <p:cNvSpPr txBox="1"/>
          <p:nvPr/>
        </p:nvSpPr>
        <p:spPr>
          <a:xfrm rot="19709659">
            <a:off x="9339368" y="2105764"/>
            <a:ext cx="935765" cy="379656"/>
          </a:xfrm>
          <a:prstGeom prst="rect">
            <a:avLst/>
          </a:prstGeom>
          <a:noFill/>
        </p:spPr>
        <p:txBody>
          <a:bodyPr wrap="square">
            <a:spAutoFit/>
          </a:bodyPr>
          <a:lstStyle/>
          <a:p>
            <a:pPr defTabSz="1219170">
              <a:defRPr/>
            </a:pPr>
            <a:r>
              <a:rPr lang="en-US" sz="1867" dirty="0">
                <a:solidFill>
                  <a:srgbClr val="FF0000"/>
                </a:solidFill>
                <a:latin typeface="Arial Narrow" panose="020B0606020202030204" pitchFamily="34" charset="0"/>
              </a:rPr>
              <a:t>≈2.1m</a:t>
            </a:r>
          </a:p>
        </p:txBody>
      </p:sp>
      <p:sp>
        <p:nvSpPr>
          <p:cNvPr id="21" name="TextBox 20">
            <a:extLst>
              <a:ext uri="{FF2B5EF4-FFF2-40B4-BE49-F238E27FC236}">
                <a16:creationId xmlns:a16="http://schemas.microsoft.com/office/drawing/2014/main" id="{BE48E46C-5EFC-7501-3252-365F356691D3}"/>
              </a:ext>
            </a:extLst>
          </p:cNvPr>
          <p:cNvSpPr txBox="1"/>
          <p:nvPr/>
        </p:nvSpPr>
        <p:spPr>
          <a:xfrm rot="20103051">
            <a:off x="9554392" y="2504684"/>
            <a:ext cx="935765" cy="379656"/>
          </a:xfrm>
          <a:prstGeom prst="rect">
            <a:avLst/>
          </a:prstGeom>
          <a:noFill/>
        </p:spPr>
        <p:txBody>
          <a:bodyPr wrap="square">
            <a:spAutoFit/>
          </a:bodyPr>
          <a:lstStyle/>
          <a:p>
            <a:pPr defTabSz="1219170">
              <a:defRPr/>
            </a:pPr>
            <a:r>
              <a:rPr lang="en-US" sz="1867" dirty="0">
                <a:solidFill>
                  <a:srgbClr val="FF0000"/>
                </a:solidFill>
                <a:latin typeface="Arial Narrow" panose="020B0606020202030204" pitchFamily="34" charset="0"/>
              </a:rPr>
              <a:t>≈2.6m</a:t>
            </a:r>
          </a:p>
        </p:txBody>
      </p:sp>
      <p:cxnSp>
        <p:nvCxnSpPr>
          <p:cNvPr id="22" name="Straight Arrow Connector 21">
            <a:extLst>
              <a:ext uri="{FF2B5EF4-FFF2-40B4-BE49-F238E27FC236}">
                <a16:creationId xmlns:a16="http://schemas.microsoft.com/office/drawing/2014/main" id="{B6012332-667B-250C-B33A-24E5FE7CCFFB}"/>
              </a:ext>
            </a:extLst>
          </p:cNvPr>
          <p:cNvCxnSpPr>
            <a:cxnSpLocks/>
          </p:cNvCxnSpPr>
          <p:nvPr/>
        </p:nvCxnSpPr>
        <p:spPr>
          <a:xfrm flipV="1">
            <a:off x="9583131" y="2463177"/>
            <a:ext cx="549209" cy="26564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A8EB9C9-A665-3A8F-875E-4B385BBC25C0}"/>
              </a:ext>
            </a:extLst>
          </p:cNvPr>
          <p:cNvSpPr txBox="1"/>
          <p:nvPr/>
        </p:nvSpPr>
        <p:spPr>
          <a:xfrm>
            <a:off x="10166916" y="791151"/>
            <a:ext cx="1066517" cy="420564"/>
          </a:xfrm>
          <a:prstGeom prst="rect">
            <a:avLst/>
          </a:prstGeom>
          <a:noFill/>
        </p:spPr>
        <p:txBody>
          <a:bodyPr wrap="square">
            <a:spAutoFit/>
          </a:bodyPr>
          <a:lstStyle/>
          <a:p>
            <a:r>
              <a:rPr lang="en-US" sz="2133" b="1" dirty="0">
                <a:solidFill>
                  <a:srgbClr val="0000FF"/>
                </a:solidFill>
                <a:latin typeface="Arial Narrow" panose="020B0606020202030204" pitchFamily="34" charset="0"/>
              </a:rPr>
              <a:t>ITER</a:t>
            </a:r>
            <a:endParaRPr lang="en-US" sz="2400" b="1" dirty="0"/>
          </a:p>
        </p:txBody>
      </p:sp>
      <p:sp>
        <p:nvSpPr>
          <p:cNvPr id="24" name="TextBox 23">
            <a:extLst>
              <a:ext uri="{FF2B5EF4-FFF2-40B4-BE49-F238E27FC236}">
                <a16:creationId xmlns:a16="http://schemas.microsoft.com/office/drawing/2014/main" id="{0AE0F833-4DBA-3416-83DB-31B906899B56}"/>
              </a:ext>
            </a:extLst>
          </p:cNvPr>
          <p:cNvSpPr txBox="1"/>
          <p:nvPr/>
        </p:nvSpPr>
        <p:spPr>
          <a:xfrm>
            <a:off x="9168688" y="1551133"/>
            <a:ext cx="1184393" cy="420564"/>
          </a:xfrm>
          <a:prstGeom prst="rect">
            <a:avLst/>
          </a:prstGeom>
          <a:noFill/>
        </p:spPr>
        <p:txBody>
          <a:bodyPr wrap="square">
            <a:spAutoFit/>
          </a:bodyPr>
          <a:lstStyle/>
          <a:p>
            <a:r>
              <a:rPr lang="en-US" sz="2133" b="1" dirty="0">
                <a:solidFill>
                  <a:srgbClr val="FF0000"/>
                </a:solidFill>
                <a:latin typeface="Arial Narrow" panose="020B0606020202030204" pitchFamily="34" charset="0"/>
              </a:rPr>
              <a:t>VNS</a:t>
            </a:r>
            <a:endParaRPr lang="en-US" sz="2400" b="1" dirty="0">
              <a:solidFill>
                <a:srgbClr val="FF0000"/>
              </a:solidFill>
            </a:endParaRPr>
          </a:p>
        </p:txBody>
      </p:sp>
      <p:sp>
        <p:nvSpPr>
          <p:cNvPr id="6" name="TextBox 5">
            <a:extLst>
              <a:ext uri="{FF2B5EF4-FFF2-40B4-BE49-F238E27FC236}">
                <a16:creationId xmlns:a16="http://schemas.microsoft.com/office/drawing/2014/main" id="{D9236C10-8E28-FDA0-37B4-57FFD13DEBAC}"/>
              </a:ext>
            </a:extLst>
          </p:cNvPr>
          <p:cNvSpPr txBox="1"/>
          <p:nvPr/>
        </p:nvSpPr>
        <p:spPr>
          <a:xfrm>
            <a:off x="5863463" y="2463177"/>
            <a:ext cx="1109186" cy="379656"/>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spcAft>
                <a:spcPts val="1200"/>
              </a:spcAft>
            </a:pPr>
            <a:r>
              <a:rPr lang="en-US" sz="1867" dirty="0"/>
              <a:t>Cu-coils</a:t>
            </a:r>
            <a:endParaRPr lang="en-GB" sz="1867" b="1" dirty="0"/>
          </a:p>
        </p:txBody>
      </p:sp>
      <p:sp>
        <p:nvSpPr>
          <p:cNvPr id="10" name="Footer Placeholder 3">
            <a:extLst>
              <a:ext uri="{FF2B5EF4-FFF2-40B4-BE49-F238E27FC236}">
                <a16:creationId xmlns:a16="http://schemas.microsoft.com/office/drawing/2014/main" id="{F87731B8-29F9-522C-A7C7-EF711828DCB7}"/>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Tree>
    <p:extLst>
      <p:ext uri="{BB962C8B-B14F-4D97-AF65-F5344CB8AC3E}">
        <p14:creationId xmlns:p14="http://schemas.microsoft.com/office/powerpoint/2010/main" val="102562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9315-EAAC-7988-F288-4D242E4CA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C6406-36EB-90C4-246F-45307F9A7821}"/>
              </a:ext>
            </a:extLst>
          </p:cNvPr>
          <p:cNvSpPr>
            <a:spLocks noGrp="1"/>
          </p:cNvSpPr>
          <p:nvPr>
            <p:ph type="title"/>
          </p:nvPr>
        </p:nvSpPr>
        <p:spPr/>
        <p:txBody>
          <a:bodyPr/>
          <a:lstStyle/>
          <a:p>
            <a:r>
              <a:rPr lang="en-US" dirty="0"/>
              <a:t>Ramp-up scenario</a:t>
            </a:r>
          </a:p>
        </p:txBody>
      </p:sp>
      <p:sp>
        <p:nvSpPr>
          <p:cNvPr id="17" name="Slide Number Placeholder 4">
            <a:extLst>
              <a:ext uri="{FF2B5EF4-FFF2-40B4-BE49-F238E27FC236}">
                <a16:creationId xmlns:a16="http://schemas.microsoft.com/office/drawing/2014/main" id="{3C922754-4ACB-1E17-9AAB-4B127AE01758}"/>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4" name="Picture 3" descr="A group of graphs showing different types of data&#10;&#10;Description automatically generated">
            <a:extLst>
              <a:ext uri="{FF2B5EF4-FFF2-40B4-BE49-F238E27FC236}">
                <a16:creationId xmlns:a16="http://schemas.microsoft.com/office/drawing/2014/main" id="{667D53B9-78DF-FD1F-AEFE-81AB0E6FF834}"/>
              </a:ext>
            </a:extLst>
          </p:cNvPr>
          <p:cNvPicPr>
            <a:picLocks noChangeAspect="1"/>
          </p:cNvPicPr>
          <p:nvPr/>
        </p:nvPicPr>
        <p:blipFill rotWithShape="1">
          <a:blip r:embed="rId2">
            <a:extLst>
              <a:ext uri="{28A0092B-C50C-407E-A947-70E740481C1C}">
                <a14:useLocalDpi xmlns:a14="http://schemas.microsoft.com/office/drawing/2010/main" val="0"/>
              </a:ext>
            </a:extLst>
          </a:blip>
          <a:srcRect l="10543"/>
          <a:stretch/>
        </p:blipFill>
        <p:spPr>
          <a:xfrm>
            <a:off x="5162266" y="-28575"/>
            <a:ext cx="7757876" cy="4114800"/>
          </a:xfrm>
          <a:prstGeom prst="rect">
            <a:avLst/>
          </a:prstGeom>
        </p:spPr>
      </p:pic>
      <p:sp>
        <p:nvSpPr>
          <p:cNvPr id="5" name="TextBox 4">
            <a:extLst>
              <a:ext uri="{FF2B5EF4-FFF2-40B4-BE49-F238E27FC236}">
                <a16:creationId xmlns:a16="http://schemas.microsoft.com/office/drawing/2014/main" id="{DE23218C-4520-68A6-85D3-8C84D65BE09D}"/>
              </a:ext>
            </a:extLst>
          </p:cNvPr>
          <p:cNvSpPr txBox="1"/>
          <p:nvPr/>
        </p:nvSpPr>
        <p:spPr>
          <a:xfrm>
            <a:off x="993371" y="493438"/>
            <a:ext cx="6120680" cy="369332"/>
          </a:xfrm>
          <a:prstGeom prst="rect">
            <a:avLst/>
          </a:prstGeom>
          <a:noFill/>
        </p:spPr>
        <p:txBody>
          <a:bodyPr wrap="square" rtlCol="0">
            <a:spAutoFit/>
          </a:bodyPr>
          <a:lstStyle/>
          <a:p>
            <a:r>
              <a:rPr lang="en-US" b="1" dirty="0"/>
              <a:t>Definition of RU-trajectory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447540-0827-88C8-912F-FDC8DAD64FFD}"/>
                  </a:ext>
                </a:extLst>
              </p:cNvPr>
              <p:cNvSpPr txBox="1"/>
              <p:nvPr/>
            </p:nvSpPr>
            <p:spPr>
              <a:xfrm>
                <a:off x="90768" y="1209221"/>
                <a:ext cx="4978029" cy="3459152"/>
              </a:xfrm>
              <a:prstGeom prst="rect">
                <a:avLst/>
              </a:prstGeom>
              <a:solidFill>
                <a:schemeClr val="accent1">
                  <a:lumMod val="20000"/>
                  <a:lumOff val="80000"/>
                </a:schemeClr>
              </a:solidFill>
              <a:ln w="15875">
                <a:solidFill>
                  <a:schemeClr val="accent1">
                    <a:lumMod val="50000"/>
                  </a:schemeClr>
                </a:solidFill>
              </a:ln>
            </p:spPr>
            <p:txBody>
              <a:bodyPr wrap="square" rtlCol="0">
                <a:spAutoFit/>
              </a:bodyPr>
              <a:lstStyle/>
              <a:p>
                <a:pPr marL="285750" indent="-285750">
                  <a:buFont typeface="Courier New" panose="02070309020205020404" pitchFamily="49" charset="0"/>
                  <a:buChar char="o"/>
                </a:pPr>
                <a:r>
                  <a:rPr lang="en-US" b="1" dirty="0">
                    <a:solidFill>
                      <a:srgbClr val="003399"/>
                    </a:solidFill>
                  </a:rPr>
                  <a:t>Current ramp </a:t>
                </a:r>
                <a:r>
                  <a:rPr lang="en-US" dirty="0"/>
                  <a:t>quite slow (20 sec, 0.08 MA/sec), same for elongation. </a:t>
                </a:r>
                <a:r>
                  <a:rPr lang="en-US" b="1" dirty="0">
                    <a:solidFill>
                      <a:srgbClr val="FF0000"/>
                    </a:solidFill>
                  </a:rPr>
                  <a:t>Maximize controllability!</a:t>
                </a:r>
              </a:p>
              <a:p>
                <a:pPr marL="285750" indent="-285750">
                  <a:buFont typeface="Courier New" panose="02070309020205020404" pitchFamily="49" charset="0"/>
                  <a:buChar char="o"/>
                </a:pPr>
                <a:r>
                  <a:rPr lang="en-US" b="1" dirty="0">
                    <a:solidFill>
                      <a:srgbClr val="003399"/>
                    </a:solidFill>
                  </a:rPr>
                  <a:t>Density ramp </a:t>
                </a:r>
                <a:r>
                  <a:rPr lang="en-US" dirty="0"/>
                  <a:t>in 15 sec (reduces NB losses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𝑝𝑜𝑙</m:t>
                        </m:r>
                      </m:sub>
                    </m:sSub>
                  </m:oMath>
                </a14:m>
                <a:r>
                  <a:rPr lang="en-GB" dirty="0"/>
                  <a:t>), but within Greenwald limit.</a:t>
                </a:r>
              </a:p>
              <a:p>
                <a:pPr marL="285750" indent="-285750">
                  <a:buFont typeface="Courier New" panose="02070309020205020404" pitchFamily="49" charset="0"/>
                  <a:buChar char="o"/>
                </a:pPr>
                <a:r>
                  <a:rPr lang="en-GB" b="1" dirty="0">
                    <a:solidFill>
                      <a:srgbClr val="003399"/>
                    </a:solidFill>
                  </a:rPr>
                  <a:t>EC ramp </a:t>
                </a:r>
                <a:r>
                  <a:rPr lang="en-GB" dirty="0"/>
                  <a:t>in 3 sec (for W and to reduce resistivity)</a:t>
                </a:r>
              </a:p>
              <a:p>
                <a:pPr marL="285750" indent="-285750">
                  <a:buFont typeface="Courier New" panose="02070309020205020404" pitchFamily="49" charset="0"/>
                  <a:buChar char="o"/>
                </a:pPr>
                <a:r>
                  <a:rPr lang="en-GB" b="1" dirty="0">
                    <a:solidFill>
                      <a:srgbClr val="003399"/>
                    </a:solidFill>
                  </a:rPr>
                  <a:t>NB ramp</a:t>
                </a:r>
                <a:r>
                  <a:rPr lang="en-GB" dirty="0"/>
                  <a:t> in 15 sec but starting from t = 5 sec (to avoid shine through)</a:t>
                </a:r>
              </a:p>
              <a:p>
                <a:pPr marL="285750" indent="-285750">
                  <a:buFont typeface="Courier New" panose="02070309020205020404" pitchFamily="49" charset="0"/>
                  <a:buChar char="o"/>
                </a:pPr>
                <a:r>
                  <a:rPr lang="en-GB" b="1" dirty="0">
                    <a:solidFill>
                      <a:srgbClr val="FF0000"/>
                    </a:solidFill>
                  </a:rPr>
                  <a:t>Smooth trajectories </a:t>
                </a:r>
                <a:r>
                  <a:rPr lang="en-GB" dirty="0"/>
                  <a:t>in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𝑝𝑜𝑙</m:t>
                        </m:r>
                      </m:sub>
                    </m:sSub>
                  </m:oMath>
                </a14:m>
                <a:r>
                  <a:rPr lang="en-GB"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m:t>
                        </m:r>
                      </m:sub>
                    </m:sSub>
                  </m:oMath>
                </a14:m>
                <a:r>
                  <a:rPr lang="en-GB" dirty="0"/>
                  <a:t>, </a:t>
                </a:r>
                <a:r>
                  <a:rPr lang="en-GB" b="1" dirty="0">
                    <a:solidFill>
                      <a:srgbClr val="FF0000"/>
                    </a:solidFill>
                  </a:rPr>
                  <a:t>acceptable NB losses and divertor flux</a:t>
                </a:r>
                <a:r>
                  <a:rPr lang="en-GB" dirty="0"/>
                  <a:t>.</a:t>
                </a:r>
              </a:p>
              <a:p>
                <a:pPr marL="285750" indent="-285750">
                  <a:buFont typeface="Courier New" panose="02070309020205020404" pitchFamily="49" charset="0"/>
                  <a:buChar char="o"/>
                </a:pPr>
                <a:r>
                  <a:rPr lang="en-GB" dirty="0"/>
                  <a:t>From the magnetic point of view, this trajectory looks </a:t>
                </a:r>
                <a:r>
                  <a:rPr lang="en-GB" b="1" dirty="0">
                    <a:solidFill>
                      <a:srgbClr val="FF0000"/>
                    </a:solidFill>
                  </a:rPr>
                  <a:t>marginal but feasible.</a:t>
                </a:r>
              </a:p>
            </p:txBody>
          </p:sp>
        </mc:Choice>
        <mc:Fallback xmlns="">
          <p:sp>
            <p:nvSpPr>
              <p:cNvPr id="6" name="TextBox 5">
                <a:extLst>
                  <a:ext uri="{FF2B5EF4-FFF2-40B4-BE49-F238E27FC236}">
                    <a16:creationId xmlns:a16="http://schemas.microsoft.com/office/drawing/2014/main" id="{13D935D0-FD9B-3F22-8DBF-840830F1A1F9}"/>
                  </a:ext>
                </a:extLst>
              </p:cNvPr>
              <p:cNvSpPr txBox="1">
                <a:spLocks noRot="1" noChangeAspect="1" noMove="1" noResize="1" noEditPoints="1" noAdjustHandles="1" noChangeArrowheads="1" noChangeShapeType="1" noTextEdit="1"/>
              </p:cNvSpPr>
              <p:nvPr/>
            </p:nvSpPr>
            <p:spPr>
              <a:xfrm>
                <a:off x="90768" y="1209221"/>
                <a:ext cx="4978029" cy="3459152"/>
              </a:xfrm>
              <a:prstGeom prst="rect">
                <a:avLst/>
              </a:prstGeom>
              <a:blipFill>
                <a:blip r:embed="rId3"/>
                <a:stretch>
                  <a:fillRect l="-733" t="-701" r="-733" b="-1401"/>
                </a:stretch>
              </a:blipFill>
              <a:ln w="15875">
                <a:solidFill>
                  <a:schemeClr val="accent1">
                    <a:lumMod val="50000"/>
                  </a:schemeClr>
                </a:solid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id="{8227F1F2-1FCC-749E-437F-9A473BCD596B}"/>
              </a:ext>
            </a:extLst>
          </p:cNvPr>
          <p:cNvSpPr txBox="1"/>
          <p:nvPr/>
        </p:nvSpPr>
        <p:spPr>
          <a:xfrm>
            <a:off x="29093" y="4865478"/>
            <a:ext cx="3088006" cy="369332"/>
          </a:xfrm>
          <a:prstGeom prst="rect">
            <a:avLst/>
          </a:prstGeom>
          <a:noFill/>
        </p:spPr>
        <p:txBody>
          <a:bodyPr wrap="square" rtlCol="0">
            <a:spAutoFit/>
          </a:bodyPr>
          <a:lstStyle/>
          <a:p>
            <a:r>
              <a:rPr lang="en-US" b="1" dirty="0"/>
              <a:t>Flux Consumption: 3.7 Wb </a:t>
            </a:r>
          </a:p>
        </p:txBody>
      </p:sp>
      <p:pic>
        <p:nvPicPr>
          <p:cNvPr id="9" name="Picture 8">
            <a:extLst>
              <a:ext uri="{FF2B5EF4-FFF2-40B4-BE49-F238E27FC236}">
                <a16:creationId xmlns:a16="http://schemas.microsoft.com/office/drawing/2014/main" id="{3DE38326-7154-14F0-57ED-EEB238F7B235}"/>
              </a:ext>
            </a:extLst>
          </p:cNvPr>
          <p:cNvPicPr>
            <a:picLocks noChangeAspect="1"/>
          </p:cNvPicPr>
          <p:nvPr/>
        </p:nvPicPr>
        <p:blipFill>
          <a:blip r:embed="rId4"/>
          <a:stretch>
            <a:fillRect/>
          </a:stretch>
        </p:blipFill>
        <p:spPr>
          <a:xfrm>
            <a:off x="6125431" y="3808070"/>
            <a:ext cx="6040921" cy="2896112"/>
          </a:xfrm>
          <a:prstGeom prst="rect">
            <a:avLst/>
          </a:prstGeom>
        </p:spPr>
      </p:pic>
      <p:sp>
        <p:nvSpPr>
          <p:cNvPr id="10" name="TextBox 9">
            <a:extLst>
              <a:ext uri="{FF2B5EF4-FFF2-40B4-BE49-F238E27FC236}">
                <a16:creationId xmlns:a16="http://schemas.microsoft.com/office/drawing/2014/main" id="{693F4A4A-9C9E-1D7E-0FF7-66EB8AE3A04A}"/>
              </a:ext>
            </a:extLst>
          </p:cNvPr>
          <p:cNvSpPr txBox="1"/>
          <p:nvPr/>
        </p:nvSpPr>
        <p:spPr>
          <a:xfrm>
            <a:off x="29093" y="6170580"/>
            <a:ext cx="2550689" cy="307777"/>
          </a:xfrm>
          <a:prstGeom prst="rect">
            <a:avLst/>
          </a:prstGeom>
          <a:noFill/>
        </p:spPr>
        <p:txBody>
          <a:bodyPr wrap="square" rtlCol="0">
            <a:spAutoFit/>
          </a:bodyPr>
          <a:lstStyle/>
          <a:p>
            <a:r>
              <a:rPr lang="en-US" sz="1400" i="1" dirty="0"/>
              <a:t>Data: R. Ambrosino, M. Siccinio</a:t>
            </a:r>
            <a:endParaRPr lang="en-GB" sz="1400" i="1" dirty="0"/>
          </a:p>
        </p:txBody>
      </p:sp>
      <p:sp>
        <p:nvSpPr>
          <p:cNvPr id="3" name="TextBox 2">
            <a:extLst>
              <a:ext uri="{FF2B5EF4-FFF2-40B4-BE49-F238E27FC236}">
                <a16:creationId xmlns:a16="http://schemas.microsoft.com/office/drawing/2014/main" id="{1E09FCE6-DAF3-121C-B346-E0719CBE5144}"/>
              </a:ext>
            </a:extLst>
          </p:cNvPr>
          <p:cNvSpPr txBox="1"/>
          <p:nvPr/>
        </p:nvSpPr>
        <p:spPr>
          <a:xfrm>
            <a:off x="71697" y="5295380"/>
            <a:ext cx="4978029" cy="395173"/>
          </a:xfrm>
          <a:prstGeom prst="rect">
            <a:avLst/>
          </a:prstGeom>
          <a:noFill/>
        </p:spPr>
        <p:txBody>
          <a:bodyPr wrap="square" rtlCol="0">
            <a:spAutoFit/>
          </a:bodyPr>
          <a:lstStyle/>
          <a:p>
            <a:pPr algn="l">
              <a:lnSpc>
                <a:spcPct val="80000"/>
              </a:lnSpc>
            </a:pPr>
            <a:r>
              <a:rPr lang="en-US" sz="1600" i="1" dirty="0"/>
              <a:t>Heat loads on FW during limiter phase still to be assessed</a:t>
            </a:r>
            <a:r>
              <a:rPr lang="en-US" sz="2400" b="1" i="1" dirty="0"/>
              <a:t> </a:t>
            </a:r>
            <a:endParaRPr lang="en-GB" sz="2400" b="1" i="1" dirty="0"/>
          </a:p>
        </p:txBody>
      </p:sp>
      <p:sp>
        <p:nvSpPr>
          <p:cNvPr id="7" name="Footer Placeholder 3">
            <a:extLst>
              <a:ext uri="{FF2B5EF4-FFF2-40B4-BE49-F238E27FC236}">
                <a16:creationId xmlns:a16="http://schemas.microsoft.com/office/drawing/2014/main" id="{BF154D84-447C-ACF4-D290-2249FF038976}"/>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Tree>
    <p:extLst>
      <p:ext uri="{BB962C8B-B14F-4D97-AF65-F5344CB8AC3E}">
        <p14:creationId xmlns:p14="http://schemas.microsoft.com/office/powerpoint/2010/main" val="309636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8D99-FBB8-1CCA-84A3-3B286AA2AD7F}"/>
            </a:ext>
          </a:extLst>
        </p:cNvPr>
        <p:cNvGrpSpPr/>
        <p:nvPr/>
      </p:nvGrpSpPr>
      <p:grpSpPr>
        <a:xfrm>
          <a:off x="0" y="0"/>
          <a:ext cx="0" cy="0"/>
          <a:chOff x="0" y="0"/>
          <a:chExt cx="0" cy="0"/>
        </a:xfrm>
      </p:grpSpPr>
      <p:pic>
        <p:nvPicPr>
          <p:cNvPr id="16" name="Picture 15" descr="A graph of a diagram&#10;&#10;Description automatically generated with medium confidence">
            <a:extLst>
              <a:ext uri="{FF2B5EF4-FFF2-40B4-BE49-F238E27FC236}">
                <a16:creationId xmlns:a16="http://schemas.microsoft.com/office/drawing/2014/main" id="{06FB9CF2-CD39-0854-490C-F8B059709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86" y="-144762"/>
            <a:ext cx="6438814" cy="6585318"/>
          </a:xfrm>
          <a:prstGeom prst="rect">
            <a:avLst/>
          </a:prstGeom>
        </p:spPr>
      </p:pic>
      <p:sp>
        <p:nvSpPr>
          <p:cNvPr id="2" name="Title 1">
            <a:extLst>
              <a:ext uri="{FF2B5EF4-FFF2-40B4-BE49-F238E27FC236}">
                <a16:creationId xmlns:a16="http://schemas.microsoft.com/office/drawing/2014/main" id="{5CF3DC77-860A-5B5E-4649-7C2F7F3674E1}"/>
              </a:ext>
            </a:extLst>
          </p:cNvPr>
          <p:cNvSpPr>
            <a:spLocks noGrp="1"/>
          </p:cNvSpPr>
          <p:nvPr>
            <p:ph type="title"/>
          </p:nvPr>
        </p:nvSpPr>
        <p:spPr/>
        <p:txBody>
          <a:bodyPr/>
          <a:lstStyle/>
          <a:p>
            <a:r>
              <a:rPr lang="en-US" dirty="0"/>
              <a:t>Density </a:t>
            </a:r>
            <a:r>
              <a:rPr lang="en-US" dirty="0" err="1"/>
              <a:t>optimisation</a:t>
            </a:r>
            <a:endParaRPr lang="en-US" dirty="0"/>
          </a:p>
        </p:txBody>
      </p:sp>
      <p:sp>
        <p:nvSpPr>
          <p:cNvPr id="17" name="Slide Number Placeholder 4">
            <a:extLst>
              <a:ext uri="{FF2B5EF4-FFF2-40B4-BE49-F238E27FC236}">
                <a16:creationId xmlns:a16="http://schemas.microsoft.com/office/drawing/2014/main" id="{E233DD99-A511-AB76-BA12-BD641A0C4A13}"/>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8" name="TextBox 7">
            <a:extLst>
              <a:ext uri="{FF2B5EF4-FFF2-40B4-BE49-F238E27FC236}">
                <a16:creationId xmlns:a16="http://schemas.microsoft.com/office/drawing/2014/main" id="{4C3AC7E5-A778-BDC2-415C-CE9990C19F37}"/>
              </a:ext>
            </a:extLst>
          </p:cNvPr>
          <p:cNvSpPr txBox="1"/>
          <p:nvPr/>
        </p:nvSpPr>
        <p:spPr>
          <a:xfrm>
            <a:off x="141235" y="6133875"/>
            <a:ext cx="1684393" cy="306681"/>
          </a:xfrm>
          <a:prstGeom prst="rect">
            <a:avLst/>
          </a:prstGeom>
          <a:noFill/>
        </p:spPr>
        <p:txBody>
          <a:bodyPr wrap="square" rtlCol="0">
            <a:spAutoFit/>
          </a:bodyPr>
          <a:lstStyle/>
          <a:p>
            <a:r>
              <a:rPr lang="en-US" sz="1400" i="1" dirty="0"/>
              <a:t>Data: M. Siccinio</a:t>
            </a:r>
            <a:endParaRPr lang="en-GB" sz="1400" i="1" dirty="0"/>
          </a:p>
        </p:txBody>
      </p:sp>
      <p:sp>
        <p:nvSpPr>
          <p:cNvPr id="18" name="TextBox 17">
            <a:extLst>
              <a:ext uri="{FF2B5EF4-FFF2-40B4-BE49-F238E27FC236}">
                <a16:creationId xmlns:a16="http://schemas.microsoft.com/office/drawing/2014/main" id="{622BB837-0165-B0C9-A5A4-D6010BD19672}"/>
              </a:ext>
            </a:extLst>
          </p:cNvPr>
          <p:cNvSpPr txBox="1"/>
          <p:nvPr/>
        </p:nvSpPr>
        <p:spPr>
          <a:xfrm>
            <a:off x="360040" y="913928"/>
            <a:ext cx="5393146" cy="4801314"/>
          </a:xfrm>
          <a:prstGeom prst="rect">
            <a:avLst/>
          </a:prstGeom>
          <a:noFill/>
        </p:spPr>
        <p:txBody>
          <a:bodyPr wrap="square" rtlCol="0">
            <a:spAutoFit/>
          </a:bodyPr>
          <a:lstStyle/>
          <a:p>
            <a:pPr marL="457200" indent="-457200" algn="l">
              <a:buFont typeface="Courier New" panose="02070309020205020404" pitchFamily="49" charset="0"/>
              <a:buChar char="o"/>
            </a:pPr>
            <a:r>
              <a:rPr lang="en-US" dirty="0"/>
              <a:t>At zeroth order, the fusion power (or the </a:t>
            </a:r>
            <a:r>
              <a:rPr lang="en-US" dirty="0" err="1"/>
              <a:t>NWL</a:t>
            </a:r>
            <a:r>
              <a:rPr lang="en-US" dirty="0"/>
              <a:t>) is independent on the background plasma density.</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dirty="0"/>
              <a:t>In reality, </a:t>
            </a:r>
            <a:r>
              <a:rPr lang="en-US" b="1" dirty="0">
                <a:solidFill>
                  <a:srgbClr val="0070C0"/>
                </a:solidFill>
              </a:rPr>
              <a:t>there is a non-monotonic dependence</a:t>
            </a:r>
            <a:r>
              <a:rPr lang="en-US" dirty="0"/>
              <a:t>. The current VNS design point has been chosen in correspondence of the maximum.</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dirty="0"/>
              <a:t>At too low density, </a:t>
            </a:r>
            <a:r>
              <a:rPr lang="en-US" b="1" dirty="0">
                <a:solidFill>
                  <a:srgbClr val="FF0000"/>
                </a:solidFill>
              </a:rPr>
              <a:t>the D-dilution in the T plasma </a:t>
            </a:r>
            <a:r>
              <a:rPr lang="en-US" dirty="0"/>
              <a:t>becomes strong (the D source is NB -&gt; fixed). </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dirty="0"/>
              <a:t>At too high density, </a:t>
            </a:r>
            <a:r>
              <a:rPr lang="en-US" b="1" dirty="0">
                <a:solidFill>
                  <a:srgbClr val="FF0000"/>
                </a:solidFill>
              </a:rPr>
              <a:t>the electron temperature drops</a:t>
            </a:r>
            <a:r>
              <a:rPr lang="en-US" dirty="0"/>
              <a:t>, negatively impacting the beam slowing-down time.</a:t>
            </a:r>
          </a:p>
          <a:p>
            <a:pPr marL="457200" indent="-457200" algn="l">
              <a:buFont typeface="Courier New" panose="02070309020205020404" pitchFamily="49" charset="0"/>
              <a:buChar char="o"/>
            </a:pPr>
            <a:endParaRPr lang="en-US" dirty="0"/>
          </a:p>
          <a:p>
            <a:pPr marL="457200" indent="-457200" algn="l">
              <a:buFont typeface="Courier New" panose="02070309020205020404" pitchFamily="49" charset="0"/>
              <a:buChar char="o"/>
            </a:pPr>
            <a:r>
              <a:rPr lang="en-US" i="1" dirty="0"/>
              <a:t>The VNS density value may still be adjusted in view of power exhaust-related considerations </a:t>
            </a:r>
            <a:r>
              <a:rPr lang="en-US" dirty="0"/>
              <a:t>(see S. Wiesen – next talk).</a:t>
            </a:r>
            <a:endParaRPr lang="en-GB" dirty="0"/>
          </a:p>
        </p:txBody>
      </p:sp>
      <p:sp>
        <p:nvSpPr>
          <p:cNvPr id="4" name="Footer Placeholder 3">
            <a:extLst>
              <a:ext uri="{FF2B5EF4-FFF2-40B4-BE49-F238E27FC236}">
                <a16:creationId xmlns:a16="http://schemas.microsoft.com/office/drawing/2014/main" id="{4B200E33-93FA-B90F-3ECF-1860F97ECD99}"/>
              </a:ext>
            </a:extLst>
          </p:cNvPr>
          <p:cNvSpPr>
            <a:spLocks noGrp="1"/>
          </p:cNvSpPr>
          <p:nvPr>
            <p:ph type="ftr" sz="quarter" idx="11"/>
          </p:nvPr>
        </p:nvSpPr>
        <p:spPr>
          <a:xfrm>
            <a:off x="825623" y="6555770"/>
            <a:ext cx="4251201" cy="334924"/>
          </a:xfrm>
        </p:spPr>
        <p:txBody>
          <a:bodyPr/>
          <a:lstStyle/>
          <a:p>
            <a:r>
              <a:rPr lang="en-GB" dirty="0">
                <a:solidFill>
                  <a:prstClr val="white"/>
                </a:solidFill>
              </a:rPr>
              <a:t>Siccinio | EU-CN technical exchange meeting, March 2024</a:t>
            </a:r>
          </a:p>
        </p:txBody>
      </p:sp>
    </p:spTree>
    <p:extLst>
      <p:ext uri="{BB962C8B-B14F-4D97-AF65-F5344CB8AC3E}">
        <p14:creationId xmlns:p14="http://schemas.microsoft.com/office/powerpoint/2010/main" val="18658906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81EFF-75CA-400B-8B14-07B3BB5FE4A6}">
  <ds:schemaRefs>
    <ds:schemaRef ds:uri="http://purl.org/dc/elements/1.1/"/>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e5ba6352-0726-4226-96e7-82f7f1c59ac0"/>
    <ds:schemaRef ds:uri="http://schemas.microsoft.com/office/2006/documentManagement/types"/>
    <ds:schemaRef ds:uri="http://schemas.openxmlformats.org/package/2006/metadata/core-properties"/>
    <ds:schemaRef ds:uri="cbbfa1f3-60c2-42de-b5b6-3ee8cb87d964"/>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2750</TotalTime>
  <Words>1637</Words>
  <Application>Microsoft Office PowerPoint</Application>
  <PresentationFormat>Widescreen</PresentationFormat>
  <Paragraphs>206</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Narrow</vt:lpstr>
      <vt:lpstr>Calibri</vt:lpstr>
      <vt:lpstr>Cambria</vt:lpstr>
      <vt:lpstr>Cambria Math</vt:lpstr>
      <vt:lpstr>Courier New</vt:lpstr>
      <vt:lpstr>Miriam Fixed</vt:lpstr>
      <vt:lpstr>Symbol</vt:lpstr>
      <vt:lpstr>Wingdings</vt:lpstr>
      <vt:lpstr>EUROfusion.1line_5_3_2019</vt:lpstr>
      <vt:lpstr>VNS physics basis and scenario</vt:lpstr>
      <vt:lpstr>VNS Physics Basis</vt:lpstr>
      <vt:lpstr>Identified design point (METIS)</vt:lpstr>
      <vt:lpstr>ASTRA Profiles</vt:lpstr>
      <vt:lpstr>NB configuration, 42 MW, 120 keV</vt:lpstr>
      <vt:lpstr>Electron cyclotron and ion cyclotron</vt:lpstr>
      <vt:lpstr>Plasma equilibrium</vt:lpstr>
      <vt:lpstr>Ramp-up scenario</vt:lpstr>
      <vt:lpstr>Density optimisation</vt:lpstr>
      <vt:lpstr>Wall loads</vt:lpstr>
      <vt:lpstr>Beta Limit</vt:lpstr>
      <vt:lpstr>Conclusion and open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Siccinio Mattia</cp:lastModifiedBy>
  <cp:revision>162</cp:revision>
  <cp:lastPrinted>2024-02-09T08:23:43Z</cp:lastPrinted>
  <dcterms:created xsi:type="dcterms:W3CDTF">2023-11-15T09:40:03Z</dcterms:created>
  <dcterms:modified xsi:type="dcterms:W3CDTF">2024-03-15T09:34:53Z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