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6"/>
  </p:sldMasterIdLst>
  <p:notesMasterIdLst>
    <p:notesMasterId r:id="rId21"/>
  </p:notesMasterIdLst>
  <p:sldIdLst>
    <p:sldId id="256" r:id="rId7"/>
    <p:sldId id="331" r:id="rId8"/>
    <p:sldId id="280" r:id="rId9"/>
    <p:sldId id="281" r:id="rId10"/>
    <p:sldId id="292" r:id="rId11"/>
    <p:sldId id="300" r:id="rId12"/>
    <p:sldId id="286" r:id="rId13"/>
    <p:sldId id="285" r:id="rId14"/>
    <p:sldId id="315" r:id="rId15"/>
    <p:sldId id="326" r:id="rId16"/>
    <p:sldId id="327" r:id="rId17"/>
    <p:sldId id="330" r:id="rId18"/>
    <p:sldId id="319"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82" autoAdjust="0"/>
    <p:restoredTop sz="94660"/>
  </p:normalViewPr>
  <p:slideViewPr>
    <p:cSldViewPr snapToGrid="0">
      <p:cViewPr varScale="1">
        <p:scale>
          <a:sx n="85" d="100"/>
          <a:sy n="85" d="100"/>
        </p:scale>
        <p:origin x="6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Bachmann" userId="3c02d2ea-e276-49e6-a1c2-502e0f99c9c2" providerId="ADAL" clId="{5B626BB8-F170-4A43-AC88-52B1117FB82F}"/>
    <pc:docChg chg="undo custSel addSld delSld modSld sldOrd">
      <pc:chgData name="Christian Bachmann" userId="3c02d2ea-e276-49e6-a1c2-502e0f99c9c2" providerId="ADAL" clId="{5B626BB8-F170-4A43-AC88-52B1117FB82F}" dt="2024-02-27T16:20:31.008" v="1738" actId="1076"/>
      <pc:docMkLst>
        <pc:docMk/>
      </pc:docMkLst>
      <pc:sldChg chg="modSp mod">
        <pc:chgData name="Christian Bachmann" userId="3c02d2ea-e276-49e6-a1c2-502e0f99c9c2" providerId="ADAL" clId="{5B626BB8-F170-4A43-AC88-52B1117FB82F}" dt="2024-02-27T13:32:33.678" v="18" actId="14100"/>
        <pc:sldMkLst>
          <pc:docMk/>
          <pc:sldMk cId="2984458334" sldId="256"/>
        </pc:sldMkLst>
        <pc:spChg chg="mod">
          <ac:chgData name="Christian Bachmann" userId="3c02d2ea-e276-49e6-a1c2-502e0f99c9c2" providerId="ADAL" clId="{5B626BB8-F170-4A43-AC88-52B1117FB82F}" dt="2024-02-27T13:32:33.678" v="18" actId="14100"/>
          <ac:spMkLst>
            <pc:docMk/>
            <pc:sldMk cId="2984458334" sldId="256"/>
            <ac:spMk id="2" creationId="{D5AEF30F-198C-13D6-E53E-29F199332573}"/>
          </ac:spMkLst>
        </pc:spChg>
        <pc:spChg chg="mod">
          <ac:chgData name="Christian Bachmann" userId="3c02d2ea-e276-49e6-a1c2-502e0f99c9c2" providerId="ADAL" clId="{5B626BB8-F170-4A43-AC88-52B1117FB82F}" dt="2024-02-27T13:31:50.244" v="12" actId="20577"/>
          <ac:spMkLst>
            <pc:docMk/>
            <pc:sldMk cId="2984458334" sldId="256"/>
            <ac:spMk id="5" creationId="{2B6C4B7B-568E-37CE-3983-3E8ECFD0A22F}"/>
          </ac:spMkLst>
        </pc:spChg>
      </pc:sldChg>
      <pc:sldChg chg="addSp delSp modSp del mod">
        <pc:chgData name="Christian Bachmann" userId="3c02d2ea-e276-49e6-a1c2-502e0f99c9c2" providerId="ADAL" clId="{5B626BB8-F170-4A43-AC88-52B1117FB82F}" dt="2024-02-27T15:41:06.939" v="1146" actId="47"/>
        <pc:sldMkLst>
          <pc:docMk/>
          <pc:sldMk cId="584463179" sldId="257"/>
        </pc:sldMkLst>
        <pc:spChg chg="del">
          <ac:chgData name="Christian Bachmann" userId="3c02d2ea-e276-49e6-a1c2-502e0f99c9c2" providerId="ADAL" clId="{5B626BB8-F170-4A43-AC88-52B1117FB82F}" dt="2024-02-27T13:32:55.789" v="23" actId="478"/>
          <ac:spMkLst>
            <pc:docMk/>
            <pc:sldMk cId="584463179" sldId="257"/>
            <ac:spMk id="3" creationId="{6F83881A-844B-B349-B333-65154E82F8AC}"/>
          </ac:spMkLst>
        </pc:spChg>
        <pc:spChg chg="mod">
          <ac:chgData name="Christian Bachmann" userId="3c02d2ea-e276-49e6-a1c2-502e0f99c9c2" providerId="ADAL" clId="{5B626BB8-F170-4A43-AC88-52B1117FB82F}" dt="2024-02-27T13:27:47.974" v="5" actId="20577"/>
          <ac:spMkLst>
            <pc:docMk/>
            <pc:sldMk cId="584463179" sldId="257"/>
            <ac:spMk id="4" creationId="{AF28DD87-8D1D-83A9-CECD-A5A59E22CA57}"/>
          </ac:spMkLst>
        </pc:spChg>
        <pc:spChg chg="del mod">
          <ac:chgData name="Christian Bachmann" userId="3c02d2ea-e276-49e6-a1c2-502e0f99c9c2" providerId="ADAL" clId="{5B626BB8-F170-4A43-AC88-52B1117FB82F}" dt="2024-02-27T13:32:53.683" v="22" actId="478"/>
          <ac:spMkLst>
            <pc:docMk/>
            <pc:sldMk cId="584463179" sldId="257"/>
            <ac:spMk id="7" creationId="{383928D3-2F11-6785-ED88-077812D0B325}"/>
          </ac:spMkLst>
        </pc:spChg>
        <pc:spChg chg="add mod">
          <ac:chgData name="Christian Bachmann" userId="3c02d2ea-e276-49e6-a1c2-502e0f99c9c2" providerId="ADAL" clId="{5B626BB8-F170-4A43-AC88-52B1117FB82F}" dt="2024-02-27T13:32:55.789" v="23" actId="478"/>
          <ac:spMkLst>
            <pc:docMk/>
            <pc:sldMk cId="584463179" sldId="257"/>
            <ac:spMk id="9" creationId="{A748C2F8-0274-FBB9-0913-6A8CC7FDC517}"/>
          </ac:spMkLst>
        </pc:spChg>
        <pc:picChg chg="del mod">
          <ac:chgData name="Christian Bachmann" userId="3c02d2ea-e276-49e6-a1c2-502e0f99c9c2" providerId="ADAL" clId="{5B626BB8-F170-4A43-AC88-52B1117FB82F}" dt="2024-02-27T13:32:50.923" v="20" actId="478"/>
          <ac:picMkLst>
            <pc:docMk/>
            <pc:sldMk cId="584463179" sldId="257"/>
            <ac:picMk id="6" creationId="{0D4283DB-DD52-FE08-DA0E-97DAA6FC581A}"/>
          </ac:picMkLst>
        </pc:picChg>
      </pc:sldChg>
      <pc:sldChg chg="addSp delSp modSp add del mod">
        <pc:chgData name="Christian Bachmann" userId="3c02d2ea-e276-49e6-a1c2-502e0f99c9c2" providerId="ADAL" clId="{5B626BB8-F170-4A43-AC88-52B1117FB82F}" dt="2024-02-27T16:05:37.439" v="1424" actId="2696"/>
        <pc:sldMkLst>
          <pc:docMk/>
          <pc:sldMk cId="963512673" sldId="260"/>
        </pc:sldMkLst>
        <pc:spChg chg="add mod">
          <ac:chgData name="Christian Bachmann" userId="3c02d2ea-e276-49e6-a1c2-502e0f99c9c2" providerId="ADAL" clId="{5B626BB8-F170-4A43-AC88-52B1117FB82F}" dt="2024-02-27T15:20:21.486" v="443"/>
          <ac:spMkLst>
            <pc:docMk/>
            <pc:sldMk cId="963512673" sldId="260"/>
            <ac:spMk id="5" creationId="{F21024B6-9050-9C24-AB99-3CCA607FE74E}"/>
          </ac:spMkLst>
        </pc:spChg>
        <pc:spChg chg="add mod">
          <ac:chgData name="Christian Bachmann" userId="3c02d2ea-e276-49e6-a1c2-502e0f99c9c2" providerId="ADAL" clId="{5B626BB8-F170-4A43-AC88-52B1117FB82F}" dt="2024-02-27T15:20:21.486" v="443"/>
          <ac:spMkLst>
            <pc:docMk/>
            <pc:sldMk cId="963512673" sldId="260"/>
            <ac:spMk id="6" creationId="{A791C4DE-FDD8-7ADB-11E2-A2120B4AEFF2}"/>
          </ac:spMkLst>
        </pc:spChg>
        <pc:spChg chg="del">
          <ac:chgData name="Christian Bachmann" userId="3c02d2ea-e276-49e6-a1c2-502e0f99c9c2" providerId="ADAL" clId="{5B626BB8-F170-4A43-AC88-52B1117FB82F}" dt="2024-02-27T15:20:25.311" v="444" actId="478"/>
          <ac:spMkLst>
            <pc:docMk/>
            <pc:sldMk cId="963512673" sldId="260"/>
            <ac:spMk id="8" creationId="{00000000-0000-0000-0000-000000000000}"/>
          </ac:spMkLst>
        </pc:spChg>
        <pc:graphicFrameChg chg="add mod modGraphic">
          <ac:chgData name="Christian Bachmann" userId="3c02d2ea-e276-49e6-a1c2-502e0f99c9c2" providerId="ADAL" clId="{5B626BB8-F170-4A43-AC88-52B1117FB82F}" dt="2024-02-27T15:04:02.680" v="113" actId="6549"/>
          <ac:graphicFrameMkLst>
            <pc:docMk/>
            <pc:sldMk cId="963512673" sldId="260"/>
            <ac:graphicFrameMk id="3" creationId="{8BFE9174-78CF-1214-90FF-4CDCB7927A0E}"/>
          </ac:graphicFrameMkLst>
        </pc:graphicFrameChg>
        <pc:graphicFrameChg chg="del mod modGraphic">
          <ac:chgData name="Christian Bachmann" userId="3c02d2ea-e276-49e6-a1c2-502e0f99c9c2" providerId="ADAL" clId="{5B626BB8-F170-4A43-AC88-52B1117FB82F}" dt="2024-02-27T13:58:45.533" v="74" actId="478"/>
          <ac:graphicFrameMkLst>
            <pc:docMk/>
            <pc:sldMk cId="963512673" sldId="260"/>
            <ac:graphicFrameMk id="4" creationId="{00000000-0000-0000-0000-000000000000}"/>
          </ac:graphicFrameMkLst>
        </pc:graphicFrameChg>
      </pc:sldChg>
      <pc:sldChg chg="add del">
        <pc:chgData name="Christian Bachmann" userId="3c02d2ea-e276-49e6-a1c2-502e0f99c9c2" providerId="ADAL" clId="{5B626BB8-F170-4A43-AC88-52B1117FB82F}" dt="2024-02-27T16:05:56.141" v="1429" actId="47"/>
        <pc:sldMkLst>
          <pc:docMk/>
          <pc:sldMk cId="1152504211" sldId="260"/>
        </pc:sldMkLst>
      </pc:sldChg>
      <pc:sldChg chg="addSp delSp modSp add mod">
        <pc:chgData name="Christian Bachmann" userId="3c02d2ea-e276-49e6-a1c2-502e0f99c9c2" providerId="ADAL" clId="{5B626BB8-F170-4A43-AC88-52B1117FB82F}" dt="2024-02-27T16:14:30.491" v="1554" actId="20577"/>
        <pc:sldMkLst>
          <pc:docMk/>
          <pc:sldMk cId="592219778" sldId="280"/>
        </pc:sldMkLst>
        <pc:spChg chg="mod">
          <ac:chgData name="Christian Bachmann" userId="3c02d2ea-e276-49e6-a1c2-502e0f99c9c2" providerId="ADAL" clId="{5B626BB8-F170-4A43-AC88-52B1117FB82F}" dt="2024-02-27T15:12:26.663" v="297" actId="6549"/>
          <ac:spMkLst>
            <pc:docMk/>
            <pc:sldMk cId="592219778" sldId="280"/>
            <ac:spMk id="2" creationId="{00000000-0000-0000-0000-000000000000}"/>
          </ac:spMkLst>
        </pc:spChg>
        <pc:spChg chg="add mod">
          <ac:chgData name="Christian Bachmann" userId="3c02d2ea-e276-49e6-a1c2-502e0f99c9c2" providerId="ADAL" clId="{5B626BB8-F170-4A43-AC88-52B1117FB82F}" dt="2024-02-27T13:34:33.758" v="36"/>
          <ac:spMkLst>
            <pc:docMk/>
            <pc:sldMk cId="592219778" sldId="280"/>
            <ac:spMk id="4" creationId="{B8E19781-2364-6412-C9A8-67FB949896E7}"/>
          </ac:spMkLst>
        </pc:spChg>
        <pc:spChg chg="mod">
          <ac:chgData name="Christian Bachmann" userId="3c02d2ea-e276-49e6-a1c2-502e0f99c9c2" providerId="ADAL" clId="{5B626BB8-F170-4A43-AC88-52B1117FB82F}" dt="2024-02-27T16:14:30.491" v="1554" actId="20577"/>
          <ac:spMkLst>
            <pc:docMk/>
            <pc:sldMk cId="592219778" sldId="280"/>
            <ac:spMk id="5" creationId="{00000000-0000-0000-0000-000000000000}"/>
          </ac:spMkLst>
        </pc:spChg>
        <pc:spChg chg="add mod">
          <ac:chgData name="Christian Bachmann" userId="3c02d2ea-e276-49e6-a1c2-502e0f99c9c2" providerId="ADAL" clId="{5B626BB8-F170-4A43-AC88-52B1117FB82F}" dt="2024-02-27T13:34:33.758" v="36"/>
          <ac:spMkLst>
            <pc:docMk/>
            <pc:sldMk cId="592219778" sldId="280"/>
            <ac:spMk id="6" creationId="{CF9199EC-193B-F96A-7E60-D55FC50C970C}"/>
          </ac:spMkLst>
        </pc:spChg>
        <pc:spChg chg="del">
          <ac:chgData name="Christian Bachmann" userId="3c02d2ea-e276-49e6-a1c2-502e0f99c9c2" providerId="ADAL" clId="{5B626BB8-F170-4A43-AC88-52B1117FB82F}" dt="2024-02-27T13:34:32.923" v="35" actId="478"/>
          <ac:spMkLst>
            <pc:docMk/>
            <pc:sldMk cId="592219778" sldId="280"/>
            <ac:spMk id="8" creationId="{00000000-0000-0000-0000-000000000000}"/>
          </ac:spMkLst>
        </pc:spChg>
        <pc:picChg chg="del mod">
          <ac:chgData name="Christian Bachmann" userId="3c02d2ea-e276-49e6-a1c2-502e0f99c9c2" providerId="ADAL" clId="{5B626BB8-F170-4A43-AC88-52B1117FB82F}" dt="2024-02-27T16:01:26.952" v="1346" actId="478"/>
          <ac:picMkLst>
            <pc:docMk/>
            <pc:sldMk cId="592219778" sldId="280"/>
            <ac:picMk id="3" creationId="{00000000-0000-0000-0000-000000000000}"/>
          </ac:picMkLst>
        </pc:picChg>
        <pc:picChg chg="mod">
          <ac:chgData name="Christian Bachmann" userId="3c02d2ea-e276-49e6-a1c2-502e0f99c9c2" providerId="ADAL" clId="{5B626BB8-F170-4A43-AC88-52B1117FB82F}" dt="2024-02-27T16:02:50.785" v="1379" actId="14100"/>
          <ac:picMkLst>
            <pc:docMk/>
            <pc:sldMk cId="592219778" sldId="280"/>
            <ac:picMk id="7" creationId="{00000000-0000-0000-0000-000000000000}"/>
          </ac:picMkLst>
        </pc:picChg>
        <pc:picChg chg="add mod modCrop">
          <ac:chgData name="Christian Bachmann" userId="3c02d2ea-e276-49e6-a1c2-502e0f99c9c2" providerId="ADAL" clId="{5B626BB8-F170-4A43-AC88-52B1117FB82F}" dt="2024-02-27T16:02:05.140" v="1354" actId="14100"/>
          <ac:picMkLst>
            <pc:docMk/>
            <pc:sldMk cId="592219778" sldId="280"/>
            <ac:picMk id="11" creationId="{516904FC-29C6-D159-8A56-0907688F7E8E}"/>
          </ac:picMkLst>
        </pc:picChg>
        <pc:cxnChg chg="del">
          <ac:chgData name="Christian Bachmann" userId="3c02d2ea-e276-49e6-a1c2-502e0f99c9c2" providerId="ADAL" clId="{5B626BB8-F170-4A43-AC88-52B1117FB82F}" dt="2024-02-27T15:10:51.739" v="249" actId="478"/>
          <ac:cxnSpMkLst>
            <pc:docMk/>
            <pc:sldMk cId="592219778" sldId="280"/>
            <ac:cxnSpMk id="9" creationId="{00000000-0000-0000-0000-000000000000}"/>
          </ac:cxnSpMkLst>
        </pc:cxnChg>
      </pc:sldChg>
      <pc:sldChg chg="addSp delSp modSp add mod">
        <pc:chgData name="Christian Bachmann" userId="3c02d2ea-e276-49e6-a1c2-502e0f99c9c2" providerId="ADAL" clId="{5B626BB8-F170-4A43-AC88-52B1117FB82F}" dt="2024-02-27T16:17:21.141" v="1667" actId="1076"/>
        <pc:sldMkLst>
          <pc:docMk/>
          <pc:sldMk cId="3624560020" sldId="281"/>
        </pc:sldMkLst>
        <pc:spChg chg="add del">
          <ac:chgData name="Christian Bachmann" userId="3c02d2ea-e276-49e6-a1c2-502e0f99c9c2" providerId="ADAL" clId="{5B626BB8-F170-4A43-AC88-52B1117FB82F}" dt="2024-02-27T15:13:58.190" v="319" actId="478"/>
          <ac:spMkLst>
            <pc:docMk/>
            <pc:sldMk cId="3624560020" sldId="281"/>
            <ac:spMk id="2" creationId="{00000000-0000-0000-0000-000000000000}"/>
          </ac:spMkLst>
        </pc:spChg>
        <pc:spChg chg="add mod">
          <ac:chgData name="Christian Bachmann" userId="3c02d2ea-e276-49e6-a1c2-502e0f99c9c2" providerId="ADAL" clId="{5B626BB8-F170-4A43-AC88-52B1117FB82F}" dt="2024-02-27T13:34:37.543" v="38"/>
          <ac:spMkLst>
            <pc:docMk/>
            <pc:sldMk cId="3624560020" sldId="281"/>
            <ac:spMk id="4" creationId="{1F9B377D-CECB-038C-C197-7E4D02F58A28}"/>
          </ac:spMkLst>
        </pc:spChg>
        <pc:spChg chg="add mod">
          <ac:chgData name="Christian Bachmann" userId="3c02d2ea-e276-49e6-a1c2-502e0f99c9c2" providerId="ADAL" clId="{5B626BB8-F170-4A43-AC88-52B1117FB82F}" dt="2024-02-27T13:34:37.543" v="38"/>
          <ac:spMkLst>
            <pc:docMk/>
            <pc:sldMk cId="3624560020" sldId="281"/>
            <ac:spMk id="5" creationId="{B8F111EA-515A-EFDF-3E69-C824D797703D}"/>
          </ac:spMkLst>
        </pc:spChg>
        <pc:spChg chg="del">
          <ac:chgData name="Christian Bachmann" userId="3c02d2ea-e276-49e6-a1c2-502e0f99c9c2" providerId="ADAL" clId="{5B626BB8-F170-4A43-AC88-52B1117FB82F}" dt="2024-02-27T13:34:36.709" v="37" actId="478"/>
          <ac:spMkLst>
            <pc:docMk/>
            <pc:sldMk cId="3624560020" sldId="281"/>
            <ac:spMk id="7" creationId="{00000000-0000-0000-0000-000000000000}"/>
          </ac:spMkLst>
        </pc:spChg>
        <pc:spChg chg="mod">
          <ac:chgData name="Christian Bachmann" userId="3c02d2ea-e276-49e6-a1c2-502e0f99c9c2" providerId="ADAL" clId="{5B626BB8-F170-4A43-AC88-52B1117FB82F}" dt="2024-02-27T16:17:21.141" v="1667" actId="1076"/>
          <ac:spMkLst>
            <pc:docMk/>
            <pc:sldMk cId="3624560020" sldId="281"/>
            <ac:spMk id="8" creationId="{00000000-0000-0000-0000-000000000000}"/>
          </ac:spMkLst>
        </pc:spChg>
        <pc:spChg chg="mod">
          <ac:chgData name="Christian Bachmann" userId="3c02d2ea-e276-49e6-a1c2-502e0f99c9c2" providerId="ADAL" clId="{5B626BB8-F170-4A43-AC88-52B1117FB82F}" dt="2024-02-27T15:14:26.699" v="325" actId="1076"/>
          <ac:spMkLst>
            <pc:docMk/>
            <pc:sldMk cId="3624560020" sldId="281"/>
            <ac:spMk id="11" creationId="{00000000-0000-0000-0000-000000000000}"/>
          </ac:spMkLst>
        </pc:spChg>
        <pc:spChg chg="add del mod">
          <ac:chgData name="Christian Bachmann" userId="3c02d2ea-e276-49e6-a1c2-502e0f99c9c2" providerId="ADAL" clId="{5B626BB8-F170-4A43-AC88-52B1117FB82F}" dt="2024-02-27T15:13:55.918" v="318" actId="478"/>
          <ac:spMkLst>
            <pc:docMk/>
            <pc:sldMk cId="3624560020" sldId="281"/>
            <ac:spMk id="13" creationId="{508B06B7-A7D6-C068-B9F6-E1E83ED143B8}"/>
          </ac:spMkLst>
        </pc:spChg>
        <pc:spChg chg="add mod">
          <ac:chgData name="Christian Bachmann" userId="3c02d2ea-e276-49e6-a1c2-502e0f99c9c2" providerId="ADAL" clId="{5B626BB8-F170-4A43-AC88-52B1117FB82F}" dt="2024-02-27T15:13:55.554" v="317"/>
          <ac:spMkLst>
            <pc:docMk/>
            <pc:sldMk cId="3624560020" sldId="281"/>
            <ac:spMk id="16" creationId="{930417C7-2D56-D29D-7BC4-1750C8A7EDF0}"/>
          </ac:spMkLst>
        </pc:spChg>
        <pc:spChg chg="add del mod">
          <ac:chgData name="Christian Bachmann" userId="3c02d2ea-e276-49e6-a1c2-502e0f99c9c2" providerId="ADAL" clId="{5B626BB8-F170-4A43-AC88-52B1117FB82F}" dt="2024-02-27T15:14:01.494" v="320" actId="478"/>
          <ac:spMkLst>
            <pc:docMk/>
            <pc:sldMk cId="3624560020" sldId="281"/>
            <ac:spMk id="18" creationId="{30A1E33B-4EE7-C68C-193E-39A7CD40640C}"/>
          </ac:spMkLst>
        </pc:spChg>
        <pc:spChg chg="add mod">
          <ac:chgData name="Christian Bachmann" userId="3c02d2ea-e276-49e6-a1c2-502e0f99c9c2" providerId="ADAL" clId="{5B626BB8-F170-4A43-AC88-52B1117FB82F}" dt="2024-02-27T15:14:01.811" v="321"/>
          <ac:spMkLst>
            <pc:docMk/>
            <pc:sldMk cId="3624560020" sldId="281"/>
            <ac:spMk id="19" creationId="{3CB4ED9F-292C-E9D3-405B-EF66D36BF73E}"/>
          </ac:spMkLst>
        </pc:spChg>
        <pc:picChg chg="mod">
          <ac:chgData name="Christian Bachmann" userId="3c02d2ea-e276-49e6-a1c2-502e0f99c9c2" providerId="ADAL" clId="{5B626BB8-F170-4A43-AC88-52B1117FB82F}" dt="2024-02-27T15:14:27.447" v="327" actId="1076"/>
          <ac:picMkLst>
            <pc:docMk/>
            <pc:sldMk cId="3624560020" sldId="281"/>
            <ac:picMk id="3" creationId="{00000000-0000-0000-0000-000000000000}"/>
          </ac:picMkLst>
        </pc:picChg>
        <pc:picChg chg="del">
          <ac:chgData name="Christian Bachmann" userId="3c02d2ea-e276-49e6-a1c2-502e0f99c9c2" providerId="ADAL" clId="{5B626BB8-F170-4A43-AC88-52B1117FB82F}" dt="2024-02-27T15:17:03.519" v="395" actId="478"/>
          <ac:picMkLst>
            <pc:docMk/>
            <pc:sldMk cId="3624560020" sldId="281"/>
            <ac:picMk id="6" creationId="{00000000-0000-0000-0000-000000000000}"/>
          </ac:picMkLst>
        </pc:picChg>
        <pc:picChg chg="mod">
          <ac:chgData name="Christian Bachmann" userId="3c02d2ea-e276-49e6-a1c2-502e0f99c9c2" providerId="ADAL" clId="{5B626BB8-F170-4A43-AC88-52B1117FB82F}" dt="2024-02-27T15:14:27.099" v="326" actId="1076"/>
          <ac:picMkLst>
            <pc:docMk/>
            <pc:sldMk cId="3624560020" sldId="281"/>
            <ac:picMk id="10" creationId="{00000000-0000-0000-0000-000000000000}"/>
          </ac:picMkLst>
        </pc:picChg>
      </pc:sldChg>
      <pc:sldChg chg="addSp delSp modSp add mod">
        <pc:chgData name="Christian Bachmann" userId="3c02d2ea-e276-49e6-a1c2-502e0f99c9c2" providerId="ADAL" clId="{5B626BB8-F170-4A43-AC88-52B1117FB82F}" dt="2024-02-27T16:18:04.281" v="1674" actId="115"/>
        <pc:sldMkLst>
          <pc:docMk/>
          <pc:sldMk cId="3330196779" sldId="285"/>
        </pc:sldMkLst>
        <pc:spChg chg="mod">
          <ac:chgData name="Christian Bachmann" userId="3c02d2ea-e276-49e6-a1c2-502e0f99c9c2" providerId="ADAL" clId="{5B626BB8-F170-4A43-AC88-52B1117FB82F}" dt="2024-02-27T16:09:46.045" v="1542" actId="6549"/>
          <ac:spMkLst>
            <pc:docMk/>
            <pc:sldMk cId="3330196779" sldId="285"/>
            <ac:spMk id="2" creationId="{00000000-0000-0000-0000-000000000000}"/>
          </ac:spMkLst>
        </pc:spChg>
        <pc:spChg chg="add mod">
          <ac:chgData name="Christian Bachmann" userId="3c02d2ea-e276-49e6-a1c2-502e0f99c9c2" providerId="ADAL" clId="{5B626BB8-F170-4A43-AC88-52B1117FB82F}" dt="2024-02-27T13:35:25.431" v="61"/>
          <ac:spMkLst>
            <pc:docMk/>
            <pc:sldMk cId="3330196779" sldId="285"/>
            <ac:spMk id="5" creationId="{73CE20FD-56E8-1F0F-FC2D-B6732DD4208A}"/>
          </ac:spMkLst>
        </pc:spChg>
        <pc:spChg chg="add mod">
          <ac:chgData name="Christian Bachmann" userId="3c02d2ea-e276-49e6-a1c2-502e0f99c9c2" providerId="ADAL" clId="{5B626BB8-F170-4A43-AC88-52B1117FB82F}" dt="2024-02-27T13:35:25.431" v="61"/>
          <ac:spMkLst>
            <pc:docMk/>
            <pc:sldMk cId="3330196779" sldId="285"/>
            <ac:spMk id="6" creationId="{0BBF4764-AFFE-92F4-4192-E21C4A0396E1}"/>
          </ac:spMkLst>
        </pc:spChg>
        <pc:spChg chg="mod">
          <ac:chgData name="Christian Bachmann" userId="3c02d2ea-e276-49e6-a1c2-502e0f99c9c2" providerId="ADAL" clId="{5B626BB8-F170-4A43-AC88-52B1117FB82F}" dt="2024-02-27T15:08:40.952" v="222" actId="1076"/>
          <ac:spMkLst>
            <pc:docMk/>
            <pc:sldMk cId="3330196779" sldId="285"/>
            <ac:spMk id="9" creationId="{00000000-0000-0000-0000-000000000000}"/>
          </ac:spMkLst>
        </pc:spChg>
        <pc:spChg chg="del">
          <ac:chgData name="Christian Bachmann" userId="3c02d2ea-e276-49e6-a1c2-502e0f99c9c2" providerId="ADAL" clId="{5B626BB8-F170-4A43-AC88-52B1117FB82F}" dt="2024-02-27T13:35:24.317" v="60" actId="478"/>
          <ac:spMkLst>
            <pc:docMk/>
            <pc:sldMk cId="3330196779" sldId="285"/>
            <ac:spMk id="14" creationId="{00000000-0000-0000-0000-000000000000}"/>
          </ac:spMkLst>
        </pc:spChg>
        <pc:spChg chg="add del mod">
          <ac:chgData name="Christian Bachmann" userId="3c02d2ea-e276-49e6-a1c2-502e0f99c9c2" providerId="ADAL" clId="{5B626BB8-F170-4A43-AC88-52B1117FB82F}" dt="2024-02-27T15:08:58.341" v="228" actId="478"/>
          <ac:spMkLst>
            <pc:docMk/>
            <pc:sldMk cId="3330196779" sldId="285"/>
            <ac:spMk id="18" creationId="{251CCFC5-60AE-2C92-4046-623A038DC55E}"/>
          </ac:spMkLst>
        </pc:spChg>
        <pc:spChg chg="add mod">
          <ac:chgData name="Christian Bachmann" userId="3c02d2ea-e276-49e6-a1c2-502e0f99c9c2" providerId="ADAL" clId="{5B626BB8-F170-4A43-AC88-52B1117FB82F}" dt="2024-02-27T16:18:04.281" v="1674" actId="115"/>
          <ac:spMkLst>
            <pc:docMk/>
            <pc:sldMk cId="3330196779" sldId="285"/>
            <ac:spMk id="19" creationId="{33BF0930-3E4F-D024-B80A-67DEBBC5ACEE}"/>
          </ac:spMkLst>
        </pc:spChg>
        <pc:picChg chg="mod">
          <ac:chgData name="Christian Bachmann" userId="3c02d2ea-e276-49e6-a1c2-502e0f99c9c2" providerId="ADAL" clId="{5B626BB8-F170-4A43-AC88-52B1117FB82F}" dt="2024-02-27T15:07:58.788" v="215" actId="1076"/>
          <ac:picMkLst>
            <pc:docMk/>
            <pc:sldMk cId="3330196779" sldId="285"/>
            <ac:picMk id="3" creationId="{00000000-0000-0000-0000-000000000000}"/>
          </ac:picMkLst>
        </pc:picChg>
        <pc:picChg chg="mod">
          <ac:chgData name="Christian Bachmann" userId="3c02d2ea-e276-49e6-a1c2-502e0f99c9c2" providerId="ADAL" clId="{5B626BB8-F170-4A43-AC88-52B1117FB82F}" dt="2024-02-27T15:07:58.788" v="215" actId="1076"/>
          <ac:picMkLst>
            <pc:docMk/>
            <pc:sldMk cId="3330196779" sldId="285"/>
            <ac:picMk id="4" creationId="{00000000-0000-0000-0000-000000000000}"/>
          </ac:picMkLst>
        </pc:picChg>
        <pc:picChg chg="add mod">
          <ac:chgData name="Christian Bachmann" userId="3c02d2ea-e276-49e6-a1c2-502e0f99c9c2" providerId="ADAL" clId="{5B626BB8-F170-4A43-AC88-52B1117FB82F}" dt="2024-02-27T15:08:33.123" v="221" actId="1076"/>
          <ac:picMkLst>
            <pc:docMk/>
            <pc:sldMk cId="3330196779" sldId="285"/>
            <ac:picMk id="13" creationId="{4337C310-269E-A04A-B574-7E5678EB71A1}"/>
          </ac:picMkLst>
        </pc:picChg>
        <pc:cxnChg chg="mod">
          <ac:chgData name="Christian Bachmann" userId="3c02d2ea-e276-49e6-a1c2-502e0f99c9c2" providerId="ADAL" clId="{5B626BB8-F170-4A43-AC88-52B1117FB82F}" dt="2024-02-27T15:08:49.660" v="225" actId="14100"/>
          <ac:cxnSpMkLst>
            <pc:docMk/>
            <pc:sldMk cId="3330196779" sldId="285"/>
            <ac:cxnSpMk id="10" creationId="{00000000-0000-0000-0000-000000000000}"/>
          </ac:cxnSpMkLst>
        </pc:cxnChg>
        <pc:cxnChg chg="mod">
          <ac:chgData name="Christian Bachmann" userId="3c02d2ea-e276-49e6-a1c2-502e0f99c9c2" providerId="ADAL" clId="{5B626BB8-F170-4A43-AC88-52B1117FB82F}" dt="2024-02-27T15:08:46.230" v="224" actId="14100"/>
          <ac:cxnSpMkLst>
            <pc:docMk/>
            <pc:sldMk cId="3330196779" sldId="285"/>
            <ac:cxnSpMk id="12" creationId="{00000000-0000-0000-0000-000000000000}"/>
          </ac:cxnSpMkLst>
        </pc:cxnChg>
      </pc:sldChg>
      <pc:sldChg chg="addSp delSp modSp add mod">
        <pc:chgData name="Christian Bachmann" userId="3c02d2ea-e276-49e6-a1c2-502e0f99c9c2" providerId="ADAL" clId="{5B626BB8-F170-4A43-AC88-52B1117FB82F}" dt="2024-02-27T16:09:25.681" v="1530" actId="14100"/>
        <pc:sldMkLst>
          <pc:docMk/>
          <pc:sldMk cId="1014736476" sldId="286"/>
        </pc:sldMkLst>
        <pc:spChg chg="mod">
          <ac:chgData name="Christian Bachmann" userId="3c02d2ea-e276-49e6-a1c2-502e0f99c9c2" providerId="ADAL" clId="{5B626BB8-F170-4A43-AC88-52B1117FB82F}" dt="2024-02-27T16:07:26.067" v="1447" actId="20577"/>
          <ac:spMkLst>
            <pc:docMk/>
            <pc:sldMk cId="1014736476" sldId="286"/>
            <ac:spMk id="2" creationId="{00000000-0000-0000-0000-000000000000}"/>
          </ac:spMkLst>
        </pc:spChg>
        <pc:spChg chg="add mod">
          <ac:chgData name="Christian Bachmann" userId="3c02d2ea-e276-49e6-a1c2-502e0f99c9c2" providerId="ADAL" clId="{5B626BB8-F170-4A43-AC88-52B1117FB82F}" dt="2024-02-27T13:35:11.720" v="55"/>
          <ac:spMkLst>
            <pc:docMk/>
            <pc:sldMk cId="1014736476" sldId="286"/>
            <ac:spMk id="3" creationId="{08CA4569-DD57-C38F-0787-72C6BFD8B883}"/>
          </ac:spMkLst>
        </pc:spChg>
        <pc:spChg chg="add mod">
          <ac:chgData name="Christian Bachmann" userId="3c02d2ea-e276-49e6-a1c2-502e0f99c9c2" providerId="ADAL" clId="{5B626BB8-F170-4A43-AC88-52B1117FB82F}" dt="2024-02-27T13:35:11.720" v="55"/>
          <ac:spMkLst>
            <pc:docMk/>
            <pc:sldMk cId="1014736476" sldId="286"/>
            <ac:spMk id="5" creationId="{480221DF-81B2-DABC-7C31-035CD4222F08}"/>
          </ac:spMkLst>
        </pc:spChg>
        <pc:spChg chg="mod">
          <ac:chgData name="Christian Bachmann" userId="3c02d2ea-e276-49e6-a1c2-502e0f99c9c2" providerId="ADAL" clId="{5B626BB8-F170-4A43-AC88-52B1117FB82F}" dt="2024-02-27T16:09:12.639" v="1525" actId="20577"/>
          <ac:spMkLst>
            <pc:docMk/>
            <pc:sldMk cId="1014736476" sldId="286"/>
            <ac:spMk id="11" creationId="{00000000-0000-0000-0000-000000000000}"/>
          </ac:spMkLst>
        </pc:spChg>
        <pc:spChg chg="del">
          <ac:chgData name="Christian Bachmann" userId="3c02d2ea-e276-49e6-a1c2-502e0f99c9c2" providerId="ADAL" clId="{5B626BB8-F170-4A43-AC88-52B1117FB82F}" dt="2024-02-27T13:35:10.691" v="54" actId="478"/>
          <ac:spMkLst>
            <pc:docMk/>
            <pc:sldMk cId="1014736476" sldId="286"/>
            <ac:spMk id="14" creationId="{00000000-0000-0000-0000-000000000000}"/>
          </ac:spMkLst>
        </pc:spChg>
        <pc:cxnChg chg="add mod">
          <ac:chgData name="Christian Bachmann" userId="3c02d2ea-e276-49e6-a1c2-502e0f99c9c2" providerId="ADAL" clId="{5B626BB8-F170-4A43-AC88-52B1117FB82F}" dt="2024-02-27T16:09:25.681" v="1530" actId="14100"/>
          <ac:cxnSpMkLst>
            <pc:docMk/>
            <pc:sldMk cId="1014736476" sldId="286"/>
            <ac:cxnSpMk id="7" creationId="{A73302B1-5227-2426-DB3D-29F6713A0181}"/>
          </ac:cxnSpMkLst>
        </pc:cxnChg>
        <pc:cxnChg chg="mod">
          <ac:chgData name="Christian Bachmann" userId="3c02d2ea-e276-49e6-a1c2-502e0f99c9c2" providerId="ADAL" clId="{5B626BB8-F170-4A43-AC88-52B1117FB82F}" dt="2024-02-27T16:08:29.398" v="1487" actId="14100"/>
          <ac:cxnSpMkLst>
            <pc:docMk/>
            <pc:sldMk cId="1014736476" sldId="286"/>
            <ac:cxnSpMk id="21" creationId="{00000000-0000-0000-0000-000000000000}"/>
          </ac:cxnSpMkLst>
        </pc:cxnChg>
      </pc:sldChg>
      <pc:sldChg chg="addSp delSp modSp add mod">
        <pc:chgData name="Christian Bachmann" userId="3c02d2ea-e276-49e6-a1c2-502e0f99c9c2" providerId="ADAL" clId="{5B626BB8-F170-4A43-AC88-52B1117FB82F}" dt="2024-02-27T16:17:41.831" v="1671" actId="1076"/>
        <pc:sldMkLst>
          <pc:docMk/>
          <pc:sldMk cId="4201358825" sldId="287"/>
        </pc:sldMkLst>
        <pc:spChg chg="mod">
          <ac:chgData name="Christian Bachmann" userId="3c02d2ea-e276-49e6-a1c2-502e0f99c9c2" providerId="ADAL" clId="{5B626BB8-F170-4A43-AC88-52B1117FB82F}" dt="2024-02-27T16:07:58.710" v="1462" actId="6549"/>
          <ac:spMkLst>
            <pc:docMk/>
            <pc:sldMk cId="4201358825" sldId="287"/>
            <ac:spMk id="2" creationId="{00000000-0000-0000-0000-000000000000}"/>
          </ac:spMkLst>
        </pc:spChg>
        <pc:spChg chg="add mod">
          <ac:chgData name="Christian Bachmann" userId="3c02d2ea-e276-49e6-a1c2-502e0f99c9c2" providerId="ADAL" clId="{5B626BB8-F170-4A43-AC88-52B1117FB82F}" dt="2024-02-27T13:35:21.527" v="59"/>
          <ac:spMkLst>
            <pc:docMk/>
            <pc:sldMk cId="4201358825" sldId="287"/>
            <ac:spMk id="4" creationId="{3D1B6EBC-9629-5F95-8A37-19E7F3E38065}"/>
          </ac:spMkLst>
        </pc:spChg>
        <pc:spChg chg="add mod">
          <ac:chgData name="Christian Bachmann" userId="3c02d2ea-e276-49e6-a1c2-502e0f99c9c2" providerId="ADAL" clId="{5B626BB8-F170-4A43-AC88-52B1117FB82F}" dt="2024-02-27T13:35:21.527" v="59"/>
          <ac:spMkLst>
            <pc:docMk/>
            <pc:sldMk cId="4201358825" sldId="287"/>
            <ac:spMk id="5" creationId="{7BFC06A4-F470-4AD0-8AB7-3655B60054A7}"/>
          </ac:spMkLst>
        </pc:spChg>
        <pc:spChg chg="mod">
          <ac:chgData name="Christian Bachmann" userId="3c02d2ea-e276-49e6-a1c2-502e0f99c9c2" providerId="ADAL" clId="{5B626BB8-F170-4A43-AC88-52B1117FB82F}" dt="2024-02-27T16:17:32.282" v="1668" actId="14100"/>
          <ac:spMkLst>
            <pc:docMk/>
            <pc:sldMk cId="4201358825" sldId="287"/>
            <ac:spMk id="11" creationId="{00000000-0000-0000-0000-000000000000}"/>
          </ac:spMkLst>
        </pc:spChg>
        <pc:spChg chg="del">
          <ac:chgData name="Christian Bachmann" userId="3c02d2ea-e276-49e6-a1c2-502e0f99c9c2" providerId="ADAL" clId="{5B626BB8-F170-4A43-AC88-52B1117FB82F}" dt="2024-02-27T13:35:20.547" v="58" actId="478"/>
          <ac:spMkLst>
            <pc:docMk/>
            <pc:sldMk cId="4201358825" sldId="287"/>
            <ac:spMk id="14" creationId="{00000000-0000-0000-0000-000000000000}"/>
          </ac:spMkLst>
        </pc:spChg>
        <pc:picChg chg="mod">
          <ac:chgData name="Christian Bachmann" userId="3c02d2ea-e276-49e6-a1c2-502e0f99c9c2" providerId="ADAL" clId="{5B626BB8-F170-4A43-AC88-52B1117FB82F}" dt="2024-02-27T16:17:37.474" v="1669" actId="1076"/>
          <ac:picMkLst>
            <pc:docMk/>
            <pc:sldMk cId="4201358825" sldId="287"/>
            <ac:picMk id="3" creationId="{00000000-0000-0000-0000-000000000000}"/>
          </ac:picMkLst>
        </pc:picChg>
        <pc:picChg chg="mod">
          <ac:chgData name="Christian Bachmann" userId="3c02d2ea-e276-49e6-a1c2-502e0f99c9c2" providerId="ADAL" clId="{5B626BB8-F170-4A43-AC88-52B1117FB82F}" dt="2024-02-27T16:17:41.831" v="1671" actId="1076"/>
          <ac:picMkLst>
            <pc:docMk/>
            <pc:sldMk cId="4201358825" sldId="287"/>
            <ac:picMk id="8" creationId="{00000000-0000-0000-0000-000000000000}"/>
          </ac:picMkLst>
        </pc:picChg>
      </pc:sldChg>
      <pc:sldChg chg="addSp delSp modSp add del mod">
        <pc:chgData name="Christian Bachmann" userId="3c02d2ea-e276-49e6-a1c2-502e0f99c9c2" providerId="ADAL" clId="{5B626BB8-F170-4A43-AC88-52B1117FB82F}" dt="2024-02-27T15:12:36.952" v="298" actId="47"/>
        <pc:sldMkLst>
          <pc:docMk/>
          <pc:sldMk cId="2138159871" sldId="289"/>
        </pc:sldMkLst>
        <pc:spChg chg="mod">
          <ac:chgData name="Christian Bachmann" userId="3c02d2ea-e276-49e6-a1c2-502e0f99c9c2" providerId="ADAL" clId="{5B626BB8-F170-4A43-AC88-52B1117FB82F}" dt="2024-02-27T15:10:09.891" v="243" actId="20577"/>
          <ac:spMkLst>
            <pc:docMk/>
            <pc:sldMk cId="2138159871" sldId="289"/>
            <ac:spMk id="2" creationId="{00000000-0000-0000-0000-000000000000}"/>
          </ac:spMkLst>
        </pc:spChg>
        <pc:spChg chg="add mod">
          <ac:chgData name="Christian Bachmann" userId="3c02d2ea-e276-49e6-a1c2-502e0f99c9c2" providerId="ADAL" clId="{5B626BB8-F170-4A43-AC88-52B1117FB82F}" dt="2024-02-27T13:34:29.003" v="34"/>
          <ac:spMkLst>
            <pc:docMk/>
            <pc:sldMk cId="2138159871" sldId="289"/>
            <ac:spMk id="3" creationId="{4EC956C7-9B0F-6205-5CA9-8ED50AB742A1}"/>
          </ac:spMkLst>
        </pc:spChg>
        <pc:spChg chg="add mod">
          <ac:chgData name="Christian Bachmann" userId="3c02d2ea-e276-49e6-a1c2-502e0f99c9c2" providerId="ADAL" clId="{5B626BB8-F170-4A43-AC88-52B1117FB82F}" dt="2024-02-27T13:34:29.003" v="34"/>
          <ac:spMkLst>
            <pc:docMk/>
            <pc:sldMk cId="2138159871" sldId="289"/>
            <ac:spMk id="4" creationId="{21131303-A206-3288-40BB-EE6DBBA1FCD0}"/>
          </ac:spMkLst>
        </pc:spChg>
        <pc:spChg chg="mod">
          <ac:chgData name="Christian Bachmann" userId="3c02d2ea-e276-49e6-a1c2-502e0f99c9c2" providerId="ADAL" clId="{5B626BB8-F170-4A43-AC88-52B1117FB82F}" dt="2024-02-27T15:10:13.812" v="244" actId="1076"/>
          <ac:spMkLst>
            <pc:docMk/>
            <pc:sldMk cId="2138159871" sldId="289"/>
            <ac:spMk id="5" creationId="{00000000-0000-0000-0000-000000000000}"/>
          </ac:spMkLst>
        </pc:spChg>
        <pc:spChg chg="del mod">
          <ac:chgData name="Christian Bachmann" userId="3c02d2ea-e276-49e6-a1c2-502e0f99c9c2" providerId="ADAL" clId="{5B626BB8-F170-4A43-AC88-52B1117FB82F}" dt="2024-02-27T13:34:27.995" v="33" actId="478"/>
          <ac:spMkLst>
            <pc:docMk/>
            <pc:sldMk cId="2138159871" sldId="289"/>
            <ac:spMk id="8" creationId="{00000000-0000-0000-0000-000000000000}"/>
          </ac:spMkLst>
        </pc:spChg>
      </pc:sldChg>
      <pc:sldChg chg="addSp delSp modSp add mod">
        <pc:chgData name="Christian Bachmann" userId="3c02d2ea-e276-49e6-a1c2-502e0f99c9c2" providerId="ADAL" clId="{5B626BB8-F170-4A43-AC88-52B1117FB82F}" dt="2024-02-27T16:15:41.757" v="1573" actId="1076"/>
        <pc:sldMkLst>
          <pc:docMk/>
          <pc:sldMk cId="1007410219" sldId="292"/>
        </pc:sldMkLst>
        <pc:spChg chg="add mod">
          <ac:chgData name="Christian Bachmann" userId="3c02d2ea-e276-49e6-a1c2-502e0f99c9c2" providerId="ADAL" clId="{5B626BB8-F170-4A43-AC88-52B1117FB82F}" dt="2024-02-27T13:34:50.919" v="47"/>
          <ac:spMkLst>
            <pc:docMk/>
            <pc:sldMk cId="1007410219" sldId="292"/>
            <ac:spMk id="3" creationId="{C3860E0B-493E-F086-34DB-5D819046ABAB}"/>
          </ac:spMkLst>
        </pc:spChg>
        <pc:spChg chg="add mod">
          <ac:chgData name="Christian Bachmann" userId="3c02d2ea-e276-49e6-a1c2-502e0f99c9c2" providerId="ADAL" clId="{5B626BB8-F170-4A43-AC88-52B1117FB82F}" dt="2024-02-27T13:34:50.919" v="47"/>
          <ac:spMkLst>
            <pc:docMk/>
            <pc:sldMk cId="1007410219" sldId="292"/>
            <ac:spMk id="4" creationId="{DB8E4158-904A-3205-CA66-48BC76A4B812}"/>
          </ac:spMkLst>
        </pc:spChg>
        <pc:spChg chg="del">
          <ac:chgData name="Christian Bachmann" userId="3c02d2ea-e276-49e6-a1c2-502e0f99c9c2" providerId="ADAL" clId="{5B626BB8-F170-4A43-AC88-52B1117FB82F}" dt="2024-02-27T13:34:49.958" v="46" actId="478"/>
          <ac:spMkLst>
            <pc:docMk/>
            <pc:sldMk cId="1007410219" sldId="292"/>
            <ac:spMk id="8" creationId="{00000000-0000-0000-0000-000000000000}"/>
          </ac:spMkLst>
        </pc:spChg>
        <pc:spChg chg="mod">
          <ac:chgData name="Christian Bachmann" userId="3c02d2ea-e276-49e6-a1c2-502e0f99c9c2" providerId="ADAL" clId="{5B626BB8-F170-4A43-AC88-52B1117FB82F}" dt="2024-02-27T16:15:34.348" v="1571" actId="12"/>
          <ac:spMkLst>
            <pc:docMk/>
            <pc:sldMk cId="1007410219" sldId="292"/>
            <ac:spMk id="12" creationId="{00000000-0000-0000-0000-000000000000}"/>
          </ac:spMkLst>
        </pc:spChg>
        <pc:picChg chg="add del mod">
          <ac:chgData name="Christian Bachmann" userId="3c02d2ea-e276-49e6-a1c2-502e0f99c9c2" providerId="ADAL" clId="{5B626BB8-F170-4A43-AC88-52B1117FB82F}" dt="2024-02-27T16:05:00.903" v="1416" actId="478"/>
          <ac:picMkLst>
            <pc:docMk/>
            <pc:sldMk cId="1007410219" sldId="292"/>
            <ac:picMk id="6" creationId="{3605054C-7E56-DBD5-560B-B2D6408BEB5F}"/>
          </ac:picMkLst>
        </pc:picChg>
        <pc:picChg chg="del">
          <ac:chgData name="Christian Bachmann" userId="3c02d2ea-e276-49e6-a1c2-502e0f99c9c2" providerId="ADAL" clId="{5B626BB8-F170-4A43-AC88-52B1117FB82F}" dt="2024-02-27T13:58:16.915" v="71" actId="478"/>
          <ac:picMkLst>
            <pc:docMk/>
            <pc:sldMk cId="1007410219" sldId="292"/>
            <ac:picMk id="7" creationId="{00000000-0000-0000-0000-000000000000}"/>
          </ac:picMkLst>
        </pc:picChg>
        <pc:picChg chg="add mod">
          <ac:chgData name="Christian Bachmann" userId="3c02d2ea-e276-49e6-a1c2-502e0f99c9c2" providerId="ADAL" clId="{5B626BB8-F170-4A43-AC88-52B1117FB82F}" dt="2024-02-27T16:15:41.757" v="1573" actId="1076"/>
          <ac:picMkLst>
            <pc:docMk/>
            <pc:sldMk cId="1007410219" sldId="292"/>
            <ac:picMk id="9" creationId="{88F80AE0-D00D-4248-AB45-1E6449090AEC}"/>
          </ac:picMkLst>
        </pc:picChg>
      </pc:sldChg>
      <pc:sldChg chg="addSp delSp modSp add del mod">
        <pc:chgData name="Christian Bachmann" userId="3c02d2ea-e276-49e6-a1c2-502e0f99c9c2" providerId="ADAL" clId="{5B626BB8-F170-4A43-AC88-52B1117FB82F}" dt="2024-02-27T16:04:32.037" v="1413" actId="47"/>
        <pc:sldMkLst>
          <pc:docMk/>
          <pc:sldMk cId="1567236810" sldId="296"/>
        </pc:sldMkLst>
        <pc:spChg chg="add mod">
          <ac:chgData name="Christian Bachmann" userId="3c02d2ea-e276-49e6-a1c2-502e0f99c9c2" providerId="ADAL" clId="{5B626BB8-F170-4A43-AC88-52B1117FB82F}" dt="2024-02-27T13:34:55.253" v="49"/>
          <ac:spMkLst>
            <pc:docMk/>
            <pc:sldMk cId="1567236810" sldId="296"/>
            <ac:spMk id="4" creationId="{73633A65-6563-CCC3-CA30-16745159A6F3}"/>
          </ac:spMkLst>
        </pc:spChg>
        <pc:spChg chg="add mod">
          <ac:chgData name="Christian Bachmann" userId="3c02d2ea-e276-49e6-a1c2-502e0f99c9c2" providerId="ADAL" clId="{5B626BB8-F170-4A43-AC88-52B1117FB82F}" dt="2024-02-27T13:34:55.253" v="49"/>
          <ac:spMkLst>
            <pc:docMk/>
            <pc:sldMk cId="1567236810" sldId="296"/>
            <ac:spMk id="6" creationId="{9243CF94-12C9-EB76-D31E-0B1C7101895B}"/>
          </ac:spMkLst>
        </pc:spChg>
        <pc:spChg chg="mod">
          <ac:chgData name="Christian Bachmann" userId="3c02d2ea-e276-49e6-a1c2-502e0f99c9c2" providerId="ADAL" clId="{5B626BB8-F170-4A43-AC88-52B1117FB82F}" dt="2024-02-27T15:01:37.257" v="78" actId="6549"/>
          <ac:spMkLst>
            <pc:docMk/>
            <pc:sldMk cId="1567236810" sldId="296"/>
            <ac:spMk id="10" creationId="{00000000-0000-0000-0000-000000000000}"/>
          </ac:spMkLst>
        </pc:spChg>
        <pc:spChg chg="del">
          <ac:chgData name="Christian Bachmann" userId="3c02d2ea-e276-49e6-a1c2-502e0f99c9c2" providerId="ADAL" clId="{5B626BB8-F170-4A43-AC88-52B1117FB82F}" dt="2024-02-27T13:34:53.284" v="48" actId="478"/>
          <ac:spMkLst>
            <pc:docMk/>
            <pc:sldMk cId="1567236810" sldId="296"/>
            <ac:spMk id="14" creationId="{00000000-0000-0000-0000-000000000000}"/>
          </ac:spMkLst>
        </pc:spChg>
        <pc:picChg chg="mod ord">
          <ac:chgData name="Christian Bachmann" userId="3c02d2ea-e276-49e6-a1c2-502e0f99c9c2" providerId="ADAL" clId="{5B626BB8-F170-4A43-AC88-52B1117FB82F}" dt="2024-02-27T15:15:20.769" v="333" actId="1076"/>
          <ac:picMkLst>
            <pc:docMk/>
            <pc:sldMk cId="1567236810" sldId="296"/>
            <ac:picMk id="5" creationId="{00000000-0000-0000-0000-000000000000}"/>
          </ac:picMkLst>
        </pc:picChg>
      </pc:sldChg>
      <pc:sldChg chg="addSp delSp modSp add del mod">
        <pc:chgData name="Christian Bachmann" userId="3c02d2ea-e276-49e6-a1c2-502e0f99c9c2" providerId="ADAL" clId="{5B626BB8-F170-4A43-AC88-52B1117FB82F}" dt="2024-02-27T15:14:41.721" v="328" actId="47"/>
        <pc:sldMkLst>
          <pc:docMk/>
          <pc:sldMk cId="1539967749" sldId="297"/>
        </pc:sldMkLst>
        <pc:spChg chg="add mod">
          <ac:chgData name="Christian Bachmann" userId="3c02d2ea-e276-49e6-a1c2-502e0f99c9c2" providerId="ADAL" clId="{5B626BB8-F170-4A43-AC88-52B1117FB82F}" dt="2024-02-27T13:34:41.103" v="41"/>
          <ac:spMkLst>
            <pc:docMk/>
            <pc:sldMk cId="1539967749" sldId="297"/>
            <ac:spMk id="4" creationId="{4623B468-619A-9EEE-856C-F2D2531BBFD5}"/>
          </ac:spMkLst>
        </pc:spChg>
        <pc:spChg chg="add mod">
          <ac:chgData name="Christian Bachmann" userId="3c02d2ea-e276-49e6-a1c2-502e0f99c9c2" providerId="ADAL" clId="{5B626BB8-F170-4A43-AC88-52B1117FB82F}" dt="2024-02-27T13:34:41.103" v="41"/>
          <ac:spMkLst>
            <pc:docMk/>
            <pc:sldMk cId="1539967749" sldId="297"/>
            <ac:spMk id="5" creationId="{BED4C651-2CA2-6A2B-52A5-5E3A54EB108B}"/>
          </ac:spMkLst>
        </pc:spChg>
        <pc:spChg chg="del mod">
          <ac:chgData name="Christian Bachmann" userId="3c02d2ea-e276-49e6-a1c2-502e0f99c9c2" providerId="ADAL" clId="{5B626BB8-F170-4A43-AC88-52B1117FB82F}" dt="2024-02-27T13:34:40.235" v="40" actId="478"/>
          <ac:spMkLst>
            <pc:docMk/>
            <pc:sldMk cId="1539967749" sldId="297"/>
            <ac:spMk id="14" creationId="{00000000-0000-0000-0000-000000000000}"/>
          </ac:spMkLst>
        </pc:spChg>
      </pc:sldChg>
      <pc:sldChg chg="addSp delSp modSp add del mod">
        <pc:chgData name="Christian Bachmann" userId="3c02d2ea-e276-49e6-a1c2-502e0f99c9c2" providerId="ADAL" clId="{5B626BB8-F170-4A43-AC88-52B1117FB82F}" dt="2024-02-27T16:03:16.745" v="1380" actId="47"/>
        <pc:sldMkLst>
          <pc:docMk/>
          <pc:sldMk cId="1796620728" sldId="298"/>
        </pc:sldMkLst>
        <pc:spChg chg="mod">
          <ac:chgData name="Christian Bachmann" userId="3c02d2ea-e276-49e6-a1c2-502e0f99c9c2" providerId="ADAL" clId="{5B626BB8-F170-4A43-AC88-52B1117FB82F}" dt="2024-02-27T15:14:57.778" v="330" actId="20577"/>
          <ac:spMkLst>
            <pc:docMk/>
            <pc:sldMk cId="1796620728" sldId="298"/>
            <ac:spMk id="2" creationId="{00000000-0000-0000-0000-000000000000}"/>
          </ac:spMkLst>
        </pc:spChg>
        <pc:spChg chg="add mod">
          <ac:chgData name="Christian Bachmann" userId="3c02d2ea-e276-49e6-a1c2-502e0f99c9c2" providerId="ADAL" clId="{5B626BB8-F170-4A43-AC88-52B1117FB82F}" dt="2024-02-27T13:34:47.411" v="45"/>
          <ac:spMkLst>
            <pc:docMk/>
            <pc:sldMk cId="1796620728" sldId="298"/>
            <ac:spMk id="3" creationId="{3729C241-E659-96AD-4D77-3FECA6BE975A}"/>
          </ac:spMkLst>
        </pc:spChg>
        <pc:spChg chg="add mod">
          <ac:chgData name="Christian Bachmann" userId="3c02d2ea-e276-49e6-a1c2-502e0f99c9c2" providerId="ADAL" clId="{5B626BB8-F170-4A43-AC88-52B1117FB82F}" dt="2024-02-27T13:34:47.411" v="45"/>
          <ac:spMkLst>
            <pc:docMk/>
            <pc:sldMk cId="1796620728" sldId="298"/>
            <ac:spMk id="4" creationId="{72984DDB-E12A-CD79-E145-77584ED5B949}"/>
          </ac:spMkLst>
        </pc:spChg>
        <pc:spChg chg="del">
          <ac:chgData name="Christian Bachmann" userId="3c02d2ea-e276-49e6-a1c2-502e0f99c9c2" providerId="ADAL" clId="{5B626BB8-F170-4A43-AC88-52B1117FB82F}" dt="2024-02-27T13:34:46.491" v="44" actId="478"/>
          <ac:spMkLst>
            <pc:docMk/>
            <pc:sldMk cId="1796620728" sldId="298"/>
            <ac:spMk id="14" creationId="{00000000-0000-0000-0000-000000000000}"/>
          </ac:spMkLst>
        </pc:spChg>
      </pc:sldChg>
      <pc:sldChg chg="addSp delSp modSp add mod">
        <pc:chgData name="Christian Bachmann" userId="3c02d2ea-e276-49e6-a1c2-502e0f99c9c2" providerId="ADAL" clId="{5B626BB8-F170-4A43-AC88-52B1117FB82F}" dt="2024-02-27T16:16:05.421" v="1577" actId="115"/>
        <pc:sldMkLst>
          <pc:docMk/>
          <pc:sldMk cId="2176763544" sldId="300"/>
        </pc:sldMkLst>
        <pc:spChg chg="add mod">
          <ac:chgData name="Christian Bachmann" userId="3c02d2ea-e276-49e6-a1c2-502e0f99c9c2" providerId="ADAL" clId="{5B626BB8-F170-4A43-AC88-52B1117FB82F}" dt="2024-02-27T13:35:00.929" v="51"/>
          <ac:spMkLst>
            <pc:docMk/>
            <pc:sldMk cId="2176763544" sldId="300"/>
            <ac:spMk id="3" creationId="{EEC24A17-B3F0-7D11-32C6-18622BCD32C1}"/>
          </ac:spMkLst>
        </pc:spChg>
        <pc:spChg chg="add mod">
          <ac:chgData name="Christian Bachmann" userId="3c02d2ea-e276-49e6-a1c2-502e0f99c9c2" providerId="ADAL" clId="{5B626BB8-F170-4A43-AC88-52B1117FB82F}" dt="2024-02-27T13:35:00.929" v="51"/>
          <ac:spMkLst>
            <pc:docMk/>
            <pc:sldMk cId="2176763544" sldId="300"/>
            <ac:spMk id="4" creationId="{3503CB86-50E8-08A9-C989-4852198FB4D6}"/>
          </ac:spMkLst>
        </pc:spChg>
        <pc:spChg chg="mod">
          <ac:chgData name="Christian Bachmann" userId="3c02d2ea-e276-49e6-a1c2-502e0f99c9c2" providerId="ADAL" clId="{5B626BB8-F170-4A43-AC88-52B1117FB82F}" dt="2024-02-27T16:16:05.421" v="1577" actId="115"/>
          <ac:spMkLst>
            <pc:docMk/>
            <pc:sldMk cId="2176763544" sldId="300"/>
            <ac:spMk id="11" creationId="{00000000-0000-0000-0000-000000000000}"/>
          </ac:spMkLst>
        </pc:spChg>
        <pc:spChg chg="del">
          <ac:chgData name="Christian Bachmann" userId="3c02d2ea-e276-49e6-a1c2-502e0f99c9c2" providerId="ADAL" clId="{5B626BB8-F170-4A43-AC88-52B1117FB82F}" dt="2024-02-27T13:34:58.917" v="50" actId="478"/>
          <ac:spMkLst>
            <pc:docMk/>
            <pc:sldMk cId="2176763544" sldId="300"/>
            <ac:spMk id="14" creationId="{00000000-0000-0000-0000-000000000000}"/>
          </ac:spMkLst>
        </pc:spChg>
        <pc:graphicFrameChg chg="add mod">
          <ac:chgData name="Christian Bachmann" userId="3c02d2ea-e276-49e6-a1c2-502e0f99c9c2" providerId="ADAL" clId="{5B626BB8-F170-4A43-AC88-52B1117FB82F}" dt="2024-02-27T16:05:51.425" v="1428" actId="1076"/>
          <ac:graphicFrameMkLst>
            <pc:docMk/>
            <pc:sldMk cId="2176763544" sldId="300"/>
            <ac:graphicFrameMk id="5" creationId="{DED1E069-6246-86DE-B98D-03AECB65EA34}"/>
          </ac:graphicFrameMkLst>
        </pc:graphicFrameChg>
      </pc:sldChg>
      <pc:sldChg chg="addSp delSp modSp add del mod">
        <pc:chgData name="Christian Bachmann" userId="3c02d2ea-e276-49e6-a1c2-502e0f99c9c2" providerId="ADAL" clId="{5B626BB8-F170-4A43-AC88-52B1117FB82F}" dt="2024-02-27T16:07:48.160" v="1449" actId="47"/>
        <pc:sldMkLst>
          <pc:docMk/>
          <pc:sldMk cId="745360831" sldId="301"/>
        </pc:sldMkLst>
        <pc:spChg chg="mod">
          <ac:chgData name="Christian Bachmann" userId="3c02d2ea-e276-49e6-a1c2-502e0f99c9c2" providerId="ADAL" clId="{5B626BB8-F170-4A43-AC88-52B1117FB82F}" dt="2024-02-27T16:07:35.997" v="1448"/>
          <ac:spMkLst>
            <pc:docMk/>
            <pc:sldMk cId="745360831" sldId="301"/>
            <ac:spMk id="2" creationId="{00000000-0000-0000-0000-000000000000}"/>
          </ac:spMkLst>
        </pc:spChg>
        <pc:spChg chg="add mod">
          <ac:chgData name="Christian Bachmann" userId="3c02d2ea-e276-49e6-a1c2-502e0f99c9c2" providerId="ADAL" clId="{5B626BB8-F170-4A43-AC88-52B1117FB82F}" dt="2024-02-27T13:35:17.343" v="57"/>
          <ac:spMkLst>
            <pc:docMk/>
            <pc:sldMk cId="745360831" sldId="301"/>
            <ac:spMk id="4" creationId="{EDB51BAB-A7FF-49ED-90D8-B79073AC00AC}"/>
          </ac:spMkLst>
        </pc:spChg>
        <pc:spChg chg="add mod">
          <ac:chgData name="Christian Bachmann" userId="3c02d2ea-e276-49e6-a1c2-502e0f99c9c2" providerId="ADAL" clId="{5B626BB8-F170-4A43-AC88-52B1117FB82F}" dt="2024-02-27T13:35:17.343" v="57"/>
          <ac:spMkLst>
            <pc:docMk/>
            <pc:sldMk cId="745360831" sldId="301"/>
            <ac:spMk id="5" creationId="{945410D5-023E-62E5-98F9-4554111B2DEB}"/>
          </ac:spMkLst>
        </pc:spChg>
        <pc:spChg chg="mod">
          <ac:chgData name="Christian Bachmann" userId="3c02d2ea-e276-49e6-a1c2-502e0f99c9c2" providerId="ADAL" clId="{5B626BB8-F170-4A43-AC88-52B1117FB82F}" dt="2024-02-27T15:05:25.247" v="204" actId="1038"/>
          <ac:spMkLst>
            <pc:docMk/>
            <pc:sldMk cId="745360831" sldId="301"/>
            <ac:spMk id="11" creationId="{00000000-0000-0000-0000-000000000000}"/>
          </ac:spMkLst>
        </pc:spChg>
        <pc:spChg chg="del">
          <ac:chgData name="Christian Bachmann" userId="3c02d2ea-e276-49e6-a1c2-502e0f99c9c2" providerId="ADAL" clId="{5B626BB8-F170-4A43-AC88-52B1117FB82F}" dt="2024-02-27T13:35:14.907" v="56" actId="478"/>
          <ac:spMkLst>
            <pc:docMk/>
            <pc:sldMk cId="745360831" sldId="301"/>
            <ac:spMk id="14" creationId="{00000000-0000-0000-0000-000000000000}"/>
          </ac:spMkLst>
        </pc:spChg>
        <pc:picChg chg="mod">
          <ac:chgData name="Christian Bachmann" userId="3c02d2ea-e276-49e6-a1c2-502e0f99c9c2" providerId="ADAL" clId="{5B626BB8-F170-4A43-AC88-52B1117FB82F}" dt="2024-02-27T15:05:25.247" v="204" actId="1038"/>
          <ac:picMkLst>
            <pc:docMk/>
            <pc:sldMk cId="745360831" sldId="301"/>
            <ac:picMk id="3" creationId="{00000000-0000-0000-0000-000000000000}"/>
          </ac:picMkLst>
        </pc:picChg>
        <pc:picChg chg="add mod">
          <ac:chgData name="Christian Bachmann" userId="3c02d2ea-e276-49e6-a1c2-502e0f99c9c2" providerId="ADAL" clId="{5B626BB8-F170-4A43-AC88-52B1117FB82F}" dt="2024-02-27T15:05:42.791" v="207" actId="1076"/>
          <ac:picMkLst>
            <pc:docMk/>
            <pc:sldMk cId="745360831" sldId="301"/>
            <ac:picMk id="6" creationId="{2E38F34B-756A-1CC4-E14E-D64AA7731D3A}"/>
          </ac:picMkLst>
        </pc:picChg>
        <pc:cxnChg chg="mod">
          <ac:chgData name="Christian Bachmann" userId="3c02d2ea-e276-49e6-a1c2-502e0f99c9c2" providerId="ADAL" clId="{5B626BB8-F170-4A43-AC88-52B1117FB82F}" dt="2024-02-27T15:05:25.247" v="204" actId="1038"/>
          <ac:cxnSpMkLst>
            <pc:docMk/>
            <pc:sldMk cId="745360831" sldId="301"/>
            <ac:cxnSpMk id="7" creationId="{00000000-0000-0000-0000-000000000000}"/>
          </ac:cxnSpMkLst>
        </pc:cxnChg>
        <pc:cxnChg chg="mod">
          <ac:chgData name="Christian Bachmann" userId="3c02d2ea-e276-49e6-a1c2-502e0f99c9c2" providerId="ADAL" clId="{5B626BB8-F170-4A43-AC88-52B1117FB82F}" dt="2024-02-27T15:05:25.247" v="204" actId="1038"/>
          <ac:cxnSpMkLst>
            <pc:docMk/>
            <pc:sldMk cId="745360831" sldId="301"/>
            <ac:cxnSpMk id="9" creationId="{00000000-0000-0000-0000-000000000000}"/>
          </ac:cxnSpMkLst>
        </pc:cxnChg>
        <pc:cxnChg chg="mod">
          <ac:chgData name="Christian Bachmann" userId="3c02d2ea-e276-49e6-a1c2-502e0f99c9c2" providerId="ADAL" clId="{5B626BB8-F170-4A43-AC88-52B1117FB82F}" dt="2024-02-27T15:05:25.247" v="204" actId="1038"/>
          <ac:cxnSpMkLst>
            <pc:docMk/>
            <pc:sldMk cId="745360831" sldId="301"/>
            <ac:cxnSpMk id="12" creationId="{00000000-0000-0000-0000-000000000000}"/>
          </ac:cxnSpMkLst>
        </pc:cxnChg>
        <pc:cxnChg chg="mod">
          <ac:chgData name="Christian Bachmann" userId="3c02d2ea-e276-49e6-a1c2-502e0f99c9c2" providerId="ADAL" clId="{5B626BB8-F170-4A43-AC88-52B1117FB82F}" dt="2024-02-27T15:05:25.247" v="204" actId="1038"/>
          <ac:cxnSpMkLst>
            <pc:docMk/>
            <pc:sldMk cId="745360831" sldId="301"/>
            <ac:cxnSpMk id="13" creationId="{00000000-0000-0000-0000-000000000000}"/>
          </ac:cxnSpMkLst>
        </pc:cxnChg>
        <pc:cxnChg chg="mod">
          <ac:chgData name="Christian Bachmann" userId="3c02d2ea-e276-49e6-a1c2-502e0f99c9c2" providerId="ADAL" clId="{5B626BB8-F170-4A43-AC88-52B1117FB82F}" dt="2024-02-27T15:05:25.247" v="204" actId="1038"/>
          <ac:cxnSpMkLst>
            <pc:docMk/>
            <pc:sldMk cId="745360831" sldId="301"/>
            <ac:cxnSpMk id="15" creationId="{00000000-0000-0000-0000-000000000000}"/>
          </ac:cxnSpMkLst>
        </pc:cxnChg>
        <pc:cxnChg chg="mod">
          <ac:chgData name="Christian Bachmann" userId="3c02d2ea-e276-49e6-a1c2-502e0f99c9c2" providerId="ADAL" clId="{5B626BB8-F170-4A43-AC88-52B1117FB82F}" dt="2024-02-27T15:05:25.247" v="204" actId="1038"/>
          <ac:cxnSpMkLst>
            <pc:docMk/>
            <pc:sldMk cId="745360831" sldId="301"/>
            <ac:cxnSpMk id="17" creationId="{00000000-0000-0000-0000-000000000000}"/>
          </ac:cxnSpMkLst>
        </pc:cxnChg>
      </pc:sldChg>
      <pc:sldChg chg="addSp delSp modSp add mod ord">
        <pc:chgData name="Christian Bachmann" userId="3c02d2ea-e276-49e6-a1c2-502e0f99c9c2" providerId="ADAL" clId="{5B626BB8-F170-4A43-AC88-52B1117FB82F}" dt="2024-02-27T16:04:42.086" v="1415"/>
        <pc:sldMkLst>
          <pc:docMk/>
          <pc:sldMk cId="3427835755" sldId="302"/>
        </pc:sldMkLst>
        <pc:spChg chg="add mod">
          <ac:chgData name="Christian Bachmann" userId="3c02d2ea-e276-49e6-a1c2-502e0f99c9c2" providerId="ADAL" clId="{5B626BB8-F170-4A43-AC88-52B1117FB82F}" dt="2024-02-27T13:35:07.301" v="53"/>
          <ac:spMkLst>
            <pc:docMk/>
            <pc:sldMk cId="3427835755" sldId="302"/>
            <ac:spMk id="4" creationId="{85BE3D0A-190D-61F0-6D39-420127715DCF}"/>
          </ac:spMkLst>
        </pc:spChg>
        <pc:spChg chg="add mod">
          <ac:chgData name="Christian Bachmann" userId="3c02d2ea-e276-49e6-a1c2-502e0f99c9c2" providerId="ADAL" clId="{5B626BB8-F170-4A43-AC88-52B1117FB82F}" dt="2024-02-27T13:35:07.301" v="53"/>
          <ac:spMkLst>
            <pc:docMk/>
            <pc:sldMk cId="3427835755" sldId="302"/>
            <ac:spMk id="5" creationId="{A43D5CFB-1F65-5E0F-B5C7-55F0E2AC56AD}"/>
          </ac:spMkLst>
        </pc:spChg>
        <pc:spChg chg="del">
          <ac:chgData name="Christian Bachmann" userId="3c02d2ea-e276-49e6-a1c2-502e0f99c9c2" providerId="ADAL" clId="{5B626BB8-F170-4A43-AC88-52B1117FB82F}" dt="2024-02-27T13:35:06.277" v="52" actId="478"/>
          <ac:spMkLst>
            <pc:docMk/>
            <pc:sldMk cId="3427835755" sldId="302"/>
            <ac:spMk id="14" creationId="{00000000-0000-0000-0000-000000000000}"/>
          </ac:spMkLst>
        </pc:spChg>
      </pc:sldChg>
      <pc:sldChg chg="add del">
        <pc:chgData name="Christian Bachmann" userId="3c02d2ea-e276-49e6-a1c2-502e0f99c9c2" providerId="ADAL" clId="{5B626BB8-F170-4A43-AC88-52B1117FB82F}" dt="2024-02-27T15:06:27" v="211" actId="47"/>
        <pc:sldMkLst>
          <pc:docMk/>
          <pc:sldMk cId="3128585765" sldId="304"/>
        </pc:sldMkLst>
      </pc:sldChg>
      <pc:sldChg chg="add del">
        <pc:chgData name="Christian Bachmann" userId="3c02d2ea-e276-49e6-a1c2-502e0f99c9c2" providerId="ADAL" clId="{5B626BB8-F170-4A43-AC88-52B1117FB82F}" dt="2024-02-27T15:17:52.085" v="396" actId="47"/>
        <pc:sldMkLst>
          <pc:docMk/>
          <pc:sldMk cId="1595714937" sldId="313"/>
        </pc:sldMkLst>
      </pc:sldChg>
      <pc:sldChg chg="addSp delSp modSp add mod">
        <pc:chgData name="Christian Bachmann" userId="3c02d2ea-e276-49e6-a1c2-502e0f99c9c2" providerId="ADAL" clId="{5B626BB8-F170-4A43-AC88-52B1117FB82F}" dt="2024-02-27T16:19:14.639" v="1737" actId="20577"/>
        <pc:sldMkLst>
          <pc:docMk/>
          <pc:sldMk cId="1425037605" sldId="315"/>
        </pc:sldMkLst>
        <pc:spChg chg="add mod">
          <ac:chgData name="Christian Bachmann" userId="3c02d2ea-e276-49e6-a1c2-502e0f99c9c2" providerId="ADAL" clId="{5B626BB8-F170-4A43-AC88-52B1117FB82F}" dt="2024-02-27T15:20:28.762" v="446"/>
          <ac:spMkLst>
            <pc:docMk/>
            <pc:sldMk cId="1425037605" sldId="315"/>
            <ac:spMk id="3" creationId="{3458B3DA-C624-7F49-BF9D-AB28DDD2443E}"/>
          </ac:spMkLst>
        </pc:spChg>
        <pc:spChg chg="add mod">
          <ac:chgData name="Christian Bachmann" userId="3c02d2ea-e276-49e6-a1c2-502e0f99c9c2" providerId="ADAL" clId="{5B626BB8-F170-4A43-AC88-52B1117FB82F}" dt="2024-02-27T15:20:28.762" v="446"/>
          <ac:spMkLst>
            <pc:docMk/>
            <pc:sldMk cId="1425037605" sldId="315"/>
            <ac:spMk id="5" creationId="{583DEE31-8152-8341-52A1-7C144CB716FF}"/>
          </ac:spMkLst>
        </pc:spChg>
        <pc:spChg chg="del">
          <ac:chgData name="Christian Bachmann" userId="3c02d2ea-e276-49e6-a1c2-502e0f99c9c2" providerId="ADAL" clId="{5B626BB8-F170-4A43-AC88-52B1117FB82F}" dt="2024-02-27T15:20:28.600" v="445" actId="478"/>
          <ac:spMkLst>
            <pc:docMk/>
            <pc:sldMk cId="1425037605" sldId="315"/>
            <ac:spMk id="6" creationId="{00000000-0000-0000-0000-000000000000}"/>
          </ac:spMkLst>
        </pc:spChg>
        <pc:spChg chg="mod">
          <ac:chgData name="Christian Bachmann" userId="3c02d2ea-e276-49e6-a1c2-502e0f99c9c2" providerId="ADAL" clId="{5B626BB8-F170-4A43-AC88-52B1117FB82F}" dt="2024-02-27T16:19:14.639" v="1737" actId="20577"/>
          <ac:spMkLst>
            <pc:docMk/>
            <pc:sldMk cId="1425037605" sldId="315"/>
            <ac:spMk id="7" creationId="{00000000-0000-0000-0000-000000000000}"/>
          </ac:spMkLst>
        </pc:spChg>
      </pc:sldChg>
      <pc:sldChg chg="addSp delSp modSp add mod">
        <pc:chgData name="Christian Bachmann" userId="3c02d2ea-e276-49e6-a1c2-502e0f99c9c2" providerId="ADAL" clId="{5B626BB8-F170-4A43-AC88-52B1117FB82F}" dt="2024-02-27T16:20:31.008" v="1738" actId="1076"/>
        <pc:sldMkLst>
          <pc:docMk/>
          <pc:sldMk cId="3830218606" sldId="319"/>
        </pc:sldMkLst>
        <pc:spChg chg="mod">
          <ac:chgData name="Christian Bachmann" userId="3c02d2ea-e276-49e6-a1c2-502e0f99c9c2" providerId="ADAL" clId="{5B626BB8-F170-4A43-AC88-52B1117FB82F}" dt="2024-02-27T15:39:50.307" v="1077" actId="20577"/>
          <ac:spMkLst>
            <pc:docMk/>
            <pc:sldMk cId="3830218606" sldId="319"/>
            <ac:spMk id="5" creationId="{00000000-0000-0000-0000-000000000000}"/>
          </ac:spMkLst>
        </pc:spChg>
        <pc:spChg chg="del">
          <ac:chgData name="Christian Bachmann" userId="3c02d2ea-e276-49e6-a1c2-502e0f99c9c2" providerId="ADAL" clId="{5B626BB8-F170-4A43-AC88-52B1117FB82F}" dt="2024-02-27T15:20:45.508" v="455" actId="478"/>
          <ac:spMkLst>
            <pc:docMk/>
            <pc:sldMk cId="3830218606" sldId="319"/>
            <ac:spMk id="6" creationId="{00000000-0000-0000-0000-000000000000}"/>
          </ac:spMkLst>
        </pc:spChg>
        <pc:spChg chg="add mod">
          <ac:chgData name="Christian Bachmann" userId="3c02d2ea-e276-49e6-a1c2-502e0f99c9c2" providerId="ADAL" clId="{5B626BB8-F170-4A43-AC88-52B1117FB82F}" dt="2024-02-27T15:20:47.758" v="456"/>
          <ac:spMkLst>
            <pc:docMk/>
            <pc:sldMk cId="3830218606" sldId="319"/>
            <ac:spMk id="7" creationId="{AABA4943-CF5F-E9A8-10F7-2181342B1841}"/>
          </ac:spMkLst>
        </pc:spChg>
        <pc:spChg chg="add mod">
          <ac:chgData name="Christian Bachmann" userId="3c02d2ea-e276-49e6-a1c2-502e0f99c9c2" providerId="ADAL" clId="{5B626BB8-F170-4A43-AC88-52B1117FB82F}" dt="2024-02-27T15:20:47.758" v="456"/>
          <ac:spMkLst>
            <pc:docMk/>
            <pc:sldMk cId="3830218606" sldId="319"/>
            <ac:spMk id="8" creationId="{946A9ED0-2B12-5307-2475-63B7AAD6C934}"/>
          </ac:spMkLst>
        </pc:spChg>
        <pc:spChg chg="add mod">
          <ac:chgData name="Christian Bachmann" userId="3c02d2ea-e276-49e6-a1c2-502e0f99c9c2" providerId="ADAL" clId="{5B626BB8-F170-4A43-AC88-52B1117FB82F}" dt="2024-02-27T15:21:14.575" v="466"/>
          <ac:spMkLst>
            <pc:docMk/>
            <pc:sldMk cId="3830218606" sldId="319"/>
            <ac:spMk id="9" creationId="{211FAAFD-C2FD-B474-43A1-780DA496DEC0}"/>
          </ac:spMkLst>
        </pc:spChg>
        <pc:spChg chg="add mod">
          <ac:chgData name="Christian Bachmann" userId="3c02d2ea-e276-49e6-a1c2-502e0f99c9c2" providerId="ADAL" clId="{5B626BB8-F170-4A43-AC88-52B1117FB82F}" dt="2024-02-27T15:21:14.575" v="466"/>
          <ac:spMkLst>
            <pc:docMk/>
            <pc:sldMk cId="3830218606" sldId="319"/>
            <ac:spMk id="10" creationId="{D39BF682-BBF6-4AC1-809D-D140206FDFA9}"/>
          </ac:spMkLst>
        </pc:spChg>
        <pc:spChg chg="add mod">
          <ac:chgData name="Christian Bachmann" userId="3c02d2ea-e276-49e6-a1c2-502e0f99c9c2" providerId="ADAL" clId="{5B626BB8-F170-4A43-AC88-52B1117FB82F}" dt="2024-02-27T16:00:48.407" v="1344" actId="115"/>
          <ac:spMkLst>
            <pc:docMk/>
            <pc:sldMk cId="3830218606" sldId="319"/>
            <ac:spMk id="11" creationId="{031C0C04-8B0C-9660-44AD-A84833B9E61B}"/>
          </ac:spMkLst>
        </pc:spChg>
        <pc:picChg chg="del">
          <ac:chgData name="Christian Bachmann" userId="3c02d2ea-e276-49e6-a1c2-502e0f99c9c2" providerId="ADAL" clId="{5B626BB8-F170-4A43-AC88-52B1117FB82F}" dt="2024-02-27T15:20:49.076" v="457" actId="478"/>
          <ac:picMkLst>
            <pc:docMk/>
            <pc:sldMk cId="3830218606" sldId="319"/>
            <ac:picMk id="3" creationId="{00000000-0000-0000-0000-000000000000}"/>
          </ac:picMkLst>
        </pc:picChg>
        <pc:picChg chg="mod">
          <ac:chgData name="Christian Bachmann" userId="3c02d2ea-e276-49e6-a1c2-502e0f99c9c2" providerId="ADAL" clId="{5B626BB8-F170-4A43-AC88-52B1117FB82F}" dt="2024-02-27T16:20:31.008" v="1738" actId="1076"/>
          <ac:picMkLst>
            <pc:docMk/>
            <pc:sldMk cId="3830218606" sldId="319"/>
            <ac:picMk id="4" creationId="{00000000-0000-0000-0000-000000000000}"/>
          </ac:picMkLst>
        </pc:picChg>
      </pc:sldChg>
      <pc:sldChg chg="addSp delSp modSp add mod">
        <pc:chgData name="Christian Bachmann" userId="3c02d2ea-e276-49e6-a1c2-502e0f99c9c2" providerId="ADAL" clId="{5B626BB8-F170-4A43-AC88-52B1117FB82F}" dt="2024-02-27T15:37:42.765" v="944" actId="1076"/>
        <pc:sldMkLst>
          <pc:docMk/>
          <pc:sldMk cId="1306404375" sldId="326"/>
        </pc:sldMkLst>
        <pc:spChg chg="mod">
          <ac:chgData name="Christian Bachmann" userId="3c02d2ea-e276-49e6-a1c2-502e0f99c9c2" providerId="ADAL" clId="{5B626BB8-F170-4A43-AC88-52B1117FB82F}" dt="2024-02-27T15:18:54.647" v="419" actId="20577"/>
          <ac:spMkLst>
            <pc:docMk/>
            <pc:sldMk cId="1306404375" sldId="326"/>
            <ac:spMk id="2" creationId="{00000000-0000-0000-0000-000000000000}"/>
          </ac:spMkLst>
        </pc:spChg>
        <pc:spChg chg="mod">
          <ac:chgData name="Christian Bachmann" userId="3c02d2ea-e276-49e6-a1c2-502e0f99c9c2" providerId="ADAL" clId="{5B626BB8-F170-4A43-AC88-52B1117FB82F}" dt="2024-02-27T15:37:32.310" v="941" actId="20577"/>
          <ac:spMkLst>
            <pc:docMk/>
            <pc:sldMk cId="1306404375" sldId="326"/>
            <ac:spMk id="3" creationId="{ACD4392A-E298-451A-AF0E-048BB8A2DDD4}"/>
          </ac:spMkLst>
        </pc:spChg>
        <pc:spChg chg="add mod">
          <ac:chgData name="Christian Bachmann" userId="3c02d2ea-e276-49e6-a1c2-502e0f99c9c2" providerId="ADAL" clId="{5B626BB8-F170-4A43-AC88-52B1117FB82F}" dt="2024-02-27T15:20:35.073" v="450"/>
          <ac:spMkLst>
            <pc:docMk/>
            <pc:sldMk cId="1306404375" sldId="326"/>
            <ac:spMk id="4" creationId="{7CBAAC5B-68DF-057B-DEF1-8A4B00CF0249}"/>
          </ac:spMkLst>
        </pc:spChg>
        <pc:spChg chg="mod">
          <ac:chgData name="Christian Bachmann" userId="3c02d2ea-e276-49e6-a1c2-502e0f99c9c2" providerId="ADAL" clId="{5B626BB8-F170-4A43-AC88-52B1117FB82F}" dt="2024-02-27T15:36:40.632" v="922" actId="1076"/>
          <ac:spMkLst>
            <pc:docMk/>
            <pc:sldMk cId="1306404375" sldId="326"/>
            <ac:spMk id="5" creationId="{00000000-0000-0000-0000-000000000000}"/>
          </ac:spMkLst>
        </pc:spChg>
        <pc:spChg chg="del">
          <ac:chgData name="Christian Bachmann" userId="3c02d2ea-e276-49e6-a1c2-502e0f99c9c2" providerId="ADAL" clId="{5B626BB8-F170-4A43-AC88-52B1117FB82F}" dt="2024-02-27T15:20:34.910" v="449" actId="478"/>
          <ac:spMkLst>
            <pc:docMk/>
            <pc:sldMk cId="1306404375" sldId="326"/>
            <ac:spMk id="6" creationId="{00000000-0000-0000-0000-000000000000}"/>
          </ac:spMkLst>
        </pc:spChg>
        <pc:spChg chg="add mod">
          <ac:chgData name="Christian Bachmann" userId="3c02d2ea-e276-49e6-a1c2-502e0f99c9c2" providerId="ADAL" clId="{5B626BB8-F170-4A43-AC88-52B1117FB82F}" dt="2024-02-27T15:20:35.073" v="450"/>
          <ac:spMkLst>
            <pc:docMk/>
            <pc:sldMk cId="1306404375" sldId="326"/>
            <ac:spMk id="9" creationId="{0FF6B314-CD3E-85AB-C891-D295331ABAA9}"/>
          </ac:spMkLst>
        </pc:spChg>
        <pc:spChg chg="del">
          <ac:chgData name="Christian Bachmann" userId="3c02d2ea-e276-49e6-a1c2-502e0f99c9c2" providerId="ADAL" clId="{5B626BB8-F170-4A43-AC88-52B1117FB82F}" dt="2024-02-27T15:37:39.577" v="943" actId="478"/>
          <ac:spMkLst>
            <pc:docMk/>
            <pc:sldMk cId="1306404375" sldId="326"/>
            <ac:spMk id="14" creationId="{0DD1F268-1B58-42FC-9A49-98BF194F80AB}"/>
          </ac:spMkLst>
        </pc:spChg>
        <pc:spChg chg="del">
          <ac:chgData name="Christian Bachmann" userId="3c02d2ea-e276-49e6-a1c2-502e0f99c9c2" providerId="ADAL" clId="{5B626BB8-F170-4A43-AC88-52B1117FB82F}" dt="2024-02-27T15:37:38.360" v="942" actId="478"/>
          <ac:spMkLst>
            <pc:docMk/>
            <pc:sldMk cId="1306404375" sldId="326"/>
            <ac:spMk id="15" creationId="{CDF628CF-2912-4159-A6AA-ED243F145646}"/>
          </ac:spMkLst>
        </pc:spChg>
        <pc:picChg chg="del">
          <ac:chgData name="Christian Bachmann" userId="3c02d2ea-e276-49e6-a1c2-502e0f99c9c2" providerId="ADAL" clId="{5B626BB8-F170-4A43-AC88-52B1117FB82F}" dt="2024-02-27T15:36:47.637" v="923" actId="478"/>
          <ac:picMkLst>
            <pc:docMk/>
            <pc:sldMk cId="1306404375" sldId="326"/>
            <ac:picMk id="7" creationId="{00000000-0000-0000-0000-000000000000}"/>
          </ac:picMkLst>
        </pc:picChg>
        <pc:picChg chg="add mod ord">
          <ac:chgData name="Christian Bachmann" userId="3c02d2ea-e276-49e6-a1c2-502e0f99c9c2" providerId="ADAL" clId="{5B626BB8-F170-4A43-AC88-52B1117FB82F}" dt="2024-02-27T15:37:42.765" v="944" actId="1076"/>
          <ac:picMkLst>
            <pc:docMk/>
            <pc:sldMk cId="1306404375" sldId="326"/>
            <ac:picMk id="13" creationId="{795329EA-56B1-DE9A-DC75-819F6948C616}"/>
          </ac:picMkLst>
        </pc:picChg>
        <pc:picChg chg="add mod ord">
          <ac:chgData name="Christian Bachmann" userId="3c02d2ea-e276-49e6-a1c2-502e0f99c9c2" providerId="ADAL" clId="{5B626BB8-F170-4A43-AC88-52B1117FB82F}" dt="2024-02-27T15:37:02.203" v="932" actId="167"/>
          <ac:picMkLst>
            <pc:docMk/>
            <pc:sldMk cId="1306404375" sldId="326"/>
            <ac:picMk id="17" creationId="{85B394AE-D16C-4BC8-1A56-F493869592AF}"/>
          </ac:picMkLst>
        </pc:picChg>
        <pc:cxnChg chg="mod">
          <ac:chgData name="Christian Bachmann" userId="3c02d2ea-e276-49e6-a1c2-502e0f99c9c2" providerId="ADAL" clId="{5B626BB8-F170-4A43-AC88-52B1117FB82F}" dt="2024-02-27T15:37:22.465" v="938" actId="14100"/>
          <ac:cxnSpMkLst>
            <pc:docMk/>
            <pc:sldMk cId="1306404375" sldId="326"/>
            <ac:cxnSpMk id="8" creationId="{1F3899AE-3533-47E7-902B-04BCDF6F2F1B}"/>
          </ac:cxnSpMkLst>
        </pc:cxnChg>
        <pc:cxnChg chg="del">
          <ac:chgData name="Christian Bachmann" userId="3c02d2ea-e276-49e6-a1c2-502e0f99c9c2" providerId="ADAL" clId="{5B626BB8-F170-4A43-AC88-52B1117FB82F}" dt="2024-02-27T15:37:38.360" v="942" actId="478"/>
          <ac:cxnSpMkLst>
            <pc:docMk/>
            <pc:sldMk cId="1306404375" sldId="326"/>
            <ac:cxnSpMk id="10" creationId="{C988CBC5-2771-47DD-8BD7-98DACB2AA3AB}"/>
          </ac:cxnSpMkLst>
        </pc:cxnChg>
        <pc:cxnChg chg="del">
          <ac:chgData name="Christian Bachmann" userId="3c02d2ea-e276-49e6-a1c2-502e0f99c9c2" providerId="ADAL" clId="{5B626BB8-F170-4A43-AC88-52B1117FB82F}" dt="2024-02-27T15:37:38.360" v="942" actId="478"/>
          <ac:cxnSpMkLst>
            <pc:docMk/>
            <pc:sldMk cId="1306404375" sldId="326"/>
            <ac:cxnSpMk id="12" creationId="{D134B1B6-8BE4-4DF2-BDC8-35BC7FC6F178}"/>
          </ac:cxnSpMkLst>
        </pc:cxnChg>
      </pc:sldChg>
      <pc:sldChg chg="addSp delSp modSp add mod">
        <pc:chgData name="Christian Bachmann" userId="3c02d2ea-e276-49e6-a1c2-502e0f99c9c2" providerId="ADAL" clId="{5B626BB8-F170-4A43-AC88-52B1117FB82F}" dt="2024-02-27T15:36:29.118" v="921" actId="20577"/>
        <pc:sldMkLst>
          <pc:docMk/>
          <pc:sldMk cId="1605598856" sldId="327"/>
        </pc:sldMkLst>
        <pc:spChg chg="mod">
          <ac:chgData name="Christian Bachmann" userId="3c02d2ea-e276-49e6-a1c2-502e0f99c9c2" providerId="ADAL" clId="{5B626BB8-F170-4A43-AC88-52B1117FB82F}" dt="2024-02-27T15:36:29.118" v="921" actId="20577"/>
          <ac:spMkLst>
            <pc:docMk/>
            <pc:sldMk cId="1605598856" sldId="327"/>
            <ac:spMk id="2" creationId="{00000000-0000-0000-0000-000000000000}"/>
          </ac:spMkLst>
        </pc:spChg>
        <pc:spChg chg="add mod">
          <ac:chgData name="Christian Bachmann" userId="3c02d2ea-e276-49e6-a1c2-502e0f99c9c2" providerId="ADAL" clId="{5B626BB8-F170-4A43-AC88-52B1117FB82F}" dt="2024-02-27T15:20:38.899" v="452"/>
          <ac:spMkLst>
            <pc:docMk/>
            <pc:sldMk cId="1605598856" sldId="327"/>
            <ac:spMk id="4" creationId="{126FD35E-ABF8-4AF8-2175-0C032D5D821C}"/>
          </ac:spMkLst>
        </pc:spChg>
        <pc:spChg chg="del">
          <ac:chgData name="Christian Bachmann" userId="3c02d2ea-e276-49e6-a1c2-502e0f99c9c2" providerId="ADAL" clId="{5B626BB8-F170-4A43-AC88-52B1117FB82F}" dt="2024-02-27T15:35:35.114" v="904" actId="478"/>
          <ac:spMkLst>
            <pc:docMk/>
            <pc:sldMk cId="1605598856" sldId="327"/>
            <ac:spMk id="5" creationId="{00000000-0000-0000-0000-000000000000}"/>
          </ac:spMkLst>
        </pc:spChg>
        <pc:spChg chg="del">
          <ac:chgData name="Christian Bachmann" userId="3c02d2ea-e276-49e6-a1c2-502e0f99c9c2" providerId="ADAL" clId="{5B626BB8-F170-4A43-AC88-52B1117FB82F}" dt="2024-02-27T15:20:38.761" v="451" actId="478"/>
          <ac:spMkLst>
            <pc:docMk/>
            <pc:sldMk cId="1605598856" sldId="327"/>
            <ac:spMk id="6" creationId="{00000000-0000-0000-0000-000000000000}"/>
          </ac:spMkLst>
        </pc:spChg>
        <pc:spChg chg="mod">
          <ac:chgData name="Christian Bachmann" userId="3c02d2ea-e276-49e6-a1c2-502e0f99c9c2" providerId="ADAL" clId="{5B626BB8-F170-4A43-AC88-52B1117FB82F}" dt="2024-02-27T15:36:18.309" v="915" actId="1076"/>
          <ac:spMkLst>
            <pc:docMk/>
            <pc:sldMk cId="1605598856" sldId="327"/>
            <ac:spMk id="7" creationId="{9E6FA269-E366-4EF8-B6FA-07BE9F836CB5}"/>
          </ac:spMkLst>
        </pc:spChg>
        <pc:spChg chg="del">
          <ac:chgData name="Christian Bachmann" userId="3c02d2ea-e276-49e6-a1c2-502e0f99c9c2" providerId="ADAL" clId="{5B626BB8-F170-4A43-AC88-52B1117FB82F}" dt="2024-02-27T15:36:24.628" v="919" actId="478"/>
          <ac:spMkLst>
            <pc:docMk/>
            <pc:sldMk cId="1605598856" sldId="327"/>
            <ac:spMk id="11" creationId="{430CF17F-107D-4A64-84EB-6EE07018A4BA}"/>
          </ac:spMkLst>
        </pc:spChg>
        <pc:spChg chg="del">
          <ac:chgData name="Christian Bachmann" userId="3c02d2ea-e276-49e6-a1c2-502e0f99c9c2" providerId="ADAL" clId="{5B626BB8-F170-4A43-AC88-52B1117FB82F}" dt="2024-02-27T15:36:23.424" v="918" actId="478"/>
          <ac:spMkLst>
            <pc:docMk/>
            <pc:sldMk cId="1605598856" sldId="327"/>
            <ac:spMk id="12" creationId="{1D46269A-B0AF-4FBD-90B4-9B0ADB878F9F}"/>
          </ac:spMkLst>
        </pc:spChg>
        <pc:spChg chg="add mod">
          <ac:chgData name="Christian Bachmann" userId="3c02d2ea-e276-49e6-a1c2-502e0f99c9c2" providerId="ADAL" clId="{5B626BB8-F170-4A43-AC88-52B1117FB82F}" dt="2024-02-27T15:20:38.899" v="452"/>
          <ac:spMkLst>
            <pc:docMk/>
            <pc:sldMk cId="1605598856" sldId="327"/>
            <ac:spMk id="13" creationId="{67DC06D9-8643-62FF-B26C-12334A5A16B5}"/>
          </ac:spMkLst>
        </pc:spChg>
        <pc:picChg chg="del">
          <ac:chgData name="Christian Bachmann" userId="3c02d2ea-e276-49e6-a1c2-502e0f99c9c2" providerId="ADAL" clId="{5B626BB8-F170-4A43-AC88-52B1117FB82F}" dt="2024-02-27T15:34:56.461" v="894" actId="478"/>
          <ac:picMkLst>
            <pc:docMk/>
            <pc:sldMk cId="1605598856" sldId="327"/>
            <ac:picMk id="3" creationId="{00000000-0000-0000-0000-000000000000}"/>
          </ac:picMkLst>
        </pc:picChg>
        <pc:picChg chg="add del mod ord">
          <ac:chgData name="Christian Bachmann" userId="3c02d2ea-e276-49e6-a1c2-502e0f99c9c2" providerId="ADAL" clId="{5B626BB8-F170-4A43-AC88-52B1117FB82F}" dt="2024-02-27T15:36:26.517" v="920" actId="1076"/>
          <ac:picMkLst>
            <pc:docMk/>
            <pc:sldMk cId="1605598856" sldId="327"/>
            <ac:picMk id="15" creationId="{29E20AF4-C5B3-42EE-9C4B-B1F0CAA9B989}"/>
          </ac:picMkLst>
        </pc:picChg>
        <pc:picChg chg="add mod ord">
          <ac:chgData name="Christian Bachmann" userId="3c02d2ea-e276-49e6-a1c2-502e0f99c9c2" providerId="ADAL" clId="{5B626BB8-F170-4A43-AC88-52B1117FB82F}" dt="2024-02-27T15:36:04.793" v="912" actId="167"/>
          <ac:picMkLst>
            <pc:docMk/>
            <pc:sldMk cId="1605598856" sldId="327"/>
            <ac:picMk id="17" creationId="{E9F02A2A-8AD2-198D-FEAD-56BB9AF8784C}"/>
          </ac:picMkLst>
        </pc:picChg>
        <pc:cxnChg chg="mod">
          <ac:chgData name="Christian Bachmann" userId="3c02d2ea-e276-49e6-a1c2-502e0f99c9c2" providerId="ADAL" clId="{5B626BB8-F170-4A43-AC88-52B1117FB82F}" dt="2024-02-27T15:36:10.504" v="914" actId="14100"/>
          <ac:cxnSpMkLst>
            <pc:docMk/>
            <pc:sldMk cId="1605598856" sldId="327"/>
            <ac:cxnSpMk id="8" creationId="{245F8FAA-83D0-4EF5-8EEA-B484AAE3352B}"/>
          </ac:cxnSpMkLst>
        </pc:cxnChg>
        <pc:cxnChg chg="del">
          <ac:chgData name="Christian Bachmann" userId="3c02d2ea-e276-49e6-a1c2-502e0f99c9c2" providerId="ADAL" clId="{5B626BB8-F170-4A43-AC88-52B1117FB82F}" dt="2024-02-27T15:36:20.647" v="917" actId="478"/>
          <ac:cxnSpMkLst>
            <pc:docMk/>
            <pc:sldMk cId="1605598856" sldId="327"/>
            <ac:cxnSpMk id="9" creationId="{D8F95C58-E96D-4F94-A925-349851529697}"/>
          </ac:cxnSpMkLst>
        </pc:cxnChg>
        <pc:cxnChg chg="del">
          <ac:chgData name="Christian Bachmann" userId="3c02d2ea-e276-49e6-a1c2-502e0f99c9c2" providerId="ADAL" clId="{5B626BB8-F170-4A43-AC88-52B1117FB82F}" dt="2024-02-27T15:36:19.814" v="916" actId="478"/>
          <ac:cxnSpMkLst>
            <pc:docMk/>
            <pc:sldMk cId="1605598856" sldId="327"/>
            <ac:cxnSpMk id="10" creationId="{36057065-F992-4EF1-AF25-2E3AE8604C6E}"/>
          </ac:cxnSpMkLst>
        </pc:cxnChg>
      </pc:sldChg>
      <pc:sldChg chg="addSp delSp modSp add mod">
        <pc:chgData name="Christian Bachmann" userId="3c02d2ea-e276-49e6-a1c2-502e0f99c9c2" providerId="ADAL" clId="{5B626BB8-F170-4A43-AC88-52B1117FB82F}" dt="2024-02-27T15:20:42.081" v="454"/>
        <pc:sldMkLst>
          <pc:docMk/>
          <pc:sldMk cId="2574519364" sldId="328"/>
        </pc:sldMkLst>
        <pc:spChg chg="mod">
          <ac:chgData name="Christian Bachmann" userId="3c02d2ea-e276-49e6-a1c2-502e0f99c9c2" providerId="ADAL" clId="{5B626BB8-F170-4A43-AC88-52B1117FB82F}" dt="2024-02-27T15:19:26.427" v="439" actId="20577"/>
          <ac:spMkLst>
            <pc:docMk/>
            <pc:sldMk cId="2574519364" sldId="328"/>
            <ac:spMk id="2" creationId="{00000000-0000-0000-0000-000000000000}"/>
          </ac:spMkLst>
        </pc:spChg>
        <pc:spChg chg="add mod">
          <ac:chgData name="Christian Bachmann" userId="3c02d2ea-e276-49e6-a1c2-502e0f99c9c2" providerId="ADAL" clId="{5B626BB8-F170-4A43-AC88-52B1117FB82F}" dt="2024-02-27T15:20:03.990" v="440"/>
          <ac:spMkLst>
            <pc:docMk/>
            <pc:sldMk cId="2574519364" sldId="328"/>
            <ac:spMk id="5" creationId="{20E09716-F64F-E538-7666-1DEC5E1AC0B4}"/>
          </ac:spMkLst>
        </pc:spChg>
        <pc:spChg chg="del">
          <ac:chgData name="Christian Bachmann" userId="3c02d2ea-e276-49e6-a1c2-502e0f99c9c2" providerId="ADAL" clId="{5B626BB8-F170-4A43-AC88-52B1117FB82F}" dt="2024-02-27T15:20:41.902" v="453" actId="478"/>
          <ac:spMkLst>
            <pc:docMk/>
            <pc:sldMk cId="2574519364" sldId="328"/>
            <ac:spMk id="6" creationId="{00000000-0000-0000-0000-000000000000}"/>
          </ac:spMkLst>
        </pc:spChg>
        <pc:spChg chg="add mod">
          <ac:chgData name="Christian Bachmann" userId="3c02d2ea-e276-49e6-a1c2-502e0f99c9c2" providerId="ADAL" clId="{5B626BB8-F170-4A43-AC88-52B1117FB82F}" dt="2024-02-27T15:20:42.081" v="454"/>
          <ac:spMkLst>
            <pc:docMk/>
            <pc:sldMk cId="2574519364" sldId="328"/>
            <ac:spMk id="14" creationId="{F410384F-E6FB-E74F-E1BB-B3ECF28C7454}"/>
          </ac:spMkLst>
        </pc:spChg>
        <pc:spChg chg="add mod">
          <ac:chgData name="Christian Bachmann" userId="3c02d2ea-e276-49e6-a1c2-502e0f99c9c2" providerId="ADAL" clId="{5B626BB8-F170-4A43-AC88-52B1117FB82F}" dt="2024-02-27T15:20:42.081" v="454"/>
          <ac:spMkLst>
            <pc:docMk/>
            <pc:sldMk cId="2574519364" sldId="328"/>
            <ac:spMk id="15" creationId="{F23ED3F2-B7AF-DE46-20AD-571E2F8F39B4}"/>
          </ac:spMkLst>
        </pc:spChg>
        <pc:picChg chg="add mod">
          <ac:chgData name="Christian Bachmann" userId="3c02d2ea-e276-49e6-a1c2-502e0f99c9c2" providerId="ADAL" clId="{5B626BB8-F170-4A43-AC88-52B1117FB82F}" dt="2024-02-27T15:20:03.990" v="440"/>
          <ac:picMkLst>
            <pc:docMk/>
            <pc:sldMk cId="2574519364" sldId="328"/>
            <ac:picMk id="13" creationId="{F68E9049-5450-78C1-C063-4035AAFA9980}"/>
          </ac:picMkLst>
        </pc:picChg>
      </pc:sldChg>
      <pc:sldChg chg="addSp delSp modSp add del mod">
        <pc:chgData name="Christian Bachmann" userId="3c02d2ea-e276-49e6-a1c2-502e0f99c9c2" providerId="ADAL" clId="{5B626BB8-F170-4A43-AC88-52B1117FB82F}" dt="2024-02-27T15:37:54.288" v="945" actId="47"/>
        <pc:sldMkLst>
          <pc:docMk/>
          <pc:sldMk cId="1876427829" sldId="329"/>
        </pc:sldMkLst>
        <pc:spChg chg="mod">
          <ac:chgData name="Christian Bachmann" userId="3c02d2ea-e276-49e6-a1c2-502e0f99c9c2" providerId="ADAL" clId="{5B626BB8-F170-4A43-AC88-52B1117FB82F}" dt="2024-02-27T15:18:07.552" v="410" actId="20577"/>
          <ac:spMkLst>
            <pc:docMk/>
            <pc:sldMk cId="1876427829" sldId="329"/>
            <ac:spMk id="2" creationId="{00000000-0000-0000-0000-000000000000}"/>
          </ac:spMkLst>
        </pc:spChg>
        <pc:spChg chg="add mod">
          <ac:chgData name="Christian Bachmann" userId="3c02d2ea-e276-49e6-a1c2-502e0f99c9c2" providerId="ADAL" clId="{5B626BB8-F170-4A43-AC88-52B1117FB82F}" dt="2024-02-27T15:20:31.851" v="448"/>
          <ac:spMkLst>
            <pc:docMk/>
            <pc:sldMk cId="1876427829" sldId="329"/>
            <ac:spMk id="4" creationId="{875BB78A-B432-D27C-A767-82AC14384683}"/>
          </ac:spMkLst>
        </pc:spChg>
        <pc:spChg chg="add mod">
          <ac:chgData name="Christian Bachmann" userId="3c02d2ea-e276-49e6-a1c2-502e0f99c9c2" providerId="ADAL" clId="{5B626BB8-F170-4A43-AC88-52B1117FB82F}" dt="2024-02-27T15:20:31.851" v="448"/>
          <ac:spMkLst>
            <pc:docMk/>
            <pc:sldMk cId="1876427829" sldId="329"/>
            <ac:spMk id="5" creationId="{799EC01F-B1E7-B273-1125-414744BAE8D0}"/>
          </ac:spMkLst>
        </pc:spChg>
        <pc:spChg chg="del">
          <ac:chgData name="Christian Bachmann" userId="3c02d2ea-e276-49e6-a1c2-502e0f99c9c2" providerId="ADAL" clId="{5B626BB8-F170-4A43-AC88-52B1117FB82F}" dt="2024-02-27T15:20:31.704" v="447" actId="478"/>
          <ac:spMkLst>
            <pc:docMk/>
            <pc:sldMk cId="1876427829" sldId="329"/>
            <ac:spMk id="6" creationId="{00000000-0000-0000-0000-000000000000}"/>
          </ac:spMkLst>
        </pc:spChg>
      </pc:sldChg>
      <pc:sldChg chg="addSp delSp modSp add mod">
        <pc:chgData name="Christian Bachmann" userId="3c02d2ea-e276-49e6-a1c2-502e0f99c9c2" providerId="ADAL" clId="{5B626BB8-F170-4A43-AC88-52B1117FB82F}" dt="2024-02-27T15:34:46.677" v="893" actId="20577"/>
        <pc:sldMkLst>
          <pc:docMk/>
          <pc:sldMk cId="283621228" sldId="330"/>
        </pc:sldMkLst>
        <pc:spChg chg="mod">
          <ac:chgData name="Christian Bachmann" userId="3c02d2ea-e276-49e6-a1c2-502e0f99c9c2" providerId="ADAL" clId="{5B626BB8-F170-4A43-AC88-52B1117FB82F}" dt="2024-02-27T15:34:46.677" v="893" actId="20577"/>
          <ac:spMkLst>
            <pc:docMk/>
            <pc:sldMk cId="283621228" sldId="330"/>
            <ac:spMk id="2" creationId="{F454600D-978F-6993-1DF5-5338038238DE}"/>
          </ac:spMkLst>
        </pc:spChg>
        <pc:spChg chg="del">
          <ac:chgData name="Christian Bachmann" userId="3c02d2ea-e276-49e6-a1c2-502e0f99c9c2" providerId="ADAL" clId="{5B626BB8-F170-4A43-AC88-52B1117FB82F}" dt="2024-02-27T15:30:35.196" v="822" actId="478"/>
          <ac:spMkLst>
            <pc:docMk/>
            <pc:sldMk cId="283621228" sldId="330"/>
            <ac:spMk id="5" creationId="{58402A84-CE20-0D0A-A414-28CE41A09643}"/>
          </ac:spMkLst>
        </pc:spChg>
        <pc:spChg chg="mod">
          <ac:chgData name="Christian Bachmann" userId="3c02d2ea-e276-49e6-a1c2-502e0f99c9c2" providerId="ADAL" clId="{5B626BB8-F170-4A43-AC88-52B1117FB82F}" dt="2024-02-27T15:32:22.292" v="873" actId="1076"/>
          <ac:spMkLst>
            <pc:docMk/>
            <pc:sldMk cId="283621228" sldId="330"/>
            <ac:spMk id="7" creationId="{2741B014-B7CE-8917-E6CB-CE4345AB5CC8}"/>
          </ac:spMkLst>
        </pc:spChg>
        <pc:spChg chg="del">
          <ac:chgData name="Christian Bachmann" userId="3c02d2ea-e276-49e6-a1c2-502e0f99c9c2" providerId="ADAL" clId="{5B626BB8-F170-4A43-AC88-52B1117FB82F}" dt="2024-02-27T15:34:27.111" v="885" actId="478"/>
          <ac:spMkLst>
            <pc:docMk/>
            <pc:sldMk cId="283621228" sldId="330"/>
            <ac:spMk id="11" creationId="{A08D5504-90DC-5ED7-9C97-5118A120D226}"/>
          </ac:spMkLst>
        </pc:spChg>
        <pc:spChg chg="mod">
          <ac:chgData name="Christian Bachmann" userId="3c02d2ea-e276-49e6-a1c2-502e0f99c9c2" providerId="ADAL" clId="{5B626BB8-F170-4A43-AC88-52B1117FB82F}" dt="2024-02-27T15:34:40.762" v="889" actId="1076"/>
          <ac:spMkLst>
            <pc:docMk/>
            <pc:sldMk cId="283621228" sldId="330"/>
            <ac:spMk id="12" creationId="{85836088-B75E-FE62-B746-4F8146402B7A}"/>
          </ac:spMkLst>
        </pc:spChg>
        <pc:picChg chg="del">
          <ac:chgData name="Christian Bachmann" userId="3c02d2ea-e276-49e6-a1c2-502e0f99c9c2" providerId="ADAL" clId="{5B626BB8-F170-4A43-AC88-52B1117FB82F}" dt="2024-02-27T15:30:29.603" v="821" actId="478"/>
          <ac:picMkLst>
            <pc:docMk/>
            <pc:sldMk cId="283621228" sldId="330"/>
            <ac:picMk id="3" creationId="{8EF99E80-FCD9-840D-945A-6DEC65677BB4}"/>
          </ac:picMkLst>
        </pc:picChg>
        <pc:picChg chg="add del mod ord">
          <ac:chgData name="Christian Bachmann" userId="3c02d2ea-e276-49e6-a1c2-502e0f99c9c2" providerId="ADAL" clId="{5B626BB8-F170-4A43-AC88-52B1117FB82F}" dt="2024-02-27T15:31:25.138" v="856" actId="478"/>
          <ac:picMkLst>
            <pc:docMk/>
            <pc:sldMk cId="283621228" sldId="330"/>
            <ac:picMk id="14" creationId="{EC2CA130-4939-7713-A48E-016D67A5ADB2}"/>
          </ac:picMkLst>
        </pc:picChg>
        <pc:picChg chg="add del mod ord">
          <ac:chgData name="Christian Bachmann" userId="3c02d2ea-e276-49e6-a1c2-502e0f99c9c2" providerId="ADAL" clId="{5B626BB8-F170-4A43-AC88-52B1117FB82F}" dt="2024-02-27T15:32:06.564" v="869" actId="478"/>
          <ac:picMkLst>
            <pc:docMk/>
            <pc:sldMk cId="283621228" sldId="330"/>
            <ac:picMk id="16" creationId="{0477E0BC-8D3F-73F7-10E4-80DB7422A764}"/>
          </ac:picMkLst>
        </pc:picChg>
        <pc:picChg chg="add mod ord">
          <ac:chgData name="Christian Bachmann" userId="3c02d2ea-e276-49e6-a1c2-502e0f99c9c2" providerId="ADAL" clId="{5B626BB8-F170-4A43-AC88-52B1117FB82F}" dt="2024-02-27T15:31:36.832" v="863" actId="167"/>
          <ac:picMkLst>
            <pc:docMk/>
            <pc:sldMk cId="283621228" sldId="330"/>
            <ac:picMk id="18" creationId="{90497661-74D7-0AD5-519E-BCA698AA3D9B}"/>
          </ac:picMkLst>
        </pc:picChg>
        <pc:picChg chg="add mod ord">
          <ac:chgData name="Christian Bachmann" userId="3c02d2ea-e276-49e6-a1c2-502e0f99c9c2" providerId="ADAL" clId="{5B626BB8-F170-4A43-AC88-52B1117FB82F}" dt="2024-02-27T15:34:36.251" v="888" actId="14100"/>
          <ac:picMkLst>
            <pc:docMk/>
            <pc:sldMk cId="283621228" sldId="330"/>
            <ac:picMk id="21" creationId="{507D66D8-150A-8954-8019-319F696716C2}"/>
          </ac:picMkLst>
        </pc:picChg>
        <pc:cxnChg chg="mod">
          <ac:chgData name="Christian Bachmann" userId="3c02d2ea-e276-49e6-a1c2-502e0f99c9c2" providerId="ADAL" clId="{5B626BB8-F170-4A43-AC88-52B1117FB82F}" dt="2024-02-27T15:32:17.632" v="871" actId="14100"/>
          <ac:cxnSpMkLst>
            <pc:docMk/>
            <pc:sldMk cId="283621228" sldId="330"/>
            <ac:cxnSpMk id="8" creationId="{1636FFF0-305A-B92F-4BA4-381B3FE961AB}"/>
          </ac:cxnSpMkLst>
        </pc:cxnChg>
        <pc:cxnChg chg="mod">
          <ac:chgData name="Christian Bachmann" userId="3c02d2ea-e276-49e6-a1c2-502e0f99c9c2" providerId="ADAL" clId="{5B626BB8-F170-4A43-AC88-52B1117FB82F}" dt="2024-02-27T15:34:25.770" v="884" actId="14100"/>
          <ac:cxnSpMkLst>
            <pc:docMk/>
            <pc:sldMk cId="283621228" sldId="330"/>
            <ac:cxnSpMk id="9" creationId="{270E6430-20FC-5478-1F4D-4F78A71DD45F}"/>
          </ac:cxnSpMkLst>
        </pc:cxnChg>
        <pc:cxnChg chg="del">
          <ac:chgData name="Christian Bachmann" userId="3c02d2ea-e276-49e6-a1c2-502e0f99c9c2" providerId="ADAL" clId="{5B626BB8-F170-4A43-AC88-52B1117FB82F}" dt="2024-02-27T15:34:27.827" v="886" actId="478"/>
          <ac:cxnSpMkLst>
            <pc:docMk/>
            <pc:sldMk cId="283621228" sldId="330"/>
            <ac:cxnSpMk id="10" creationId="{E929EC2F-1628-7747-47FB-52C85C91D23F}"/>
          </ac:cxnSpMkLst>
        </pc:cxnChg>
      </pc:sldChg>
      <pc:sldChg chg="modSp add del mod">
        <pc:chgData name="Christian Bachmann" userId="3c02d2ea-e276-49e6-a1c2-502e0f99c9c2" providerId="ADAL" clId="{5B626BB8-F170-4A43-AC88-52B1117FB82F}" dt="2024-02-27T15:18:34.563" v="413" actId="47"/>
        <pc:sldMkLst>
          <pc:docMk/>
          <pc:sldMk cId="3771772286" sldId="330"/>
        </pc:sldMkLst>
        <pc:spChg chg="mod">
          <ac:chgData name="Christian Bachmann" userId="3c02d2ea-e276-49e6-a1c2-502e0f99c9c2" providerId="ADAL" clId="{5B626BB8-F170-4A43-AC88-52B1117FB82F}" dt="2024-02-27T15:18:18.010" v="412" actId="20577"/>
          <ac:spMkLst>
            <pc:docMk/>
            <pc:sldMk cId="3771772286" sldId="330"/>
            <ac:spMk id="2" creationId="{00000000-0000-0000-0000-000000000000}"/>
          </ac:spMkLst>
        </pc:spChg>
      </pc:sldChg>
      <pc:sldChg chg="del">
        <pc:chgData name="Christian Bachmann" userId="3c02d2ea-e276-49e6-a1c2-502e0f99c9c2" providerId="ADAL" clId="{5B626BB8-F170-4A43-AC88-52B1117FB82F}" dt="2024-02-27T13:27:39.913" v="0" actId="47"/>
        <pc:sldMkLst>
          <pc:docMk/>
          <pc:sldMk cId="1157851432" sldId="1526"/>
        </pc:sldMkLst>
      </pc:sldChg>
      <pc:sldChg chg="del">
        <pc:chgData name="Christian Bachmann" userId="3c02d2ea-e276-49e6-a1c2-502e0f99c9c2" providerId="ADAL" clId="{5B626BB8-F170-4A43-AC88-52B1117FB82F}" dt="2024-02-27T13:27:39.913" v="0" actId="47"/>
        <pc:sldMkLst>
          <pc:docMk/>
          <pc:sldMk cId="1816495527" sldId="1827"/>
        </pc:sldMkLst>
      </pc:sldChg>
      <pc:sldChg chg="del">
        <pc:chgData name="Christian Bachmann" userId="3c02d2ea-e276-49e6-a1c2-502e0f99c9c2" providerId="ADAL" clId="{5B626BB8-F170-4A43-AC88-52B1117FB82F}" dt="2024-02-27T13:27:39.913" v="0" actId="47"/>
        <pc:sldMkLst>
          <pc:docMk/>
          <pc:sldMk cId="3559600275" sldId="1829"/>
        </pc:sldMkLst>
      </pc:sldChg>
      <pc:sldChg chg="del">
        <pc:chgData name="Christian Bachmann" userId="3c02d2ea-e276-49e6-a1c2-502e0f99c9c2" providerId="ADAL" clId="{5B626BB8-F170-4A43-AC88-52B1117FB82F}" dt="2024-02-27T13:27:39.913" v="0" actId="47"/>
        <pc:sldMkLst>
          <pc:docMk/>
          <pc:sldMk cId="2897752838" sldId="1831"/>
        </pc:sldMkLst>
      </pc:sldChg>
      <pc:sldChg chg="del">
        <pc:chgData name="Christian Bachmann" userId="3c02d2ea-e276-49e6-a1c2-502e0f99c9c2" providerId="ADAL" clId="{5B626BB8-F170-4A43-AC88-52B1117FB82F}" dt="2024-02-27T13:27:39.913" v="0" actId="47"/>
        <pc:sldMkLst>
          <pc:docMk/>
          <pc:sldMk cId="1671684470" sldId="1835"/>
        </pc:sldMkLst>
      </pc:sldChg>
      <pc:sldChg chg="del">
        <pc:chgData name="Christian Bachmann" userId="3c02d2ea-e276-49e6-a1c2-502e0f99c9c2" providerId="ADAL" clId="{5B626BB8-F170-4A43-AC88-52B1117FB82F}" dt="2024-02-27T13:27:39.913" v="0" actId="47"/>
        <pc:sldMkLst>
          <pc:docMk/>
          <pc:sldMk cId="2809734370" sldId="1837"/>
        </pc:sldMkLst>
      </pc:sldChg>
      <pc:sldChg chg="del">
        <pc:chgData name="Christian Bachmann" userId="3c02d2ea-e276-49e6-a1c2-502e0f99c9c2" providerId="ADAL" clId="{5B626BB8-F170-4A43-AC88-52B1117FB82F}" dt="2024-02-27T13:27:39.913" v="0" actId="47"/>
        <pc:sldMkLst>
          <pc:docMk/>
          <pc:sldMk cId="2629388595" sldId="1842"/>
        </pc:sldMkLst>
      </pc:sldChg>
      <pc:sldChg chg="del">
        <pc:chgData name="Christian Bachmann" userId="3c02d2ea-e276-49e6-a1c2-502e0f99c9c2" providerId="ADAL" clId="{5B626BB8-F170-4A43-AC88-52B1117FB82F}" dt="2024-02-27T13:27:39.913" v="0" actId="47"/>
        <pc:sldMkLst>
          <pc:docMk/>
          <pc:sldMk cId="1632615188" sldId="1843"/>
        </pc:sldMkLst>
      </pc:sldChg>
      <pc:sldChg chg="del">
        <pc:chgData name="Christian Bachmann" userId="3c02d2ea-e276-49e6-a1c2-502e0f99c9c2" providerId="ADAL" clId="{5B626BB8-F170-4A43-AC88-52B1117FB82F}" dt="2024-02-27T13:27:39.913" v="0" actId="47"/>
        <pc:sldMkLst>
          <pc:docMk/>
          <pc:sldMk cId="1271985024" sldId="1845"/>
        </pc:sldMkLst>
      </pc:sldChg>
      <pc:sldChg chg="addSp delSp modSp del mod">
        <pc:chgData name="Christian Bachmann" userId="3c02d2ea-e276-49e6-a1c2-502e0f99c9c2" providerId="ADAL" clId="{5B626BB8-F170-4A43-AC88-52B1117FB82F}" dt="2024-02-27T15:20:10.314" v="442" actId="47"/>
        <pc:sldMkLst>
          <pc:docMk/>
          <pc:sldMk cId="3049040913" sldId="1846"/>
        </pc:sldMkLst>
        <pc:spChg chg="mod">
          <ac:chgData name="Christian Bachmann" userId="3c02d2ea-e276-49e6-a1c2-502e0f99c9c2" providerId="ADAL" clId="{5B626BB8-F170-4A43-AC88-52B1117FB82F}" dt="2024-02-27T13:33:03.608" v="27" actId="6549"/>
          <ac:spMkLst>
            <pc:docMk/>
            <pc:sldMk cId="3049040913" sldId="1846"/>
            <ac:spMk id="2" creationId="{F223DB01-85DD-2218-08E8-B0CD7EB6B50E}"/>
          </ac:spMkLst>
        </pc:spChg>
        <pc:spChg chg="add mod">
          <ac:chgData name="Christian Bachmann" userId="3c02d2ea-e276-49e6-a1c2-502e0f99c9c2" providerId="ADAL" clId="{5B626BB8-F170-4A43-AC88-52B1117FB82F}" dt="2024-02-27T13:27:55.084" v="7"/>
          <ac:spMkLst>
            <pc:docMk/>
            <pc:sldMk cId="3049040913" sldId="1846"/>
            <ac:spMk id="3" creationId="{66944107-53DE-2E89-E417-09AEBF0B662D}"/>
          </ac:spMkLst>
        </pc:spChg>
        <pc:spChg chg="del">
          <ac:chgData name="Christian Bachmann" userId="3c02d2ea-e276-49e6-a1c2-502e0f99c9c2" providerId="ADAL" clId="{5B626BB8-F170-4A43-AC88-52B1117FB82F}" dt="2024-02-27T13:27:54.948" v="6" actId="478"/>
          <ac:spMkLst>
            <pc:docMk/>
            <pc:sldMk cId="3049040913" sldId="1846"/>
            <ac:spMk id="5" creationId="{0B5E6237-A3DA-D669-C741-9B597291BDFA}"/>
          </ac:spMkLst>
        </pc:spChg>
        <pc:spChg chg="del">
          <ac:chgData name="Christian Bachmann" userId="3c02d2ea-e276-49e6-a1c2-502e0f99c9c2" providerId="ADAL" clId="{5B626BB8-F170-4A43-AC88-52B1117FB82F}" dt="2024-02-27T13:33:00.675" v="26" actId="478"/>
          <ac:spMkLst>
            <pc:docMk/>
            <pc:sldMk cId="3049040913" sldId="1846"/>
            <ac:spMk id="7" creationId="{15EF01DE-CB5B-9BD6-A4A1-E7143473ADB6}"/>
          </ac:spMkLst>
        </pc:spChg>
        <pc:spChg chg="del">
          <ac:chgData name="Christian Bachmann" userId="3c02d2ea-e276-49e6-a1c2-502e0f99c9c2" providerId="ADAL" clId="{5B626BB8-F170-4A43-AC88-52B1117FB82F}" dt="2024-02-27T13:32:59.333" v="25" actId="478"/>
          <ac:spMkLst>
            <pc:docMk/>
            <pc:sldMk cId="3049040913" sldId="1846"/>
            <ac:spMk id="8" creationId="{F7755738-2E9C-AEF3-1E4F-157CDCF02139}"/>
          </ac:spMkLst>
        </pc:spChg>
        <pc:picChg chg="del">
          <ac:chgData name="Christian Bachmann" userId="3c02d2ea-e276-49e6-a1c2-502e0f99c9c2" providerId="ADAL" clId="{5B626BB8-F170-4A43-AC88-52B1117FB82F}" dt="2024-02-27T13:32:58.350" v="24" actId="478"/>
          <ac:picMkLst>
            <pc:docMk/>
            <pc:sldMk cId="3049040913" sldId="1846"/>
            <ac:picMk id="6" creationId="{5AD17903-4841-908C-CFFF-94F32FD54496}"/>
          </ac:picMkLst>
        </pc:picChg>
      </pc:sldChg>
      <pc:sldChg chg="addSp delSp modSp add del mod">
        <pc:chgData name="Christian Bachmann" userId="3c02d2ea-e276-49e6-a1c2-502e0f99c9c2" providerId="ADAL" clId="{5B626BB8-F170-4A43-AC88-52B1117FB82F}" dt="2024-02-27T15:14:53.758" v="329" actId="47"/>
        <pc:sldMkLst>
          <pc:docMk/>
          <pc:sldMk cId="3455259917" sldId="1847"/>
        </pc:sldMkLst>
        <pc:spChg chg="add mod">
          <ac:chgData name="Christian Bachmann" userId="3c02d2ea-e276-49e6-a1c2-502e0f99c9c2" providerId="ADAL" clId="{5B626BB8-F170-4A43-AC88-52B1117FB82F}" dt="2024-02-27T13:34:44.122" v="43"/>
          <ac:spMkLst>
            <pc:docMk/>
            <pc:sldMk cId="3455259917" sldId="1847"/>
            <ac:spMk id="3" creationId="{DC76834C-9A23-CBC2-43EE-CA584F500B98}"/>
          </ac:spMkLst>
        </pc:spChg>
        <pc:spChg chg="add mod">
          <ac:chgData name="Christian Bachmann" userId="3c02d2ea-e276-49e6-a1c2-502e0f99c9c2" providerId="ADAL" clId="{5B626BB8-F170-4A43-AC88-52B1117FB82F}" dt="2024-02-27T13:34:44.122" v="43"/>
          <ac:spMkLst>
            <pc:docMk/>
            <pc:sldMk cId="3455259917" sldId="1847"/>
            <ac:spMk id="4" creationId="{3B92029C-CC0D-3EBA-E997-5EE9248BA08F}"/>
          </ac:spMkLst>
        </pc:spChg>
        <pc:spChg chg="del">
          <ac:chgData name="Christian Bachmann" userId="3c02d2ea-e276-49e6-a1c2-502e0f99c9c2" providerId="ADAL" clId="{5B626BB8-F170-4A43-AC88-52B1117FB82F}" dt="2024-02-27T13:34:43.307" v="42" actId="478"/>
          <ac:spMkLst>
            <pc:docMk/>
            <pc:sldMk cId="3455259917" sldId="1847"/>
            <ac:spMk id="14" creationId="{00000000-0000-0000-0000-000000000000}"/>
          </ac:spMkLst>
        </pc:spChg>
      </pc:sldChg>
      <pc:sldChg chg="del">
        <pc:chgData name="Christian Bachmann" userId="3c02d2ea-e276-49e6-a1c2-502e0f99c9c2" providerId="ADAL" clId="{5B626BB8-F170-4A43-AC88-52B1117FB82F}" dt="2024-02-27T13:27:39.913" v="0" actId="47"/>
        <pc:sldMkLst>
          <pc:docMk/>
          <pc:sldMk cId="2848065599" sldId="1850"/>
        </pc:sldMkLst>
      </pc:sldChg>
      <pc:sldChg chg="del">
        <pc:chgData name="Christian Bachmann" userId="3c02d2ea-e276-49e6-a1c2-502e0f99c9c2" providerId="ADAL" clId="{5B626BB8-F170-4A43-AC88-52B1117FB82F}" dt="2024-02-27T13:27:39.913" v="0" actId="47"/>
        <pc:sldMkLst>
          <pc:docMk/>
          <pc:sldMk cId="958921379" sldId="1852"/>
        </pc:sldMkLst>
      </pc:sldChg>
      <pc:sldChg chg="del">
        <pc:chgData name="Christian Bachmann" userId="3c02d2ea-e276-49e6-a1c2-502e0f99c9c2" providerId="ADAL" clId="{5B626BB8-F170-4A43-AC88-52B1117FB82F}" dt="2024-02-27T13:27:39.913" v="0" actId="47"/>
        <pc:sldMkLst>
          <pc:docMk/>
          <pc:sldMk cId="1050264929" sldId="1853"/>
        </pc:sldMkLst>
      </pc:sldChg>
      <pc:sldChg chg="del">
        <pc:chgData name="Christian Bachmann" userId="3c02d2ea-e276-49e6-a1c2-502e0f99c9c2" providerId="ADAL" clId="{5B626BB8-F170-4A43-AC88-52B1117FB82F}" dt="2024-02-27T13:27:39.913" v="0" actId="47"/>
        <pc:sldMkLst>
          <pc:docMk/>
          <pc:sldMk cId="2242974087" sldId="1854"/>
        </pc:sldMkLst>
      </pc:sldChg>
      <pc:sldChg chg="del">
        <pc:chgData name="Christian Bachmann" userId="3c02d2ea-e276-49e6-a1c2-502e0f99c9c2" providerId="ADAL" clId="{5B626BB8-F170-4A43-AC88-52B1117FB82F}" dt="2024-02-27T13:27:39.913" v="0" actId="47"/>
        <pc:sldMkLst>
          <pc:docMk/>
          <pc:sldMk cId="895107974" sldId="1857"/>
        </pc:sldMkLst>
      </pc:sldChg>
      <pc:sldChg chg="del">
        <pc:chgData name="Christian Bachmann" userId="3c02d2ea-e276-49e6-a1c2-502e0f99c9c2" providerId="ADAL" clId="{5B626BB8-F170-4A43-AC88-52B1117FB82F}" dt="2024-02-27T13:27:39.913" v="0" actId="47"/>
        <pc:sldMkLst>
          <pc:docMk/>
          <pc:sldMk cId="2111737061" sldId="1859"/>
        </pc:sldMkLst>
      </pc:sldChg>
      <pc:sldChg chg="del">
        <pc:chgData name="Christian Bachmann" userId="3c02d2ea-e276-49e6-a1c2-502e0f99c9c2" providerId="ADAL" clId="{5B626BB8-F170-4A43-AC88-52B1117FB82F}" dt="2024-02-27T13:27:39.913" v="0" actId="47"/>
        <pc:sldMkLst>
          <pc:docMk/>
          <pc:sldMk cId="271794798" sldId="1861"/>
        </pc:sldMkLst>
      </pc:sldChg>
      <pc:sldChg chg="del">
        <pc:chgData name="Christian Bachmann" userId="3c02d2ea-e276-49e6-a1c2-502e0f99c9c2" providerId="ADAL" clId="{5B626BB8-F170-4A43-AC88-52B1117FB82F}" dt="2024-02-27T13:27:39.913" v="0" actId="47"/>
        <pc:sldMkLst>
          <pc:docMk/>
          <pc:sldMk cId="2665207820" sldId="1863"/>
        </pc:sldMkLst>
      </pc:sldChg>
      <pc:sldChg chg="del">
        <pc:chgData name="Christian Bachmann" userId="3c02d2ea-e276-49e6-a1c2-502e0f99c9c2" providerId="ADAL" clId="{5B626BB8-F170-4A43-AC88-52B1117FB82F}" dt="2024-02-27T13:27:39.913" v="0" actId="47"/>
        <pc:sldMkLst>
          <pc:docMk/>
          <pc:sldMk cId="3993926444" sldId="1864"/>
        </pc:sldMkLst>
      </pc:sldChg>
      <pc:sldChg chg="del">
        <pc:chgData name="Christian Bachmann" userId="3c02d2ea-e276-49e6-a1c2-502e0f99c9c2" providerId="ADAL" clId="{5B626BB8-F170-4A43-AC88-52B1117FB82F}" dt="2024-02-27T13:27:39.913" v="0" actId="47"/>
        <pc:sldMkLst>
          <pc:docMk/>
          <pc:sldMk cId="1923693913" sldId="1865"/>
        </pc:sldMkLst>
      </pc:sldChg>
    </pc:docChg>
  </pc:docChgLst>
  <pc:docChgLst>
    <pc:chgData name="Christian Bachmann" userId="3c02d2ea-e276-49e6-a1c2-502e0f99c9c2" providerId="ADAL" clId="{FB41AA59-3FFF-4DE4-8980-CEF17D4CB978}"/>
    <pc:docChg chg="undo custSel addSld delSld modSld sldOrd">
      <pc:chgData name="Christian Bachmann" userId="3c02d2ea-e276-49e6-a1c2-502e0f99c9c2" providerId="ADAL" clId="{FB41AA59-3FFF-4DE4-8980-CEF17D4CB978}" dt="2023-12-13T07:07:40.876" v="4141" actId="20577"/>
      <pc:docMkLst>
        <pc:docMk/>
      </pc:docMkLst>
      <pc:sldChg chg="modSp mod">
        <pc:chgData name="Christian Bachmann" userId="3c02d2ea-e276-49e6-a1c2-502e0f99c9c2" providerId="ADAL" clId="{FB41AA59-3FFF-4DE4-8980-CEF17D4CB978}" dt="2023-12-12T12:15:24.538" v="3839" actId="20577"/>
        <pc:sldMkLst>
          <pc:docMk/>
          <pc:sldMk cId="2984458334" sldId="256"/>
        </pc:sldMkLst>
        <pc:spChg chg="mod">
          <ac:chgData name="Christian Bachmann" userId="3c02d2ea-e276-49e6-a1c2-502e0f99c9c2" providerId="ADAL" clId="{FB41AA59-3FFF-4DE4-8980-CEF17D4CB978}" dt="2023-12-12T12:15:24.538" v="3839" actId="20577"/>
          <ac:spMkLst>
            <pc:docMk/>
            <pc:sldMk cId="2984458334" sldId="256"/>
            <ac:spMk id="3" creationId="{AC1BE9B7-EB1C-FF07-D5E8-476E88F411AD}"/>
          </ac:spMkLst>
        </pc:spChg>
      </pc:sldChg>
      <pc:sldChg chg="addSp modSp new mod">
        <pc:chgData name="Christian Bachmann" userId="3c02d2ea-e276-49e6-a1c2-502e0f99c9c2" providerId="ADAL" clId="{FB41AA59-3FFF-4DE4-8980-CEF17D4CB978}" dt="2023-12-07T09:28:45.327" v="1200" actId="14100"/>
        <pc:sldMkLst>
          <pc:docMk/>
          <pc:sldMk cId="584463179" sldId="257"/>
        </pc:sldMkLst>
        <pc:spChg chg="mod">
          <ac:chgData name="Christian Bachmann" userId="3c02d2ea-e276-49e6-a1c2-502e0f99c9c2" providerId="ADAL" clId="{FB41AA59-3FFF-4DE4-8980-CEF17D4CB978}" dt="2023-12-07T07:46:03.318" v="41"/>
          <ac:spMkLst>
            <pc:docMk/>
            <pc:sldMk cId="584463179" sldId="257"/>
            <ac:spMk id="2" creationId="{6DC1E665-8F0C-B393-2BB2-DF41D7B94CC6}"/>
          </ac:spMkLst>
        </pc:spChg>
        <pc:spChg chg="mod">
          <ac:chgData name="Christian Bachmann" userId="3c02d2ea-e276-49e6-a1c2-502e0f99c9c2" providerId="ADAL" clId="{FB41AA59-3FFF-4DE4-8980-CEF17D4CB978}" dt="2023-12-07T07:46:57.363" v="52" actId="255"/>
          <ac:spMkLst>
            <pc:docMk/>
            <pc:sldMk cId="584463179" sldId="257"/>
            <ac:spMk id="3" creationId="{6F83881A-844B-B349-B333-65154E82F8AC}"/>
          </ac:spMkLst>
        </pc:spChg>
        <pc:spChg chg="mod">
          <ac:chgData name="Christian Bachmann" userId="3c02d2ea-e276-49e6-a1c2-502e0f99c9c2" providerId="ADAL" clId="{FB41AA59-3FFF-4DE4-8980-CEF17D4CB978}" dt="2023-12-07T07:45:50.333" v="40" actId="20577"/>
          <ac:spMkLst>
            <pc:docMk/>
            <pc:sldMk cId="584463179" sldId="257"/>
            <ac:spMk id="4" creationId="{AF28DD87-8D1D-83A9-CECD-A5A59E22CA57}"/>
          </ac:spMkLst>
        </pc:spChg>
        <pc:spChg chg="add mod">
          <ac:chgData name="Christian Bachmann" userId="3c02d2ea-e276-49e6-a1c2-502e0f99c9c2" providerId="ADAL" clId="{FB41AA59-3FFF-4DE4-8980-CEF17D4CB978}" dt="2023-12-07T09:28:45.327" v="1200" actId="14100"/>
          <ac:spMkLst>
            <pc:docMk/>
            <pc:sldMk cId="584463179" sldId="257"/>
            <ac:spMk id="7" creationId="{383928D3-2F11-6785-ED88-077812D0B325}"/>
          </ac:spMkLst>
        </pc:spChg>
        <pc:picChg chg="add mod">
          <ac:chgData name="Christian Bachmann" userId="3c02d2ea-e276-49e6-a1c2-502e0f99c9c2" providerId="ADAL" clId="{FB41AA59-3FFF-4DE4-8980-CEF17D4CB978}" dt="2023-12-07T07:46:42.250" v="50" actId="14100"/>
          <ac:picMkLst>
            <pc:docMk/>
            <pc:sldMk cId="584463179" sldId="257"/>
            <ac:picMk id="6" creationId="{0D4283DB-DD52-FE08-DA0E-97DAA6FC581A}"/>
          </ac:picMkLst>
        </pc:picChg>
      </pc:sldChg>
      <pc:sldChg chg="addSp delSp modSp add del mod">
        <pc:chgData name="Christian Bachmann" userId="3c02d2ea-e276-49e6-a1c2-502e0f99c9c2" providerId="ADAL" clId="{FB41AA59-3FFF-4DE4-8980-CEF17D4CB978}" dt="2023-12-11T10:33:57.697" v="3158" actId="47"/>
        <pc:sldMkLst>
          <pc:docMk/>
          <pc:sldMk cId="2170642996" sldId="281"/>
        </pc:sldMkLst>
        <pc:spChg chg="mod">
          <ac:chgData name="Christian Bachmann" userId="3c02d2ea-e276-49e6-a1c2-502e0f99c9c2" providerId="ADAL" clId="{FB41AA59-3FFF-4DE4-8980-CEF17D4CB978}" dt="2023-12-08T14:17:12.031" v="1486" actId="20577"/>
          <ac:spMkLst>
            <pc:docMk/>
            <pc:sldMk cId="2170642996" sldId="281"/>
            <ac:spMk id="2" creationId="{7B43B834-CD4A-7112-D7D2-A118702FC5CF}"/>
          </ac:spMkLst>
        </pc:spChg>
        <pc:spChg chg="add mod">
          <ac:chgData name="Christian Bachmann" userId="3c02d2ea-e276-49e6-a1c2-502e0f99c9c2" providerId="ADAL" clId="{FB41AA59-3FFF-4DE4-8980-CEF17D4CB978}" dt="2023-12-08T14:16:41.253" v="1429" actId="1035"/>
          <ac:spMkLst>
            <pc:docMk/>
            <pc:sldMk cId="2170642996" sldId="281"/>
            <ac:spMk id="3" creationId="{828E002F-803F-BA4E-942D-61E43A5CB1E8}"/>
          </ac:spMkLst>
        </pc:spChg>
        <pc:spChg chg="del">
          <ac:chgData name="Christian Bachmann" userId="3c02d2ea-e276-49e6-a1c2-502e0f99c9c2" providerId="ADAL" clId="{FB41AA59-3FFF-4DE4-8980-CEF17D4CB978}" dt="2023-12-07T07:48:30.242" v="81" actId="478"/>
          <ac:spMkLst>
            <pc:docMk/>
            <pc:sldMk cId="2170642996" sldId="281"/>
            <ac:spMk id="3" creationId="{DC2A9064-F52C-CF1F-2CC9-43521AA2D443}"/>
          </ac:spMkLst>
        </pc:spChg>
        <pc:spChg chg="del">
          <ac:chgData name="Christian Bachmann" userId="3c02d2ea-e276-49e6-a1c2-502e0f99c9c2" providerId="ADAL" clId="{FB41AA59-3FFF-4DE4-8980-CEF17D4CB978}" dt="2023-12-08T14:14:33.425" v="1400" actId="478"/>
          <ac:spMkLst>
            <pc:docMk/>
            <pc:sldMk cId="2170642996" sldId="281"/>
            <ac:spMk id="4" creationId="{4E5188FE-E52C-C064-2056-BC7925F559B8}"/>
          </ac:spMkLst>
        </pc:spChg>
        <pc:spChg chg="add mod">
          <ac:chgData name="Christian Bachmann" userId="3c02d2ea-e276-49e6-a1c2-502e0f99c9c2" providerId="ADAL" clId="{FB41AA59-3FFF-4DE4-8980-CEF17D4CB978}" dt="2023-12-07T07:48:06.901" v="68"/>
          <ac:spMkLst>
            <pc:docMk/>
            <pc:sldMk cId="2170642996" sldId="281"/>
            <ac:spMk id="5" creationId="{F56880E9-C91F-6BC9-3472-243131FC4647}"/>
          </ac:spMkLst>
        </pc:spChg>
        <pc:spChg chg="add mod">
          <ac:chgData name="Christian Bachmann" userId="3c02d2ea-e276-49e6-a1c2-502e0f99c9c2" providerId="ADAL" clId="{FB41AA59-3FFF-4DE4-8980-CEF17D4CB978}" dt="2023-12-07T07:48:06.901" v="68"/>
          <ac:spMkLst>
            <pc:docMk/>
            <pc:sldMk cId="2170642996" sldId="281"/>
            <ac:spMk id="6" creationId="{C1E46AF3-FEF1-9415-3A08-BB605A037E37}"/>
          </ac:spMkLst>
        </pc:spChg>
        <pc:spChg chg="add mod">
          <ac:chgData name="Christian Bachmann" userId="3c02d2ea-e276-49e6-a1c2-502e0f99c9c2" providerId="ADAL" clId="{FB41AA59-3FFF-4DE4-8980-CEF17D4CB978}" dt="2023-12-08T14:16:41.253" v="1429" actId="1035"/>
          <ac:spMkLst>
            <pc:docMk/>
            <pc:sldMk cId="2170642996" sldId="281"/>
            <ac:spMk id="7" creationId="{3E904C8E-C176-D4B4-72B4-7E443EB55861}"/>
          </ac:spMkLst>
        </pc:spChg>
        <pc:spChg chg="add mod">
          <ac:chgData name="Christian Bachmann" userId="3c02d2ea-e276-49e6-a1c2-502e0f99c9c2" providerId="ADAL" clId="{FB41AA59-3FFF-4DE4-8980-CEF17D4CB978}" dt="2023-12-08T14:16:41.253" v="1429" actId="1035"/>
          <ac:spMkLst>
            <pc:docMk/>
            <pc:sldMk cId="2170642996" sldId="281"/>
            <ac:spMk id="8" creationId="{8C73B971-59C9-5735-6E0B-D4B89480648A}"/>
          </ac:spMkLst>
        </pc:spChg>
        <pc:spChg chg="add mod">
          <ac:chgData name="Christian Bachmann" userId="3c02d2ea-e276-49e6-a1c2-502e0f99c9c2" providerId="ADAL" clId="{FB41AA59-3FFF-4DE4-8980-CEF17D4CB978}" dt="2023-12-08T14:16:41.253" v="1429" actId="1035"/>
          <ac:spMkLst>
            <pc:docMk/>
            <pc:sldMk cId="2170642996" sldId="281"/>
            <ac:spMk id="9" creationId="{84A9F1AC-8A45-653E-6FE6-9B0722FF4D23}"/>
          </ac:spMkLst>
        </pc:spChg>
        <pc:spChg chg="add mod">
          <ac:chgData name="Christian Bachmann" userId="3c02d2ea-e276-49e6-a1c2-502e0f99c9c2" providerId="ADAL" clId="{FB41AA59-3FFF-4DE4-8980-CEF17D4CB978}" dt="2023-12-08T14:30:52.741" v="1802" actId="20577"/>
          <ac:spMkLst>
            <pc:docMk/>
            <pc:sldMk cId="2170642996" sldId="281"/>
            <ac:spMk id="10" creationId="{808305B8-7A04-5147-E5A7-494F4F901A96}"/>
          </ac:spMkLst>
        </pc:spChg>
        <pc:spChg chg="add mod">
          <ac:chgData name="Christian Bachmann" userId="3c02d2ea-e276-49e6-a1c2-502e0f99c9c2" providerId="ADAL" clId="{FB41AA59-3FFF-4DE4-8980-CEF17D4CB978}" dt="2023-12-08T14:16:41.253" v="1429" actId="1035"/>
          <ac:spMkLst>
            <pc:docMk/>
            <pc:sldMk cId="2170642996" sldId="281"/>
            <ac:spMk id="12" creationId="{3DEB99BA-9604-41CE-A044-4D83A828FEFF}"/>
          </ac:spMkLst>
        </pc:spChg>
        <pc:spChg chg="add mod">
          <ac:chgData name="Christian Bachmann" userId="3c02d2ea-e276-49e6-a1c2-502e0f99c9c2" providerId="ADAL" clId="{FB41AA59-3FFF-4DE4-8980-CEF17D4CB978}" dt="2023-12-08T14:16:41.253" v="1429" actId="1035"/>
          <ac:spMkLst>
            <pc:docMk/>
            <pc:sldMk cId="2170642996" sldId="281"/>
            <ac:spMk id="13" creationId="{0864FA88-FF7F-3A7B-6426-026EF17E54B4}"/>
          </ac:spMkLst>
        </pc:spChg>
        <pc:spChg chg="add mod">
          <ac:chgData name="Christian Bachmann" userId="3c02d2ea-e276-49e6-a1c2-502e0f99c9c2" providerId="ADAL" clId="{FB41AA59-3FFF-4DE4-8980-CEF17D4CB978}" dt="2023-12-08T14:16:41.253" v="1429" actId="1035"/>
          <ac:spMkLst>
            <pc:docMk/>
            <pc:sldMk cId="2170642996" sldId="281"/>
            <ac:spMk id="14" creationId="{0C168F72-3E0A-1768-5DEE-186915B14064}"/>
          </ac:spMkLst>
        </pc:spChg>
        <pc:spChg chg="add mod">
          <ac:chgData name="Christian Bachmann" userId="3c02d2ea-e276-49e6-a1c2-502e0f99c9c2" providerId="ADAL" clId="{FB41AA59-3FFF-4DE4-8980-CEF17D4CB978}" dt="2023-12-08T14:16:41.253" v="1429" actId="1035"/>
          <ac:spMkLst>
            <pc:docMk/>
            <pc:sldMk cId="2170642996" sldId="281"/>
            <ac:spMk id="15" creationId="{8B2DB0E9-55E5-B2DA-F571-CA3C062CA2E0}"/>
          </ac:spMkLst>
        </pc:spChg>
        <pc:spChg chg="add mod">
          <ac:chgData name="Christian Bachmann" userId="3c02d2ea-e276-49e6-a1c2-502e0f99c9c2" providerId="ADAL" clId="{FB41AA59-3FFF-4DE4-8980-CEF17D4CB978}" dt="2023-12-08T14:16:41.253" v="1429" actId="1035"/>
          <ac:spMkLst>
            <pc:docMk/>
            <pc:sldMk cId="2170642996" sldId="281"/>
            <ac:spMk id="16" creationId="{91A6D406-D769-8A59-C92A-DC791D80544C}"/>
          </ac:spMkLst>
        </pc:spChg>
        <pc:spChg chg="add mod">
          <ac:chgData name="Christian Bachmann" userId="3c02d2ea-e276-49e6-a1c2-502e0f99c9c2" providerId="ADAL" clId="{FB41AA59-3FFF-4DE4-8980-CEF17D4CB978}" dt="2023-12-08T14:16:41.253" v="1429" actId="1035"/>
          <ac:spMkLst>
            <pc:docMk/>
            <pc:sldMk cId="2170642996" sldId="281"/>
            <ac:spMk id="21" creationId="{E4CB0208-4959-6D8B-B8E4-92E68EB78DAF}"/>
          </ac:spMkLst>
        </pc:spChg>
        <pc:spChg chg="add mod">
          <ac:chgData name="Christian Bachmann" userId="3c02d2ea-e276-49e6-a1c2-502e0f99c9c2" providerId="ADAL" clId="{FB41AA59-3FFF-4DE4-8980-CEF17D4CB978}" dt="2023-12-08T14:16:41.253" v="1429" actId="1035"/>
          <ac:spMkLst>
            <pc:docMk/>
            <pc:sldMk cId="2170642996" sldId="281"/>
            <ac:spMk id="22" creationId="{A56E8195-F62C-899B-05E0-ABFFC5E234A2}"/>
          </ac:spMkLst>
        </pc:spChg>
        <pc:spChg chg="add mod">
          <ac:chgData name="Christian Bachmann" userId="3c02d2ea-e276-49e6-a1c2-502e0f99c9c2" providerId="ADAL" clId="{FB41AA59-3FFF-4DE4-8980-CEF17D4CB978}" dt="2023-12-08T14:16:41.253" v="1429" actId="1035"/>
          <ac:spMkLst>
            <pc:docMk/>
            <pc:sldMk cId="2170642996" sldId="281"/>
            <ac:spMk id="23" creationId="{39EBFF52-AB92-701C-8B59-F35FCAACDB4B}"/>
          </ac:spMkLst>
        </pc:spChg>
        <pc:spChg chg="add mod">
          <ac:chgData name="Christian Bachmann" userId="3c02d2ea-e276-49e6-a1c2-502e0f99c9c2" providerId="ADAL" clId="{FB41AA59-3FFF-4DE4-8980-CEF17D4CB978}" dt="2023-12-08T14:16:41.253" v="1429" actId="1035"/>
          <ac:spMkLst>
            <pc:docMk/>
            <pc:sldMk cId="2170642996" sldId="281"/>
            <ac:spMk id="24" creationId="{53AF9F0C-7FA7-C348-E808-4CB93E7B1546}"/>
          </ac:spMkLst>
        </pc:spChg>
        <pc:spChg chg="add mod">
          <ac:chgData name="Christian Bachmann" userId="3c02d2ea-e276-49e6-a1c2-502e0f99c9c2" providerId="ADAL" clId="{FB41AA59-3FFF-4DE4-8980-CEF17D4CB978}" dt="2023-12-08T14:29:47.806" v="1790" actId="1035"/>
          <ac:spMkLst>
            <pc:docMk/>
            <pc:sldMk cId="2170642996" sldId="281"/>
            <ac:spMk id="25" creationId="{66F97EAF-7F1A-B9AA-21A9-1BF958376019}"/>
          </ac:spMkLst>
        </pc:spChg>
        <pc:spChg chg="add mod">
          <ac:chgData name="Christian Bachmann" userId="3c02d2ea-e276-49e6-a1c2-502e0f99c9c2" providerId="ADAL" clId="{FB41AA59-3FFF-4DE4-8980-CEF17D4CB978}" dt="2023-12-08T14:16:41.253" v="1429" actId="1035"/>
          <ac:spMkLst>
            <pc:docMk/>
            <pc:sldMk cId="2170642996" sldId="281"/>
            <ac:spMk id="26" creationId="{699BF7C8-2F53-0757-6FC2-EF95EB7D7433}"/>
          </ac:spMkLst>
        </pc:spChg>
        <pc:spChg chg="add mod">
          <ac:chgData name="Christian Bachmann" userId="3c02d2ea-e276-49e6-a1c2-502e0f99c9c2" providerId="ADAL" clId="{FB41AA59-3FFF-4DE4-8980-CEF17D4CB978}" dt="2023-12-08T14:16:41.253" v="1429" actId="1035"/>
          <ac:spMkLst>
            <pc:docMk/>
            <pc:sldMk cId="2170642996" sldId="281"/>
            <ac:spMk id="27" creationId="{8E0DF329-5AD6-0F94-656B-2DE049BD9177}"/>
          </ac:spMkLst>
        </pc:spChg>
        <pc:spChg chg="add mod">
          <ac:chgData name="Christian Bachmann" userId="3c02d2ea-e276-49e6-a1c2-502e0f99c9c2" providerId="ADAL" clId="{FB41AA59-3FFF-4DE4-8980-CEF17D4CB978}" dt="2023-12-08T14:28:03.733" v="1777" actId="1076"/>
          <ac:spMkLst>
            <pc:docMk/>
            <pc:sldMk cId="2170642996" sldId="281"/>
            <ac:spMk id="28" creationId="{A09C0AF1-9735-630F-CF29-3D376B51F6C7}"/>
          </ac:spMkLst>
        </pc:spChg>
        <pc:spChg chg="add mod">
          <ac:chgData name="Christian Bachmann" userId="3c02d2ea-e276-49e6-a1c2-502e0f99c9c2" providerId="ADAL" clId="{FB41AA59-3FFF-4DE4-8980-CEF17D4CB978}" dt="2023-12-08T14:16:41.253" v="1429" actId="1035"/>
          <ac:spMkLst>
            <pc:docMk/>
            <pc:sldMk cId="2170642996" sldId="281"/>
            <ac:spMk id="29" creationId="{C2CA38DF-9C1F-D424-BA78-BAD149572B77}"/>
          </ac:spMkLst>
        </pc:spChg>
        <pc:spChg chg="add mod">
          <ac:chgData name="Christian Bachmann" userId="3c02d2ea-e276-49e6-a1c2-502e0f99c9c2" providerId="ADAL" clId="{FB41AA59-3FFF-4DE4-8980-CEF17D4CB978}" dt="2023-12-08T14:32:14.564" v="1851" actId="122"/>
          <ac:spMkLst>
            <pc:docMk/>
            <pc:sldMk cId="2170642996" sldId="281"/>
            <ac:spMk id="30" creationId="{4ED0DF53-6663-E320-0087-1EB32B5F305E}"/>
          </ac:spMkLst>
        </pc:spChg>
        <pc:spChg chg="del">
          <ac:chgData name="Christian Bachmann" userId="3c02d2ea-e276-49e6-a1c2-502e0f99c9c2" providerId="ADAL" clId="{FB41AA59-3FFF-4DE4-8980-CEF17D4CB978}" dt="2023-12-08T14:14:30.305" v="1398" actId="478"/>
          <ac:spMkLst>
            <pc:docMk/>
            <pc:sldMk cId="2170642996" sldId="281"/>
            <ac:spMk id="31" creationId="{DABDB42E-B0F7-DF87-17D1-9B91E48BC2B6}"/>
          </ac:spMkLst>
        </pc:spChg>
        <pc:spChg chg="add mod">
          <ac:chgData name="Christian Bachmann" userId="3c02d2ea-e276-49e6-a1c2-502e0f99c9c2" providerId="ADAL" clId="{FB41AA59-3FFF-4DE4-8980-CEF17D4CB978}" dt="2023-12-08T14:31:36.068" v="1833" actId="20577"/>
          <ac:spMkLst>
            <pc:docMk/>
            <pc:sldMk cId="2170642996" sldId="281"/>
            <ac:spMk id="33" creationId="{4E8A247A-0857-4AB0-028D-F9C91BD86510}"/>
          </ac:spMkLst>
        </pc:spChg>
        <pc:spChg chg="add mod">
          <ac:chgData name="Christian Bachmann" userId="3c02d2ea-e276-49e6-a1c2-502e0f99c9c2" providerId="ADAL" clId="{FB41AA59-3FFF-4DE4-8980-CEF17D4CB978}" dt="2023-12-08T14:32:12.891" v="1850" actId="122"/>
          <ac:spMkLst>
            <pc:docMk/>
            <pc:sldMk cId="2170642996" sldId="281"/>
            <ac:spMk id="34" creationId="{E3F687C7-2C25-784D-5545-A9A09404AC8D}"/>
          </ac:spMkLst>
        </pc:spChg>
        <pc:spChg chg="del">
          <ac:chgData name="Christian Bachmann" userId="3c02d2ea-e276-49e6-a1c2-502e0f99c9c2" providerId="ADAL" clId="{FB41AA59-3FFF-4DE4-8980-CEF17D4CB978}" dt="2023-12-08T14:14:30.305" v="1398" actId="478"/>
          <ac:spMkLst>
            <pc:docMk/>
            <pc:sldMk cId="2170642996" sldId="281"/>
            <ac:spMk id="42" creationId="{DCCCCFF0-5354-A889-914E-56DAF1AC952D}"/>
          </ac:spMkLst>
        </pc:spChg>
        <pc:spChg chg="del">
          <ac:chgData name="Christian Bachmann" userId="3c02d2ea-e276-49e6-a1c2-502e0f99c9c2" providerId="ADAL" clId="{FB41AA59-3FFF-4DE4-8980-CEF17D4CB978}" dt="2023-12-08T14:14:30.305" v="1398" actId="478"/>
          <ac:spMkLst>
            <pc:docMk/>
            <pc:sldMk cId="2170642996" sldId="281"/>
            <ac:spMk id="44" creationId="{2BC8AD6D-2561-7A7A-B241-C2DA50CDD957}"/>
          </ac:spMkLst>
        </pc:spChg>
        <pc:spChg chg="del">
          <ac:chgData name="Christian Bachmann" userId="3c02d2ea-e276-49e6-a1c2-502e0f99c9c2" providerId="ADAL" clId="{FB41AA59-3FFF-4DE4-8980-CEF17D4CB978}" dt="2023-12-08T14:14:30.305" v="1398" actId="478"/>
          <ac:spMkLst>
            <pc:docMk/>
            <pc:sldMk cId="2170642996" sldId="281"/>
            <ac:spMk id="46" creationId="{0C26A856-782D-3BDF-9EAB-F1368EB334A6}"/>
          </ac:spMkLst>
        </pc:spChg>
        <pc:spChg chg="del">
          <ac:chgData name="Christian Bachmann" userId="3c02d2ea-e276-49e6-a1c2-502e0f99c9c2" providerId="ADAL" clId="{FB41AA59-3FFF-4DE4-8980-CEF17D4CB978}" dt="2023-12-08T14:14:30.305" v="1398" actId="478"/>
          <ac:spMkLst>
            <pc:docMk/>
            <pc:sldMk cId="2170642996" sldId="281"/>
            <ac:spMk id="47" creationId="{171F9F9C-EFC0-8B2E-FD2D-8D198B31A8D4}"/>
          </ac:spMkLst>
        </pc:spChg>
        <pc:spChg chg="del">
          <ac:chgData name="Christian Bachmann" userId="3c02d2ea-e276-49e6-a1c2-502e0f99c9c2" providerId="ADAL" clId="{FB41AA59-3FFF-4DE4-8980-CEF17D4CB978}" dt="2023-12-08T14:14:30.305" v="1398" actId="478"/>
          <ac:spMkLst>
            <pc:docMk/>
            <pc:sldMk cId="2170642996" sldId="281"/>
            <ac:spMk id="48" creationId="{63F89FF1-1BCA-61DF-04A4-458189A65E43}"/>
          </ac:spMkLst>
        </pc:spChg>
        <pc:spChg chg="del">
          <ac:chgData name="Christian Bachmann" userId="3c02d2ea-e276-49e6-a1c2-502e0f99c9c2" providerId="ADAL" clId="{FB41AA59-3FFF-4DE4-8980-CEF17D4CB978}" dt="2023-12-08T14:14:30.305" v="1398" actId="478"/>
          <ac:spMkLst>
            <pc:docMk/>
            <pc:sldMk cId="2170642996" sldId="281"/>
            <ac:spMk id="50" creationId="{563ED1BD-C42A-2C14-42DB-F724EC477F22}"/>
          </ac:spMkLst>
        </pc:spChg>
        <pc:spChg chg="del">
          <ac:chgData name="Christian Bachmann" userId="3c02d2ea-e276-49e6-a1c2-502e0f99c9c2" providerId="ADAL" clId="{FB41AA59-3FFF-4DE4-8980-CEF17D4CB978}" dt="2023-12-08T14:14:30.305" v="1398" actId="478"/>
          <ac:spMkLst>
            <pc:docMk/>
            <pc:sldMk cId="2170642996" sldId="281"/>
            <ac:spMk id="54" creationId="{D96E1331-6875-940E-9BF7-91F8EA11DB77}"/>
          </ac:spMkLst>
        </pc:spChg>
        <pc:spChg chg="del">
          <ac:chgData name="Christian Bachmann" userId="3c02d2ea-e276-49e6-a1c2-502e0f99c9c2" providerId="ADAL" clId="{FB41AA59-3FFF-4DE4-8980-CEF17D4CB978}" dt="2023-12-08T14:14:30.305" v="1398" actId="478"/>
          <ac:spMkLst>
            <pc:docMk/>
            <pc:sldMk cId="2170642996" sldId="281"/>
            <ac:spMk id="58" creationId="{64351C7C-FE46-4EB6-5287-98602D8FFB45}"/>
          </ac:spMkLst>
        </pc:spChg>
        <pc:spChg chg="del">
          <ac:chgData name="Christian Bachmann" userId="3c02d2ea-e276-49e6-a1c2-502e0f99c9c2" providerId="ADAL" clId="{FB41AA59-3FFF-4DE4-8980-CEF17D4CB978}" dt="2023-12-08T14:14:30.305" v="1398" actId="478"/>
          <ac:spMkLst>
            <pc:docMk/>
            <pc:sldMk cId="2170642996" sldId="281"/>
            <ac:spMk id="59" creationId="{17637696-3E98-6595-42D7-A7E561875966}"/>
          </ac:spMkLst>
        </pc:spChg>
        <pc:spChg chg="del">
          <ac:chgData name="Christian Bachmann" userId="3c02d2ea-e276-49e6-a1c2-502e0f99c9c2" providerId="ADAL" clId="{FB41AA59-3FFF-4DE4-8980-CEF17D4CB978}" dt="2023-12-08T14:14:30.305" v="1398" actId="478"/>
          <ac:spMkLst>
            <pc:docMk/>
            <pc:sldMk cId="2170642996" sldId="281"/>
            <ac:spMk id="61" creationId="{6A179EB3-D935-13EE-0DB2-6420C4902A6B}"/>
          </ac:spMkLst>
        </pc:spChg>
        <pc:spChg chg="del">
          <ac:chgData name="Christian Bachmann" userId="3c02d2ea-e276-49e6-a1c2-502e0f99c9c2" providerId="ADAL" clId="{FB41AA59-3FFF-4DE4-8980-CEF17D4CB978}" dt="2023-12-08T14:14:30.305" v="1398" actId="478"/>
          <ac:spMkLst>
            <pc:docMk/>
            <pc:sldMk cId="2170642996" sldId="281"/>
            <ac:spMk id="64" creationId="{A545CC99-EFC1-64F5-907B-E7A24A2875A8}"/>
          </ac:spMkLst>
        </pc:spChg>
        <pc:picChg chg="del">
          <ac:chgData name="Christian Bachmann" userId="3c02d2ea-e276-49e6-a1c2-502e0f99c9c2" providerId="ADAL" clId="{FB41AA59-3FFF-4DE4-8980-CEF17D4CB978}" dt="2023-12-08T14:14:31.768" v="1399" actId="478"/>
          <ac:picMkLst>
            <pc:docMk/>
            <pc:sldMk cId="2170642996" sldId="281"/>
            <ac:picMk id="11" creationId="{DC4BD900-06FA-5BDF-F478-75F92AC09F2B}"/>
          </ac:picMkLst>
        </pc:picChg>
        <pc:picChg chg="del">
          <ac:chgData name="Christian Bachmann" userId="3c02d2ea-e276-49e6-a1c2-502e0f99c9c2" providerId="ADAL" clId="{FB41AA59-3FFF-4DE4-8980-CEF17D4CB978}" dt="2023-12-08T14:14:30.305" v="1398" actId="478"/>
          <ac:picMkLst>
            <pc:docMk/>
            <pc:sldMk cId="2170642996" sldId="281"/>
            <ac:picMk id="32" creationId="{A7ED13AF-0DB6-B9BD-ECF6-7A7BE018321B}"/>
          </ac:picMkLst>
        </pc:picChg>
        <pc:cxnChg chg="add mod">
          <ac:chgData name="Christian Bachmann" userId="3c02d2ea-e276-49e6-a1c2-502e0f99c9c2" providerId="ADAL" clId="{FB41AA59-3FFF-4DE4-8980-CEF17D4CB978}" dt="2023-12-08T14:16:41.253" v="1429" actId="1035"/>
          <ac:cxnSpMkLst>
            <pc:docMk/>
            <pc:sldMk cId="2170642996" sldId="281"/>
            <ac:cxnSpMk id="19" creationId="{89FB0542-8DC1-133D-52E7-4912822F1DC4}"/>
          </ac:cxnSpMkLst>
        </pc:cxnChg>
        <pc:cxnChg chg="add mod">
          <ac:chgData name="Christian Bachmann" userId="3c02d2ea-e276-49e6-a1c2-502e0f99c9c2" providerId="ADAL" clId="{FB41AA59-3FFF-4DE4-8980-CEF17D4CB978}" dt="2023-12-08T14:16:41.253" v="1429" actId="1035"/>
          <ac:cxnSpMkLst>
            <pc:docMk/>
            <pc:sldMk cId="2170642996" sldId="281"/>
            <ac:cxnSpMk id="20" creationId="{5D87ECC1-5F41-C9B9-244B-BE238AEF14C2}"/>
          </ac:cxnSpMkLst>
        </pc:cxnChg>
        <pc:cxnChg chg="del">
          <ac:chgData name="Christian Bachmann" userId="3c02d2ea-e276-49e6-a1c2-502e0f99c9c2" providerId="ADAL" clId="{FB41AA59-3FFF-4DE4-8980-CEF17D4CB978}" dt="2023-12-08T14:14:30.305" v="1398" actId="478"/>
          <ac:cxnSpMkLst>
            <pc:docMk/>
            <pc:sldMk cId="2170642996" sldId="281"/>
            <ac:cxnSpMk id="63" creationId="{64501CC3-9485-906F-48DA-60E1FB7F289D}"/>
          </ac:cxnSpMkLst>
        </pc:cxnChg>
      </pc:sldChg>
      <pc:sldChg chg="add">
        <pc:chgData name="Christian Bachmann" userId="3c02d2ea-e276-49e6-a1c2-502e0f99c9c2" providerId="ADAL" clId="{FB41AA59-3FFF-4DE4-8980-CEF17D4CB978}" dt="2023-12-07T07:47:25.904" v="55"/>
        <pc:sldMkLst>
          <pc:docMk/>
          <pc:sldMk cId="2601055854" sldId="299"/>
        </pc:sldMkLst>
      </pc:sldChg>
      <pc:sldChg chg="add del">
        <pc:chgData name="Christian Bachmann" userId="3c02d2ea-e276-49e6-a1c2-502e0f99c9c2" providerId="ADAL" clId="{FB41AA59-3FFF-4DE4-8980-CEF17D4CB978}" dt="2023-12-07T10:37:10.074" v="1262" actId="47"/>
        <pc:sldMkLst>
          <pc:docMk/>
          <pc:sldMk cId="1797327648" sldId="372"/>
        </pc:sldMkLst>
      </pc:sldChg>
      <pc:sldChg chg="delSp add del mod ord">
        <pc:chgData name="Christian Bachmann" userId="3c02d2ea-e276-49e6-a1c2-502e0f99c9c2" providerId="ADAL" clId="{FB41AA59-3FFF-4DE4-8980-CEF17D4CB978}" dt="2023-12-11T08:08:36.980" v="2769" actId="47"/>
        <pc:sldMkLst>
          <pc:docMk/>
          <pc:sldMk cId="291288877" sldId="374"/>
        </pc:sldMkLst>
        <pc:grpChg chg="del">
          <ac:chgData name="Christian Bachmann" userId="3c02d2ea-e276-49e6-a1c2-502e0f99c9c2" providerId="ADAL" clId="{FB41AA59-3FFF-4DE4-8980-CEF17D4CB978}" dt="2023-12-11T08:05:40.784" v="2713" actId="478"/>
          <ac:grpSpMkLst>
            <pc:docMk/>
            <pc:sldMk cId="291288877" sldId="374"/>
            <ac:grpSpMk id="8" creationId="{5BF7043B-11DE-C43C-493D-3A1BB58A9075}"/>
          </ac:grpSpMkLst>
        </pc:grpChg>
        <pc:graphicFrameChg chg="del">
          <ac:chgData name="Christian Bachmann" userId="3c02d2ea-e276-49e6-a1c2-502e0f99c9c2" providerId="ADAL" clId="{FB41AA59-3FFF-4DE4-8980-CEF17D4CB978}" dt="2023-12-11T08:05:51.429" v="2714" actId="478"/>
          <ac:graphicFrameMkLst>
            <pc:docMk/>
            <pc:sldMk cId="291288877" sldId="374"/>
            <ac:graphicFrameMk id="5" creationId="{69E29528-4511-5FC3-BC54-963033CDEDEF}"/>
          </ac:graphicFrameMkLst>
        </pc:graphicFrameChg>
      </pc:sldChg>
      <pc:sldChg chg="addSp delSp modSp add mod">
        <pc:chgData name="Christian Bachmann" userId="3c02d2ea-e276-49e6-a1c2-502e0f99c9c2" providerId="ADAL" clId="{FB41AA59-3FFF-4DE4-8980-CEF17D4CB978}" dt="2023-12-12T13:30:53.233" v="4137" actId="1076"/>
        <pc:sldMkLst>
          <pc:docMk/>
          <pc:sldMk cId="1157851432" sldId="1526"/>
        </pc:sldMkLst>
        <pc:spChg chg="mod">
          <ac:chgData name="Christian Bachmann" userId="3c02d2ea-e276-49e6-a1c2-502e0f99c9c2" providerId="ADAL" clId="{FB41AA59-3FFF-4DE4-8980-CEF17D4CB978}" dt="2023-12-11T14:41:16.013" v="3299" actId="404"/>
          <ac:spMkLst>
            <pc:docMk/>
            <pc:sldMk cId="1157851432" sldId="1526"/>
            <ac:spMk id="2" creationId="{00000000-0000-0000-0000-000000000000}"/>
          </ac:spMkLst>
        </pc:spChg>
        <pc:spChg chg="mod">
          <ac:chgData name="Christian Bachmann" userId="3c02d2ea-e276-49e6-a1c2-502e0f99c9c2" providerId="ADAL" clId="{FB41AA59-3FFF-4DE4-8980-CEF17D4CB978}" dt="2023-12-11T14:42:34.234" v="3322" actId="14100"/>
          <ac:spMkLst>
            <pc:docMk/>
            <pc:sldMk cId="1157851432" sldId="1526"/>
            <ac:spMk id="3" creationId="{C7FF5D27-86D0-2969-EC68-BB94C2E4674D}"/>
          </ac:spMkLst>
        </pc:spChg>
        <pc:spChg chg="add del">
          <ac:chgData name="Christian Bachmann" userId="3c02d2ea-e276-49e6-a1c2-502e0f99c9c2" providerId="ADAL" clId="{FB41AA59-3FFF-4DE4-8980-CEF17D4CB978}" dt="2023-12-11T14:43:06.863" v="3330" actId="478"/>
          <ac:spMkLst>
            <pc:docMk/>
            <pc:sldMk cId="1157851432" sldId="1526"/>
            <ac:spMk id="4" creationId="{00000000-0000-0000-0000-000000000000}"/>
          </ac:spMkLst>
        </pc:spChg>
        <pc:spChg chg="mod">
          <ac:chgData name="Christian Bachmann" userId="3c02d2ea-e276-49e6-a1c2-502e0f99c9c2" providerId="ADAL" clId="{FB41AA59-3FFF-4DE4-8980-CEF17D4CB978}" dt="2023-12-12T13:30:53.233" v="4137" actId="1076"/>
          <ac:spMkLst>
            <pc:docMk/>
            <pc:sldMk cId="1157851432" sldId="1526"/>
            <ac:spMk id="6" creationId="{3F8A01BE-6214-FDC1-30CD-5A252372251C}"/>
          </ac:spMkLst>
        </pc:spChg>
        <pc:spChg chg="mod">
          <ac:chgData name="Christian Bachmann" userId="3c02d2ea-e276-49e6-a1c2-502e0f99c9c2" providerId="ADAL" clId="{FB41AA59-3FFF-4DE4-8980-CEF17D4CB978}" dt="2023-12-12T13:30:53.233" v="4137" actId="1076"/>
          <ac:spMkLst>
            <pc:docMk/>
            <pc:sldMk cId="1157851432" sldId="1526"/>
            <ac:spMk id="7" creationId="{FCB26AC5-A133-A65F-A7E5-57490D94C9D1}"/>
          </ac:spMkLst>
        </pc:spChg>
        <pc:spChg chg="mod">
          <ac:chgData name="Christian Bachmann" userId="3c02d2ea-e276-49e6-a1c2-502e0f99c9c2" providerId="ADAL" clId="{FB41AA59-3FFF-4DE4-8980-CEF17D4CB978}" dt="2023-12-12T13:30:53.233" v="4137" actId="1076"/>
          <ac:spMkLst>
            <pc:docMk/>
            <pc:sldMk cId="1157851432" sldId="1526"/>
            <ac:spMk id="8" creationId="{6361C976-904D-F659-9003-9B15A1D18EA0}"/>
          </ac:spMkLst>
        </pc:spChg>
        <pc:spChg chg="mod">
          <ac:chgData name="Christian Bachmann" userId="3c02d2ea-e276-49e6-a1c2-502e0f99c9c2" providerId="ADAL" clId="{FB41AA59-3FFF-4DE4-8980-CEF17D4CB978}" dt="2023-12-12T13:30:53.233" v="4137" actId="1076"/>
          <ac:spMkLst>
            <pc:docMk/>
            <pc:sldMk cId="1157851432" sldId="1526"/>
            <ac:spMk id="9" creationId="{20A66012-189D-6CF6-FA41-1A7FE8790D95}"/>
          </ac:spMkLst>
        </pc:spChg>
        <pc:spChg chg="mod">
          <ac:chgData name="Christian Bachmann" userId="3c02d2ea-e276-49e6-a1c2-502e0f99c9c2" providerId="ADAL" clId="{FB41AA59-3FFF-4DE4-8980-CEF17D4CB978}" dt="2023-12-12T13:30:53.233" v="4137" actId="1076"/>
          <ac:spMkLst>
            <pc:docMk/>
            <pc:sldMk cId="1157851432" sldId="1526"/>
            <ac:spMk id="10" creationId="{E591168F-DBB8-34F3-4032-859EB3FE92BC}"/>
          </ac:spMkLst>
        </pc:spChg>
        <pc:spChg chg="mod">
          <ac:chgData name="Christian Bachmann" userId="3c02d2ea-e276-49e6-a1c2-502e0f99c9c2" providerId="ADAL" clId="{FB41AA59-3FFF-4DE4-8980-CEF17D4CB978}" dt="2023-12-12T13:30:53.233" v="4137" actId="1076"/>
          <ac:spMkLst>
            <pc:docMk/>
            <pc:sldMk cId="1157851432" sldId="1526"/>
            <ac:spMk id="11" creationId="{790FAB2E-0F6D-79D2-421E-A70E229A93C5}"/>
          </ac:spMkLst>
        </pc:spChg>
        <pc:spChg chg="add mod">
          <ac:chgData name="Christian Bachmann" userId="3c02d2ea-e276-49e6-a1c2-502e0f99c9c2" providerId="ADAL" clId="{FB41AA59-3FFF-4DE4-8980-CEF17D4CB978}" dt="2023-12-11T14:43:12.173" v="3331" actId="1076"/>
          <ac:spMkLst>
            <pc:docMk/>
            <pc:sldMk cId="1157851432" sldId="1526"/>
            <ac:spMk id="12" creationId="{EE0A003A-10CD-28DA-39B8-0A51EE182F99}"/>
          </ac:spMkLst>
        </pc:spChg>
        <pc:spChg chg="add mod">
          <ac:chgData name="Christian Bachmann" userId="3c02d2ea-e276-49e6-a1c2-502e0f99c9c2" providerId="ADAL" clId="{FB41AA59-3FFF-4DE4-8980-CEF17D4CB978}" dt="2023-12-11T14:40:03.646" v="3282"/>
          <ac:spMkLst>
            <pc:docMk/>
            <pc:sldMk cId="1157851432" sldId="1526"/>
            <ac:spMk id="13" creationId="{644745FF-F157-F04C-D6E2-B31B71581C03}"/>
          </ac:spMkLst>
        </pc:spChg>
        <pc:spChg chg="mod">
          <ac:chgData name="Christian Bachmann" userId="3c02d2ea-e276-49e6-a1c2-502e0f99c9c2" providerId="ADAL" clId="{FB41AA59-3FFF-4DE4-8980-CEF17D4CB978}" dt="2023-12-11T14:42:42.686" v="3324" actId="14100"/>
          <ac:spMkLst>
            <pc:docMk/>
            <pc:sldMk cId="1157851432" sldId="1526"/>
            <ac:spMk id="14" creationId="{1696CC19-583E-AA7A-A3C2-73F4613F6ECA}"/>
          </ac:spMkLst>
        </pc:spChg>
        <pc:spChg chg="mod">
          <ac:chgData name="Christian Bachmann" userId="3c02d2ea-e276-49e6-a1c2-502e0f99c9c2" providerId="ADAL" clId="{FB41AA59-3FFF-4DE4-8980-CEF17D4CB978}" dt="2023-12-12T09:28:06.509" v="3495" actId="20577"/>
          <ac:spMkLst>
            <pc:docMk/>
            <pc:sldMk cId="1157851432" sldId="1526"/>
            <ac:spMk id="16" creationId="{6EBCB793-EE75-673A-23B2-975376357EC7}"/>
          </ac:spMkLst>
        </pc:spChg>
        <pc:spChg chg="mod">
          <ac:chgData name="Christian Bachmann" userId="3c02d2ea-e276-49e6-a1c2-502e0f99c9c2" providerId="ADAL" clId="{FB41AA59-3FFF-4DE4-8980-CEF17D4CB978}" dt="2023-12-12T13:30:53.233" v="4137" actId="1076"/>
          <ac:spMkLst>
            <pc:docMk/>
            <pc:sldMk cId="1157851432" sldId="1526"/>
            <ac:spMk id="20" creationId="{11207EA9-7711-AA6D-1460-6D05D2DBA216}"/>
          </ac:spMkLst>
        </pc:spChg>
        <pc:picChg chg="mod">
          <ac:chgData name="Christian Bachmann" userId="3c02d2ea-e276-49e6-a1c2-502e0f99c9c2" providerId="ADAL" clId="{FB41AA59-3FFF-4DE4-8980-CEF17D4CB978}" dt="2023-12-12T13:30:53.233" v="4137" actId="1076"/>
          <ac:picMkLst>
            <pc:docMk/>
            <pc:sldMk cId="1157851432" sldId="1526"/>
            <ac:picMk id="5" creationId="{13C3DCE6-EB69-60BA-83AD-9F72A8276B27}"/>
          </ac:picMkLst>
        </pc:picChg>
      </pc:sldChg>
      <pc:sldChg chg="addSp delSp modSp add mod">
        <pc:chgData name="Christian Bachmann" userId="3c02d2ea-e276-49e6-a1c2-502e0f99c9c2" providerId="ADAL" clId="{FB41AA59-3FFF-4DE4-8980-CEF17D4CB978}" dt="2023-12-11T10:41:28.897" v="3275" actId="1076"/>
        <pc:sldMkLst>
          <pc:docMk/>
          <pc:sldMk cId="1816495527" sldId="1827"/>
        </pc:sldMkLst>
        <pc:spChg chg="mod">
          <ac:chgData name="Christian Bachmann" userId="3c02d2ea-e276-49e6-a1c2-502e0f99c9c2" providerId="ADAL" clId="{FB41AA59-3FFF-4DE4-8980-CEF17D4CB978}" dt="2023-12-11T10:40:16.513" v="3246" actId="14100"/>
          <ac:spMkLst>
            <pc:docMk/>
            <pc:sldMk cId="1816495527" sldId="1827"/>
            <ac:spMk id="2" creationId="{3F5E1948-F5FD-9BB5-3D6F-F38D3BA728B8}"/>
          </ac:spMkLst>
        </pc:spChg>
        <pc:spChg chg="add mod">
          <ac:chgData name="Christian Bachmann" userId="3c02d2ea-e276-49e6-a1c2-502e0f99c9c2" providerId="ADAL" clId="{FB41AA59-3FFF-4DE4-8980-CEF17D4CB978}" dt="2023-12-07T07:47:52.957" v="58"/>
          <ac:spMkLst>
            <pc:docMk/>
            <pc:sldMk cId="1816495527" sldId="1827"/>
            <ac:spMk id="3" creationId="{E697B4DE-A926-8D95-D977-B23F6B113B6F}"/>
          </ac:spMkLst>
        </pc:spChg>
        <pc:spChg chg="mod">
          <ac:chgData name="Christian Bachmann" userId="3c02d2ea-e276-49e6-a1c2-502e0f99c9c2" providerId="ADAL" clId="{FB41AA59-3FFF-4DE4-8980-CEF17D4CB978}" dt="2023-12-07T08:43:56.201" v="887" actId="404"/>
          <ac:spMkLst>
            <pc:docMk/>
            <pc:sldMk cId="1816495527" sldId="1827"/>
            <ac:spMk id="4" creationId="{B1B33C2C-1E1C-4DA4-8081-9C167B034F23}"/>
          </ac:spMkLst>
        </pc:spChg>
        <pc:spChg chg="del">
          <ac:chgData name="Christian Bachmann" userId="3c02d2ea-e276-49e6-a1c2-502e0f99c9c2" providerId="ADAL" clId="{FB41AA59-3FFF-4DE4-8980-CEF17D4CB978}" dt="2023-12-07T07:48:56.290" v="91" actId="478"/>
          <ac:spMkLst>
            <pc:docMk/>
            <pc:sldMk cId="1816495527" sldId="1827"/>
            <ac:spMk id="7" creationId="{3BFB4CAA-EB96-AAB6-CD88-427647141D17}"/>
          </ac:spMkLst>
        </pc:spChg>
        <pc:spChg chg="add mod">
          <ac:chgData name="Christian Bachmann" userId="3c02d2ea-e276-49e6-a1c2-502e0f99c9c2" providerId="ADAL" clId="{FB41AA59-3FFF-4DE4-8980-CEF17D4CB978}" dt="2023-12-07T07:47:52.957" v="58"/>
          <ac:spMkLst>
            <pc:docMk/>
            <pc:sldMk cId="1816495527" sldId="1827"/>
            <ac:spMk id="8" creationId="{533E7A1D-0140-4284-9E90-2A6C409015EF}"/>
          </ac:spMkLst>
        </pc:spChg>
        <pc:spChg chg="add mod">
          <ac:chgData name="Christian Bachmann" userId="3c02d2ea-e276-49e6-a1c2-502e0f99c9c2" providerId="ADAL" clId="{FB41AA59-3FFF-4DE4-8980-CEF17D4CB978}" dt="2023-12-11T10:40:01.360" v="3245" actId="1076"/>
          <ac:spMkLst>
            <pc:docMk/>
            <pc:sldMk cId="1816495527" sldId="1827"/>
            <ac:spMk id="10" creationId="{1C06A0A0-CA11-7491-555D-CC22BDCB4289}"/>
          </ac:spMkLst>
        </pc:spChg>
        <pc:spChg chg="add mod">
          <ac:chgData name="Christian Bachmann" userId="3c02d2ea-e276-49e6-a1c2-502e0f99c9c2" providerId="ADAL" clId="{FB41AA59-3FFF-4DE4-8980-CEF17D4CB978}" dt="2023-12-11T10:41:16.540" v="3271" actId="1076"/>
          <ac:spMkLst>
            <pc:docMk/>
            <pc:sldMk cId="1816495527" sldId="1827"/>
            <ac:spMk id="11" creationId="{2F795DBF-AD66-3971-5EAC-4B3ACC37A35D}"/>
          </ac:spMkLst>
        </pc:spChg>
        <pc:spChg chg="add mod">
          <ac:chgData name="Christian Bachmann" userId="3c02d2ea-e276-49e6-a1c2-502e0f99c9c2" providerId="ADAL" clId="{FB41AA59-3FFF-4DE4-8980-CEF17D4CB978}" dt="2023-12-11T10:41:28.897" v="3275" actId="1076"/>
          <ac:spMkLst>
            <pc:docMk/>
            <pc:sldMk cId="1816495527" sldId="1827"/>
            <ac:spMk id="13" creationId="{864306ED-2796-5EB3-1C10-0BF5B35CA62B}"/>
          </ac:spMkLst>
        </pc:spChg>
        <pc:picChg chg="del mod">
          <ac:chgData name="Christian Bachmann" userId="3c02d2ea-e276-49e6-a1c2-502e0f99c9c2" providerId="ADAL" clId="{FB41AA59-3FFF-4DE4-8980-CEF17D4CB978}" dt="2023-12-11T10:38:20.384" v="3166" actId="478"/>
          <ac:picMkLst>
            <pc:docMk/>
            <pc:sldMk cId="1816495527" sldId="1827"/>
            <ac:picMk id="5" creationId="{E9402FBE-5890-3EC5-4152-A211BD4F6B47}"/>
          </ac:picMkLst>
        </pc:picChg>
        <pc:picChg chg="del mod">
          <ac:chgData name="Christian Bachmann" userId="3c02d2ea-e276-49e6-a1c2-502e0f99c9c2" providerId="ADAL" clId="{FB41AA59-3FFF-4DE4-8980-CEF17D4CB978}" dt="2023-12-11T10:37:54.727" v="3159" actId="478"/>
          <ac:picMkLst>
            <pc:docMk/>
            <pc:sldMk cId="1816495527" sldId="1827"/>
            <ac:picMk id="6" creationId="{E15D68CC-406E-7CA4-AAA6-64B60C52552B}"/>
          </ac:picMkLst>
        </pc:picChg>
        <pc:picChg chg="add mod">
          <ac:chgData name="Christian Bachmann" userId="3c02d2ea-e276-49e6-a1c2-502e0f99c9c2" providerId="ADAL" clId="{FB41AA59-3FFF-4DE4-8980-CEF17D4CB978}" dt="2023-12-11T10:38:34.167" v="3172" actId="14100"/>
          <ac:picMkLst>
            <pc:docMk/>
            <pc:sldMk cId="1816495527" sldId="1827"/>
            <ac:picMk id="7" creationId="{3E6FB535-5D40-49FF-14AC-1E4D80245403}"/>
          </ac:picMkLst>
        </pc:picChg>
        <pc:picChg chg="add mod ord">
          <ac:chgData name="Christian Bachmann" userId="3c02d2ea-e276-49e6-a1c2-502e0f99c9c2" providerId="ADAL" clId="{FB41AA59-3FFF-4DE4-8980-CEF17D4CB978}" dt="2023-12-11T10:41:20.343" v="3273" actId="167"/>
          <ac:picMkLst>
            <pc:docMk/>
            <pc:sldMk cId="1816495527" sldId="1827"/>
            <ac:picMk id="9" creationId="{28811C51-9323-F0BA-F529-B84FCBBB76CC}"/>
          </ac:picMkLst>
        </pc:picChg>
        <pc:picChg chg="add mod">
          <ac:chgData name="Christian Bachmann" userId="3c02d2ea-e276-49e6-a1c2-502e0f99c9c2" providerId="ADAL" clId="{FB41AA59-3FFF-4DE4-8980-CEF17D4CB978}" dt="2023-12-11T10:41:22.985" v="3274" actId="1076"/>
          <ac:picMkLst>
            <pc:docMk/>
            <pc:sldMk cId="1816495527" sldId="1827"/>
            <ac:picMk id="12" creationId="{EF37B1DF-E5C2-437C-E42D-A7FB707A245C}"/>
          </ac:picMkLst>
        </pc:picChg>
      </pc:sldChg>
      <pc:sldChg chg="addSp delSp modSp add mod">
        <pc:chgData name="Christian Bachmann" userId="3c02d2ea-e276-49e6-a1c2-502e0f99c9c2" providerId="ADAL" clId="{FB41AA59-3FFF-4DE4-8980-CEF17D4CB978}" dt="2023-12-08T14:56:13.662" v="2609" actId="20577"/>
        <pc:sldMkLst>
          <pc:docMk/>
          <pc:sldMk cId="1718315928" sldId="1828"/>
        </pc:sldMkLst>
        <pc:spChg chg="mod">
          <ac:chgData name="Christian Bachmann" userId="3c02d2ea-e276-49e6-a1c2-502e0f99c9c2" providerId="ADAL" clId="{FB41AA59-3FFF-4DE4-8980-CEF17D4CB978}" dt="2023-12-08T14:56:13.662" v="2609" actId="20577"/>
          <ac:spMkLst>
            <pc:docMk/>
            <pc:sldMk cId="1718315928" sldId="1828"/>
            <ac:spMk id="2" creationId="{9691E928-2644-6791-D8BC-FBE4C09C6ED7}"/>
          </ac:spMkLst>
        </pc:spChg>
        <pc:spChg chg="add mod">
          <ac:chgData name="Christian Bachmann" userId="3c02d2ea-e276-49e6-a1c2-502e0f99c9c2" providerId="ADAL" clId="{FB41AA59-3FFF-4DE4-8980-CEF17D4CB978}" dt="2023-12-07T09:29:27.608" v="1246" actId="20577"/>
          <ac:spMkLst>
            <pc:docMk/>
            <pc:sldMk cId="1718315928" sldId="1828"/>
            <ac:spMk id="3" creationId="{6CB00E42-8F76-3B0E-70DB-AF00F3B6FBA1}"/>
          </ac:spMkLst>
        </pc:spChg>
        <pc:spChg chg="mod">
          <ac:chgData name="Christian Bachmann" userId="3c02d2ea-e276-49e6-a1c2-502e0f99c9c2" providerId="ADAL" clId="{FB41AA59-3FFF-4DE4-8980-CEF17D4CB978}" dt="2023-12-07T08:43:46.068" v="885" actId="404"/>
          <ac:spMkLst>
            <pc:docMk/>
            <pc:sldMk cId="1718315928" sldId="1828"/>
            <ac:spMk id="4" creationId="{B1B33C2C-1E1C-4DA4-8081-9C167B034F23}"/>
          </ac:spMkLst>
        </pc:spChg>
        <pc:spChg chg="del">
          <ac:chgData name="Christian Bachmann" userId="3c02d2ea-e276-49e6-a1c2-502e0f99c9c2" providerId="ADAL" clId="{FB41AA59-3FFF-4DE4-8980-CEF17D4CB978}" dt="2023-12-07T07:54:05.324" v="345" actId="478"/>
          <ac:spMkLst>
            <pc:docMk/>
            <pc:sldMk cId="1718315928" sldId="1828"/>
            <ac:spMk id="10" creationId="{64FDE2E2-65BB-673C-2ADB-ECDCDD66DCC3}"/>
          </ac:spMkLst>
        </pc:spChg>
        <pc:picChg chg="mod">
          <ac:chgData name="Christian Bachmann" userId="3c02d2ea-e276-49e6-a1c2-502e0f99c9c2" providerId="ADAL" clId="{FB41AA59-3FFF-4DE4-8980-CEF17D4CB978}" dt="2023-12-07T09:29:24.205" v="1244" actId="1076"/>
          <ac:picMkLst>
            <pc:docMk/>
            <pc:sldMk cId="1718315928" sldId="1828"/>
            <ac:picMk id="5" creationId="{77484322-4F9B-2DB8-941E-3200BE1B2B6A}"/>
          </ac:picMkLst>
        </pc:picChg>
        <pc:picChg chg="mod ord">
          <ac:chgData name="Christian Bachmann" userId="3c02d2ea-e276-49e6-a1c2-502e0f99c9c2" providerId="ADAL" clId="{FB41AA59-3FFF-4DE4-8980-CEF17D4CB978}" dt="2023-12-07T09:29:25.232" v="1245" actId="1076"/>
          <ac:picMkLst>
            <pc:docMk/>
            <pc:sldMk cId="1718315928" sldId="1828"/>
            <ac:picMk id="6" creationId="{C0D140B2-04AF-53CD-1DF7-3643AE41DAFD}"/>
          </ac:picMkLst>
        </pc:picChg>
        <pc:picChg chg="mod modCrop">
          <ac:chgData name="Christian Bachmann" userId="3c02d2ea-e276-49e6-a1c2-502e0f99c9c2" providerId="ADAL" clId="{FB41AA59-3FFF-4DE4-8980-CEF17D4CB978}" dt="2023-12-07T07:54:53.571" v="360" actId="1076"/>
          <ac:picMkLst>
            <pc:docMk/>
            <pc:sldMk cId="1718315928" sldId="1828"/>
            <ac:picMk id="8" creationId="{DCE47984-8206-8CFF-669B-8F96D3A828C3}"/>
          </ac:picMkLst>
        </pc:picChg>
        <pc:picChg chg="del">
          <ac:chgData name="Christian Bachmann" userId="3c02d2ea-e276-49e6-a1c2-502e0f99c9c2" providerId="ADAL" clId="{FB41AA59-3FFF-4DE4-8980-CEF17D4CB978}" dt="2023-12-07T07:52:15.916" v="120" actId="478"/>
          <ac:picMkLst>
            <pc:docMk/>
            <pc:sldMk cId="1718315928" sldId="1828"/>
            <ac:picMk id="9" creationId="{DEC29CF8-2938-2AE4-B6A9-9F3774A84B06}"/>
          </ac:picMkLst>
        </pc:picChg>
      </pc:sldChg>
      <pc:sldChg chg="addSp delSp modSp add mod">
        <pc:chgData name="Christian Bachmann" userId="3c02d2ea-e276-49e6-a1c2-502e0f99c9c2" providerId="ADAL" clId="{FB41AA59-3FFF-4DE4-8980-CEF17D4CB978}" dt="2023-12-08T14:57:24.980" v="2640" actId="20577"/>
        <pc:sldMkLst>
          <pc:docMk/>
          <pc:sldMk cId="3559600275" sldId="1829"/>
        </pc:sldMkLst>
        <pc:spChg chg="add mod">
          <ac:chgData name="Christian Bachmann" userId="3c02d2ea-e276-49e6-a1c2-502e0f99c9c2" providerId="ADAL" clId="{FB41AA59-3FFF-4DE4-8980-CEF17D4CB978}" dt="2023-12-07T07:48:01.645" v="63"/>
          <ac:spMkLst>
            <pc:docMk/>
            <pc:sldMk cId="3559600275" sldId="1829"/>
            <ac:spMk id="2" creationId="{00180F59-8C76-FCBE-36AE-405B20A89F1B}"/>
          </ac:spMkLst>
        </pc:spChg>
        <pc:spChg chg="del">
          <ac:chgData name="Christian Bachmann" userId="3c02d2ea-e276-49e6-a1c2-502e0f99c9c2" providerId="ADAL" clId="{FB41AA59-3FFF-4DE4-8980-CEF17D4CB978}" dt="2023-12-07T07:48:48.773" v="88" actId="478"/>
          <ac:spMkLst>
            <pc:docMk/>
            <pc:sldMk cId="3559600275" sldId="1829"/>
            <ac:spMk id="3" creationId="{2EBCE304-475C-8B3F-07FF-EB471EEF3CCF}"/>
          </ac:spMkLst>
        </pc:spChg>
        <pc:spChg chg="mod">
          <ac:chgData name="Christian Bachmann" userId="3c02d2ea-e276-49e6-a1c2-502e0f99c9c2" providerId="ADAL" clId="{FB41AA59-3FFF-4DE4-8980-CEF17D4CB978}" dt="2023-12-08T14:57:24.980" v="2640" actId="20577"/>
          <ac:spMkLst>
            <pc:docMk/>
            <pc:sldMk cId="3559600275" sldId="1829"/>
            <ac:spMk id="4" creationId="{B1B33C2C-1E1C-4DA4-8081-9C167B034F23}"/>
          </ac:spMkLst>
        </pc:spChg>
        <pc:spChg chg="mod">
          <ac:chgData name="Christian Bachmann" userId="3c02d2ea-e276-49e6-a1c2-502e0f99c9c2" providerId="ADAL" clId="{FB41AA59-3FFF-4DE4-8980-CEF17D4CB978}" dt="2023-12-07T10:00:54.371" v="1249" actId="20577"/>
          <ac:spMkLst>
            <pc:docMk/>
            <pc:sldMk cId="3559600275" sldId="1829"/>
            <ac:spMk id="5" creationId="{7577A204-9546-B0CC-BBA0-026E5393E38A}"/>
          </ac:spMkLst>
        </pc:spChg>
        <pc:spChg chg="add mod">
          <ac:chgData name="Christian Bachmann" userId="3c02d2ea-e276-49e6-a1c2-502e0f99c9c2" providerId="ADAL" clId="{FB41AA59-3FFF-4DE4-8980-CEF17D4CB978}" dt="2023-12-07T07:48:01.645" v="63"/>
          <ac:spMkLst>
            <pc:docMk/>
            <pc:sldMk cId="3559600275" sldId="1829"/>
            <ac:spMk id="7" creationId="{5302F33A-4A91-F92C-618D-494A3738FBA1}"/>
          </ac:spMkLst>
        </pc:spChg>
        <pc:picChg chg="mod">
          <ac:chgData name="Christian Bachmann" userId="3c02d2ea-e276-49e6-a1c2-502e0f99c9c2" providerId="ADAL" clId="{FB41AA59-3FFF-4DE4-8980-CEF17D4CB978}" dt="2023-12-07T10:01:03.224" v="1251" actId="14100"/>
          <ac:picMkLst>
            <pc:docMk/>
            <pc:sldMk cId="3559600275" sldId="1829"/>
            <ac:picMk id="8" creationId="{AFE4B033-6342-6C3E-A9ED-5A88E7A756E9}"/>
          </ac:picMkLst>
        </pc:picChg>
      </pc:sldChg>
      <pc:sldChg chg="addSp delSp modSp add mod">
        <pc:chgData name="Christian Bachmann" userId="3c02d2ea-e276-49e6-a1c2-502e0f99c9c2" providerId="ADAL" clId="{FB41AA59-3FFF-4DE4-8980-CEF17D4CB978}" dt="2023-12-12T12:56:59.046" v="4132"/>
        <pc:sldMkLst>
          <pc:docMk/>
          <pc:sldMk cId="2897752838" sldId="1831"/>
        </pc:sldMkLst>
        <pc:spChg chg="add mod">
          <ac:chgData name="Christian Bachmann" userId="3c02d2ea-e276-49e6-a1c2-502e0f99c9c2" providerId="ADAL" clId="{FB41AA59-3FFF-4DE4-8980-CEF17D4CB978}" dt="2023-12-07T07:48:04.252" v="66"/>
          <ac:spMkLst>
            <pc:docMk/>
            <pc:sldMk cId="2897752838" sldId="1831"/>
            <ac:spMk id="2" creationId="{AC1897A2-482D-3C1A-67DF-EBE630E8AC48}"/>
          </ac:spMkLst>
        </pc:spChg>
        <pc:spChg chg="mod">
          <ac:chgData name="Christian Bachmann" userId="3c02d2ea-e276-49e6-a1c2-502e0f99c9c2" providerId="ADAL" clId="{FB41AA59-3FFF-4DE4-8980-CEF17D4CB978}" dt="2023-12-12T12:56:59.046" v="4132"/>
          <ac:spMkLst>
            <pc:docMk/>
            <pc:sldMk cId="2897752838" sldId="1831"/>
            <ac:spMk id="4" creationId="{B1B33C2C-1E1C-4DA4-8081-9C167B034F23}"/>
          </ac:spMkLst>
        </pc:spChg>
        <pc:spChg chg="del">
          <ac:chgData name="Christian Bachmann" userId="3c02d2ea-e276-49e6-a1c2-502e0f99c9c2" providerId="ADAL" clId="{FB41AA59-3FFF-4DE4-8980-CEF17D4CB978}" dt="2023-12-07T07:48:36.230" v="83" actId="478"/>
          <ac:spMkLst>
            <pc:docMk/>
            <pc:sldMk cId="2897752838" sldId="1831"/>
            <ac:spMk id="11" creationId="{CC76CAF9-BFC3-BEAE-C246-BAE072E1DD62}"/>
          </ac:spMkLst>
        </pc:spChg>
        <pc:spChg chg="add mod">
          <ac:chgData name="Christian Bachmann" userId="3c02d2ea-e276-49e6-a1c2-502e0f99c9c2" providerId="ADAL" clId="{FB41AA59-3FFF-4DE4-8980-CEF17D4CB978}" dt="2023-12-07T07:48:04.252" v="66"/>
          <ac:spMkLst>
            <pc:docMk/>
            <pc:sldMk cId="2897752838" sldId="1831"/>
            <ac:spMk id="12" creationId="{E101BAD4-D2F1-A83C-92BE-87E280B2DEEF}"/>
          </ac:spMkLst>
        </pc:spChg>
        <pc:spChg chg="mod">
          <ac:chgData name="Christian Bachmann" userId="3c02d2ea-e276-49e6-a1c2-502e0f99c9c2" providerId="ADAL" clId="{FB41AA59-3FFF-4DE4-8980-CEF17D4CB978}" dt="2023-12-08T14:41:58.450" v="1912" actId="1076"/>
          <ac:spMkLst>
            <pc:docMk/>
            <pc:sldMk cId="2897752838" sldId="1831"/>
            <ac:spMk id="22" creationId="{A463AC06-F1EA-F982-717A-E37F1883B259}"/>
          </ac:spMkLst>
        </pc:spChg>
        <pc:spChg chg="add mod">
          <ac:chgData name="Christian Bachmann" userId="3c02d2ea-e276-49e6-a1c2-502e0f99c9c2" providerId="ADAL" clId="{FB41AA59-3FFF-4DE4-8980-CEF17D4CB978}" dt="2023-12-08T14:43:30.412" v="2021" actId="1076"/>
          <ac:spMkLst>
            <pc:docMk/>
            <pc:sldMk cId="2897752838" sldId="1831"/>
            <ac:spMk id="32" creationId="{6AF6FC0F-BB54-272D-09CA-ECE626493911}"/>
          </ac:spMkLst>
        </pc:spChg>
        <pc:spChg chg="mod">
          <ac:chgData name="Christian Bachmann" userId="3c02d2ea-e276-49e6-a1c2-502e0f99c9c2" providerId="ADAL" clId="{FB41AA59-3FFF-4DE4-8980-CEF17D4CB978}" dt="2023-12-08T14:41:46.997" v="1910" actId="1037"/>
          <ac:spMkLst>
            <pc:docMk/>
            <pc:sldMk cId="2897752838" sldId="1831"/>
            <ac:spMk id="48" creationId="{A4D662A3-00E3-32A7-D84B-5D92E5AD9DC3}"/>
          </ac:spMkLst>
        </pc:spChg>
        <pc:grpChg chg="mod">
          <ac:chgData name="Christian Bachmann" userId="3c02d2ea-e276-49e6-a1c2-502e0f99c9c2" providerId="ADAL" clId="{FB41AA59-3FFF-4DE4-8980-CEF17D4CB978}" dt="2023-12-08T14:41:33.571" v="1876" actId="1037"/>
          <ac:grpSpMkLst>
            <pc:docMk/>
            <pc:sldMk cId="2897752838" sldId="1831"/>
            <ac:grpSpMk id="42" creationId="{99B50DC6-460F-FC59-52C6-9D6CC1FD216B}"/>
          </ac:grpSpMkLst>
        </pc:grpChg>
        <pc:picChg chg="mod modCrop">
          <ac:chgData name="Christian Bachmann" userId="3c02d2ea-e276-49e6-a1c2-502e0f99c9c2" providerId="ADAL" clId="{FB41AA59-3FFF-4DE4-8980-CEF17D4CB978}" dt="2023-12-08T14:41:28.361" v="1853" actId="732"/>
          <ac:picMkLst>
            <pc:docMk/>
            <pc:sldMk cId="2897752838" sldId="1831"/>
            <ac:picMk id="3" creationId="{90E5B89D-7753-6ADE-9C5C-7A1DD747E2D6}"/>
          </ac:picMkLst>
        </pc:picChg>
        <pc:picChg chg="mod">
          <ac:chgData name="Christian Bachmann" userId="3c02d2ea-e276-49e6-a1c2-502e0f99c9c2" providerId="ADAL" clId="{FB41AA59-3FFF-4DE4-8980-CEF17D4CB978}" dt="2023-12-08T14:42:49.535" v="1984" actId="1076"/>
          <ac:picMkLst>
            <pc:docMk/>
            <pc:sldMk cId="2897752838" sldId="1831"/>
            <ac:picMk id="5" creationId="{D95DCD76-BB3E-48B2-2445-D4CB06246224}"/>
          </ac:picMkLst>
        </pc:picChg>
        <pc:picChg chg="mod">
          <ac:chgData name="Christian Bachmann" userId="3c02d2ea-e276-49e6-a1c2-502e0f99c9c2" providerId="ADAL" clId="{FB41AA59-3FFF-4DE4-8980-CEF17D4CB978}" dt="2023-12-08T14:42:20.291" v="1936" actId="1037"/>
          <ac:picMkLst>
            <pc:docMk/>
            <pc:sldMk cId="2897752838" sldId="1831"/>
            <ac:picMk id="6" creationId="{1C4AF82B-A402-2F39-F4A1-314BF866BF8A}"/>
          </ac:picMkLst>
        </pc:picChg>
        <pc:picChg chg="add mod">
          <ac:chgData name="Christian Bachmann" userId="3c02d2ea-e276-49e6-a1c2-502e0f99c9c2" providerId="ADAL" clId="{FB41AA59-3FFF-4DE4-8980-CEF17D4CB978}" dt="2023-12-08T14:43:00.650" v="1989" actId="14100"/>
          <ac:picMkLst>
            <pc:docMk/>
            <pc:sldMk cId="2897752838" sldId="1831"/>
            <ac:picMk id="28" creationId="{5CF4491D-7C01-81F3-3809-0CA270F12E1B}"/>
          </ac:picMkLst>
        </pc:picChg>
        <pc:picChg chg="add del">
          <ac:chgData name="Christian Bachmann" userId="3c02d2ea-e276-49e6-a1c2-502e0f99c9c2" providerId="ADAL" clId="{FB41AA59-3FFF-4DE4-8980-CEF17D4CB978}" dt="2023-12-08T14:43:06.438" v="1991" actId="22"/>
          <ac:picMkLst>
            <pc:docMk/>
            <pc:sldMk cId="2897752838" sldId="1831"/>
            <ac:picMk id="31" creationId="{B272CE94-CD1B-E6BF-3990-01E77158F203}"/>
          </ac:picMkLst>
        </pc:picChg>
        <pc:cxnChg chg="mod">
          <ac:chgData name="Christian Bachmann" userId="3c02d2ea-e276-49e6-a1c2-502e0f99c9c2" providerId="ADAL" clId="{FB41AA59-3FFF-4DE4-8980-CEF17D4CB978}" dt="2023-12-08T14:42:26.229" v="1938" actId="14100"/>
          <ac:cxnSpMkLst>
            <pc:docMk/>
            <pc:sldMk cId="2897752838" sldId="1831"/>
            <ac:cxnSpMk id="7" creationId="{B68A551C-DF66-3EEB-602F-D42A70A686D0}"/>
          </ac:cxnSpMkLst>
        </pc:cxnChg>
        <pc:cxnChg chg="mod">
          <ac:chgData name="Christian Bachmann" userId="3c02d2ea-e276-49e6-a1c2-502e0f99c9c2" providerId="ADAL" clId="{FB41AA59-3FFF-4DE4-8980-CEF17D4CB978}" dt="2023-12-08T14:42:52.128" v="1985" actId="14100"/>
          <ac:cxnSpMkLst>
            <pc:docMk/>
            <pc:sldMk cId="2897752838" sldId="1831"/>
            <ac:cxnSpMk id="26" creationId="{7AE7B28A-9D92-2F07-8D95-F3A4723218DD}"/>
          </ac:cxnSpMkLst>
        </pc:cxnChg>
        <pc:cxnChg chg="mod">
          <ac:chgData name="Christian Bachmann" userId="3c02d2ea-e276-49e6-a1c2-502e0f99c9c2" providerId="ADAL" clId="{FB41AA59-3FFF-4DE4-8980-CEF17D4CB978}" dt="2023-12-08T14:42:31.439" v="1939" actId="14100"/>
          <ac:cxnSpMkLst>
            <pc:docMk/>
            <pc:sldMk cId="2897752838" sldId="1831"/>
            <ac:cxnSpMk id="33" creationId="{44BF6021-F9A5-5746-AC84-79C4FDB32D02}"/>
          </ac:cxnSpMkLst>
        </pc:cxnChg>
        <pc:cxnChg chg="mod">
          <ac:chgData name="Christian Bachmann" userId="3c02d2ea-e276-49e6-a1c2-502e0f99c9c2" providerId="ADAL" clId="{FB41AA59-3FFF-4DE4-8980-CEF17D4CB978}" dt="2023-12-08T14:42:10.383" v="1916" actId="14100"/>
          <ac:cxnSpMkLst>
            <pc:docMk/>
            <pc:sldMk cId="2897752838" sldId="1831"/>
            <ac:cxnSpMk id="36" creationId="{9D6CA73A-12C9-E9F9-8C32-3C2C0040ED28}"/>
          </ac:cxnSpMkLst>
        </pc:cxnChg>
        <pc:cxnChg chg="mod">
          <ac:chgData name="Christian Bachmann" userId="3c02d2ea-e276-49e6-a1c2-502e0f99c9c2" providerId="ADAL" clId="{FB41AA59-3FFF-4DE4-8980-CEF17D4CB978}" dt="2023-12-08T14:42:10.383" v="1916" actId="14100"/>
          <ac:cxnSpMkLst>
            <pc:docMk/>
            <pc:sldMk cId="2897752838" sldId="1831"/>
            <ac:cxnSpMk id="39" creationId="{0410BD6A-4E20-F3B2-8D61-3050CD3909AD}"/>
          </ac:cxnSpMkLst>
        </pc:cxnChg>
        <pc:cxnChg chg="mod">
          <ac:chgData name="Christian Bachmann" userId="3c02d2ea-e276-49e6-a1c2-502e0f99c9c2" providerId="ADAL" clId="{FB41AA59-3FFF-4DE4-8980-CEF17D4CB978}" dt="2023-12-08T14:41:54.821" v="1911" actId="14100"/>
          <ac:cxnSpMkLst>
            <pc:docMk/>
            <pc:sldMk cId="2897752838" sldId="1831"/>
            <ac:cxnSpMk id="44" creationId="{47A68187-3714-40E1-9B97-A455DDF08319}"/>
          </ac:cxnSpMkLst>
        </pc:cxnChg>
        <pc:cxnChg chg="mod">
          <ac:chgData name="Christian Bachmann" userId="3c02d2ea-e276-49e6-a1c2-502e0f99c9c2" providerId="ADAL" clId="{FB41AA59-3FFF-4DE4-8980-CEF17D4CB978}" dt="2023-12-08T14:42:13.969" v="1917" actId="14100"/>
          <ac:cxnSpMkLst>
            <pc:docMk/>
            <pc:sldMk cId="2897752838" sldId="1831"/>
            <ac:cxnSpMk id="49" creationId="{C4586CB8-E271-4E5F-3D14-0A972FB9B5B7}"/>
          </ac:cxnSpMkLst>
        </pc:cxnChg>
      </pc:sldChg>
      <pc:sldChg chg="addSp delSp modSp add mod">
        <pc:chgData name="Christian Bachmann" userId="3c02d2ea-e276-49e6-a1c2-502e0f99c9c2" providerId="ADAL" clId="{FB41AA59-3FFF-4DE4-8980-CEF17D4CB978}" dt="2023-12-07T08:44:13.149" v="890" actId="404"/>
        <pc:sldMkLst>
          <pc:docMk/>
          <pc:sldMk cId="1671684470" sldId="1835"/>
        </pc:sldMkLst>
        <pc:spChg chg="mod">
          <ac:chgData name="Christian Bachmann" userId="3c02d2ea-e276-49e6-a1c2-502e0f99c9c2" providerId="ADAL" clId="{FB41AA59-3FFF-4DE4-8980-CEF17D4CB978}" dt="2023-12-07T08:42:57.889" v="817" actId="1038"/>
          <ac:spMkLst>
            <pc:docMk/>
            <pc:sldMk cId="1671684470" sldId="1835"/>
            <ac:spMk id="2" creationId="{F223DB01-85DD-2218-08E8-B0CD7EB6B50E}"/>
          </ac:spMkLst>
        </pc:spChg>
        <pc:spChg chg="add mod">
          <ac:chgData name="Christian Bachmann" userId="3c02d2ea-e276-49e6-a1c2-502e0f99c9c2" providerId="ADAL" clId="{FB41AA59-3FFF-4DE4-8980-CEF17D4CB978}" dt="2023-12-07T07:47:57.235" v="62" actId="1036"/>
          <ac:spMkLst>
            <pc:docMk/>
            <pc:sldMk cId="1671684470" sldId="1835"/>
            <ac:spMk id="3" creationId="{82B7C58A-0F80-3480-A5B0-4B3623E8BA79}"/>
          </ac:spMkLst>
        </pc:spChg>
        <pc:spChg chg="mod">
          <ac:chgData name="Christian Bachmann" userId="3c02d2ea-e276-49e6-a1c2-502e0f99c9c2" providerId="ADAL" clId="{FB41AA59-3FFF-4DE4-8980-CEF17D4CB978}" dt="2023-12-07T08:44:13.149" v="890" actId="404"/>
          <ac:spMkLst>
            <pc:docMk/>
            <pc:sldMk cId="1671684470" sldId="1835"/>
            <ac:spMk id="4" creationId="{B1B33C2C-1E1C-4DA4-8081-9C167B034F23}"/>
          </ac:spMkLst>
        </pc:spChg>
        <pc:spChg chg="add mod">
          <ac:chgData name="Christian Bachmann" userId="3c02d2ea-e276-49e6-a1c2-502e0f99c9c2" providerId="ADAL" clId="{FB41AA59-3FFF-4DE4-8980-CEF17D4CB978}" dt="2023-12-07T07:49:52.149" v="117" actId="1035"/>
          <ac:spMkLst>
            <pc:docMk/>
            <pc:sldMk cId="1671684470" sldId="1835"/>
            <ac:spMk id="5" creationId="{C0A608BD-2F4E-CBC9-4BBB-00106072B08E}"/>
          </ac:spMkLst>
        </pc:spChg>
        <pc:spChg chg="del">
          <ac:chgData name="Christian Bachmann" userId="3c02d2ea-e276-49e6-a1c2-502e0f99c9c2" providerId="ADAL" clId="{FB41AA59-3FFF-4DE4-8980-CEF17D4CB978}" dt="2023-12-07T07:48:46.916" v="87" actId="478"/>
          <ac:spMkLst>
            <pc:docMk/>
            <pc:sldMk cId="1671684470" sldId="1835"/>
            <ac:spMk id="6" creationId="{06391CBB-1CE1-C5FB-0C7E-B61464D7C055}"/>
          </ac:spMkLst>
        </pc:spChg>
        <pc:spChg chg="mod">
          <ac:chgData name="Christian Bachmann" userId="3c02d2ea-e276-49e6-a1c2-502e0f99c9c2" providerId="ADAL" clId="{FB41AA59-3FFF-4DE4-8980-CEF17D4CB978}" dt="2023-12-07T07:49:52.149" v="117" actId="1035"/>
          <ac:spMkLst>
            <pc:docMk/>
            <pc:sldMk cId="1671684470" sldId="1835"/>
            <ac:spMk id="8" creationId="{BE260192-81A0-12DB-AA1F-C6F6DAE024CE}"/>
          </ac:spMkLst>
        </pc:spChg>
        <pc:spChg chg="mod">
          <ac:chgData name="Christian Bachmann" userId="3c02d2ea-e276-49e6-a1c2-502e0f99c9c2" providerId="ADAL" clId="{FB41AA59-3FFF-4DE4-8980-CEF17D4CB978}" dt="2023-12-07T07:49:52.149" v="117" actId="1035"/>
          <ac:spMkLst>
            <pc:docMk/>
            <pc:sldMk cId="1671684470" sldId="1835"/>
            <ac:spMk id="10" creationId="{BF2332D5-241C-F7C2-6F66-D0D0B4AECA12}"/>
          </ac:spMkLst>
        </pc:spChg>
        <pc:spChg chg="mod">
          <ac:chgData name="Christian Bachmann" userId="3c02d2ea-e276-49e6-a1c2-502e0f99c9c2" providerId="ADAL" clId="{FB41AA59-3FFF-4DE4-8980-CEF17D4CB978}" dt="2023-12-07T07:49:52.149" v="117" actId="1035"/>
          <ac:spMkLst>
            <pc:docMk/>
            <pc:sldMk cId="1671684470" sldId="1835"/>
            <ac:spMk id="12" creationId="{0A33D883-CE7F-90A1-F520-67094D4E70CB}"/>
          </ac:spMkLst>
        </pc:spChg>
        <pc:spChg chg="mod">
          <ac:chgData name="Christian Bachmann" userId="3c02d2ea-e276-49e6-a1c2-502e0f99c9c2" providerId="ADAL" clId="{FB41AA59-3FFF-4DE4-8980-CEF17D4CB978}" dt="2023-12-07T07:49:52.149" v="117" actId="1035"/>
          <ac:spMkLst>
            <pc:docMk/>
            <pc:sldMk cId="1671684470" sldId="1835"/>
            <ac:spMk id="13" creationId="{3E5A27CB-4913-2081-5C4A-A52A4BC240F7}"/>
          </ac:spMkLst>
        </pc:spChg>
        <pc:picChg chg="mod">
          <ac:chgData name="Christian Bachmann" userId="3c02d2ea-e276-49e6-a1c2-502e0f99c9c2" providerId="ADAL" clId="{FB41AA59-3FFF-4DE4-8980-CEF17D4CB978}" dt="2023-12-07T07:49:52.149" v="117" actId="1035"/>
          <ac:picMkLst>
            <pc:docMk/>
            <pc:sldMk cId="1671684470" sldId="1835"/>
            <ac:picMk id="7" creationId="{1A3B2E93-FB27-1D9B-7D8B-33CCD5FE1CED}"/>
          </ac:picMkLst>
        </pc:picChg>
        <pc:cxnChg chg="mod">
          <ac:chgData name="Christian Bachmann" userId="3c02d2ea-e276-49e6-a1c2-502e0f99c9c2" providerId="ADAL" clId="{FB41AA59-3FFF-4DE4-8980-CEF17D4CB978}" dt="2023-12-07T07:49:52.149" v="117" actId="1035"/>
          <ac:cxnSpMkLst>
            <pc:docMk/>
            <pc:sldMk cId="1671684470" sldId="1835"/>
            <ac:cxnSpMk id="9" creationId="{0CDBA43E-F2DA-0648-18F2-AF473563094C}"/>
          </ac:cxnSpMkLst>
        </pc:cxnChg>
        <pc:cxnChg chg="mod">
          <ac:chgData name="Christian Bachmann" userId="3c02d2ea-e276-49e6-a1c2-502e0f99c9c2" providerId="ADAL" clId="{FB41AA59-3FFF-4DE4-8980-CEF17D4CB978}" dt="2023-12-07T07:49:52.149" v="117" actId="1035"/>
          <ac:cxnSpMkLst>
            <pc:docMk/>
            <pc:sldMk cId="1671684470" sldId="1835"/>
            <ac:cxnSpMk id="11" creationId="{A3F45EB2-238B-0E68-E3C0-6F31B22142E0}"/>
          </ac:cxnSpMkLst>
        </pc:cxnChg>
        <pc:cxnChg chg="mod">
          <ac:chgData name="Christian Bachmann" userId="3c02d2ea-e276-49e6-a1c2-502e0f99c9c2" providerId="ADAL" clId="{FB41AA59-3FFF-4DE4-8980-CEF17D4CB978}" dt="2023-12-07T07:49:52.149" v="117" actId="1035"/>
          <ac:cxnSpMkLst>
            <pc:docMk/>
            <pc:sldMk cId="1671684470" sldId="1835"/>
            <ac:cxnSpMk id="14" creationId="{374F4A14-C262-ED4C-047E-E6BC13466A01}"/>
          </ac:cxnSpMkLst>
        </pc:cxnChg>
        <pc:cxnChg chg="mod">
          <ac:chgData name="Christian Bachmann" userId="3c02d2ea-e276-49e6-a1c2-502e0f99c9c2" providerId="ADAL" clId="{FB41AA59-3FFF-4DE4-8980-CEF17D4CB978}" dt="2023-12-07T07:49:52.149" v="117" actId="1035"/>
          <ac:cxnSpMkLst>
            <pc:docMk/>
            <pc:sldMk cId="1671684470" sldId="1835"/>
            <ac:cxnSpMk id="15" creationId="{7C4B167D-C7E1-C288-3010-C92355C5277C}"/>
          </ac:cxnSpMkLst>
        </pc:cxnChg>
      </pc:sldChg>
      <pc:sldChg chg="addSp delSp modSp add mod">
        <pc:chgData name="Christian Bachmann" userId="3c02d2ea-e276-49e6-a1c2-502e0f99c9c2" providerId="ADAL" clId="{FB41AA59-3FFF-4DE4-8980-CEF17D4CB978}" dt="2023-12-07T08:45:11.320" v="899" actId="255"/>
        <pc:sldMkLst>
          <pc:docMk/>
          <pc:sldMk cId="509517742" sldId="1836"/>
        </pc:sldMkLst>
        <pc:spChg chg="mod">
          <ac:chgData name="Christian Bachmann" userId="3c02d2ea-e276-49e6-a1c2-502e0f99c9c2" providerId="ADAL" clId="{FB41AA59-3FFF-4DE4-8980-CEF17D4CB978}" dt="2023-12-07T08:45:11.320" v="899" actId="255"/>
          <ac:spMkLst>
            <pc:docMk/>
            <pc:sldMk cId="509517742" sldId="1836"/>
            <ac:spMk id="4" creationId="{B1B33C2C-1E1C-4DA4-8081-9C167B034F23}"/>
          </ac:spMkLst>
        </pc:spChg>
        <pc:spChg chg="del">
          <ac:chgData name="Christian Bachmann" userId="3c02d2ea-e276-49e6-a1c2-502e0f99c9c2" providerId="ADAL" clId="{FB41AA59-3FFF-4DE4-8980-CEF17D4CB978}" dt="2023-12-07T07:48:27.303" v="80" actId="478"/>
          <ac:spMkLst>
            <pc:docMk/>
            <pc:sldMk cId="509517742" sldId="1836"/>
            <ac:spMk id="5" creationId="{81B6B466-8E41-520C-E65A-AE34D0EA5949}"/>
          </ac:spMkLst>
        </pc:spChg>
        <pc:spChg chg="add mod">
          <ac:chgData name="Christian Bachmann" userId="3c02d2ea-e276-49e6-a1c2-502e0f99c9c2" providerId="ADAL" clId="{FB41AA59-3FFF-4DE4-8980-CEF17D4CB978}" dt="2023-12-07T07:48:07.725" v="69"/>
          <ac:spMkLst>
            <pc:docMk/>
            <pc:sldMk cId="509517742" sldId="1836"/>
            <ac:spMk id="6" creationId="{0E4C85E2-379D-5498-2D05-9AB80EDF45C5}"/>
          </ac:spMkLst>
        </pc:spChg>
        <pc:spChg chg="add mod">
          <ac:chgData name="Christian Bachmann" userId="3c02d2ea-e276-49e6-a1c2-502e0f99c9c2" providerId="ADAL" clId="{FB41AA59-3FFF-4DE4-8980-CEF17D4CB978}" dt="2023-12-07T07:48:07.725" v="69"/>
          <ac:spMkLst>
            <pc:docMk/>
            <pc:sldMk cId="509517742" sldId="1836"/>
            <ac:spMk id="9" creationId="{9C11DA2A-2345-67E7-8424-84C7049ED9D7}"/>
          </ac:spMkLst>
        </pc:spChg>
      </pc:sldChg>
      <pc:sldChg chg="addSp delSp modSp add mod ord">
        <pc:chgData name="Christian Bachmann" userId="3c02d2ea-e276-49e6-a1c2-502e0f99c9c2" providerId="ADAL" clId="{FB41AA59-3FFF-4DE4-8980-CEF17D4CB978}" dt="2023-12-08T14:53:46.548" v="2568"/>
        <pc:sldMkLst>
          <pc:docMk/>
          <pc:sldMk cId="2809734370" sldId="1837"/>
        </pc:sldMkLst>
        <pc:spChg chg="mod">
          <ac:chgData name="Christian Bachmann" userId="3c02d2ea-e276-49e6-a1c2-502e0f99c9c2" providerId="ADAL" clId="{FB41AA59-3FFF-4DE4-8980-CEF17D4CB978}" dt="2023-12-08T14:46:01" v="2099" actId="14100"/>
          <ac:spMkLst>
            <pc:docMk/>
            <pc:sldMk cId="2809734370" sldId="1837"/>
            <ac:spMk id="2" creationId="{F223DB01-85DD-2218-08E8-B0CD7EB6B50E}"/>
          </ac:spMkLst>
        </pc:spChg>
        <pc:spChg chg="add mod">
          <ac:chgData name="Christian Bachmann" userId="3c02d2ea-e276-49e6-a1c2-502e0f99c9c2" providerId="ADAL" clId="{FB41AA59-3FFF-4DE4-8980-CEF17D4CB978}" dt="2023-12-07T07:48:10.547" v="71"/>
          <ac:spMkLst>
            <pc:docMk/>
            <pc:sldMk cId="2809734370" sldId="1837"/>
            <ac:spMk id="3" creationId="{E08F80DD-A11B-7252-A78B-C80107C67AA0}"/>
          </ac:spMkLst>
        </pc:spChg>
        <pc:spChg chg="mod">
          <ac:chgData name="Christian Bachmann" userId="3c02d2ea-e276-49e6-a1c2-502e0f99c9c2" providerId="ADAL" clId="{FB41AA59-3FFF-4DE4-8980-CEF17D4CB978}" dt="2023-12-07T08:45:24.177" v="901" actId="404"/>
          <ac:spMkLst>
            <pc:docMk/>
            <pc:sldMk cId="2809734370" sldId="1837"/>
            <ac:spMk id="4" creationId="{B1B33C2C-1E1C-4DA4-8081-9C167B034F23}"/>
          </ac:spMkLst>
        </pc:spChg>
        <pc:spChg chg="add mod">
          <ac:chgData name="Christian Bachmann" userId="3c02d2ea-e276-49e6-a1c2-502e0f99c9c2" providerId="ADAL" clId="{FB41AA59-3FFF-4DE4-8980-CEF17D4CB978}" dt="2023-12-08T14:47:56.532" v="2322" actId="20577"/>
          <ac:spMkLst>
            <pc:docMk/>
            <pc:sldMk cId="2809734370" sldId="1837"/>
            <ac:spMk id="5" creationId="{1A5C1280-099C-86EE-5C3A-9A94FA206DF0}"/>
          </ac:spMkLst>
        </pc:spChg>
        <pc:spChg chg="del">
          <ac:chgData name="Christian Bachmann" userId="3c02d2ea-e276-49e6-a1c2-502e0f99c9c2" providerId="ADAL" clId="{FB41AA59-3FFF-4DE4-8980-CEF17D4CB978}" dt="2023-12-07T07:48:23.525" v="78" actId="478"/>
          <ac:spMkLst>
            <pc:docMk/>
            <pc:sldMk cId="2809734370" sldId="1837"/>
            <ac:spMk id="5" creationId="{28D6F77B-69E6-AFBC-922A-B101DA81671B}"/>
          </ac:spMkLst>
        </pc:spChg>
        <pc:spChg chg="add mod">
          <ac:chgData name="Christian Bachmann" userId="3c02d2ea-e276-49e6-a1c2-502e0f99c9c2" providerId="ADAL" clId="{FB41AA59-3FFF-4DE4-8980-CEF17D4CB978}" dt="2023-12-07T07:48:10.547" v="71"/>
          <ac:spMkLst>
            <pc:docMk/>
            <pc:sldMk cId="2809734370" sldId="1837"/>
            <ac:spMk id="8" creationId="{2DE2E0FC-8FF6-96E8-71D3-FD42C8D60D85}"/>
          </ac:spMkLst>
        </pc:spChg>
        <pc:picChg chg="mod">
          <ac:chgData name="Christian Bachmann" userId="3c02d2ea-e276-49e6-a1c2-502e0f99c9c2" providerId="ADAL" clId="{FB41AA59-3FFF-4DE4-8980-CEF17D4CB978}" dt="2023-12-08T14:48:07.519" v="2325" actId="1076"/>
          <ac:picMkLst>
            <pc:docMk/>
            <pc:sldMk cId="2809734370" sldId="1837"/>
            <ac:picMk id="6" creationId="{B0AA410C-164B-2853-D300-35F9B67D7747}"/>
          </ac:picMkLst>
        </pc:picChg>
        <pc:picChg chg="mod">
          <ac:chgData name="Christian Bachmann" userId="3c02d2ea-e276-49e6-a1c2-502e0f99c9c2" providerId="ADAL" clId="{FB41AA59-3FFF-4DE4-8980-CEF17D4CB978}" dt="2023-12-08T14:45:30.411" v="2093" actId="1076"/>
          <ac:picMkLst>
            <pc:docMk/>
            <pc:sldMk cId="2809734370" sldId="1837"/>
            <ac:picMk id="7" creationId="{9E7A017E-1233-671D-FBED-B9316CBCEF88}"/>
          </ac:picMkLst>
        </pc:picChg>
        <pc:picChg chg="del mod modCrop">
          <ac:chgData name="Christian Bachmann" userId="3c02d2ea-e276-49e6-a1c2-502e0f99c9c2" providerId="ADAL" clId="{FB41AA59-3FFF-4DE4-8980-CEF17D4CB978}" dt="2023-12-08T14:45:54.596" v="2097" actId="478"/>
          <ac:picMkLst>
            <pc:docMk/>
            <pc:sldMk cId="2809734370" sldId="1837"/>
            <ac:picMk id="11" creationId="{2EFC59D1-31C0-3ACB-1619-0830FF3A751E}"/>
          </ac:picMkLst>
        </pc:picChg>
      </pc:sldChg>
      <pc:sldChg chg="addSp delSp modSp add del mod">
        <pc:chgData name="Christian Bachmann" userId="3c02d2ea-e276-49e6-a1c2-502e0f99c9c2" providerId="ADAL" clId="{FB41AA59-3FFF-4DE4-8980-CEF17D4CB978}" dt="2023-12-11T14:47:53.380" v="3354" actId="2696"/>
        <pc:sldMkLst>
          <pc:docMk/>
          <pc:sldMk cId="1808631474" sldId="1838"/>
        </pc:sldMkLst>
        <pc:spChg chg="add mod">
          <ac:chgData name="Christian Bachmann" userId="3c02d2ea-e276-49e6-a1c2-502e0f99c9c2" providerId="ADAL" clId="{FB41AA59-3FFF-4DE4-8980-CEF17D4CB978}" dt="2023-12-07T07:48:12.066" v="73"/>
          <ac:spMkLst>
            <pc:docMk/>
            <pc:sldMk cId="1808631474" sldId="1838"/>
            <ac:spMk id="3" creationId="{1ADE7F06-0022-BF88-A6D6-1E35B950F3AF}"/>
          </ac:spMkLst>
        </pc:spChg>
        <pc:spChg chg="mod">
          <ac:chgData name="Christian Bachmann" userId="3c02d2ea-e276-49e6-a1c2-502e0f99c9c2" providerId="ADAL" clId="{FB41AA59-3FFF-4DE4-8980-CEF17D4CB978}" dt="2023-12-07T08:45:49.551" v="913" actId="255"/>
          <ac:spMkLst>
            <pc:docMk/>
            <pc:sldMk cId="1808631474" sldId="1838"/>
            <ac:spMk id="4" creationId="{B1B33C2C-1E1C-4DA4-8081-9C167B034F23}"/>
          </ac:spMkLst>
        </pc:spChg>
        <pc:spChg chg="del">
          <ac:chgData name="Christian Bachmann" userId="3c02d2ea-e276-49e6-a1c2-502e0f99c9c2" providerId="ADAL" clId="{FB41AA59-3FFF-4DE4-8980-CEF17D4CB978}" dt="2023-12-07T07:48:19.309" v="76" actId="478"/>
          <ac:spMkLst>
            <pc:docMk/>
            <pc:sldMk cId="1808631474" sldId="1838"/>
            <ac:spMk id="5" creationId="{93FDBEF9-E729-3D40-A2B3-F45A9218811C}"/>
          </ac:spMkLst>
        </pc:spChg>
        <pc:spChg chg="add mod">
          <ac:chgData name="Christian Bachmann" userId="3c02d2ea-e276-49e6-a1c2-502e0f99c9c2" providerId="ADAL" clId="{FB41AA59-3FFF-4DE4-8980-CEF17D4CB978}" dt="2023-12-07T07:48:12.066" v="73"/>
          <ac:spMkLst>
            <pc:docMk/>
            <pc:sldMk cId="1808631474" sldId="1838"/>
            <ac:spMk id="6" creationId="{2ED7CD00-8D7A-74F5-C65F-39098910B638}"/>
          </ac:spMkLst>
        </pc:spChg>
      </pc:sldChg>
      <pc:sldChg chg="addSp delSp modSp add mod">
        <pc:chgData name="Christian Bachmann" userId="3c02d2ea-e276-49e6-a1c2-502e0f99c9c2" providerId="ADAL" clId="{FB41AA59-3FFF-4DE4-8980-CEF17D4CB978}" dt="2023-12-12T12:57:10.326" v="4134" actId="20577"/>
        <pc:sldMkLst>
          <pc:docMk/>
          <pc:sldMk cId="2280857023" sldId="1838"/>
        </pc:sldMkLst>
        <pc:spChg chg="mod">
          <ac:chgData name="Christian Bachmann" userId="3c02d2ea-e276-49e6-a1c2-502e0f99c9c2" providerId="ADAL" clId="{FB41AA59-3FFF-4DE4-8980-CEF17D4CB978}" dt="2023-12-12T10:14:35.073" v="3496" actId="1076"/>
          <ac:spMkLst>
            <pc:docMk/>
            <pc:sldMk cId="2280857023" sldId="1838"/>
            <ac:spMk id="2" creationId="{F223DB01-85DD-2218-08E8-B0CD7EB6B50E}"/>
          </ac:spMkLst>
        </pc:spChg>
        <pc:spChg chg="mod">
          <ac:chgData name="Christian Bachmann" userId="3c02d2ea-e276-49e6-a1c2-502e0f99c9c2" providerId="ADAL" clId="{FB41AA59-3FFF-4DE4-8980-CEF17D4CB978}" dt="2023-12-12T12:57:10.326" v="4134" actId="20577"/>
          <ac:spMkLst>
            <pc:docMk/>
            <pc:sldMk cId="2280857023" sldId="1838"/>
            <ac:spMk id="4" creationId="{B1B33C2C-1E1C-4DA4-8081-9C167B034F23}"/>
          </ac:spMkLst>
        </pc:spChg>
        <pc:spChg chg="mod">
          <ac:chgData name="Christian Bachmann" userId="3c02d2ea-e276-49e6-a1c2-502e0f99c9c2" providerId="ADAL" clId="{FB41AA59-3FFF-4DE4-8980-CEF17D4CB978}" dt="2023-12-11T14:49:20.778" v="3356"/>
          <ac:spMkLst>
            <pc:docMk/>
            <pc:sldMk cId="2280857023" sldId="1838"/>
            <ac:spMk id="11" creationId="{8C30069B-4510-434E-E2AD-A9A432D674FF}"/>
          </ac:spMkLst>
        </pc:spChg>
        <pc:spChg chg="mod">
          <ac:chgData name="Christian Bachmann" userId="3c02d2ea-e276-49e6-a1c2-502e0f99c9c2" providerId="ADAL" clId="{FB41AA59-3FFF-4DE4-8980-CEF17D4CB978}" dt="2023-12-11T14:49:20.778" v="3356"/>
          <ac:spMkLst>
            <pc:docMk/>
            <pc:sldMk cId="2280857023" sldId="1838"/>
            <ac:spMk id="12" creationId="{B6FED393-08DE-D204-00C3-B570AFBBAA87}"/>
          </ac:spMkLst>
        </pc:spChg>
        <pc:spChg chg="mod">
          <ac:chgData name="Christian Bachmann" userId="3c02d2ea-e276-49e6-a1c2-502e0f99c9c2" providerId="ADAL" clId="{FB41AA59-3FFF-4DE4-8980-CEF17D4CB978}" dt="2023-12-11T14:49:20.778" v="3356"/>
          <ac:spMkLst>
            <pc:docMk/>
            <pc:sldMk cId="2280857023" sldId="1838"/>
            <ac:spMk id="13" creationId="{0C94D2A0-D7D5-3DBE-7097-029FE1E7084F}"/>
          </ac:spMkLst>
        </pc:spChg>
        <pc:spChg chg="mod">
          <ac:chgData name="Christian Bachmann" userId="3c02d2ea-e276-49e6-a1c2-502e0f99c9c2" providerId="ADAL" clId="{FB41AA59-3FFF-4DE4-8980-CEF17D4CB978}" dt="2023-12-11T14:49:20.778" v="3356"/>
          <ac:spMkLst>
            <pc:docMk/>
            <pc:sldMk cId="2280857023" sldId="1838"/>
            <ac:spMk id="14" creationId="{DFA780C8-2523-69AB-284B-9C93087384C7}"/>
          </ac:spMkLst>
        </pc:spChg>
        <pc:spChg chg="add mod">
          <ac:chgData name="Christian Bachmann" userId="3c02d2ea-e276-49e6-a1c2-502e0f99c9c2" providerId="ADAL" clId="{FB41AA59-3FFF-4DE4-8980-CEF17D4CB978}" dt="2023-12-12T10:14:57.972" v="3514" actId="14100"/>
          <ac:spMkLst>
            <pc:docMk/>
            <pc:sldMk cId="2280857023" sldId="1838"/>
            <ac:spMk id="15" creationId="{2CE7294C-7986-964D-BB19-4FB2B813F4A1}"/>
          </ac:spMkLst>
        </pc:spChg>
        <pc:spChg chg="mod">
          <ac:chgData name="Christian Bachmann" userId="3c02d2ea-e276-49e6-a1c2-502e0f99c9c2" providerId="ADAL" clId="{FB41AA59-3FFF-4DE4-8980-CEF17D4CB978}" dt="2023-12-12T10:26:04.400" v="3515"/>
          <ac:spMkLst>
            <pc:docMk/>
            <pc:sldMk cId="2280857023" sldId="1838"/>
            <ac:spMk id="19" creationId="{FCE90612-ED25-9099-7374-23D89CE3BEF5}"/>
          </ac:spMkLst>
        </pc:spChg>
        <pc:spChg chg="mod">
          <ac:chgData name="Christian Bachmann" userId="3c02d2ea-e276-49e6-a1c2-502e0f99c9c2" providerId="ADAL" clId="{FB41AA59-3FFF-4DE4-8980-CEF17D4CB978}" dt="2023-12-12T10:26:04.400" v="3515"/>
          <ac:spMkLst>
            <pc:docMk/>
            <pc:sldMk cId="2280857023" sldId="1838"/>
            <ac:spMk id="20" creationId="{05C9BAD9-3E52-E48F-CDF3-D433383F8EFB}"/>
          </ac:spMkLst>
        </pc:spChg>
        <pc:spChg chg="mod">
          <ac:chgData name="Christian Bachmann" userId="3c02d2ea-e276-49e6-a1c2-502e0f99c9c2" providerId="ADAL" clId="{FB41AA59-3FFF-4DE4-8980-CEF17D4CB978}" dt="2023-12-12T10:26:54.272" v="3523"/>
          <ac:spMkLst>
            <pc:docMk/>
            <pc:sldMk cId="2280857023" sldId="1838"/>
            <ac:spMk id="23" creationId="{3610D3E5-F8DF-ED5F-AAC4-E0AD6B6AA614}"/>
          </ac:spMkLst>
        </pc:spChg>
        <pc:spChg chg="mod">
          <ac:chgData name="Christian Bachmann" userId="3c02d2ea-e276-49e6-a1c2-502e0f99c9c2" providerId="ADAL" clId="{FB41AA59-3FFF-4DE4-8980-CEF17D4CB978}" dt="2023-12-12T10:26:54.272" v="3523"/>
          <ac:spMkLst>
            <pc:docMk/>
            <pc:sldMk cId="2280857023" sldId="1838"/>
            <ac:spMk id="24" creationId="{E934D757-A778-D3BE-0193-15310D80230C}"/>
          </ac:spMkLst>
        </pc:spChg>
        <pc:grpChg chg="add mod ord">
          <ac:chgData name="Christian Bachmann" userId="3c02d2ea-e276-49e6-a1c2-502e0f99c9c2" providerId="ADAL" clId="{FB41AA59-3FFF-4DE4-8980-CEF17D4CB978}" dt="2023-12-12T10:51:46.614" v="3536" actId="1076"/>
          <ac:grpSpMkLst>
            <pc:docMk/>
            <pc:sldMk cId="2280857023" sldId="1838"/>
            <ac:grpSpMk id="5" creationId="{A0F5903D-4A98-3A39-E157-5A5E7797C92F}"/>
          </ac:grpSpMkLst>
        </pc:grpChg>
        <pc:grpChg chg="add del mod">
          <ac:chgData name="Christian Bachmann" userId="3c02d2ea-e276-49e6-a1c2-502e0f99c9c2" providerId="ADAL" clId="{FB41AA59-3FFF-4DE4-8980-CEF17D4CB978}" dt="2023-12-12T10:27:07.385" v="3526" actId="478"/>
          <ac:grpSpMkLst>
            <pc:docMk/>
            <pc:sldMk cId="2280857023" sldId="1838"/>
            <ac:grpSpMk id="16" creationId="{B4023856-F421-96BD-DB21-0DE72EF9DF78}"/>
          </ac:grpSpMkLst>
        </pc:grpChg>
        <pc:grpChg chg="add mod ord">
          <ac:chgData name="Christian Bachmann" userId="3c02d2ea-e276-49e6-a1c2-502e0f99c9c2" providerId="ADAL" clId="{FB41AA59-3FFF-4DE4-8980-CEF17D4CB978}" dt="2023-12-12T10:51:55.471" v="3537" actId="1076"/>
          <ac:grpSpMkLst>
            <pc:docMk/>
            <pc:sldMk cId="2280857023" sldId="1838"/>
            <ac:grpSpMk id="21" creationId="{C8683D9C-5701-DACB-0275-8631004E481C}"/>
          </ac:grpSpMkLst>
        </pc:grpChg>
        <pc:graphicFrameChg chg="add del mod modGraphic">
          <ac:chgData name="Christian Bachmann" userId="3c02d2ea-e276-49e6-a1c2-502e0f99c9c2" providerId="ADAL" clId="{FB41AA59-3FFF-4DE4-8980-CEF17D4CB978}" dt="2023-12-11T14:51:21.231" v="3360" actId="478"/>
          <ac:graphicFrameMkLst>
            <pc:docMk/>
            <pc:sldMk cId="2280857023" sldId="1838"/>
            <ac:graphicFrameMk id="15" creationId="{4D843683-440B-523C-37F9-6F99EDE85CC3}"/>
          </ac:graphicFrameMkLst>
        </pc:graphicFrameChg>
        <pc:picChg chg="mod">
          <ac:chgData name="Christian Bachmann" userId="3c02d2ea-e276-49e6-a1c2-502e0f99c9c2" providerId="ADAL" clId="{FB41AA59-3FFF-4DE4-8980-CEF17D4CB978}" dt="2023-12-11T14:49:20.778" v="3356"/>
          <ac:picMkLst>
            <pc:docMk/>
            <pc:sldMk cId="2280857023" sldId="1838"/>
            <ac:picMk id="7" creationId="{43C20D57-8A0A-ABAE-1B0E-D485B83EDA01}"/>
          </ac:picMkLst>
        </pc:picChg>
        <pc:picChg chg="mod">
          <ac:chgData name="Christian Bachmann" userId="3c02d2ea-e276-49e6-a1c2-502e0f99c9c2" providerId="ADAL" clId="{FB41AA59-3FFF-4DE4-8980-CEF17D4CB978}" dt="2023-12-11T14:49:20.778" v="3356"/>
          <ac:picMkLst>
            <pc:docMk/>
            <pc:sldMk cId="2280857023" sldId="1838"/>
            <ac:picMk id="8" creationId="{C5310B2A-21A3-9996-79A1-29CA6EAB29A6}"/>
          </ac:picMkLst>
        </pc:picChg>
        <pc:picChg chg="mod">
          <ac:chgData name="Christian Bachmann" userId="3c02d2ea-e276-49e6-a1c2-502e0f99c9c2" providerId="ADAL" clId="{FB41AA59-3FFF-4DE4-8980-CEF17D4CB978}" dt="2023-12-11T14:49:20.778" v="3356"/>
          <ac:picMkLst>
            <pc:docMk/>
            <pc:sldMk cId="2280857023" sldId="1838"/>
            <ac:picMk id="9" creationId="{3557BA7D-9E31-0AAA-04CB-91BD1737E23B}"/>
          </ac:picMkLst>
        </pc:picChg>
        <pc:picChg chg="mod">
          <ac:chgData name="Christian Bachmann" userId="3c02d2ea-e276-49e6-a1c2-502e0f99c9c2" providerId="ADAL" clId="{FB41AA59-3FFF-4DE4-8980-CEF17D4CB978}" dt="2023-12-11T14:49:20.778" v="3356"/>
          <ac:picMkLst>
            <pc:docMk/>
            <pc:sldMk cId="2280857023" sldId="1838"/>
            <ac:picMk id="10" creationId="{6F103C1E-4DF7-0D08-8F67-80FC7E2C187A}"/>
          </ac:picMkLst>
        </pc:picChg>
        <pc:picChg chg="add mod modCrop">
          <ac:chgData name="Christian Bachmann" userId="3c02d2ea-e276-49e6-a1c2-502e0f99c9c2" providerId="ADAL" clId="{FB41AA59-3FFF-4DE4-8980-CEF17D4CB978}" dt="2023-12-12T10:14:35.073" v="3496" actId="1076"/>
          <ac:picMkLst>
            <pc:docMk/>
            <pc:sldMk cId="2280857023" sldId="1838"/>
            <ac:picMk id="17" creationId="{1926EE8D-57A1-79C6-99DE-FE0EF8619DAE}"/>
          </ac:picMkLst>
        </pc:picChg>
        <pc:picChg chg="del mod">
          <ac:chgData name="Christian Bachmann" userId="3c02d2ea-e276-49e6-a1c2-502e0f99c9c2" providerId="ADAL" clId="{FB41AA59-3FFF-4DE4-8980-CEF17D4CB978}" dt="2023-12-12T10:26:52.911" v="3522" actId="478"/>
          <ac:picMkLst>
            <pc:docMk/>
            <pc:sldMk cId="2280857023" sldId="1838"/>
            <ac:picMk id="18" creationId="{48F325EE-B19D-408B-012A-B724A4DA3247}"/>
          </ac:picMkLst>
        </pc:picChg>
        <pc:picChg chg="mod">
          <ac:chgData name="Christian Bachmann" userId="3c02d2ea-e276-49e6-a1c2-502e0f99c9c2" providerId="ADAL" clId="{FB41AA59-3FFF-4DE4-8980-CEF17D4CB978}" dt="2023-12-12T10:26:54.272" v="3523"/>
          <ac:picMkLst>
            <pc:docMk/>
            <pc:sldMk cId="2280857023" sldId="1838"/>
            <ac:picMk id="22" creationId="{4B0420D4-6ACD-6CDB-C710-750E45DC0BA4}"/>
          </ac:picMkLst>
        </pc:picChg>
        <pc:picChg chg="add mod">
          <ac:chgData name="Christian Bachmann" userId="3c02d2ea-e276-49e6-a1c2-502e0f99c9c2" providerId="ADAL" clId="{FB41AA59-3FFF-4DE4-8980-CEF17D4CB978}" dt="2023-12-12T10:43:58.158" v="3531" actId="1076"/>
          <ac:picMkLst>
            <pc:docMk/>
            <pc:sldMk cId="2280857023" sldId="1838"/>
            <ac:picMk id="25" creationId="{4880FC41-F7C6-0F9C-D9FF-18F88117091A}"/>
          </ac:picMkLst>
        </pc:picChg>
      </pc:sldChg>
      <pc:sldChg chg="addSp delSp modSp add del mod">
        <pc:chgData name="Christian Bachmann" userId="3c02d2ea-e276-49e6-a1c2-502e0f99c9c2" providerId="ADAL" clId="{FB41AA59-3FFF-4DE4-8980-CEF17D4CB978}" dt="2023-12-07T09:27:30.654" v="1192" actId="47"/>
        <pc:sldMkLst>
          <pc:docMk/>
          <pc:sldMk cId="721951804" sldId="1841"/>
        </pc:sldMkLst>
        <pc:spChg chg="add mod">
          <ac:chgData name="Christian Bachmann" userId="3c02d2ea-e276-49e6-a1c2-502e0f99c9c2" providerId="ADAL" clId="{FB41AA59-3FFF-4DE4-8980-CEF17D4CB978}" dt="2023-12-07T07:48:02.721" v="64"/>
          <ac:spMkLst>
            <pc:docMk/>
            <pc:sldMk cId="721951804" sldId="1841"/>
            <ac:spMk id="3" creationId="{48212FBC-2079-FC28-B404-DABA24B9F797}"/>
          </ac:spMkLst>
        </pc:spChg>
        <pc:spChg chg="mod">
          <ac:chgData name="Christian Bachmann" userId="3c02d2ea-e276-49e6-a1c2-502e0f99c9c2" providerId="ADAL" clId="{FB41AA59-3FFF-4DE4-8980-CEF17D4CB978}" dt="2023-12-07T08:44:28.571" v="893" actId="404"/>
          <ac:spMkLst>
            <pc:docMk/>
            <pc:sldMk cId="721951804" sldId="1841"/>
            <ac:spMk id="4" creationId="{B1B33C2C-1E1C-4DA4-8081-9C167B034F23}"/>
          </ac:spMkLst>
        </pc:spChg>
        <pc:spChg chg="add mod">
          <ac:chgData name="Christian Bachmann" userId="3c02d2ea-e276-49e6-a1c2-502e0f99c9c2" providerId="ADAL" clId="{FB41AA59-3FFF-4DE4-8980-CEF17D4CB978}" dt="2023-12-07T07:48:02.721" v="64"/>
          <ac:spMkLst>
            <pc:docMk/>
            <pc:sldMk cId="721951804" sldId="1841"/>
            <ac:spMk id="8" creationId="{B4FD3E2A-5929-24C3-2A31-1FF053621628}"/>
          </ac:spMkLst>
        </pc:spChg>
        <pc:spChg chg="del">
          <ac:chgData name="Christian Bachmann" userId="3c02d2ea-e276-49e6-a1c2-502e0f99c9c2" providerId="ADAL" clId="{FB41AA59-3FFF-4DE4-8980-CEF17D4CB978}" dt="2023-12-07T07:48:42.174" v="85" actId="478"/>
          <ac:spMkLst>
            <pc:docMk/>
            <pc:sldMk cId="721951804" sldId="1841"/>
            <ac:spMk id="27" creationId="{7C0EC9D7-1DDC-1236-E426-C814AE201A77}"/>
          </ac:spMkLst>
        </pc:spChg>
      </pc:sldChg>
      <pc:sldChg chg="addSp delSp modSp add mod">
        <pc:chgData name="Christian Bachmann" userId="3c02d2ea-e276-49e6-a1c2-502e0f99c9c2" providerId="ADAL" clId="{FB41AA59-3FFF-4DE4-8980-CEF17D4CB978}" dt="2023-12-12T12:56:27.704" v="4117" actId="20577"/>
        <pc:sldMkLst>
          <pc:docMk/>
          <pc:sldMk cId="2629388595" sldId="1842"/>
        </pc:sldMkLst>
        <pc:spChg chg="add mod">
          <ac:chgData name="Christian Bachmann" userId="3c02d2ea-e276-49e6-a1c2-502e0f99c9c2" providerId="ADAL" clId="{FB41AA59-3FFF-4DE4-8980-CEF17D4CB978}" dt="2023-12-11T08:06:30.521" v="2720"/>
          <ac:spMkLst>
            <pc:docMk/>
            <pc:sldMk cId="2629388595" sldId="1842"/>
            <ac:spMk id="2" creationId="{0BCB0494-21B6-655C-EDB4-F90DC12E572D}"/>
          </ac:spMkLst>
        </pc:spChg>
        <pc:spChg chg="del">
          <ac:chgData name="Christian Bachmann" userId="3c02d2ea-e276-49e6-a1c2-502e0f99c9c2" providerId="ADAL" clId="{FB41AA59-3FFF-4DE4-8980-CEF17D4CB978}" dt="2023-12-07T07:48:44.579" v="86" actId="478"/>
          <ac:spMkLst>
            <pc:docMk/>
            <pc:sldMk cId="2629388595" sldId="1842"/>
            <ac:spMk id="2" creationId="{4AA0D085-20DB-9210-3C22-D4AB798F41A5}"/>
          </ac:spMkLst>
        </pc:spChg>
        <pc:spChg chg="mod">
          <ac:chgData name="Christian Bachmann" userId="3c02d2ea-e276-49e6-a1c2-502e0f99c9c2" providerId="ADAL" clId="{FB41AA59-3FFF-4DE4-8980-CEF17D4CB978}" dt="2023-12-12T12:56:27.704" v="4117" actId="20577"/>
          <ac:spMkLst>
            <pc:docMk/>
            <pc:sldMk cId="2629388595" sldId="1842"/>
            <ac:spMk id="4" creationId="{B1B33C2C-1E1C-4DA4-8081-9C167B034F23}"/>
          </ac:spMkLst>
        </pc:spChg>
        <pc:spChg chg="add mod">
          <ac:chgData name="Christian Bachmann" userId="3c02d2ea-e276-49e6-a1c2-502e0f99c9c2" providerId="ADAL" clId="{FB41AA59-3FFF-4DE4-8980-CEF17D4CB978}" dt="2023-12-11T08:06:30.521" v="2720"/>
          <ac:spMkLst>
            <pc:docMk/>
            <pc:sldMk cId="2629388595" sldId="1842"/>
            <ac:spMk id="6" creationId="{864D1A8D-160A-8B4A-BEC8-0A3CC9673090}"/>
          </ac:spMkLst>
        </pc:spChg>
        <pc:spChg chg="add mod">
          <ac:chgData name="Christian Bachmann" userId="3c02d2ea-e276-49e6-a1c2-502e0f99c9c2" providerId="ADAL" clId="{FB41AA59-3FFF-4DE4-8980-CEF17D4CB978}" dt="2023-12-07T08:54:07.298" v="1032" actId="1076"/>
          <ac:spMkLst>
            <pc:docMk/>
            <pc:sldMk cId="2629388595" sldId="1842"/>
            <ac:spMk id="7" creationId="{DEF681E1-0B3E-F3CD-C361-6A8D2E27EB94}"/>
          </ac:spMkLst>
        </pc:spChg>
        <pc:spChg chg="add mod">
          <ac:chgData name="Christian Bachmann" userId="3c02d2ea-e276-49e6-a1c2-502e0f99c9c2" providerId="ADAL" clId="{FB41AA59-3FFF-4DE4-8980-CEF17D4CB978}" dt="2023-12-07T08:54:07.298" v="1032" actId="1076"/>
          <ac:spMkLst>
            <pc:docMk/>
            <pc:sldMk cId="2629388595" sldId="1842"/>
            <ac:spMk id="9" creationId="{9D9065E6-41B0-FB49-2853-366C9A1E4C36}"/>
          </ac:spMkLst>
        </pc:spChg>
        <pc:spChg chg="add mod">
          <ac:chgData name="Christian Bachmann" userId="3c02d2ea-e276-49e6-a1c2-502e0f99c9c2" providerId="ADAL" clId="{FB41AA59-3FFF-4DE4-8980-CEF17D4CB978}" dt="2023-12-07T08:55:48.683" v="1121" actId="1036"/>
          <ac:spMkLst>
            <pc:docMk/>
            <pc:sldMk cId="2629388595" sldId="1842"/>
            <ac:spMk id="12" creationId="{8DCB5FD0-61B6-8DF5-A963-67F2E814815C}"/>
          </ac:spMkLst>
        </pc:spChg>
        <pc:spChg chg="add mod">
          <ac:chgData name="Christian Bachmann" userId="3c02d2ea-e276-49e6-a1c2-502e0f99c9c2" providerId="ADAL" clId="{FB41AA59-3FFF-4DE4-8980-CEF17D4CB978}" dt="2023-12-07T08:55:48.683" v="1121" actId="1036"/>
          <ac:spMkLst>
            <pc:docMk/>
            <pc:sldMk cId="2629388595" sldId="1842"/>
            <ac:spMk id="13" creationId="{21751C41-48BB-1DB7-9DA8-6BAD85B01903}"/>
          </ac:spMkLst>
        </pc:spChg>
        <pc:spChg chg="add mod">
          <ac:chgData name="Christian Bachmann" userId="3c02d2ea-e276-49e6-a1c2-502e0f99c9c2" providerId="ADAL" clId="{FB41AA59-3FFF-4DE4-8980-CEF17D4CB978}" dt="2023-12-07T08:55:09.986" v="1070" actId="1076"/>
          <ac:spMkLst>
            <pc:docMk/>
            <pc:sldMk cId="2629388595" sldId="1842"/>
            <ac:spMk id="14" creationId="{178EA075-B175-4174-C594-D7C556CA8EFC}"/>
          </ac:spMkLst>
        </pc:spChg>
        <pc:spChg chg="add mod">
          <ac:chgData name="Christian Bachmann" userId="3c02d2ea-e276-49e6-a1c2-502e0f99c9c2" providerId="ADAL" clId="{FB41AA59-3FFF-4DE4-8980-CEF17D4CB978}" dt="2023-12-07T08:55:48.683" v="1121" actId="1036"/>
          <ac:spMkLst>
            <pc:docMk/>
            <pc:sldMk cId="2629388595" sldId="1842"/>
            <ac:spMk id="15" creationId="{68709A94-F7C9-E50D-F3F1-C882839FE761}"/>
          </ac:spMkLst>
        </pc:spChg>
        <pc:spChg chg="add mod">
          <ac:chgData name="Christian Bachmann" userId="3c02d2ea-e276-49e6-a1c2-502e0f99c9c2" providerId="ADAL" clId="{FB41AA59-3FFF-4DE4-8980-CEF17D4CB978}" dt="2023-12-07T08:58:23.545" v="1165" actId="20577"/>
          <ac:spMkLst>
            <pc:docMk/>
            <pc:sldMk cId="2629388595" sldId="1842"/>
            <ac:spMk id="17" creationId="{ADDAE142-86E4-9C1A-18DD-0FFD8213DC18}"/>
          </ac:spMkLst>
        </pc:spChg>
        <pc:picChg chg="add mod">
          <ac:chgData name="Christian Bachmann" userId="3c02d2ea-e276-49e6-a1c2-502e0f99c9c2" providerId="ADAL" clId="{FB41AA59-3FFF-4DE4-8980-CEF17D4CB978}" dt="2023-12-07T08:57:55.625" v="1159" actId="1076"/>
          <ac:picMkLst>
            <pc:docMk/>
            <pc:sldMk cId="2629388595" sldId="1842"/>
            <ac:picMk id="3" creationId="{7742A733-1554-5651-21EA-D103CAA86B8F}"/>
          </ac:picMkLst>
        </pc:picChg>
        <pc:picChg chg="del">
          <ac:chgData name="Christian Bachmann" userId="3c02d2ea-e276-49e6-a1c2-502e0f99c9c2" providerId="ADAL" clId="{FB41AA59-3FFF-4DE4-8980-CEF17D4CB978}" dt="2023-12-07T08:52:52.987" v="1026" actId="478"/>
          <ac:picMkLst>
            <pc:docMk/>
            <pc:sldMk cId="2629388595" sldId="1842"/>
            <ac:picMk id="6" creationId="{5DAE6EA5-2EAD-AE99-B088-D1F68B7E8B88}"/>
          </ac:picMkLst>
        </pc:picChg>
        <pc:picChg chg="mod">
          <ac:chgData name="Christian Bachmann" userId="3c02d2ea-e276-49e6-a1c2-502e0f99c9c2" providerId="ADAL" clId="{FB41AA59-3FFF-4DE4-8980-CEF17D4CB978}" dt="2023-12-07T08:57:23.099" v="1154" actId="1076"/>
          <ac:picMkLst>
            <pc:docMk/>
            <pc:sldMk cId="2629388595" sldId="1842"/>
            <ac:picMk id="8" creationId="{E3176E1C-3703-4293-57A0-AEAC51CD5526}"/>
          </ac:picMkLst>
        </pc:picChg>
        <pc:picChg chg="add mod">
          <ac:chgData name="Christian Bachmann" userId="3c02d2ea-e276-49e6-a1c2-502e0f99c9c2" providerId="ADAL" clId="{FB41AA59-3FFF-4DE4-8980-CEF17D4CB978}" dt="2023-12-07T08:54:07.298" v="1032" actId="1076"/>
          <ac:picMkLst>
            <pc:docMk/>
            <pc:sldMk cId="2629388595" sldId="1842"/>
            <ac:picMk id="10" creationId="{5C0A0023-A8FE-87F2-E735-C0692C0FE034}"/>
          </ac:picMkLst>
        </pc:picChg>
        <pc:picChg chg="add mod">
          <ac:chgData name="Christian Bachmann" userId="3c02d2ea-e276-49e6-a1c2-502e0f99c9c2" providerId="ADAL" clId="{FB41AA59-3FFF-4DE4-8980-CEF17D4CB978}" dt="2023-12-07T08:55:48.683" v="1121" actId="1036"/>
          <ac:picMkLst>
            <pc:docMk/>
            <pc:sldMk cId="2629388595" sldId="1842"/>
            <ac:picMk id="11" creationId="{8B665EFA-F3F2-4B19-A2E5-151DD122DF0F}"/>
          </ac:picMkLst>
        </pc:picChg>
        <pc:picChg chg="add del mod">
          <ac:chgData name="Christian Bachmann" userId="3c02d2ea-e276-49e6-a1c2-502e0f99c9c2" providerId="ADAL" clId="{FB41AA59-3FFF-4DE4-8980-CEF17D4CB978}" dt="2023-12-11T10:08:18.025" v="3137" actId="478"/>
          <ac:picMkLst>
            <pc:docMk/>
            <pc:sldMk cId="2629388595" sldId="1842"/>
            <ac:picMk id="16" creationId="{A2582712-47AC-18FC-A98D-B67FB6026374}"/>
          </ac:picMkLst>
        </pc:picChg>
        <pc:picChg chg="add mod">
          <ac:chgData name="Christian Bachmann" userId="3c02d2ea-e276-49e6-a1c2-502e0f99c9c2" providerId="ADAL" clId="{FB41AA59-3FFF-4DE4-8980-CEF17D4CB978}" dt="2023-12-07T08:58:08.669" v="1164" actId="1076"/>
          <ac:picMkLst>
            <pc:docMk/>
            <pc:sldMk cId="2629388595" sldId="1842"/>
            <ac:picMk id="18" creationId="{69886013-175C-6781-30B7-726E4621B393}"/>
          </ac:picMkLst>
        </pc:picChg>
        <pc:picChg chg="add del mod ord modCrop">
          <ac:chgData name="Christian Bachmann" userId="3c02d2ea-e276-49e6-a1c2-502e0f99c9c2" providerId="ADAL" clId="{FB41AA59-3FFF-4DE4-8980-CEF17D4CB978}" dt="2023-12-11T10:21:08.051" v="3147" actId="478"/>
          <ac:picMkLst>
            <pc:docMk/>
            <pc:sldMk cId="2629388595" sldId="1842"/>
            <ac:picMk id="20" creationId="{8314772F-CED7-32F4-D7FC-E0AE3739D33F}"/>
          </ac:picMkLst>
        </pc:picChg>
        <pc:picChg chg="add mod ord modCrop">
          <ac:chgData name="Christian Bachmann" userId="3c02d2ea-e276-49e6-a1c2-502e0f99c9c2" providerId="ADAL" clId="{FB41AA59-3FFF-4DE4-8980-CEF17D4CB978}" dt="2023-12-11T10:21:27.560" v="3156" actId="14100"/>
          <ac:picMkLst>
            <pc:docMk/>
            <pc:sldMk cId="2629388595" sldId="1842"/>
            <ac:picMk id="22" creationId="{B4B91FEF-41EC-12B6-7371-F4E9928357F5}"/>
          </ac:picMkLst>
        </pc:picChg>
      </pc:sldChg>
      <pc:sldChg chg="addSp delSp modSp add mod ord">
        <pc:chgData name="Christian Bachmann" userId="3c02d2ea-e276-49e6-a1c2-502e0f99c9c2" providerId="ADAL" clId="{FB41AA59-3FFF-4DE4-8980-CEF17D4CB978}" dt="2023-12-11T14:45:21.040" v="3353" actId="14100"/>
        <pc:sldMkLst>
          <pc:docMk/>
          <pc:sldMk cId="1632615188" sldId="1843"/>
        </pc:sldMkLst>
        <pc:spChg chg="add mod">
          <ac:chgData name="Christian Bachmann" userId="3c02d2ea-e276-49e6-a1c2-502e0f99c9c2" providerId="ADAL" clId="{FB41AA59-3FFF-4DE4-8980-CEF17D4CB978}" dt="2023-12-07T07:48:05.030" v="67"/>
          <ac:spMkLst>
            <pc:docMk/>
            <pc:sldMk cId="1632615188" sldId="1843"/>
            <ac:spMk id="3" creationId="{2B71B87C-51E0-4EC5-CD2E-F73F7295B5A3}"/>
          </ac:spMkLst>
        </pc:spChg>
        <pc:spChg chg="mod">
          <ac:chgData name="Christian Bachmann" userId="3c02d2ea-e276-49e6-a1c2-502e0f99c9c2" providerId="ADAL" clId="{FB41AA59-3FFF-4DE4-8980-CEF17D4CB978}" dt="2023-12-07T08:44:58.234" v="897" actId="404"/>
          <ac:spMkLst>
            <pc:docMk/>
            <pc:sldMk cId="1632615188" sldId="1843"/>
            <ac:spMk id="4" creationId="{B1B33C2C-1E1C-4DA4-8081-9C167B034F23}"/>
          </ac:spMkLst>
        </pc:spChg>
        <pc:spChg chg="del">
          <ac:chgData name="Christian Bachmann" userId="3c02d2ea-e276-49e6-a1c2-502e0f99c9c2" providerId="ADAL" clId="{FB41AA59-3FFF-4DE4-8980-CEF17D4CB978}" dt="2023-12-07T07:48:32.422" v="82" actId="478"/>
          <ac:spMkLst>
            <pc:docMk/>
            <pc:sldMk cId="1632615188" sldId="1843"/>
            <ac:spMk id="5" creationId="{A0D0204C-400E-445E-D109-21DA141F4F82}"/>
          </ac:spMkLst>
        </pc:spChg>
        <pc:spChg chg="add mod">
          <ac:chgData name="Christian Bachmann" userId="3c02d2ea-e276-49e6-a1c2-502e0f99c9c2" providerId="ADAL" clId="{FB41AA59-3FFF-4DE4-8980-CEF17D4CB978}" dt="2023-12-07T07:48:05.030" v="67"/>
          <ac:spMkLst>
            <pc:docMk/>
            <pc:sldMk cId="1632615188" sldId="1843"/>
            <ac:spMk id="7" creationId="{6461C123-9BF7-5D18-4F76-EF0ED53016DF}"/>
          </ac:spMkLst>
        </pc:spChg>
        <pc:picChg chg="mod ord">
          <ac:chgData name="Christian Bachmann" userId="3c02d2ea-e276-49e6-a1c2-502e0f99c9c2" providerId="ADAL" clId="{FB41AA59-3FFF-4DE4-8980-CEF17D4CB978}" dt="2023-12-11T14:45:09.454" v="3352" actId="167"/>
          <ac:picMkLst>
            <pc:docMk/>
            <pc:sldMk cId="1632615188" sldId="1843"/>
            <ac:picMk id="8" creationId="{968D65AA-1297-4C8F-58A9-3E49CD9323D8}"/>
          </ac:picMkLst>
        </pc:picChg>
        <pc:cxnChg chg="mod">
          <ac:chgData name="Christian Bachmann" userId="3c02d2ea-e276-49e6-a1c2-502e0f99c9c2" providerId="ADAL" clId="{FB41AA59-3FFF-4DE4-8980-CEF17D4CB978}" dt="2023-12-11T14:45:21.040" v="3353" actId="14100"/>
          <ac:cxnSpMkLst>
            <pc:docMk/>
            <pc:sldMk cId="1632615188" sldId="1843"/>
            <ac:cxnSpMk id="6" creationId="{C0FACDF0-E0F2-FBEC-ADE0-471EFA793E69}"/>
          </ac:cxnSpMkLst>
        </pc:cxnChg>
      </pc:sldChg>
      <pc:sldChg chg="addSp delSp modSp add mod">
        <pc:chgData name="Christian Bachmann" userId="3c02d2ea-e276-49e6-a1c2-502e0f99c9c2" providerId="ADAL" clId="{FB41AA59-3FFF-4DE4-8980-CEF17D4CB978}" dt="2023-12-12T13:30:06.020" v="4135" actId="6549"/>
        <pc:sldMkLst>
          <pc:docMk/>
          <pc:sldMk cId="1271985024" sldId="1845"/>
        </pc:sldMkLst>
        <pc:spChg chg="mod">
          <ac:chgData name="Christian Bachmann" userId="3c02d2ea-e276-49e6-a1c2-502e0f99c9c2" providerId="ADAL" clId="{FB41AA59-3FFF-4DE4-8980-CEF17D4CB978}" dt="2023-12-07T08:45:56.234" v="914" actId="255"/>
          <ac:spMkLst>
            <pc:docMk/>
            <pc:sldMk cId="1271985024" sldId="1845"/>
            <ac:spMk id="2" creationId="{0B13D419-14F3-EADF-4A62-C8906339C84F}"/>
          </ac:spMkLst>
        </pc:spChg>
        <pc:spChg chg="del">
          <ac:chgData name="Christian Bachmann" userId="3c02d2ea-e276-49e6-a1c2-502e0f99c9c2" providerId="ADAL" clId="{FB41AA59-3FFF-4DE4-8980-CEF17D4CB978}" dt="2023-12-07T07:48:21.574" v="77" actId="478"/>
          <ac:spMkLst>
            <pc:docMk/>
            <pc:sldMk cId="1271985024" sldId="1845"/>
            <ac:spMk id="3" creationId="{8C810ED0-D23B-EFA8-15E6-3DCF7FD2D3AD}"/>
          </ac:spMkLst>
        </pc:spChg>
        <pc:spChg chg="add mod">
          <ac:chgData name="Christian Bachmann" userId="3c02d2ea-e276-49e6-a1c2-502e0f99c9c2" providerId="ADAL" clId="{FB41AA59-3FFF-4DE4-8980-CEF17D4CB978}" dt="2023-12-07T07:48:11.343" v="72"/>
          <ac:spMkLst>
            <pc:docMk/>
            <pc:sldMk cId="1271985024" sldId="1845"/>
            <ac:spMk id="4" creationId="{276D5919-5F09-F0F7-845A-F97DB04773B7}"/>
          </ac:spMkLst>
        </pc:spChg>
        <pc:spChg chg="mod">
          <ac:chgData name="Christian Bachmann" userId="3c02d2ea-e276-49e6-a1c2-502e0f99c9c2" providerId="ADAL" clId="{FB41AA59-3FFF-4DE4-8980-CEF17D4CB978}" dt="2023-12-07T08:41:17.100" v="668" actId="1035"/>
          <ac:spMkLst>
            <pc:docMk/>
            <pc:sldMk cId="1271985024" sldId="1845"/>
            <ac:spMk id="7" creationId="{95AA8BEE-15DC-474F-FDE8-7294F9326855}"/>
          </ac:spMkLst>
        </pc:spChg>
        <pc:spChg chg="add mod">
          <ac:chgData name="Christian Bachmann" userId="3c02d2ea-e276-49e6-a1c2-502e0f99c9c2" providerId="ADAL" clId="{FB41AA59-3FFF-4DE4-8980-CEF17D4CB978}" dt="2023-12-07T07:48:11.343" v="72"/>
          <ac:spMkLst>
            <pc:docMk/>
            <pc:sldMk cId="1271985024" sldId="1845"/>
            <ac:spMk id="8" creationId="{267F7CB5-E41C-7134-816F-35478C0F5A67}"/>
          </ac:spMkLst>
        </pc:spChg>
        <pc:spChg chg="mod">
          <ac:chgData name="Christian Bachmann" userId="3c02d2ea-e276-49e6-a1c2-502e0f99c9c2" providerId="ADAL" clId="{FB41AA59-3FFF-4DE4-8980-CEF17D4CB978}" dt="2023-12-12T13:30:06.020" v="4135" actId="6549"/>
          <ac:spMkLst>
            <pc:docMk/>
            <pc:sldMk cId="1271985024" sldId="1845"/>
            <ac:spMk id="12" creationId="{CD04262E-C463-5788-51E1-B3271A0EE639}"/>
          </ac:spMkLst>
        </pc:spChg>
        <pc:spChg chg="mod">
          <ac:chgData name="Christian Bachmann" userId="3c02d2ea-e276-49e6-a1c2-502e0f99c9c2" providerId="ADAL" clId="{FB41AA59-3FFF-4DE4-8980-CEF17D4CB978}" dt="2023-12-07T08:40:48.248" v="616" actId="207"/>
          <ac:spMkLst>
            <pc:docMk/>
            <pc:sldMk cId="1271985024" sldId="1845"/>
            <ac:spMk id="24" creationId="{49113F00-63A4-F0BE-0A9D-2A5B3F1564A7}"/>
          </ac:spMkLst>
        </pc:spChg>
        <pc:picChg chg="mod">
          <ac:chgData name="Christian Bachmann" userId="3c02d2ea-e276-49e6-a1c2-502e0f99c9c2" providerId="ADAL" clId="{FB41AA59-3FFF-4DE4-8980-CEF17D4CB978}" dt="2023-12-07T08:41:03.804" v="643" actId="1036"/>
          <ac:picMkLst>
            <pc:docMk/>
            <pc:sldMk cId="1271985024" sldId="1845"/>
            <ac:picMk id="6" creationId="{793EDE14-8BA6-11DB-934B-AADDAFDF48E1}"/>
          </ac:picMkLst>
        </pc:picChg>
        <pc:cxnChg chg="mod">
          <ac:chgData name="Christian Bachmann" userId="3c02d2ea-e276-49e6-a1c2-502e0f99c9c2" providerId="ADAL" clId="{FB41AA59-3FFF-4DE4-8980-CEF17D4CB978}" dt="2023-12-07T08:41:17.100" v="668" actId="1035"/>
          <ac:cxnSpMkLst>
            <pc:docMk/>
            <pc:sldMk cId="1271985024" sldId="1845"/>
            <ac:cxnSpMk id="5" creationId="{2D35E588-B144-16CB-B2CB-79E998F45039}"/>
          </ac:cxnSpMkLst>
        </pc:cxnChg>
        <pc:cxnChg chg="mod">
          <ac:chgData name="Christian Bachmann" userId="3c02d2ea-e276-49e6-a1c2-502e0f99c9c2" providerId="ADAL" clId="{FB41AA59-3FFF-4DE4-8980-CEF17D4CB978}" dt="2023-12-07T08:41:03.804" v="643" actId="1036"/>
          <ac:cxnSpMkLst>
            <pc:docMk/>
            <pc:sldMk cId="1271985024" sldId="1845"/>
            <ac:cxnSpMk id="14" creationId="{B42D4DDE-3AA3-4233-3A5A-A4AE22FDAF35}"/>
          </ac:cxnSpMkLst>
        </pc:cxnChg>
        <pc:cxnChg chg="mod">
          <ac:chgData name="Christian Bachmann" userId="3c02d2ea-e276-49e6-a1c2-502e0f99c9c2" providerId="ADAL" clId="{FB41AA59-3FFF-4DE4-8980-CEF17D4CB978}" dt="2023-12-12T10:52:37.940" v="3539" actId="14100"/>
          <ac:cxnSpMkLst>
            <pc:docMk/>
            <pc:sldMk cId="1271985024" sldId="1845"/>
            <ac:cxnSpMk id="29" creationId="{28800875-F20B-466C-018E-EFE2943CB2A3}"/>
          </ac:cxnSpMkLst>
        </pc:cxnChg>
      </pc:sldChg>
      <pc:sldChg chg="addSp delSp modSp add mod">
        <pc:chgData name="Christian Bachmann" userId="3c02d2ea-e276-49e6-a1c2-502e0f99c9c2" providerId="ADAL" clId="{FB41AA59-3FFF-4DE4-8980-CEF17D4CB978}" dt="2023-12-12T12:41:28.968" v="4098" actId="20577"/>
        <pc:sldMkLst>
          <pc:docMk/>
          <pc:sldMk cId="3049040913" sldId="1846"/>
        </pc:sldMkLst>
        <pc:spChg chg="mod">
          <ac:chgData name="Christian Bachmann" userId="3c02d2ea-e276-49e6-a1c2-502e0f99c9c2" providerId="ADAL" clId="{FB41AA59-3FFF-4DE4-8980-CEF17D4CB978}" dt="2023-12-12T12:41:28.968" v="4098" actId="20577"/>
          <ac:spMkLst>
            <pc:docMk/>
            <pc:sldMk cId="3049040913" sldId="1846"/>
            <ac:spMk id="2" creationId="{F223DB01-85DD-2218-08E8-B0CD7EB6B50E}"/>
          </ac:spMkLst>
        </pc:spChg>
        <pc:spChg chg="add mod">
          <ac:chgData name="Christian Bachmann" userId="3c02d2ea-e276-49e6-a1c2-502e0f99c9c2" providerId="ADAL" clId="{FB41AA59-3FFF-4DE4-8980-CEF17D4CB978}" dt="2023-12-07T07:48:12.983" v="74"/>
          <ac:spMkLst>
            <pc:docMk/>
            <pc:sldMk cId="3049040913" sldId="1846"/>
            <ac:spMk id="3" creationId="{D0D79B7B-80E3-6839-1564-44458731C735}"/>
          </ac:spMkLst>
        </pc:spChg>
        <pc:spChg chg="mod">
          <ac:chgData name="Christian Bachmann" userId="3c02d2ea-e276-49e6-a1c2-502e0f99c9c2" providerId="ADAL" clId="{FB41AA59-3FFF-4DE4-8980-CEF17D4CB978}" dt="2023-12-07T08:45:37.412" v="911" actId="255"/>
          <ac:spMkLst>
            <pc:docMk/>
            <pc:sldMk cId="3049040913" sldId="1846"/>
            <ac:spMk id="4" creationId="{B1B33C2C-1E1C-4DA4-8081-9C167B034F23}"/>
          </ac:spMkLst>
        </pc:spChg>
        <pc:spChg chg="del">
          <ac:chgData name="Christian Bachmann" userId="3c02d2ea-e276-49e6-a1c2-502e0f99c9c2" providerId="ADAL" clId="{FB41AA59-3FFF-4DE4-8980-CEF17D4CB978}" dt="2023-12-07T07:48:16.240" v="75" actId="478"/>
          <ac:spMkLst>
            <pc:docMk/>
            <pc:sldMk cId="3049040913" sldId="1846"/>
            <ac:spMk id="5" creationId="{F283924B-A03B-7A98-880D-3DECE1A578CE}"/>
          </ac:spMkLst>
        </pc:spChg>
        <pc:spChg chg="mod">
          <ac:chgData name="Christian Bachmann" userId="3c02d2ea-e276-49e6-a1c2-502e0f99c9c2" providerId="ADAL" clId="{FB41AA59-3FFF-4DE4-8980-CEF17D4CB978}" dt="2023-12-12T12:41:10.158" v="4084" actId="1076"/>
          <ac:spMkLst>
            <pc:docMk/>
            <pc:sldMk cId="3049040913" sldId="1846"/>
            <ac:spMk id="7" creationId="{15EF01DE-CB5B-9BD6-A4A1-E7143473ADB6}"/>
          </ac:spMkLst>
        </pc:spChg>
        <pc:spChg chg="add mod">
          <ac:chgData name="Christian Bachmann" userId="3c02d2ea-e276-49e6-a1c2-502e0f99c9c2" providerId="ADAL" clId="{FB41AA59-3FFF-4DE4-8980-CEF17D4CB978}" dt="2023-12-07T07:48:12.983" v="74"/>
          <ac:spMkLst>
            <pc:docMk/>
            <pc:sldMk cId="3049040913" sldId="1846"/>
            <ac:spMk id="9" creationId="{7D4CBDBB-2899-E4A6-49C7-E54D8520CCA8}"/>
          </ac:spMkLst>
        </pc:spChg>
      </pc:sldChg>
      <pc:sldChg chg="addSp delSp modSp add mod">
        <pc:chgData name="Christian Bachmann" userId="3c02d2ea-e276-49e6-a1c2-502e0f99c9c2" providerId="ADAL" clId="{FB41AA59-3FFF-4DE4-8980-CEF17D4CB978}" dt="2023-12-11T08:32:13.582" v="3136" actId="20577"/>
        <pc:sldMkLst>
          <pc:docMk/>
          <pc:sldMk cId="2799596742" sldId="1847"/>
        </pc:sldMkLst>
        <pc:spChg chg="add mod">
          <ac:chgData name="Christian Bachmann" userId="3c02d2ea-e276-49e6-a1c2-502e0f99c9c2" providerId="ADAL" clId="{FB41AA59-3FFF-4DE4-8980-CEF17D4CB978}" dt="2023-12-07T07:48:03.481" v="65"/>
          <ac:spMkLst>
            <pc:docMk/>
            <pc:sldMk cId="2799596742" sldId="1847"/>
            <ac:spMk id="2" creationId="{C3965F9F-FB33-06C2-CBDC-D05098447587}"/>
          </ac:spMkLst>
        </pc:spChg>
        <pc:spChg chg="add mod">
          <ac:chgData name="Christian Bachmann" userId="3c02d2ea-e276-49e6-a1c2-502e0f99c9c2" providerId="ADAL" clId="{FB41AA59-3FFF-4DE4-8980-CEF17D4CB978}" dt="2023-12-07T07:48:03.481" v="65"/>
          <ac:spMkLst>
            <pc:docMk/>
            <pc:sldMk cId="2799596742" sldId="1847"/>
            <ac:spMk id="3" creationId="{3F658870-E076-8264-C2BD-A3A9778999BB}"/>
          </ac:spMkLst>
        </pc:spChg>
        <pc:spChg chg="mod">
          <ac:chgData name="Christian Bachmann" userId="3c02d2ea-e276-49e6-a1c2-502e0f99c9c2" providerId="ADAL" clId="{FB41AA59-3FFF-4DE4-8980-CEF17D4CB978}" dt="2023-12-07T10:40:12.020" v="1339" actId="20577"/>
          <ac:spMkLst>
            <pc:docMk/>
            <pc:sldMk cId="2799596742" sldId="1847"/>
            <ac:spMk id="4" creationId="{B1B33C2C-1E1C-4DA4-8081-9C167B034F23}"/>
          </ac:spMkLst>
        </pc:spChg>
        <pc:spChg chg="add mod">
          <ac:chgData name="Christian Bachmann" userId="3c02d2ea-e276-49e6-a1c2-502e0f99c9c2" providerId="ADAL" clId="{FB41AA59-3FFF-4DE4-8980-CEF17D4CB978}" dt="2023-12-07T10:42:48.714" v="1395" actId="20577"/>
          <ac:spMkLst>
            <pc:docMk/>
            <pc:sldMk cId="2799596742" sldId="1847"/>
            <ac:spMk id="6" creationId="{AECD691C-7B5E-9152-D8F9-3917B630871B}"/>
          </ac:spMkLst>
        </pc:spChg>
        <pc:spChg chg="mod">
          <ac:chgData name="Christian Bachmann" userId="3c02d2ea-e276-49e6-a1c2-502e0f99c9c2" providerId="ADAL" clId="{FB41AA59-3FFF-4DE4-8980-CEF17D4CB978}" dt="2023-12-07T10:36:57.630" v="1261"/>
          <ac:spMkLst>
            <pc:docMk/>
            <pc:sldMk cId="2799596742" sldId="1847"/>
            <ac:spMk id="9" creationId="{208F95A0-DCEC-8339-8915-68DEC6C8C1F7}"/>
          </ac:spMkLst>
        </pc:spChg>
        <pc:spChg chg="mod">
          <ac:chgData name="Christian Bachmann" userId="3c02d2ea-e276-49e6-a1c2-502e0f99c9c2" providerId="ADAL" clId="{FB41AA59-3FFF-4DE4-8980-CEF17D4CB978}" dt="2023-12-07T10:36:57.630" v="1261"/>
          <ac:spMkLst>
            <pc:docMk/>
            <pc:sldMk cId="2799596742" sldId="1847"/>
            <ac:spMk id="10" creationId="{5E64E71F-7654-C25C-64E2-8A4F8ECFB85F}"/>
          </ac:spMkLst>
        </pc:spChg>
        <pc:spChg chg="del">
          <ac:chgData name="Christian Bachmann" userId="3c02d2ea-e276-49e6-a1c2-502e0f99c9c2" providerId="ADAL" clId="{FB41AA59-3FFF-4DE4-8980-CEF17D4CB978}" dt="2023-12-07T07:48:39.769" v="84" actId="478"/>
          <ac:spMkLst>
            <pc:docMk/>
            <pc:sldMk cId="2799596742" sldId="1847"/>
            <ac:spMk id="11" creationId="{CC76CAF9-BFC3-BEAE-C246-BAE072E1DD62}"/>
          </ac:spMkLst>
        </pc:spChg>
        <pc:spChg chg="mod">
          <ac:chgData name="Christian Bachmann" userId="3c02d2ea-e276-49e6-a1c2-502e0f99c9c2" providerId="ADAL" clId="{FB41AA59-3FFF-4DE4-8980-CEF17D4CB978}" dt="2023-12-07T10:36:57.630" v="1261"/>
          <ac:spMkLst>
            <pc:docMk/>
            <pc:sldMk cId="2799596742" sldId="1847"/>
            <ac:spMk id="13" creationId="{2406C62D-EEB4-0D5F-50FA-3EEEB48B0BB5}"/>
          </ac:spMkLst>
        </pc:spChg>
        <pc:spChg chg="mod">
          <ac:chgData name="Christian Bachmann" userId="3c02d2ea-e276-49e6-a1c2-502e0f99c9c2" providerId="ADAL" clId="{FB41AA59-3FFF-4DE4-8980-CEF17D4CB978}" dt="2023-12-07T10:36:57.630" v="1261"/>
          <ac:spMkLst>
            <pc:docMk/>
            <pc:sldMk cId="2799596742" sldId="1847"/>
            <ac:spMk id="14" creationId="{91D98C54-2113-8184-C09E-6EE1A66FF3D9}"/>
          </ac:spMkLst>
        </pc:spChg>
        <pc:grpChg chg="add mod">
          <ac:chgData name="Christian Bachmann" userId="3c02d2ea-e276-49e6-a1c2-502e0f99c9c2" providerId="ADAL" clId="{FB41AA59-3FFF-4DE4-8980-CEF17D4CB978}" dt="2023-12-07T10:42:20.338" v="1373" actId="14100"/>
          <ac:grpSpMkLst>
            <pc:docMk/>
            <pc:sldMk cId="2799596742" sldId="1847"/>
            <ac:grpSpMk id="7" creationId="{74E7C0E3-A7D4-B602-0DD4-90D93084CFDE}"/>
          </ac:grpSpMkLst>
        </pc:grpChg>
        <pc:graphicFrameChg chg="add del mod">
          <ac:chgData name="Christian Bachmann" userId="3c02d2ea-e276-49e6-a1c2-502e0f99c9c2" providerId="ADAL" clId="{FB41AA59-3FFF-4DE4-8980-CEF17D4CB978}" dt="2023-12-07T10:40:14.770" v="1340" actId="478"/>
          <ac:graphicFrameMkLst>
            <pc:docMk/>
            <pc:sldMk cId="2799596742" sldId="1847"/>
            <ac:graphicFrameMk id="5" creationId="{0A08FB70-C1C3-049A-D40A-3C69DFA2033F}"/>
          </ac:graphicFrameMkLst>
        </pc:graphicFrameChg>
        <pc:graphicFrameChg chg="add mod modGraphic">
          <ac:chgData name="Christian Bachmann" userId="3c02d2ea-e276-49e6-a1c2-502e0f99c9c2" providerId="ADAL" clId="{FB41AA59-3FFF-4DE4-8980-CEF17D4CB978}" dt="2023-12-11T08:32:13.582" v="3136" actId="20577"/>
          <ac:graphicFrameMkLst>
            <pc:docMk/>
            <pc:sldMk cId="2799596742" sldId="1847"/>
            <ac:graphicFrameMk id="15" creationId="{12B4B66D-8D13-CD99-4AD3-3533B1F79205}"/>
          </ac:graphicFrameMkLst>
        </pc:graphicFrameChg>
        <pc:picChg chg="mod">
          <ac:chgData name="Christian Bachmann" userId="3c02d2ea-e276-49e6-a1c2-502e0f99c9c2" providerId="ADAL" clId="{FB41AA59-3FFF-4DE4-8980-CEF17D4CB978}" dt="2023-12-07T10:36:57.630" v="1261"/>
          <ac:picMkLst>
            <pc:docMk/>
            <pc:sldMk cId="2799596742" sldId="1847"/>
            <ac:picMk id="8" creationId="{A37C2475-8D04-BDF7-4A75-E5CD2FE3BFC7}"/>
          </ac:picMkLst>
        </pc:picChg>
        <pc:cxnChg chg="mod">
          <ac:chgData name="Christian Bachmann" userId="3c02d2ea-e276-49e6-a1c2-502e0f99c9c2" providerId="ADAL" clId="{FB41AA59-3FFF-4DE4-8980-CEF17D4CB978}" dt="2023-12-07T10:36:57.630" v="1261"/>
          <ac:cxnSpMkLst>
            <pc:docMk/>
            <pc:sldMk cId="2799596742" sldId="1847"/>
            <ac:cxnSpMk id="11" creationId="{D7997A54-3C4D-627D-8937-073A1AEDD11A}"/>
          </ac:cxnSpMkLst>
        </pc:cxnChg>
        <pc:cxnChg chg="mod">
          <ac:chgData name="Christian Bachmann" userId="3c02d2ea-e276-49e6-a1c2-502e0f99c9c2" providerId="ADAL" clId="{FB41AA59-3FFF-4DE4-8980-CEF17D4CB978}" dt="2023-12-07T10:36:57.630" v="1261"/>
          <ac:cxnSpMkLst>
            <pc:docMk/>
            <pc:sldMk cId="2799596742" sldId="1847"/>
            <ac:cxnSpMk id="12" creationId="{97965BAF-B08F-5753-7102-42149348019A}"/>
          </ac:cxnSpMkLst>
        </pc:cxnChg>
      </pc:sldChg>
      <pc:sldChg chg="addSp delSp modSp add mod ord">
        <pc:chgData name="Christian Bachmann" userId="3c02d2ea-e276-49e6-a1c2-502e0f99c9c2" providerId="ADAL" clId="{FB41AA59-3FFF-4DE4-8980-CEF17D4CB978}" dt="2023-12-08T14:53:46.548" v="2568"/>
        <pc:sldMkLst>
          <pc:docMk/>
          <pc:sldMk cId="1347286281" sldId="1849"/>
        </pc:sldMkLst>
        <pc:spChg chg="add mod">
          <ac:chgData name="Christian Bachmann" userId="3c02d2ea-e276-49e6-a1c2-502e0f99c9c2" providerId="ADAL" clId="{FB41AA59-3FFF-4DE4-8980-CEF17D4CB978}" dt="2023-12-07T07:48:08.688" v="70"/>
          <ac:spMkLst>
            <pc:docMk/>
            <pc:sldMk cId="1347286281" sldId="1849"/>
            <ac:spMk id="2" creationId="{CA73A06E-D69D-ACB5-C326-FDB9A5BCABF6}"/>
          </ac:spMkLst>
        </pc:spChg>
        <pc:spChg chg="add mod">
          <ac:chgData name="Christian Bachmann" userId="3c02d2ea-e276-49e6-a1c2-502e0f99c9c2" providerId="ADAL" clId="{FB41AA59-3FFF-4DE4-8980-CEF17D4CB978}" dt="2023-12-07T07:48:08.688" v="70"/>
          <ac:spMkLst>
            <pc:docMk/>
            <pc:sldMk cId="1347286281" sldId="1849"/>
            <ac:spMk id="3" creationId="{F5AE26A6-94A7-3C3B-A15A-BBF0CDB81FDC}"/>
          </ac:spMkLst>
        </pc:spChg>
        <pc:spChg chg="mod">
          <ac:chgData name="Christian Bachmann" userId="3c02d2ea-e276-49e6-a1c2-502e0f99c9c2" providerId="ADAL" clId="{FB41AA59-3FFF-4DE4-8980-CEF17D4CB978}" dt="2023-12-08T14:49:04.134" v="2375" actId="404"/>
          <ac:spMkLst>
            <pc:docMk/>
            <pc:sldMk cId="1347286281" sldId="1849"/>
            <ac:spMk id="4" creationId="{B1B33C2C-1E1C-4DA4-8081-9C167B034F23}"/>
          </ac:spMkLst>
        </pc:spChg>
        <pc:spChg chg="del">
          <ac:chgData name="Christian Bachmann" userId="3c02d2ea-e276-49e6-a1c2-502e0f99c9c2" providerId="ADAL" clId="{FB41AA59-3FFF-4DE4-8980-CEF17D4CB978}" dt="2023-12-07T07:48:25.561" v="79" actId="478"/>
          <ac:spMkLst>
            <pc:docMk/>
            <pc:sldMk cId="1347286281" sldId="1849"/>
            <ac:spMk id="5" creationId="{93FDBEF9-E729-3D40-A2B3-F45A9218811C}"/>
          </ac:spMkLst>
        </pc:spChg>
        <pc:spChg chg="add mod">
          <ac:chgData name="Christian Bachmann" userId="3c02d2ea-e276-49e6-a1c2-502e0f99c9c2" providerId="ADAL" clId="{FB41AA59-3FFF-4DE4-8980-CEF17D4CB978}" dt="2023-12-08T14:50:27.431" v="2386" actId="1076"/>
          <ac:spMkLst>
            <pc:docMk/>
            <pc:sldMk cId="1347286281" sldId="1849"/>
            <ac:spMk id="9" creationId="{A8C727D2-1088-B405-A668-28C44A4160BA}"/>
          </ac:spMkLst>
        </pc:spChg>
        <pc:spChg chg="add mod">
          <ac:chgData name="Christian Bachmann" userId="3c02d2ea-e276-49e6-a1c2-502e0f99c9c2" providerId="ADAL" clId="{FB41AA59-3FFF-4DE4-8980-CEF17D4CB978}" dt="2023-12-08T14:52:01.731" v="2492" actId="14100"/>
          <ac:spMkLst>
            <pc:docMk/>
            <pc:sldMk cId="1347286281" sldId="1849"/>
            <ac:spMk id="10" creationId="{DABC25DC-EC92-3D48-CABF-4591B116B4F4}"/>
          </ac:spMkLst>
        </pc:spChg>
        <pc:spChg chg="add mod">
          <ac:chgData name="Christian Bachmann" userId="3c02d2ea-e276-49e6-a1c2-502e0f99c9c2" providerId="ADAL" clId="{FB41AA59-3FFF-4DE4-8980-CEF17D4CB978}" dt="2023-12-08T14:51:59.161" v="2491" actId="14100"/>
          <ac:spMkLst>
            <pc:docMk/>
            <pc:sldMk cId="1347286281" sldId="1849"/>
            <ac:spMk id="11" creationId="{3DEE8529-DF15-507A-B530-15C04315A6A4}"/>
          </ac:spMkLst>
        </pc:spChg>
        <pc:spChg chg="add mod">
          <ac:chgData name="Christian Bachmann" userId="3c02d2ea-e276-49e6-a1c2-502e0f99c9c2" providerId="ADAL" clId="{FB41AA59-3FFF-4DE4-8980-CEF17D4CB978}" dt="2023-12-08T14:53:00.715" v="2562" actId="1076"/>
          <ac:spMkLst>
            <pc:docMk/>
            <pc:sldMk cId="1347286281" sldId="1849"/>
            <ac:spMk id="12" creationId="{02C2EF95-22A8-7457-B1DA-A470DAFCA1CC}"/>
          </ac:spMkLst>
        </pc:spChg>
        <pc:picChg chg="mod ord">
          <ac:chgData name="Christian Bachmann" userId="3c02d2ea-e276-49e6-a1c2-502e0f99c9c2" providerId="ADAL" clId="{FB41AA59-3FFF-4DE4-8980-CEF17D4CB978}" dt="2023-12-08T14:53:09.706" v="2566" actId="1076"/>
          <ac:picMkLst>
            <pc:docMk/>
            <pc:sldMk cId="1347286281" sldId="1849"/>
            <ac:picMk id="6" creationId="{5D7980BC-DC0C-6F63-56C1-BFBB8B24F254}"/>
          </ac:picMkLst>
        </pc:picChg>
        <pc:picChg chg="add del mod">
          <ac:chgData name="Christian Bachmann" userId="3c02d2ea-e276-49e6-a1c2-502e0f99c9c2" providerId="ADAL" clId="{FB41AA59-3FFF-4DE4-8980-CEF17D4CB978}" dt="2023-12-08T14:50:20.339" v="2383" actId="1076"/>
          <ac:picMkLst>
            <pc:docMk/>
            <pc:sldMk cId="1347286281" sldId="1849"/>
            <ac:picMk id="7" creationId="{EBE11027-410F-EAEA-F5DE-9A7FB9EF0E48}"/>
          </ac:picMkLst>
        </pc:picChg>
        <pc:picChg chg="mod">
          <ac:chgData name="Christian Bachmann" userId="3c02d2ea-e276-49e6-a1c2-502e0f99c9c2" providerId="ADAL" clId="{FB41AA59-3FFF-4DE4-8980-CEF17D4CB978}" dt="2023-12-08T14:52:05.694" v="2512" actId="1038"/>
          <ac:picMkLst>
            <pc:docMk/>
            <pc:sldMk cId="1347286281" sldId="1849"/>
            <ac:picMk id="8" creationId="{5F9EE9B7-A9E3-5F82-59BD-DAB4C0BAAE0D}"/>
          </ac:picMkLst>
        </pc:picChg>
        <pc:picChg chg="add mod modCrop">
          <ac:chgData name="Christian Bachmann" userId="3c02d2ea-e276-49e6-a1c2-502e0f99c9c2" providerId="ADAL" clId="{FB41AA59-3FFF-4DE4-8980-CEF17D4CB978}" dt="2023-12-08T14:53:05.614" v="2565" actId="14100"/>
          <ac:picMkLst>
            <pc:docMk/>
            <pc:sldMk cId="1347286281" sldId="1849"/>
            <ac:picMk id="14" creationId="{98A4F729-5755-FFEC-F811-935268310841}"/>
          </ac:picMkLst>
        </pc:picChg>
      </pc:sldChg>
      <pc:sldChg chg="addSp delSp modSp add mod">
        <pc:chgData name="Christian Bachmann" userId="3c02d2ea-e276-49e6-a1c2-502e0f99c9c2" providerId="ADAL" clId="{FB41AA59-3FFF-4DE4-8980-CEF17D4CB978}" dt="2023-12-08T14:57:17.959" v="2633" actId="20577"/>
        <pc:sldMkLst>
          <pc:docMk/>
          <pc:sldMk cId="2848065599" sldId="1850"/>
        </pc:sldMkLst>
        <pc:spChg chg="add mod">
          <ac:chgData name="Christian Bachmann" userId="3c02d2ea-e276-49e6-a1c2-502e0f99c9c2" providerId="ADAL" clId="{FB41AA59-3FFF-4DE4-8980-CEF17D4CB978}" dt="2023-12-07T07:47:41.782" v="57"/>
          <ac:spMkLst>
            <pc:docMk/>
            <pc:sldMk cId="2848065599" sldId="1850"/>
            <ac:spMk id="2" creationId="{A1B06D0D-177C-60BE-2E7D-A63A0E11A102}"/>
          </ac:spMkLst>
        </pc:spChg>
        <pc:spChg chg="del">
          <ac:chgData name="Christian Bachmann" userId="3c02d2ea-e276-49e6-a1c2-502e0f99c9c2" providerId="ADAL" clId="{FB41AA59-3FFF-4DE4-8980-CEF17D4CB978}" dt="2023-12-07T07:47:14.577" v="54" actId="478"/>
          <ac:spMkLst>
            <pc:docMk/>
            <pc:sldMk cId="2848065599" sldId="1850"/>
            <ac:spMk id="3" creationId="{79D68E29-55EC-3B51-8A2D-9C1738DAA825}"/>
          </ac:spMkLst>
        </pc:spChg>
        <pc:spChg chg="mod">
          <ac:chgData name="Christian Bachmann" userId="3c02d2ea-e276-49e6-a1c2-502e0f99c9c2" providerId="ADAL" clId="{FB41AA59-3FFF-4DE4-8980-CEF17D4CB978}" dt="2023-12-08T14:57:05.890" v="2618" actId="20577"/>
          <ac:spMkLst>
            <pc:docMk/>
            <pc:sldMk cId="2848065599" sldId="1850"/>
            <ac:spMk id="4" creationId="{B1B33C2C-1E1C-4DA4-8081-9C167B034F23}"/>
          </ac:spMkLst>
        </pc:spChg>
        <pc:spChg chg="mod">
          <ac:chgData name="Christian Bachmann" userId="3c02d2ea-e276-49e6-a1c2-502e0f99c9c2" providerId="ADAL" clId="{FB41AA59-3FFF-4DE4-8980-CEF17D4CB978}" dt="2023-12-08T14:57:17.959" v="2633" actId="20577"/>
          <ac:spMkLst>
            <pc:docMk/>
            <pc:sldMk cId="2848065599" sldId="1850"/>
            <ac:spMk id="5" creationId="{7577A204-9546-B0CC-BBA0-026E5393E38A}"/>
          </ac:spMkLst>
        </pc:spChg>
        <pc:spChg chg="add mod">
          <ac:chgData name="Christian Bachmann" userId="3c02d2ea-e276-49e6-a1c2-502e0f99c9c2" providerId="ADAL" clId="{FB41AA59-3FFF-4DE4-8980-CEF17D4CB978}" dt="2023-12-07T07:49:05.509" v="92"/>
          <ac:spMkLst>
            <pc:docMk/>
            <pc:sldMk cId="2848065599" sldId="1850"/>
            <ac:spMk id="7" creationId="{DCB59850-C53F-5CC8-425E-4A595517B4C5}"/>
          </ac:spMkLst>
        </pc:spChg>
        <pc:spChg chg="mod">
          <ac:chgData name="Christian Bachmann" userId="3c02d2ea-e276-49e6-a1c2-502e0f99c9c2" providerId="ADAL" clId="{FB41AA59-3FFF-4DE4-8980-CEF17D4CB978}" dt="2023-12-07T07:49:15.287" v="94" actId="1035"/>
          <ac:spMkLst>
            <pc:docMk/>
            <pc:sldMk cId="2848065599" sldId="1850"/>
            <ac:spMk id="9" creationId="{B6B61278-34B6-E055-7B12-B5B44774EDC5}"/>
          </ac:spMkLst>
        </pc:spChg>
        <pc:spChg chg="mod">
          <ac:chgData name="Christian Bachmann" userId="3c02d2ea-e276-49e6-a1c2-502e0f99c9c2" providerId="ADAL" clId="{FB41AA59-3FFF-4DE4-8980-CEF17D4CB978}" dt="2023-12-07T07:49:15.287" v="94" actId="1035"/>
          <ac:spMkLst>
            <pc:docMk/>
            <pc:sldMk cId="2848065599" sldId="1850"/>
            <ac:spMk id="11" creationId="{4423FE11-E0D3-722A-A98E-C80AD28EB3F2}"/>
          </ac:spMkLst>
        </pc:spChg>
        <pc:spChg chg="mod">
          <ac:chgData name="Christian Bachmann" userId="3c02d2ea-e276-49e6-a1c2-502e0f99c9c2" providerId="ADAL" clId="{FB41AA59-3FFF-4DE4-8980-CEF17D4CB978}" dt="2023-12-07T07:49:15.287" v="94" actId="1035"/>
          <ac:spMkLst>
            <pc:docMk/>
            <pc:sldMk cId="2848065599" sldId="1850"/>
            <ac:spMk id="13" creationId="{2C55B3AA-0AAB-9610-4180-7376CCBEC093}"/>
          </ac:spMkLst>
        </pc:spChg>
        <pc:spChg chg="mod">
          <ac:chgData name="Christian Bachmann" userId="3c02d2ea-e276-49e6-a1c2-502e0f99c9c2" providerId="ADAL" clId="{FB41AA59-3FFF-4DE4-8980-CEF17D4CB978}" dt="2023-12-07T07:49:15.287" v="94" actId="1035"/>
          <ac:spMkLst>
            <pc:docMk/>
            <pc:sldMk cId="2848065599" sldId="1850"/>
            <ac:spMk id="15" creationId="{E17C8886-B625-86E9-E3A2-8C2173D23028}"/>
          </ac:spMkLst>
        </pc:spChg>
        <pc:graphicFrameChg chg="mod">
          <ac:chgData name="Christian Bachmann" userId="3c02d2ea-e276-49e6-a1c2-502e0f99c9c2" providerId="ADAL" clId="{FB41AA59-3FFF-4DE4-8980-CEF17D4CB978}" dt="2023-12-08T14:56:55.174" v="2610" actId="1076"/>
          <ac:graphicFrameMkLst>
            <pc:docMk/>
            <pc:sldMk cId="2848065599" sldId="1850"/>
            <ac:graphicFrameMk id="6" creationId="{D3389E5E-E26B-EBE1-0DE5-55B87D2E7197}"/>
          </ac:graphicFrameMkLst>
        </pc:graphicFrameChg>
        <pc:picChg chg="mod">
          <ac:chgData name="Christian Bachmann" userId="3c02d2ea-e276-49e6-a1c2-502e0f99c9c2" providerId="ADAL" clId="{FB41AA59-3FFF-4DE4-8980-CEF17D4CB978}" dt="2023-12-07T07:49:15.287" v="94" actId="1035"/>
          <ac:picMkLst>
            <pc:docMk/>
            <pc:sldMk cId="2848065599" sldId="1850"/>
            <ac:picMk id="8" creationId="{35651BFA-7FAD-2F2F-2EC2-34AA2B1D50E6}"/>
          </ac:picMkLst>
        </pc:picChg>
        <pc:picChg chg="mod">
          <ac:chgData name="Christian Bachmann" userId="3c02d2ea-e276-49e6-a1c2-502e0f99c9c2" providerId="ADAL" clId="{FB41AA59-3FFF-4DE4-8980-CEF17D4CB978}" dt="2023-12-07T07:49:18.464" v="99" actId="1036"/>
          <ac:picMkLst>
            <pc:docMk/>
            <pc:sldMk cId="2848065599" sldId="1850"/>
            <ac:picMk id="17" creationId="{E739D26D-CE25-D5CA-93BC-C3D6CDDD2D13}"/>
          </ac:picMkLst>
        </pc:picChg>
        <pc:cxnChg chg="mod">
          <ac:chgData name="Christian Bachmann" userId="3c02d2ea-e276-49e6-a1c2-502e0f99c9c2" providerId="ADAL" clId="{FB41AA59-3FFF-4DE4-8980-CEF17D4CB978}" dt="2023-12-07T07:49:15.287" v="94" actId="1035"/>
          <ac:cxnSpMkLst>
            <pc:docMk/>
            <pc:sldMk cId="2848065599" sldId="1850"/>
            <ac:cxnSpMk id="10" creationId="{33AB551D-8A50-4DDF-121F-F865AEB4850E}"/>
          </ac:cxnSpMkLst>
        </pc:cxnChg>
        <pc:cxnChg chg="mod">
          <ac:chgData name="Christian Bachmann" userId="3c02d2ea-e276-49e6-a1c2-502e0f99c9c2" providerId="ADAL" clId="{FB41AA59-3FFF-4DE4-8980-CEF17D4CB978}" dt="2023-12-07T07:49:15.287" v="94" actId="1035"/>
          <ac:cxnSpMkLst>
            <pc:docMk/>
            <pc:sldMk cId="2848065599" sldId="1850"/>
            <ac:cxnSpMk id="12" creationId="{2409F4DB-B4F9-BEA5-D648-B1F0E235FEE3}"/>
          </ac:cxnSpMkLst>
        </pc:cxnChg>
        <pc:cxnChg chg="mod">
          <ac:chgData name="Christian Bachmann" userId="3c02d2ea-e276-49e6-a1c2-502e0f99c9c2" providerId="ADAL" clId="{FB41AA59-3FFF-4DE4-8980-CEF17D4CB978}" dt="2023-12-07T07:49:15.287" v="94" actId="1035"/>
          <ac:cxnSpMkLst>
            <pc:docMk/>
            <pc:sldMk cId="2848065599" sldId="1850"/>
            <ac:cxnSpMk id="14" creationId="{7DB97503-A467-46AD-B1DC-A8E653EA8157}"/>
          </ac:cxnSpMkLst>
        </pc:cxnChg>
        <pc:cxnChg chg="mod">
          <ac:chgData name="Christian Bachmann" userId="3c02d2ea-e276-49e6-a1c2-502e0f99c9c2" providerId="ADAL" clId="{FB41AA59-3FFF-4DE4-8980-CEF17D4CB978}" dt="2023-12-07T07:49:15.287" v="94" actId="1035"/>
          <ac:cxnSpMkLst>
            <pc:docMk/>
            <pc:sldMk cId="2848065599" sldId="1850"/>
            <ac:cxnSpMk id="16" creationId="{12F81F88-5016-1D9F-0E41-908E397A8B3F}"/>
          </ac:cxnSpMkLst>
        </pc:cxnChg>
      </pc:sldChg>
      <pc:sldChg chg="addSp delSp modSp add mod">
        <pc:chgData name="Christian Bachmann" userId="3c02d2ea-e276-49e6-a1c2-502e0f99c9c2" providerId="ADAL" clId="{FB41AA59-3FFF-4DE4-8980-CEF17D4CB978}" dt="2023-12-07T08:44:02.179" v="888" actId="404"/>
        <pc:sldMkLst>
          <pc:docMk/>
          <pc:sldMk cId="958921379" sldId="1852"/>
        </pc:sldMkLst>
        <pc:spChg chg="del">
          <ac:chgData name="Christian Bachmann" userId="3c02d2ea-e276-49e6-a1c2-502e0f99c9c2" providerId="ADAL" clId="{FB41AA59-3FFF-4DE4-8980-CEF17D4CB978}" dt="2023-12-07T07:48:53.669" v="90" actId="478"/>
          <ac:spMkLst>
            <pc:docMk/>
            <pc:sldMk cId="958921379" sldId="1852"/>
            <ac:spMk id="2" creationId="{A1F4DA0E-20A1-6236-6EA2-B39D27E295C0}"/>
          </ac:spMkLst>
        </pc:spChg>
        <pc:spChg chg="mod">
          <ac:chgData name="Christian Bachmann" userId="3c02d2ea-e276-49e6-a1c2-502e0f99c9c2" providerId="ADAL" clId="{FB41AA59-3FFF-4DE4-8980-CEF17D4CB978}" dt="2023-12-07T08:44:02.179" v="888" actId="404"/>
          <ac:spMkLst>
            <pc:docMk/>
            <pc:sldMk cId="958921379" sldId="1852"/>
            <ac:spMk id="4" creationId="{B1B33C2C-1E1C-4DA4-8081-9C167B034F23}"/>
          </ac:spMkLst>
        </pc:spChg>
        <pc:spChg chg="add mod">
          <ac:chgData name="Christian Bachmann" userId="3c02d2ea-e276-49e6-a1c2-502e0f99c9c2" providerId="ADAL" clId="{FB41AA59-3FFF-4DE4-8980-CEF17D4CB978}" dt="2023-12-07T07:47:54.372" v="59"/>
          <ac:spMkLst>
            <pc:docMk/>
            <pc:sldMk cId="958921379" sldId="1852"/>
            <ac:spMk id="5" creationId="{0E511D25-4073-B8C3-69BE-95168FDFC91F}"/>
          </ac:spMkLst>
        </pc:spChg>
        <pc:spChg chg="add mod">
          <ac:chgData name="Christian Bachmann" userId="3c02d2ea-e276-49e6-a1c2-502e0f99c9c2" providerId="ADAL" clId="{FB41AA59-3FFF-4DE4-8980-CEF17D4CB978}" dt="2023-12-07T07:47:54.372" v="59"/>
          <ac:spMkLst>
            <pc:docMk/>
            <pc:sldMk cId="958921379" sldId="1852"/>
            <ac:spMk id="6" creationId="{3D1302C4-EDAB-FAE9-43C5-314890C4B1CA}"/>
          </ac:spMkLst>
        </pc:spChg>
        <pc:picChg chg="mod">
          <ac:chgData name="Christian Bachmann" userId="3c02d2ea-e276-49e6-a1c2-502e0f99c9c2" providerId="ADAL" clId="{FB41AA59-3FFF-4DE4-8980-CEF17D4CB978}" dt="2023-12-07T07:49:39.759" v="104" actId="1076"/>
          <ac:picMkLst>
            <pc:docMk/>
            <pc:sldMk cId="958921379" sldId="1852"/>
            <ac:picMk id="1027" creationId="{072C6F7D-27AB-B285-B4C4-45355B04D907}"/>
          </ac:picMkLst>
        </pc:picChg>
      </pc:sldChg>
      <pc:sldChg chg="addSp delSp modSp add mod">
        <pc:chgData name="Christian Bachmann" userId="3c02d2ea-e276-49e6-a1c2-502e0f99c9c2" providerId="ADAL" clId="{FB41AA59-3FFF-4DE4-8980-CEF17D4CB978}" dt="2023-12-12T08:44:35" v="3391" actId="6549"/>
        <pc:sldMkLst>
          <pc:docMk/>
          <pc:sldMk cId="1050264929" sldId="1853"/>
        </pc:sldMkLst>
        <pc:spChg chg="del">
          <ac:chgData name="Christian Bachmann" userId="3c02d2ea-e276-49e6-a1c2-502e0f99c9c2" providerId="ADAL" clId="{FB41AA59-3FFF-4DE4-8980-CEF17D4CB978}" dt="2023-12-07T07:48:51.209" v="89" actId="478"/>
          <ac:spMkLst>
            <pc:docMk/>
            <pc:sldMk cId="1050264929" sldId="1853"/>
            <ac:spMk id="2" creationId="{F68282F9-D3DF-70C7-78B4-F20C90EF3EFD}"/>
          </ac:spMkLst>
        </pc:spChg>
        <pc:spChg chg="mod">
          <ac:chgData name="Christian Bachmann" userId="3c02d2ea-e276-49e6-a1c2-502e0f99c9c2" providerId="ADAL" clId="{FB41AA59-3FFF-4DE4-8980-CEF17D4CB978}" dt="2023-12-07T08:44:06.092" v="889" actId="404"/>
          <ac:spMkLst>
            <pc:docMk/>
            <pc:sldMk cId="1050264929" sldId="1853"/>
            <ac:spMk id="4" creationId="{B1B33C2C-1E1C-4DA4-8081-9C167B034F23}"/>
          </ac:spMkLst>
        </pc:spChg>
        <pc:spChg chg="add mod">
          <ac:chgData name="Christian Bachmann" userId="3c02d2ea-e276-49e6-a1c2-502e0f99c9c2" providerId="ADAL" clId="{FB41AA59-3FFF-4DE4-8980-CEF17D4CB978}" dt="2023-12-07T07:47:55.192" v="60"/>
          <ac:spMkLst>
            <pc:docMk/>
            <pc:sldMk cId="1050264929" sldId="1853"/>
            <ac:spMk id="7" creationId="{4CB0D7DB-EBEA-918D-37A0-A3B774DFD248}"/>
          </ac:spMkLst>
        </pc:spChg>
        <pc:spChg chg="add mod">
          <ac:chgData name="Christian Bachmann" userId="3c02d2ea-e276-49e6-a1c2-502e0f99c9c2" providerId="ADAL" clId="{FB41AA59-3FFF-4DE4-8980-CEF17D4CB978}" dt="2023-12-07T07:47:55.192" v="60"/>
          <ac:spMkLst>
            <pc:docMk/>
            <pc:sldMk cId="1050264929" sldId="1853"/>
            <ac:spMk id="8" creationId="{52597F87-E836-558D-0D3D-6B456BD16717}"/>
          </ac:spMkLst>
        </pc:spChg>
        <pc:graphicFrameChg chg="mod modGraphic">
          <ac:chgData name="Christian Bachmann" userId="3c02d2ea-e276-49e6-a1c2-502e0f99c9c2" providerId="ADAL" clId="{FB41AA59-3FFF-4DE4-8980-CEF17D4CB978}" dt="2023-12-12T08:44:35" v="3391" actId="6549"/>
          <ac:graphicFrameMkLst>
            <pc:docMk/>
            <pc:sldMk cId="1050264929" sldId="1853"/>
            <ac:graphicFrameMk id="3" creationId="{04F9AFDF-D944-46D0-7380-28502390EA38}"/>
          </ac:graphicFrameMkLst>
        </pc:graphicFrameChg>
      </pc:sldChg>
      <pc:sldChg chg="addSp delSp modSp add mod">
        <pc:chgData name="Christian Bachmann" userId="3c02d2ea-e276-49e6-a1c2-502e0f99c9c2" providerId="ADAL" clId="{FB41AA59-3FFF-4DE4-8980-CEF17D4CB978}" dt="2023-12-12T12:56:37.274" v="4129" actId="20577"/>
        <pc:sldMkLst>
          <pc:docMk/>
          <pc:sldMk cId="2242974087" sldId="1854"/>
        </pc:sldMkLst>
        <pc:spChg chg="add mod">
          <ac:chgData name="Christian Bachmann" userId="3c02d2ea-e276-49e6-a1c2-502e0f99c9c2" providerId="ADAL" clId="{FB41AA59-3FFF-4DE4-8980-CEF17D4CB978}" dt="2023-12-11T08:06:33.451" v="2722"/>
          <ac:spMkLst>
            <pc:docMk/>
            <pc:sldMk cId="2242974087" sldId="1854"/>
            <ac:spMk id="3" creationId="{9A508DF1-7A53-C4C0-B4D5-A330D05B7299}"/>
          </ac:spMkLst>
        </pc:spChg>
        <pc:spChg chg="mod">
          <ac:chgData name="Christian Bachmann" userId="3c02d2ea-e276-49e6-a1c2-502e0f99c9c2" providerId="ADAL" clId="{FB41AA59-3FFF-4DE4-8980-CEF17D4CB978}" dt="2023-12-12T12:56:37.274" v="4129" actId="20577"/>
          <ac:spMkLst>
            <pc:docMk/>
            <pc:sldMk cId="2242974087" sldId="1854"/>
            <ac:spMk id="4" creationId="{B1B33C2C-1E1C-4DA4-8081-9C167B034F23}"/>
          </ac:spMkLst>
        </pc:spChg>
        <pc:spChg chg="del mod">
          <ac:chgData name="Christian Bachmann" userId="3c02d2ea-e276-49e6-a1c2-502e0f99c9c2" providerId="ADAL" clId="{FB41AA59-3FFF-4DE4-8980-CEF17D4CB978}" dt="2023-12-12T09:11:38.881" v="3393" actId="478"/>
          <ac:spMkLst>
            <pc:docMk/>
            <pc:sldMk cId="2242974087" sldId="1854"/>
            <ac:spMk id="5" creationId="{79D75D0E-1A5D-FA3E-C8E2-517EE0F545D2}"/>
          </ac:spMkLst>
        </pc:spChg>
        <pc:spChg chg="add mod">
          <ac:chgData name="Christian Bachmann" userId="3c02d2ea-e276-49e6-a1c2-502e0f99c9c2" providerId="ADAL" clId="{FB41AA59-3FFF-4DE4-8980-CEF17D4CB978}" dt="2023-12-11T08:06:33.451" v="2722"/>
          <ac:spMkLst>
            <pc:docMk/>
            <pc:sldMk cId="2242974087" sldId="1854"/>
            <ac:spMk id="6" creationId="{187D455E-10A2-26C7-06FD-F97790F90305}"/>
          </ac:spMkLst>
        </pc:spChg>
        <pc:spChg chg="mod">
          <ac:chgData name="Christian Bachmann" userId="3c02d2ea-e276-49e6-a1c2-502e0f99c9c2" providerId="ADAL" clId="{FB41AA59-3FFF-4DE4-8980-CEF17D4CB978}" dt="2023-12-12T09:26:00.172" v="3464" actId="1076"/>
          <ac:spMkLst>
            <pc:docMk/>
            <pc:sldMk cId="2242974087" sldId="1854"/>
            <ac:spMk id="7" creationId="{7A9B86A9-D86D-43B0-5153-AB42FB1AE14E}"/>
          </ac:spMkLst>
        </pc:spChg>
        <pc:spChg chg="mod">
          <ac:chgData name="Christian Bachmann" userId="3c02d2ea-e276-49e6-a1c2-502e0f99c9c2" providerId="ADAL" clId="{FB41AA59-3FFF-4DE4-8980-CEF17D4CB978}" dt="2023-12-12T09:25:57.748" v="3463" actId="1076"/>
          <ac:spMkLst>
            <pc:docMk/>
            <pc:sldMk cId="2242974087" sldId="1854"/>
            <ac:spMk id="8" creationId="{437EC5B0-EF96-3272-EF1E-18ADF2C7D097}"/>
          </ac:spMkLst>
        </pc:spChg>
        <pc:spChg chg="mod">
          <ac:chgData name="Christian Bachmann" userId="3c02d2ea-e276-49e6-a1c2-502e0f99c9c2" providerId="ADAL" clId="{FB41AA59-3FFF-4DE4-8980-CEF17D4CB978}" dt="2023-12-12T09:19:44.051" v="3398" actId="11530"/>
          <ac:spMkLst>
            <pc:docMk/>
            <pc:sldMk cId="2242974087" sldId="1854"/>
            <ac:spMk id="10" creationId="{A3426916-AEA9-4C00-446C-2C1B43CD1879}"/>
          </ac:spMkLst>
        </pc:spChg>
        <pc:spChg chg="mod">
          <ac:chgData name="Christian Bachmann" userId="3c02d2ea-e276-49e6-a1c2-502e0f99c9c2" providerId="ADAL" clId="{FB41AA59-3FFF-4DE4-8980-CEF17D4CB978}" dt="2023-12-12T09:19:44.051" v="3398" actId="11530"/>
          <ac:spMkLst>
            <pc:docMk/>
            <pc:sldMk cId="2242974087" sldId="1854"/>
            <ac:spMk id="11" creationId="{F7AD613B-E5CB-4D4D-B5B2-4FF594EC3FB0}"/>
          </ac:spMkLst>
        </pc:spChg>
        <pc:spChg chg="mod">
          <ac:chgData name="Christian Bachmann" userId="3c02d2ea-e276-49e6-a1c2-502e0f99c9c2" providerId="ADAL" clId="{FB41AA59-3FFF-4DE4-8980-CEF17D4CB978}" dt="2023-12-12T09:19:44.051" v="3398" actId="11530"/>
          <ac:spMkLst>
            <pc:docMk/>
            <pc:sldMk cId="2242974087" sldId="1854"/>
            <ac:spMk id="12" creationId="{C4B02A37-EECF-8AF3-8EF2-DB56DCEEA878}"/>
          </ac:spMkLst>
        </pc:spChg>
        <pc:spChg chg="mod">
          <ac:chgData name="Christian Bachmann" userId="3c02d2ea-e276-49e6-a1c2-502e0f99c9c2" providerId="ADAL" clId="{FB41AA59-3FFF-4DE4-8980-CEF17D4CB978}" dt="2023-12-12T09:19:44.051" v="3398" actId="11530"/>
          <ac:spMkLst>
            <pc:docMk/>
            <pc:sldMk cId="2242974087" sldId="1854"/>
            <ac:spMk id="13" creationId="{13BD66D7-C6CB-922E-0E81-817255E527C8}"/>
          </ac:spMkLst>
        </pc:spChg>
        <pc:spChg chg="mod">
          <ac:chgData name="Christian Bachmann" userId="3c02d2ea-e276-49e6-a1c2-502e0f99c9c2" providerId="ADAL" clId="{FB41AA59-3FFF-4DE4-8980-CEF17D4CB978}" dt="2023-12-12T09:19:44.051" v="3398" actId="11530"/>
          <ac:spMkLst>
            <pc:docMk/>
            <pc:sldMk cId="2242974087" sldId="1854"/>
            <ac:spMk id="14" creationId="{0026F18A-E2A5-79CB-D7E5-4CC7192269FD}"/>
          </ac:spMkLst>
        </pc:spChg>
        <pc:spChg chg="mod">
          <ac:chgData name="Christian Bachmann" userId="3c02d2ea-e276-49e6-a1c2-502e0f99c9c2" providerId="ADAL" clId="{FB41AA59-3FFF-4DE4-8980-CEF17D4CB978}" dt="2023-12-12T09:19:44.051" v="3398" actId="11530"/>
          <ac:spMkLst>
            <pc:docMk/>
            <pc:sldMk cId="2242974087" sldId="1854"/>
            <ac:spMk id="15" creationId="{43C93127-78E1-477D-A1D1-367B64FA8A26}"/>
          </ac:spMkLst>
        </pc:spChg>
        <pc:spChg chg="mod">
          <ac:chgData name="Christian Bachmann" userId="3c02d2ea-e276-49e6-a1c2-502e0f99c9c2" providerId="ADAL" clId="{FB41AA59-3FFF-4DE4-8980-CEF17D4CB978}" dt="2023-12-12T09:19:44.051" v="3398" actId="11530"/>
          <ac:spMkLst>
            <pc:docMk/>
            <pc:sldMk cId="2242974087" sldId="1854"/>
            <ac:spMk id="16" creationId="{8F9F0F9F-177B-D57E-EB85-F3A188B5002C}"/>
          </ac:spMkLst>
        </pc:spChg>
        <pc:spChg chg="mod">
          <ac:chgData name="Christian Bachmann" userId="3c02d2ea-e276-49e6-a1c2-502e0f99c9c2" providerId="ADAL" clId="{FB41AA59-3FFF-4DE4-8980-CEF17D4CB978}" dt="2023-12-12T09:19:44.051" v="3398" actId="11530"/>
          <ac:spMkLst>
            <pc:docMk/>
            <pc:sldMk cId="2242974087" sldId="1854"/>
            <ac:spMk id="17" creationId="{444B68AB-42B2-64E4-6289-23FCB2CF5EE4}"/>
          </ac:spMkLst>
        </pc:spChg>
        <pc:spChg chg="mod">
          <ac:chgData name="Christian Bachmann" userId="3c02d2ea-e276-49e6-a1c2-502e0f99c9c2" providerId="ADAL" clId="{FB41AA59-3FFF-4DE4-8980-CEF17D4CB978}" dt="2023-12-12T09:19:44.051" v="3398" actId="11530"/>
          <ac:spMkLst>
            <pc:docMk/>
            <pc:sldMk cId="2242974087" sldId="1854"/>
            <ac:spMk id="18" creationId="{84CCF64E-659B-D5C9-2DA8-42648FA48908}"/>
          </ac:spMkLst>
        </pc:spChg>
        <pc:spChg chg="mod">
          <ac:chgData name="Christian Bachmann" userId="3c02d2ea-e276-49e6-a1c2-502e0f99c9c2" providerId="ADAL" clId="{FB41AA59-3FFF-4DE4-8980-CEF17D4CB978}" dt="2023-12-12T09:19:44.051" v="3398" actId="11530"/>
          <ac:spMkLst>
            <pc:docMk/>
            <pc:sldMk cId="2242974087" sldId="1854"/>
            <ac:spMk id="19" creationId="{665A139D-9BC4-94E6-F560-0434C314C4D9}"/>
          </ac:spMkLst>
        </pc:spChg>
        <pc:spChg chg="mod">
          <ac:chgData name="Christian Bachmann" userId="3c02d2ea-e276-49e6-a1c2-502e0f99c9c2" providerId="ADAL" clId="{FB41AA59-3FFF-4DE4-8980-CEF17D4CB978}" dt="2023-12-12T09:19:44.051" v="3398" actId="11530"/>
          <ac:spMkLst>
            <pc:docMk/>
            <pc:sldMk cId="2242974087" sldId="1854"/>
            <ac:spMk id="20" creationId="{5967EB6E-C6F2-FE8E-6540-87F5562469F2}"/>
          </ac:spMkLst>
        </pc:spChg>
        <pc:spChg chg="mod">
          <ac:chgData name="Christian Bachmann" userId="3c02d2ea-e276-49e6-a1c2-502e0f99c9c2" providerId="ADAL" clId="{FB41AA59-3FFF-4DE4-8980-CEF17D4CB978}" dt="2023-12-12T09:19:44.051" v="3398" actId="11530"/>
          <ac:spMkLst>
            <pc:docMk/>
            <pc:sldMk cId="2242974087" sldId="1854"/>
            <ac:spMk id="21" creationId="{D3AFE20A-2EAA-3F67-35FE-FF53C5CF05B9}"/>
          </ac:spMkLst>
        </pc:spChg>
        <pc:spChg chg="mod">
          <ac:chgData name="Christian Bachmann" userId="3c02d2ea-e276-49e6-a1c2-502e0f99c9c2" providerId="ADAL" clId="{FB41AA59-3FFF-4DE4-8980-CEF17D4CB978}" dt="2023-12-12T09:19:44.051" v="3398" actId="11530"/>
          <ac:spMkLst>
            <pc:docMk/>
            <pc:sldMk cId="2242974087" sldId="1854"/>
            <ac:spMk id="22" creationId="{46DEC897-36F4-67AB-CCD8-18C689327119}"/>
          </ac:spMkLst>
        </pc:spChg>
        <pc:spChg chg="mod">
          <ac:chgData name="Christian Bachmann" userId="3c02d2ea-e276-49e6-a1c2-502e0f99c9c2" providerId="ADAL" clId="{FB41AA59-3FFF-4DE4-8980-CEF17D4CB978}" dt="2023-12-12T09:19:44.051" v="3398" actId="11530"/>
          <ac:spMkLst>
            <pc:docMk/>
            <pc:sldMk cId="2242974087" sldId="1854"/>
            <ac:spMk id="23" creationId="{474C4125-ADDA-38AE-7123-521C255B67DA}"/>
          </ac:spMkLst>
        </pc:spChg>
        <pc:spChg chg="mod">
          <ac:chgData name="Christian Bachmann" userId="3c02d2ea-e276-49e6-a1c2-502e0f99c9c2" providerId="ADAL" clId="{FB41AA59-3FFF-4DE4-8980-CEF17D4CB978}" dt="2023-12-12T09:19:44.051" v="3398" actId="11530"/>
          <ac:spMkLst>
            <pc:docMk/>
            <pc:sldMk cId="2242974087" sldId="1854"/>
            <ac:spMk id="25" creationId="{5E47DA5D-39A2-ED35-476B-926BB951A170}"/>
          </ac:spMkLst>
        </pc:spChg>
        <pc:spChg chg="add mod">
          <ac:chgData name="Christian Bachmann" userId="3c02d2ea-e276-49e6-a1c2-502e0f99c9c2" providerId="ADAL" clId="{FB41AA59-3FFF-4DE4-8980-CEF17D4CB978}" dt="2023-12-12T09:23:24.701" v="3421" actId="6549"/>
          <ac:spMkLst>
            <pc:docMk/>
            <pc:sldMk cId="2242974087" sldId="1854"/>
            <ac:spMk id="27" creationId="{579C7877-CAE0-ABA3-63FD-E272CE2D61E8}"/>
          </ac:spMkLst>
        </pc:spChg>
        <pc:spChg chg="del mod">
          <ac:chgData name="Christian Bachmann" userId="3c02d2ea-e276-49e6-a1c2-502e0f99c9c2" providerId="ADAL" clId="{FB41AA59-3FFF-4DE4-8980-CEF17D4CB978}" dt="2023-12-12T09:11:42.849" v="3395" actId="478"/>
          <ac:spMkLst>
            <pc:docMk/>
            <pc:sldMk cId="2242974087" sldId="1854"/>
            <ac:spMk id="42" creationId="{76974336-9DAD-348D-FE76-481C95D32B65}"/>
          </ac:spMkLst>
        </pc:spChg>
        <pc:spChg chg="mod">
          <ac:chgData name="Christian Bachmann" userId="3c02d2ea-e276-49e6-a1c2-502e0f99c9c2" providerId="ADAL" clId="{FB41AA59-3FFF-4DE4-8980-CEF17D4CB978}" dt="2023-12-12T09:21:00.848" v="3414"/>
          <ac:spMkLst>
            <pc:docMk/>
            <pc:sldMk cId="2242974087" sldId="1854"/>
            <ac:spMk id="43" creationId="{52704F65-EC3A-F948-059B-5EF1D1E68A42}"/>
          </ac:spMkLst>
        </pc:spChg>
        <pc:spChg chg="mod">
          <ac:chgData name="Christian Bachmann" userId="3c02d2ea-e276-49e6-a1c2-502e0f99c9c2" providerId="ADAL" clId="{FB41AA59-3FFF-4DE4-8980-CEF17D4CB978}" dt="2023-12-12T09:21:00.848" v="3414"/>
          <ac:spMkLst>
            <pc:docMk/>
            <pc:sldMk cId="2242974087" sldId="1854"/>
            <ac:spMk id="45" creationId="{F2229FF9-C1BA-408F-659A-18C205C875DA}"/>
          </ac:spMkLst>
        </pc:spChg>
        <pc:spChg chg="mod">
          <ac:chgData name="Christian Bachmann" userId="3c02d2ea-e276-49e6-a1c2-502e0f99c9c2" providerId="ADAL" clId="{FB41AA59-3FFF-4DE4-8980-CEF17D4CB978}" dt="2023-12-12T09:21:00.848" v="3414"/>
          <ac:spMkLst>
            <pc:docMk/>
            <pc:sldMk cId="2242974087" sldId="1854"/>
            <ac:spMk id="47" creationId="{38AFF066-6E2F-CB62-2D7C-EBF81ECB3D67}"/>
          </ac:spMkLst>
        </pc:spChg>
        <pc:spChg chg="mod">
          <ac:chgData name="Christian Bachmann" userId="3c02d2ea-e276-49e6-a1c2-502e0f99c9c2" providerId="ADAL" clId="{FB41AA59-3FFF-4DE4-8980-CEF17D4CB978}" dt="2023-12-12T09:21:00.848" v="3414"/>
          <ac:spMkLst>
            <pc:docMk/>
            <pc:sldMk cId="2242974087" sldId="1854"/>
            <ac:spMk id="52" creationId="{FF724B0B-1BA2-FF9E-140F-AC929F44713B}"/>
          </ac:spMkLst>
        </pc:spChg>
        <pc:spChg chg="mod">
          <ac:chgData name="Christian Bachmann" userId="3c02d2ea-e276-49e6-a1c2-502e0f99c9c2" providerId="ADAL" clId="{FB41AA59-3FFF-4DE4-8980-CEF17D4CB978}" dt="2023-12-12T09:21:00.848" v="3414"/>
          <ac:spMkLst>
            <pc:docMk/>
            <pc:sldMk cId="2242974087" sldId="1854"/>
            <ac:spMk id="54" creationId="{29AEA996-87D5-A6E7-3057-6403549AF6D3}"/>
          </ac:spMkLst>
        </pc:spChg>
        <pc:spChg chg="mod">
          <ac:chgData name="Christian Bachmann" userId="3c02d2ea-e276-49e6-a1c2-502e0f99c9c2" providerId="ADAL" clId="{FB41AA59-3FFF-4DE4-8980-CEF17D4CB978}" dt="2023-12-12T09:21:00.848" v="3414"/>
          <ac:spMkLst>
            <pc:docMk/>
            <pc:sldMk cId="2242974087" sldId="1854"/>
            <ac:spMk id="56" creationId="{E52A423D-E1F7-8EF3-5AA6-B8C40107EFBF}"/>
          </ac:spMkLst>
        </pc:spChg>
        <pc:spChg chg="mod">
          <ac:chgData name="Christian Bachmann" userId="3c02d2ea-e276-49e6-a1c2-502e0f99c9c2" providerId="ADAL" clId="{FB41AA59-3FFF-4DE4-8980-CEF17D4CB978}" dt="2023-12-12T09:21:00.848" v="3414"/>
          <ac:spMkLst>
            <pc:docMk/>
            <pc:sldMk cId="2242974087" sldId="1854"/>
            <ac:spMk id="58" creationId="{37DC8798-6408-8639-CB79-A7A95349F62B}"/>
          </ac:spMkLst>
        </pc:spChg>
        <pc:grpChg chg="del mod ord">
          <ac:chgData name="Christian Bachmann" userId="3c02d2ea-e276-49e6-a1c2-502e0f99c9c2" providerId="ADAL" clId="{FB41AA59-3FFF-4DE4-8980-CEF17D4CB978}" dt="2023-12-12T09:20:39.854" v="3408" actId="478"/>
          <ac:grpSpMkLst>
            <pc:docMk/>
            <pc:sldMk cId="2242974087" sldId="1854"/>
            <ac:grpSpMk id="2" creationId="{3DDD1152-EC4E-1A1E-CD5D-335E69CE3DF5}"/>
          </ac:grpSpMkLst>
        </pc:grpChg>
        <pc:grpChg chg="mod">
          <ac:chgData name="Christian Bachmann" userId="3c02d2ea-e276-49e6-a1c2-502e0f99c9c2" providerId="ADAL" clId="{FB41AA59-3FFF-4DE4-8980-CEF17D4CB978}" dt="2023-12-12T09:19:44.051" v="3398" actId="11530"/>
          <ac:grpSpMkLst>
            <pc:docMk/>
            <pc:sldMk cId="2242974087" sldId="1854"/>
            <ac:grpSpMk id="9" creationId="{DB6BEA25-21E9-B922-6BB0-5B9C53796174}"/>
          </ac:grpSpMkLst>
        </pc:grpChg>
        <pc:grpChg chg="add mod ord">
          <ac:chgData name="Christian Bachmann" userId="3c02d2ea-e276-49e6-a1c2-502e0f99c9c2" providerId="ADAL" clId="{FB41AA59-3FFF-4DE4-8980-CEF17D4CB978}" dt="2023-12-12T09:22:26.836" v="3419"/>
          <ac:grpSpMkLst>
            <pc:docMk/>
            <pc:sldMk cId="2242974087" sldId="1854"/>
            <ac:grpSpMk id="32" creationId="{4FA95EC8-0C77-3BE7-4393-E88903149BEC}"/>
          </ac:grpSpMkLst>
        </pc:grpChg>
        <pc:grpChg chg="mod">
          <ac:chgData name="Christian Bachmann" userId="3c02d2ea-e276-49e6-a1c2-502e0f99c9c2" providerId="ADAL" clId="{FB41AA59-3FFF-4DE4-8980-CEF17D4CB978}" dt="2023-12-12T09:21:00.848" v="3414"/>
          <ac:grpSpMkLst>
            <pc:docMk/>
            <pc:sldMk cId="2242974087" sldId="1854"/>
            <ac:grpSpMk id="34" creationId="{FB976BAA-6FB9-AECF-9305-B77FBB529D6C}"/>
          </ac:grpSpMkLst>
        </pc:grpChg>
        <pc:grpChg chg="mod">
          <ac:chgData name="Christian Bachmann" userId="3c02d2ea-e276-49e6-a1c2-502e0f99c9c2" providerId="ADAL" clId="{FB41AA59-3FFF-4DE4-8980-CEF17D4CB978}" dt="2023-12-12T09:21:00.848" v="3414"/>
          <ac:grpSpMkLst>
            <pc:docMk/>
            <pc:sldMk cId="2242974087" sldId="1854"/>
            <ac:grpSpMk id="35" creationId="{6478AD18-186A-D7DE-098F-B3F04C3CEAC7}"/>
          </ac:grpSpMkLst>
        </pc:grpChg>
        <pc:grpChg chg="mod">
          <ac:chgData name="Christian Bachmann" userId="3c02d2ea-e276-49e6-a1c2-502e0f99c9c2" providerId="ADAL" clId="{FB41AA59-3FFF-4DE4-8980-CEF17D4CB978}" dt="2023-12-12T09:21:00.848" v="3414"/>
          <ac:grpSpMkLst>
            <pc:docMk/>
            <pc:sldMk cId="2242974087" sldId="1854"/>
            <ac:grpSpMk id="36" creationId="{C4FB5C82-5EDE-5CC2-E350-57AD1BB5D492}"/>
          </ac:grpSpMkLst>
        </pc:grpChg>
        <pc:grpChg chg="mod">
          <ac:chgData name="Christian Bachmann" userId="3c02d2ea-e276-49e6-a1c2-502e0f99c9c2" providerId="ADAL" clId="{FB41AA59-3FFF-4DE4-8980-CEF17D4CB978}" dt="2023-12-12T09:21:00.848" v="3414"/>
          <ac:grpSpMkLst>
            <pc:docMk/>
            <pc:sldMk cId="2242974087" sldId="1854"/>
            <ac:grpSpMk id="37" creationId="{733FCEEB-CF78-7F21-30B1-6536FEE65E5B}"/>
          </ac:grpSpMkLst>
        </pc:grpChg>
        <pc:grpChg chg="mod">
          <ac:chgData name="Christian Bachmann" userId="3c02d2ea-e276-49e6-a1c2-502e0f99c9c2" providerId="ADAL" clId="{FB41AA59-3FFF-4DE4-8980-CEF17D4CB978}" dt="2023-12-12T09:21:00.848" v="3414"/>
          <ac:grpSpMkLst>
            <pc:docMk/>
            <pc:sldMk cId="2242974087" sldId="1854"/>
            <ac:grpSpMk id="38" creationId="{3678140D-4079-0947-0879-3688817B1477}"/>
          </ac:grpSpMkLst>
        </pc:grpChg>
        <pc:grpChg chg="mod">
          <ac:chgData name="Christian Bachmann" userId="3c02d2ea-e276-49e6-a1c2-502e0f99c9c2" providerId="ADAL" clId="{FB41AA59-3FFF-4DE4-8980-CEF17D4CB978}" dt="2023-12-12T09:21:00.848" v="3414"/>
          <ac:grpSpMkLst>
            <pc:docMk/>
            <pc:sldMk cId="2242974087" sldId="1854"/>
            <ac:grpSpMk id="39" creationId="{4AB8B6E7-483F-3F40-2B88-4557AB29F998}"/>
          </ac:grpSpMkLst>
        </pc:grpChg>
        <pc:grpChg chg="mod">
          <ac:chgData name="Christian Bachmann" userId="3c02d2ea-e276-49e6-a1c2-502e0f99c9c2" providerId="ADAL" clId="{FB41AA59-3FFF-4DE4-8980-CEF17D4CB978}" dt="2023-12-12T09:21:00.848" v="3414"/>
          <ac:grpSpMkLst>
            <pc:docMk/>
            <pc:sldMk cId="2242974087" sldId="1854"/>
            <ac:grpSpMk id="48" creationId="{296A509D-CB11-7C9B-61F6-F42596EF797F}"/>
          </ac:grpSpMkLst>
        </pc:grpChg>
        <pc:grpChg chg="mod">
          <ac:chgData name="Christian Bachmann" userId="3c02d2ea-e276-49e6-a1c2-502e0f99c9c2" providerId="ADAL" clId="{FB41AA59-3FFF-4DE4-8980-CEF17D4CB978}" dt="2023-12-12T09:21:00.848" v="3414"/>
          <ac:grpSpMkLst>
            <pc:docMk/>
            <pc:sldMk cId="2242974087" sldId="1854"/>
            <ac:grpSpMk id="49" creationId="{5B57F85C-A4EE-2AD0-D224-8307891DF47E}"/>
          </ac:grpSpMkLst>
        </pc:grpChg>
        <pc:grpChg chg="mod">
          <ac:chgData name="Christian Bachmann" userId="3c02d2ea-e276-49e6-a1c2-502e0f99c9c2" providerId="ADAL" clId="{FB41AA59-3FFF-4DE4-8980-CEF17D4CB978}" dt="2023-12-12T09:21:00.848" v="3414"/>
          <ac:grpSpMkLst>
            <pc:docMk/>
            <pc:sldMk cId="2242974087" sldId="1854"/>
            <ac:grpSpMk id="50" creationId="{DE150219-9911-5164-DE43-9BE29AFC85FB}"/>
          </ac:grpSpMkLst>
        </pc:grpChg>
        <pc:graphicFrameChg chg="add del mod">
          <ac:chgData name="Christian Bachmann" userId="3c02d2ea-e276-49e6-a1c2-502e0f99c9c2" providerId="ADAL" clId="{FB41AA59-3FFF-4DE4-8980-CEF17D4CB978}" dt="2023-12-12T09:23:31.633" v="3422" actId="478"/>
          <ac:graphicFrameMkLst>
            <pc:docMk/>
            <pc:sldMk cId="2242974087" sldId="1854"/>
            <ac:graphicFrameMk id="28" creationId="{2B6FAD13-E99F-5955-1820-74A17177532E}"/>
          </ac:graphicFrameMkLst>
        </pc:graphicFrameChg>
        <pc:graphicFrameChg chg="add del mod">
          <ac:chgData name="Christian Bachmann" userId="3c02d2ea-e276-49e6-a1c2-502e0f99c9c2" providerId="ADAL" clId="{FB41AA59-3FFF-4DE4-8980-CEF17D4CB978}" dt="2023-12-12T09:24:06.180" v="3424" actId="478"/>
          <ac:graphicFrameMkLst>
            <pc:docMk/>
            <pc:sldMk cId="2242974087" sldId="1854"/>
            <ac:graphicFrameMk id="29" creationId="{9F438FED-43C2-D868-F8CE-B0E1FB9AFE45}"/>
          </ac:graphicFrameMkLst>
        </pc:graphicFrameChg>
        <pc:picChg chg="mod">
          <ac:chgData name="Christian Bachmann" userId="3c02d2ea-e276-49e6-a1c2-502e0f99c9c2" providerId="ADAL" clId="{FB41AA59-3FFF-4DE4-8980-CEF17D4CB978}" dt="2023-12-12T09:19:44.051" v="3398" actId="11530"/>
          <ac:picMkLst>
            <pc:docMk/>
            <pc:sldMk cId="2242974087" sldId="1854"/>
            <ac:picMk id="24" creationId="{7870A45F-25C5-45D6-DAB5-FE36D7EF6B15}"/>
          </ac:picMkLst>
        </pc:picChg>
        <pc:picChg chg="mod modCrop">
          <ac:chgData name="Christian Bachmann" userId="3c02d2ea-e276-49e6-a1c2-502e0f99c9c2" providerId="ADAL" clId="{FB41AA59-3FFF-4DE4-8980-CEF17D4CB978}" dt="2023-12-12T09:26:08.798" v="3466" actId="14100"/>
          <ac:picMkLst>
            <pc:docMk/>
            <pc:sldMk cId="2242974087" sldId="1854"/>
            <ac:picMk id="26" creationId="{C989EC4C-5D2C-B286-D4EA-C392233E4D2C}"/>
          </ac:picMkLst>
        </pc:picChg>
        <pc:picChg chg="add del mod">
          <ac:chgData name="Christian Bachmann" userId="3c02d2ea-e276-49e6-a1c2-502e0f99c9c2" providerId="ADAL" clId="{FB41AA59-3FFF-4DE4-8980-CEF17D4CB978}" dt="2023-12-12T09:20:59.812" v="3413" actId="478"/>
          <ac:picMkLst>
            <pc:docMk/>
            <pc:sldMk cId="2242974087" sldId="1854"/>
            <ac:picMk id="31" creationId="{6DDD8AF5-9E64-5885-BE7A-B45715BFD254}"/>
          </ac:picMkLst>
        </pc:picChg>
        <pc:picChg chg="mod">
          <ac:chgData name="Christian Bachmann" userId="3c02d2ea-e276-49e6-a1c2-502e0f99c9c2" providerId="ADAL" clId="{FB41AA59-3FFF-4DE4-8980-CEF17D4CB978}" dt="2023-12-12T09:21:00.848" v="3414"/>
          <ac:picMkLst>
            <pc:docMk/>
            <pc:sldMk cId="2242974087" sldId="1854"/>
            <ac:picMk id="33" creationId="{09D1E99C-6C65-A2FC-0D95-03A00292DA16}"/>
          </ac:picMkLst>
        </pc:picChg>
        <pc:picChg chg="del">
          <ac:chgData name="Christian Bachmann" userId="3c02d2ea-e276-49e6-a1c2-502e0f99c9c2" providerId="ADAL" clId="{FB41AA59-3FFF-4DE4-8980-CEF17D4CB978}" dt="2023-12-12T09:11:17.319" v="3392" actId="478"/>
          <ac:picMkLst>
            <pc:docMk/>
            <pc:sldMk cId="2242974087" sldId="1854"/>
            <ac:picMk id="40" creationId="{24CBCA36-9C55-45B7-0908-B0D0F278C16D}"/>
          </ac:picMkLst>
        </pc:picChg>
        <pc:picChg chg="add mod modCrop">
          <ac:chgData name="Christian Bachmann" userId="3c02d2ea-e276-49e6-a1c2-502e0f99c9c2" providerId="ADAL" clId="{FB41AA59-3FFF-4DE4-8980-CEF17D4CB978}" dt="2023-12-12T09:24:22.433" v="3429" actId="1035"/>
          <ac:picMkLst>
            <pc:docMk/>
            <pc:sldMk cId="2242974087" sldId="1854"/>
            <ac:picMk id="60" creationId="{FEEF6DA2-7101-E03B-EC37-46CE5A9D56EF}"/>
          </ac:picMkLst>
        </pc:picChg>
        <pc:cxnChg chg="mod">
          <ac:chgData name="Christian Bachmann" userId="3c02d2ea-e276-49e6-a1c2-502e0f99c9c2" providerId="ADAL" clId="{FB41AA59-3FFF-4DE4-8980-CEF17D4CB978}" dt="2023-12-12T09:21:00.848" v="3414"/>
          <ac:cxnSpMkLst>
            <pc:docMk/>
            <pc:sldMk cId="2242974087" sldId="1854"/>
            <ac:cxnSpMk id="41" creationId="{0575F0D0-54FB-AAA3-F5DC-50855FF90F04}"/>
          </ac:cxnSpMkLst>
        </pc:cxnChg>
        <pc:cxnChg chg="mod">
          <ac:chgData name="Christian Bachmann" userId="3c02d2ea-e276-49e6-a1c2-502e0f99c9c2" providerId="ADAL" clId="{FB41AA59-3FFF-4DE4-8980-CEF17D4CB978}" dt="2023-12-12T09:21:00.848" v="3414"/>
          <ac:cxnSpMkLst>
            <pc:docMk/>
            <pc:sldMk cId="2242974087" sldId="1854"/>
            <ac:cxnSpMk id="44" creationId="{D05CB59E-1EA3-E30F-BBE0-1EF4AE26F0E6}"/>
          </ac:cxnSpMkLst>
        </pc:cxnChg>
        <pc:cxnChg chg="mod">
          <ac:chgData name="Christian Bachmann" userId="3c02d2ea-e276-49e6-a1c2-502e0f99c9c2" providerId="ADAL" clId="{FB41AA59-3FFF-4DE4-8980-CEF17D4CB978}" dt="2023-12-12T09:21:00.848" v="3414"/>
          <ac:cxnSpMkLst>
            <pc:docMk/>
            <pc:sldMk cId="2242974087" sldId="1854"/>
            <ac:cxnSpMk id="46" creationId="{C904663E-A786-A61D-7A19-7FDE3215B982}"/>
          </ac:cxnSpMkLst>
        </pc:cxnChg>
        <pc:cxnChg chg="mod">
          <ac:chgData name="Christian Bachmann" userId="3c02d2ea-e276-49e6-a1c2-502e0f99c9c2" providerId="ADAL" clId="{FB41AA59-3FFF-4DE4-8980-CEF17D4CB978}" dt="2023-12-12T09:21:00.848" v="3414"/>
          <ac:cxnSpMkLst>
            <pc:docMk/>
            <pc:sldMk cId="2242974087" sldId="1854"/>
            <ac:cxnSpMk id="51" creationId="{AE521681-9B15-049B-71C8-7588EAC5EF3E}"/>
          </ac:cxnSpMkLst>
        </pc:cxnChg>
        <pc:cxnChg chg="mod">
          <ac:chgData name="Christian Bachmann" userId="3c02d2ea-e276-49e6-a1c2-502e0f99c9c2" providerId="ADAL" clId="{FB41AA59-3FFF-4DE4-8980-CEF17D4CB978}" dt="2023-12-12T09:21:00.848" v="3414"/>
          <ac:cxnSpMkLst>
            <pc:docMk/>
            <pc:sldMk cId="2242974087" sldId="1854"/>
            <ac:cxnSpMk id="53" creationId="{DC783B30-81B3-22EC-841A-BCC00935C2F3}"/>
          </ac:cxnSpMkLst>
        </pc:cxnChg>
        <pc:cxnChg chg="mod">
          <ac:chgData name="Christian Bachmann" userId="3c02d2ea-e276-49e6-a1c2-502e0f99c9c2" providerId="ADAL" clId="{FB41AA59-3FFF-4DE4-8980-CEF17D4CB978}" dt="2023-12-12T09:21:00.848" v="3414"/>
          <ac:cxnSpMkLst>
            <pc:docMk/>
            <pc:sldMk cId="2242974087" sldId="1854"/>
            <ac:cxnSpMk id="55" creationId="{D8E66523-1644-5281-9F32-F7F6D106130B}"/>
          </ac:cxnSpMkLst>
        </pc:cxnChg>
        <pc:cxnChg chg="mod">
          <ac:chgData name="Christian Bachmann" userId="3c02d2ea-e276-49e6-a1c2-502e0f99c9c2" providerId="ADAL" clId="{FB41AA59-3FFF-4DE4-8980-CEF17D4CB978}" dt="2023-12-12T09:21:00.848" v="3414"/>
          <ac:cxnSpMkLst>
            <pc:docMk/>
            <pc:sldMk cId="2242974087" sldId="1854"/>
            <ac:cxnSpMk id="57" creationId="{B26F0A65-0F73-B0B3-4145-576F922CC2E8}"/>
          </ac:cxnSpMkLst>
        </pc:cxnChg>
      </pc:sldChg>
      <pc:sldChg chg="del ord">
        <pc:chgData name="Christian Bachmann" userId="3c02d2ea-e276-49e6-a1c2-502e0f99c9c2" providerId="ADAL" clId="{FB41AA59-3FFF-4DE4-8980-CEF17D4CB978}" dt="2023-12-11T08:08:34.837" v="2768" actId="47"/>
        <pc:sldMkLst>
          <pc:docMk/>
          <pc:sldMk cId="600387746" sldId="1855"/>
        </pc:sldMkLst>
      </pc:sldChg>
      <pc:sldChg chg="add del">
        <pc:chgData name="Christian Bachmann" userId="3c02d2ea-e276-49e6-a1c2-502e0f99c9c2" providerId="ADAL" clId="{FB41AA59-3FFF-4DE4-8980-CEF17D4CB978}" dt="2023-12-07T10:36:29.508" v="1258" actId="47"/>
        <pc:sldMkLst>
          <pc:docMk/>
          <pc:sldMk cId="2190804666" sldId="1855"/>
        </pc:sldMkLst>
      </pc:sldChg>
      <pc:sldChg chg="add del">
        <pc:chgData name="Christian Bachmann" userId="3c02d2ea-e276-49e6-a1c2-502e0f99c9c2" providerId="ADAL" clId="{FB41AA59-3FFF-4DE4-8980-CEF17D4CB978}" dt="2023-12-07T10:35:33.992" v="1254"/>
        <pc:sldMkLst>
          <pc:docMk/>
          <pc:sldMk cId="2680420670" sldId="1855"/>
        </pc:sldMkLst>
      </pc:sldChg>
      <pc:sldChg chg="add del">
        <pc:chgData name="Christian Bachmann" userId="3c02d2ea-e276-49e6-a1c2-502e0f99c9c2" providerId="ADAL" clId="{FB41AA59-3FFF-4DE4-8980-CEF17D4CB978}" dt="2023-12-07T10:35:33.992" v="1254"/>
        <pc:sldMkLst>
          <pc:docMk/>
          <pc:sldMk cId="2118181471" sldId="1856"/>
        </pc:sldMkLst>
      </pc:sldChg>
      <pc:sldChg chg="addSp delSp modSp add del mod">
        <pc:chgData name="Christian Bachmann" userId="3c02d2ea-e276-49e6-a1c2-502e0f99c9c2" providerId="ADAL" clId="{FB41AA59-3FFF-4DE4-8980-CEF17D4CB978}" dt="2023-12-11T08:08:48.935" v="2773" actId="47"/>
        <pc:sldMkLst>
          <pc:docMk/>
          <pc:sldMk cId="3049699720" sldId="1856"/>
        </pc:sldMkLst>
        <pc:spChg chg="mod">
          <ac:chgData name="Christian Bachmann" userId="3c02d2ea-e276-49e6-a1c2-502e0f99c9c2" providerId="ADAL" clId="{FB41AA59-3FFF-4DE4-8980-CEF17D4CB978}" dt="2023-12-07T10:37:48.684" v="1274" actId="20577"/>
          <ac:spMkLst>
            <pc:docMk/>
            <pc:sldMk cId="3049699720" sldId="1856"/>
            <ac:spMk id="4" creationId="{B1B33C2C-1E1C-4DA4-8081-9C167B034F23}"/>
          </ac:spMkLst>
        </pc:spChg>
        <pc:spChg chg="del">
          <ac:chgData name="Christian Bachmann" userId="3c02d2ea-e276-49e6-a1c2-502e0f99c9c2" providerId="ADAL" clId="{FB41AA59-3FFF-4DE4-8980-CEF17D4CB978}" dt="2023-12-07T10:37:31.950" v="1264" actId="478"/>
          <ac:spMkLst>
            <pc:docMk/>
            <pc:sldMk cId="3049699720" sldId="1856"/>
            <ac:spMk id="6" creationId="{AECD691C-7B5E-9152-D8F9-3917B630871B}"/>
          </ac:spMkLst>
        </pc:spChg>
        <pc:spChg chg="mod">
          <ac:chgData name="Christian Bachmann" userId="3c02d2ea-e276-49e6-a1c2-502e0f99c9c2" providerId="ADAL" clId="{FB41AA59-3FFF-4DE4-8980-CEF17D4CB978}" dt="2023-12-07T10:37:36.696" v="1266"/>
          <ac:spMkLst>
            <pc:docMk/>
            <pc:sldMk cId="3049699720" sldId="1856"/>
            <ac:spMk id="20" creationId="{4D302A12-F6B7-D58F-09B5-BDEA378F8588}"/>
          </ac:spMkLst>
        </pc:spChg>
        <pc:spChg chg="add mod">
          <ac:chgData name="Christian Bachmann" userId="3c02d2ea-e276-49e6-a1c2-502e0f99c9c2" providerId="ADAL" clId="{FB41AA59-3FFF-4DE4-8980-CEF17D4CB978}" dt="2023-12-07T10:38:06.338" v="1280" actId="1076"/>
          <ac:spMkLst>
            <pc:docMk/>
            <pc:sldMk cId="3049699720" sldId="1856"/>
            <ac:spMk id="22" creationId="{2DD63FE8-EED7-C49D-D6CB-2956A8ACEEF8}"/>
          </ac:spMkLst>
        </pc:spChg>
        <pc:spChg chg="add mod">
          <ac:chgData name="Christian Bachmann" userId="3c02d2ea-e276-49e6-a1c2-502e0f99c9c2" providerId="ADAL" clId="{FB41AA59-3FFF-4DE4-8980-CEF17D4CB978}" dt="2023-12-07T10:47:40.794" v="1396" actId="1076"/>
          <ac:spMkLst>
            <pc:docMk/>
            <pc:sldMk cId="3049699720" sldId="1856"/>
            <ac:spMk id="23" creationId="{5CF4046A-D740-694A-D770-9468F338D9AE}"/>
          </ac:spMkLst>
        </pc:spChg>
        <pc:grpChg chg="del">
          <ac:chgData name="Christian Bachmann" userId="3c02d2ea-e276-49e6-a1c2-502e0f99c9c2" providerId="ADAL" clId="{FB41AA59-3FFF-4DE4-8980-CEF17D4CB978}" dt="2023-12-07T10:37:36.044" v="1265" actId="478"/>
          <ac:grpSpMkLst>
            <pc:docMk/>
            <pc:sldMk cId="3049699720" sldId="1856"/>
            <ac:grpSpMk id="7" creationId="{74E7C0E3-A7D4-B602-0DD4-90D93084CFDE}"/>
          </ac:grpSpMkLst>
        </pc:grpChg>
        <pc:grpChg chg="add mod">
          <ac:chgData name="Christian Bachmann" userId="3c02d2ea-e276-49e6-a1c2-502e0f99c9c2" providerId="ADAL" clId="{FB41AA59-3FFF-4DE4-8980-CEF17D4CB978}" dt="2023-12-07T10:47:42.444" v="1397" actId="1076"/>
          <ac:grpSpMkLst>
            <pc:docMk/>
            <pc:sldMk cId="3049699720" sldId="1856"/>
            <ac:grpSpMk id="17" creationId="{2553F453-2260-310E-7F20-B31AA3608C2F}"/>
          </ac:grpSpMkLst>
        </pc:grpChg>
        <pc:graphicFrameChg chg="del">
          <ac:chgData name="Christian Bachmann" userId="3c02d2ea-e276-49e6-a1c2-502e0f99c9c2" providerId="ADAL" clId="{FB41AA59-3FFF-4DE4-8980-CEF17D4CB978}" dt="2023-12-07T10:37:31.950" v="1264" actId="478"/>
          <ac:graphicFrameMkLst>
            <pc:docMk/>
            <pc:sldMk cId="3049699720" sldId="1856"/>
            <ac:graphicFrameMk id="5" creationId="{0A08FB70-C1C3-049A-D40A-3C69DFA2033F}"/>
          </ac:graphicFrameMkLst>
        </pc:graphicFrameChg>
        <pc:graphicFrameChg chg="del">
          <ac:chgData name="Christian Bachmann" userId="3c02d2ea-e276-49e6-a1c2-502e0f99c9c2" providerId="ADAL" clId="{FB41AA59-3FFF-4DE4-8980-CEF17D4CB978}" dt="2023-12-07T10:37:31.950" v="1264" actId="478"/>
          <ac:graphicFrameMkLst>
            <pc:docMk/>
            <pc:sldMk cId="3049699720" sldId="1856"/>
            <ac:graphicFrameMk id="15" creationId="{12B4B66D-8D13-CD99-4AD3-3533B1F79205}"/>
          </ac:graphicFrameMkLst>
        </pc:graphicFrameChg>
        <pc:graphicFrameChg chg="add del mod">
          <ac:chgData name="Christian Bachmann" userId="3c02d2ea-e276-49e6-a1c2-502e0f99c9c2" providerId="ADAL" clId="{FB41AA59-3FFF-4DE4-8980-CEF17D4CB978}" dt="2023-12-07T10:37:51.818" v="1275" actId="478"/>
          <ac:graphicFrameMkLst>
            <pc:docMk/>
            <pc:sldMk cId="3049699720" sldId="1856"/>
            <ac:graphicFrameMk id="16" creationId="{6163EC08-E23B-2ECF-6C55-0734488896C4}"/>
          </ac:graphicFrameMkLst>
        </pc:graphicFrameChg>
        <pc:graphicFrameChg chg="mod">
          <ac:chgData name="Christian Bachmann" userId="3c02d2ea-e276-49e6-a1c2-502e0f99c9c2" providerId="ADAL" clId="{FB41AA59-3FFF-4DE4-8980-CEF17D4CB978}" dt="2023-12-07T10:38:14.675" v="1282"/>
          <ac:graphicFrameMkLst>
            <pc:docMk/>
            <pc:sldMk cId="3049699720" sldId="1856"/>
            <ac:graphicFrameMk id="18" creationId="{C0FDB83D-AB57-8C22-98B4-B83DAC05217E}"/>
          </ac:graphicFrameMkLst>
        </pc:graphicFrameChg>
        <pc:picChg chg="mod">
          <ac:chgData name="Christian Bachmann" userId="3c02d2ea-e276-49e6-a1c2-502e0f99c9c2" providerId="ADAL" clId="{FB41AA59-3FFF-4DE4-8980-CEF17D4CB978}" dt="2023-12-07T10:37:36.696" v="1266"/>
          <ac:picMkLst>
            <pc:docMk/>
            <pc:sldMk cId="3049699720" sldId="1856"/>
            <ac:picMk id="19" creationId="{78DE3C83-9B2D-6B4A-F4E0-BFE42FE67791}"/>
          </ac:picMkLst>
        </pc:picChg>
        <pc:picChg chg="add mod">
          <ac:chgData name="Christian Bachmann" userId="3c02d2ea-e276-49e6-a1c2-502e0f99c9c2" providerId="ADAL" clId="{FB41AA59-3FFF-4DE4-8980-CEF17D4CB978}" dt="2023-12-07T10:38:24.122" v="1284" actId="1076"/>
          <ac:picMkLst>
            <pc:docMk/>
            <pc:sldMk cId="3049699720" sldId="1856"/>
            <ac:picMk id="21" creationId="{67B85DDD-7506-31CC-BB2F-9AA4501B2837}"/>
          </ac:picMkLst>
        </pc:picChg>
      </pc:sldChg>
      <pc:sldChg chg="modSp add mod">
        <pc:chgData name="Christian Bachmann" userId="3c02d2ea-e276-49e6-a1c2-502e0f99c9c2" providerId="ADAL" clId="{FB41AA59-3FFF-4DE4-8980-CEF17D4CB978}" dt="2023-12-08T15:00:24.436" v="2712" actId="20577"/>
        <pc:sldMkLst>
          <pc:docMk/>
          <pc:sldMk cId="895107974" sldId="1857"/>
        </pc:sldMkLst>
        <pc:spChg chg="mod">
          <ac:chgData name="Christian Bachmann" userId="3c02d2ea-e276-49e6-a1c2-502e0f99c9c2" providerId="ADAL" clId="{FB41AA59-3FFF-4DE4-8980-CEF17D4CB978}" dt="2023-12-08T15:00:24.436" v="2712" actId="20577"/>
          <ac:spMkLst>
            <pc:docMk/>
            <pc:sldMk cId="895107974" sldId="1857"/>
            <ac:spMk id="2" creationId="{F223DB01-85DD-2218-08E8-B0CD7EB6B50E}"/>
          </ac:spMkLst>
        </pc:spChg>
        <pc:spChg chg="mod">
          <ac:chgData name="Christian Bachmann" userId="3c02d2ea-e276-49e6-a1c2-502e0f99c9c2" providerId="ADAL" clId="{FB41AA59-3FFF-4DE4-8980-CEF17D4CB978}" dt="2023-12-08T14:58:04.963" v="2656" actId="1037"/>
          <ac:spMkLst>
            <pc:docMk/>
            <pc:sldMk cId="895107974" sldId="1857"/>
            <ac:spMk id="8" creationId="{5F2D8625-7702-09B5-FEAE-EA0B09F2055D}"/>
          </ac:spMkLst>
        </pc:spChg>
        <pc:spChg chg="mod">
          <ac:chgData name="Christian Bachmann" userId="3c02d2ea-e276-49e6-a1c2-502e0f99c9c2" providerId="ADAL" clId="{FB41AA59-3FFF-4DE4-8980-CEF17D4CB978}" dt="2023-12-08T14:58:04.963" v="2656" actId="1037"/>
          <ac:spMkLst>
            <pc:docMk/>
            <pc:sldMk cId="895107974" sldId="1857"/>
            <ac:spMk id="9" creationId="{B1AA312A-A822-468E-FB9C-5F97CEB58BFC}"/>
          </ac:spMkLst>
        </pc:spChg>
        <pc:spChg chg="mod">
          <ac:chgData name="Christian Bachmann" userId="3c02d2ea-e276-49e6-a1c2-502e0f99c9c2" providerId="ADAL" clId="{FB41AA59-3FFF-4DE4-8980-CEF17D4CB978}" dt="2023-12-08T14:58:04.963" v="2656" actId="1037"/>
          <ac:spMkLst>
            <pc:docMk/>
            <pc:sldMk cId="895107974" sldId="1857"/>
            <ac:spMk id="10" creationId="{CBCA745C-E55F-747C-C0E1-0DD517789621}"/>
          </ac:spMkLst>
        </pc:spChg>
        <pc:spChg chg="mod">
          <ac:chgData name="Christian Bachmann" userId="3c02d2ea-e276-49e6-a1c2-502e0f99c9c2" providerId="ADAL" clId="{FB41AA59-3FFF-4DE4-8980-CEF17D4CB978}" dt="2023-12-08T14:58:04.963" v="2656" actId="1037"/>
          <ac:spMkLst>
            <pc:docMk/>
            <pc:sldMk cId="895107974" sldId="1857"/>
            <ac:spMk id="12" creationId="{941D6660-50F2-0C0C-56DB-940FCBAE9084}"/>
          </ac:spMkLst>
        </pc:spChg>
        <pc:spChg chg="mod">
          <ac:chgData name="Christian Bachmann" userId="3c02d2ea-e276-49e6-a1c2-502e0f99c9c2" providerId="ADAL" clId="{FB41AA59-3FFF-4DE4-8980-CEF17D4CB978}" dt="2023-12-08T14:58:04.963" v="2656" actId="1037"/>
          <ac:spMkLst>
            <pc:docMk/>
            <pc:sldMk cId="895107974" sldId="1857"/>
            <ac:spMk id="13" creationId="{A5F7F11C-3002-4757-53B6-8520861E13B2}"/>
          </ac:spMkLst>
        </pc:spChg>
        <pc:spChg chg="mod">
          <ac:chgData name="Christian Bachmann" userId="3c02d2ea-e276-49e6-a1c2-502e0f99c9c2" providerId="ADAL" clId="{FB41AA59-3FFF-4DE4-8980-CEF17D4CB978}" dt="2023-12-08T14:58:04.963" v="2656" actId="1037"/>
          <ac:spMkLst>
            <pc:docMk/>
            <pc:sldMk cId="895107974" sldId="1857"/>
            <ac:spMk id="18" creationId="{82A0AA54-A7A3-82C5-765D-EA944304EA61}"/>
          </ac:spMkLst>
        </pc:spChg>
        <pc:graphicFrameChg chg="mod modGraphic">
          <ac:chgData name="Christian Bachmann" userId="3c02d2ea-e276-49e6-a1c2-502e0f99c9c2" providerId="ADAL" clId="{FB41AA59-3FFF-4DE4-8980-CEF17D4CB978}" dt="2023-12-08T14:59:59.388" v="2705"/>
          <ac:graphicFrameMkLst>
            <pc:docMk/>
            <pc:sldMk cId="895107974" sldId="1857"/>
            <ac:graphicFrameMk id="5" creationId="{3689FA20-F27F-64BC-1BA4-6F4FEDAF62FE}"/>
          </ac:graphicFrameMkLst>
        </pc:graphicFrameChg>
      </pc:sldChg>
      <pc:sldChg chg="addSp delSp modSp add mod ord">
        <pc:chgData name="Christian Bachmann" userId="3c02d2ea-e276-49e6-a1c2-502e0f99c9c2" providerId="ADAL" clId="{FB41AA59-3FFF-4DE4-8980-CEF17D4CB978}" dt="2023-12-11T08:19:28.040" v="3011" actId="14100"/>
        <pc:sldMkLst>
          <pc:docMk/>
          <pc:sldMk cId="2674141201" sldId="1858"/>
        </pc:sldMkLst>
        <pc:spChg chg="add mod">
          <ac:chgData name="Christian Bachmann" userId="3c02d2ea-e276-49e6-a1c2-502e0f99c9c2" providerId="ADAL" clId="{FB41AA59-3FFF-4DE4-8980-CEF17D4CB978}" dt="2023-12-11T08:06:32.388" v="2721"/>
          <ac:spMkLst>
            <pc:docMk/>
            <pc:sldMk cId="2674141201" sldId="1858"/>
            <ac:spMk id="3" creationId="{073D370B-9903-5788-F59A-124B40E4FB4D}"/>
          </ac:spMkLst>
        </pc:spChg>
        <pc:spChg chg="mod">
          <ac:chgData name="Christian Bachmann" userId="3c02d2ea-e276-49e6-a1c2-502e0f99c9c2" providerId="ADAL" clId="{FB41AA59-3FFF-4DE4-8980-CEF17D4CB978}" dt="2023-12-11T08:07:03.897" v="2752" actId="20577"/>
          <ac:spMkLst>
            <pc:docMk/>
            <pc:sldMk cId="2674141201" sldId="1858"/>
            <ac:spMk id="4" creationId="{B1B33C2C-1E1C-4DA4-8081-9C167B034F23}"/>
          </ac:spMkLst>
        </pc:spChg>
        <pc:spChg chg="del">
          <ac:chgData name="Christian Bachmann" userId="3c02d2ea-e276-49e6-a1c2-502e0f99c9c2" providerId="ADAL" clId="{FB41AA59-3FFF-4DE4-8980-CEF17D4CB978}" dt="2023-12-11T08:06:11.783" v="2716" actId="478"/>
          <ac:spMkLst>
            <pc:docMk/>
            <pc:sldMk cId="2674141201" sldId="1858"/>
            <ac:spMk id="5" creationId="{79D75D0E-1A5D-FA3E-C8E2-517EE0F545D2}"/>
          </ac:spMkLst>
        </pc:spChg>
        <pc:spChg chg="add mod">
          <ac:chgData name="Christian Bachmann" userId="3c02d2ea-e276-49e6-a1c2-502e0f99c9c2" providerId="ADAL" clId="{FB41AA59-3FFF-4DE4-8980-CEF17D4CB978}" dt="2023-12-11T08:06:32.388" v="2721"/>
          <ac:spMkLst>
            <pc:docMk/>
            <pc:sldMk cId="2674141201" sldId="1858"/>
            <ac:spMk id="6" creationId="{E930C089-041F-4F92-AE79-42C86F12A0D7}"/>
          </ac:spMkLst>
        </pc:spChg>
        <pc:spChg chg="del">
          <ac:chgData name="Christian Bachmann" userId="3c02d2ea-e276-49e6-a1c2-502e0f99c9c2" providerId="ADAL" clId="{FB41AA59-3FFF-4DE4-8980-CEF17D4CB978}" dt="2023-12-11T08:06:17.166" v="2717" actId="478"/>
          <ac:spMkLst>
            <pc:docMk/>
            <pc:sldMk cId="2674141201" sldId="1858"/>
            <ac:spMk id="7" creationId="{7A9B86A9-D86D-43B0-5153-AB42FB1AE14E}"/>
          </ac:spMkLst>
        </pc:spChg>
        <pc:spChg chg="del">
          <ac:chgData name="Christian Bachmann" userId="3c02d2ea-e276-49e6-a1c2-502e0f99c9c2" providerId="ADAL" clId="{FB41AA59-3FFF-4DE4-8980-CEF17D4CB978}" dt="2023-12-11T08:06:17.166" v="2717" actId="478"/>
          <ac:spMkLst>
            <pc:docMk/>
            <pc:sldMk cId="2674141201" sldId="1858"/>
            <ac:spMk id="8" creationId="{437EC5B0-EF96-3272-EF1E-18ADF2C7D097}"/>
          </ac:spMkLst>
        </pc:spChg>
        <pc:spChg chg="del mod">
          <ac:chgData name="Christian Bachmann" userId="3c02d2ea-e276-49e6-a1c2-502e0f99c9c2" providerId="ADAL" clId="{FB41AA59-3FFF-4DE4-8980-CEF17D4CB978}" dt="2023-12-11T08:19:22.447" v="3007" actId="478"/>
          <ac:spMkLst>
            <pc:docMk/>
            <pc:sldMk cId="2674141201" sldId="1858"/>
            <ac:spMk id="30" creationId="{88B226AC-AF69-BDA8-92F8-B850B6E4F784}"/>
          </ac:spMkLst>
        </pc:spChg>
        <pc:spChg chg="add mod">
          <ac:chgData name="Christian Bachmann" userId="3c02d2ea-e276-49e6-a1c2-502e0f99c9c2" providerId="ADAL" clId="{FB41AA59-3FFF-4DE4-8980-CEF17D4CB978}" dt="2023-12-11T08:06:48.268" v="2724"/>
          <ac:spMkLst>
            <pc:docMk/>
            <pc:sldMk cId="2674141201" sldId="1858"/>
            <ac:spMk id="32" creationId="{F95EC94D-06E2-BB2F-5BAD-7972F28DD797}"/>
          </ac:spMkLst>
        </pc:spChg>
        <pc:spChg chg="add mod">
          <ac:chgData name="Christian Bachmann" userId="3c02d2ea-e276-49e6-a1c2-502e0f99c9c2" providerId="ADAL" clId="{FB41AA59-3FFF-4DE4-8980-CEF17D4CB978}" dt="2023-12-11T08:07:29.085" v="2754"/>
          <ac:spMkLst>
            <pc:docMk/>
            <pc:sldMk cId="2674141201" sldId="1858"/>
            <ac:spMk id="34" creationId="{9290D1D1-6F05-1675-9644-9D408536E09E}"/>
          </ac:spMkLst>
        </pc:spChg>
        <pc:spChg chg="mod">
          <ac:chgData name="Christian Bachmann" userId="3c02d2ea-e276-49e6-a1c2-502e0f99c9c2" providerId="ADAL" clId="{FB41AA59-3FFF-4DE4-8980-CEF17D4CB978}" dt="2023-12-11T08:19:25.084" v="3010"/>
          <ac:spMkLst>
            <pc:docMk/>
            <pc:sldMk cId="2674141201" sldId="1858"/>
            <ac:spMk id="38" creationId="{8401ADA8-ABCF-0275-A92E-D8A24FE31CF1}"/>
          </ac:spMkLst>
        </pc:spChg>
        <pc:spChg chg="del">
          <ac:chgData name="Christian Bachmann" userId="3c02d2ea-e276-49e6-a1c2-502e0f99c9c2" providerId="ADAL" clId="{FB41AA59-3FFF-4DE4-8980-CEF17D4CB978}" dt="2023-12-11T08:06:19.949" v="2719" actId="478"/>
          <ac:spMkLst>
            <pc:docMk/>
            <pc:sldMk cId="2674141201" sldId="1858"/>
            <ac:spMk id="42" creationId="{76974336-9DAD-348D-FE76-481C95D32B65}"/>
          </ac:spMkLst>
        </pc:spChg>
        <pc:grpChg chg="del">
          <ac:chgData name="Christian Bachmann" userId="3c02d2ea-e276-49e6-a1c2-502e0f99c9c2" providerId="ADAL" clId="{FB41AA59-3FFF-4DE4-8980-CEF17D4CB978}" dt="2023-12-11T08:06:17.885" v="2718" actId="478"/>
          <ac:grpSpMkLst>
            <pc:docMk/>
            <pc:sldMk cId="2674141201" sldId="1858"/>
            <ac:grpSpMk id="2" creationId="{3DDD1152-EC4E-1A1E-CD5D-335E69CE3DF5}"/>
          </ac:grpSpMkLst>
        </pc:grpChg>
        <pc:grpChg chg="add del mod">
          <ac:chgData name="Christian Bachmann" userId="3c02d2ea-e276-49e6-a1c2-502e0f99c9c2" providerId="ADAL" clId="{FB41AA59-3FFF-4DE4-8980-CEF17D4CB978}" dt="2023-12-11T08:19:24.566" v="3009" actId="478"/>
          <ac:grpSpMkLst>
            <pc:docMk/>
            <pc:sldMk cId="2674141201" sldId="1858"/>
            <ac:grpSpMk id="27" creationId="{3FB27C40-9929-8572-67CD-8B9AF5BBAEAB}"/>
          </ac:grpSpMkLst>
        </pc:grpChg>
        <pc:grpChg chg="add mod">
          <ac:chgData name="Christian Bachmann" userId="3c02d2ea-e276-49e6-a1c2-502e0f99c9c2" providerId="ADAL" clId="{FB41AA59-3FFF-4DE4-8980-CEF17D4CB978}" dt="2023-12-11T08:19:28.040" v="3011" actId="14100"/>
          <ac:grpSpMkLst>
            <pc:docMk/>
            <pc:sldMk cId="2674141201" sldId="1858"/>
            <ac:grpSpMk id="35" creationId="{C12C5764-7020-1816-D110-DADB270EAFB6}"/>
          </ac:grpSpMkLst>
        </pc:grpChg>
        <pc:graphicFrameChg chg="mod">
          <ac:chgData name="Christian Bachmann" userId="3c02d2ea-e276-49e6-a1c2-502e0f99c9c2" providerId="ADAL" clId="{FB41AA59-3FFF-4DE4-8980-CEF17D4CB978}" dt="2023-12-11T08:09:06.700" v="2775"/>
          <ac:graphicFrameMkLst>
            <pc:docMk/>
            <pc:sldMk cId="2674141201" sldId="1858"/>
            <ac:graphicFrameMk id="28" creationId="{210867D8-954D-7BA5-ADDE-7EFC4B2E7C1D}"/>
          </ac:graphicFrameMkLst>
        </pc:graphicFrameChg>
        <pc:graphicFrameChg chg="mod">
          <ac:chgData name="Christian Bachmann" userId="3c02d2ea-e276-49e6-a1c2-502e0f99c9c2" providerId="ADAL" clId="{FB41AA59-3FFF-4DE4-8980-CEF17D4CB978}" dt="2023-12-11T08:19:25.084" v="3010"/>
          <ac:graphicFrameMkLst>
            <pc:docMk/>
            <pc:sldMk cId="2674141201" sldId="1858"/>
            <ac:graphicFrameMk id="36" creationId="{E10C0C4A-D64D-269E-5FFD-349708922322}"/>
          </ac:graphicFrameMkLst>
        </pc:graphicFrameChg>
        <pc:picChg chg="del">
          <ac:chgData name="Christian Bachmann" userId="3c02d2ea-e276-49e6-a1c2-502e0f99c9c2" providerId="ADAL" clId="{FB41AA59-3FFF-4DE4-8980-CEF17D4CB978}" dt="2023-12-11T08:06:17.166" v="2717" actId="478"/>
          <ac:picMkLst>
            <pc:docMk/>
            <pc:sldMk cId="2674141201" sldId="1858"/>
            <ac:picMk id="26" creationId="{C989EC4C-5D2C-B286-D4EA-C392233E4D2C}"/>
          </ac:picMkLst>
        </pc:picChg>
        <pc:picChg chg="mod">
          <ac:chgData name="Christian Bachmann" userId="3c02d2ea-e276-49e6-a1c2-502e0f99c9c2" providerId="ADAL" clId="{FB41AA59-3FFF-4DE4-8980-CEF17D4CB978}" dt="2023-12-11T08:06:48.268" v="2724"/>
          <ac:picMkLst>
            <pc:docMk/>
            <pc:sldMk cId="2674141201" sldId="1858"/>
            <ac:picMk id="29" creationId="{750FC9B0-0685-B375-ADA5-2E9F3DC50AF2}"/>
          </ac:picMkLst>
        </pc:picChg>
        <pc:picChg chg="add del mod">
          <ac:chgData name="Christian Bachmann" userId="3c02d2ea-e276-49e6-a1c2-502e0f99c9c2" providerId="ADAL" clId="{FB41AA59-3FFF-4DE4-8980-CEF17D4CB978}" dt="2023-12-11T08:07:25.661" v="2753" actId="478"/>
          <ac:picMkLst>
            <pc:docMk/>
            <pc:sldMk cId="2674141201" sldId="1858"/>
            <ac:picMk id="31" creationId="{45E30874-A4A1-E4EF-8B3E-64C639091F56}"/>
          </ac:picMkLst>
        </pc:picChg>
        <pc:picChg chg="add mod">
          <ac:chgData name="Christian Bachmann" userId="3c02d2ea-e276-49e6-a1c2-502e0f99c9c2" providerId="ADAL" clId="{FB41AA59-3FFF-4DE4-8980-CEF17D4CB978}" dt="2023-12-11T08:07:29.085" v="2754"/>
          <ac:picMkLst>
            <pc:docMk/>
            <pc:sldMk cId="2674141201" sldId="1858"/>
            <ac:picMk id="33" creationId="{56CFB876-644A-8F23-0AAA-901B541D4111}"/>
          </ac:picMkLst>
        </pc:picChg>
        <pc:picChg chg="mod">
          <ac:chgData name="Christian Bachmann" userId="3c02d2ea-e276-49e6-a1c2-502e0f99c9c2" providerId="ADAL" clId="{FB41AA59-3FFF-4DE4-8980-CEF17D4CB978}" dt="2023-12-11T08:19:25.084" v="3010"/>
          <ac:picMkLst>
            <pc:docMk/>
            <pc:sldMk cId="2674141201" sldId="1858"/>
            <ac:picMk id="37" creationId="{8F4E0E35-18C0-2710-8594-3F39C85BB2E0}"/>
          </ac:picMkLst>
        </pc:picChg>
        <pc:picChg chg="del">
          <ac:chgData name="Christian Bachmann" userId="3c02d2ea-e276-49e6-a1c2-502e0f99c9c2" providerId="ADAL" clId="{FB41AA59-3FFF-4DE4-8980-CEF17D4CB978}" dt="2023-12-11T08:06:17.166" v="2717" actId="478"/>
          <ac:picMkLst>
            <pc:docMk/>
            <pc:sldMk cId="2674141201" sldId="1858"/>
            <ac:picMk id="40" creationId="{24CBCA36-9C55-45B7-0908-B0D0F278C16D}"/>
          </ac:picMkLst>
        </pc:picChg>
      </pc:sldChg>
      <pc:sldChg chg="delSp modSp add del mod">
        <pc:chgData name="Christian Bachmann" userId="3c02d2ea-e276-49e6-a1c2-502e0f99c9c2" providerId="ADAL" clId="{FB41AA59-3FFF-4DE4-8980-CEF17D4CB978}" dt="2023-12-11T08:08:41.291" v="2770" actId="47"/>
        <pc:sldMkLst>
          <pc:docMk/>
          <pc:sldMk cId="555011603" sldId="1859"/>
        </pc:sldMkLst>
        <pc:spChg chg="mod">
          <ac:chgData name="Christian Bachmann" userId="3c02d2ea-e276-49e6-a1c2-502e0f99c9c2" providerId="ADAL" clId="{FB41AA59-3FFF-4DE4-8980-CEF17D4CB978}" dt="2023-12-11T08:08:20.453" v="2767" actId="20577"/>
          <ac:spMkLst>
            <pc:docMk/>
            <pc:sldMk cId="555011603" sldId="1859"/>
            <ac:spMk id="4" creationId="{B1B33C2C-1E1C-4DA4-8081-9C167B034F23}"/>
          </ac:spMkLst>
        </pc:spChg>
        <pc:spChg chg="del">
          <ac:chgData name="Christian Bachmann" userId="3c02d2ea-e276-49e6-a1c2-502e0f99c9c2" providerId="ADAL" clId="{FB41AA59-3FFF-4DE4-8980-CEF17D4CB978}" dt="2023-12-11T08:08:05.373" v="2758" actId="478"/>
          <ac:spMkLst>
            <pc:docMk/>
            <pc:sldMk cId="555011603" sldId="1859"/>
            <ac:spMk id="34" creationId="{9290D1D1-6F05-1675-9644-9D408536E09E}"/>
          </ac:spMkLst>
        </pc:spChg>
        <pc:grpChg chg="del">
          <ac:chgData name="Christian Bachmann" userId="3c02d2ea-e276-49e6-a1c2-502e0f99c9c2" providerId="ADAL" clId="{FB41AA59-3FFF-4DE4-8980-CEF17D4CB978}" dt="2023-12-11T08:08:03.774" v="2756" actId="478"/>
          <ac:grpSpMkLst>
            <pc:docMk/>
            <pc:sldMk cId="555011603" sldId="1859"/>
            <ac:grpSpMk id="27" creationId="{3FB27C40-9929-8572-67CD-8B9AF5BBAEAB}"/>
          </ac:grpSpMkLst>
        </pc:grpChg>
        <pc:picChg chg="del">
          <ac:chgData name="Christian Bachmann" userId="3c02d2ea-e276-49e6-a1c2-502e0f99c9c2" providerId="ADAL" clId="{FB41AA59-3FFF-4DE4-8980-CEF17D4CB978}" dt="2023-12-11T08:08:04.285" v="2757" actId="478"/>
          <ac:picMkLst>
            <pc:docMk/>
            <pc:sldMk cId="555011603" sldId="1859"/>
            <ac:picMk id="33" creationId="{56CFB876-644A-8F23-0AAA-901B541D4111}"/>
          </ac:picMkLst>
        </pc:picChg>
      </pc:sldChg>
      <pc:sldChg chg="addSp delSp modSp add mod">
        <pc:chgData name="Christian Bachmann" userId="3c02d2ea-e276-49e6-a1c2-502e0f99c9c2" providerId="ADAL" clId="{FB41AA59-3FFF-4DE4-8980-CEF17D4CB978}" dt="2023-12-11T08:16:03.275" v="2975" actId="22"/>
        <pc:sldMkLst>
          <pc:docMk/>
          <pc:sldMk cId="2111737061" sldId="1859"/>
        </pc:sldMkLst>
        <pc:spChg chg="del">
          <ac:chgData name="Christian Bachmann" userId="3c02d2ea-e276-49e6-a1c2-502e0f99c9c2" providerId="ADAL" clId="{FB41AA59-3FFF-4DE4-8980-CEF17D4CB978}" dt="2023-12-11T08:10:53.198" v="2777" actId="478"/>
          <ac:spMkLst>
            <pc:docMk/>
            <pc:sldMk cId="2111737061" sldId="1859"/>
            <ac:spMk id="2" creationId="{F223DB01-85DD-2218-08E8-B0CD7EB6B50E}"/>
          </ac:spMkLst>
        </pc:spChg>
        <pc:spChg chg="mod">
          <ac:chgData name="Christian Bachmann" userId="3c02d2ea-e276-49e6-a1c2-502e0f99c9c2" providerId="ADAL" clId="{FB41AA59-3FFF-4DE4-8980-CEF17D4CB978}" dt="2023-12-11T08:11:09.709" v="2816" actId="20577"/>
          <ac:spMkLst>
            <pc:docMk/>
            <pc:sldMk cId="2111737061" sldId="1859"/>
            <ac:spMk id="4" creationId="{B1B33C2C-1E1C-4DA4-8081-9C167B034F23}"/>
          </ac:spMkLst>
        </pc:spChg>
        <pc:spChg chg="add mod">
          <ac:chgData name="Christian Bachmann" userId="3c02d2ea-e276-49e6-a1c2-502e0f99c9c2" providerId="ADAL" clId="{FB41AA59-3FFF-4DE4-8980-CEF17D4CB978}" dt="2023-12-11T08:15:51.151" v="2973" actId="20577"/>
          <ac:spMkLst>
            <pc:docMk/>
            <pc:sldMk cId="2111737061" sldId="1859"/>
            <ac:spMk id="5" creationId="{296944DC-BD0F-3A31-EE8B-5769C535590F}"/>
          </ac:spMkLst>
        </pc:spChg>
        <pc:spChg chg="mod">
          <ac:chgData name="Christian Bachmann" userId="3c02d2ea-e276-49e6-a1c2-502e0f99c9c2" providerId="ADAL" clId="{FB41AA59-3FFF-4DE4-8980-CEF17D4CB978}" dt="2023-12-11T08:13:25.982" v="2854" actId="1038"/>
          <ac:spMkLst>
            <pc:docMk/>
            <pc:sldMk cId="2111737061" sldId="1859"/>
            <ac:spMk id="17" creationId="{CC8A2985-D652-B3C8-0322-C825E776F901}"/>
          </ac:spMkLst>
        </pc:spChg>
        <pc:spChg chg="mod">
          <ac:chgData name="Christian Bachmann" userId="3c02d2ea-e276-49e6-a1c2-502e0f99c9c2" providerId="ADAL" clId="{FB41AA59-3FFF-4DE4-8980-CEF17D4CB978}" dt="2023-12-11T08:13:14.848" v="2843" actId="688"/>
          <ac:spMkLst>
            <pc:docMk/>
            <pc:sldMk cId="2111737061" sldId="1859"/>
            <ac:spMk id="18" creationId="{F62E17DC-0605-37D9-F70A-E7E120687CE7}"/>
          </ac:spMkLst>
        </pc:spChg>
        <pc:spChg chg="mod">
          <ac:chgData name="Christian Bachmann" userId="3c02d2ea-e276-49e6-a1c2-502e0f99c9c2" providerId="ADAL" clId="{FB41AA59-3FFF-4DE4-8980-CEF17D4CB978}" dt="2023-12-11T08:13:20.429" v="2851" actId="1038"/>
          <ac:spMkLst>
            <pc:docMk/>
            <pc:sldMk cId="2111737061" sldId="1859"/>
            <ac:spMk id="19" creationId="{DD94D293-A48D-E030-7BDD-63B7BFADC663}"/>
          </ac:spMkLst>
        </pc:spChg>
        <pc:spChg chg="mod">
          <ac:chgData name="Christian Bachmann" userId="3c02d2ea-e276-49e6-a1c2-502e0f99c9c2" providerId="ADAL" clId="{FB41AA59-3FFF-4DE4-8980-CEF17D4CB978}" dt="2023-12-11T08:11:41.925" v="2819"/>
          <ac:spMkLst>
            <pc:docMk/>
            <pc:sldMk cId="2111737061" sldId="1859"/>
            <ac:spMk id="20" creationId="{51776AA9-55D9-98B8-7771-38944A0C1D98}"/>
          </ac:spMkLst>
        </pc:spChg>
        <pc:spChg chg="mod">
          <ac:chgData name="Christian Bachmann" userId="3c02d2ea-e276-49e6-a1c2-502e0f99c9c2" providerId="ADAL" clId="{FB41AA59-3FFF-4DE4-8980-CEF17D4CB978}" dt="2023-12-11T08:11:41.925" v="2819"/>
          <ac:spMkLst>
            <pc:docMk/>
            <pc:sldMk cId="2111737061" sldId="1859"/>
            <ac:spMk id="21" creationId="{0B0FD41C-7529-30C7-216C-DB337449E5A0}"/>
          </ac:spMkLst>
        </pc:spChg>
        <pc:spChg chg="add mod">
          <ac:chgData name="Christian Bachmann" userId="3c02d2ea-e276-49e6-a1c2-502e0f99c9c2" providerId="ADAL" clId="{FB41AA59-3FFF-4DE4-8980-CEF17D4CB978}" dt="2023-12-11T08:12:05.623" v="2826" actId="1076"/>
          <ac:spMkLst>
            <pc:docMk/>
            <pc:sldMk cId="2111737061" sldId="1859"/>
            <ac:spMk id="22" creationId="{BD41FD59-5B30-3CD9-7E23-85A58DD3A451}"/>
          </ac:spMkLst>
        </pc:spChg>
        <pc:spChg chg="add mod">
          <ac:chgData name="Christian Bachmann" userId="3c02d2ea-e276-49e6-a1c2-502e0f99c9c2" providerId="ADAL" clId="{FB41AA59-3FFF-4DE4-8980-CEF17D4CB978}" dt="2023-12-11T08:12:46.974" v="2838" actId="1076"/>
          <ac:spMkLst>
            <pc:docMk/>
            <pc:sldMk cId="2111737061" sldId="1859"/>
            <ac:spMk id="24" creationId="{8151A3DE-1564-1CC0-4D92-17A0CA4DC2C2}"/>
          </ac:spMkLst>
        </pc:spChg>
        <pc:spChg chg="add mod">
          <ac:chgData name="Christian Bachmann" userId="3c02d2ea-e276-49e6-a1c2-502e0f99c9c2" providerId="ADAL" clId="{FB41AA59-3FFF-4DE4-8980-CEF17D4CB978}" dt="2023-12-11T08:12:56.741" v="2840" actId="1076"/>
          <ac:spMkLst>
            <pc:docMk/>
            <pc:sldMk cId="2111737061" sldId="1859"/>
            <ac:spMk id="26" creationId="{6F534B90-C86C-BDFA-D96D-8100FCF1BDD4}"/>
          </ac:spMkLst>
        </pc:spChg>
        <pc:spChg chg="add mod">
          <ac:chgData name="Christian Bachmann" userId="3c02d2ea-e276-49e6-a1c2-502e0f99c9c2" providerId="ADAL" clId="{FB41AA59-3FFF-4DE4-8980-CEF17D4CB978}" dt="2023-12-11T08:13:10.794" v="2842" actId="1076"/>
          <ac:spMkLst>
            <pc:docMk/>
            <pc:sldMk cId="2111737061" sldId="1859"/>
            <ac:spMk id="28" creationId="{D0B22A3E-82E1-72B9-A66B-F2FA08DFC145}"/>
          </ac:spMkLst>
        </pc:spChg>
        <pc:spChg chg="add mod">
          <ac:chgData name="Christian Bachmann" userId="3c02d2ea-e276-49e6-a1c2-502e0f99c9c2" providerId="ADAL" clId="{FB41AA59-3FFF-4DE4-8980-CEF17D4CB978}" dt="2023-12-11T08:13:33.182" v="2856" actId="1076"/>
          <ac:spMkLst>
            <pc:docMk/>
            <pc:sldMk cId="2111737061" sldId="1859"/>
            <ac:spMk id="29" creationId="{5B78E64A-6AA3-4FFD-7586-D604813B8364}"/>
          </ac:spMkLst>
        </pc:spChg>
        <pc:spChg chg="add mod">
          <ac:chgData name="Christian Bachmann" userId="3c02d2ea-e276-49e6-a1c2-502e0f99c9c2" providerId="ADAL" clId="{FB41AA59-3FFF-4DE4-8980-CEF17D4CB978}" dt="2023-12-11T08:13:40.393" v="2858" actId="1076"/>
          <ac:spMkLst>
            <pc:docMk/>
            <pc:sldMk cId="2111737061" sldId="1859"/>
            <ac:spMk id="30" creationId="{CB8BE111-5A7A-7E4F-CE7F-FB198E31243F}"/>
          </ac:spMkLst>
        </pc:spChg>
        <pc:spChg chg="add mod">
          <ac:chgData name="Christian Bachmann" userId="3c02d2ea-e276-49e6-a1c2-502e0f99c9c2" providerId="ADAL" clId="{FB41AA59-3FFF-4DE4-8980-CEF17D4CB978}" dt="2023-12-11T08:13:47.686" v="2860" actId="1076"/>
          <ac:spMkLst>
            <pc:docMk/>
            <pc:sldMk cId="2111737061" sldId="1859"/>
            <ac:spMk id="31" creationId="{070DBF52-478C-030E-21E6-0DC20EB0B6F4}"/>
          </ac:spMkLst>
        </pc:spChg>
        <pc:spChg chg="add del">
          <ac:chgData name="Christian Bachmann" userId="3c02d2ea-e276-49e6-a1c2-502e0f99c9c2" providerId="ADAL" clId="{FB41AA59-3FFF-4DE4-8980-CEF17D4CB978}" dt="2023-12-11T08:16:03.275" v="2975" actId="22"/>
          <ac:spMkLst>
            <pc:docMk/>
            <pc:sldMk cId="2111737061" sldId="1859"/>
            <ac:spMk id="33" creationId="{A7FFCF44-1F71-5B22-9F65-9EB71670BF32}"/>
          </ac:spMkLst>
        </pc:spChg>
        <pc:grpChg chg="add mod">
          <ac:chgData name="Christian Bachmann" userId="3c02d2ea-e276-49e6-a1c2-502e0f99c9c2" providerId="ADAL" clId="{FB41AA59-3FFF-4DE4-8980-CEF17D4CB978}" dt="2023-12-11T08:12:38.295" v="2836" actId="1076"/>
          <ac:grpSpMkLst>
            <pc:docMk/>
            <pc:sldMk cId="2111737061" sldId="1859"/>
            <ac:grpSpMk id="9" creationId="{C8292E2D-D9C4-A286-DD77-8E1E0E152875}"/>
          </ac:grpSpMkLst>
        </pc:grpChg>
        <pc:grpChg chg="mod">
          <ac:chgData name="Christian Bachmann" userId="3c02d2ea-e276-49e6-a1c2-502e0f99c9c2" providerId="ADAL" clId="{FB41AA59-3FFF-4DE4-8980-CEF17D4CB978}" dt="2023-12-11T08:11:41.925" v="2819"/>
          <ac:grpSpMkLst>
            <pc:docMk/>
            <pc:sldMk cId="2111737061" sldId="1859"/>
            <ac:grpSpMk id="11" creationId="{0645BD86-7BDC-1390-197C-8B47B2280443}"/>
          </ac:grpSpMkLst>
        </pc:grpChg>
        <pc:picChg chg="del">
          <ac:chgData name="Christian Bachmann" userId="3c02d2ea-e276-49e6-a1c2-502e0f99c9c2" providerId="ADAL" clId="{FB41AA59-3FFF-4DE4-8980-CEF17D4CB978}" dt="2023-12-11T08:10:54.589" v="2779" actId="478"/>
          <ac:picMkLst>
            <pc:docMk/>
            <pc:sldMk cId="2111737061" sldId="1859"/>
            <ac:picMk id="8" creationId="{968D65AA-1297-4C8F-58A9-3E49CD9323D8}"/>
          </ac:picMkLst>
        </pc:picChg>
        <pc:picChg chg="mod">
          <ac:chgData name="Christian Bachmann" userId="3c02d2ea-e276-49e6-a1c2-502e0f99c9c2" providerId="ADAL" clId="{FB41AA59-3FFF-4DE4-8980-CEF17D4CB978}" dt="2023-12-11T08:11:41.925" v="2819"/>
          <ac:picMkLst>
            <pc:docMk/>
            <pc:sldMk cId="2111737061" sldId="1859"/>
            <ac:picMk id="10" creationId="{AF5C8CC0-ADB5-C70E-7D01-4AB58BBBD44E}"/>
          </ac:picMkLst>
        </pc:picChg>
        <pc:picChg chg="add mod">
          <ac:chgData name="Christian Bachmann" userId="3c02d2ea-e276-49e6-a1c2-502e0f99c9c2" providerId="ADAL" clId="{FB41AA59-3FFF-4DE4-8980-CEF17D4CB978}" dt="2023-12-11T08:12:46.974" v="2838" actId="1076"/>
          <ac:picMkLst>
            <pc:docMk/>
            <pc:sldMk cId="2111737061" sldId="1859"/>
            <ac:picMk id="23" creationId="{C0945354-5309-3D3F-2847-9C0B095D372A}"/>
          </ac:picMkLst>
        </pc:picChg>
        <pc:picChg chg="add mod">
          <ac:chgData name="Christian Bachmann" userId="3c02d2ea-e276-49e6-a1c2-502e0f99c9c2" providerId="ADAL" clId="{FB41AA59-3FFF-4DE4-8980-CEF17D4CB978}" dt="2023-12-11T08:12:56.741" v="2840" actId="1076"/>
          <ac:picMkLst>
            <pc:docMk/>
            <pc:sldMk cId="2111737061" sldId="1859"/>
            <ac:picMk id="25" creationId="{1594161D-AAC6-93B1-1D49-B15931916ACF}"/>
          </ac:picMkLst>
        </pc:picChg>
        <pc:picChg chg="add mod">
          <ac:chgData name="Christian Bachmann" userId="3c02d2ea-e276-49e6-a1c2-502e0f99c9c2" providerId="ADAL" clId="{FB41AA59-3FFF-4DE4-8980-CEF17D4CB978}" dt="2023-12-11T08:13:10.794" v="2842" actId="1076"/>
          <ac:picMkLst>
            <pc:docMk/>
            <pc:sldMk cId="2111737061" sldId="1859"/>
            <ac:picMk id="27" creationId="{D46045D4-32F1-D0E3-2C3F-00B721F1A619}"/>
          </ac:picMkLst>
        </pc:picChg>
        <pc:cxnChg chg="del mod">
          <ac:chgData name="Christian Bachmann" userId="3c02d2ea-e276-49e6-a1c2-502e0f99c9c2" providerId="ADAL" clId="{FB41AA59-3FFF-4DE4-8980-CEF17D4CB978}" dt="2023-12-11T08:10:54.013" v="2778" actId="478"/>
          <ac:cxnSpMkLst>
            <pc:docMk/>
            <pc:sldMk cId="2111737061" sldId="1859"/>
            <ac:cxnSpMk id="6" creationId="{C0FACDF0-E0F2-FBEC-ADE0-471EFA793E69}"/>
          </ac:cxnSpMkLst>
        </pc:cxnChg>
        <pc:cxnChg chg="mod">
          <ac:chgData name="Christian Bachmann" userId="3c02d2ea-e276-49e6-a1c2-502e0f99c9c2" providerId="ADAL" clId="{FB41AA59-3FFF-4DE4-8980-CEF17D4CB978}" dt="2023-12-11T08:11:41.925" v="2819"/>
          <ac:cxnSpMkLst>
            <pc:docMk/>
            <pc:sldMk cId="2111737061" sldId="1859"/>
            <ac:cxnSpMk id="12" creationId="{2E416064-4AD9-0652-4A8A-C5471AFA64CB}"/>
          </ac:cxnSpMkLst>
        </pc:cxnChg>
        <pc:cxnChg chg="mod">
          <ac:chgData name="Christian Bachmann" userId="3c02d2ea-e276-49e6-a1c2-502e0f99c9c2" providerId="ADAL" clId="{FB41AA59-3FFF-4DE4-8980-CEF17D4CB978}" dt="2023-12-11T08:11:41.925" v="2819"/>
          <ac:cxnSpMkLst>
            <pc:docMk/>
            <pc:sldMk cId="2111737061" sldId="1859"/>
            <ac:cxnSpMk id="13" creationId="{5139DF2F-6A2F-60F9-4DB3-5459031DACBF}"/>
          </ac:cxnSpMkLst>
        </pc:cxnChg>
        <pc:cxnChg chg="mod">
          <ac:chgData name="Christian Bachmann" userId="3c02d2ea-e276-49e6-a1c2-502e0f99c9c2" providerId="ADAL" clId="{FB41AA59-3FFF-4DE4-8980-CEF17D4CB978}" dt="2023-12-11T08:11:41.925" v="2819"/>
          <ac:cxnSpMkLst>
            <pc:docMk/>
            <pc:sldMk cId="2111737061" sldId="1859"/>
            <ac:cxnSpMk id="14" creationId="{4A8007ED-CCE2-7F7D-AE1A-B978709CBF00}"/>
          </ac:cxnSpMkLst>
        </pc:cxnChg>
        <pc:cxnChg chg="mod">
          <ac:chgData name="Christian Bachmann" userId="3c02d2ea-e276-49e6-a1c2-502e0f99c9c2" providerId="ADAL" clId="{FB41AA59-3FFF-4DE4-8980-CEF17D4CB978}" dt="2023-12-11T08:11:41.925" v="2819"/>
          <ac:cxnSpMkLst>
            <pc:docMk/>
            <pc:sldMk cId="2111737061" sldId="1859"/>
            <ac:cxnSpMk id="15" creationId="{1E2A2AB8-E8B6-1B6B-2C37-23DBABE951CE}"/>
          </ac:cxnSpMkLst>
        </pc:cxnChg>
        <pc:cxnChg chg="mod">
          <ac:chgData name="Christian Bachmann" userId="3c02d2ea-e276-49e6-a1c2-502e0f99c9c2" providerId="ADAL" clId="{FB41AA59-3FFF-4DE4-8980-CEF17D4CB978}" dt="2023-12-11T08:11:41.925" v="2819"/>
          <ac:cxnSpMkLst>
            <pc:docMk/>
            <pc:sldMk cId="2111737061" sldId="1859"/>
            <ac:cxnSpMk id="16" creationId="{44071C39-228F-3FB7-2D73-36180B323EE4}"/>
          </ac:cxnSpMkLst>
        </pc:cxnChg>
      </pc:sldChg>
      <pc:sldChg chg="addSp delSp modSp add mod">
        <pc:chgData name="Christian Bachmann" userId="3c02d2ea-e276-49e6-a1c2-502e0f99c9c2" providerId="ADAL" clId="{FB41AA59-3FFF-4DE4-8980-CEF17D4CB978}" dt="2023-12-11T08:17:00.614" v="3006" actId="1076"/>
        <pc:sldMkLst>
          <pc:docMk/>
          <pc:sldMk cId="1615966520" sldId="1860"/>
        </pc:sldMkLst>
        <pc:spChg chg="mod">
          <ac:chgData name="Christian Bachmann" userId="3c02d2ea-e276-49e6-a1c2-502e0f99c9c2" providerId="ADAL" clId="{FB41AA59-3FFF-4DE4-8980-CEF17D4CB978}" dt="2023-12-11T08:16:23.817" v="2998" actId="20577"/>
          <ac:spMkLst>
            <pc:docMk/>
            <pc:sldMk cId="1615966520" sldId="1860"/>
            <ac:spMk id="4" creationId="{B1B33C2C-1E1C-4DA4-8081-9C167B034F23}"/>
          </ac:spMkLst>
        </pc:spChg>
        <pc:spChg chg="del">
          <ac:chgData name="Christian Bachmann" userId="3c02d2ea-e276-49e6-a1c2-502e0f99c9c2" providerId="ADAL" clId="{FB41AA59-3FFF-4DE4-8980-CEF17D4CB978}" dt="2023-12-11T08:16:09.577" v="2977" actId="478"/>
          <ac:spMkLst>
            <pc:docMk/>
            <pc:sldMk cId="1615966520" sldId="1860"/>
            <ac:spMk id="5" creationId="{296944DC-BD0F-3A31-EE8B-5769C535590F}"/>
          </ac:spMkLst>
        </pc:spChg>
        <pc:spChg chg="del">
          <ac:chgData name="Christian Bachmann" userId="3c02d2ea-e276-49e6-a1c2-502e0f99c9c2" providerId="ADAL" clId="{FB41AA59-3FFF-4DE4-8980-CEF17D4CB978}" dt="2023-12-11T08:16:09.577" v="2977" actId="478"/>
          <ac:spMkLst>
            <pc:docMk/>
            <pc:sldMk cId="1615966520" sldId="1860"/>
            <ac:spMk id="22" creationId="{BD41FD59-5B30-3CD9-7E23-85A58DD3A451}"/>
          </ac:spMkLst>
        </pc:spChg>
        <pc:spChg chg="del">
          <ac:chgData name="Christian Bachmann" userId="3c02d2ea-e276-49e6-a1c2-502e0f99c9c2" providerId="ADAL" clId="{FB41AA59-3FFF-4DE4-8980-CEF17D4CB978}" dt="2023-12-11T08:16:09.577" v="2977" actId="478"/>
          <ac:spMkLst>
            <pc:docMk/>
            <pc:sldMk cId="1615966520" sldId="1860"/>
            <ac:spMk id="24" creationId="{8151A3DE-1564-1CC0-4D92-17A0CA4DC2C2}"/>
          </ac:spMkLst>
        </pc:spChg>
        <pc:spChg chg="del">
          <ac:chgData name="Christian Bachmann" userId="3c02d2ea-e276-49e6-a1c2-502e0f99c9c2" providerId="ADAL" clId="{FB41AA59-3FFF-4DE4-8980-CEF17D4CB978}" dt="2023-12-11T08:16:09.577" v="2977" actId="478"/>
          <ac:spMkLst>
            <pc:docMk/>
            <pc:sldMk cId="1615966520" sldId="1860"/>
            <ac:spMk id="26" creationId="{6F534B90-C86C-BDFA-D96D-8100FCF1BDD4}"/>
          </ac:spMkLst>
        </pc:spChg>
        <pc:spChg chg="del">
          <ac:chgData name="Christian Bachmann" userId="3c02d2ea-e276-49e6-a1c2-502e0f99c9c2" providerId="ADAL" clId="{FB41AA59-3FFF-4DE4-8980-CEF17D4CB978}" dt="2023-12-11T08:16:09.577" v="2977" actId="478"/>
          <ac:spMkLst>
            <pc:docMk/>
            <pc:sldMk cId="1615966520" sldId="1860"/>
            <ac:spMk id="28" creationId="{D0B22A3E-82E1-72B9-A66B-F2FA08DFC145}"/>
          </ac:spMkLst>
        </pc:spChg>
        <pc:spChg chg="del">
          <ac:chgData name="Christian Bachmann" userId="3c02d2ea-e276-49e6-a1c2-502e0f99c9c2" providerId="ADAL" clId="{FB41AA59-3FFF-4DE4-8980-CEF17D4CB978}" dt="2023-12-11T08:16:09.577" v="2977" actId="478"/>
          <ac:spMkLst>
            <pc:docMk/>
            <pc:sldMk cId="1615966520" sldId="1860"/>
            <ac:spMk id="29" creationId="{5B78E64A-6AA3-4FFD-7586-D604813B8364}"/>
          </ac:spMkLst>
        </pc:spChg>
        <pc:spChg chg="del">
          <ac:chgData name="Christian Bachmann" userId="3c02d2ea-e276-49e6-a1c2-502e0f99c9c2" providerId="ADAL" clId="{FB41AA59-3FFF-4DE4-8980-CEF17D4CB978}" dt="2023-12-11T08:16:09.577" v="2977" actId="478"/>
          <ac:spMkLst>
            <pc:docMk/>
            <pc:sldMk cId="1615966520" sldId="1860"/>
            <ac:spMk id="30" creationId="{CB8BE111-5A7A-7E4F-CE7F-FB198E31243F}"/>
          </ac:spMkLst>
        </pc:spChg>
        <pc:spChg chg="del">
          <ac:chgData name="Christian Bachmann" userId="3c02d2ea-e276-49e6-a1c2-502e0f99c9c2" providerId="ADAL" clId="{FB41AA59-3FFF-4DE4-8980-CEF17D4CB978}" dt="2023-12-11T08:16:09.577" v="2977" actId="478"/>
          <ac:spMkLst>
            <pc:docMk/>
            <pc:sldMk cId="1615966520" sldId="1860"/>
            <ac:spMk id="31" creationId="{070DBF52-478C-030E-21E6-0DC20EB0B6F4}"/>
          </ac:spMkLst>
        </pc:spChg>
        <pc:spChg chg="mod">
          <ac:chgData name="Christian Bachmann" userId="3c02d2ea-e276-49e6-a1c2-502e0f99c9c2" providerId="ADAL" clId="{FB41AA59-3FFF-4DE4-8980-CEF17D4CB978}" dt="2023-12-11T08:16:31.196" v="2999"/>
          <ac:spMkLst>
            <pc:docMk/>
            <pc:sldMk cId="1615966520" sldId="1860"/>
            <ac:spMk id="35" creationId="{64219362-910E-1B82-B428-E9A942B3C809}"/>
          </ac:spMkLst>
        </pc:spChg>
        <pc:spChg chg="mod">
          <ac:chgData name="Christian Bachmann" userId="3c02d2ea-e276-49e6-a1c2-502e0f99c9c2" providerId="ADAL" clId="{FB41AA59-3FFF-4DE4-8980-CEF17D4CB978}" dt="2023-12-11T08:16:31.196" v="2999"/>
          <ac:spMkLst>
            <pc:docMk/>
            <pc:sldMk cId="1615966520" sldId="1860"/>
            <ac:spMk id="36" creationId="{B23BDF53-CAA4-6CD3-1A9F-F4D16044517F}"/>
          </ac:spMkLst>
        </pc:spChg>
        <pc:spChg chg="mod">
          <ac:chgData name="Christian Bachmann" userId="3c02d2ea-e276-49e6-a1c2-502e0f99c9c2" providerId="ADAL" clId="{FB41AA59-3FFF-4DE4-8980-CEF17D4CB978}" dt="2023-12-11T08:16:31.196" v="2999"/>
          <ac:spMkLst>
            <pc:docMk/>
            <pc:sldMk cId="1615966520" sldId="1860"/>
            <ac:spMk id="37" creationId="{659B9BEF-BDD4-4E8A-9BFF-F17DDFBA1C5D}"/>
          </ac:spMkLst>
        </pc:spChg>
        <pc:spChg chg="mod">
          <ac:chgData name="Christian Bachmann" userId="3c02d2ea-e276-49e6-a1c2-502e0f99c9c2" providerId="ADAL" clId="{FB41AA59-3FFF-4DE4-8980-CEF17D4CB978}" dt="2023-12-11T08:16:31.196" v="2999"/>
          <ac:spMkLst>
            <pc:docMk/>
            <pc:sldMk cId="1615966520" sldId="1860"/>
            <ac:spMk id="38" creationId="{432E6FE0-FD33-78CF-C200-16730E00CD76}"/>
          </ac:spMkLst>
        </pc:spChg>
        <pc:spChg chg="add mod">
          <ac:chgData name="Christian Bachmann" userId="3c02d2ea-e276-49e6-a1c2-502e0f99c9c2" providerId="ADAL" clId="{FB41AA59-3FFF-4DE4-8980-CEF17D4CB978}" dt="2023-12-11T08:17:00.614" v="3006" actId="1076"/>
          <ac:spMkLst>
            <pc:docMk/>
            <pc:sldMk cId="1615966520" sldId="1860"/>
            <ac:spMk id="40" creationId="{99EDDB89-8C58-8777-24DA-E751F03B09E2}"/>
          </ac:spMkLst>
        </pc:spChg>
        <pc:grpChg chg="add mod">
          <ac:chgData name="Christian Bachmann" userId="3c02d2ea-e276-49e6-a1c2-502e0f99c9c2" providerId="ADAL" clId="{FB41AA59-3FFF-4DE4-8980-CEF17D4CB978}" dt="2023-12-11T08:16:40.221" v="3000" actId="14100"/>
          <ac:grpSpMkLst>
            <pc:docMk/>
            <pc:sldMk cId="1615966520" sldId="1860"/>
            <ac:grpSpMk id="2" creationId="{39BB8B76-DDA0-F6A2-6FA6-A89F9E43A0F9}"/>
          </ac:grpSpMkLst>
        </pc:grpChg>
        <pc:grpChg chg="del">
          <ac:chgData name="Christian Bachmann" userId="3c02d2ea-e276-49e6-a1c2-502e0f99c9c2" providerId="ADAL" clId="{FB41AA59-3FFF-4DE4-8980-CEF17D4CB978}" dt="2023-12-11T08:16:12.299" v="2978" actId="478"/>
          <ac:grpSpMkLst>
            <pc:docMk/>
            <pc:sldMk cId="1615966520" sldId="1860"/>
            <ac:grpSpMk id="9" creationId="{C8292E2D-D9C4-A286-DD77-8E1E0E152875}"/>
          </ac:grpSpMkLst>
        </pc:grpChg>
        <pc:graphicFrameChg chg="add mod">
          <ac:chgData name="Christian Bachmann" userId="3c02d2ea-e276-49e6-a1c2-502e0f99c9c2" providerId="ADAL" clId="{FB41AA59-3FFF-4DE4-8980-CEF17D4CB978}" dt="2023-12-11T08:16:51.078" v="3003" actId="14100"/>
          <ac:graphicFrameMkLst>
            <pc:docMk/>
            <pc:sldMk cId="1615966520" sldId="1860"/>
            <ac:graphicFrameMk id="39" creationId="{C9492A93-BB47-0697-DFCD-709E97AE919F}"/>
          </ac:graphicFrameMkLst>
        </pc:graphicFrameChg>
        <pc:picChg chg="mod">
          <ac:chgData name="Christian Bachmann" userId="3c02d2ea-e276-49e6-a1c2-502e0f99c9c2" providerId="ADAL" clId="{FB41AA59-3FFF-4DE4-8980-CEF17D4CB978}" dt="2023-12-11T08:16:31.196" v="2999"/>
          <ac:picMkLst>
            <pc:docMk/>
            <pc:sldMk cId="1615966520" sldId="1860"/>
            <ac:picMk id="6" creationId="{DFF7C714-054A-3963-406D-621EC8CFB359}"/>
          </ac:picMkLst>
        </pc:picChg>
        <pc:picChg chg="del">
          <ac:chgData name="Christian Bachmann" userId="3c02d2ea-e276-49e6-a1c2-502e0f99c9c2" providerId="ADAL" clId="{FB41AA59-3FFF-4DE4-8980-CEF17D4CB978}" dt="2023-12-11T08:16:09.577" v="2977" actId="478"/>
          <ac:picMkLst>
            <pc:docMk/>
            <pc:sldMk cId="1615966520" sldId="1860"/>
            <ac:picMk id="23" creationId="{C0945354-5309-3D3F-2847-9C0B095D372A}"/>
          </ac:picMkLst>
        </pc:picChg>
        <pc:picChg chg="del">
          <ac:chgData name="Christian Bachmann" userId="3c02d2ea-e276-49e6-a1c2-502e0f99c9c2" providerId="ADAL" clId="{FB41AA59-3FFF-4DE4-8980-CEF17D4CB978}" dt="2023-12-11T08:16:09.577" v="2977" actId="478"/>
          <ac:picMkLst>
            <pc:docMk/>
            <pc:sldMk cId="1615966520" sldId="1860"/>
            <ac:picMk id="25" creationId="{1594161D-AAC6-93B1-1D49-B15931916ACF}"/>
          </ac:picMkLst>
        </pc:picChg>
        <pc:picChg chg="del">
          <ac:chgData name="Christian Bachmann" userId="3c02d2ea-e276-49e6-a1c2-502e0f99c9c2" providerId="ADAL" clId="{FB41AA59-3FFF-4DE4-8980-CEF17D4CB978}" dt="2023-12-11T08:16:09.577" v="2977" actId="478"/>
          <ac:picMkLst>
            <pc:docMk/>
            <pc:sldMk cId="1615966520" sldId="1860"/>
            <ac:picMk id="27" creationId="{D46045D4-32F1-D0E3-2C3F-00B721F1A619}"/>
          </ac:picMkLst>
        </pc:picChg>
        <pc:cxnChg chg="mod">
          <ac:chgData name="Christian Bachmann" userId="3c02d2ea-e276-49e6-a1c2-502e0f99c9c2" providerId="ADAL" clId="{FB41AA59-3FFF-4DE4-8980-CEF17D4CB978}" dt="2023-12-11T08:16:31.196" v="2999"/>
          <ac:cxnSpMkLst>
            <pc:docMk/>
            <pc:sldMk cId="1615966520" sldId="1860"/>
            <ac:cxnSpMk id="8" creationId="{78D2C705-0489-289C-61D0-5E002A7E7FA8}"/>
          </ac:cxnSpMkLst>
        </pc:cxnChg>
        <pc:cxnChg chg="mod">
          <ac:chgData name="Christian Bachmann" userId="3c02d2ea-e276-49e6-a1c2-502e0f99c9c2" providerId="ADAL" clId="{FB41AA59-3FFF-4DE4-8980-CEF17D4CB978}" dt="2023-12-11T08:16:31.196" v="2999"/>
          <ac:cxnSpMkLst>
            <pc:docMk/>
            <pc:sldMk cId="1615966520" sldId="1860"/>
            <ac:cxnSpMk id="32" creationId="{A7D2AA62-90A4-F5DB-2286-151EC05E6466}"/>
          </ac:cxnSpMkLst>
        </pc:cxnChg>
        <pc:cxnChg chg="mod">
          <ac:chgData name="Christian Bachmann" userId="3c02d2ea-e276-49e6-a1c2-502e0f99c9c2" providerId="ADAL" clId="{FB41AA59-3FFF-4DE4-8980-CEF17D4CB978}" dt="2023-12-11T08:16:31.196" v="2999"/>
          <ac:cxnSpMkLst>
            <pc:docMk/>
            <pc:sldMk cId="1615966520" sldId="1860"/>
            <ac:cxnSpMk id="33" creationId="{5065CE4F-09CC-7B97-8D05-EB106B204892}"/>
          </ac:cxnSpMkLst>
        </pc:cxnChg>
        <pc:cxnChg chg="mod">
          <ac:chgData name="Christian Bachmann" userId="3c02d2ea-e276-49e6-a1c2-502e0f99c9c2" providerId="ADAL" clId="{FB41AA59-3FFF-4DE4-8980-CEF17D4CB978}" dt="2023-12-11T08:16:31.196" v="2999"/>
          <ac:cxnSpMkLst>
            <pc:docMk/>
            <pc:sldMk cId="1615966520" sldId="1860"/>
            <ac:cxnSpMk id="34" creationId="{DA2AC3E2-8A26-F321-A51C-112FB5D008EF}"/>
          </ac:cxnSpMkLst>
        </pc:cxnChg>
      </pc:sldChg>
      <pc:sldChg chg="add">
        <pc:chgData name="Christian Bachmann" userId="3c02d2ea-e276-49e6-a1c2-502e0f99c9c2" providerId="ADAL" clId="{FB41AA59-3FFF-4DE4-8980-CEF17D4CB978}" dt="2023-12-11T10:33:55.614" v="3157"/>
        <pc:sldMkLst>
          <pc:docMk/>
          <pc:sldMk cId="271794798" sldId="1861"/>
        </pc:sldMkLst>
      </pc:sldChg>
      <pc:sldChg chg="addSp delSp modSp add del mod">
        <pc:chgData name="Christian Bachmann" userId="3c02d2ea-e276-49e6-a1c2-502e0f99c9c2" providerId="ADAL" clId="{FB41AA59-3FFF-4DE4-8980-CEF17D4CB978}" dt="2023-12-12T09:27:39.073" v="3467" actId="47"/>
        <pc:sldMkLst>
          <pc:docMk/>
          <pc:sldMk cId="2337773260" sldId="1862"/>
        </pc:sldMkLst>
        <pc:spChg chg="del">
          <ac:chgData name="Christian Bachmann" userId="3c02d2ea-e276-49e6-a1c2-502e0f99c9c2" providerId="ADAL" clId="{FB41AA59-3FFF-4DE4-8980-CEF17D4CB978}" dt="2023-12-11T14:38:44.926" v="3277" actId="478"/>
          <ac:spMkLst>
            <pc:docMk/>
            <pc:sldMk cId="2337773260" sldId="1862"/>
            <ac:spMk id="5" creationId="{C0A608BD-2F4E-CBC9-4BBB-00106072B08E}"/>
          </ac:spMkLst>
        </pc:spChg>
        <pc:spChg chg="add mod">
          <ac:chgData name="Christian Bachmann" userId="3c02d2ea-e276-49e6-a1c2-502e0f99c9c2" providerId="ADAL" clId="{FB41AA59-3FFF-4DE4-8980-CEF17D4CB978}" dt="2023-12-11T14:39:57.081" v="3281"/>
          <ac:spMkLst>
            <pc:docMk/>
            <pc:sldMk cId="2337773260" sldId="1862"/>
            <ac:spMk id="6" creationId="{D49BD303-B68B-CD64-EF20-153451999721}"/>
          </ac:spMkLst>
        </pc:spChg>
        <pc:spChg chg="del">
          <ac:chgData name="Christian Bachmann" userId="3c02d2ea-e276-49e6-a1c2-502e0f99c9c2" providerId="ADAL" clId="{FB41AA59-3FFF-4DE4-8980-CEF17D4CB978}" dt="2023-12-11T14:38:44.926" v="3277" actId="478"/>
          <ac:spMkLst>
            <pc:docMk/>
            <pc:sldMk cId="2337773260" sldId="1862"/>
            <ac:spMk id="8" creationId="{BE260192-81A0-12DB-AA1F-C6F6DAE024CE}"/>
          </ac:spMkLst>
        </pc:spChg>
        <pc:spChg chg="del">
          <ac:chgData name="Christian Bachmann" userId="3c02d2ea-e276-49e6-a1c2-502e0f99c9c2" providerId="ADAL" clId="{FB41AA59-3FFF-4DE4-8980-CEF17D4CB978}" dt="2023-12-11T14:38:44.926" v="3277" actId="478"/>
          <ac:spMkLst>
            <pc:docMk/>
            <pc:sldMk cId="2337773260" sldId="1862"/>
            <ac:spMk id="10" creationId="{BF2332D5-241C-F7C2-6F66-D0D0B4AECA12}"/>
          </ac:spMkLst>
        </pc:spChg>
        <pc:spChg chg="del">
          <ac:chgData name="Christian Bachmann" userId="3c02d2ea-e276-49e6-a1c2-502e0f99c9c2" providerId="ADAL" clId="{FB41AA59-3FFF-4DE4-8980-CEF17D4CB978}" dt="2023-12-11T14:38:44.926" v="3277" actId="478"/>
          <ac:spMkLst>
            <pc:docMk/>
            <pc:sldMk cId="2337773260" sldId="1862"/>
            <ac:spMk id="12" creationId="{0A33D883-CE7F-90A1-F520-67094D4E70CB}"/>
          </ac:spMkLst>
        </pc:spChg>
        <pc:spChg chg="del">
          <ac:chgData name="Christian Bachmann" userId="3c02d2ea-e276-49e6-a1c2-502e0f99c9c2" providerId="ADAL" clId="{FB41AA59-3FFF-4DE4-8980-CEF17D4CB978}" dt="2023-12-11T14:38:44.926" v="3277" actId="478"/>
          <ac:spMkLst>
            <pc:docMk/>
            <pc:sldMk cId="2337773260" sldId="1862"/>
            <ac:spMk id="13" creationId="{3E5A27CB-4913-2081-5C4A-A52A4BC240F7}"/>
          </ac:spMkLst>
        </pc:spChg>
        <pc:picChg chg="add mod">
          <ac:chgData name="Christian Bachmann" userId="3c02d2ea-e276-49e6-a1c2-502e0f99c9c2" providerId="ADAL" clId="{FB41AA59-3FFF-4DE4-8980-CEF17D4CB978}" dt="2023-12-12T09:20:26.017" v="3407" actId="14100"/>
          <ac:picMkLst>
            <pc:docMk/>
            <pc:sldMk cId="2337773260" sldId="1862"/>
            <ac:picMk id="5" creationId="{1C57D17B-F485-0337-60CD-E624F7D5C92C}"/>
          </ac:picMkLst>
        </pc:picChg>
        <pc:picChg chg="del">
          <ac:chgData name="Christian Bachmann" userId="3c02d2ea-e276-49e6-a1c2-502e0f99c9c2" providerId="ADAL" clId="{FB41AA59-3FFF-4DE4-8980-CEF17D4CB978}" dt="2023-12-11T14:38:44.926" v="3277" actId="478"/>
          <ac:picMkLst>
            <pc:docMk/>
            <pc:sldMk cId="2337773260" sldId="1862"/>
            <ac:picMk id="7" creationId="{1A3B2E93-FB27-1D9B-7D8B-33CCD5FE1CED}"/>
          </ac:picMkLst>
        </pc:picChg>
        <pc:picChg chg="del">
          <ac:chgData name="Christian Bachmann" userId="3c02d2ea-e276-49e6-a1c2-502e0f99c9c2" providerId="ADAL" clId="{FB41AA59-3FFF-4DE4-8980-CEF17D4CB978}" dt="2023-12-11T14:38:44.926" v="3277" actId="478"/>
          <ac:picMkLst>
            <pc:docMk/>
            <pc:sldMk cId="2337773260" sldId="1862"/>
            <ac:picMk id="16" creationId="{80BEAFFC-7B0E-101D-E037-629A2584C323}"/>
          </ac:picMkLst>
        </pc:picChg>
        <pc:cxnChg chg="del mod">
          <ac:chgData name="Christian Bachmann" userId="3c02d2ea-e276-49e6-a1c2-502e0f99c9c2" providerId="ADAL" clId="{FB41AA59-3FFF-4DE4-8980-CEF17D4CB978}" dt="2023-12-11T14:38:44.926" v="3277" actId="478"/>
          <ac:cxnSpMkLst>
            <pc:docMk/>
            <pc:sldMk cId="2337773260" sldId="1862"/>
            <ac:cxnSpMk id="9" creationId="{0CDBA43E-F2DA-0648-18F2-AF473563094C}"/>
          </ac:cxnSpMkLst>
        </pc:cxnChg>
        <pc:cxnChg chg="del mod">
          <ac:chgData name="Christian Bachmann" userId="3c02d2ea-e276-49e6-a1c2-502e0f99c9c2" providerId="ADAL" clId="{FB41AA59-3FFF-4DE4-8980-CEF17D4CB978}" dt="2023-12-11T14:38:44.926" v="3277" actId="478"/>
          <ac:cxnSpMkLst>
            <pc:docMk/>
            <pc:sldMk cId="2337773260" sldId="1862"/>
            <ac:cxnSpMk id="11" creationId="{A3F45EB2-238B-0E68-E3C0-6F31B22142E0}"/>
          </ac:cxnSpMkLst>
        </pc:cxnChg>
        <pc:cxnChg chg="del mod">
          <ac:chgData name="Christian Bachmann" userId="3c02d2ea-e276-49e6-a1c2-502e0f99c9c2" providerId="ADAL" clId="{FB41AA59-3FFF-4DE4-8980-CEF17D4CB978}" dt="2023-12-11T14:38:44.926" v="3277" actId="478"/>
          <ac:cxnSpMkLst>
            <pc:docMk/>
            <pc:sldMk cId="2337773260" sldId="1862"/>
            <ac:cxnSpMk id="14" creationId="{374F4A14-C262-ED4C-047E-E6BC13466A01}"/>
          </ac:cxnSpMkLst>
        </pc:cxnChg>
        <pc:cxnChg chg="del mod">
          <ac:chgData name="Christian Bachmann" userId="3c02d2ea-e276-49e6-a1c2-502e0f99c9c2" providerId="ADAL" clId="{FB41AA59-3FFF-4DE4-8980-CEF17D4CB978}" dt="2023-12-11T14:38:44.926" v="3277" actId="478"/>
          <ac:cxnSpMkLst>
            <pc:docMk/>
            <pc:sldMk cId="2337773260" sldId="1862"/>
            <ac:cxnSpMk id="15" creationId="{7C4B167D-C7E1-C288-3010-C92355C5277C}"/>
          </ac:cxnSpMkLst>
        </pc:cxnChg>
      </pc:sldChg>
      <pc:sldChg chg="addSp modSp add mod">
        <pc:chgData name="Christian Bachmann" userId="3c02d2ea-e276-49e6-a1c2-502e0f99c9c2" providerId="ADAL" clId="{FB41AA59-3FFF-4DE4-8980-CEF17D4CB978}" dt="2023-12-11T14:44:29.121" v="3349" actId="14100"/>
        <pc:sldMkLst>
          <pc:docMk/>
          <pc:sldMk cId="2665207820" sldId="1863"/>
        </pc:sldMkLst>
        <pc:spChg chg="add mod">
          <ac:chgData name="Christian Bachmann" userId="3c02d2ea-e276-49e6-a1c2-502e0f99c9c2" providerId="ADAL" clId="{FB41AA59-3FFF-4DE4-8980-CEF17D4CB978}" dt="2023-12-11T14:39:21.753" v="3280"/>
          <ac:spMkLst>
            <pc:docMk/>
            <pc:sldMk cId="2665207820" sldId="1863"/>
            <ac:spMk id="2" creationId="{CC7BFA82-33C9-6553-6B9B-430B59E3139D}"/>
          </ac:spMkLst>
        </pc:spChg>
        <pc:spChg chg="mod">
          <ac:chgData name="Christian Bachmann" userId="3c02d2ea-e276-49e6-a1c2-502e0f99c9c2" providerId="ADAL" clId="{FB41AA59-3FFF-4DE4-8980-CEF17D4CB978}" dt="2023-12-11T14:43:55.960" v="3342" actId="403"/>
          <ac:spMkLst>
            <pc:docMk/>
            <pc:sldMk cId="2665207820" sldId="1863"/>
            <ac:spMk id="3" creationId="{F7134647-F70A-9E44-D0F3-B5C0E80CDA47}"/>
          </ac:spMkLst>
        </pc:spChg>
        <pc:spChg chg="mod">
          <ac:chgData name="Christian Bachmann" userId="3c02d2ea-e276-49e6-a1c2-502e0f99c9c2" providerId="ADAL" clId="{FB41AA59-3FFF-4DE4-8980-CEF17D4CB978}" dt="2023-12-11T14:41:03.344" v="3291" actId="404"/>
          <ac:spMkLst>
            <pc:docMk/>
            <pc:sldMk cId="2665207820" sldId="1863"/>
            <ac:spMk id="4" creationId="{B1B33C2C-1E1C-4DA4-8081-9C167B034F23}"/>
          </ac:spMkLst>
        </pc:spChg>
        <pc:spChg chg="add mod">
          <ac:chgData name="Christian Bachmann" userId="3c02d2ea-e276-49e6-a1c2-502e0f99c9c2" providerId="ADAL" clId="{FB41AA59-3FFF-4DE4-8980-CEF17D4CB978}" dt="2023-12-11T14:40:40.941" v="3283"/>
          <ac:spMkLst>
            <pc:docMk/>
            <pc:sldMk cId="2665207820" sldId="1863"/>
            <ac:spMk id="7" creationId="{6B17CF67-4EE1-D2D5-EC4C-DE9917EC73A1}"/>
          </ac:spMkLst>
        </pc:spChg>
        <pc:spChg chg="mod">
          <ac:chgData name="Christian Bachmann" userId="3c02d2ea-e276-49e6-a1c2-502e0f99c9c2" providerId="ADAL" clId="{FB41AA59-3FFF-4DE4-8980-CEF17D4CB978}" dt="2023-12-11T14:44:24.766" v="3348" actId="14100"/>
          <ac:spMkLst>
            <pc:docMk/>
            <pc:sldMk cId="2665207820" sldId="1863"/>
            <ac:spMk id="13" creationId="{D9004DB7-E8CD-67E7-FC4F-86B6B3A2754B}"/>
          </ac:spMkLst>
        </pc:spChg>
        <pc:picChg chg="mod">
          <ac:chgData name="Christian Bachmann" userId="3c02d2ea-e276-49e6-a1c2-502e0f99c9c2" providerId="ADAL" clId="{FB41AA59-3FFF-4DE4-8980-CEF17D4CB978}" dt="2023-12-11T14:44:09.925" v="3345" actId="14100"/>
          <ac:picMkLst>
            <pc:docMk/>
            <pc:sldMk cId="2665207820" sldId="1863"/>
            <ac:picMk id="5" creationId="{D813BF0C-D51C-0D26-5DDC-D35342278B50}"/>
          </ac:picMkLst>
        </pc:picChg>
        <pc:picChg chg="mod">
          <ac:chgData name="Christian Bachmann" userId="3c02d2ea-e276-49e6-a1c2-502e0f99c9c2" providerId="ADAL" clId="{FB41AA59-3FFF-4DE4-8980-CEF17D4CB978}" dt="2023-12-11T14:44:15.219" v="3346" actId="1076"/>
          <ac:picMkLst>
            <pc:docMk/>
            <pc:sldMk cId="2665207820" sldId="1863"/>
            <ac:picMk id="9" creationId="{B09F0E2E-9D28-C428-EC9B-7DEC951AD331}"/>
          </ac:picMkLst>
        </pc:picChg>
        <pc:picChg chg="mod">
          <ac:chgData name="Christian Bachmann" userId="3c02d2ea-e276-49e6-a1c2-502e0f99c9c2" providerId="ADAL" clId="{FB41AA59-3FFF-4DE4-8980-CEF17D4CB978}" dt="2023-12-11T14:44:29.121" v="3349" actId="14100"/>
          <ac:picMkLst>
            <pc:docMk/>
            <pc:sldMk cId="2665207820" sldId="1863"/>
            <ac:picMk id="11" creationId="{31606F35-1E36-D756-EDCE-41F8B88D6089}"/>
          </ac:picMkLst>
        </pc:picChg>
        <pc:picChg chg="mod">
          <ac:chgData name="Christian Bachmann" userId="3c02d2ea-e276-49e6-a1c2-502e0f99c9c2" providerId="ADAL" clId="{FB41AA59-3FFF-4DE4-8980-CEF17D4CB978}" dt="2023-12-11T14:44:17.782" v="3347" actId="1076"/>
          <ac:picMkLst>
            <pc:docMk/>
            <pc:sldMk cId="2665207820" sldId="1863"/>
            <ac:picMk id="14" creationId="{EE82161A-33D8-0706-FE44-615135237DB5}"/>
          </ac:picMkLst>
        </pc:picChg>
      </pc:sldChg>
      <pc:sldChg chg="addSp modSp add mod">
        <pc:chgData name="Christian Bachmann" userId="3c02d2ea-e276-49e6-a1c2-502e0f99c9c2" providerId="ADAL" clId="{FB41AA59-3FFF-4DE4-8980-CEF17D4CB978}" dt="2023-12-13T07:07:40.876" v="4141" actId="20577"/>
        <pc:sldMkLst>
          <pc:docMk/>
          <pc:sldMk cId="3993926444" sldId="1864"/>
        </pc:sldMkLst>
        <pc:spChg chg="mod">
          <ac:chgData name="Christian Bachmann" userId="3c02d2ea-e276-49e6-a1c2-502e0f99c9c2" providerId="ADAL" clId="{FB41AA59-3FFF-4DE4-8980-CEF17D4CB978}" dt="2023-12-12T12:36:19.420" v="4038" actId="20577"/>
          <ac:spMkLst>
            <pc:docMk/>
            <pc:sldMk cId="3993926444" sldId="1864"/>
            <ac:spMk id="2" creationId="{6DC1E665-8F0C-B393-2BB2-DF41D7B94CC6}"/>
          </ac:spMkLst>
        </pc:spChg>
        <pc:spChg chg="add mod">
          <ac:chgData name="Christian Bachmann" userId="3c02d2ea-e276-49e6-a1c2-502e0f99c9c2" providerId="ADAL" clId="{FB41AA59-3FFF-4DE4-8980-CEF17D4CB978}" dt="2023-12-13T07:03:28.596" v="4140" actId="20577"/>
          <ac:spMkLst>
            <pc:docMk/>
            <pc:sldMk cId="3993926444" sldId="1864"/>
            <ac:spMk id="7" creationId="{305A5B91-E22E-AC8F-216B-3D9EA11E8EA9}"/>
          </ac:spMkLst>
        </pc:spChg>
        <pc:spChg chg="mod">
          <ac:chgData name="Christian Bachmann" userId="3c02d2ea-e276-49e6-a1c2-502e0f99c9c2" providerId="ADAL" clId="{FB41AA59-3FFF-4DE4-8980-CEF17D4CB978}" dt="2023-12-12T12:36:30.864" v="4041" actId="20577"/>
          <ac:spMkLst>
            <pc:docMk/>
            <pc:sldMk cId="3993926444" sldId="1864"/>
            <ac:spMk id="8" creationId="{F69CDDD6-4837-5A43-3EB9-FB2314F2330F}"/>
          </ac:spMkLst>
        </pc:spChg>
        <pc:spChg chg="mod">
          <ac:chgData name="Christian Bachmann" userId="3c02d2ea-e276-49e6-a1c2-502e0f99c9c2" providerId="ADAL" clId="{FB41AA59-3FFF-4DE4-8980-CEF17D4CB978}" dt="2023-12-12T12:34:56.869" v="3969" actId="1076"/>
          <ac:spMkLst>
            <pc:docMk/>
            <pc:sldMk cId="3993926444" sldId="1864"/>
            <ac:spMk id="13" creationId="{1A02A868-EB4B-F33F-ADEA-47EB95119051}"/>
          </ac:spMkLst>
        </pc:spChg>
        <pc:graphicFrameChg chg="mod">
          <ac:chgData name="Christian Bachmann" userId="3c02d2ea-e276-49e6-a1c2-502e0f99c9c2" providerId="ADAL" clId="{FB41AA59-3FFF-4DE4-8980-CEF17D4CB978}" dt="2023-12-12T12:34:47.382" v="3968" actId="1076"/>
          <ac:graphicFrameMkLst>
            <pc:docMk/>
            <pc:sldMk cId="3993926444" sldId="1864"/>
            <ac:graphicFrameMk id="6" creationId="{5AF85823-4C70-63B4-2C0A-0D09AEADE9DD}"/>
          </ac:graphicFrameMkLst>
        </pc:graphicFrameChg>
        <pc:graphicFrameChg chg="mod modGraphic">
          <ac:chgData name="Christian Bachmann" userId="3c02d2ea-e276-49e6-a1c2-502e0f99c9c2" providerId="ADAL" clId="{FB41AA59-3FFF-4DE4-8980-CEF17D4CB978}" dt="2023-12-13T07:07:40.876" v="4141" actId="20577"/>
          <ac:graphicFrameMkLst>
            <pc:docMk/>
            <pc:sldMk cId="3993926444" sldId="1864"/>
            <ac:graphicFrameMk id="10" creationId="{0AEBAB28-28BA-584A-A65F-395E5D4D66C6}"/>
          </ac:graphicFrameMkLst>
        </pc:graphicFrameChg>
        <pc:graphicFrameChg chg="modGraphic">
          <ac:chgData name="Christian Bachmann" userId="3c02d2ea-e276-49e6-a1c2-502e0f99c9c2" providerId="ADAL" clId="{FB41AA59-3FFF-4DE4-8980-CEF17D4CB978}" dt="2023-12-12T12:34:41.014" v="3967" actId="2165"/>
          <ac:graphicFrameMkLst>
            <pc:docMk/>
            <pc:sldMk cId="3993926444" sldId="1864"/>
            <ac:graphicFrameMk id="12" creationId="{C0A07EB2-7ECF-A3F0-C21C-C13CAC3F60AB}"/>
          </ac:graphicFrameMkLst>
        </pc:graphicFrameChg>
      </pc:sldChg>
      <pc:sldMasterChg chg="delSldLayout">
        <pc:chgData name="Christian Bachmann" userId="3c02d2ea-e276-49e6-a1c2-502e0f99c9c2" providerId="ADAL" clId="{FB41AA59-3FFF-4DE4-8980-CEF17D4CB978}" dt="2023-12-11T08:08:36.980" v="2769" actId="47"/>
        <pc:sldMasterMkLst>
          <pc:docMk/>
          <pc:sldMasterMk cId="2402646876" sldId="2147483657"/>
        </pc:sldMasterMkLst>
        <pc:sldLayoutChg chg="del">
          <pc:chgData name="Christian Bachmann" userId="3c02d2ea-e276-49e6-a1c2-502e0f99c9c2" providerId="ADAL" clId="{FB41AA59-3FFF-4DE4-8980-CEF17D4CB978}" dt="2023-12-11T08:08:36.980" v="2769" actId="47"/>
          <pc:sldLayoutMkLst>
            <pc:docMk/>
            <pc:sldMasterMk cId="2402646876" sldId="2147483657"/>
            <pc:sldLayoutMk cId="2125791478" sldId="2147483671"/>
          </pc:sldLayoutMkLst>
        </pc:sldLayoutChg>
      </pc:sldMasterChg>
    </pc:docChg>
  </pc:docChgLst>
  <pc:docChgLst>
    <pc:chgData name="Christian Bachmann" userId="3c02d2ea-e276-49e6-a1c2-502e0f99c9c2" providerId="ADAL" clId="{05242958-CF95-4040-A5CA-02155B7FCD63}"/>
    <pc:docChg chg="undo custSel addSld delSld modSld">
      <pc:chgData name="Christian Bachmann" userId="3c02d2ea-e276-49e6-a1c2-502e0f99c9c2" providerId="ADAL" clId="{05242958-CF95-4040-A5CA-02155B7FCD63}" dt="2024-03-19T09:38:25.010" v="1176" actId="6549"/>
      <pc:docMkLst>
        <pc:docMk/>
      </pc:docMkLst>
      <pc:sldChg chg="modSp mod">
        <pc:chgData name="Christian Bachmann" userId="3c02d2ea-e276-49e6-a1c2-502e0f99c9c2" providerId="ADAL" clId="{05242958-CF95-4040-A5CA-02155B7FCD63}" dt="2024-02-29T12:21:23.098" v="243" actId="20577"/>
        <pc:sldMkLst>
          <pc:docMk/>
          <pc:sldMk cId="2984458334" sldId="256"/>
        </pc:sldMkLst>
        <pc:spChg chg="mod">
          <ac:chgData name="Christian Bachmann" userId="3c02d2ea-e276-49e6-a1c2-502e0f99c9c2" providerId="ADAL" clId="{05242958-CF95-4040-A5CA-02155B7FCD63}" dt="2024-02-29T12:21:23.098" v="243" actId="20577"/>
          <ac:spMkLst>
            <pc:docMk/>
            <pc:sldMk cId="2984458334" sldId="256"/>
            <ac:spMk id="5" creationId="{2B6C4B7B-568E-37CE-3983-3E8ECFD0A22F}"/>
          </ac:spMkLst>
        </pc:spChg>
      </pc:sldChg>
      <pc:sldChg chg="modSp mod">
        <pc:chgData name="Christian Bachmann" userId="3c02d2ea-e276-49e6-a1c2-502e0f99c9c2" providerId="ADAL" clId="{05242958-CF95-4040-A5CA-02155B7FCD63}" dt="2024-03-19T09:34:34.791" v="1061" actId="14100"/>
        <pc:sldMkLst>
          <pc:docMk/>
          <pc:sldMk cId="592219778" sldId="280"/>
        </pc:sldMkLst>
        <pc:spChg chg="mod">
          <ac:chgData name="Christian Bachmann" userId="3c02d2ea-e276-49e6-a1c2-502e0f99c9c2" providerId="ADAL" clId="{05242958-CF95-4040-A5CA-02155B7FCD63}" dt="2024-03-19T09:33:35.731" v="1039" actId="20577"/>
          <ac:spMkLst>
            <pc:docMk/>
            <pc:sldMk cId="592219778" sldId="280"/>
            <ac:spMk id="2" creationId="{00000000-0000-0000-0000-000000000000}"/>
          </ac:spMkLst>
        </pc:spChg>
        <pc:spChg chg="mod">
          <ac:chgData name="Christian Bachmann" userId="3c02d2ea-e276-49e6-a1c2-502e0f99c9c2" providerId="ADAL" clId="{05242958-CF95-4040-A5CA-02155B7FCD63}" dt="2024-03-19T09:34:19.852" v="1059" actId="14100"/>
          <ac:spMkLst>
            <pc:docMk/>
            <pc:sldMk cId="592219778" sldId="280"/>
            <ac:spMk id="5" creationId="{00000000-0000-0000-0000-000000000000}"/>
          </ac:spMkLst>
        </pc:spChg>
        <pc:picChg chg="mod">
          <ac:chgData name="Christian Bachmann" userId="3c02d2ea-e276-49e6-a1c2-502e0f99c9c2" providerId="ADAL" clId="{05242958-CF95-4040-A5CA-02155B7FCD63}" dt="2024-03-19T09:34:34.791" v="1061" actId="14100"/>
          <ac:picMkLst>
            <pc:docMk/>
            <pc:sldMk cId="592219778" sldId="280"/>
            <ac:picMk id="7" creationId="{00000000-0000-0000-0000-000000000000}"/>
          </ac:picMkLst>
        </pc:picChg>
        <pc:picChg chg="mod ord modCrop">
          <ac:chgData name="Christian Bachmann" userId="3c02d2ea-e276-49e6-a1c2-502e0f99c9c2" providerId="ADAL" clId="{05242958-CF95-4040-A5CA-02155B7FCD63}" dt="2024-03-19T09:34:11.157" v="1058" actId="1038"/>
          <ac:picMkLst>
            <pc:docMk/>
            <pc:sldMk cId="592219778" sldId="280"/>
            <ac:picMk id="11" creationId="{516904FC-29C6-D159-8A56-0907688F7E8E}"/>
          </ac:picMkLst>
        </pc:picChg>
      </pc:sldChg>
      <pc:sldChg chg="delSp modSp mod">
        <pc:chgData name="Christian Bachmann" userId="3c02d2ea-e276-49e6-a1c2-502e0f99c9c2" providerId="ADAL" clId="{05242958-CF95-4040-A5CA-02155B7FCD63}" dt="2024-02-29T12:10:19.463" v="60" actId="20577"/>
        <pc:sldMkLst>
          <pc:docMk/>
          <pc:sldMk cId="1014736476" sldId="286"/>
        </pc:sldMkLst>
        <pc:spChg chg="mod">
          <ac:chgData name="Christian Bachmann" userId="3c02d2ea-e276-49e6-a1c2-502e0f99c9c2" providerId="ADAL" clId="{05242958-CF95-4040-A5CA-02155B7FCD63}" dt="2024-02-29T12:10:19.463" v="60" actId="20577"/>
          <ac:spMkLst>
            <pc:docMk/>
            <pc:sldMk cId="1014736476" sldId="286"/>
            <ac:spMk id="11" creationId="{00000000-0000-0000-0000-000000000000}"/>
          </ac:spMkLst>
        </pc:spChg>
        <pc:cxnChg chg="del mod">
          <ac:chgData name="Christian Bachmann" userId="3c02d2ea-e276-49e6-a1c2-502e0f99c9c2" providerId="ADAL" clId="{05242958-CF95-4040-A5CA-02155B7FCD63}" dt="2024-02-29T12:10:09.100" v="25" actId="478"/>
          <ac:cxnSpMkLst>
            <pc:docMk/>
            <pc:sldMk cId="1014736476" sldId="286"/>
            <ac:cxnSpMk id="7" creationId="{A73302B1-5227-2426-DB3D-29F6713A0181}"/>
          </ac:cxnSpMkLst>
        </pc:cxnChg>
      </pc:sldChg>
      <pc:sldChg chg="del">
        <pc:chgData name="Christian Bachmann" userId="3c02d2ea-e276-49e6-a1c2-502e0f99c9c2" providerId="ADAL" clId="{05242958-CF95-4040-A5CA-02155B7FCD63}" dt="2024-02-29T12:13:46.218" v="68" actId="47"/>
        <pc:sldMkLst>
          <pc:docMk/>
          <pc:sldMk cId="4201358825" sldId="287"/>
        </pc:sldMkLst>
      </pc:sldChg>
      <pc:sldChg chg="modSp mod">
        <pc:chgData name="Christian Bachmann" userId="3c02d2ea-e276-49e6-a1c2-502e0f99c9c2" providerId="ADAL" clId="{05242958-CF95-4040-A5CA-02155B7FCD63}" dt="2024-03-19T08:43:13.718" v="318" actId="1076"/>
        <pc:sldMkLst>
          <pc:docMk/>
          <pc:sldMk cId="1007410219" sldId="292"/>
        </pc:sldMkLst>
        <pc:spChg chg="mod">
          <ac:chgData name="Christian Bachmann" userId="3c02d2ea-e276-49e6-a1c2-502e0f99c9c2" providerId="ADAL" clId="{05242958-CF95-4040-A5CA-02155B7FCD63}" dt="2024-03-19T08:43:08.727" v="317" actId="20577"/>
          <ac:spMkLst>
            <pc:docMk/>
            <pc:sldMk cId="1007410219" sldId="292"/>
            <ac:spMk id="12" creationId="{00000000-0000-0000-0000-000000000000}"/>
          </ac:spMkLst>
        </pc:spChg>
        <pc:picChg chg="mod">
          <ac:chgData name="Christian Bachmann" userId="3c02d2ea-e276-49e6-a1c2-502e0f99c9c2" providerId="ADAL" clId="{05242958-CF95-4040-A5CA-02155B7FCD63}" dt="2024-03-19T08:43:13.718" v="318" actId="1076"/>
          <ac:picMkLst>
            <pc:docMk/>
            <pc:sldMk cId="1007410219" sldId="292"/>
            <ac:picMk id="9" creationId="{88F80AE0-D00D-4248-AB45-1E6449090AEC}"/>
          </ac:picMkLst>
        </pc:picChg>
      </pc:sldChg>
      <pc:sldChg chg="modSp mod">
        <pc:chgData name="Christian Bachmann" userId="3c02d2ea-e276-49e6-a1c2-502e0f99c9c2" providerId="ADAL" clId="{05242958-CF95-4040-A5CA-02155B7FCD63}" dt="2024-02-29T12:13:30.740" v="67" actId="20577"/>
        <pc:sldMkLst>
          <pc:docMk/>
          <pc:sldMk cId="2176763544" sldId="300"/>
        </pc:sldMkLst>
        <pc:spChg chg="mod">
          <ac:chgData name="Christian Bachmann" userId="3c02d2ea-e276-49e6-a1c2-502e0f99c9c2" providerId="ADAL" clId="{05242958-CF95-4040-A5CA-02155B7FCD63}" dt="2024-02-29T12:13:30.740" v="67" actId="20577"/>
          <ac:spMkLst>
            <pc:docMk/>
            <pc:sldMk cId="2176763544" sldId="300"/>
            <ac:spMk id="11" creationId="{00000000-0000-0000-0000-000000000000}"/>
          </ac:spMkLst>
        </pc:spChg>
      </pc:sldChg>
      <pc:sldChg chg="del">
        <pc:chgData name="Christian Bachmann" userId="3c02d2ea-e276-49e6-a1c2-502e0f99c9c2" providerId="ADAL" clId="{05242958-CF95-4040-A5CA-02155B7FCD63}" dt="2024-02-29T12:05:59.907" v="0" actId="47"/>
        <pc:sldMkLst>
          <pc:docMk/>
          <pc:sldMk cId="3427835755" sldId="302"/>
        </pc:sldMkLst>
      </pc:sldChg>
      <pc:sldChg chg="modSp mod">
        <pc:chgData name="Christian Bachmann" userId="3c02d2ea-e276-49e6-a1c2-502e0f99c9c2" providerId="ADAL" clId="{05242958-CF95-4040-A5CA-02155B7FCD63}" dt="2024-02-29T12:15:41.485" v="110" actId="1076"/>
        <pc:sldMkLst>
          <pc:docMk/>
          <pc:sldMk cId="1425037605" sldId="315"/>
        </pc:sldMkLst>
        <pc:spChg chg="mod">
          <ac:chgData name="Christian Bachmann" userId="3c02d2ea-e276-49e6-a1c2-502e0f99c9c2" providerId="ADAL" clId="{05242958-CF95-4040-A5CA-02155B7FCD63}" dt="2024-02-29T12:15:41.485" v="110" actId="1076"/>
          <ac:spMkLst>
            <pc:docMk/>
            <pc:sldMk cId="1425037605" sldId="315"/>
            <ac:spMk id="7" creationId="{00000000-0000-0000-0000-000000000000}"/>
          </ac:spMkLst>
        </pc:spChg>
      </pc:sldChg>
      <pc:sldChg chg="modSp mod">
        <pc:chgData name="Christian Bachmann" userId="3c02d2ea-e276-49e6-a1c2-502e0f99c9c2" providerId="ADAL" clId="{05242958-CF95-4040-A5CA-02155B7FCD63}" dt="2024-03-19T09:37:51.035" v="1174" actId="114"/>
        <pc:sldMkLst>
          <pc:docMk/>
          <pc:sldMk cId="3830218606" sldId="319"/>
        </pc:sldMkLst>
        <pc:spChg chg="mod">
          <ac:chgData name="Christian Bachmann" userId="3c02d2ea-e276-49e6-a1c2-502e0f99c9c2" providerId="ADAL" clId="{05242958-CF95-4040-A5CA-02155B7FCD63}" dt="2024-02-29T12:17:56.506" v="142" actId="6549"/>
          <ac:spMkLst>
            <pc:docMk/>
            <pc:sldMk cId="3830218606" sldId="319"/>
            <ac:spMk id="5" creationId="{00000000-0000-0000-0000-000000000000}"/>
          </ac:spMkLst>
        </pc:spChg>
        <pc:spChg chg="mod">
          <ac:chgData name="Christian Bachmann" userId="3c02d2ea-e276-49e6-a1c2-502e0f99c9c2" providerId="ADAL" clId="{05242958-CF95-4040-A5CA-02155B7FCD63}" dt="2024-03-19T09:37:51.035" v="1174" actId="114"/>
          <ac:spMkLst>
            <pc:docMk/>
            <pc:sldMk cId="3830218606" sldId="319"/>
            <ac:spMk id="11" creationId="{031C0C04-8B0C-9660-44AD-A84833B9E61B}"/>
          </ac:spMkLst>
        </pc:spChg>
      </pc:sldChg>
      <pc:sldChg chg="modSp mod">
        <pc:chgData name="Christian Bachmann" userId="3c02d2ea-e276-49e6-a1c2-502e0f99c9c2" providerId="ADAL" clId="{05242958-CF95-4040-A5CA-02155B7FCD63}" dt="2024-02-29T12:16:21.917" v="136" actId="20577"/>
        <pc:sldMkLst>
          <pc:docMk/>
          <pc:sldMk cId="1605598856" sldId="327"/>
        </pc:sldMkLst>
        <pc:spChg chg="mod">
          <ac:chgData name="Christian Bachmann" userId="3c02d2ea-e276-49e6-a1c2-502e0f99c9c2" providerId="ADAL" clId="{05242958-CF95-4040-A5CA-02155B7FCD63}" dt="2024-02-29T12:16:21.917" v="136" actId="20577"/>
          <ac:spMkLst>
            <pc:docMk/>
            <pc:sldMk cId="1605598856" sldId="327"/>
            <ac:spMk id="2" creationId="{00000000-0000-0000-0000-000000000000}"/>
          </ac:spMkLst>
        </pc:spChg>
      </pc:sldChg>
      <pc:sldChg chg="del">
        <pc:chgData name="Christian Bachmann" userId="3c02d2ea-e276-49e6-a1c2-502e0f99c9c2" providerId="ADAL" clId="{05242958-CF95-4040-A5CA-02155B7FCD63}" dt="2024-02-29T12:08:32.749" v="1" actId="47"/>
        <pc:sldMkLst>
          <pc:docMk/>
          <pc:sldMk cId="2574519364" sldId="328"/>
        </pc:sldMkLst>
      </pc:sldChg>
      <pc:sldChg chg="addSp delSp modSp add mod">
        <pc:chgData name="Christian Bachmann" userId="3c02d2ea-e276-49e6-a1c2-502e0f99c9c2" providerId="ADAL" clId="{05242958-CF95-4040-A5CA-02155B7FCD63}" dt="2024-03-19T09:38:25.010" v="1176" actId="6549"/>
        <pc:sldMkLst>
          <pc:docMk/>
          <pc:sldMk cId="798537080" sldId="331"/>
        </pc:sldMkLst>
        <pc:spChg chg="mod">
          <ac:chgData name="Christian Bachmann" userId="3c02d2ea-e276-49e6-a1c2-502e0f99c9c2" providerId="ADAL" clId="{05242958-CF95-4040-A5CA-02155B7FCD63}" dt="2024-03-19T08:54:27.999" v="390" actId="20577"/>
          <ac:spMkLst>
            <pc:docMk/>
            <pc:sldMk cId="798537080" sldId="331"/>
            <ac:spMk id="2" creationId="{F454600D-978F-6993-1DF5-5338038238DE}"/>
          </ac:spMkLst>
        </pc:spChg>
        <pc:spChg chg="add mod">
          <ac:chgData name="Christian Bachmann" userId="3c02d2ea-e276-49e6-a1c2-502e0f99c9c2" providerId="ADAL" clId="{05242958-CF95-4040-A5CA-02155B7FCD63}" dt="2024-03-19T09:31:09.185" v="978" actId="14100"/>
          <ac:spMkLst>
            <pc:docMk/>
            <pc:sldMk cId="798537080" sldId="331"/>
            <ac:spMk id="3" creationId="{490CAB96-19AA-7B38-3A59-65DEA0520473}"/>
          </ac:spMkLst>
        </pc:spChg>
        <pc:spChg chg="del">
          <ac:chgData name="Christian Bachmann" userId="3c02d2ea-e276-49e6-a1c2-502e0f99c9c2" providerId="ADAL" clId="{05242958-CF95-4040-A5CA-02155B7FCD63}" dt="2024-03-19T08:54:02.117" v="321" actId="478"/>
          <ac:spMkLst>
            <pc:docMk/>
            <pc:sldMk cId="798537080" sldId="331"/>
            <ac:spMk id="7" creationId="{2741B014-B7CE-8917-E6CB-CE4345AB5CC8}"/>
          </ac:spMkLst>
        </pc:spChg>
        <pc:spChg chg="add mod ord">
          <ac:chgData name="Christian Bachmann" userId="3c02d2ea-e276-49e6-a1c2-502e0f99c9c2" providerId="ADAL" clId="{05242958-CF95-4040-A5CA-02155B7FCD63}" dt="2024-03-19T09:38:19.989" v="1175" actId="1076"/>
          <ac:spMkLst>
            <pc:docMk/>
            <pc:sldMk cId="798537080" sldId="331"/>
            <ac:spMk id="10" creationId="{5B9E5277-BB85-9C13-A736-7ECB12C13694}"/>
          </ac:spMkLst>
        </pc:spChg>
        <pc:spChg chg="del">
          <ac:chgData name="Christian Bachmann" userId="3c02d2ea-e276-49e6-a1c2-502e0f99c9c2" providerId="ADAL" clId="{05242958-CF95-4040-A5CA-02155B7FCD63}" dt="2024-03-19T08:54:02.117" v="321" actId="478"/>
          <ac:spMkLst>
            <pc:docMk/>
            <pc:sldMk cId="798537080" sldId="331"/>
            <ac:spMk id="12" creationId="{85836088-B75E-FE62-B746-4F8146402B7A}"/>
          </ac:spMkLst>
        </pc:spChg>
        <pc:spChg chg="add mod">
          <ac:chgData name="Christian Bachmann" userId="3c02d2ea-e276-49e6-a1c2-502e0f99c9c2" providerId="ADAL" clId="{05242958-CF95-4040-A5CA-02155B7FCD63}" dt="2024-03-19T09:38:25.010" v="1176" actId="6549"/>
          <ac:spMkLst>
            <pc:docMk/>
            <pc:sldMk cId="798537080" sldId="331"/>
            <ac:spMk id="15" creationId="{93E047E1-9824-32BB-EB26-50F84E78CF11}"/>
          </ac:spMkLst>
        </pc:spChg>
        <pc:picChg chg="add mod">
          <ac:chgData name="Christian Bachmann" userId="3c02d2ea-e276-49e6-a1c2-502e0f99c9c2" providerId="ADAL" clId="{05242958-CF95-4040-A5CA-02155B7FCD63}" dt="2024-03-19T09:00:19.147" v="471" actId="1076"/>
          <ac:picMkLst>
            <pc:docMk/>
            <pc:sldMk cId="798537080" sldId="331"/>
            <ac:picMk id="6" creationId="{8510244E-82D5-4A4C-05D1-41D8E9BC11CB}"/>
          </ac:picMkLst>
        </pc:picChg>
        <pc:picChg chg="add mod modCrop">
          <ac:chgData name="Christian Bachmann" userId="3c02d2ea-e276-49e6-a1c2-502e0f99c9c2" providerId="ADAL" clId="{05242958-CF95-4040-A5CA-02155B7FCD63}" dt="2024-03-19T09:31:54.072" v="984" actId="1076"/>
          <ac:picMkLst>
            <pc:docMk/>
            <pc:sldMk cId="798537080" sldId="331"/>
            <ac:picMk id="14" creationId="{F3A36EF6-12B0-40AB-BFF7-517D8CA370C0}"/>
          </ac:picMkLst>
        </pc:picChg>
        <pc:picChg chg="del">
          <ac:chgData name="Christian Bachmann" userId="3c02d2ea-e276-49e6-a1c2-502e0f99c9c2" providerId="ADAL" clId="{05242958-CF95-4040-A5CA-02155B7FCD63}" dt="2024-03-19T08:53:58.923" v="320" actId="478"/>
          <ac:picMkLst>
            <pc:docMk/>
            <pc:sldMk cId="798537080" sldId="331"/>
            <ac:picMk id="18" creationId="{90497661-74D7-0AD5-519E-BCA698AA3D9B}"/>
          </ac:picMkLst>
        </pc:picChg>
        <pc:picChg chg="del">
          <ac:chgData name="Christian Bachmann" userId="3c02d2ea-e276-49e6-a1c2-502e0f99c9c2" providerId="ADAL" clId="{05242958-CF95-4040-A5CA-02155B7FCD63}" dt="2024-03-19T08:54:03.537" v="322" actId="478"/>
          <ac:picMkLst>
            <pc:docMk/>
            <pc:sldMk cId="798537080" sldId="331"/>
            <ac:picMk id="21" creationId="{507D66D8-150A-8954-8019-319F696716C2}"/>
          </ac:picMkLst>
        </pc:picChg>
        <pc:cxnChg chg="del">
          <ac:chgData name="Christian Bachmann" userId="3c02d2ea-e276-49e6-a1c2-502e0f99c9c2" providerId="ADAL" clId="{05242958-CF95-4040-A5CA-02155B7FCD63}" dt="2024-03-19T08:54:02.117" v="321" actId="478"/>
          <ac:cxnSpMkLst>
            <pc:docMk/>
            <pc:sldMk cId="798537080" sldId="331"/>
            <ac:cxnSpMk id="8" creationId="{1636FFF0-305A-B92F-4BA4-381B3FE961AB}"/>
          </ac:cxnSpMkLst>
        </pc:cxnChg>
        <pc:cxnChg chg="del">
          <ac:chgData name="Christian Bachmann" userId="3c02d2ea-e276-49e6-a1c2-502e0f99c9c2" providerId="ADAL" clId="{05242958-CF95-4040-A5CA-02155B7FCD63}" dt="2024-03-19T08:54:02.117" v="321" actId="478"/>
          <ac:cxnSpMkLst>
            <pc:docMk/>
            <pc:sldMk cId="798537080" sldId="331"/>
            <ac:cxnSpMk id="9" creationId="{270E6430-20FC-5478-1F4D-4F78A71DD45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B7191-D182-4CAA-AB7E-B6D5518FB6BF}"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B600C-8908-4F0D-ABD7-11D8EEEC4A4B}" type="slidenum">
              <a:rPr lang="en-GB" smtClean="0"/>
              <a:t>‹#›</a:t>
            </a:fld>
            <a:endParaRPr lang="en-GB"/>
          </a:p>
        </p:txBody>
      </p:sp>
    </p:spTree>
    <p:extLst>
      <p:ext uri="{BB962C8B-B14F-4D97-AF65-F5344CB8AC3E}">
        <p14:creationId xmlns:p14="http://schemas.microsoft.com/office/powerpoint/2010/main" val="157817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6</a:t>
            </a:fld>
            <a:endParaRPr lang="en-GB" dirty="0"/>
          </a:p>
        </p:txBody>
      </p:sp>
    </p:spTree>
    <p:extLst>
      <p:ext uri="{BB962C8B-B14F-4D97-AF65-F5344CB8AC3E}">
        <p14:creationId xmlns:p14="http://schemas.microsoft.com/office/powerpoint/2010/main" val="326486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7</a:t>
            </a:fld>
            <a:endParaRPr lang="en-GB" dirty="0"/>
          </a:p>
        </p:txBody>
      </p:sp>
    </p:spTree>
    <p:extLst>
      <p:ext uri="{BB962C8B-B14F-4D97-AF65-F5344CB8AC3E}">
        <p14:creationId xmlns:p14="http://schemas.microsoft.com/office/powerpoint/2010/main" val="263545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4131922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4267"/>
              </a:lnSpc>
              <a:defRPr sz="3733" b="1">
                <a:latin typeface="+mn-lt"/>
                <a:cs typeface="Arial" panose="020B0604020202020204" pitchFamily="34" charset="0"/>
              </a:defRPr>
            </a:lvl1pPr>
          </a:lstStyle>
          <a:p>
            <a:r>
              <a:rPr lang="en-US" dirty="0"/>
              <a:t>Click to edit Master title style</a:t>
            </a:r>
            <a:endParaRPr lang="en-GB" dirty="0"/>
          </a:p>
        </p:txBody>
      </p:sp>
      <p:sp>
        <p:nvSpPr>
          <p:cNvPr id="8" name="Footer Placeholder 4"/>
          <p:cNvSpPr>
            <a:spLocks noGrp="1"/>
          </p:cNvSpPr>
          <p:nvPr>
            <p:ph type="ftr" sz="quarter" idx="11"/>
          </p:nvPr>
        </p:nvSpPr>
        <p:spPr>
          <a:xfrm>
            <a:off x="623392" y="6545237"/>
            <a:ext cx="10986971" cy="268139"/>
          </a:xfrm>
        </p:spPr>
        <p:txBody>
          <a:bodyPr/>
          <a:lstStyle>
            <a:lvl1pPr>
              <a:defRPr sz="1333">
                <a:solidFill>
                  <a:schemeClr val="tx1"/>
                </a:solidFill>
                <a:latin typeface="Arial" panose="020B0604020202020204" pitchFamily="34" charset="0"/>
                <a:cs typeface="Arial" panose="020B0604020202020204" pitchFamily="34" charset="0"/>
              </a:defRPr>
            </a:lvl1pPr>
          </a:lstStyle>
          <a:p>
            <a:pPr algn="r"/>
            <a:r>
              <a:rPr lang="en-GB"/>
              <a:t>C. Bachmann | DEMO Design and Technology Overview | Garching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3583272721"/>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5.xml"/><Relationship Id="rId1" Type="http://schemas.openxmlformats.org/officeDocument/2006/relationships/customXml" Target="../../customXml/item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F30F-198C-13D6-E53E-29F199332573}"/>
              </a:ext>
            </a:extLst>
          </p:cNvPr>
          <p:cNvSpPr>
            <a:spLocks noGrp="1"/>
          </p:cNvSpPr>
          <p:nvPr>
            <p:ph type="title"/>
          </p:nvPr>
        </p:nvSpPr>
        <p:spPr>
          <a:xfrm>
            <a:off x="407367" y="1988840"/>
            <a:ext cx="10405775" cy="1334931"/>
          </a:xfrm>
        </p:spPr>
        <p:txBody>
          <a:bodyPr>
            <a:normAutofit/>
          </a:bodyPr>
          <a:lstStyle/>
          <a:p>
            <a:r>
              <a:rPr lang="en-US" dirty="0">
                <a:latin typeface="+mn-lt"/>
              </a:rPr>
              <a:t>DEMO Blanket Attachment Concept</a:t>
            </a:r>
            <a:br>
              <a:rPr lang="en-US" dirty="0">
                <a:latin typeface="+mn-lt"/>
              </a:rPr>
            </a:br>
            <a:r>
              <a:rPr lang="en-US" sz="2000" b="0" dirty="0"/>
              <a:t>Based on [</a:t>
            </a:r>
            <a:r>
              <a:rPr lang="en-GB" sz="2000" b="0" dirty="0"/>
              <a:t>C. Bachmann et al, Mechanical support concept of the DEMO breeding blanket, </a:t>
            </a:r>
            <a:r>
              <a:rPr lang="en-GB" sz="2000" b="0" dirty="0" err="1"/>
              <a:t>Fus</a:t>
            </a:r>
            <a:r>
              <a:rPr lang="en-GB" sz="2000" b="0" dirty="0"/>
              <a:t>. Eng. Des. 173, (2021) 112840]</a:t>
            </a:r>
            <a:endParaRPr lang="en-GB" sz="2000" dirty="0"/>
          </a:p>
        </p:txBody>
      </p:sp>
      <p:sp>
        <p:nvSpPr>
          <p:cNvPr id="3" name="Text Placeholder 2">
            <a:extLst>
              <a:ext uri="{FF2B5EF4-FFF2-40B4-BE49-F238E27FC236}">
                <a16:creationId xmlns:a16="http://schemas.microsoft.com/office/drawing/2014/main" id="{AC1BE9B7-EB1C-FF07-D5E8-476E88F411AD}"/>
              </a:ext>
            </a:extLst>
          </p:cNvPr>
          <p:cNvSpPr>
            <a:spLocks noGrp="1"/>
          </p:cNvSpPr>
          <p:nvPr>
            <p:ph type="body" sz="quarter" idx="10"/>
          </p:nvPr>
        </p:nvSpPr>
        <p:spPr>
          <a:xfrm>
            <a:off x="407368" y="3693074"/>
            <a:ext cx="6446194" cy="457848"/>
          </a:xfrm>
        </p:spPr>
        <p:txBody>
          <a:bodyPr/>
          <a:lstStyle/>
          <a:p>
            <a:r>
              <a:rPr lang="en-GB" dirty="0"/>
              <a:t>C. Bachmann</a:t>
            </a:r>
          </a:p>
          <a:p>
            <a:endParaRPr lang="en-GB" dirty="0"/>
          </a:p>
        </p:txBody>
      </p:sp>
      <p:sp>
        <p:nvSpPr>
          <p:cNvPr id="4" name="Text Placeholder 3">
            <a:extLst>
              <a:ext uri="{FF2B5EF4-FFF2-40B4-BE49-F238E27FC236}">
                <a16:creationId xmlns:a16="http://schemas.microsoft.com/office/drawing/2014/main" id="{C6E90D54-5967-302E-079E-7728ADBE4123}"/>
              </a:ext>
            </a:extLst>
          </p:cNvPr>
          <p:cNvSpPr>
            <a:spLocks noGrp="1"/>
          </p:cNvSpPr>
          <p:nvPr>
            <p:ph type="body" sz="quarter" idx="11"/>
          </p:nvPr>
        </p:nvSpPr>
        <p:spPr/>
        <p:txBody>
          <a:bodyPr/>
          <a:lstStyle/>
          <a:p>
            <a:r>
              <a:rPr lang="en-US" dirty="0"/>
              <a:t>PMU-DCT</a:t>
            </a:r>
            <a:endParaRPr lang="en-GB" dirty="0"/>
          </a:p>
        </p:txBody>
      </p:sp>
      <p:sp>
        <p:nvSpPr>
          <p:cNvPr id="5" name="Text Placeholder 4">
            <a:extLst>
              <a:ext uri="{FF2B5EF4-FFF2-40B4-BE49-F238E27FC236}">
                <a16:creationId xmlns:a16="http://schemas.microsoft.com/office/drawing/2014/main" id="{2B6C4B7B-568E-37CE-3983-3E8ECFD0A22F}"/>
              </a:ext>
            </a:extLst>
          </p:cNvPr>
          <p:cNvSpPr>
            <a:spLocks noGrp="1"/>
          </p:cNvSpPr>
          <p:nvPr>
            <p:ph type="body" sz="quarter" idx="12"/>
          </p:nvPr>
        </p:nvSpPr>
        <p:spPr/>
        <p:txBody>
          <a:bodyPr/>
          <a:lstStyle/>
          <a:p>
            <a:r>
              <a:rPr lang="en-US"/>
              <a:t>21/03/2024</a:t>
            </a:r>
            <a:endParaRPr lang="en-GB" dirty="0"/>
          </a:p>
        </p:txBody>
      </p:sp>
    </p:spTree>
    <p:extLst>
      <p:ext uri="{BB962C8B-B14F-4D97-AF65-F5344CB8AC3E}">
        <p14:creationId xmlns:p14="http://schemas.microsoft.com/office/powerpoint/2010/main" val="2984458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object with a blue background&#10;&#10;Description automatically generated with medium confidence">
            <a:extLst>
              <a:ext uri="{FF2B5EF4-FFF2-40B4-BE49-F238E27FC236}">
                <a16:creationId xmlns:a16="http://schemas.microsoft.com/office/drawing/2014/main" id="{795329EA-56B1-DE9A-DC75-819F6948C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433" y="1066328"/>
            <a:ext cx="3143865" cy="5276805"/>
          </a:xfrm>
          <a:prstGeom prst="rect">
            <a:avLst/>
          </a:prstGeom>
        </p:spPr>
      </p:pic>
      <p:pic>
        <p:nvPicPr>
          <p:cNvPr id="17" name="Picture 16" descr="A blue object with a chart&#10;&#10;Description automatically generated with medium confidence">
            <a:extLst>
              <a:ext uri="{FF2B5EF4-FFF2-40B4-BE49-F238E27FC236}">
                <a16:creationId xmlns:a16="http://schemas.microsoft.com/office/drawing/2014/main" id="{85B394AE-D16C-4BC8-1A56-F49386959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83" y="789373"/>
            <a:ext cx="4641643" cy="5561513"/>
          </a:xfrm>
          <a:prstGeom prst="rect">
            <a:avLst/>
          </a:prstGeom>
        </p:spPr>
      </p:pic>
      <p:sp>
        <p:nvSpPr>
          <p:cNvPr id="2" name="Title 1"/>
          <p:cNvSpPr>
            <a:spLocks noGrp="1"/>
          </p:cNvSpPr>
          <p:nvPr>
            <p:ph type="title"/>
          </p:nvPr>
        </p:nvSpPr>
        <p:spPr/>
        <p:txBody>
          <a:bodyPr/>
          <a:lstStyle/>
          <a:p>
            <a:r>
              <a:rPr lang="en-US" sz="2400" dirty="0"/>
              <a:t>Stresses – flat top</a:t>
            </a:r>
          </a:p>
        </p:txBody>
      </p:sp>
      <p:sp>
        <p:nvSpPr>
          <p:cNvPr id="5" name="TextBox 4"/>
          <p:cNvSpPr txBox="1"/>
          <p:nvPr/>
        </p:nvSpPr>
        <p:spPr>
          <a:xfrm>
            <a:off x="5480255" y="649715"/>
            <a:ext cx="3024336" cy="369332"/>
          </a:xfrm>
          <a:prstGeom prst="rect">
            <a:avLst/>
          </a:prstGeom>
          <a:noFill/>
        </p:spPr>
        <p:txBody>
          <a:bodyPr wrap="square" rtlCol="0">
            <a:spAutoFit/>
          </a:bodyPr>
          <a:lstStyle/>
          <a:p>
            <a:r>
              <a:rPr lang="en-US" b="1" dirty="0"/>
              <a:t>BB temperature: [300-400°C]</a:t>
            </a:r>
            <a:endParaRPr lang="en-GB" b="1" dirty="0"/>
          </a:p>
        </p:txBody>
      </p:sp>
      <p:sp>
        <p:nvSpPr>
          <p:cNvPr id="3" name="TextBox 2">
            <a:extLst>
              <a:ext uri="{FF2B5EF4-FFF2-40B4-BE49-F238E27FC236}">
                <a16:creationId xmlns:a16="http://schemas.microsoft.com/office/drawing/2014/main" id="{ACD4392A-E298-451A-AF0E-048BB8A2DDD4}"/>
              </a:ext>
            </a:extLst>
          </p:cNvPr>
          <p:cNvSpPr txBox="1"/>
          <p:nvPr/>
        </p:nvSpPr>
        <p:spPr>
          <a:xfrm>
            <a:off x="553790" y="5176684"/>
            <a:ext cx="1125501" cy="369332"/>
          </a:xfrm>
          <a:prstGeom prst="rect">
            <a:avLst/>
          </a:prstGeom>
          <a:noFill/>
        </p:spPr>
        <p:txBody>
          <a:bodyPr wrap="none" rtlCol="0">
            <a:spAutoFit/>
          </a:bodyPr>
          <a:lstStyle/>
          <a:p>
            <a:r>
              <a:rPr lang="en-GB" dirty="0"/>
              <a:t>~100 MPa</a:t>
            </a:r>
          </a:p>
        </p:txBody>
      </p:sp>
      <p:cxnSp>
        <p:nvCxnSpPr>
          <p:cNvPr id="8" name="Straight Arrow Connector 7">
            <a:extLst>
              <a:ext uri="{FF2B5EF4-FFF2-40B4-BE49-F238E27FC236}">
                <a16:creationId xmlns:a16="http://schemas.microsoft.com/office/drawing/2014/main" id="{1F3899AE-3533-47E7-902B-04BCDF6F2F1B}"/>
              </a:ext>
            </a:extLst>
          </p:cNvPr>
          <p:cNvCxnSpPr>
            <a:cxnSpLocks/>
          </p:cNvCxnSpPr>
          <p:nvPr/>
        </p:nvCxnSpPr>
        <p:spPr>
          <a:xfrm flipH="1">
            <a:off x="1408471" y="4552913"/>
            <a:ext cx="773546" cy="6237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CBAAC5B-68DF-057B-DEF1-8A4B00CF0249}"/>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9" name="Footer Placeholder 3">
            <a:extLst>
              <a:ext uri="{FF2B5EF4-FFF2-40B4-BE49-F238E27FC236}">
                <a16:creationId xmlns:a16="http://schemas.microsoft.com/office/drawing/2014/main" id="{0FF6B314-CD3E-85AB-C891-D295331ABAA9}"/>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Tree>
    <p:extLst>
      <p:ext uri="{BB962C8B-B14F-4D97-AF65-F5344CB8AC3E}">
        <p14:creationId xmlns:p14="http://schemas.microsoft.com/office/powerpoint/2010/main" val="130640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ue object with a chart&#10;&#10;Description automatically generated with medium confidence">
            <a:extLst>
              <a:ext uri="{FF2B5EF4-FFF2-40B4-BE49-F238E27FC236}">
                <a16:creationId xmlns:a16="http://schemas.microsoft.com/office/drawing/2014/main" id="{E9F02A2A-8AD2-198D-FEAD-56BB9AF87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23" y="827420"/>
            <a:ext cx="4542789" cy="5514782"/>
          </a:xfrm>
          <a:prstGeom prst="rect">
            <a:avLst/>
          </a:prstGeom>
        </p:spPr>
      </p:pic>
      <p:pic>
        <p:nvPicPr>
          <p:cNvPr id="15" name="Picture 14" descr="A blue object with a rainbow colored arc&#10;&#10;Description automatically generated with medium confidence">
            <a:extLst>
              <a:ext uri="{FF2B5EF4-FFF2-40B4-BE49-F238E27FC236}">
                <a16:creationId xmlns:a16="http://schemas.microsoft.com/office/drawing/2014/main" id="{29E20AF4-C5B3-42EE-9C4B-B1F0CAA9B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814" y="1238927"/>
            <a:ext cx="3661324" cy="5193213"/>
          </a:xfrm>
          <a:prstGeom prst="rect">
            <a:avLst/>
          </a:prstGeom>
        </p:spPr>
      </p:pic>
      <p:sp>
        <p:nvSpPr>
          <p:cNvPr id="2" name="Title 1"/>
          <p:cNvSpPr>
            <a:spLocks noGrp="1"/>
          </p:cNvSpPr>
          <p:nvPr>
            <p:ph type="title"/>
          </p:nvPr>
        </p:nvSpPr>
        <p:spPr/>
        <p:txBody>
          <a:bodyPr/>
          <a:lstStyle/>
          <a:p>
            <a:r>
              <a:rPr lang="en-US" sz="2400" dirty="0"/>
              <a:t>Stresses – TF coil fast discharge</a:t>
            </a:r>
          </a:p>
        </p:txBody>
      </p:sp>
      <p:sp>
        <p:nvSpPr>
          <p:cNvPr id="7" name="TextBox 6">
            <a:extLst>
              <a:ext uri="{FF2B5EF4-FFF2-40B4-BE49-F238E27FC236}">
                <a16:creationId xmlns:a16="http://schemas.microsoft.com/office/drawing/2014/main" id="{9E6FA269-E366-4EF8-B6FA-07BE9F836CB5}"/>
              </a:ext>
            </a:extLst>
          </p:cNvPr>
          <p:cNvSpPr txBox="1"/>
          <p:nvPr/>
        </p:nvSpPr>
        <p:spPr>
          <a:xfrm>
            <a:off x="825623" y="5000655"/>
            <a:ext cx="1125501" cy="369332"/>
          </a:xfrm>
          <a:prstGeom prst="rect">
            <a:avLst/>
          </a:prstGeom>
          <a:noFill/>
        </p:spPr>
        <p:txBody>
          <a:bodyPr wrap="none" rtlCol="0">
            <a:spAutoFit/>
          </a:bodyPr>
          <a:lstStyle/>
          <a:p>
            <a:r>
              <a:rPr lang="en-GB" dirty="0"/>
              <a:t>~250 MPa</a:t>
            </a:r>
          </a:p>
        </p:txBody>
      </p:sp>
      <p:cxnSp>
        <p:nvCxnSpPr>
          <p:cNvPr id="8" name="Straight Arrow Connector 7">
            <a:extLst>
              <a:ext uri="{FF2B5EF4-FFF2-40B4-BE49-F238E27FC236}">
                <a16:creationId xmlns:a16="http://schemas.microsoft.com/office/drawing/2014/main" id="{245F8FAA-83D0-4EF5-8EEA-B484AAE3352B}"/>
              </a:ext>
            </a:extLst>
          </p:cNvPr>
          <p:cNvCxnSpPr>
            <a:cxnSpLocks/>
          </p:cNvCxnSpPr>
          <p:nvPr/>
        </p:nvCxnSpPr>
        <p:spPr>
          <a:xfrm flipH="1">
            <a:off x="1755058" y="4721108"/>
            <a:ext cx="908016" cy="3007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126FD35E-ABF8-4AF8-2175-0C032D5D821C}"/>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13" name="Footer Placeholder 3">
            <a:extLst>
              <a:ext uri="{FF2B5EF4-FFF2-40B4-BE49-F238E27FC236}">
                <a16:creationId xmlns:a16="http://schemas.microsoft.com/office/drawing/2014/main" id="{67DC06D9-8643-62FF-B26C-12334A5A16B5}"/>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Tree>
    <p:extLst>
      <p:ext uri="{BB962C8B-B14F-4D97-AF65-F5344CB8AC3E}">
        <p14:creationId xmlns:p14="http://schemas.microsoft.com/office/powerpoint/2010/main" val="16055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DEC28-0BCF-A168-8C37-EAD74B6EE691}"/>
            </a:ext>
          </a:extLst>
        </p:cNvPr>
        <p:cNvGrpSpPr/>
        <p:nvPr/>
      </p:nvGrpSpPr>
      <p:grpSpPr>
        <a:xfrm>
          <a:off x="0" y="0"/>
          <a:ext cx="0" cy="0"/>
          <a:chOff x="0" y="0"/>
          <a:chExt cx="0" cy="0"/>
        </a:xfrm>
      </p:grpSpPr>
      <p:pic>
        <p:nvPicPr>
          <p:cNvPr id="21" name="Picture 20" descr="A blue object with a rainbow colored design&#10;&#10;Description automatically generated with medium confidence">
            <a:extLst>
              <a:ext uri="{FF2B5EF4-FFF2-40B4-BE49-F238E27FC236}">
                <a16:creationId xmlns:a16="http://schemas.microsoft.com/office/drawing/2014/main" id="{507D66D8-150A-8954-8019-319F69671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181" y="643544"/>
            <a:ext cx="3272513" cy="5890524"/>
          </a:xfrm>
          <a:prstGeom prst="rect">
            <a:avLst/>
          </a:prstGeom>
        </p:spPr>
      </p:pic>
      <p:pic>
        <p:nvPicPr>
          <p:cNvPr id="18" name="Picture 17" descr="A blue object with a chart&#10;&#10;Description automatically generated with medium confidence">
            <a:extLst>
              <a:ext uri="{FF2B5EF4-FFF2-40B4-BE49-F238E27FC236}">
                <a16:creationId xmlns:a16="http://schemas.microsoft.com/office/drawing/2014/main" id="{90497661-74D7-0AD5-519E-BCA698AA3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05" y="879510"/>
            <a:ext cx="4323030" cy="5316023"/>
          </a:xfrm>
          <a:prstGeom prst="rect">
            <a:avLst/>
          </a:prstGeom>
        </p:spPr>
      </p:pic>
      <p:sp>
        <p:nvSpPr>
          <p:cNvPr id="2" name="Title 1">
            <a:extLst>
              <a:ext uri="{FF2B5EF4-FFF2-40B4-BE49-F238E27FC236}">
                <a16:creationId xmlns:a16="http://schemas.microsoft.com/office/drawing/2014/main" id="{F454600D-978F-6993-1DF5-5338038238DE}"/>
              </a:ext>
            </a:extLst>
          </p:cNvPr>
          <p:cNvSpPr>
            <a:spLocks noGrp="1"/>
          </p:cNvSpPr>
          <p:nvPr>
            <p:ph type="title"/>
          </p:nvPr>
        </p:nvSpPr>
        <p:spPr/>
        <p:txBody>
          <a:bodyPr/>
          <a:lstStyle/>
          <a:p>
            <a:r>
              <a:rPr lang="en-US" sz="2400" dirty="0"/>
              <a:t>Stresses – VDE</a:t>
            </a:r>
          </a:p>
        </p:txBody>
      </p:sp>
      <p:sp>
        <p:nvSpPr>
          <p:cNvPr id="7" name="TextBox 6">
            <a:extLst>
              <a:ext uri="{FF2B5EF4-FFF2-40B4-BE49-F238E27FC236}">
                <a16:creationId xmlns:a16="http://schemas.microsoft.com/office/drawing/2014/main" id="{2741B014-B7CE-8917-E6CB-CE4345AB5CC8}"/>
              </a:ext>
            </a:extLst>
          </p:cNvPr>
          <p:cNvSpPr txBox="1"/>
          <p:nvPr/>
        </p:nvSpPr>
        <p:spPr>
          <a:xfrm>
            <a:off x="864189" y="5086473"/>
            <a:ext cx="1125501" cy="369332"/>
          </a:xfrm>
          <a:prstGeom prst="rect">
            <a:avLst/>
          </a:prstGeom>
          <a:noFill/>
        </p:spPr>
        <p:txBody>
          <a:bodyPr wrap="none" rtlCol="0">
            <a:spAutoFit/>
          </a:bodyPr>
          <a:lstStyle/>
          <a:p>
            <a:r>
              <a:rPr lang="en-GB" dirty="0"/>
              <a:t>~200 MPa</a:t>
            </a:r>
          </a:p>
        </p:txBody>
      </p:sp>
      <p:cxnSp>
        <p:nvCxnSpPr>
          <p:cNvPr id="8" name="Straight Arrow Connector 7">
            <a:extLst>
              <a:ext uri="{FF2B5EF4-FFF2-40B4-BE49-F238E27FC236}">
                <a16:creationId xmlns:a16="http://schemas.microsoft.com/office/drawing/2014/main" id="{1636FFF0-305A-B92F-4BA4-381B3FE961AB}"/>
              </a:ext>
            </a:extLst>
          </p:cNvPr>
          <p:cNvCxnSpPr>
            <a:cxnSpLocks/>
          </p:cNvCxnSpPr>
          <p:nvPr/>
        </p:nvCxnSpPr>
        <p:spPr>
          <a:xfrm flipH="1">
            <a:off x="1526458" y="4319053"/>
            <a:ext cx="967009" cy="7765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70E6430-20FC-5478-1F4D-4F78A71DD45F}"/>
              </a:ext>
            </a:extLst>
          </p:cNvPr>
          <p:cNvCxnSpPr>
            <a:cxnSpLocks/>
          </p:cNvCxnSpPr>
          <p:nvPr/>
        </p:nvCxnSpPr>
        <p:spPr>
          <a:xfrm flipH="1" flipV="1">
            <a:off x="8052619" y="3072217"/>
            <a:ext cx="1548581" cy="3206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5836088-B75E-FE62-B746-4F8146402B7A}"/>
              </a:ext>
            </a:extLst>
          </p:cNvPr>
          <p:cNvSpPr txBox="1"/>
          <p:nvPr/>
        </p:nvSpPr>
        <p:spPr>
          <a:xfrm>
            <a:off x="6869448" y="2863190"/>
            <a:ext cx="1125501" cy="369332"/>
          </a:xfrm>
          <a:prstGeom prst="rect">
            <a:avLst/>
          </a:prstGeom>
          <a:noFill/>
        </p:spPr>
        <p:txBody>
          <a:bodyPr wrap="none" rtlCol="0">
            <a:spAutoFit/>
          </a:bodyPr>
          <a:lstStyle/>
          <a:p>
            <a:r>
              <a:rPr lang="en-GB" dirty="0"/>
              <a:t>~280 MPa</a:t>
            </a:r>
          </a:p>
        </p:txBody>
      </p:sp>
      <p:sp>
        <p:nvSpPr>
          <p:cNvPr id="4" name="Slide Number Placeholder 4">
            <a:extLst>
              <a:ext uri="{FF2B5EF4-FFF2-40B4-BE49-F238E27FC236}">
                <a16:creationId xmlns:a16="http://schemas.microsoft.com/office/drawing/2014/main" id="{DACEF066-5DA4-8810-2364-979DC10BA063}"/>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13" name="Footer Placeholder 3">
            <a:extLst>
              <a:ext uri="{FF2B5EF4-FFF2-40B4-BE49-F238E27FC236}">
                <a16:creationId xmlns:a16="http://schemas.microsoft.com/office/drawing/2014/main" id="{7B1A6F04-3BC4-2930-D8EE-DB9F752DA0E5}"/>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Tree>
    <p:extLst>
      <p:ext uri="{BB962C8B-B14F-4D97-AF65-F5344CB8AC3E}">
        <p14:creationId xmlns:p14="http://schemas.microsoft.com/office/powerpoint/2010/main" val="28362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Discussion</a:t>
            </a:r>
          </a:p>
        </p:txBody>
      </p:sp>
      <p:sp>
        <p:nvSpPr>
          <p:cNvPr id="5" name="TextBox 4"/>
          <p:cNvSpPr txBox="1"/>
          <p:nvPr/>
        </p:nvSpPr>
        <p:spPr>
          <a:xfrm>
            <a:off x="210457" y="838026"/>
            <a:ext cx="11647714" cy="923330"/>
          </a:xfrm>
          <a:prstGeom prst="rect">
            <a:avLst/>
          </a:prstGeom>
          <a:solidFill>
            <a:schemeClr val="bg1">
              <a:lumMod val="95000"/>
            </a:schemeClr>
          </a:solidFill>
          <a:ln w="15875">
            <a:solidFill>
              <a:schemeClr val="tx1"/>
            </a:solidFill>
          </a:ln>
        </p:spPr>
        <p:txBody>
          <a:bodyPr wrap="square" rtlCol="0">
            <a:spAutoFit/>
          </a:bodyPr>
          <a:lstStyle/>
          <a:p>
            <a:r>
              <a:rPr lang="en-US" b="1" dirty="0"/>
              <a:t>Main identified issues:</a:t>
            </a:r>
          </a:p>
          <a:p>
            <a:pPr marL="285750" indent="-285750">
              <a:buFont typeface="Arial" panose="020B0604020202020204" pitchFamily="34" charset="0"/>
              <a:buChar char="•"/>
            </a:pPr>
            <a:r>
              <a:rPr lang="en-US" dirty="0"/>
              <a:t>Significant stress level in blanket first wall, already during flat top, e.g. due to constrained thermal expansion</a:t>
            </a:r>
            <a:r>
              <a:rPr lang="en-US" dirty="0">
                <a:sym typeface="Wingdings" panose="05000000000000000000" pitchFamily="2" charset="2"/>
              </a:rPr>
              <a:t>.</a:t>
            </a:r>
            <a:endParaRPr lang="en-US" dirty="0"/>
          </a:p>
          <a:p>
            <a:pPr marL="285750" indent="-285750">
              <a:buFont typeface="Arial" panose="020B0604020202020204" pitchFamily="34" charset="0"/>
              <a:buChar char="•"/>
            </a:pPr>
            <a:r>
              <a:rPr lang="en-US" dirty="0"/>
              <a:t>High stress levels in blankets during TF coil fast discharge and during disruptions due to high EM loads.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5546" y="2741385"/>
            <a:ext cx="5350093" cy="3511803"/>
          </a:xfrm>
          <a:prstGeom prst="rect">
            <a:avLst/>
          </a:prstGeom>
        </p:spPr>
      </p:pic>
      <p:sp>
        <p:nvSpPr>
          <p:cNvPr id="7" name="Slide Number Placeholder 4">
            <a:extLst>
              <a:ext uri="{FF2B5EF4-FFF2-40B4-BE49-F238E27FC236}">
                <a16:creationId xmlns:a16="http://schemas.microsoft.com/office/drawing/2014/main" id="{AABA4943-CF5F-E9A8-10F7-2181342B1841}"/>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8" name="Footer Placeholder 3">
            <a:extLst>
              <a:ext uri="{FF2B5EF4-FFF2-40B4-BE49-F238E27FC236}">
                <a16:creationId xmlns:a16="http://schemas.microsoft.com/office/drawing/2014/main" id="{946A9ED0-2B12-5307-2475-63B7AAD6C934}"/>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
        <p:nvSpPr>
          <p:cNvPr id="11" name="TextBox 10">
            <a:extLst>
              <a:ext uri="{FF2B5EF4-FFF2-40B4-BE49-F238E27FC236}">
                <a16:creationId xmlns:a16="http://schemas.microsoft.com/office/drawing/2014/main" id="{031C0C04-8B0C-9660-44AD-A84833B9E61B}"/>
              </a:ext>
            </a:extLst>
          </p:cNvPr>
          <p:cNvSpPr txBox="1"/>
          <p:nvPr/>
        </p:nvSpPr>
        <p:spPr>
          <a:xfrm>
            <a:off x="210457" y="1930771"/>
            <a:ext cx="6393543" cy="4524315"/>
          </a:xfrm>
          <a:prstGeom prst="rect">
            <a:avLst/>
          </a:prstGeom>
          <a:solidFill>
            <a:schemeClr val="bg1">
              <a:lumMod val="95000"/>
            </a:schemeClr>
          </a:solidFill>
          <a:ln w="15875">
            <a:solidFill>
              <a:schemeClr val="tx1"/>
            </a:solidFill>
          </a:ln>
        </p:spPr>
        <p:txBody>
          <a:bodyPr wrap="square" rtlCol="0">
            <a:spAutoFit/>
          </a:bodyPr>
          <a:lstStyle/>
          <a:p>
            <a:r>
              <a:rPr lang="en-US" u="sng" dirty="0"/>
              <a:t>Potential mitigations:</a:t>
            </a:r>
          </a:p>
          <a:p>
            <a:pPr marL="285750" indent="-285750">
              <a:buFont typeface="Arial" panose="020B0604020202020204" pitchFamily="34" charset="0"/>
              <a:buChar char="•"/>
            </a:pPr>
            <a:r>
              <a:rPr lang="en-US" dirty="0"/>
              <a:t>Additional radial supports on the inboard side.</a:t>
            </a:r>
          </a:p>
          <a:p>
            <a:pPr marL="285750" indent="-285750">
              <a:buFont typeface="Arial" panose="020B0604020202020204" pitchFamily="34" charset="0"/>
              <a:buChar char="•"/>
            </a:pPr>
            <a:r>
              <a:rPr lang="en-US" dirty="0"/>
              <a:t>Reduce temperature gradient in BB segment during operation:</a:t>
            </a:r>
          </a:p>
          <a:p>
            <a:pPr marL="800100" lvl="1" indent="-342900">
              <a:buFont typeface="+mj-lt"/>
              <a:buAutoNum type="alphaLcParenR"/>
            </a:pPr>
            <a:r>
              <a:rPr lang="en-US" dirty="0"/>
              <a:t>Consider temperature gradient in BB FW more accurately.</a:t>
            </a:r>
          </a:p>
          <a:p>
            <a:pPr marL="800100" lvl="1" indent="-342900">
              <a:buFont typeface="+mj-lt"/>
              <a:buAutoNum type="alphaLcParenR"/>
            </a:pPr>
            <a:r>
              <a:rPr lang="en-US" dirty="0"/>
              <a:t>Use water as coolant.</a:t>
            </a:r>
          </a:p>
          <a:p>
            <a:pPr marL="285750" indent="-285750">
              <a:buFont typeface="Arial" panose="020B0604020202020204" pitchFamily="34" charset="0"/>
              <a:buChar char="•"/>
            </a:pPr>
            <a:r>
              <a:rPr lang="en-US" dirty="0"/>
              <a:t>Reduce EM loads:</a:t>
            </a:r>
          </a:p>
          <a:p>
            <a:pPr marL="742950" lvl="1" indent="-285750">
              <a:buFont typeface="Arial" panose="020B0604020202020204" pitchFamily="34" charset="0"/>
              <a:buChar char="•"/>
            </a:pPr>
            <a:r>
              <a:rPr lang="en-US" dirty="0"/>
              <a:t>Prolong magnet fast discharge time constant.</a:t>
            </a:r>
          </a:p>
          <a:p>
            <a:pPr marL="742950" lvl="1" indent="-285750">
              <a:buFont typeface="Arial" panose="020B0604020202020204" pitchFamily="34" charset="0"/>
              <a:buChar char="•"/>
            </a:pPr>
            <a:r>
              <a:rPr lang="en-US" dirty="0"/>
              <a:t>No obvious solution for disruption loads.</a:t>
            </a:r>
          </a:p>
          <a:p>
            <a:pPr lvl="1"/>
            <a:endParaRPr lang="en-US" dirty="0"/>
          </a:p>
          <a:p>
            <a:pPr marL="0" lvl="1"/>
            <a:r>
              <a:rPr lang="en-GB" u="sng" dirty="0"/>
              <a:t>Readiness of blanket segment support concept:</a:t>
            </a:r>
            <a:r>
              <a:rPr lang="en-GB" dirty="0"/>
              <a:t> </a:t>
            </a:r>
          </a:p>
          <a:p>
            <a:pPr marL="285750" lvl="1" indent="-285750">
              <a:buFont typeface="Arial" panose="020B0604020202020204" pitchFamily="34" charset="0"/>
              <a:buChar char="•"/>
            </a:pPr>
            <a:r>
              <a:rPr lang="en-GB" dirty="0"/>
              <a:t>The concept is attractive because no bolts / no electrical straps are needed, and fewer interfaces blanket – VV </a:t>
            </a:r>
            <a:r>
              <a:rPr lang="en-GB" dirty="0">
                <a:sym typeface="Wingdings" panose="05000000000000000000" pitchFamily="2" charset="2"/>
              </a:rPr>
              <a:t> </a:t>
            </a:r>
            <a:r>
              <a:rPr lang="en-GB" i="1" dirty="0">
                <a:sym typeface="Wingdings" panose="05000000000000000000" pitchFamily="2" charset="2"/>
              </a:rPr>
              <a:t>power plant relevant</a:t>
            </a:r>
            <a:r>
              <a:rPr lang="en-GB" dirty="0"/>
              <a:t>. </a:t>
            </a:r>
          </a:p>
          <a:p>
            <a:pPr marL="285750" lvl="1" indent="-285750">
              <a:buFont typeface="Arial" panose="020B0604020202020204" pitchFamily="34" charset="0"/>
              <a:buChar char="•"/>
            </a:pPr>
            <a:r>
              <a:rPr lang="en-GB" dirty="0"/>
              <a:t>No show-stopper found, </a:t>
            </a:r>
            <a:r>
              <a:rPr lang="en-GB" u="sng" dirty="0"/>
              <a:t>but</a:t>
            </a:r>
            <a:r>
              <a:rPr lang="en-GB" dirty="0"/>
              <a:t> both design and verification are not sufficiently developed yet to conclude on the feasibility. </a:t>
            </a:r>
          </a:p>
          <a:p>
            <a:pPr marL="285750" lvl="1" indent="-285750">
              <a:buFont typeface="Arial" panose="020B0604020202020204" pitchFamily="34" charset="0"/>
              <a:buChar char="•"/>
            </a:pPr>
            <a:r>
              <a:rPr lang="en-GB" dirty="0"/>
              <a:t>Finally, the validation on a test stand will be required.</a:t>
            </a:r>
            <a:endParaRPr lang="en-US" dirty="0"/>
          </a:p>
        </p:txBody>
      </p:sp>
    </p:spTree>
    <p:extLst>
      <p:ext uri="{BB962C8B-B14F-4D97-AF65-F5344CB8AC3E}">
        <p14:creationId xmlns:p14="http://schemas.microsoft.com/office/powerpoint/2010/main" val="383021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1600" y="3228698"/>
            <a:ext cx="6705600" cy="748988"/>
          </a:xfrm>
          <a:prstGeom prst="rect">
            <a:avLst/>
          </a:prstGeom>
          <a:noFill/>
        </p:spPr>
        <p:txBody>
          <a:bodyPr wrap="square" rtlCol="0">
            <a:spAutoFit/>
          </a:bodyPr>
          <a:lstStyle/>
          <a:p>
            <a:r>
              <a:rPr lang="en-US" sz="4267" dirty="0"/>
              <a:t>Thank you for your attention</a:t>
            </a:r>
          </a:p>
        </p:txBody>
      </p:sp>
    </p:spTree>
    <p:custDataLst>
      <p:custData r:id="rId1"/>
      <p:custData r:id="rId2"/>
    </p:custDataLst>
    <p:extLst>
      <p:ext uri="{BB962C8B-B14F-4D97-AF65-F5344CB8AC3E}">
        <p14:creationId xmlns:p14="http://schemas.microsoft.com/office/powerpoint/2010/main" val="260105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DEC28-0BCF-A168-8C37-EAD74B6EE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4600D-978F-6993-1DF5-5338038238DE}"/>
              </a:ext>
            </a:extLst>
          </p:cNvPr>
          <p:cNvSpPr>
            <a:spLocks noGrp="1"/>
          </p:cNvSpPr>
          <p:nvPr>
            <p:ph type="title"/>
          </p:nvPr>
        </p:nvSpPr>
        <p:spPr/>
        <p:txBody>
          <a:bodyPr/>
          <a:lstStyle/>
          <a:p>
            <a:r>
              <a:rPr lang="en-US" sz="2400" dirty="0"/>
              <a:t>History of mechanical attachments of vertical segments – NET/ITER</a:t>
            </a:r>
          </a:p>
        </p:txBody>
      </p:sp>
      <p:sp>
        <p:nvSpPr>
          <p:cNvPr id="4" name="Slide Number Placeholder 4">
            <a:extLst>
              <a:ext uri="{FF2B5EF4-FFF2-40B4-BE49-F238E27FC236}">
                <a16:creationId xmlns:a16="http://schemas.microsoft.com/office/drawing/2014/main" id="{DACEF066-5DA4-8810-2364-979DC10BA063}"/>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13" name="Footer Placeholder 3">
            <a:extLst>
              <a:ext uri="{FF2B5EF4-FFF2-40B4-BE49-F238E27FC236}">
                <a16:creationId xmlns:a16="http://schemas.microsoft.com/office/drawing/2014/main" id="{7B1A6F04-3BC4-2930-D8EE-DB9F752DA0E5}"/>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
        <p:nvSpPr>
          <p:cNvPr id="3" name="TextBox 2">
            <a:extLst>
              <a:ext uri="{FF2B5EF4-FFF2-40B4-BE49-F238E27FC236}">
                <a16:creationId xmlns:a16="http://schemas.microsoft.com/office/drawing/2014/main" id="{490CAB96-19AA-7B38-3A59-65DEA0520473}"/>
              </a:ext>
            </a:extLst>
          </p:cNvPr>
          <p:cNvSpPr txBox="1"/>
          <p:nvPr/>
        </p:nvSpPr>
        <p:spPr>
          <a:xfrm>
            <a:off x="238796" y="889843"/>
            <a:ext cx="6117180" cy="2893100"/>
          </a:xfrm>
          <a:prstGeom prst="rect">
            <a:avLst/>
          </a:prstGeom>
          <a:solidFill>
            <a:schemeClr val="accent1">
              <a:lumMod val="20000"/>
              <a:lumOff val="80000"/>
            </a:schemeClr>
          </a:solidFill>
          <a:ln w="15875">
            <a:solidFill>
              <a:schemeClr val="tx1"/>
            </a:solidFill>
          </a:ln>
        </p:spPr>
        <p:txBody>
          <a:bodyPr wrap="square" rtlCol="0">
            <a:spAutoFit/>
          </a:bodyPr>
          <a:lstStyle/>
          <a:p>
            <a:pPr marL="285750" indent="-285750">
              <a:spcBef>
                <a:spcPts val="600"/>
              </a:spcBef>
              <a:buFont typeface="Arial" panose="020B0604020202020204" pitchFamily="34" charset="0"/>
              <a:buChar char="•"/>
            </a:pPr>
            <a:r>
              <a:rPr lang="en-US" dirty="0">
                <a:cs typeface="Arial" panose="020B0604020202020204" pitchFamily="34" charset="0"/>
              </a:rPr>
              <a:t>Vertical segments were considered in the late 1980s / early 1900s for the Next European Torus (NET) and ITER.</a:t>
            </a:r>
          </a:p>
          <a:p>
            <a:pPr marL="285750" indent="-285750">
              <a:spcBef>
                <a:spcPts val="600"/>
              </a:spcBef>
              <a:buFont typeface="Arial" panose="020B0604020202020204" pitchFamily="34" charset="0"/>
              <a:buChar char="•"/>
            </a:pPr>
            <a:r>
              <a:rPr lang="en-US" dirty="0">
                <a:cs typeface="Arial" panose="020B0604020202020204" pitchFamily="34" charset="0"/>
              </a:rPr>
              <a:t>In 1991, 5 potential mechanical attachment concepts were identified but none fulfilled all requirements.</a:t>
            </a:r>
          </a:p>
          <a:p>
            <a:pPr marL="285750" indent="-285750">
              <a:spcBef>
                <a:spcPts val="600"/>
              </a:spcBef>
              <a:buFont typeface="Arial" panose="020B0604020202020204" pitchFamily="34" charset="0"/>
              <a:buChar char="•"/>
            </a:pPr>
            <a:r>
              <a:rPr lang="en-US" dirty="0">
                <a:cs typeface="Arial" panose="020B0604020202020204" pitchFamily="34" charset="0"/>
              </a:rPr>
              <a:t>The full segment was discarded later in favor of smaller blanket modules. This has the following consequences:</a:t>
            </a:r>
          </a:p>
          <a:p>
            <a:pPr marL="742950" lvl="1" indent="-285750">
              <a:spcBef>
                <a:spcPts val="600"/>
              </a:spcBef>
              <a:buFont typeface="Arial" panose="020B0604020202020204" pitchFamily="34" charset="0"/>
              <a:buChar char="•"/>
            </a:pPr>
            <a:r>
              <a:rPr lang="en-US" dirty="0">
                <a:cs typeface="Arial" panose="020B0604020202020204" pitchFamily="34" charset="0"/>
              </a:rPr>
              <a:t>Large number of interfaces blankets – VV</a:t>
            </a:r>
          </a:p>
          <a:p>
            <a:pPr marL="742950" lvl="1" indent="-285750">
              <a:spcBef>
                <a:spcPts val="600"/>
              </a:spcBef>
              <a:buFont typeface="Arial" panose="020B0604020202020204" pitchFamily="34" charset="0"/>
              <a:buChar char="•"/>
            </a:pPr>
            <a:r>
              <a:rPr lang="en-US" dirty="0">
                <a:cs typeface="Arial" panose="020B0604020202020204" pitchFamily="34" charset="0"/>
              </a:rPr>
              <a:t>Blanket RH designed to replace </a:t>
            </a:r>
            <a:r>
              <a:rPr lang="en-US" u="sng" dirty="0">
                <a:cs typeface="Arial" panose="020B0604020202020204" pitchFamily="34" charset="0"/>
              </a:rPr>
              <a:t>single</a:t>
            </a:r>
            <a:r>
              <a:rPr lang="en-US" dirty="0">
                <a:cs typeface="Arial" panose="020B0604020202020204" pitchFamily="34" charset="0"/>
              </a:rPr>
              <a:t> damaged blankets but not to replace </a:t>
            </a:r>
            <a:r>
              <a:rPr lang="en-US" u="sng" dirty="0">
                <a:cs typeface="Arial" panose="020B0604020202020204" pitchFamily="34" charset="0"/>
              </a:rPr>
              <a:t>all</a:t>
            </a:r>
            <a:r>
              <a:rPr lang="en-US" dirty="0">
                <a:cs typeface="Arial" panose="020B0604020202020204" pitchFamily="34" charset="0"/>
              </a:rPr>
              <a:t> blankets.</a:t>
            </a:r>
          </a:p>
        </p:txBody>
      </p:sp>
      <p:pic>
        <p:nvPicPr>
          <p:cNvPr id="6" name="Picture 5">
            <a:extLst>
              <a:ext uri="{FF2B5EF4-FFF2-40B4-BE49-F238E27FC236}">
                <a16:creationId xmlns:a16="http://schemas.microsoft.com/office/drawing/2014/main" id="{8510244E-82D5-4A4C-05D1-41D8E9BC11CB}"/>
              </a:ext>
            </a:extLst>
          </p:cNvPr>
          <p:cNvPicPr>
            <a:picLocks noChangeAspect="1"/>
          </p:cNvPicPr>
          <p:nvPr/>
        </p:nvPicPr>
        <p:blipFill>
          <a:blip r:embed="rId2"/>
          <a:stretch>
            <a:fillRect/>
          </a:stretch>
        </p:blipFill>
        <p:spPr>
          <a:xfrm>
            <a:off x="6432358" y="855438"/>
            <a:ext cx="5759642" cy="5700332"/>
          </a:xfrm>
          <a:prstGeom prst="rect">
            <a:avLst/>
          </a:prstGeom>
        </p:spPr>
      </p:pic>
      <p:sp>
        <p:nvSpPr>
          <p:cNvPr id="10" name="TextBox 9">
            <a:extLst>
              <a:ext uri="{FF2B5EF4-FFF2-40B4-BE49-F238E27FC236}">
                <a16:creationId xmlns:a16="http://schemas.microsoft.com/office/drawing/2014/main" id="{5B9E5277-BB85-9C13-A736-7ECB12C13694}"/>
              </a:ext>
            </a:extLst>
          </p:cNvPr>
          <p:cNvSpPr txBox="1"/>
          <p:nvPr/>
        </p:nvSpPr>
        <p:spPr>
          <a:xfrm>
            <a:off x="8068235" y="762486"/>
            <a:ext cx="4123765" cy="584775"/>
          </a:xfrm>
          <a:prstGeom prst="rect">
            <a:avLst/>
          </a:prstGeom>
          <a:solidFill>
            <a:schemeClr val="bg1">
              <a:lumMod val="95000"/>
            </a:schemeClr>
          </a:solidFill>
          <a:ln w="6350">
            <a:solidFill>
              <a:schemeClr val="tx1"/>
            </a:solidFill>
          </a:ln>
        </p:spPr>
        <p:txBody>
          <a:bodyPr wrap="square" rtlCol="0">
            <a:spAutoFit/>
          </a:bodyPr>
          <a:lstStyle/>
          <a:p>
            <a:pPr algn="just"/>
            <a:r>
              <a:rPr lang="en-GB" sz="1600" dirty="0">
                <a:ea typeface="Cambria" panose="02040503050406030204" pitchFamily="18" charset="0"/>
                <a:cs typeface="Times New Roman" panose="02020603050405020304" pitchFamily="18" charset="0"/>
              </a:rPr>
              <a:t>[</a:t>
            </a:r>
            <a:r>
              <a:rPr lang="en-GB" sz="1600" dirty="0">
                <a:cs typeface="Arial" panose="020B0604020202020204" pitchFamily="34" charset="0"/>
              </a:rPr>
              <a:t>Next European Torus – Introduction, executive summary, Fusion Eng. Des. 21 (1993) 3–15</a:t>
            </a:r>
            <a:r>
              <a:rPr lang="en-GB" sz="1600" dirty="0">
                <a:ea typeface="Cambria" panose="020405030504060302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F3A36EF6-12B0-40AB-BFF7-517D8CA370C0}"/>
              </a:ext>
            </a:extLst>
          </p:cNvPr>
          <p:cNvPicPr>
            <a:picLocks noChangeAspect="1"/>
          </p:cNvPicPr>
          <p:nvPr/>
        </p:nvPicPr>
        <p:blipFill rotWithShape="1">
          <a:blip r:embed="rId3"/>
          <a:srcRect t="27483" b="6558"/>
          <a:stretch/>
        </p:blipFill>
        <p:spPr>
          <a:xfrm>
            <a:off x="1073776" y="3894050"/>
            <a:ext cx="5022224" cy="2550613"/>
          </a:xfrm>
          <a:prstGeom prst="rect">
            <a:avLst/>
          </a:prstGeom>
        </p:spPr>
      </p:pic>
      <p:sp>
        <p:nvSpPr>
          <p:cNvPr id="15" name="TextBox 14">
            <a:extLst>
              <a:ext uri="{FF2B5EF4-FFF2-40B4-BE49-F238E27FC236}">
                <a16:creationId xmlns:a16="http://schemas.microsoft.com/office/drawing/2014/main" id="{93E047E1-9824-32BB-EB26-50F84E78CF11}"/>
              </a:ext>
            </a:extLst>
          </p:cNvPr>
          <p:cNvSpPr txBox="1"/>
          <p:nvPr/>
        </p:nvSpPr>
        <p:spPr>
          <a:xfrm>
            <a:off x="80478" y="3956803"/>
            <a:ext cx="1344910" cy="646331"/>
          </a:xfrm>
          <a:prstGeom prst="rect">
            <a:avLst/>
          </a:prstGeom>
          <a:noFill/>
          <a:ln w="6350">
            <a:noFill/>
          </a:ln>
        </p:spPr>
        <p:txBody>
          <a:bodyPr wrap="square" rtlCol="0">
            <a:spAutoFit/>
          </a:bodyPr>
          <a:lstStyle/>
          <a:p>
            <a:pPr algn="just"/>
            <a:r>
              <a:rPr lang="en-GB" dirty="0">
                <a:ea typeface="Cambria" panose="02040503050406030204" pitchFamily="18" charset="0"/>
                <a:cs typeface="Times New Roman" panose="02020603050405020304" pitchFamily="18" charset="0"/>
              </a:rPr>
              <a:t>ITER VV</a:t>
            </a:r>
          </a:p>
          <a:p>
            <a:pPr algn="just"/>
            <a:r>
              <a:rPr lang="en-GB">
                <a:ea typeface="Cambria" panose="02040503050406030204" pitchFamily="18" charset="0"/>
                <a:cs typeface="Times New Roman" panose="02020603050405020304" pitchFamily="18" charset="0"/>
              </a:rPr>
              <a:t>inner </a:t>
            </a:r>
            <a:r>
              <a:rPr lang="en-GB" dirty="0">
                <a:ea typeface="Cambria" panose="02040503050406030204" pitchFamily="18" charset="0"/>
                <a:cs typeface="Times New Roman" panose="02020603050405020304" pitchFamily="18" charset="0"/>
              </a:rPr>
              <a:t>shell:</a:t>
            </a:r>
          </a:p>
        </p:txBody>
      </p:sp>
    </p:spTree>
    <p:extLst>
      <p:ext uri="{BB962C8B-B14F-4D97-AF65-F5344CB8AC3E}">
        <p14:creationId xmlns:p14="http://schemas.microsoft.com/office/powerpoint/2010/main" val="79853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ridge with a curved structure&#10;&#10;Description automatically generated with medium confidence">
            <a:extLst>
              <a:ext uri="{FF2B5EF4-FFF2-40B4-BE49-F238E27FC236}">
                <a16:creationId xmlns:a16="http://schemas.microsoft.com/office/drawing/2014/main" id="{516904FC-29C6-D159-8A56-0907688F7E8E}"/>
              </a:ext>
            </a:extLst>
          </p:cNvPr>
          <p:cNvPicPr>
            <a:picLocks noChangeAspect="1"/>
          </p:cNvPicPr>
          <p:nvPr/>
        </p:nvPicPr>
        <p:blipFill rotWithShape="1">
          <a:blip r:embed="rId2">
            <a:extLst>
              <a:ext uri="{28A0092B-C50C-407E-A947-70E740481C1C}">
                <a14:useLocalDpi xmlns:a14="http://schemas.microsoft.com/office/drawing/2010/main" val="0"/>
              </a:ext>
            </a:extLst>
          </a:blip>
          <a:srcRect l="20225" r="40124" b="32366"/>
          <a:stretch/>
        </p:blipFill>
        <p:spPr>
          <a:xfrm>
            <a:off x="8100338" y="132736"/>
            <a:ext cx="3991406" cy="6291120"/>
          </a:xfrm>
          <a:prstGeom prst="rect">
            <a:avLst/>
          </a:prstGeom>
        </p:spPr>
      </p:pic>
      <p:pic>
        <p:nvPicPr>
          <p:cNvPr id="7" name="Picture 3" descr="C:\Data\B_DesignIntegrationManagement\5_DesignIntegrationStudies\BlanketAttachment\2017-09-ReviewWithBarabaschi\BayonneBayBrid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766" y="3550458"/>
            <a:ext cx="5813307" cy="29529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a:t>Principles of proposed DEMO BB support concept</a:t>
            </a:r>
          </a:p>
        </p:txBody>
      </p:sp>
      <p:sp>
        <p:nvSpPr>
          <p:cNvPr id="5" name="TextBox 4"/>
          <p:cNvSpPr txBox="1"/>
          <p:nvPr/>
        </p:nvSpPr>
        <p:spPr>
          <a:xfrm>
            <a:off x="238796" y="889843"/>
            <a:ext cx="7759895" cy="2539157"/>
          </a:xfrm>
          <a:prstGeom prst="rect">
            <a:avLst/>
          </a:prstGeom>
          <a:solidFill>
            <a:schemeClr val="accent1">
              <a:lumMod val="20000"/>
              <a:lumOff val="80000"/>
            </a:schemeClr>
          </a:solidFill>
          <a:ln w="15875">
            <a:solidFill>
              <a:schemeClr val="tx1"/>
            </a:solidFill>
          </a:ln>
        </p:spPr>
        <p:txBody>
          <a:bodyPr wrap="square" rtlCol="0">
            <a:spAutoFit/>
          </a:bodyPr>
          <a:lstStyle/>
          <a:p>
            <a:pPr marL="285750" indent="-285750">
              <a:spcBef>
                <a:spcPts val="600"/>
              </a:spcBef>
              <a:buFont typeface="Arial" panose="020B0604020202020204" pitchFamily="34" charset="0"/>
              <a:buChar char="•"/>
            </a:pPr>
            <a:r>
              <a:rPr lang="en-US" dirty="0">
                <a:cs typeface="Arial" panose="020B0604020202020204" pitchFamily="34" charset="0"/>
              </a:rPr>
              <a:t>Attachment concept relies heavily on the radial ferromagnetic force </a:t>
            </a:r>
            <a:r>
              <a:rPr lang="en-US" u="sng" dirty="0">
                <a:cs typeface="Arial" panose="020B0604020202020204" pitchFamily="34" charset="0"/>
              </a:rPr>
              <a:t>always present and constant</a:t>
            </a:r>
            <a:r>
              <a:rPr lang="en-US" dirty="0">
                <a:cs typeface="Arial" panose="020B0604020202020204" pitchFamily="34" charset="0"/>
              </a:rPr>
              <a:t> when the TF is on. </a:t>
            </a:r>
          </a:p>
          <a:p>
            <a:pPr marL="285750" indent="-285750">
              <a:spcBef>
                <a:spcPts val="600"/>
              </a:spcBef>
              <a:buFont typeface="Arial" panose="020B0604020202020204" pitchFamily="34" charset="0"/>
              <a:buChar char="•"/>
            </a:pPr>
            <a:r>
              <a:rPr lang="en-US" dirty="0">
                <a:cs typeface="Arial" panose="020B0604020202020204" pitchFamily="34" charset="0"/>
                <a:sym typeface="Wingdings" panose="05000000000000000000" pitchFamily="2" charset="2"/>
              </a:rPr>
              <a:t>Attachment concept is that of an arch bridge, fixed on both ends to control deformation, statically over-determined  stiffness of BB segments must be considered.</a:t>
            </a:r>
          </a:p>
          <a:p>
            <a:pPr marL="285750" indent="-285750">
              <a:spcBef>
                <a:spcPts val="600"/>
              </a:spcBef>
              <a:buFont typeface="Arial" panose="020B0604020202020204" pitchFamily="34" charset="0"/>
              <a:buChar char="•"/>
            </a:pPr>
            <a:r>
              <a:rPr lang="en-US" dirty="0">
                <a:cs typeface="Arial" panose="020B0604020202020204" pitchFamily="34" charset="0"/>
              </a:rPr>
              <a:t>No bolts.</a:t>
            </a:r>
            <a:endParaRPr lang="en-US" dirty="0">
              <a:cs typeface="Arial" panose="020B0604020202020204" pitchFamily="34" charset="0"/>
              <a:sym typeface="Wingdings" panose="05000000000000000000" pitchFamily="2" charset="2"/>
            </a:endParaRPr>
          </a:p>
          <a:p>
            <a:pPr marL="285750" indent="-285750">
              <a:spcBef>
                <a:spcPts val="600"/>
              </a:spcBef>
              <a:buFont typeface="Arial" panose="020B0604020202020204" pitchFamily="34" charset="0"/>
              <a:buChar char="•"/>
            </a:pPr>
            <a:r>
              <a:rPr lang="en-US" dirty="0">
                <a:cs typeface="Arial" panose="020B0604020202020204" pitchFamily="34" charset="0"/>
              </a:rPr>
              <a:t>No electrical straps because the blankets are always in contact at the vertical supports, concept relies on thermal expansion of BB segments.</a:t>
            </a:r>
          </a:p>
        </p:txBody>
      </p:sp>
      <p:sp>
        <p:nvSpPr>
          <p:cNvPr id="4" name="Slide Number Placeholder 4">
            <a:extLst>
              <a:ext uri="{FF2B5EF4-FFF2-40B4-BE49-F238E27FC236}">
                <a16:creationId xmlns:a16="http://schemas.microsoft.com/office/drawing/2014/main" id="{B8E19781-2364-6412-C9A8-67FB949896E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Footer Placeholder 3">
            <a:extLst>
              <a:ext uri="{FF2B5EF4-FFF2-40B4-BE49-F238E27FC236}">
                <a16:creationId xmlns:a16="http://schemas.microsoft.com/office/drawing/2014/main" id="{CF9199EC-193B-F96A-7E60-D55FC50C970C}"/>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Tree>
    <p:extLst>
      <p:ext uri="{BB962C8B-B14F-4D97-AF65-F5344CB8AC3E}">
        <p14:creationId xmlns:p14="http://schemas.microsoft.com/office/powerpoint/2010/main" val="59221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211"/>
          <a:stretch/>
        </p:blipFill>
        <p:spPr>
          <a:xfrm>
            <a:off x="1524000" y="774458"/>
            <a:ext cx="2123728" cy="6083543"/>
          </a:xfrm>
          <a:prstGeom prst="rect">
            <a:avLst/>
          </a:prstGeom>
        </p:spPr>
      </p:pic>
      <p:cxnSp>
        <p:nvCxnSpPr>
          <p:cNvPr id="14" name="Straight Connector 13"/>
          <p:cNvCxnSpPr/>
          <p:nvPr/>
        </p:nvCxnSpPr>
        <p:spPr>
          <a:xfrm>
            <a:off x="2682152" y="2420889"/>
            <a:ext cx="4205937" cy="9995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27887" y="963773"/>
            <a:ext cx="8021476" cy="1631216"/>
          </a:xfrm>
          <a:prstGeom prst="rect">
            <a:avLst/>
          </a:prstGeom>
          <a:solidFill>
            <a:schemeClr val="accent5">
              <a:lumMod val="20000"/>
              <a:lumOff val="80000"/>
            </a:schemeClr>
          </a:solidFill>
          <a:ln w="15875">
            <a:solidFill>
              <a:schemeClr val="tx1"/>
            </a:solidFill>
          </a:ln>
        </p:spPr>
        <p:txBody>
          <a:bodyPr wrap="square" rtlCol="0">
            <a:spAutoFit/>
          </a:bodyPr>
          <a:lstStyle/>
          <a:p>
            <a:pPr marL="285750" indent="-285750">
              <a:spcBef>
                <a:spcPts val="600"/>
              </a:spcBef>
              <a:buFont typeface="Arial" panose="020B0604020202020204" pitchFamily="34" charset="0"/>
              <a:buChar char="•"/>
            </a:pPr>
            <a:r>
              <a:rPr lang="en-US" dirty="0">
                <a:cs typeface="Arial" panose="020B0604020202020204" pitchFamily="34" charset="0"/>
              </a:rPr>
              <a:t>Each segment is supported individually by the VV, no physical connection to other IVCs.</a:t>
            </a:r>
          </a:p>
          <a:p>
            <a:pPr marL="285750" indent="-285750">
              <a:spcBef>
                <a:spcPts val="600"/>
              </a:spcBef>
              <a:buFont typeface="Arial" panose="020B0604020202020204" pitchFamily="34" charset="0"/>
              <a:buChar char="•"/>
            </a:pPr>
            <a:r>
              <a:rPr lang="en-US" dirty="0"/>
              <a:t>To support the inboard segments against the large radial loads, currently  radial supports are incorporated at four poloidal locations.</a:t>
            </a:r>
          </a:p>
          <a:p>
            <a:pPr marL="285750" indent="-285750">
              <a:spcBef>
                <a:spcPts val="600"/>
              </a:spcBef>
              <a:buFont typeface="Arial" panose="020B0604020202020204" pitchFamily="34" charset="0"/>
              <a:buChar char="•"/>
            </a:pPr>
            <a:r>
              <a:rPr lang="en-US" dirty="0">
                <a:cs typeface="Arial" panose="020B0604020202020204" pitchFamily="34" charset="0"/>
              </a:rPr>
              <a:t>All BB support structures can be custom-machined to compensate VV tolerances.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87" t="29000" r="34462" b="58400"/>
          <a:stretch/>
        </p:blipFill>
        <p:spPr>
          <a:xfrm>
            <a:off x="2783633" y="3440036"/>
            <a:ext cx="4364043" cy="2618426"/>
          </a:xfrm>
          <a:prstGeom prst="rect">
            <a:avLst/>
          </a:prstGeom>
        </p:spPr>
      </p:pic>
      <p:sp>
        <p:nvSpPr>
          <p:cNvPr id="11" name="Rectangle 10"/>
          <p:cNvSpPr/>
          <p:nvPr/>
        </p:nvSpPr>
        <p:spPr>
          <a:xfrm>
            <a:off x="2999656" y="3420410"/>
            <a:ext cx="3888432" cy="2672887"/>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37048" y="2420889"/>
            <a:ext cx="1215752" cy="64827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537048" y="3069168"/>
            <a:ext cx="1462608" cy="3024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1F9B377D-CECB-038C-C197-7E4D02F58A28}"/>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5" name="Footer Placeholder 3">
            <a:extLst>
              <a:ext uri="{FF2B5EF4-FFF2-40B4-BE49-F238E27FC236}">
                <a16:creationId xmlns:a16="http://schemas.microsoft.com/office/drawing/2014/main" id="{B8F111EA-515A-EFDF-3E69-C824D797703D}"/>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
        <p:nvSpPr>
          <p:cNvPr id="19" name="Title 1">
            <a:extLst>
              <a:ext uri="{FF2B5EF4-FFF2-40B4-BE49-F238E27FC236}">
                <a16:creationId xmlns:a16="http://schemas.microsoft.com/office/drawing/2014/main" id="{3CB4ED9F-292C-E9D3-405B-EF66D36BF73E}"/>
              </a:ext>
            </a:extLst>
          </p:cNvPr>
          <p:cNvSpPr>
            <a:spLocks noGrp="1"/>
          </p:cNvSpPr>
          <p:nvPr>
            <p:ph type="title"/>
          </p:nvPr>
        </p:nvSpPr>
        <p:spPr>
          <a:xfrm>
            <a:off x="983432" y="192515"/>
            <a:ext cx="9451776" cy="457200"/>
          </a:xfrm>
        </p:spPr>
        <p:txBody>
          <a:bodyPr/>
          <a:lstStyle/>
          <a:p>
            <a:r>
              <a:rPr lang="en-US" sz="2400" dirty="0"/>
              <a:t>Generic principles of BB support concept</a:t>
            </a:r>
          </a:p>
        </p:txBody>
      </p:sp>
    </p:spTree>
    <p:extLst>
      <p:ext uri="{BB962C8B-B14F-4D97-AF65-F5344CB8AC3E}">
        <p14:creationId xmlns:p14="http://schemas.microsoft.com/office/powerpoint/2010/main" val="362456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Machine states</a:t>
            </a:r>
          </a:p>
        </p:txBody>
      </p:sp>
      <p:sp>
        <p:nvSpPr>
          <p:cNvPr id="12" name="TextBox 11"/>
          <p:cNvSpPr txBox="1"/>
          <p:nvPr/>
        </p:nvSpPr>
        <p:spPr>
          <a:xfrm>
            <a:off x="661086" y="770391"/>
            <a:ext cx="10537722" cy="646331"/>
          </a:xfrm>
          <a:prstGeom prst="rect">
            <a:avLst/>
          </a:prstGeom>
          <a:solidFill>
            <a:schemeClr val="accent5">
              <a:lumMod val="20000"/>
              <a:lumOff val="80000"/>
            </a:schemeClr>
          </a:solidFill>
          <a:ln w="15875">
            <a:solidFill>
              <a:schemeClr val="tx1"/>
            </a:solidFill>
          </a:ln>
        </p:spPr>
        <p:txBody>
          <a:bodyPr wrap="square" rtlCol="0">
            <a:spAutoFit/>
          </a:bodyPr>
          <a:lstStyle/>
          <a:p>
            <a:pPr marL="285750" indent="-285750">
              <a:spcBef>
                <a:spcPts val="600"/>
              </a:spcBef>
              <a:buFont typeface="Arial" panose="020B0604020202020204" pitchFamily="34" charset="0"/>
              <a:buChar char="•"/>
            </a:pPr>
            <a:r>
              <a:rPr lang="en-US" dirty="0">
                <a:cs typeface="Arial" panose="020B0604020202020204" pitchFamily="34" charset="0"/>
              </a:rPr>
              <a:t>Thermal expansion of BB segments is large (see also presentation by I. Moscato) </a:t>
            </a:r>
            <a:r>
              <a:rPr lang="en-US" dirty="0">
                <a:cs typeface="Arial" panose="020B0604020202020204" pitchFamily="34" charset="0"/>
                <a:sym typeface="Wingdings" panose="05000000000000000000" pitchFamily="2" charset="2"/>
              </a:rPr>
              <a:t> BB supports must be designed considering the expansion.</a:t>
            </a:r>
          </a:p>
        </p:txBody>
      </p:sp>
      <p:sp>
        <p:nvSpPr>
          <p:cNvPr id="3" name="Slide Number Placeholder 4">
            <a:extLst>
              <a:ext uri="{FF2B5EF4-FFF2-40B4-BE49-F238E27FC236}">
                <a16:creationId xmlns:a16="http://schemas.microsoft.com/office/drawing/2014/main" id="{C3860E0B-493E-F086-34DB-5D819046ABAB}"/>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4" name="Footer Placeholder 3">
            <a:extLst>
              <a:ext uri="{FF2B5EF4-FFF2-40B4-BE49-F238E27FC236}">
                <a16:creationId xmlns:a16="http://schemas.microsoft.com/office/drawing/2014/main" id="{DB8E4158-904A-3205-CA66-48BC76A4B812}"/>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pic>
        <p:nvPicPr>
          <p:cNvPr id="9" name="Picture 8">
            <a:extLst>
              <a:ext uri="{FF2B5EF4-FFF2-40B4-BE49-F238E27FC236}">
                <a16:creationId xmlns:a16="http://schemas.microsoft.com/office/drawing/2014/main" id="{88F80AE0-D00D-4248-AB45-1E6449090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084" y="1699847"/>
            <a:ext cx="7067831" cy="4639328"/>
          </a:xfrm>
          <a:prstGeom prst="rect">
            <a:avLst/>
          </a:prstGeom>
        </p:spPr>
      </p:pic>
    </p:spTree>
    <p:extLst>
      <p:ext uri="{BB962C8B-B14F-4D97-AF65-F5344CB8AC3E}">
        <p14:creationId xmlns:p14="http://schemas.microsoft.com/office/powerpoint/2010/main" val="100741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Radial supports</a:t>
            </a:r>
          </a:p>
        </p:txBody>
      </p:sp>
      <p:sp>
        <p:nvSpPr>
          <p:cNvPr id="11" name="TextBox 10"/>
          <p:cNvSpPr txBox="1"/>
          <p:nvPr/>
        </p:nvSpPr>
        <p:spPr>
          <a:xfrm>
            <a:off x="1667508" y="785094"/>
            <a:ext cx="8856984" cy="2585323"/>
          </a:xfrm>
          <a:prstGeom prst="rect">
            <a:avLst/>
          </a:prstGeom>
          <a:solidFill>
            <a:schemeClr val="bg1">
              <a:lumMod val="95000"/>
            </a:schemeClr>
          </a:solidFill>
          <a:ln w="15875">
            <a:solidFill>
              <a:schemeClr val="tx1"/>
            </a:solidFill>
          </a:ln>
        </p:spPr>
        <p:txBody>
          <a:bodyPr wrap="square" rtlCol="0">
            <a:spAutoFit/>
          </a:bodyPr>
          <a:lstStyle/>
          <a:p>
            <a:r>
              <a:rPr lang="en-US" b="1" dirty="0"/>
              <a:t>Reliability of radial pre-compression:</a:t>
            </a:r>
          </a:p>
          <a:p>
            <a:pPr marL="285750" indent="-285750">
              <a:buFont typeface="Arial" panose="020B0604020202020204" pitchFamily="34" charset="0"/>
              <a:buChar char="•"/>
            </a:pPr>
            <a:r>
              <a:rPr lang="en-US" u="sng" dirty="0"/>
              <a:t>Inboard segments:</a:t>
            </a:r>
            <a:r>
              <a:rPr lang="en-US" dirty="0"/>
              <a:t> Today (3.5m³ of Eurofer/segment) </a:t>
            </a:r>
            <a:r>
              <a:rPr lang="en-GB" dirty="0"/>
              <a:t>ferromagnetic force (~-7MN) exceeds all possible loads acting in opposite direction (7MN during thermal quench, 1-2 MN during fast current quench).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Outboard segments:</a:t>
            </a:r>
            <a:r>
              <a:rPr lang="en-US" dirty="0"/>
              <a:t> </a:t>
            </a:r>
            <a:r>
              <a:rPr lang="en-GB" dirty="0"/>
              <a:t>Ferromagnetic force (~-2.5MN) smaller than loads acting in opposite direction (TFCFD: 3.2; plasma disruption: 1-3MN).</a:t>
            </a:r>
          </a:p>
          <a:p>
            <a:pPr marL="285750" indent="-285750">
              <a:buFont typeface="Arial" panose="020B0604020202020204" pitchFamily="34" charset="0"/>
              <a:buChar char="•"/>
            </a:pPr>
            <a:endParaRPr lang="en-US" dirty="0"/>
          </a:p>
          <a:p>
            <a:r>
              <a:rPr lang="en-US" dirty="0">
                <a:sym typeface="Wingdings" panose="05000000000000000000" pitchFamily="2" charset="2"/>
              </a:rPr>
              <a:t> Physical contact at radial supports could be lost  electrical connection at vert. supports.</a:t>
            </a:r>
          </a:p>
        </p:txBody>
      </p:sp>
      <p:sp>
        <p:nvSpPr>
          <p:cNvPr id="3" name="Slide Number Placeholder 4">
            <a:extLst>
              <a:ext uri="{FF2B5EF4-FFF2-40B4-BE49-F238E27FC236}">
                <a16:creationId xmlns:a16="http://schemas.microsoft.com/office/drawing/2014/main" id="{EEC24A17-B3F0-7D11-32C6-18622BCD32C1}"/>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4" name="Footer Placeholder 3">
            <a:extLst>
              <a:ext uri="{FF2B5EF4-FFF2-40B4-BE49-F238E27FC236}">
                <a16:creationId xmlns:a16="http://schemas.microsoft.com/office/drawing/2014/main" id="{3503CB86-50E8-08A9-C989-4852198FB4D6}"/>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graphicFrame>
        <p:nvGraphicFramePr>
          <p:cNvPr id="5" name="Table 4">
            <a:extLst>
              <a:ext uri="{FF2B5EF4-FFF2-40B4-BE49-F238E27FC236}">
                <a16:creationId xmlns:a16="http://schemas.microsoft.com/office/drawing/2014/main" id="{DED1E069-6246-86DE-B98D-03AECB65EA34}"/>
              </a:ext>
            </a:extLst>
          </p:cNvPr>
          <p:cNvGraphicFramePr>
            <a:graphicFrameLocks noGrp="1"/>
          </p:cNvGraphicFramePr>
          <p:nvPr>
            <p:extLst>
              <p:ext uri="{D42A27DB-BD31-4B8C-83A1-F6EECF244321}">
                <p14:modId xmlns:p14="http://schemas.microsoft.com/office/powerpoint/2010/main" val="1763749882"/>
              </p:ext>
            </p:extLst>
          </p:nvPr>
        </p:nvGraphicFramePr>
        <p:xfrm>
          <a:off x="1667508" y="3609409"/>
          <a:ext cx="8568953" cy="2595880"/>
        </p:xfrm>
        <a:graphic>
          <a:graphicData uri="http://schemas.openxmlformats.org/drawingml/2006/table">
            <a:tbl>
              <a:tblPr firstRow="1" bandRow="1">
                <a:tableStyleId>{5C22544A-7EE6-4342-B048-85BDC9FD1C3A}</a:tableStyleId>
              </a:tblPr>
              <a:tblGrid>
                <a:gridCol w="2236928">
                  <a:extLst>
                    <a:ext uri="{9D8B030D-6E8A-4147-A177-3AD203B41FA5}">
                      <a16:colId xmlns:a16="http://schemas.microsoft.com/office/drawing/2014/main" val="2853424310"/>
                    </a:ext>
                  </a:extLst>
                </a:gridCol>
                <a:gridCol w="3799904">
                  <a:extLst>
                    <a:ext uri="{9D8B030D-6E8A-4147-A177-3AD203B41FA5}">
                      <a16:colId xmlns:a16="http://schemas.microsoft.com/office/drawing/2014/main" val="4125630564"/>
                    </a:ext>
                  </a:extLst>
                </a:gridCol>
                <a:gridCol w="2532121">
                  <a:extLst>
                    <a:ext uri="{9D8B030D-6E8A-4147-A177-3AD203B41FA5}">
                      <a16:colId xmlns:a16="http://schemas.microsoft.com/office/drawing/2014/main" val="2065447479"/>
                    </a:ext>
                  </a:extLst>
                </a:gridCol>
              </a:tblGrid>
              <a:tr h="370840">
                <a:tc>
                  <a:txBody>
                    <a:bodyPr/>
                    <a:lstStyle/>
                    <a:p>
                      <a:r>
                        <a:rPr lang="en-US" sz="1800" dirty="0"/>
                        <a:t>Load</a:t>
                      </a:r>
                      <a:endParaRPr lang="en-GB" sz="1800" dirty="0"/>
                    </a:p>
                  </a:txBody>
                  <a:tcPr/>
                </a:tc>
                <a:tc>
                  <a:txBody>
                    <a:bodyPr/>
                    <a:lstStyle/>
                    <a:p>
                      <a:r>
                        <a:rPr lang="en-US" sz="1800" dirty="0"/>
                        <a:t>Value</a:t>
                      </a:r>
                      <a:endParaRPr lang="en-GB" sz="1800" dirty="0"/>
                    </a:p>
                  </a:txBody>
                  <a:tcPr/>
                </a:tc>
                <a:tc>
                  <a:txBody>
                    <a:bodyPr/>
                    <a:lstStyle/>
                    <a:p>
                      <a:r>
                        <a:rPr lang="en-US" sz="1800" dirty="0"/>
                        <a:t>Assumption</a:t>
                      </a:r>
                      <a:endParaRPr lang="en-GB" sz="1800" dirty="0"/>
                    </a:p>
                  </a:txBody>
                  <a:tcPr/>
                </a:tc>
                <a:extLst>
                  <a:ext uri="{0D108BD9-81ED-4DB2-BD59-A6C34878D82A}">
                    <a16:rowId xmlns:a16="http://schemas.microsoft.com/office/drawing/2014/main" val="2019786265"/>
                  </a:ext>
                </a:extLst>
              </a:tr>
              <a:tr h="370840">
                <a:tc>
                  <a:txBody>
                    <a:bodyPr/>
                    <a:lstStyle/>
                    <a:p>
                      <a:r>
                        <a:rPr lang="en-US" sz="1800" dirty="0"/>
                        <a:t>Dead weight</a:t>
                      </a:r>
                      <a:endParaRPr lang="en-GB" sz="1800" dirty="0"/>
                    </a:p>
                  </a:txBody>
                  <a:tcPr/>
                </a:tc>
                <a:tc>
                  <a:txBody>
                    <a:bodyPr/>
                    <a:lstStyle/>
                    <a:p>
                      <a:r>
                        <a:rPr lang="en-US" sz="1800" dirty="0"/>
                        <a:t>125-180 tons </a:t>
                      </a:r>
                      <a:endParaRPr lang="en-GB" sz="1800" dirty="0"/>
                    </a:p>
                  </a:txBody>
                  <a:tcPr/>
                </a:tc>
                <a:tc>
                  <a:txBody>
                    <a:bodyPr/>
                    <a:lstStyle/>
                    <a:p>
                      <a:r>
                        <a:rPr lang="en-US" sz="1800" dirty="0"/>
                        <a:t>WCLL</a:t>
                      </a:r>
                      <a:endParaRPr lang="en-GB" sz="1800" dirty="0"/>
                    </a:p>
                  </a:txBody>
                  <a:tcPr/>
                </a:tc>
                <a:extLst>
                  <a:ext uri="{0D108BD9-81ED-4DB2-BD59-A6C34878D82A}">
                    <a16:rowId xmlns:a16="http://schemas.microsoft.com/office/drawing/2014/main" val="1910312853"/>
                  </a:ext>
                </a:extLst>
              </a:tr>
              <a:tr h="370840">
                <a:tc>
                  <a:txBody>
                    <a:bodyPr/>
                    <a:lstStyle/>
                    <a:p>
                      <a:r>
                        <a:rPr lang="en-US" sz="1800" dirty="0"/>
                        <a:t>Seismic</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a</a:t>
                      </a:r>
                      <a:r>
                        <a:rPr lang="en-US" sz="1800" baseline="-25000" dirty="0" err="1"/>
                        <a:t>horiz</a:t>
                      </a:r>
                      <a:r>
                        <a:rPr lang="en-US" sz="1800" dirty="0"/>
                        <a:t> = 0.25g, a</a:t>
                      </a:r>
                      <a:r>
                        <a:rPr lang="en-US" sz="1800" baseline="-25000" dirty="0"/>
                        <a:t>vert</a:t>
                      </a:r>
                      <a:r>
                        <a:rPr lang="en-US" sz="1800" dirty="0"/>
                        <a:t> = 1.0g</a:t>
                      </a:r>
                    </a:p>
                  </a:txBody>
                  <a:tcPr/>
                </a:tc>
                <a:tc>
                  <a:txBody>
                    <a:bodyPr/>
                    <a:lstStyle/>
                    <a:p>
                      <a:r>
                        <a:rPr lang="en-US" sz="1800" dirty="0"/>
                        <a:t>SL-2,</a:t>
                      </a:r>
                      <a:r>
                        <a:rPr lang="en-US" sz="1800" baseline="0" dirty="0"/>
                        <a:t> </a:t>
                      </a:r>
                      <a:r>
                        <a:rPr lang="en-US" sz="1800" baseline="0" dirty="0" err="1"/>
                        <a:t>Cadarache</a:t>
                      </a:r>
                      <a:endParaRPr lang="en-GB" sz="1800" dirty="0"/>
                    </a:p>
                  </a:txBody>
                  <a:tcPr/>
                </a:tc>
                <a:extLst>
                  <a:ext uri="{0D108BD9-81ED-4DB2-BD59-A6C34878D82A}">
                    <a16:rowId xmlns:a16="http://schemas.microsoft.com/office/drawing/2014/main" val="3606911855"/>
                  </a:ext>
                </a:extLst>
              </a:tr>
              <a:tr h="370840">
                <a:tc>
                  <a:txBody>
                    <a:bodyPr/>
                    <a:lstStyle/>
                    <a:p>
                      <a:r>
                        <a:rPr lang="en-US" sz="1800" dirty="0"/>
                        <a:t>Ferromagnetic</a:t>
                      </a:r>
                      <a:endParaRPr lang="en-GB" sz="1800" dirty="0"/>
                    </a:p>
                  </a:txBody>
                  <a:tcPr/>
                </a:tc>
                <a:tc>
                  <a:txBody>
                    <a:bodyPr/>
                    <a:lstStyle/>
                    <a:p>
                      <a:pPr marL="0" indent="0">
                        <a:buFont typeface="Arial" panose="020B0604020202020204" pitchFamily="34" charset="0"/>
                        <a:buNone/>
                      </a:pPr>
                      <a:r>
                        <a:rPr lang="en-US" sz="1800" dirty="0" err="1"/>
                        <a:t>F</a:t>
                      </a:r>
                      <a:r>
                        <a:rPr lang="en-US" sz="1800" baseline="-25000" dirty="0" err="1"/>
                        <a:t>rad</a:t>
                      </a:r>
                      <a:r>
                        <a:rPr lang="en-US" sz="1800" baseline="0" dirty="0"/>
                        <a:t>:</a:t>
                      </a:r>
                      <a:r>
                        <a:rPr lang="en-US" sz="1800" dirty="0"/>
                        <a:t> -7MN (</a:t>
                      </a:r>
                      <a:r>
                        <a:rPr lang="en-US" sz="1800" dirty="0" err="1"/>
                        <a:t>inb</a:t>
                      </a:r>
                      <a:r>
                        <a:rPr lang="en-US" sz="1800" dirty="0"/>
                        <a:t>.) / -2.5MN (</a:t>
                      </a:r>
                      <a:r>
                        <a:rPr lang="en-US" sz="1800" dirty="0" err="1"/>
                        <a:t>outb</a:t>
                      </a:r>
                      <a:r>
                        <a:rPr lang="en-US" sz="1800" dirty="0"/>
                        <a:t>.)</a:t>
                      </a:r>
                    </a:p>
                  </a:txBody>
                  <a:tcPr/>
                </a:tc>
                <a:tc>
                  <a:txBody>
                    <a:bodyPr/>
                    <a:lstStyle/>
                    <a:p>
                      <a:r>
                        <a:rPr lang="en-US" sz="1800" dirty="0"/>
                        <a:t>3.5m³ Eurofer/segment</a:t>
                      </a:r>
                      <a:endParaRPr lang="en-GB" sz="1800" dirty="0"/>
                    </a:p>
                  </a:txBody>
                  <a:tcPr/>
                </a:tc>
                <a:extLst>
                  <a:ext uri="{0D108BD9-81ED-4DB2-BD59-A6C34878D82A}">
                    <a16:rowId xmlns:a16="http://schemas.microsoft.com/office/drawing/2014/main" val="2604482562"/>
                  </a:ext>
                </a:extLst>
              </a:tr>
              <a:tr h="370840">
                <a:tc>
                  <a:txBody>
                    <a:bodyPr/>
                    <a:lstStyle/>
                    <a:p>
                      <a:r>
                        <a:rPr lang="en-US" sz="1800" dirty="0"/>
                        <a:t>TFCFD</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F</a:t>
                      </a:r>
                      <a:r>
                        <a:rPr lang="en-US" sz="1800" baseline="-25000" dirty="0" err="1"/>
                        <a:t>rad</a:t>
                      </a:r>
                      <a:r>
                        <a:rPr lang="en-US" sz="1800" baseline="0" dirty="0"/>
                        <a:t>: </a:t>
                      </a:r>
                      <a:r>
                        <a:rPr lang="en-US" sz="1800" dirty="0"/>
                        <a:t>-12MN (</a:t>
                      </a:r>
                      <a:r>
                        <a:rPr lang="en-US" sz="1800" dirty="0" err="1"/>
                        <a:t>inb</a:t>
                      </a:r>
                      <a:r>
                        <a:rPr lang="en-US" sz="1800" dirty="0"/>
                        <a:t>.) / +3.2MN (</a:t>
                      </a:r>
                      <a:r>
                        <a:rPr lang="en-US" sz="1800" dirty="0" err="1"/>
                        <a:t>outb</a:t>
                      </a:r>
                      <a:r>
                        <a:rPr lang="en-US" sz="1800" dirty="0"/>
                        <a:t>.)</a:t>
                      </a:r>
                      <a:endParaRPr lang="en-GB" sz="1800" dirty="0"/>
                    </a:p>
                  </a:txBody>
                  <a:tcPr/>
                </a:tc>
                <a:tc>
                  <a:txBody>
                    <a:bodyPr/>
                    <a:lstStyle/>
                    <a:p>
                      <a:r>
                        <a:rPr lang="el-GR" sz="1800" dirty="0"/>
                        <a:t>τ</a:t>
                      </a:r>
                      <a:r>
                        <a:rPr lang="en-US" sz="1800" baseline="-25000" dirty="0"/>
                        <a:t>discharge</a:t>
                      </a:r>
                      <a:r>
                        <a:rPr lang="en-US" sz="1800" baseline="0" dirty="0"/>
                        <a:t> = 20s</a:t>
                      </a:r>
                      <a:endParaRPr lang="en-GB" sz="1800" dirty="0"/>
                    </a:p>
                  </a:txBody>
                  <a:tcPr/>
                </a:tc>
                <a:extLst>
                  <a:ext uri="{0D108BD9-81ED-4DB2-BD59-A6C34878D82A}">
                    <a16:rowId xmlns:a16="http://schemas.microsoft.com/office/drawing/2014/main" val="723740619"/>
                  </a:ext>
                </a:extLst>
              </a:tr>
              <a:tr h="370840">
                <a:tc>
                  <a:txBody>
                    <a:bodyPr/>
                    <a:lstStyle/>
                    <a:p>
                      <a:r>
                        <a:rPr lang="en-US" sz="1800" dirty="0"/>
                        <a:t>Thermal quench</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F</a:t>
                      </a:r>
                      <a:r>
                        <a:rPr lang="en-US" sz="1800" baseline="-25000" dirty="0" err="1"/>
                        <a:t>rad</a:t>
                      </a:r>
                      <a:r>
                        <a:rPr lang="en-US" sz="1800" baseline="0" dirty="0"/>
                        <a:t>:</a:t>
                      </a:r>
                      <a:r>
                        <a:rPr lang="en-US" sz="1800" dirty="0"/>
                        <a:t> ~7MN (</a:t>
                      </a:r>
                      <a:r>
                        <a:rPr lang="en-US" sz="1800" dirty="0" err="1"/>
                        <a:t>inb</a:t>
                      </a:r>
                      <a:r>
                        <a:rPr lang="en-US" sz="1800" dirty="0"/>
                        <a:t>.) / ~-3MN (</a:t>
                      </a:r>
                      <a:r>
                        <a:rPr lang="en-US" sz="1800" dirty="0" err="1"/>
                        <a:t>outb</a:t>
                      </a:r>
                      <a:r>
                        <a:rPr lang="en-US" sz="1800" dirty="0"/>
                        <a:t>.)</a:t>
                      </a:r>
                    </a:p>
                  </a:txBody>
                  <a:tcPr/>
                </a:tc>
                <a:tc>
                  <a:txBody>
                    <a:bodyPr/>
                    <a:lstStyle/>
                    <a:p>
                      <a:endParaRPr lang="en-GB" sz="1800" dirty="0"/>
                    </a:p>
                  </a:txBody>
                  <a:tcPr/>
                </a:tc>
                <a:extLst>
                  <a:ext uri="{0D108BD9-81ED-4DB2-BD59-A6C34878D82A}">
                    <a16:rowId xmlns:a16="http://schemas.microsoft.com/office/drawing/2014/main" val="1057682308"/>
                  </a:ext>
                </a:extLst>
              </a:tr>
              <a:tr h="370840">
                <a:tc>
                  <a:txBody>
                    <a:bodyPr/>
                    <a:lstStyle/>
                    <a:p>
                      <a:r>
                        <a:rPr lang="en-US" sz="1800" dirty="0"/>
                        <a:t>Slow VDE up (halo)</a:t>
                      </a: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F</a:t>
                      </a:r>
                      <a:r>
                        <a:rPr lang="en-US" sz="1800" baseline="-25000" dirty="0" err="1"/>
                        <a:t>vert</a:t>
                      </a:r>
                      <a:r>
                        <a:rPr lang="en-US" sz="1800" baseline="0" dirty="0"/>
                        <a:t>: </a:t>
                      </a:r>
                      <a:r>
                        <a:rPr lang="en-US" sz="1800" dirty="0"/>
                        <a:t>-9MN (</a:t>
                      </a:r>
                      <a:r>
                        <a:rPr lang="en-US" sz="1800" dirty="0" err="1"/>
                        <a:t>inb</a:t>
                      </a:r>
                      <a:r>
                        <a:rPr lang="en-US" sz="1800" dirty="0"/>
                        <a:t>.) / 2.3MN (</a:t>
                      </a:r>
                      <a:r>
                        <a:rPr lang="en-US" sz="1800" dirty="0" err="1"/>
                        <a:t>outb</a:t>
                      </a:r>
                      <a:r>
                        <a:rPr lang="en-US" sz="1800" dirty="0"/>
                        <a:t>.)</a:t>
                      </a:r>
                    </a:p>
                  </a:txBody>
                  <a:tcPr/>
                </a:tc>
                <a:tc>
                  <a:txBody>
                    <a:bodyPr/>
                    <a:lstStyle/>
                    <a:p>
                      <a:endParaRPr lang="en-GB" sz="1800" dirty="0"/>
                    </a:p>
                  </a:txBody>
                  <a:tcPr/>
                </a:tc>
                <a:extLst>
                  <a:ext uri="{0D108BD9-81ED-4DB2-BD59-A6C34878D82A}">
                    <a16:rowId xmlns:a16="http://schemas.microsoft.com/office/drawing/2014/main" val="4101966243"/>
                  </a:ext>
                </a:extLst>
              </a:tr>
            </a:tbl>
          </a:graphicData>
        </a:graphic>
      </p:graphicFrame>
    </p:spTree>
    <p:extLst>
      <p:ext uri="{BB962C8B-B14F-4D97-AF65-F5344CB8AC3E}">
        <p14:creationId xmlns:p14="http://schemas.microsoft.com/office/powerpoint/2010/main" val="217676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080" y="706337"/>
            <a:ext cx="6501145" cy="5912679"/>
          </a:xfrm>
          <a:prstGeom prst="rect">
            <a:avLst/>
          </a:prstGeom>
        </p:spPr>
      </p:pic>
      <p:sp>
        <p:nvSpPr>
          <p:cNvPr id="2" name="Title 1"/>
          <p:cNvSpPr>
            <a:spLocks noGrp="1"/>
          </p:cNvSpPr>
          <p:nvPr>
            <p:ph type="title"/>
          </p:nvPr>
        </p:nvSpPr>
        <p:spPr/>
        <p:txBody>
          <a:bodyPr/>
          <a:lstStyle/>
          <a:p>
            <a:r>
              <a:rPr lang="en-US" sz="2400" dirty="0"/>
              <a:t>Design of inboard BB supports</a:t>
            </a:r>
          </a:p>
        </p:txBody>
      </p:sp>
      <p:sp>
        <p:nvSpPr>
          <p:cNvPr id="11" name="TextBox 10"/>
          <p:cNvSpPr txBox="1"/>
          <p:nvPr/>
        </p:nvSpPr>
        <p:spPr>
          <a:xfrm>
            <a:off x="8185544" y="2231514"/>
            <a:ext cx="3782772" cy="2308324"/>
          </a:xfrm>
          <a:prstGeom prst="rect">
            <a:avLst/>
          </a:prstGeom>
          <a:solidFill>
            <a:schemeClr val="bg1">
              <a:lumMod val="95000"/>
            </a:schemeClr>
          </a:solidFill>
          <a:ln w="15875">
            <a:solidFill>
              <a:schemeClr val="tx1"/>
            </a:solidFill>
          </a:ln>
        </p:spPr>
        <p:txBody>
          <a:bodyPr wrap="square" rtlCol="0">
            <a:spAutoFit/>
          </a:bodyPr>
          <a:lstStyle/>
          <a:p>
            <a:pPr marL="285750" indent="-285750">
              <a:buFont typeface="Arial" panose="020B0604020202020204" pitchFamily="34" charset="0"/>
              <a:buChar char="•"/>
            </a:pPr>
            <a:r>
              <a:rPr lang="en-US" dirty="0"/>
              <a:t>Vertical supports at top and bottom (to be moved radially)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Radial supports on both side of the blanket segment.</a:t>
            </a:r>
          </a:p>
          <a:p>
            <a:endParaRPr lang="en-US" dirty="0"/>
          </a:p>
          <a:p>
            <a:pPr marL="285750" indent="-285750">
              <a:buFont typeface="Arial" panose="020B0604020202020204" pitchFamily="34" charset="0"/>
              <a:buChar char="•"/>
            </a:pPr>
            <a:r>
              <a:rPr lang="en-US" dirty="0"/>
              <a:t>Toroidal shear keys at two locations.</a:t>
            </a:r>
          </a:p>
        </p:txBody>
      </p:sp>
      <p:cxnSp>
        <p:nvCxnSpPr>
          <p:cNvPr id="13" name="Straight Connector 12"/>
          <p:cNvCxnSpPr/>
          <p:nvPr/>
        </p:nvCxnSpPr>
        <p:spPr>
          <a:xfrm>
            <a:off x="7392145" y="1556792"/>
            <a:ext cx="793399"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88089" y="1340768"/>
            <a:ext cx="1297455" cy="10801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76121" y="2883527"/>
            <a:ext cx="1009423" cy="3963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176121" y="3279914"/>
            <a:ext cx="1009423" cy="1259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7032104" y="3878826"/>
            <a:ext cx="1241741" cy="23415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4">
            <a:extLst>
              <a:ext uri="{FF2B5EF4-FFF2-40B4-BE49-F238E27FC236}">
                <a16:creationId xmlns:a16="http://schemas.microsoft.com/office/drawing/2014/main" id="{08CA4569-DD57-C38F-0787-72C6BFD8B883}"/>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5" name="Footer Placeholder 3">
            <a:extLst>
              <a:ext uri="{FF2B5EF4-FFF2-40B4-BE49-F238E27FC236}">
                <a16:creationId xmlns:a16="http://schemas.microsoft.com/office/drawing/2014/main" id="{480221DF-81B2-DABC-7C31-035CD4222F08}"/>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Tree>
    <p:extLst>
      <p:ext uri="{BB962C8B-B14F-4D97-AF65-F5344CB8AC3E}">
        <p14:creationId xmlns:p14="http://schemas.microsoft.com/office/powerpoint/2010/main" val="101473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Design of outboard BB supports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49715"/>
            <a:ext cx="6019917" cy="5857891"/>
          </a:xfrm>
          <a:prstGeom prst="rect">
            <a:avLst/>
          </a:prstGeom>
        </p:spPr>
      </p:pic>
      <p:sp>
        <p:nvSpPr>
          <p:cNvPr id="9" name="TextBox 8"/>
          <p:cNvSpPr txBox="1"/>
          <p:nvPr/>
        </p:nvSpPr>
        <p:spPr>
          <a:xfrm>
            <a:off x="4846923" y="3769531"/>
            <a:ext cx="2498154" cy="923330"/>
          </a:xfrm>
          <a:prstGeom prst="rect">
            <a:avLst/>
          </a:prstGeom>
          <a:noFill/>
        </p:spPr>
        <p:txBody>
          <a:bodyPr wrap="square" rtlCol="0">
            <a:spAutoFit/>
          </a:bodyPr>
          <a:lstStyle/>
          <a:p>
            <a:r>
              <a:rPr lang="en-US" dirty="0"/>
              <a:t>Toroidal shear keys</a:t>
            </a:r>
          </a:p>
          <a:p>
            <a:endParaRPr lang="en-US" dirty="0"/>
          </a:p>
          <a:p>
            <a:r>
              <a:rPr lang="en-US" dirty="0"/>
              <a:t>Radial/vertical supports</a:t>
            </a:r>
            <a:endParaRPr lang="en-GB" dirty="0"/>
          </a:p>
        </p:txBody>
      </p:sp>
      <p:cxnSp>
        <p:nvCxnSpPr>
          <p:cNvPr id="10" name="Straight Connector 9"/>
          <p:cNvCxnSpPr>
            <a:cxnSpLocks/>
          </p:cNvCxnSpPr>
          <p:nvPr/>
        </p:nvCxnSpPr>
        <p:spPr>
          <a:xfrm flipV="1">
            <a:off x="5904389" y="2167232"/>
            <a:ext cx="623658" cy="16022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6960095" y="2699657"/>
            <a:ext cx="688934" cy="153153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2424" y="5119560"/>
            <a:ext cx="212751" cy="360040"/>
          </a:xfrm>
          <a:prstGeom prst="rect">
            <a:avLst/>
          </a:prstGeom>
        </p:spPr>
      </p:pic>
      <p:sp>
        <p:nvSpPr>
          <p:cNvPr id="5" name="Slide Number Placeholder 4">
            <a:extLst>
              <a:ext uri="{FF2B5EF4-FFF2-40B4-BE49-F238E27FC236}">
                <a16:creationId xmlns:a16="http://schemas.microsoft.com/office/drawing/2014/main" id="{73CE20FD-56E8-1F0F-FC2D-B6732DD4208A}"/>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Footer Placeholder 3">
            <a:extLst>
              <a:ext uri="{FF2B5EF4-FFF2-40B4-BE49-F238E27FC236}">
                <a16:creationId xmlns:a16="http://schemas.microsoft.com/office/drawing/2014/main" id="{0BBF4764-AFFE-92F4-4192-E21C4A0396E1}"/>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pic>
        <p:nvPicPr>
          <p:cNvPr id="13" name="Picture 12">
            <a:extLst>
              <a:ext uri="{FF2B5EF4-FFF2-40B4-BE49-F238E27FC236}">
                <a16:creationId xmlns:a16="http://schemas.microsoft.com/office/drawing/2014/main" id="{4337C310-269E-A04A-B574-7E5678EB71A1}"/>
              </a:ext>
            </a:extLst>
          </p:cNvPr>
          <p:cNvPicPr>
            <a:picLocks noChangeAspect="1"/>
          </p:cNvPicPr>
          <p:nvPr/>
        </p:nvPicPr>
        <p:blipFill>
          <a:blip r:embed="rId5"/>
          <a:stretch>
            <a:fillRect/>
          </a:stretch>
        </p:blipFill>
        <p:spPr>
          <a:xfrm>
            <a:off x="9664" y="1424147"/>
            <a:ext cx="4610171" cy="4690768"/>
          </a:xfrm>
          <a:prstGeom prst="rect">
            <a:avLst/>
          </a:prstGeom>
        </p:spPr>
      </p:pic>
      <p:sp>
        <p:nvSpPr>
          <p:cNvPr id="19" name="TextBox 18">
            <a:extLst>
              <a:ext uri="{FF2B5EF4-FFF2-40B4-BE49-F238E27FC236}">
                <a16:creationId xmlns:a16="http://schemas.microsoft.com/office/drawing/2014/main" id="{33BF0930-3E4F-D024-B80A-67DEBBC5ACEE}"/>
              </a:ext>
            </a:extLst>
          </p:cNvPr>
          <p:cNvSpPr txBox="1"/>
          <p:nvPr/>
        </p:nvSpPr>
        <p:spPr>
          <a:xfrm>
            <a:off x="76083" y="1015626"/>
            <a:ext cx="1852479" cy="369332"/>
          </a:xfrm>
          <a:prstGeom prst="rect">
            <a:avLst/>
          </a:prstGeom>
          <a:noFill/>
        </p:spPr>
        <p:txBody>
          <a:bodyPr wrap="square" rtlCol="0">
            <a:spAutoFit/>
          </a:bodyPr>
          <a:lstStyle/>
          <a:p>
            <a:r>
              <a:rPr lang="en-US" u="sng" dirty="0"/>
              <a:t>Upper supports:</a:t>
            </a:r>
            <a:endParaRPr lang="en-GB" u="sng" dirty="0"/>
          </a:p>
        </p:txBody>
      </p:sp>
    </p:spTree>
    <p:extLst>
      <p:ext uri="{BB962C8B-B14F-4D97-AF65-F5344CB8AC3E}">
        <p14:creationId xmlns:p14="http://schemas.microsoft.com/office/powerpoint/2010/main" val="333019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Radial displacement during flat top operation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202" y="709595"/>
            <a:ext cx="4680520" cy="5726446"/>
          </a:xfrm>
          <a:prstGeom prst="rect">
            <a:avLst/>
          </a:prstGeom>
        </p:spPr>
      </p:pic>
      <p:sp>
        <p:nvSpPr>
          <p:cNvPr id="7" name="TextBox 6"/>
          <p:cNvSpPr txBox="1"/>
          <p:nvPr/>
        </p:nvSpPr>
        <p:spPr>
          <a:xfrm>
            <a:off x="258554" y="874549"/>
            <a:ext cx="5148136" cy="1000274"/>
          </a:xfrm>
          <a:prstGeom prst="rect">
            <a:avLst/>
          </a:prstGeom>
          <a:solidFill>
            <a:schemeClr val="bg1">
              <a:lumMod val="95000"/>
            </a:schemeClr>
          </a:solidFill>
          <a:ln w="15875">
            <a:solidFill>
              <a:schemeClr val="tx1"/>
            </a:solidFill>
          </a:ln>
        </p:spPr>
        <p:txBody>
          <a:bodyPr wrap="square" rtlCol="0">
            <a:spAutoFit/>
          </a:bodyPr>
          <a:lstStyle/>
          <a:p>
            <a:pPr>
              <a:spcAft>
                <a:spcPts val="600"/>
              </a:spcAft>
            </a:pPr>
            <a:r>
              <a:rPr lang="en-GB" dirty="0"/>
              <a:t>Misalignment of the FW occurs due to the thermal deformation of the BB segments: ~±7mm in flat top.</a:t>
            </a:r>
          </a:p>
          <a:p>
            <a:r>
              <a:rPr lang="en-GB" dirty="0"/>
              <a:t>To be added to BB shape and installation tolerances.</a:t>
            </a:r>
            <a:endParaRPr lang="en-US" dirty="0"/>
          </a:p>
        </p:txBody>
      </p:sp>
      <p:sp>
        <p:nvSpPr>
          <p:cNvPr id="3" name="Slide Number Placeholder 4">
            <a:extLst>
              <a:ext uri="{FF2B5EF4-FFF2-40B4-BE49-F238E27FC236}">
                <a16:creationId xmlns:a16="http://schemas.microsoft.com/office/drawing/2014/main" id="{3458B3DA-C624-7F49-BF9D-AB28DDD2443E}"/>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5" name="Footer Placeholder 3">
            <a:extLst>
              <a:ext uri="{FF2B5EF4-FFF2-40B4-BE49-F238E27FC236}">
                <a16:creationId xmlns:a16="http://schemas.microsoft.com/office/drawing/2014/main" id="{583DEE31-8152-8341-52A1-7C144CB716FF}"/>
              </a:ext>
            </a:extLst>
          </p:cNvPr>
          <p:cNvSpPr>
            <a:spLocks noGrp="1"/>
          </p:cNvSpPr>
          <p:nvPr>
            <p:ph type="ftr" sz="quarter" idx="11"/>
          </p:nvPr>
        </p:nvSpPr>
        <p:spPr>
          <a:xfrm>
            <a:off x="825624" y="6555770"/>
            <a:ext cx="3470176" cy="329614"/>
          </a:xfrm>
        </p:spPr>
        <p:txBody>
          <a:bodyPr/>
          <a:lstStyle/>
          <a:p>
            <a:r>
              <a:rPr lang="en-GB" dirty="0">
                <a:solidFill>
                  <a:prstClr val="white"/>
                </a:solidFill>
              </a:rPr>
              <a:t>Bachmann | March 2024</a:t>
            </a:r>
          </a:p>
        </p:txBody>
      </p:sp>
    </p:spTree>
    <p:extLst>
      <p:ext uri="{BB962C8B-B14F-4D97-AF65-F5344CB8AC3E}">
        <p14:creationId xmlns:p14="http://schemas.microsoft.com/office/powerpoint/2010/main" val="1425037605"/>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TemplateConfiguration><![CDATA[{"documentContentValidatorConfiguration":{"enableDocumentContentValidator":false,"documentContentValidatorVersion":0},"elementsMetadata":[],"slideId":"636957680393408391","enableDocumentContentUpdater":true,"version":"1.2"}]]></TemplafySlideTemplateConfiguration>
</file>

<file path=customXml/item5.xml><?xml version="1.0" encoding="utf-8"?>
<TemplafySlideFormConfiguration><![CDATA[{"formFields":[],"formDataEntries":[]}]]></TemplafySlideFormConfiguration>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A90739A-9F69-412A-A0DA-32934AD77394}">
  <ds:schemaRefs/>
</ds:datastoreItem>
</file>

<file path=customXml/itemProps5.xml><?xml version="1.0" encoding="utf-8"?>
<ds:datastoreItem xmlns:ds="http://schemas.openxmlformats.org/officeDocument/2006/customXml" ds:itemID="{23E562A1-E6A6-4683-8649-E68920746C9D}">
  <ds:schemaRefs/>
</ds:datastoreItem>
</file>

<file path=docProps/app.xml><?xml version="1.0" encoding="utf-8"?>
<Properties xmlns="http://schemas.openxmlformats.org/officeDocument/2006/extended-properties" xmlns:vt="http://schemas.openxmlformats.org/officeDocument/2006/docPropsVTypes">
  <Template/>
  <TotalTime>928</TotalTime>
  <Words>845</Words>
  <Application>Microsoft Office PowerPoint</Application>
  <PresentationFormat>Widescreen</PresentationFormat>
  <Paragraphs>117</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Wingdings</vt:lpstr>
      <vt:lpstr>EUROfusion.1line_5_3_2019</vt:lpstr>
      <vt:lpstr>DEMO Blanket Attachment Concept Based on [C. Bachmann et al, Mechanical support concept of the DEMO breeding blanket, Fus. Eng. Des. 173, (2021) 112840]</vt:lpstr>
      <vt:lpstr>History of mechanical attachments of vertical segments – NET/ITER</vt:lpstr>
      <vt:lpstr>Principles of proposed DEMO BB support concept</vt:lpstr>
      <vt:lpstr>Generic principles of BB support concept</vt:lpstr>
      <vt:lpstr>Machine states</vt:lpstr>
      <vt:lpstr>Radial supports</vt:lpstr>
      <vt:lpstr>Design of inboard BB supports</vt:lpstr>
      <vt:lpstr>Design of outboard BB supports</vt:lpstr>
      <vt:lpstr>Radial displacement during flat top operation</vt:lpstr>
      <vt:lpstr>Stresses – flat top</vt:lpstr>
      <vt:lpstr>Stresses – TF coil fast discharge</vt:lpstr>
      <vt:lpstr>Stresses – VDE</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Christian Bachmann</cp:lastModifiedBy>
  <cp:revision>24</cp:revision>
  <dcterms:created xsi:type="dcterms:W3CDTF">2023-11-15T09:40:03Z</dcterms:created>
  <dcterms:modified xsi:type="dcterms:W3CDTF">2024-03-19T09:38:26Z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