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6"/>
  </p:sldMasterIdLst>
  <p:notesMasterIdLst>
    <p:notesMasterId r:id="rId16"/>
  </p:notesMasterIdLst>
  <p:sldIdLst>
    <p:sldId id="256" r:id="rId7"/>
    <p:sldId id="1830" r:id="rId8"/>
    <p:sldId id="1849" r:id="rId9"/>
    <p:sldId id="1847" r:id="rId10"/>
    <p:sldId id="1850" r:id="rId11"/>
    <p:sldId id="1848" r:id="rId12"/>
    <p:sldId id="1852" r:id="rId13"/>
    <p:sldId id="1846" r:id="rId14"/>
    <p:sldId id="299" r:id="rId15"/>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60"/>
  </p:normalViewPr>
  <p:slideViewPr>
    <p:cSldViewPr snapToGrid="0">
      <p:cViewPr varScale="1">
        <p:scale>
          <a:sx n="86" d="100"/>
          <a:sy n="86" d="100"/>
        </p:scale>
        <p:origin x="6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Bachmann" userId="3c02d2ea-e276-49e6-a1c2-502e0f99c9c2" providerId="ADAL" clId="{E911EB4A-1BF0-4D47-8A5B-0D027988A11A}"/>
    <pc:docChg chg="undo custSel addSld delSld modSld sldOrd">
      <pc:chgData name="Christian Bachmann" userId="3c02d2ea-e276-49e6-a1c2-502e0f99c9c2" providerId="ADAL" clId="{E911EB4A-1BF0-4D47-8A5B-0D027988A11A}" dt="2024-03-19T09:46:34.680" v="5350" actId="1076"/>
      <pc:docMkLst>
        <pc:docMk/>
      </pc:docMkLst>
      <pc:sldChg chg="modSp mod">
        <pc:chgData name="Christian Bachmann" userId="3c02d2ea-e276-49e6-a1c2-502e0f99c9c2" providerId="ADAL" clId="{E911EB4A-1BF0-4D47-8A5B-0D027988A11A}" dt="2024-03-05T13:41:11.136" v="62" actId="20577"/>
        <pc:sldMkLst>
          <pc:docMk/>
          <pc:sldMk cId="2984458334" sldId="256"/>
        </pc:sldMkLst>
        <pc:spChg chg="mod">
          <ac:chgData name="Christian Bachmann" userId="3c02d2ea-e276-49e6-a1c2-502e0f99c9c2" providerId="ADAL" clId="{E911EB4A-1BF0-4D47-8A5B-0D027988A11A}" dt="2024-03-05T13:41:08.417" v="60" actId="14100"/>
          <ac:spMkLst>
            <pc:docMk/>
            <pc:sldMk cId="2984458334" sldId="256"/>
            <ac:spMk id="2" creationId="{D5AEF30F-198C-13D6-E53E-29F199332573}"/>
          </ac:spMkLst>
        </pc:spChg>
        <pc:spChg chg="mod">
          <ac:chgData name="Christian Bachmann" userId="3c02d2ea-e276-49e6-a1c2-502e0f99c9c2" providerId="ADAL" clId="{E911EB4A-1BF0-4D47-8A5B-0D027988A11A}" dt="2024-03-05T13:41:11.136" v="62" actId="20577"/>
          <ac:spMkLst>
            <pc:docMk/>
            <pc:sldMk cId="2984458334" sldId="256"/>
            <ac:spMk id="5" creationId="{2B6C4B7B-568E-37CE-3983-3E8ECFD0A22F}"/>
          </ac:spMkLst>
        </pc:spChg>
      </pc:sldChg>
      <pc:sldChg chg="del">
        <pc:chgData name="Christian Bachmann" userId="3c02d2ea-e276-49e6-a1c2-502e0f99c9c2" providerId="ADAL" clId="{E911EB4A-1BF0-4D47-8A5B-0D027988A11A}" dt="2024-03-05T13:41:24.950" v="64" actId="47"/>
        <pc:sldMkLst>
          <pc:docMk/>
          <pc:sldMk cId="584463179" sldId="257"/>
        </pc:sldMkLst>
      </pc:sldChg>
      <pc:sldChg chg="del">
        <pc:chgData name="Christian Bachmann" userId="3c02d2ea-e276-49e6-a1c2-502e0f99c9c2" providerId="ADAL" clId="{E911EB4A-1BF0-4D47-8A5B-0D027988A11A}" dt="2024-03-05T13:41:23.147" v="63" actId="47"/>
        <pc:sldMkLst>
          <pc:docMk/>
          <pc:sldMk cId="1429654845" sldId="267"/>
        </pc:sldMkLst>
      </pc:sldChg>
      <pc:sldChg chg="del">
        <pc:chgData name="Christian Bachmann" userId="3c02d2ea-e276-49e6-a1c2-502e0f99c9c2" providerId="ADAL" clId="{E911EB4A-1BF0-4D47-8A5B-0D027988A11A}" dt="2024-03-05T13:41:30.722" v="65" actId="47"/>
        <pc:sldMkLst>
          <pc:docMk/>
          <pc:sldMk cId="1157851432" sldId="1526"/>
        </pc:sldMkLst>
      </pc:sldChg>
      <pc:sldChg chg="addSp delSp modSp mod">
        <pc:chgData name="Christian Bachmann" userId="3c02d2ea-e276-49e6-a1c2-502e0f99c9c2" providerId="ADAL" clId="{E911EB4A-1BF0-4D47-8A5B-0D027988A11A}" dt="2024-03-13T15:29:04.635" v="5168" actId="20577"/>
        <pc:sldMkLst>
          <pc:docMk/>
          <pc:sldMk cId="1757436048" sldId="1830"/>
        </pc:sldMkLst>
        <pc:spChg chg="mod">
          <ac:chgData name="Christian Bachmann" userId="3c02d2ea-e276-49e6-a1c2-502e0f99c9c2" providerId="ADAL" clId="{E911EB4A-1BF0-4D47-8A5B-0D027988A11A}" dt="2024-03-11T15:28:10.460" v="3019" actId="113"/>
          <ac:spMkLst>
            <pc:docMk/>
            <pc:sldMk cId="1757436048" sldId="1830"/>
            <ac:spMk id="2" creationId="{A99EA951-7C6D-D3CC-AC1F-5A95A363428C}"/>
          </ac:spMkLst>
        </pc:spChg>
        <pc:spChg chg="del">
          <ac:chgData name="Christian Bachmann" userId="3c02d2ea-e276-49e6-a1c2-502e0f99c9c2" providerId="ADAL" clId="{E911EB4A-1BF0-4D47-8A5B-0D027988A11A}" dt="2024-03-07T09:23:20.041" v="1698" actId="478"/>
          <ac:spMkLst>
            <pc:docMk/>
            <pc:sldMk cId="1757436048" sldId="1830"/>
            <ac:spMk id="3" creationId="{7D703148-D79A-62C7-726D-85D257E5E2E7}"/>
          </ac:spMkLst>
        </pc:spChg>
        <pc:spChg chg="mod">
          <ac:chgData name="Christian Bachmann" userId="3c02d2ea-e276-49e6-a1c2-502e0f99c9c2" providerId="ADAL" clId="{E911EB4A-1BF0-4D47-8A5B-0D027988A11A}" dt="2024-03-11T15:20:27.921" v="2689" actId="20577"/>
          <ac:spMkLst>
            <pc:docMk/>
            <pc:sldMk cId="1757436048" sldId="1830"/>
            <ac:spMk id="4" creationId="{BCD709CF-F91B-E3D3-0986-6E90A973EE3C}"/>
          </ac:spMkLst>
        </pc:spChg>
        <pc:spChg chg="mod">
          <ac:chgData name="Christian Bachmann" userId="3c02d2ea-e276-49e6-a1c2-502e0f99c9c2" providerId="ADAL" clId="{E911EB4A-1BF0-4D47-8A5B-0D027988A11A}" dt="2024-03-13T15:29:04.635" v="5168" actId="20577"/>
          <ac:spMkLst>
            <pc:docMk/>
            <pc:sldMk cId="1757436048" sldId="1830"/>
            <ac:spMk id="7" creationId="{CCAE4B53-55E5-142B-CB31-47DA2990C6DE}"/>
          </ac:spMkLst>
        </pc:spChg>
        <pc:picChg chg="del">
          <ac:chgData name="Christian Bachmann" userId="3c02d2ea-e276-49e6-a1c2-502e0f99c9c2" providerId="ADAL" clId="{E911EB4A-1BF0-4D47-8A5B-0D027988A11A}" dt="2024-03-12T13:57:08.433" v="4069" actId="478"/>
          <ac:picMkLst>
            <pc:docMk/>
            <pc:sldMk cId="1757436048" sldId="1830"/>
            <ac:picMk id="6" creationId="{37944225-CD0B-3548-7F23-B607B96AA78A}"/>
          </ac:picMkLst>
        </pc:picChg>
        <pc:picChg chg="add mod">
          <ac:chgData name="Christian Bachmann" userId="3c02d2ea-e276-49e6-a1c2-502e0f99c9c2" providerId="ADAL" clId="{E911EB4A-1BF0-4D47-8A5B-0D027988A11A}" dt="2024-03-12T14:23:27.254" v="4075" actId="1076"/>
          <ac:picMkLst>
            <pc:docMk/>
            <pc:sldMk cId="1757436048" sldId="1830"/>
            <ac:picMk id="9" creationId="{B736CA77-BF82-FEDA-2967-CBBD86DFFB38}"/>
          </ac:picMkLst>
        </pc:picChg>
      </pc:sldChg>
      <pc:sldChg chg="del">
        <pc:chgData name="Christian Bachmann" userId="3c02d2ea-e276-49e6-a1c2-502e0f99c9c2" providerId="ADAL" clId="{E911EB4A-1BF0-4D47-8A5B-0D027988A11A}" dt="2024-03-05T13:41:54.262" v="70" actId="47"/>
        <pc:sldMkLst>
          <pc:docMk/>
          <pc:sldMk cId="249214420" sldId="1831"/>
        </pc:sldMkLst>
      </pc:sldChg>
      <pc:sldChg chg="del">
        <pc:chgData name="Christian Bachmann" userId="3c02d2ea-e276-49e6-a1c2-502e0f99c9c2" providerId="ADAL" clId="{E911EB4A-1BF0-4D47-8A5B-0D027988A11A}" dt="2024-03-05T13:41:36.135" v="66" actId="47"/>
        <pc:sldMkLst>
          <pc:docMk/>
          <pc:sldMk cId="509517742" sldId="1836"/>
        </pc:sldMkLst>
      </pc:sldChg>
      <pc:sldChg chg="del">
        <pc:chgData name="Christian Bachmann" userId="3c02d2ea-e276-49e6-a1c2-502e0f99c9c2" providerId="ADAL" clId="{E911EB4A-1BF0-4D47-8A5B-0D027988A11A}" dt="2024-03-07T09:22:44.553" v="1691" actId="47"/>
        <pc:sldMkLst>
          <pc:docMk/>
          <pc:sldMk cId="2809734370" sldId="1837"/>
        </pc:sldMkLst>
      </pc:sldChg>
      <pc:sldChg chg="del">
        <pc:chgData name="Christian Bachmann" userId="3c02d2ea-e276-49e6-a1c2-502e0f99c9c2" providerId="ADAL" clId="{E911EB4A-1BF0-4D47-8A5B-0D027988A11A}" dt="2024-03-05T13:49:27.817" v="71" actId="47"/>
        <pc:sldMkLst>
          <pc:docMk/>
          <pc:sldMk cId="2179904244" sldId="1840"/>
        </pc:sldMkLst>
      </pc:sldChg>
      <pc:sldChg chg="del">
        <pc:chgData name="Christian Bachmann" userId="3c02d2ea-e276-49e6-a1c2-502e0f99c9c2" providerId="ADAL" clId="{E911EB4A-1BF0-4D47-8A5B-0D027988A11A}" dt="2024-03-05T13:41:23.147" v="63" actId="47"/>
        <pc:sldMkLst>
          <pc:docMk/>
          <pc:sldMk cId="2629388595" sldId="1842"/>
        </pc:sldMkLst>
      </pc:sldChg>
      <pc:sldChg chg="del">
        <pc:chgData name="Christian Bachmann" userId="3c02d2ea-e276-49e6-a1c2-502e0f99c9c2" providerId="ADAL" clId="{E911EB4A-1BF0-4D47-8A5B-0D027988A11A}" dt="2024-03-05T13:41:36.135" v="66" actId="47"/>
        <pc:sldMkLst>
          <pc:docMk/>
          <pc:sldMk cId="684665569" sldId="1843"/>
        </pc:sldMkLst>
      </pc:sldChg>
      <pc:sldChg chg="del">
        <pc:chgData name="Christian Bachmann" userId="3c02d2ea-e276-49e6-a1c2-502e0f99c9c2" providerId="ADAL" clId="{E911EB4A-1BF0-4D47-8A5B-0D027988A11A}" dt="2024-03-05T13:41:36.135" v="66" actId="47"/>
        <pc:sldMkLst>
          <pc:docMk/>
          <pc:sldMk cId="1271985024" sldId="1845"/>
        </pc:sldMkLst>
      </pc:sldChg>
      <pc:sldChg chg="addSp delSp modSp mod">
        <pc:chgData name="Christian Bachmann" userId="3c02d2ea-e276-49e6-a1c2-502e0f99c9c2" providerId="ADAL" clId="{E911EB4A-1BF0-4D47-8A5B-0D027988A11A}" dt="2024-03-19T09:46:34.680" v="5350" actId="1076"/>
        <pc:sldMkLst>
          <pc:docMk/>
          <pc:sldMk cId="3049040913" sldId="1846"/>
        </pc:sldMkLst>
        <pc:spChg chg="add mod">
          <ac:chgData name="Christian Bachmann" userId="3c02d2ea-e276-49e6-a1c2-502e0f99c9c2" providerId="ADAL" clId="{E911EB4A-1BF0-4D47-8A5B-0D027988A11A}" dt="2024-03-19T09:46:34.680" v="5350" actId="1076"/>
          <ac:spMkLst>
            <pc:docMk/>
            <pc:sldMk cId="3049040913" sldId="1846"/>
            <ac:spMk id="2" creationId="{8DE81C81-ED40-9AD1-3C10-1EF9EEE6AF87}"/>
          </ac:spMkLst>
        </pc:spChg>
        <pc:spChg chg="del">
          <ac:chgData name="Christian Bachmann" userId="3c02d2ea-e276-49e6-a1c2-502e0f99c9c2" providerId="ADAL" clId="{E911EB4A-1BF0-4D47-8A5B-0D027988A11A}" dt="2024-03-13T14:05:04.856" v="4704" actId="478"/>
          <ac:spMkLst>
            <pc:docMk/>
            <pc:sldMk cId="3049040913" sldId="1846"/>
            <ac:spMk id="2" creationId="{F223DB01-85DD-2218-08E8-B0CD7EB6B50E}"/>
          </ac:spMkLst>
        </pc:spChg>
        <pc:spChg chg="mod">
          <ac:chgData name="Christian Bachmann" userId="3c02d2ea-e276-49e6-a1c2-502e0f99c9c2" providerId="ADAL" clId="{E911EB4A-1BF0-4D47-8A5B-0D027988A11A}" dt="2024-03-13T14:03:51.675" v="4678" actId="20577"/>
          <ac:spMkLst>
            <pc:docMk/>
            <pc:sldMk cId="3049040913" sldId="1846"/>
            <ac:spMk id="4" creationId="{B1B33C2C-1E1C-4DA4-8081-9C167B034F23}"/>
          </ac:spMkLst>
        </pc:spChg>
        <pc:spChg chg="del mod">
          <ac:chgData name="Christian Bachmann" userId="3c02d2ea-e276-49e6-a1c2-502e0f99c9c2" providerId="ADAL" clId="{E911EB4A-1BF0-4D47-8A5B-0D027988A11A}" dt="2024-03-13T14:05:04.003" v="4703" actId="478"/>
          <ac:spMkLst>
            <pc:docMk/>
            <pc:sldMk cId="3049040913" sldId="1846"/>
            <ac:spMk id="7" creationId="{95E23419-131A-B1E7-846A-45BB625F7F3F}"/>
          </ac:spMkLst>
        </pc:spChg>
        <pc:spChg chg="del">
          <ac:chgData name="Christian Bachmann" userId="3c02d2ea-e276-49e6-a1c2-502e0f99c9c2" providerId="ADAL" clId="{E911EB4A-1BF0-4D47-8A5B-0D027988A11A}" dt="2024-03-13T14:05:05.754" v="4705" actId="478"/>
          <ac:spMkLst>
            <pc:docMk/>
            <pc:sldMk cId="3049040913" sldId="1846"/>
            <ac:spMk id="8" creationId="{F7755738-2E9C-AEF3-1E4F-157CDCF02139}"/>
          </ac:spMkLst>
        </pc:spChg>
        <pc:graphicFrameChg chg="add mod modGraphic">
          <ac:chgData name="Christian Bachmann" userId="3c02d2ea-e276-49e6-a1c2-502e0f99c9c2" providerId="ADAL" clId="{E911EB4A-1BF0-4D47-8A5B-0D027988A11A}" dt="2024-03-19T09:46:30.387" v="5349" actId="1076"/>
          <ac:graphicFrameMkLst>
            <pc:docMk/>
            <pc:sldMk cId="3049040913" sldId="1846"/>
            <ac:graphicFrameMk id="6" creationId="{FD498D07-97BD-F80B-A9C7-8CB525898755}"/>
          </ac:graphicFrameMkLst>
        </pc:graphicFrameChg>
        <pc:picChg chg="add mod">
          <ac:chgData name="Christian Bachmann" userId="3c02d2ea-e276-49e6-a1c2-502e0f99c9c2" providerId="ADAL" clId="{E911EB4A-1BF0-4D47-8A5B-0D027988A11A}" dt="2024-03-13T14:04:54.240" v="4680" actId="1076"/>
          <ac:picMkLst>
            <pc:docMk/>
            <pc:sldMk cId="3049040913" sldId="1846"/>
            <ac:picMk id="5" creationId="{5E038F2F-B541-DABA-D077-8F26C1ACA525}"/>
          </ac:picMkLst>
        </pc:picChg>
        <pc:picChg chg="del">
          <ac:chgData name="Christian Bachmann" userId="3c02d2ea-e276-49e6-a1c2-502e0f99c9c2" providerId="ADAL" clId="{E911EB4A-1BF0-4D47-8A5B-0D027988A11A}" dt="2024-03-08T15:23:05.438" v="2460" actId="478"/>
          <ac:picMkLst>
            <pc:docMk/>
            <pc:sldMk cId="3049040913" sldId="1846"/>
            <ac:picMk id="6" creationId="{5AD17903-4841-908C-CFFF-94F32FD54496}"/>
          </ac:picMkLst>
        </pc:picChg>
      </pc:sldChg>
      <pc:sldChg chg="addSp delSp modSp add mod ord">
        <pc:chgData name="Christian Bachmann" userId="3c02d2ea-e276-49e6-a1c2-502e0f99c9c2" providerId="ADAL" clId="{E911EB4A-1BF0-4D47-8A5B-0D027988A11A}" dt="2024-03-12T16:34:46.857" v="4626" actId="20577"/>
        <pc:sldMkLst>
          <pc:docMk/>
          <pc:sldMk cId="3974039763" sldId="1847"/>
        </pc:sldMkLst>
        <pc:spChg chg="mod">
          <ac:chgData name="Christian Bachmann" userId="3c02d2ea-e276-49e6-a1c2-502e0f99c9c2" providerId="ADAL" clId="{E911EB4A-1BF0-4D47-8A5B-0D027988A11A}" dt="2024-03-12T16:34:46.857" v="4626" actId="20577"/>
          <ac:spMkLst>
            <pc:docMk/>
            <pc:sldMk cId="3974039763" sldId="1847"/>
            <ac:spMk id="2" creationId="{2323C10B-62F2-DF86-5DD5-514FCADF3650}"/>
          </ac:spMkLst>
        </pc:spChg>
        <pc:spChg chg="add mod">
          <ac:chgData name="Christian Bachmann" userId="3c02d2ea-e276-49e6-a1c2-502e0f99c9c2" providerId="ADAL" clId="{E911EB4A-1BF0-4D47-8A5B-0D027988A11A}" dt="2024-03-08T13:31:14.042" v="2214" actId="692"/>
          <ac:spMkLst>
            <pc:docMk/>
            <pc:sldMk cId="3974039763" sldId="1847"/>
            <ac:spMk id="3" creationId="{89DCF5C5-A4C4-0B1D-F17A-8D612F3345F7}"/>
          </ac:spMkLst>
        </pc:spChg>
        <pc:spChg chg="del">
          <ac:chgData name="Christian Bachmann" userId="3c02d2ea-e276-49e6-a1c2-502e0f99c9c2" providerId="ADAL" clId="{E911EB4A-1BF0-4D47-8A5B-0D027988A11A}" dt="2024-03-07T09:23:23.146" v="1699" actId="478"/>
          <ac:spMkLst>
            <pc:docMk/>
            <pc:sldMk cId="3974039763" sldId="1847"/>
            <ac:spMk id="3" creationId="{A3E066A6-9CDE-9DEC-5B2B-15F8600309B8}"/>
          </ac:spMkLst>
        </pc:spChg>
        <pc:spChg chg="mod">
          <ac:chgData name="Christian Bachmann" userId="3c02d2ea-e276-49e6-a1c2-502e0f99c9c2" providerId="ADAL" clId="{E911EB4A-1BF0-4D47-8A5B-0D027988A11A}" dt="2024-03-12T15:23:27.697" v="4475" actId="20577"/>
          <ac:spMkLst>
            <pc:docMk/>
            <pc:sldMk cId="3974039763" sldId="1847"/>
            <ac:spMk id="4" creationId="{051941EA-B8FB-A305-5F9E-92BB6CD79B4D}"/>
          </ac:spMkLst>
        </pc:spChg>
        <pc:spChg chg="add mod">
          <ac:chgData name="Christian Bachmann" userId="3c02d2ea-e276-49e6-a1c2-502e0f99c9c2" providerId="ADAL" clId="{E911EB4A-1BF0-4D47-8A5B-0D027988A11A}" dt="2024-03-08T13:31:40.437" v="2232" actId="14100"/>
          <ac:spMkLst>
            <pc:docMk/>
            <pc:sldMk cId="3974039763" sldId="1847"/>
            <ac:spMk id="6" creationId="{E1C26B5C-78D7-0C61-2583-D9D4103DFD39}"/>
          </ac:spMkLst>
        </pc:spChg>
        <pc:spChg chg="del">
          <ac:chgData name="Christian Bachmann" userId="3c02d2ea-e276-49e6-a1c2-502e0f99c9c2" providerId="ADAL" clId="{E911EB4A-1BF0-4D47-8A5B-0D027988A11A}" dt="2024-03-05T13:51:12.160" v="156" actId="478"/>
          <ac:spMkLst>
            <pc:docMk/>
            <pc:sldMk cId="3974039763" sldId="1847"/>
            <ac:spMk id="7" creationId="{9961EB4C-86B4-CAFE-13F5-A1F18101D21E}"/>
          </ac:spMkLst>
        </pc:spChg>
        <pc:spChg chg="add del mod">
          <ac:chgData name="Christian Bachmann" userId="3c02d2ea-e276-49e6-a1c2-502e0f99c9c2" providerId="ADAL" clId="{E911EB4A-1BF0-4D47-8A5B-0D027988A11A}" dt="2024-03-05T15:59:48.614" v="934" actId="478"/>
          <ac:spMkLst>
            <pc:docMk/>
            <pc:sldMk cId="3974039763" sldId="1847"/>
            <ac:spMk id="9" creationId="{3FB1285D-A9AE-04B8-9946-49337CA91D40}"/>
          </ac:spMkLst>
        </pc:spChg>
        <pc:spChg chg="mod">
          <ac:chgData name="Christian Bachmann" userId="3c02d2ea-e276-49e6-a1c2-502e0f99c9c2" providerId="ADAL" clId="{E911EB4A-1BF0-4D47-8A5B-0D027988A11A}" dt="2024-03-05T13:51:13.024" v="157"/>
          <ac:spMkLst>
            <pc:docMk/>
            <pc:sldMk cId="3974039763" sldId="1847"/>
            <ac:spMk id="15" creationId="{953EDBE6-8214-3847-4704-E3453BEAEAE0}"/>
          </ac:spMkLst>
        </pc:spChg>
        <pc:spChg chg="mod">
          <ac:chgData name="Christian Bachmann" userId="3c02d2ea-e276-49e6-a1c2-502e0f99c9c2" providerId="ADAL" clId="{E911EB4A-1BF0-4D47-8A5B-0D027988A11A}" dt="2024-03-05T13:51:13.024" v="157"/>
          <ac:spMkLst>
            <pc:docMk/>
            <pc:sldMk cId="3974039763" sldId="1847"/>
            <ac:spMk id="16" creationId="{AA8A17B9-D26F-A7EF-3E06-1E87DB42DE0E}"/>
          </ac:spMkLst>
        </pc:spChg>
        <pc:spChg chg="mod">
          <ac:chgData name="Christian Bachmann" userId="3c02d2ea-e276-49e6-a1c2-502e0f99c9c2" providerId="ADAL" clId="{E911EB4A-1BF0-4D47-8A5B-0D027988A11A}" dt="2024-03-05T13:51:13.024" v="157"/>
          <ac:spMkLst>
            <pc:docMk/>
            <pc:sldMk cId="3974039763" sldId="1847"/>
            <ac:spMk id="17" creationId="{439D6CC2-C05A-2B72-C1C3-FEAF60E497C9}"/>
          </ac:spMkLst>
        </pc:spChg>
        <pc:spChg chg="mod">
          <ac:chgData name="Christian Bachmann" userId="3c02d2ea-e276-49e6-a1c2-502e0f99c9c2" providerId="ADAL" clId="{E911EB4A-1BF0-4D47-8A5B-0D027988A11A}" dt="2024-03-05T13:51:13.024" v="157"/>
          <ac:spMkLst>
            <pc:docMk/>
            <pc:sldMk cId="3974039763" sldId="1847"/>
            <ac:spMk id="18" creationId="{C451CB36-97D6-C8FA-34A5-4B0696B5EE7C}"/>
          </ac:spMkLst>
        </pc:spChg>
        <pc:spChg chg="add mod">
          <ac:chgData name="Christian Bachmann" userId="3c02d2ea-e276-49e6-a1c2-502e0f99c9c2" providerId="ADAL" clId="{E911EB4A-1BF0-4D47-8A5B-0D027988A11A}" dt="2024-03-05T13:54:50.290" v="395" actId="20577"/>
          <ac:spMkLst>
            <pc:docMk/>
            <pc:sldMk cId="3974039763" sldId="1847"/>
            <ac:spMk id="19" creationId="{79A1ADB6-B19F-7918-2D0C-94D2D8BE55BE}"/>
          </ac:spMkLst>
        </pc:spChg>
        <pc:spChg chg="add mod">
          <ac:chgData name="Christian Bachmann" userId="3c02d2ea-e276-49e6-a1c2-502e0f99c9c2" providerId="ADAL" clId="{E911EB4A-1BF0-4D47-8A5B-0D027988A11A}" dt="2024-03-12T16:34:24.009" v="4620" actId="1076"/>
          <ac:spMkLst>
            <pc:docMk/>
            <pc:sldMk cId="3974039763" sldId="1847"/>
            <ac:spMk id="20" creationId="{BEE56AFD-2376-4ABA-05DE-0A89C50093DC}"/>
          </ac:spMkLst>
        </pc:spChg>
        <pc:grpChg chg="add mod">
          <ac:chgData name="Christian Bachmann" userId="3c02d2ea-e276-49e6-a1c2-502e0f99c9c2" providerId="ADAL" clId="{E911EB4A-1BF0-4D47-8A5B-0D027988A11A}" dt="2024-03-05T13:51:29.743" v="161" actId="14100"/>
          <ac:grpSpMkLst>
            <pc:docMk/>
            <pc:sldMk cId="3974039763" sldId="1847"/>
            <ac:grpSpMk id="10" creationId="{7FCD9173-EE0D-E188-329C-294B56813F24}"/>
          </ac:grpSpMkLst>
        </pc:grpChg>
        <pc:picChg chg="del">
          <ac:chgData name="Christian Bachmann" userId="3c02d2ea-e276-49e6-a1c2-502e0f99c9c2" providerId="ADAL" clId="{E911EB4A-1BF0-4D47-8A5B-0D027988A11A}" dt="2024-03-05T13:49:37.290" v="73" actId="478"/>
          <ac:picMkLst>
            <pc:docMk/>
            <pc:sldMk cId="3974039763" sldId="1847"/>
            <ac:picMk id="6" creationId="{DF5B5676-FFDF-826F-7A94-67E9ECFDEB07}"/>
          </ac:picMkLst>
        </pc:picChg>
        <pc:picChg chg="mod">
          <ac:chgData name="Christian Bachmann" userId="3c02d2ea-e276-49e6-a1c2-502e0f99c9c2" providerId="ADAL" clId="{E911EB4A-1BF0-4D47-8A5B-0D027988A11A}" dt="2024-03-05T13:51:13.024" v="157"/>
          <ac:picMkLst>
            <pc:docMk/>
            <pc:sldMk cId="3974039763" sldId="1847"/>
            <ac:picMk id="11" creationId="{04AC5FB4-92CB-A904-7613-3B66A4515305}"/>
          </ac:picMkLst>
        </pc:picChg>
        <pc:picChg chg="mod">
          <ac:chgData name="Christian Bachmann" userId="3c02d2ea-e276-49e6-a1c2-502e0f99c9c2" providerId="ADAL" clId="{E911EB4A-1BF0-4D47-8A5B-0D027988A11A}" dt="2024-03-05T13:51:13.024" v="157"/>
          <ac:picMkLst>
            <pc:docMk/>
            <pc:sldMk cId="3974039763" sldId="1847"/>
            <ac:picMk id="12" creationId="{03037A48-E783-8F9E-6685-9F4D725A0B02}"/>
          </ac:picMkLst>
        </pc:picChg>
        <pc:picChg chg="mod">
          <ac:chgData name="Christian Bachmann" userId="3c02d2ea-e276-49e6-a1c2-502e0f99c9c2" providerId="ADAL" clId="{E911EB4A-1BF0-4D47-8A5B-0D027988A11A}" dt="2024-03-05T13:51:13.024" v="157"/>
          <ac:picMkLst>
            <pc:docMk/>
            <pc:sldMk cId="3974039763" sldId="1847"/>
            <ac:picMk id="13" creationId="{EC9907FD-C5E9-DCF4-EF11-1DA96FA2534F}"/>
          </ac:picMkLst>
        </pc:picChg>
        <pc:picChg chg="mod">
          <ac:chgData name="Christian Bachmann" userId="3c02d2ea-e276-49e6-a1c2-502e0f99c9c2" providerId="ADAL" clId="{E911EB4A-1BF0-4D47-8A5B-0D027988A11A}" dt="2024-03-05T13:51:13.024" v="157"/>
          <ac:picMkLst>
            <pc:docMk/>
            <pc:sldMk cId="3974039763" sldId="1847"/>
            <ac:picMk id="14" creationId="{18DB6ABA-8E75-DDCA-01D4-724E3D36B1DD}"/>
          </ac:picMkLst>
        </pc:picChg>
        <pc:cxnChg chg="add mod">
          <ac:chgData name="Christian Bachmann" userId="3c02d2ea-e276-49e6-a1c2-502e0f99c9c2" providerId="ADAL" clId="{E911EB4A-1BF0-4D47-8A5B-0D027988A11A}" dt="2024-03-12T16:34:28.328" v="4621" actId="14100"/>
          <ac:cxnSpMkLst>
            <pc:docMk/>
            <pc:sldMk cId="3974039763" sldId="1847"/>
            <ac:cxnSpMk id="22" creationId="{1B5FE010-133C-87D9-D57C-2A6DF8FF67EF}"/>
          </ac:cxnSpMkLst>
        </pc:cxnChg>
        <pc:cxnChg chg="add mod">
          <ac:chgData name="Christian Bachmann" userId="3c02d2ea-e276-49e6-a1c2-502e0f99c9c2" providerId="ADAL" clId="{E911EB4A-1BF0-4D47-8A5B-0D027988A11A}" dt="2024-03-12T16:34:30.760" v="4622" actId="14100"/>
          <ac:cxnSpMkLst>
            <pc:docMk/>
            <pc:sldMk cId="3974039763" sldId="1847"/>
            <ac:cxnSpMk id="23" creationId="{C6F9277D-B487-612A-1FB5-CDB102E58E6E}"/>
          </ac:cxnSpMkLst>
        </pc:cxnChg>
      </pc:sldChg>
      <pc:sldChg chg="addSp delSp modSp add mod">
        <pc:chgData name="Christian Bachmann" userId="3c02d2ea-e276-49e6-a1c2-502e0f99c9c2" providerId="ADAL" clId="{E911EB4A-1BF0-4D47-8A5B-0D027988A11A}" dt="2024-03-13T14:01:16.040" v="4660" actId="14100"/>
        <pc:sldMkLst>
          <pc:docMk/>
          <pc:sldMk cId="2536030602" sldId="1848"/>
        </pc:sldMkLst>
        <pc:spChg chg="mod">
          <ac:chgData name="Christian Bachmann" userId="3c02d2ea-e276-49e6-a1c2-502e0f99c9c2" providerId="ADAL" clId="{E911EB4A-1BF0-4D47-8A5B-0D027988A11A}" dt="2024-03-12T15:06:37.016" v="4438" actId="948"/>
          <ac:spMkLst>
            <pc:docMk/>
            <pc:sldMk cId="2536030602" sldId="1848"/>
            <ac:spMk id="2" creationId="{60E7ADDE-7C74-D67E-B65B-A457565C0A94}"/>
          </ac:spMkLst>
        </pc:spChg>
        <pc:spChg chg="del">
          <ac:chgData name="Christian Bachmann" userId="3c02d2ea-e276-49e6-a1c2-502e0f99c9c2" providerId="ADAL" clId="{E911EB4A-1BF0-4D47-8A5B-0D027988A11A}" dt="2024-03-07T09:23:28.379" v="1700" actId="478"/>
          <ac:spMkLst>
            <pc:docMk/>
            <pc:sldMk cId="2536030602" sldId="1848"/>
            <ac:spMk id="3" creationId="{494394B5-7011-8320-782D-3C3C948D5185}"/>
          </ac:spMkLst>
        </pc:spChg>
        <pc:spChg chg="mod">
          <ac:chgData name="Christian Bachmann" userId="3c02d2ea-e276-49e6-a1c2-502e0f99c9c2" providerId="ADAL" clId="{E911EB4A-1BF0-4D47-8A5B-0D027988A11A}" dt="2024-03-08T13:34:13.744" v="2258" actId="20577"/>
          <ac:spMkLst>
            <pc:docMk/>
            <pc:sldMk cId="2536030602" sldId="1848"/>
            <ac:spMk id="4" creationId="{FD3F6222-900C-46D0-5488-E4B42A4E5252}"/>
          </ac:spMkLst>
        </pc:spChg>
        <pc:spChg chg="del">
          <ac:chgData name="Christian Bachmann" userId="3c02d2ea-e276-49e6-a1c2-502e0f99c9c2" providerId="ADAL" clId="{E911EB4A-1BF0-4D47-8A5B-0D027988A11A}" dt="2024-03-05T15:58:40.478" v="906" actId="478"/>
          <ac:spMkLst>
            <pc:docMk/>
            <pc:sldMk cId="2536030602" sldId="1848"/>
            <ac:spMk id="9" creationId="{EA3B6DF6-5053-4CA7-A881-9FE33DBB44CA}"/>
          </ac:spMkLst>
        </pc:spChg>
        <pc:spChg chg="add mod">
          <ac:chgData name="Christian Bachmann" userId="3c02d2ea-e276-49e6-a1c2-502e0f99c9c2" providerId="ADAL" clId="{E911EB4A-1BF0-4D47-8A5B-0D027988A11A}" dt="2024-03-12T15:02:14.341" v="4226" actId="20577"/>
          <ac:spMkLst>
            <pc:docMk/>
            <pc:sldMk cId="2536030602" sldId="1848"/>
            <ac:spMk id="12" creationId="{BCD7B75E-5CF3-F625-E57E-1DD5B669A4C7}"/>
          </ac:spMkLst>
        </pc:spChg>
        <pc:spChg chg="del">
          <ac:chgData name="Christian Bachmann" userId="3c02d2ea-e276-49e6-a1c2-502e0f99c9c2" providerId="ADAL" clId="{E911EB4A-1BF0-4D47-8A5B-0D027988A11A}" dt="2024-03-05T15:58:38.406" v="905" actId="478"/>
          <ac:spMkLst>
            <pc:docMk/>
            <pc:sldMk cId="2536030602" sldId="1848"/>
            <ac:spMk id="19" creationId="{9BE383C9-5523-C8C7-EC16-A5FC66611FC2}"/>
          </ac:spMkLst>
        </pc:spChg>
        <pc:spChg chg="del">
          <ac:chgData name="Christian Bachmann" userId="3c02d2ea-e276-49e6-a1c2-502e0f99c9c2" providerId="ADAL" clId="{E911EB4A-1BF0-4D47-8A5B-0D027988A11A}" dt="2024-03-05T15:58:42.142" v="907" actId="478"/>
          <ac:spMkLst>
            <pc:docMk/>
            <pc:sldMk cId="2536030602" sldId="1848"/>
            <ac:spMk id="20" creationId="{85ACD9A3-8948-093F-E4ED-8F78DFD43C2D}"/>
          </ac:spMkLst>
        </pc:spChg>
        <pc:grpChg chg="del">
          <ac:chgData name="Christian Bachmann" userId="3c02d2ea-e276-49e6-a1c2-502e0f99c9c2" providerId="ADAL" clId="{E911EB4A-1BF0-4D47-8A5B-0D027988A11A}" dt="2024-03-05T15:58:36.292" v="904" actId="478"/>
          <ac:grpSpMkLst>
            <pc:docMk/>
            <pc:sldMk cId="2536030602" sldId="1848"/>
            <ac:grpSpMk id="10" creationId="{85ACA4A1-765B-02EE-5BBD-439D7BFC76BD}"/>
          </ac:grpSpMkLst>
        </pc:grpChg>
        <pc:picChg chg="add del mod modCrop">
          <ac:chgData name="Christian Bachmann" userId="3c02d2ea-e276-49e6-a1c2-502e0f99c9c2" providerId="ADAL" clId="{E911EB4A-1BF0-4D47-8A5B-0D027988A11A}" dt="2024-03-12T14:28:49.522" v="4150" actId="478"/>
          <ac:picMkLst>
            <pc:docMk/>
            <pc:sldMk cId="2536030602" sldId="1848"/>
            <ac:picMk id="6" creationId="{5B8D9050-A45F-6CE4-5B89-1D6177DDD057}"/>
          </ac:picMkLst>
        </pc:picChg>
        <pc:picChg chg="add mod modCrop">
          <ac:chgData name="Christian Bachmann" userId="3c02d2ea-e276-49e6-a1c2-502e0f99c9c2" providerId="ADAL" clId="{E911EB4A-1BF0-4D47-8A5B-0D027988A11A}" dt="2024-03-12T14:29:42.246" v="4163" actId="1076"/>
          <ac:picMkLst>
            <pc:docMk/>
            <pc:sldMk cId="2536030602" sldId="1848"/>
            <ac:picMk id="9" creationId="{CA26DF5E-8CFA-268D-D3A1-EB2B9509E655}"/>
          </ac:picMkLst>
        </pc:picChg>
        <pc:picChg chg="add mod modCrop">
          <ac:chgData name="Christian Bachmann" userId="3c02d2ea-e276-49e6-a1c2-502e0f99c9c2" providerId="ADAL" clId="{E911EB4A-1BF0-4D47-8A5B-0D027988A11A}" dt="2024-03-12T14:30:37.749" v="4182" actId="1076"/>
          <ac:picMkLst>
            <pc:docMk/>
            <pc:sldMk cId="2536030602" sldId="1848"/>
            <ac:picMk id="11" creationId="{E0793C88-00B1-6B1C-F4A4-656E9F793C61}"/>
          </ac:picMkLst>
        </pc:picChg>
        <pc:cxnChg chg="add mod">
          <ac:chgData name="Christian Bachmann" userId="3c02d2ea-e276-49e6-a1c2-502e0f99c9c2" providerId="ADAL" clId="{E911EB4A-1BF0-4D47-8A5B-0D027988A11A}" dt="2024-03-13T14:01:16.040" v="4660" actId="14100"/>
          <ac:cxnSpMkLst>
            <pc:docMk/>
            <pc:sldMk cId="2536030602" sldId="1848"/>
            <ac:cxnSpMk id="6" creationId="{36FA571A-6A97-85ED-1188-65218908D9D5}"/>
          </ac:cxnSpMkLst>
        </pc:cxnChg>
        <pc:cxnChg chg="add mod">
          <ac:chgData name="Christian Bachmann" userId="3c02d2ea-e276-49e6-a1c2-502e0f99c9c2" providerId="ADAL" clId="{E911EB4A-1BF0-4D47-8A5B-0D027988A11A}" dt="2024-03-13T14:00:31.822" v="4651" actId="14100"/>
          <ac:cxnSpMkLst>
            <pc:docMk/>
            <pc:sldMk cId="2536030602" sldId="1848"/>
            <ac:cxnSpMk id="14" creationId="{0FF0BF81-0B06-7B99-5082-A6045E501B81}"/>
          </ac:cxnSpMkLst>
        </pc:cxnChg>
        <pc:cxnChg chg="add mod">
          <ac:chgData name="Christian Bachmann" userId="3c02d2ea-e276-49e6-a1c2-502e0f99c9c2" providerId="ADAL" clId="{E911EB4A-1BF0-4D47-8A5B-0D027988A11A}" dt="2024-03-13T14:00:33.877" v="4652" actId="14100"/>
          <ac:cxnSpMkLst>
            <pc:docMk/>
            <pc:sldMk cId="2536030602" sldId="1848"/>
            <ac:cxnSpMk id="15" creationId="{7FAB2E78-E422-9605-6975-EFD26098AD29}"/>
          </ac:cxnSpMkLst>
        </pc:cxnChg>
        <pc:cxnChg chg="add mod">
          <ac:chgData name="Christian Bachmann" userId="3c02d2ea-e276-49e6-a1c2-502e0f99c9c2" providerId="ADAL" clId="{E911EB4A-1BF0-4D47-8A5B-0D027988A11A}" dt="2024-03-13T14:01:07.821" v="4659" actId="14100"/>
          <ac:cxnSpMkLst>
            <pc:docMk/>
            <pc:sldMk cId="2536030602" sldId="1848"/>
            <ac:cxnSpMk id="18" creationId="{FB282482-0395-138C-FEBB-EDC69061FA70}"/>
          </ac:cxnSpMkLst>
        </pc:cxnChg>
        <pc:cxnChg chg="del mod">
          <ac:chgData name="Christian Bachmann" userId="3c02d2ea-e276-49e6-a1c2-502e0f99c9c2" providerId="ADAL" clId="{E911EB4A-1BF0-4D47-8A5B-0D027988A11A}" dt="2024-03-05T15:58:42.142" v="907" actId="478"/>
          <ac:cxnSpMkLst>
            <pc:docMk/>
            <pc:sldMk cId="2536030602" sldId="1848"/>
            <ac:cxnSpMk id="22" creationId="{34101561-5342-32B3-4034-81D30BD91923}"/>
          </ac:cxnSpMkLst>
        </pc:cxnChg>
        <pc:cxnChg chg="del mod">
          <ac:chgData name="Christian Bachmann" userId="3c02d2ea-e276-49e6-a1c2-502e0f99c9c2" providerId="ADAL" clId="{E911EB4A-1BF0-4D47-8A5B-0D027988A11A}" dt="2024-03-05T15:58:42.142" v="907" actId="478"/>
          <ac:cxnSpMkLst>
            <pc:docMk/>
            <pc:sldMk cId="2536030602" sldId="1848"/>
            <ac:cxnSpMk id="23" creationId="{195006F7-5F1E-ED2B-644A-50309B3B5B33}"/>
          </ac:cxnSpMkLst>
        </pc:cxnChg>
      </pc:sldChg>
      <pc:sldChg chg="addSp delSp modSp add mod ord">
        <pc:chgData name="Christian Bachmann" userId="3c02d2ea-e276-49e6-a1c2-502e0f99c9c2" providerId="ADAL" clId="{E911EB4A-1BF0-4D47-8A5B-0D027988A11A}" dt="2024-03-13T15:30:27.095" v="5210" actId="20577"/>
        <pc:sldMkLst>
          <pc:docMk/>
          <pc:sldMk cId="1116644599" sldId="1849"/>
        </pc:sldMkLst>
        <pc:spChg chg="mod">
          <ac:chgData name="Christian Bachmann" userId="3c02d2ea-e276-49e6-a1c2-502e0f99c9c2" providerId="ADAL" clId="{E911EB4A-1BF0-4D47-8A5B-0D027988A11A}" dt="2024-03-07T09:17:26.361" v="1686" actId="1076"/>
          <ac:spMkLst>
            <pc:docMk/>
            <pc:sldMk cId="1116644599" sldId="1849"/>
            <ac:spMk id="2" creationId="{227ED0D6-DA14-9EA4-673F-FC93A5211F7A}"/>
          </ac:spMkLst>
        </pc:spChg>
        <pc:spChg chg="mod">
          <ac:chgData name="Christian Bachmann" userId="3c02d2ea-e276-49e6-a1c2-502e0f99c9c2" providerId="ADAL" clId="{E911EB4A-1BF0-4D47-8A5B-0D027988A11A}" dt="2024-03-08T13:30:13.857" v="2210"/>
          <ac:spMkLst>
            <pc:docMk/>
            <pc:sldMk cId="1116644599" sldId="1849"/>
            <ac:spMk id="4" creationId="{E631DD6D-9203-61AB-8030-0170D55A01C8}"/>
          </ac:spMkLst>
        </pc:spChg>
        <pc:spChg chg="mod">
          <ac:chgData name="Christian Bachmann" userId="3c02d2ea-e276-49e6-a1c2-502e0f99c9c2" providerId="ADAL" clId="{E911EB4A-1BF0-4D47-8A5B-0D027988A11A}" dt="2024-03-07T09:17:45.036" v="1688" actId="207"/>
          <ac:spMkLst>
            <pc:docMk/>
            <pc:sldMk cId="1116644599" sldId="1849"/>
            <ac:spMk id="5" creationId="{ACCC653F-442C-F39D-599B-3B589B15D2FC}"/>
          </ac:spMkLst>
        </pc:spChg>
        <pc:spChg chg="mod">
          <ac:chgData name="Christian Bachmann" userId="3c02d2ea-e276-49e6-a1c2-502e0f99c9c2" providerId="ADAL" clId="{E911EB4A-1BF0-4D47-8A5B-0D027988A11A}" dt="2024-03-13T15:30:27.095" v="5210" actId="20577"/>
          <ac:spMkLst>
            <pc:docMk/>
            <pc:sldMk cId="1116644599" sldId="1849"/>
            <ac:spMk id="9" creationId="{E4E5ED69-EA51-38B6-DC9F-4D7A74A28B1B}"/>
          </ac:spMkLst>
        </pc:spChg>
        <pc:spChg chg="del">
          <ac:chgData name="Christian Bachmann" userId="3c02d2ea-e276-49e6-a1c2-502e0f99c9c2" providerId="ADAL" clId="{E911EB4A-1BF0-4D47-8A5B-0D027988A11A}" dt="2024-03-07T07:38:20.408" v="1102" actId="478"/>
          <ac:spMkLst>
            <pc:docMk/>
            <pc:sldMk cId="1116644599" sldId="1849"/>
            <ac:spMk id="11" creationId="{D7AAA108-D95B-9E6C-4511-45E683CB50FB}"/>
          </ac:spMkLst>
        </pc:spChg>
        <pc:spChg chg="add mod">
          <ac:chgData name="Christian Bachmann" userId="3c02d2ea-e276-49e6-a1c2-502e0f99c9c2" providerId="ADAL" clId="{E911EB4A-1BF0-4D47-8A5B-0D027988A11A}" dt="2024-03-08T13:29:48.657" v="2189" actId="1076"/>
          <ac:spMkLst>
            <pc:docMk/>
            <pc:sldMk cId="1116644599" sldId="1849"/>
            <ac:spMk id="19" creationId="{41802354-5629-1DD1-F9CE-8E97D76242F7}"/>
          </ac:spMkLst>
        </pc:spChg>
        <pc:picChg chg="del">
          <ac:chgData name="Christian Bachmann" userId="3c02d2ea-e276-49e6-a1c2-502e0f99c9c2" providerId="ADAL" clId="{E911EB4A-1BF0-4D47-8A5B-0D027988A11A}" dt="2024-03-07T07:38:21.544" v="1104" actId="478"/>
          <ac:picMkLst>
            <pc:docMk/>
            <pc:sldMk cId="1116644599" sldId="1849"/>
            <ac:picMk id="7" creationId="{427BAB46-58F0-AFAD-17AC-EF21D995DEED}"/>
          </ac:picMkLst>
        </pc:picChg>
        <pc:picChg chg="add del mod modCrop">
          <ac:chgData name="Christian Bachmann" userId="3c02d2ea-e276-49e6-a1c2-502e0f99c9c2" providerId="ADAL" clId="{E911EB4A-1BF0-4D47-8A5B-0D027988A11A}" dt="2024-03-13T13:58:44.088" v="4637" actId="478"/>
          <ac:picMkLst>
            <pc:docMk/>
            <pc:sldMk cId="1116644599" sldId="1849"/>
            <ac:picMk id="10" creationId="{A06CAF8A-6856-630D-C131-D103CA45AA82}"/>
          </ac:picMkLst>
        </pc:picChg>
        <pc:picChg chg="del mod">
          <ac:chgData name="Christian Bachmann" userId="3c02d2ea-e276-49e6-a1c2-502e0f99c9c2" providerId="ADAL" clId="{E911EB4A-1BF0-4D47-8A5B-0D027988A11A}" dt="2024-03-12T15:01:25.639" v="4213" actId="478"/>
          <ac:picMkLst>
            <pc:docMk/>
            <pc:sldMk cId="1116644599" sldId="1849"/>
            <ac:picMk id="10" creationId="{E736DCEF-3292-CB06-E6F8-DB4BDD1BB5F2}"/>
          </ac:picMkLst>
        </pc:picChg>
        <pc:picChg chg="add mod">
          <ac:chgData name="Christian Bachmann" userId="3c02d2ea-e276-49e6-a1c2-502e0f99c9c2" providerId="ADAL" clId="{E911EB4A-1BF0-4D47-8A5B-0D027988A11A}" dt="2024-03-12T14:26:07.024" v="4139"/>
          <ac:picMkLst>
            <pc:docMk/>
            <pc:sldMk cId="1116644599" sldId="1849"/>
            <ac:picMk id="11" creationId="{3ED9C175-DB47-EC78-7FD0-A7AB1BF28E4F}"/>
          </ac:picMkLst>
        </pc:picChg>
        <pc:picChg chg="add mod">
          <ac:chgData name="Christian Bachmann" userId="3c02d2ea-e276-49e6-a1c2-502e0f99c9c2" providerId="ADAL" clId="{E911EB4A-1BF0-4D47-8A5B-0D027988A11A}" dt="2024-03-13T13:58:55.026" v="4643" actId="14100"/>
          <ac:picMkLst>
            <pc:docMk/>
            <pc:sldMk cId="1116644599" sldId="1849"/>
            <ac:picMk id="11" creationId="{C92763FE-B447-C9A5-1E84-533012D3720C}"/>
          </ac:picMkLst>
        </pc:picChg>
        <pc:picChg chg="add mod">
          <ac:chgData name="Christian Bachmann" userId="3c02d2ea-e276-49e6-a1c2-502e0f99c9c2" providerId="ADAL" clId="{E911EB4A-1BF0-4D47-8A5B-0D027988A11A}" dt="2024-03-12T15:01:50.267" v="4219" actId="14100"/>
          <ac:picMkLst>
            <pc:docMk/>
            <pc:sldMk cId="1116644599" sldId="1849"/>
            <ac:picMk id="13" creationId="{E036B0CA-64C7-8DB8-A3AB-C16DC943F545}"/>
          </ac:picMkLst>
        </pc:picChg>
        <pc:picChg chg="add del mod">
          <ac:chgData name="Christian Bachmann" userId="3c02d2ea-e276-49e6-a1c2-502e0f99c9c2" providerId="ADAL" clId="{E911EB4A-1BF0-4D47-8A5B-0D027988A11A}" dt="2024-03-07T08:19:16.748" v="1413" actId="478"/>
          <ac:picMkLst>
            <pc:docMk/>
            <pc:sldMk cId="1116644599" sldId="1849"/>
            <ac:picMk id="14" creationId="{023B0FB7-FFE3-5C77-9C1C-4E3BE2725DAE}"/>
          </ac:picMkLst>
        </pc:picChg>
        <pc:picChg chg="add del mod modCrop">
          <ac:chgData name="Christian Bachmann" userId="3c02d2ea-e276-49e6-a1c2-502e0f99c9c2" providerId="ADAL" clId="{E911EB4A-1BF0-4D47-8A5B-0D027988A11A}" dt="2024-03-13T13:54:51.680" v="4627" actId="478"/>
          <ac:picMkLst>
            <pc:docMk/>
            <pc:sldMk cId="1116644599" sldId="1849"/>
            <ac:picMk id="16" creationId="{4A167E24-161D-00E8-6EC4-F040647A97B9}"/>
          </ac:picMkLst>
        </pc:picChg>
        <pc:picChg chg="add del mod">
          <ac:chgData name="Christian Bachmann" userId="3c02d2ea-e276-49e6-a1c2-502e0f99c9c2" providerId="ADAL" clId="{E911EB4A-1BF0-4D47-8A5B-0D027988A11A}" dt="2024-03-07T08:25:54.181" v="1422" actId="478"/>
          <ac:picMkLst>
            <pc:docMk/>
            <pc:sldMk cId="1116644599" sldId="1849"/>
            <ac:picMk id="18" creationId="{3E82598B-3ED0-B7AA-2EA2-4623CF7CF399}"/>
          </ac:picMkLst>
        </pc:picChg>
        <pc:cxnChg chg="del mod">
          <ac:chgData name="Christian Bachmann" userId="3c02d2ea-e276-49e6-a1c2-502e0f99c9c2" providerId="ADAL" clId="{E911EB4A-1BF0-4D47-8A5B-0D027988A11A}" dt="2024-03-07T07:38:21.088" v="1103" actId="478"/>
          <ac:cxnSpMkLst>
            <pc:docMk/>
            <pc:sldMk cId="1116644599" sldId="1849"/>
            <ac:cxnSpMk id="13" creationId="{DEF0C9F3-D52F-C021-BCA8-07B8CA436939}"/>
          </ac:cxnSpMkLst>
        </pc:cxnChg>
      </pc:sldChg>
      <pc:sldChg chg="addSp delSp modSp add mod">
        <pc:chgData name="Christian Bachmann" userId="3c02d2ea-e276-49e6-a1c2-502e0f99c9c2" providerId="ADAL" clId="{E911EB4A-1BF0-4D47-8A5B-0D027988A11A}" dt="2024-03-12T13:37:37.109" v="4052" actId="20577"/>
        <pc:sldMkLst>
          <pc:docMk/>
          <pc:sldMk cId="3698210549" sldId="1850"/>
        </pc:sldMkLst>
        <pc:spChg chg="del mod">
          <ac:chgData name="Christian Bachmann" userId="3c02d2ea-e276-49e6-a1c2-502e0f99c9c2" providerId="ADAL" clId="{E911EB4A-1BF0-4D47-8A5B-0D027988A11A}" dt="2024-03-07T09:25:44.118" v="1792" actId="478"/>
          <ac:spMkLst>
            <pc:docMk/>
            <pc:sldMk cId="3698210549" sldId="1850"/>
            <ac:spMk id="2" creationId="{16850EC1-297B-73AF-F2A7-351BF02CF9BC}"/>
          </ac:spMkLst>
        </pc:spChg>
        <pc:spChg chg="del">
          <ac:chgData name="Christian Bachmann" userId="3c02d2ea-e276-49e6-a1c2-502e0f99c9c2" providerId="ADAL" clId="{E911EB4A-1BF0-4D47-8A5B-0D027988A11A}" dt="2024-03-07T09:23:15.884" v="1697" actId="478"/>
          <ac:spMkLst>
            <pc:docMk/>
            <pc:sldMk cId="3698210549" sldId="1850"/>
            <ac:spMk id="3" creationId="{DC12CE92-C111-DE2A-A5D6-3CE917BD8C3D}"/>
          </ac:spMkLst>
        </pc:spChg>
        <pc:spChg chg="mod">
          <ac:chgData name="Christian Bachmann" userId="3c02d2ea-e276-49e6-a1c2-502e0f99c9c2" providerId="ADAL" clId="{E911EB4A-1BF0-4D47-8A5B-0D027988A11A}" dt="2024-03-07T07:40:02.333" v="1181" actId="6549"/>
          <ac:spMkLst>
            <pc:docMk/>
            <pc:sldMk cId="3698210549" sldId="1850"/>
            <ac:spMk id="4" creationId="{8E754770-AE24-6DFD-C1AB-0B6F1AEFF157}"/>
          </ac:spMkLst>
        </pc:spChg>
        <pc:graphicFrameChg chg="add mod modGraphic">
          <ac:chgData name="Christian Bachmann" userId="3c02d2ea-e276-49e6-a1c2-502e0f99c9c2" providerId="ADAL" clId="{E911EB4A-1BF0-4D47-8A5B-0D027988A11A}" dt="2024-03-12T13:37:37.109" v="4052" actId="20577"/>
          <ac:graphicFrameMkLst>
            <pc:docMk/>
            <pc:sldMk cId="3698210549" sldId="1850"/>
            <ac:graphicFrameMk id="6" creationId="{CDE5702D-8B98-03E6-34A3-F09BE6465863}"/>
          </ac:graphicFrameMkLst>
        </pc:graphicFrameChg>
      </pc:sldChg>
      <pc:sldChg chg="delSp modSp add del mod">
        <pc:chgData name="Christian Bachmann" userId="3c02d2ea-e276-49e6-a1c2-502e0f99c9c2" providerId="ADAL" clId="{E911EB4A-1BF0-4D47-8A5B-0D027988A11A}" dt="2024-03-13T14:01:54.567" v="4661" actId="47"/>
        <pc:sldMkLst>
          <pc:docMk/>
          <pc:sldMk cId="1422808669" sldId="1851"/>
        </pc:sldMkLst>
        <pc:spChg chg="mod">
          <ac:chgData name="Christian Bachmann" userId="3c02d2ea-e276-49e6-a1c2-502e0f99c9c2" providerId="ADAL" clId="{E911EB4A-1BF0-4D47-8A5B-0D027988A11A}" dt="2024-03-08T15:22:59.989" v="2459" actId="20577"/>
          <ac:spMkLst>
            <pc:docMk/>
            <pc:sldMk cId="1422808669" sldId="1851"/>
            <ac:spMk id="2" creationId="{288B38E6-5953-8BBE-1476-A914146B56C9}"/>
          </ac:spMkLst>
        </pc:spChg>
        <pc:spChg chg="del">
          <ac:chgData name="Christian Bachmann" userId="3c02d2ea-e276-49e6-a1c2-502e0f99c9c2" providerId="ADAL" clId="{E911EB4A-1BF0-4D47-8A5B-0D027988A11A}" dt="2024-03-08T13:34:31.563" v="2271" actId="478"/>
          <ac:spMkLst>
            <pc:docMk/>
            <pc:sldMk cId="1422808669" sldId="1851"/>
            <ac:spMk id="3" creationId="{D29FB6BF-04CE-FB75-DA27-19402C057BDF}"/>
          </ac:spMkLst>
        </pc:spChg>
        <pc:spChg chg="mod">
          <ac:chgData name="Christian Bachmann" userId="3c02d2ea-e276-49e6-a1c2-502e0f99c9c2" providerId="ADAL" clId="{E911EB4A-1BF0-4D47-8A5B-0D027988A11A}" dt="2024-03-08T15:25:07.023" v="2558" actId="20577"/>
          <ac:spMkLst>
            <pc:docMk/>
            <pc:sldMk cId="1422808669" sldId="1851"/>
            <ac:spMk id="4" creationId="{5ED88650-F113-449B-A5D7-4D6A1A772357}"/>
          </ac:spMkLst>
        </pc:spChg>
        <pc:spChg chg="del">
          <ac:chgData name="Christian Bachmann" userId="3c02d2ea-e276-49e6-a1c2-502e0f99c9c2" providerId="ADAL" clId="{E911EB4A-1BF0-4D47-8A5B-0D027988A11A}" dt="2024-03-08T13:34:32.736" v="2272" actId="478"/>
          <ac:spMkLst>
            <pc:docMk/>
            <pc:sldMk cId="1422808669" sldId="1851"/>
            <ac:spMk id="6" creationId="{5EAAC8D4-3612-3240-5376-0CD4536D31A0}"/>
          </ac:spMkLst>
        </pc:spChg>
        <pc:spChg chg="del">
          <ac:chgData name="Christian Bachmann" userId="3c02d2ea-e276-49e6-a1c2-502e0f99c9c2" providerId="ADAL" clId="{E911EB4A-1BF0-4D47-8A5B-0D027988A11A}" dt="2024-03-08T13:34:28.504" v="2268" actId="478"/>
          <ac:spMkLst>
            <pc:docMk/>
            <pc:sldMk cId="1422808669" sldId="1851"/>
            <ac:spMk id="19" creationId="{F7B3BC68-EDF3-7E3D-0926-C8D101A3CA36}"/>
          </ac:spMkLst>
        </pc:spChg>
        <pc:spChg chg="del">
          <ac:chgData name="Christian Bachmann" userId="3c02d2ea-e276-49e6-a1c2-502e0f99c9c2" providerId="ADAL" clId="{E911EB4A-1BF0-4D47-8A5B-0D027988A11A}" dt="2024-03-08T13:34:34.139" v="2273" actId="478"/>
          <ac:spMkLst>
            <pc:docMk/>
            <pc:sldMk cId="1422808669" sldId="1851"/>
            <ac:spMk id="20" creationId="{665F66E9-55D1-3DD6-E805-5FB185E475BE}"/>
          </ac:spMkLst>
        </pc:spChg>
        <pc:grpChg chg="del">
          <ac:chgData name="Christian Bachmann" userId="3c02d2ea-e276-49e6-a1c2-502e0f99c9c2" providerId="ADAL" clId="{E911EB4A-1BF0-4D47-8A5B-0D027988A11A}" dt="2024-03-08T13:34:29.634" v="2270" actId="478"/>
          <ac:grpSpMkLst>
            <pc:docMk/>
            <pc:sldMk cId="1422808669" sldId="1851"/>
            <ac:grpSpMk id="10" creationId="{8D32970E-2FF4-6834-9308-8DC92325F35C}"/>
          </ac:grpSpMkLst>
        </pc:grpChg>
        <pc:cxnChg chg="del mod">
          <ac:chgData name="Christian Bachmann" userId="3c02d2ea-e276-49e6-a1c2-502e0f99c9c2" providerId="ADAL" clId="{E911EB4A-1BF0-4D47-8A5B-0D027988A11A}" dt="2024-03-08T13:34:34.139" v="2273" actId="478"/>
          <ac:cxnSpMkLst>
            <pc:docMk/>
            <pc:sldMk cId="1422808669" sldId="1851"/>
            <ac:cxnSpMk id="22" creationId="{6E5A1339-39DD-6FF6-3FF0-6EAB75641072}"/>
          </ac:cxnSpMkLst>
        </pc:cxnChg>
        <pc:cxnChg chg="del mod">
          <ac:chgData name="Christian Bachmann" userId="3c02d2ea-e276-49e6-a1c2-502e0f99c9c2" providerId="ADAL" clId="{E911EB4A-1BF0-4D47-8A5B-0D027988A11A}" dt="2024-03-08T13:34:29.078" v="2269" actId="478"/>
          <ac:cxnSpMkLst>
            <pc:docMk/>
            <pc:sldMk cId="1422808669" sldId="1851"/>
            <ac:cxnSpMk id="23" creationId="{87BB48E5-C554-8CAB-C7A4-DB64C2266B2E}"/>
          </ac:cxnSpMkLst>
        </pc:cxnChg>
      </pc:sldChg>
      <pc:sldChg chg="del">
        <pc:chgData name="Christian Bachmann" userId="3c02d2ea-e276-49e6-a1c2-502e0f99c9c2" providerId="ADAL" clId="{E911EB4A-1BF0-4D47-8A5B-0D027988A11A}" dt="2024-03-05T13:41:47.982" v="69" actId="47"/>
        <pc:sldMkLst>
          <pc:docMk/>
          <pc:sldMk cId="3809189038" sldId="1852"/>
        </pc:sldMkLst>
      </pc:sldChg>
      <pc:sldChg chg="addSp delSp modSp add mod ord">
        <pc:chgData name="Christian Bachmann" userId="3c02d2ea-e276-49e6-a1c2-502e0f99c9c2" providerId="ADAL" clId="{E911EB4A-1BF0-4D47-8A5B-0D027988A11A}" dt="2024-03-15T15:31:46.588" v="5227" actId="14100"/>
        <pc:sldMkLst>
          <pc:docMk/>
          <pc:sldMk cId="3870991717" sldId="1852"/>
        </pc:sldMkLst>
        <pc:spChg chg="mod">
          <ac:chgData name="Christian Bachmann" userId="3c02d2ea-e276-49e6-a1c2-502e0f99c9c2" providerId="ADAL" clId="{E911EB4A-1BF0-4D47-8A5B-0D027988A11A}" dt="2024-03-15T15:31:41.033" v="5226" actId="1076"/>
          <ac:spMkLst>
            <pc:docMk/>
            <pc:sldMk cId="3870991717" sldId="1852"/>
            <ac:spMk id="2" creationId="{EAA30FD7-EFD3-AD9E-2B03-2B6E1EB6B03F}"/>
          </ac:spMkLst>
        </pc:spChg>
        <pc:spChg chg="mod">
          <ac:chgData name="Christian Bachmann" userId="3c02d2ea-e276-49e6-a1c2-502e0f99c9c2" providerId="ADAL" clId="{E911EB4A-1BF0-4D47-8A5B-0D027988A11A}" dt="2024-03-11T15:35:38.140" v="3252" actId="20577"/>
          <ac:spMkLst>
            <pc:docMk/>
            <pc:sldMk cId="3870991717" sldId="1852"/>
            <ac:spMk id="4" creationId="{4324BD2E-ED6D-AC37-F73B-A2D0399E566D}"/>
          </ac:spMkLst>
        </pc:spChg>
        <pc:spChg chg="del">
          <ac:chgData name="Christian Bachmann" userId="3c02d2ea-e276-49e6-a1c2-502e0f99c9c2" providerId="ADAL" clId="{E911EB4A-1BF0-4D47-8A5B-0D027988A11A}" dt="2024-03-08T15:11:42.607" v="2322" actId="478"/>
          <ac:spMkLst>
            <pc:docMk/>
            <pc:sldMk cId="3870991717" sldId="1852"/>
            <ac:spMk id="7" creationId="{A27254DE-56EC-CAFD-F1C3-E4C89FDFC880}"/>
          </ac:spMkLst>
        </pc:spChg>
        <pc:picChg chg="add del mod ord">
          <ac:chgData name="Christian Bachmann" userId="3c02d2ea-e276-49e6-a1c2-502e0f99c9c2" providerId="ADAL" clId="{E911EB4A-1BF0-4D47-8A5B-0D027988A11A}" dt="2024-03-15T15:28:04.113" v="5213" actId="478"/>
          <ac:picMkLst>
            <pc:docMk/>
            <pc:sldMk cId="3870991717" sldId="1852"/>
            <ac:picMk id="3" creationId="{AF943000-8A11-5945-FAEA-2C3431F20881}"/>
          </ac:picMkLst>
        </pc:picChg>
        <pc:picChg chg="del">
          <ac:chgData name="Christian Bachmann" userId="3c02d2ea-e276-49e6-a1c2-502e0f99c9c2" providerId="ADAL" clId="{E911EB4A-1BF0-4D47-8A5B-0D027988A11A}" dt="2024-03-08T15:11:36.143" v="2321" actId="478"/>
          <ac:picMkLst>
            <pc:docMk/>
            <pc:sldMk cId="3870991717" sldId="1852"/>
            <ac:picMk id="6" creationId="{27B76825-0B4F-8D00-43DD-C4527A3D39CC}"/>
          </ac:picMkLst>
        </pc:picChg>
        <pc:picChg chg="add del mod">
          <ac:chgData name="Christian Bachmann" userId="3c02d2ea-e276-49e6-a1c2-502e0f99c9c2" providerId="ADAL" clId="{E911EB4A-1BF0-4D47-8A5B-0D027988A11A}" dt="2024-03-15T15:28:16.948" v="5220" actId="478"/>
          <ac:picMkLst>
            <pc:docMk/>
            <pc:sldMk cId="3870991717" sldId="1852"/>
            <ac:picMk id="7" creationId="{067CAC76-E51C-837A-ADA2-815157EAD4BB}"/>
          </ac:picMkLst>
        </pc:picChg>
        <pc:picChg chg="add mod">
          <ac:chgData name="Christian Bachmann" userId="3c02d2ea-e276-49e6-a1c2-502e0f99c9c2" providerId="ADAL" clId="{E911EB4A-1BF0-4D47-8A5B-0D027988A11A}" dt="2024-03-15T15:31:46.588" v="5227" actId="14100"/>
          <ac:picMkLst>
            <pc:docMk/>
            <pc:sldMk cId="3870991717" sldId="1852"/>
            <ac:picMk id="10" creationId="{3B0F8738-3FA2-EC41-075D-8C83197227B4}"/>
          </ac:picMkLst>
        </pc:picChg>
      </pc:sldChg>
      <pc:sldChg chg="del">
        <pc:chgData name="Christian Bachmann" userId="3c02d2ea-e276-49e6-a1c2-502e0f99c9c2" providerId="ADAL" clId="{E911EB4A-1BF0-4D47-8A5B-0D027988A11A}" dt="2024-03-05T13:41:23.147" v="63" actId="47"/>
        <pc:sldMkLst>
          <pc:docMk/>
          <pc:sldMk cId="1050264929" sldId="1853"/>
        </pc:sldMkLst>
      </pc:sldChg>
      <pc:sldChg chg="del">
        <pc:chgData name="Christian Bachmann" userId="3c02d2ea-e276-49e6-a1c2-502e0f99c9c2" providerId="ADAL" clId="{E911EB4A-1BF0-4D47-8A5B-0D027988A11A}" dt="2024-03-05T13:41:47.982" v="69" actId="47"/>
        <pc:sldMkLst>
          <pc:docMk/>
          <pc:sldMk cId="1675780382" sldId="1854"/>
        </pc:sldMkLst>
      </pc:sldChg>
      <pc:sldChg chg="del">
        <pc:chgData name="Christian Bachmann" userId="3c02d2ea-e276-49e6-a1c2-502e0f99c9c2" providerId="ADAL" clId="{E911EB4A-1BF0-4D47-8A5B-0D027988A11A}" dt="2024-03-05T13:41:47.982" v="69" actId="47"/>
        <pc:sldMkLst>
          <pc:docMk/>
          <pc:sldMk cId="2876338892" sldId="1857"/>
        </pc:sldMkLst>
      </pc:sldChg>
      <pc:sldChg chg="del">
        <pc:chgData name="Christian Bachmann" userId="3c02d2ea-e276-49e6-a1c2-502e0f99c9c2" providerId="ADAL" clId="{E911EB4A-1BF0-4D47-8A5B-0D027988A11A}" dt="2024-03-05T13:41:47.982" v="69" actId="47"/>
        <pc:sldMkLst>
          <pc:docMk/>
          <pc:sldMk cId="2111737061" sldId="1859"/>
        </pc:sldMkLst>
      </pc:sldChg>
      <pc:sldChg chg="del">
        <pc:chgData name="Christian Bachmann" userId="3c02d2ea-e276-49e6-a1c2-502e0f99c9c2" providerId="ADAL" clId="{E911EB4A-1BF0-4D47-8A5B-0D027988A11A}" dt="2024-03-05T13:41:47.982" v="69" actId="47"/>
        <pc:sldMkLst>
          <pc:docMk/>
          <pc:sldMk cId="893108863" sldId="1861"/>
        </pc:sldMkLst>
      </pc:sldChg>
      <pc:sldChg chg="del">
        <pc:chgData name="Christian Bachmann" userId="3c02d2ea-e276-49e6-a1c2-502e0f99c9c2" providerId="ADAL" clId="{E911EB4A-1BF0-4D47-8A5B-0D027988A11A}" dt="2024-03-05T13:41:38.977" v="67" actId="47"/>
        <pc:sldMkLst>
          <pc:docMk/>
          <pc:sldMk cId="3993926444" sldId="1864"/>
        </pc:sldMkLst>
      </pc:sldChg>
      <pc:sldChg chg="del">
        <pc:chgData name="Christian Bachmann" userId="3c02d2ea-e276-49e6-a1c2-502e0f99c9c2" providerId="ADAL" clId="{E911EB4A-1BF0-4D47-8A5B-0D027988A11A}" dt="2024-03-05T13:41:23.147" v="63" actId="47"/>
        <pc:sldMkLst>
          <pc:docMk/>
          <pc:sldMk cId="997737859" sldId="1866"/>
        </pc:sldMkLst>
      </pc:sldChg>
      <pc:sldChg chg="del">
        <pc:chgData name="Christian Bachmann" userId="3c02d2ea-e276-49e6-a1c2-502e0f99c9c2" providerId="ADAL" clId="{E911EB4A-1BF0-4D47-8A5B-0D027988A11A}" dt="2024-03-05T13:41:41.844" v="68" actId="47"/>
        <pc:sldMkLst>
          <pc:docMk/>
          <pc:sldMk cId="2789277106" sldId="1871"/>
        </pc:sldMkLst>
      </pc:sldChg>
      <pc:sldChg chg="del">
        <pc:chgData name="Christian Bachmann" userId="3c02d2ea-e276-49e6-a1c2-502e0f99c9c2" providerId="ADAL" clId="{E911EB4A-1BF0-4D47-8A5B-0D027988A11A}" dt="2024-03-05T13:41:47.982" v="69" actId="47"/>
        <pc:sldMkLst>
          <pc:docMk/>
          <pc:sldMk cId="1093889977" sldId="1879"/>
        </pc:sldMkLst>
      </pc:sldChg>
      <pc:sldChg chg="del">
        <pc:chgData name="Christian Bachmann" userId="3c02d2ea-e276-49e6-a1c2-502e0f99c9c2" providerId="ADAL" clId="{E911EB4A-1BF0-4D47-8A5B-0D027988A11A}" dt="2024-03-05T13:41:47.982" v="69" actId="47"/>
        <pc:sldMkLst>
          <pc:docMk/>
          <pc:sldMk cId="1804954635" sldId="1880"/>
        </pc:sldMkLst>
      </pc:sldChg>
      <pc:sldChg chg="del">
        <pc:chgData name="Christian Bachmann" userId="3c02d2ea-e276-49e6-a1c2-502e0f99c9c2" providerId="ADAL" clId="{E911EB4A-1BF0-4D47-8A5B-0D027988A11A}" dt="2024-03-05T13:41:30.722" v="65" actId="47"/>
        <pc:sldMkLst>
          <pc:docMk/>
          <pc:sldMk cId="3351366892" sldId="1882"/>
        </pc:sldMkLst>
      </pc:sldChg>
      <pc:sldChg chg="del">
        <pc:chgData name="Christian Bachmann" userId="3c02d2ea-e276-49e6-a1c2-502e0f99c9c2" providerId="ADAL" clId="{E911EB4A-1BF0-4D47-8A5B-0D027988A11A}" dt="2024-03-05T13:41:47.982" v="69" actId="47"/>
        <pc:sldMkLst>
          <pc:docMk/>
          <pc:sldMk cId="186589060" sldId="1884"/>
        </pc:sldMkLst>
      </pc:sldChg>
      <pc:sldChg chg="del">
        <pc:chgData name="Christian Bachmann" userId="3c02d2ea-e276-49e6-a1c2-502e0f99c9c2" providerId="ADAL" clId="{E911EB4A-1BF0-4D47-8A5B-0D027988A11A}" dt="2024-03-05T13:41:36.135" v="66" actId="47"/>
        <pc:sldMkLst>
          <pc:docMk/>
          <pc:sldMk cId="4260139023" sldId="1885"/>
        </pc:sldMkLst>
      </pc:sldChg>
    </pc:docChg>
  </pc:docChgLst>
  <pc:docChgLst>
    <pc:chgData name="Christian Bachmann" userId="3c02d2ea-e276-49e6-a1c2-502e0f99c9c2" providerId="ADAL" clId="{84FF33A3-2EE5-433C-911C-052FECA7BE08}"/>
    <pc:docChg chg="custSel addSld delSld modSld sldOrd">
      <pc:chgData name="Christian Bachmann" userId="3c02d2ea-e276-49e6-a1c2-502e0f99c9c2" providerId="ADAL" clId="{84FF33A3-2EE5-433C-911C-052FECA7BE08}" dt="2024-03-04T14:38:11.834" v="211" actId="20577"/>
      <pc:docMkLst>
        <pc:docMk/>
      </pc:docMkLst>
      <pc:sldChg chg="modSp mod">
        <pc:chgData name="Christian Bachmann" userId="3c02d2ea-e276-49e6-a1c2-502e0f99c9c2" providerId="ADAL" clId="{84FF33A3-2EE5-433C-911C-052FECA7BE08}" dt="2024-02-29T13:15:59.756" v="56" actId="20577"/>
        <pc:sldMkLst>
          <pc:docMk/>
          <pc:sldMk cId="2984458334" sldId="256"/>
        </pc:sldMkLst>
        <pc:spChg chg="mod">
          <ac:chgData name="Christian Bachmann" userId="3c02d2ea-e276-49e6-a1c2-502e0f99c9c2" providerId="ADAL" clId="{84FF33A3-2EE5-433C-911C-052FECA7BE08}" dt="2024-02-29T13:15:47.223" v="50"/>
          <ac:spMkLst>
            <pc:docMk/>
            <pc:sldMk cId="2984458334" sldId="256"/>
            <ac:spMk id="2" creationId="{D5AEF30F-198C-13D6-E53E-29F199332573}"/>
          </ac:spMkLst>
        </pc:spChg>
        <pc:spChg chg="mod">
          <ac:chgData name="Christian Bachmann" userId="3c02d2ea-e276-49e6-a1c2-502e0f99c9c2" providerId="ADAL" clId="{84FF33A3-2EE5-433C-911C-052FECA7BE08}" dt="2024-02-29T13:15:52.041" v="52" actId="6549"/>
          <ac:spMkLst>
            <pc:docMk/>
            <pc:sldMk cId="2984458334" sldId="256"/>
            <ac:spMk id="3" creationId="{AC1BE9B7-EB1C-FF07-D5E8-476E88F411AD}"/>
          </ac:spMkLst>
        </pc:spChg>
        <pc:spChg chg="mod">
          <ac:chgData name="Christian Bachmann" userId="3c02d2ea-e276-49e6-a1c2-502e0f99c9c2" providerId="ADAL" clId="{84FF33A3-2EE5-433C-911C-052FECA7BE08}" dt="2024-02-29T13:15:59.756" v="56" actId="20577"/>
          <ac:spMkLst>
            <pc:docMk/>
            <pc:sldMk cId="2984458334" sldId="256"/>
            <ac:spMk id="5" creationId="{2B6C4B7B-568E-37CE-3983-3E8ECFD0A22F}"/>
          </ac:spMkLst>
        </pc:spChg>
      </pc:sldChg>
      <pc:sldChg chg="modSp mod ord">
        <pc:chgData name="Christian Bachmann" userId="3c02d2ea-e276-49e6-a1c2-502e0f99c9c2" providerId="ADAL" clId="{84FF33A3-2EE5-433C-911C-052FECA7BE08}" dt="2024-02-29T13:16:15.644" v="65" actId="20577"/>
        <pc:sldMkLst>
          <pc:docMk/>
          <pc:sldMk cId="584463179" sldId="257"/>
        </pc:sldMkLst>
        <pc:spChg chg="mod">
          <ac:chgData name="Christian Bachmann" userId="3c02d2ea-e276-49e6-a1c2-502e0f99c9c2" providerId="ADAL" clId="{84FF33A3-2EE5-433C-911C-052FECA7BE08}" dt="2024-02-29T13:13:06.963" v="38" actId="20577"/>
          <ac:spMkLst>
            <pc:docMk/>
            <pc:sldMk cId="584463179" sldId="257"/>
            <ac:spMk id="3" creationId="{6F83881A-844B-B349-B333-65154E82F8AC}"/>
          </ac:spMkLst>
        </pc:spChg>
        <pc:spChg chg="mod">
          <ac:chgData name="Christian Bachmann" userId="3c02d2ea-e276-49e6-a1c2-502e0f99c9c2" providerId="ADAL" clId="{84FF33A3-2EE5-433C-911C-052FECA7BE08}" dt="2024-02-29T13:16:15.644" v="65" actId="20577"/>
          <ac:spMkLst>
            <pc:docMk/>
            <pc:sldMk cId="584463179" sldId="257"/>
            <ac:spMk id="11" creationId="{DBB0A534-35B3-40F9-317C-633B4E34C06A}"/>
          </ac:spMkLst>
        </pc:spChg>
      </pc:sldChg>
      <pc:sldChg chg="modSp del mod">
        <pc:chgData name="Christian Bachmann" userId="3c02d2ea-e276-49e6-a1c2-502e0f99c9c2" providerId="ADAL" clId="{84FF33A3-2EE5-433C-911C-052FECA7BE08}" dt="2024-02-29T13:12:20.171" v="26" actId="47"/>
        <pc:sldMkLst>
          <pc:docMk/>
          <pc:sldMk cId="3941358030" sldId="258"/>
        </pc:sldMkLst>
        <pc:spChg chg="mod">
          <ac:chgData name="Christian Bachmann" userId="3c02d2ea-e276-49e6-a1c2-502e0f99c9c2" providerId="ADAL" clId="{84FF33A3-2EE5-433C-911C-052FECA7BE08}" dt="2024-02-29T13:12:09.533" v="25" actId="6549"/>
          <ac:spMkLst>
            <pc:docMk/>
            <pc:sldMk cId="3941358030" sldId="258"/>
            <ac:spMk id="7" creationId="{0C4FBDEE-6173-AD2B-2076-B6D10D2C5A03}"/>
          </ac:spMkLst>
        </pc:spChg>
      </pc:sldChg>
      <pc:sldChg chg="del">
        <pc:chgData name="Christian Bachmann" userId="3c02d2ea-e276-49e6-a1c2-502e0f99c9c2" providerId="ADAL" clId="{84FF33A3-2EE5-433C-911C-052FECA7BE08}" dt="2024-02-29T13:13:13.424" v="39" actId="47"/>
        <pc:sldMkLst>
          <pc:docMk/>
          <pc:sldMk cId="3142500458" sldId="260"/>
        </pc:sldMkLst>
      </pc:sldChg>
      <pc:sldChg chg="addSp delSp modSp mod">
        <pc:chgData name="Christian Bachmann" userId="3c02d2ea-e276-49e6-a1c2-502e0f99c9c2" providerId="ADAL" clId="{84FF33A3-2EE5-433C-911C-052FECA7BE08}" dt="2024-03-04T14:34:59.304" v="182" actId="478"/>
        <pc:sldMkLst>
          <pc:docMk/>
          <pc:sldMk cId="1429654845" sldId="267"/>
        </pc:sldMkLst>
        <pc:spChg chg="del">
          <ac:chgData name="Christian Bachmann" userId="3c02d2ea-e276-49e6-a1c2-502e0f99c9c2" providerId="ADAL" clId="{84FF33A3-2EE5-433C-911C-052FECA7BE08}" dt="2024-03-04T14:34:55.680" v="181" actId="478"/>
          <ac:spMkLst>
            <pc:docMk/>
            <pc:sldMk cId="1429654845" sldId="267"/>
            <ac:spMk id="3" creationId="{1A9CAB38-5407-00F8-E5F6-5DD3EBAA022A}"/>
          </ac:spMkLst>
        </pc:spChg>
        <pc:spChg chg="del">
          <ac:chgData name="Christian Bachmann" userId="3c02d2ea-e276-49e6-a1c2-502e0f99c9c2" providerId="ADAL" clId="{84FF33A3-2EE5-433C-911C-052FECA7BE08}" dt="2024-02-29T13:16:29.308" v="68" actId="478"/>
          <ac:spMkLst>
            <pc:docMk/>
            <pc:sldMk cId="1429654845" sldId="267"/>
            <ac:spMk id="5" creationId="{4E617833-88BF-F0EE-F495-E02C8BF4932C}"/>
          </ac:spMkLst>
        </pc:spChg>
        <pc:spChg chg="add mod">
          <ac:chgData name="Christian Bachmann" userId="3c02d2ea-e276-49e6-a1c2-502e0f99c9c2" providerId="ADAL" clId="{84FF33A3-2EE5-433C-911C-052FECA7BE08}" dt="2024-02-29T13:16:30.113" v="69"/>
          <ac:spMkLst>
            <pc:docMk/>
            <pc:sldMk cId="1429654845" sldId="267"/>
            <ac:spMk id="7" creationId="{3F4ABFDF-F88A-7C70-08D2-24704E8F8068}"/>
          </ac:spMkLst>
        </pc:spChg>
        <pc:spChg chg="del">
          <ac:chgData name="Christian Bachmann" userId="3c02d2ea-e276-49e6-a1c2-502e0f99c9c2" providerId="ADAL" clId="{84FF33A3-2EE5-433C-911C-052FECA7BE08}" dt="2024-03-04T14:34:59.304" v="182" actId="478"/>
          <ac:spMkLst>
            <pc:docMk/>
            <pc:sldMk cId="1429654845" sldId="267"/>
            <ac:spMk id="9" creationId="{4E7A75E9-8471-10B1-11CA-1E865737CCB2}"/>
          </ac:spMkLst>
        </pc:spChg>
        <pc:picChg chg="del">
          <ac:chgData name="Christian Bachmann" userId="3c02d2ea-e276-49e6-a1c2-502e0f99c9c2" providerId="ADAL" clId="{84FF33A3-2EE5-433C-911C-052FECA7BE08}" dt="2024-03-04T14:34:54.677" v="180" actId="478"/>
          <ac:picMkLst>
            <pc:docMk/>
            <pc:sldMk cId="1429654845" sldId="267"/>
            <ac:picMk id="8" creationId="{800EAC1A-802A-8B29-61EA-6F513C403CD6}"/>
          </ac:picMkLst>
        </pc:picChg>
      </pc:sldChg>
      <pc:sldChg chg="addSp delSp modSp mod">
        <pc:chgData name="Christian Bachmann" userId="3c02d2ea-e276-49e6-a1c2-502e0f99c9c2" providerId="ADAL" clId="{84FF33A3-2EE5-433C-911C-052FECA7BE08}" dt="2024-02-29T13:16:48.152" v="77"/>
        <pc:sldMkLst>
          <pc:docMk/>
          <pc:sldMk cId="1157851432" sldId="1526"/>
        </pc:sldMkLst>
        <pc:spChg chg="del">
          <ac:chgData name="Christian Bachmann" userId="3c02d2ea-e276-49e6-a1c2-502e0f99c9c2" providerId="ADAL" clId="{84FF33A3-2EE5-433C-911C-052FECA7BE08}" dt="2024-02-29T13:16:47.204" v="76" actId="478"/>
          <ac:spMkLst>
            <pc:docMk/>
            <pc:sldMk cId="1157851432" sldId="1526"/>
            <ac:spMk id="4" creationId="{5BF0AA3F-D934-984F-B580-6D3C93D7E389}"/>
          </ac:spMkLst>
        </pc:spChg>
        <pc:spChg chg="add mod">
          <ac:chgData name="Christian Bachmann" userId="3c02d2ea-e276-49e6-a1c2-502e0f99c9c2" providerId="ADAL" clId="{84FF33A3-2EE5-433C-911C-052FECA7BE08}" dt="2024-02-29T13:16:48.152" v="77"/>
          <ac:spMkLst>
            <pc:docMk/>
            <pc:sldMk cId="1157851432" sldId="1526"/>
            <ac:spMk id="12" creationId="{56D64559-9808-6813-0948-0E491DB75CCC}"/>
          </ac:spMkLst>
        </pc:spChg>
      </pc:sldChg>
      <pc:sldChg chg="del">
        <pc:chgData name="Christian Bachmann" userId="3c02d2ea-e276-49e6-a1c2-502e0f99c9c2" providerId="ADAL" clId="{84FF33A3-2EE5-433C-911C-052FECA7BE08}" dt="2024-02-29T13:17:35.964" v="92" actId="2696"/>
        <pc:sldMkLst>
          <pc:docMk/>
          <pc:sldMk cId="947273691" sldId="1830"/>
        </pc:sldMkLst>
      </pc:sldChg>
      <pc:sldChg chg="addSp delSp modSp add mod">
        <pc:chgData name="Christian Bachmann" userId="3c02d2ea-e276-49e6-a1c2-502e0f99c9c2" providerId="ADAL" clId="{84FF33A3-2EE5-433C-911C-052FECA7BE08}" dt="2024-03-01T15:23:15.702" v="163" actId="20577"/>
        <pc:sldMkLst>
          <pc:docMk/>
          <pc:sldMk cId="1757436048" sldId="1830"/>
        </pc:sldMkLst>
        <pc:spChg chg="mod">
          <ac:chgData name="Christian Bachmann" userId="3c02d2ea-e276-49e6-a1c2-502e0f99c9c2" providerId="ADAL" clId="{84FF33A3-2EE5-433C-911C-052FECA7BE08}" dt="2024-03-01T15:23:15.702" v="163" actId="20577"/>
          <ac:spMkLst>
            <pc:docMk/>
            <pc:sldMk cId="1757436048" sldId="1830"/>
            <ac:spMk id="2" creationId="{A99EA951-7C6D-D3CC-AC1F-5A95A363428C}"/>
          </ac:spMkLst>
        </pc:spChg>
        <pc:spChg chg="add mod">
          <ac:chgData name="Christian Bachmann" userId="3c02d2ea-e276-49e6-a1c2-502e0f99c9c2" providerId="ADAL" clId="{84FF33A3-2EE5-433C-911C-052FECA7BE08}" dt="2024-02-29T13:17:49.506" v="95"/>
          <ac:spMkLst>
            <pc:docMk/>
            <pc:sldMk cId="1757436048" sldId="1830"/>
            <ac:spMk id="8" creationId="{E533C00A-FC58-5244-3CD6-D3A2BBD36883}"/>
          </ac:spMkLst>
        </pc:spChg>
        <pc:spChg chg="del">
          <ac:chgData name="Christian Bachmann" userId="3c02d2ea-e276-49e6-a1c2-502e0f99c9c2" providerId="ADAL" clId="{84FF33A3-2EE5-433C-911C-052FECA7BE08}" dt="2024-02-29T13:17:49.355" v="94" actId="478"/>
          <ac:spMkLst>
            <pc:docMk/>
            <pc:sldMk cId="1757436048" sldId="1830"/>
            <ac:spMk id="9" creationId="{331BCB70-9411-1F31-7551-BEBE0CCA1C01}"/>
          </ac:spMkLst>
        </pc:spChg>
      </pc:sldChg>
      <pc:sldChg chg="addSp delSp modSp mod">
        <pc:chgData name="Christian Bachmann" userId="3c02d2ea-e276-49e6-a1c2-502e0f99c9c2" providerId="ADAL" clId="{84FF33A3-2EE5-433C-911C-052FECA7BE08}" dt="2024-02-29T13:17:01.448" v="83"/>
        <pc:sldMkLst>
          <pc:docMk/>
          <pc:sldMk cId="509517742" sldId="1836"/>
        </pc:sldMkLst>
        <pc:spChg chg="add mod">
          <ac:chgData name="Christian Bachmann" userId="3c02d2ea-e276-49e6-a1c2-502e0f99c9c2" providerId="ADAL" clId="{84FF33A3-2EE5-433C-911C-052FECA7BE08}" dt="2024-02-29T13:17:01.448" v="83"/>
          <ac:spMkLst>
            <pc:docMk/>
            <pc:sldMk cId="509517742" sldId="1836"/>
            <ac:spMk id="9" creationId="{1992C242-5B13-A05D-5078-12A0FFA1201C}"/>
          </ac:spMkLst>
        </pc:spChg>
        <pc:spChg chg="del">
          <ac:chgData name="Christian Bachmann" userId="3c02d2ea-e276-49e6-a1c2-502e0f99c9c2" providerId="ADAL" clId="{84FF33A3-2EE5-433C-911C-052FECA7BE08}" dt="2024-02-29T13:17:00.501" v="82" actId="478"/>
          <ac:spMkLst>
            <pc:docMk/>
            <pc:sldMk cId="509517742" sldId="1836"/>
            <ac:spMk id="10" creationId="{0957C863-7B23-84FC-72DB-791E0022089E}"/>
          </ac:spMkLst>
        </pc:spChg>
      </pc:sldChg>
      <pc:sldChg chg="addSp delSp modSp mod">
        <pc:chgData name="Christian Bachmann" userId="3c02d2ea-e276-49e6-a1c2-502e0f99c9c2" providerId="ADAL" clId="{84FF33A3-2EE5-433C-911C-052FECA7BE08}" dt="2024-02-29T13:16:54.794" v="81"/>
        <pc:sldMkLst>
          <pc:docMk/>
          <pc:sldMk cId="2809734370" sldId="1837"/>
        </pc:sldMkLst>
        <pc:spChg chg="add mod">
          <ac:chgData name="Christian Bachmann" userId="3c02d2ea-e276-49e6-a1c2-502e0f99c9c2" providerId="ADAL" clId="{84FF33A3-2EE5-433C-911C-052FECA7BE08}" dt="2024-02-29T13:16:54.794" v="81"/>
          <ac:spMkLst>
            <pc:docMk/>
            <pc:sldMk cId="2809734370" sldId="1837"/>
            <ac:spMk id="3" creationId="{2FAF3D42-0C7F-677B-F1F1-48E74FAACC80}"/>
          </ac:spMkLst>
        </pc:spChg>
        <pc:spChg chg="del">
          <ac:chgData name="Christian Bachmann" userId="3c02d2ea-e276-49e6-a1c2-502e0f99c9c2" providerId="ADAL" clId="{84FF33A3-2EE5-433C-911C-052FECA7BE08}" dt="2024-02-29T13:16:54.045" v="80" actId="478"/>
          <ac:spMkLst>
            <pc:docMk/>
            <pc:sldMk cId="2809734370" sldId="1837"/>
            <ac:spMk id="12" creationId="{E2977BF6-6C1A-653C-58D3-0837EDFA31CE}"/>
          </ac:spMkLst>
        </pc:spChg>
      </pc:sldChg>
      <pc:sldChg chg="addSp delSp modSp mod">
        <pc:chgData name="Christian Bachmann" userId="3c02d2ea-e276-49e6-a1c2-502e0f99c9c2" providerId="ADAL" clId="{84FF33A3-2EE5-433C-911C-052FECA7BE08}" dt="2024-02-29T13:17:12.123" v="89"/>
        <pc:sldMkLst>
          <pc:docMk/>
          <pc:sldMk cId="2179904244" sldId="1840"/>
        </pc:sldMkLst>
        <pc:spChg chg="add mod">
          <ac:chgData name="Christian Bachmann" userId="3c02d2ea-e276-49e6-a1c2-502e0f99c9c2" providerId="ADAL" clId="{84FF33A3-2EE5-433C-911C-052FECA7BE08}" dt="2024-02-29T13:17:12.123" v="89"/>
          <ac:spMkLst>
            <pc:docMk/>
            <pc:sldMk cId="2179904244" sldId="1840"/>
            <ac:spMk id="5" creationId="{A2EAC452-0AF2-32F1-9C8B-ECE8ABD3BCCA}"/>
          </ac:spMkLst>
        </pc:spChg>
        <pc:spChg chg="del">
          <ac:chgData name="Christian Bachmann" userId="3c02d2ea-e276-49e6-a1c2-502e0f99c9c2" providerId="ADAL" clId="{84FF33A3-2EE5-433C-911C-052FECA7BE08}" dt="2024-02-29T13:17:11.300" v="88" actId="478"/>
          <ac:spMkLst>
            <pc:docMk/>
            <pc:sldMk cId="2179904244" sldId="1840"/>
            <ac:spMk id="7" creationId="{612FCF16-0C99-1764-E6DE-4C6FA78F6376}"/>
          </ac:spMkLst>
        </pc:spChg>
      </pc:sldChg>
      <pc:sldChg chg="addSp delSp modSp mod">
        <pc:chgData name="Christian Bachmann" userId="3c02d2ea-e276-49e6-a1c2-502e0f99c9c2" providerId="ADAL" clId="{84FF33A3-2EE5-433C-911C-052FECA7BE08}" dt="2024-02-29T13:16:43.764" v="75"/>
        <pc:sldMkLst>
          <pc:docMk/>
          <pc:sldMk cId="2629388595" sldId="1842"/>
        </pc:sldMkLst>
        <pc:spChg chg="add mod">
          <ac:chgData name="Christian Bachmann" userId="3c02d2ea-e276-49e6-a1c2-502e0f99c9c2" providerId="ADAL" clId="{84FF33A3-2EE5-433C-911C-052FECA7BE08}" dt="2024-02-29T13:16:43.764" v="75"/>
          <ac:spMkLst>
            <pc:docMk/>
            <pc:sldMk cId="2629388595" sldId="1842"/>
            <ac:spMk id="2" creationId="{35D63FA6-CA86-BA26-4360-687CA97C1F90}"/>
          </ac:spMkLst>
        </pc:spChg>
        <pc:spChg chg="del">
          <ac:chgData name="Christian Bachmann" userId="3c02d2ea-e276-49e6-a1c2-502e0f99c9c2" providerId="ADAL" clId="{84FF33A3-2EE5-433C-911C-052FECA7BE08}" dt="2024-02-29T13:16:42.964" v="74" actId="478"/>
          <ac:spMkLst>
            <pc:docMk/>
            <pc:sldMk cId="2629388595" sldId="1842"/>
            <ac:spMk id="20" creationId="{BB4BE3C4-0BAC-34F0-3FE8-5771B08E8C84}"/>
          </ac:spMkLst>
        </pc:spChg>
      </pc:sldChg>
      <pc:sldChg chg="del">
        <pc:chgData name="Christian Bachmann" userId="3c02d2ea-e276-49e6-a1c2-502e0f99c9c2" providerId="ADAL" clId="{84FF33A3-2EE5-433C-911C-052FECA7BE08}" dt="2024-03-01T15:19:38.315" v="96" actId="2696"/>
        <pc:sldMkLst>
          <pc:docMk/>
          <pc:sldMk cId="408127261" sldId="1843"/>
        </pc:sldMkLst>
      </pc:sldChg>
      <pc:sldChg chg="addSp delSp modSp add mod">
        <pc:chgData name="Christian Bachmann" userId="3c02d2ea-e276-49e6-a1c2-502e0f99c9c2" providerId="ADAL" clId="{84FF33A3-2EE5-433C-911C-052FECA7BE08}" dt="2024-03-01T15:19:50.761" v="99"/>
        <pc:sldMkLst>
          <pc:docMk/>
          <pc:sldMk cId="684665569" sldId="1843"/>
        </pc:sldMkLst>
        <pc:spChg chg="add mod">
          <ac:chgData name="Christian Bachmann" userId="3c02d2ea-e276-49e6-a1c2-502e0f99c9c2" providerId="ADAL" clId="{84FF33A3-2EE5-433C-911C-052FECA7BE08}" dt="2024-03-01T15:19:50.761" v="99"/>
          <ac:spMkLst>
            <pc:docMk/>
            <pc:sldMk cId="684665569" sldId="1843"/>
            <ac:spMk id="3" creationId="{0D7E4AFD-ED83-3EC6-F7D9-FC61556C7B2D}"/>
          </ac:spMkLst>
        </pc:spChg>
        <pc:spChg chg="del">
          <ac:chgData name="Christian Bachmann" userId="3c02d2ea-e276-49e6-a1c2-502e0f99c9c2" providerId="ADAL" clId="{84FF33A3-2EE5-433C-911C-052FECA7BE08}" dt="2024-03-01T15:19:50.645" v="98" actId="478"/>
          <ac:spMkLst>
            <pc:docMk/>
            <pc:sldMk cId="684665569" sldId="1843"/>
            <ac:spMk id="5" creationId="{141B7C87-22D6-2767-911C-1003D5A6B598}"/>
          </ac:spMkLst>
        </pc:spChg>
      </pc:sldChg>
      <pc:sldChg chg="addSp delSp modSp mod">
        <pc:chgData name="Christian Bachmann" userId="3c02d2ea-e276-49e6-a1c2-502e0f99c9c2" providerId="ADAL" clId="{84FF33A3-2EE5-433C-911C-052FECA7BE08}" dt="2024-02-29T13:17:05.399" v="85"/>
        <pc:sldMkLst>
          <pc:docMk/>
          <pc:sldMk cId="1271985024" sldId="1845"/>
        </pc:sldMkLst>
        <pc:spChg chg="del">
          <ac:chgData name="Christian Bachmann" userId="3c02d2ea-e276-49e6-a1c2-502e0f99c9c2" providerId="ADAL" clId="{84FF33A3-2EE5-433C-911C-052FECA7BE08}" dt="2024-02-29T13:17:04.348" v="84" actId="478"/>
          <ac:spMkLst>
            <pc:docMk/>
            <pc:sldMk cId="1271985024" sldId="1845"/>
            <ac:spMk id="3" creationId="{383E4774-E2CC-A30F-F2EF-57BC7D82A58A}"/>
          </ac:spMkLst>
        </pc:spChg>
        <pc:spChg chg="add mod">
          <ac:chgData name="Christian Bachmann" userId="3c02d2ea-e276-49e6-a1c2-502e0f99c9c2" providerId="ADAL" clId="{84FF33A3-2EE5-433C-911C-052FECA7BE08}" dt="2024-02-29T13:17:05.399" v="85"/>
          <ac:spMkLst>
            <pc:docMk/>
            <pc:sldMk cId="1271985024" sldId="1845"/>
            <ac:spMk id="4" creationId="{FB1F110D-BF9A-262D-1127-6395307CFE4F}"/>
          </ac:spMkLst>
        </pc:spChg>
      </pc:sldChg>
      <pc:sldChg chg="addSp delSp modSp mod">
        <pc:chgData name="Christian Bachmann" userId="3c02d2ea-e276-49e6-a1c2-502e0f99c9c2" providerId="ADAL" clId="{84FF33A3-2EE5-433C-911C-052FECA7BE08}" dt="2024-03-04T14:38:11.834" v="211" actId="20577"/>
        <pc:sldMkLst>
          <pc:docMk/>
          <pc:sldMk cId="3049040913" sldId="1846"/>
        </pc:sldMkLst>
        <pc:spChg chg="mod">
          <ac:chgData name="Christian Bachmann" userId="3c02d2ea-e276-49e6-a1c2-502e0f99c9c2" providerId="ADAL" clId="{84FF33A3-2EE5-433C-911C-052FECA7BE08}" dt="2024-02-29T13:15:31.419" v="49" actId="20577"/>
          <ac:spMkLst>
            <pc:docMk/>
            <pc:sldMk cId="3049040913" sldId="1846"/>
            <ac:spMk id="4" creationId="{B1B33C2C-1E1C-4DA4-8081-9C167B034F23}"/>
          </ac:spMkLst>
        </pc:spChg>
        <pc:spChg chg="del">
          <ac:chgData name="Christian Bachmann" userId="3c02d2ea-e276-49e6-a1c2-502e0f99c9c2" providerId="ADAL" clId="{84FF33A3-2EE5-433C-911C-052FECA7BE08}" dt="2024-02-29T13:17:16.388" v="90" actId="478"/>
          <ac:spMkLst>
            <pc:docMk/>
            <pc:sldMk cId="3049040913" sldId="1846"/>
            <ac:spMk id="5" creationId="{CA8C2D9A-89B1-6706-DD1E-8AE82B029935}"/>
          </ac:spMkLst>
        </pc:spChg>
        <pc:spChg chg="mod">
          <ac:chgData name="Christian Bachmann" userId="3c02d2ea-e276-49e6-a1c2-502e0f99c9c2" providerId="ADAL" clId="{84FF33A3-2EE5-433C-911C-052FECA7BE08}" dt="2024-03-04T14:38:11.834" v="211" actId="20577"/>
          <ac:spMkLst>
            <pc:docMk/>
            <pc:sldMk cId="3049040913" sldId="1846"/>
            <ac:spMk id="8" creationId="{F7755738-2E9C-AEF3-1E4F-157CDCF02139}"/>
          </ac:spMkLst>
        </pc:spChg>
        <pc:spChg chg="add mod">
          <ac:chgData name="Christian Bachmann" userId="3c02d2ea-e276-49e6-a1c2-502e0f99c9c2" providerId="ADAL" clId="{84FF33A3-2EE5-433C-911C-052FECA7BE08}" dt="2024-02-29T13:17:17.393" v="91"/>
          <ac:spMkLst>
            <pc:docMk/>
            <pc:sldMk cId="3049040913" sldId="1846"/>
            <ac:spMk id="9" creationId="{CF1B4F7D-C37A-0D92-6E45-9F2582B1E475}"/>
          </ac:spMkLst>
        </pc:spChg>
      </pc:sldChg>
      <pc:sldChg chg="del">
        <pc:chgData name="Christian Bachmann" userId="3c02d2ea-e276-49e6-a1c2-502e0f99c9c2" providerId="ADAL" clId="{84FF33A3-2EE5-433C-911C-052FECA7BE08}" dt="2024-03-01T15:22:56.427" v="159" actId="47"/>
        <pc:sldMkLst>
          <pc:docMk/>
          <pc:sldMk cId="1347286281" sldId="1849"/>
        </pc:sldMkLst>
      </pc:sldChg>
      <pc:sldChg chg="addSp delSp modSp mod">
        <pc:chgData name="Christian Bachmann" userId="3c02d2ea-e276-49e6-a1c2-502e0f99c9c2" providerId="ADAL" clId="{84FF33A3-2EE5-433C-911C-052FECA7BE08}" dt="2024-03-04T14:35:35.714" v="206" actId="20577"/>
        <pc:sldMkLst>
          <pc:docMk/>
          <pc:sldMk cId="1050264929" sldId="1853"/>
        </pc:sldMkLst>
        <pc:spChg chg="mod">
          <ac:chgData name="Christian Bachmann" userId="3c02d2ea-e276-49e6-a1c2-502e0f99c9c2" providerId="ADAL" clId="{84FF33A3-2EE5-433C-911C-052FECA7BE08}" dt="2024-03-04T14:35:35.714" v="206" actId="20577"/>
          <ac:spMkLst>
            <pc:docMk/>
            <pc:sldMk cId="1050264929" sldId="1853"/>
            <ac:spMk id="4" creationId="{B1B33C2C-1E1C-4DA4-8081-9C167B034F23}"/>
          </ac:spMkLst>
        </pc:spChg>
        <pc:spChg chg="del">
          <ac:chgData name="Christian Bachmann" userId="3c02d2ea-e276-49e6-a1c2-502e0f99c9c2" providerId="ADAL" clId="{84FF33A3-2EE5-433C-911C-052FECA7BE08}" dt="2024-02-29T13:16:37.836" v="72" actId="478"/>
          <ac:spMkLst>
            <pc:docMk/>
            <pc:sldMk cId="1050264929" sldId="1853"/>
            <ac:spMk id="5" creationId="{6A459163-A732-6BAA-22B7-69B18A30FD14}"/>
          </ac:spMkLst>
        </pc:spChg>
        <pc:spChg chg="add mod">
          <ac:chgData name="Christian Bachmann" userId="3c02d2ea-e276-49e6-a1c2-502e0f99c9c2" providerId="ADAL" clId="{84FF33A3-2EE5-433C-911C-052FECA7BE08}" dt="2024-02-29T13:16:39.012" v="73"/>
          <ac:spMkLst>
            <pc:docMk/>
            <pc:sldMk cId="1050264929" sldId="1853"/>
            <ac:spMk id="7" creationId="{76F17A32-04CA-662F-1F50-4B830169395E}"/>
          </ac:spMkLst>
        </pc:spChg>
      </pc:sldChg>
      <pc:sldChg chg="addSp delSp modSp mod">
        <pc:chgData name="Christian Bachmann" userId="3c02d2ea-e276-49e6-a1c2-502e0f99c9c2" providerId="ADAL" clId="{84FF33A3-2EE5-433C-911C-052FECA7BE08}" dt="2024-02-29T13:17:08.745" v="87"/>
        <pc:sldMkLst>
          <pc:docMk/>
          <pc:sldMk cId="3993926444" sldId="1864"/>
        </pc:sldMkLst>
        <pc:spChg chg="del">
          <ac:chgData name="Christian Bachmann" userId="3c02d2ea-e276-49e6-a1c2-502e0f99c9c2" providerId="ADAL" clId="{84FF33A3-2EE5-433C-911C-052FECA7BE08}" dt="2024-02-29T13:17:07.877" v="86" actId="478"/>
          <ac:spMkLst>
            <pc:docMk/>
            <pc:sldMk cId="3993926444" sldId="1864"/>
            <ac:spMk id="3" creationId="{E5445763-4C3B-B5F1-0B06-CD14140B8CAE}"/>
          </ac:spMkLst>
        </pc:spChg>
        <pc:spChg chg="add mod">
          <ac:chgData name="Christian Bachmann" userId="3c02d2ea-e276-49e6-a1c2-502e0f99c9c2" providerId="ADAL" clId="{84FF33A3-2EE5-433C-911C-052FECA7BE08}" dt="2024-02-29T13:17:08.745" v="87"/>
          <ac:spMkLst>
            <pc:docMk/>
            <pc:sldMk cId="3993926444" sldId="1864"/>
            <ac:spMk id="4" creationId="{DCAAD534-4E5D-869E-E8B3-EF19D8E5AD3A}"/>
          </ac:spMkLst>
        </pc:spChg>
      </pc:sldChg>
      <pc:sldChg chg="addSp delSp modSp mod">
        <pc:chgData name="Christian Bachmann" userId="3c02d2ea-e276-49e6-a1c2-502e0f99c9c2" providerId="ADAL" clId="{84FF33A3-2EE5-433C-911C-052FECA7BE08}" dt="2024-02-29T13:16:25.917" v="67"/>
        <pc:sldMkLst>
          <pc:docMk/>
          <pc:sldMk cId="997737859" sldId="1866"/>
        </pc:sldMkLst>
        <pc:spChg chg="del">
          <ac:chgData name="Christian Bachmann" userId="3c02d2ea-e276-49e6-a1c2-502e0f99c9c2" providerId="ADAL" clId="{84FF33A3-2EE5-433C-911C-052FECA7BE08}" dt="2024-02-29T13:16:24.892" v="66" actId="478"/>
          <ac:spMkLst>
            <pc:docMk/>
            <pc:sldMk cId="997737859" sldId="1866"/>
            <ac:spMk id="5" creationId="{03A8C4B8-1243-C658-D6C6-93152C840EB6}"/>
          </ac:spMkLst>
        </pc:spChg>
        <pc:spChg chg="add mod">
          <ac:chgData name="Christian Bachmann" userId="3c02d2ea-e276-49e6-a1c2-502e0f99c9c2" providerId="ADAL" clId="{84FF33A3-2EE5-433C-911C-052FECA7BE08}" dt="2024-02-29T13:16:25.917" v="67"/>
          <ac:spMkLst>
            <pc:docMk/>
            <pc:sldMk cId="997737859" sldId="1866"/>
            <ac:spMk id="8" creationId="{27C1BF34-EAB9-4A4E-9FC7-2C3BA6D2C6A5}"/>
          </ac:spMkLst>
        </pc:spChg>
      </pc:sldChg>
      <pc:sldChg chg="del">
        <pc:chgData name="Christian Bachmann" userId="3c02d2ea-e276-49e6-a1c2-502e0f99c9c2" providerId="ADAL" clId="{84FF33A3-2EE5-433C-911C-052FECA7BE08}" dt="2024-02-29T13:13:26.572" v="42" actId="47"/>
        <pc:sldMkLst>
          <pc:docMk/>
          <pc:sldMk cId="3397428423" sldId="1873"/>
        </pc:sldMkLst>
      </pc:sldChg>
      <pc:sldChg chg="del">
        <pc:chgData name="Christian Bachmann" userId="3c02d2ea-e276-49e6-a1c2-502e0f99c9c2" providerId="ADAL" clId="{84FF33A3-2EE5-433C-911C-052FECA7BE08}" dt="2024-02-29T13:13:29.329" v="43" actId="47"/>
        <pc:sldMkLst>
          <pc:docMk/>
          <pc:sldMk cId="2367644800" sldId="1874"/>
        </pc:sldMkLst>
      </pc:sldChg>
      <pc:sldChg chg="del">
        <pc:chgData name="Christian Bachmann" userId="3c02d2ea-e276-49e6-a1c2-502e0f99c9c2" providerId="ADAL" clId="{84FF33A3-2EE5-433C-911C-052FECA7BE08}" dt="2024-02-29T13:13:38.141" v="44" actId="47"/>
        <pc:sldMkLst>
          <pc:docMk/>
          <pc:sldMk cId="1025625854" sldId="1877"/>
        </pc:sldMkLst>
      </pc:sldChg>
      <pc:sldChg chg="del">
        <pc:chgData name="Christian Bachmann" userId="3c02d2ea-e276-49e6-a1c2-502e0f99c9c2" providerId="ADAL" clId="{84FF33A3-2EE5-433C-911C-052FECA7BE08}" dt="2024-02-29T13:13:39.759" v="45" actId="47"/>
        <pc:sldMkLst>
          <pc:docMk/>
          <pc:sldMk cId="2981251241" sldId="1878"/>
        </pc:sldMkLst>
      </pc:sldChg>
      <pc:sldChg chg="addSp delSp modSp del mod">
        <pc:chgData name="Christian Bachmann" userId="3c02d2ea-e276-49e6-a1c2-502e0f99c9c2" providerId="ADAL" clId="{84FF33A3-2EE5-433C-911C-052FECA7BE08}" dt="2024-03-04T14:35:05.118" v="183" actId="47"/>
        <pc:sldMkLst>
          <pc:docMk/>
          <pc:sldMk cId="4231327172" sldId="1881"/>
        </pc:sldMkLst>
        <pc:spChg chg="del">
          <ac:chgData name="Christian Bachmann" userId="3c02d2ea-e276-49e6-a1c2-502e0f99c9c2" providerId="ADAL" clId="{84FF33A3-2EE5-433C-911C-052FECA7BE08}" dt="2024-02-29T13:16:34.893" v="70" actId="478"/>
          <ac:spMkLst>
            <pc:docMk/>
            <pc:sldMk cId="4231327172" sldId="1881"/>
            <ac:spMk id="5" creationId="{09287EDB-E73A-E783-7ABD-EF1011F7862B}"/>
          </ac:spMkLst>
        </pc:spChg>
        <pc:spChg chg="add mod">
          <ac:chgData name="Christian Bachmann" userId="3c02d2ea-e276-49e6-a1c2-502e0f99c9c2" providerId="ADAL" clId="{84FF33A3-2EE5-433C-911C-052FECA7BE08}" dt="2024-02-29T13:16:35.024" v="71"/>
          <ac:spMkLst>
            <pc:docMk/>
            <pc:sldMk cId="4231327172" sldId="1881"/>
            <ac:spMk id="11" creationId="{67706166-3267-5816-4BA0-50BB7DEA277C}"/>
          </ac:spMkLst>
        </pc:spChg>
      </pc:sldChg>
      <pc:sldChg chg="addSp delSp modSp mod">
        <pc:chgData name="Christian Bachmann" userId="3c02d2ea-e276-49e6-a1c2-502e0f99c9c2" providerId="ADAL" clId="{84FF33A3-2EE5-433C-911C-052FECA7BE08}" dt="2024-03-01T15:23:41.710" v="179" actId="20577"/>
        <pc:sldMkLst>
          <pc:docMk/>
          <pc:sldMk cId="3351366892" sldId="1882"/>
        </pc:sldMkLst>
        <pc:spChg chg="add mod">
          <ac:chgData name="Christian Bachmann" userId="3c02d2ea-e276-49e6-a1c2-502e0f99c9c2" providerId="ADAL" clId="{84FF33A3-2EE5-433C-911C-052FECA7BE08}" dt="2024-02-29T13:16:51.712" v="79"/>
          <ac:spMkLst>
            <pc:docMk/>
            <pc:sldMk cId="3351366892" sldId="1882"/>
            <ac:spMk id="2" creationId="{7F6DD896-57F4-B659-2700-29F819A9455F}"/>
          </ac:spMkLst>
        </pc:spChg>
        <pc:spChg chg="del">
          <ac:chgData name="Christian Bachmann" userId="3c02d2ea-e276-49e6-a1c2-502e0f99c9c2" providerId="ADAL" clId="{84FF33A3-2EE5-433C-911C-052FECA7BE08}" dt="2024-02-29T13:16:50.860" v="78" actId="478"/>
          <ac:spMkLst>
            <pc:docMk/>
            <pc:sldMk cId="3351366892" sldId="1882"/>
            <ac:spMk id="12" creationId="{2C388C13-2F59-6F2E-BDB6-7B68B4EF81A8}"/>
          </ac:spMkLst>
        </pc:spChg>
        <pc:spChg chg="mod">
          <ac:chgData name="Christian Bachmann" userId="3c02d2ea-e276-49e6-a1c2-502e0f99c9c2" providerId="ADAL" clId="{84FF33A3-2EE5-433C-911C-052FECA7BE08}" dt="2024-03-01T15:23:41.710" v="179" actId="20577"/>
          <ac:spMkLst>
            <pc:docMk/>
            <pc:sldMk cId="3351366892" sldId="1882"/>
            <ac:spMk id="23" creationId="{E508D2F5-3CE4-2FBD-4783-7BC5774E5714}"/>
          </ac:spMkLst>
        </pc:spChg>
      </pc:sldChg>
      <pc:sldChg chg="del">
        <pc:chgData name="Christian Bachmann" userId="3c02d2ea-e276-49e6-a1c2-502e0f99c9c2" providerId="ADAL" clId="{84FF33A3-2EE5-433C-911C-052FECA7BE08}" dt="2024-02-29T13:15:19.423" v="46" actId="47"/>
        <pc:sldMkLst>
          <pc:docMk/>
          <pc:sldMk cId="148039429" sldId="1883"/>
        </pc:sldMkLst>
      </pc:sldChg>
      <pc:sldChg chg="addSp delSp modSp add mod">
        <pc:chgData name="Christian Bachmann" userId="3c02d2ea-e276-49e6-a1c2-502e0f99c9c2" providerId="ADAL" clId="{84FF33A3-2EE5-433C-911C-052FECA7BE08}" dt="2024-03-01T15:21:29.636" v="158" actId="6549"/>
        <pc:sldMkLst>
          <pc:docMk/>
          <pc:sldMk cId="4260139023" sldId="1885"/>
        </pc:sldMkLst>
        <pc:spChg chg="add mod">
          <ac:chgData name="Christian Bachmann" userId="3c02d2ea-e276-49e6-a1c2-502e0f99c9c2" providerId="ADAL" clId="{84FF33A3-2EE5-433C-911C-052FECA7BE08}" dt="2024-03-01T15:21:17.209" v="154" actId="1076"/>
          <ac:spMkLst>
            <pc:docMk/>
            <pc:sldMk cId="4260139023" sldId="1885"/>
            <ac:spMk id="3" creationId="{8EDCDCEC-AEA1-9304-D4E1-93707973F590}"/>
          </ac:spMkLst>
        </pc:spChg>
        <pc:spChg chg="mod">
          <ac:chgData name="Christian Bachmann" userId="3c02d2ea-e276-49e6-a1c2-502e0f99c9c2" providerId="ADAL" clId="{84FF33A3-2EE5-433C-911C-052FECA7BE08}" dt="2024-03-01T15:20:46.041" v="147" actId="20577"/>
          <ac:spMkLst>
            <pc:docMk/>
            <pc:sldMk cId="4260139023" sldId="1885"/>
            <ac:spMk id="4" creationId="{CAF98E08-7D95-BF4C-1090-27207DE3DD9A}"/>
          </ac:spMkLst>
        </pc:spChg>
        <pc:spChg chg="del mod">
          <ac:chgData name="Christian Bachmann" userId="3c02d2ea-e276-49e6-a1c2-502e0f99c9c2" providerId="ADAL" clId="{84FF33A3-2EE5-433C-911C-052FECA7BE08}" dt="2024-03-01T15:21:01.075" v="149" actId="478"/>
          <ac:spMkLst>
            <pc:docMk/>
            <pc:sldMk cId="4260139023" sldId="1885"/>
            <ac:spMk id="9" creationId="{E04771C3-1FE5-063A-F652-671402072C14}"/>
          </ac:spMkLst>
        </pc:spChg>
        <pc:spChg chg="mod">
          <ac:chgData name="Christian Bachmann" userId="3c02d2ea-e276-49e6-a1c2-502e0f99c9c2" providerId="ADAL" clId="{84FF33A3-2EE5-433C-911C-052FECA7BE08}" dt="2024-03-01T15:21:29.636" v="158" actId="6549"/>
          <ac:spMkLst>
            <pc:docMk/>
            <pc:sldMk cId="4260139023" sldId="1885"/>
            <ac:spMk id="10" creationId="{F6EB24BB-878D-8B7D-8530-2C3BDD4AA802}"/>
          </ac:spMkLst>
        </pc:spChg>
        <pc:spChg chg="mod">
          <ac:chgData name="Christian Bachmann" userId="3c02d2ea-e276-49e6-a1c2-502e0f99c9c2" providerId="ADAL" clId="{84FF33A3-2EE5-433C-911C-052FECA7BE08}" dt="2024-03-01T15:21:20.581" v="157" actId="6549"/>
          <ac:spMkLst>
            <pc:docMk/>
            <pc:sldMk cId="4260139023" sldId="1885"/>
            <ac:spMk id="11" creationId="{D7816EED-1DF2-B3AE-9B23-DEBB7CFA6F75}"/>
          </ac:spMkLst>
        </pc:spChg>
      </pc:sldChg>
    </pc:docChg>
  </pc:docChgLst>
  <pc:docChgLst>
    <pc:chgData name="Christian Bachmann" userId="3c02d2ea-e276-49e6-a1c2-502e0f99c9c2" providerId="ADAL" clId="{DF323FC9-F1D1-474A-80BB-83522A5DAA45}"/>
    <pc:docChg chg="undo custSel modSld">
      <pc:chgData name="Christian Bachmann" userId="3c02d2ea-e276-49e6-a1c2-502e0f99c9c2" providerId="ADAL" clId="{DF323FC9-F1D1-474A-80BB-83522A5DAA45}" dt="2024-02-12T08:59:39.338" v="148" actId="1076"/>
      <pc:docMkLst>
        <pc:docMk/>
      </pc:docMkLst>
      <pc:sldChg chg="modSp">
        <pc:chgData name="Christian Bachmann" userId="3c02d2ea-e276-49e6-a1c2-502e0f99c9c2" providerId="ADAL" clId="{DF323FC9-F1D1-474A-80BB-83522A5DAA45}" dt="2024-02-12T07:55:41.750" v="19" actId="20577"/>
        <pc:sldMkLst>
          <pc:docMk/>
          <pc:sldMk cId="584463179" sldId="257"/>
        </pc:sldMkLst>
        <pc:spChg chg="mod">
          <ac:chgData name="Christian Bachmann" userId="3c02d2ea-e276-49e6-a1c2-502e0f99c9c2" providerId="ADAL" clId="{DF323FC9-F1D1-474A-80BB-83522A5DAA45}" dt="2024-02-12T07:55:41.750" v="19" actId="20577"/>
          <ac:spMkLst>
            <pc:docMk/>
            <pc:sldMk cId="584463179" sldId="257"/>
            <ac:spMk id="9" creationId="{5B06C222-98BA-F06E-9125-52D1EE8D888D}"/>
          </ac:spMkLst>
        </pc:spChg>
      </pc:sldChg>
      <pc:sldChg chg="modSp mod">
        <pc:chgData name="Christian Bachmann" userId="3c02d2ea-e276-49e6-a1c2-502e0f99c9c2" providerId="ADAL" clId="{DF323FC9-F1D1-474A-80BB-83522A5DAA45}" dt="2024-02-12T08:58:38.510" v="140" actId="20577"/>
        <pc:sldMkLst>
          <pc:docMk/>
          <pc:sldMk cId="2809734370" sldId="1837"/>
        </pc:sldMkLst>
        <pc:spChg chg="mod">
          <ac:chgData name="Christian Bachmann" userId="3c02d2ea-e276-49e6-a1c2-502e0f99c9c2" providerId="ADAL" clId="{DF323FC9-F1D1-474A-80BB-83522A5DAA45}" dt="2024-02-12T08:58:38.510" v="140" actId="20577"/>
          <ac:spMkLst>
            <pc:docMk/>
            <pc:sldMk cId="2809734370" sldId="1837"/>
            <ac:spMk id="4" creationId="{B1B33C2C-1E1C-4DA4-8081-9C167B034F23}"/>
          </ac:spMkLst>
        </pc:spChg>
      </pc:sldChg>
      <pc:sldChg chg="modSp mod">
        <pc:chgData name="Christian Bachmann" userId="3c02d2ea-e276-49e6-a1c2-502e0f99c9c2" providerId="ADAL" clId="{DF323FC9-F1D1-474A-80BB-83522A5DAA45}" dt="2024-02-12T08:59:21.399" v="147" actId="6549"/>
        <pc:sldMkLst>
          <pc:docMk/>
          <pc:sldMk cId="1271985024" sldId="1845"/>
        </pc:sldMkLst>
        <pc:spChg chg="mod">
          <ac:chgData name="Christian Bachmann" userId="3c02d2ea-e276-49e6-a1c2-502e0f99c9c2" providerId="ADAL" clId="{DF323FC9-F1D1-474A-80BB-83522A5DAA45}" dt="2024-02-12T08:59:21.399" v="147" actId="6549"/>
          <ac:spMkLst>
            <pc:docMk/>
            <pc:sldMk cId="1271985024" sldId="1845"/>
            <ac:spMk id="24" creationId="{49113F00-63A4-F0BE-0A9D-2A5B3F1564A7}"/>
          </ac:spMkLst>
        </pc:spChg>
      </pc:sldChg>
      <pc:sldChg chg="modSp mod">
        <pc:chgData name="Christian Bachmann" userId="3c02d2ea-e276-49e6-a1c2-502e0f99c9c2" providerId="ADAL" clId="{DF323FC9-F1D1-474A-80BB-83522A5DAA45}" dt="2024-02-12T07:58:54.221" v="26" actId="2061"/>
        <pc:sldMkLst>
          <pc:docMk/>
          <pc:sldMk cId="1050264929" sldId="1853"/>
        </pc:sldMkLst>
        <pc:graphicFrameChg chg="mod modGraphic">
          <ac:chgData name="Christian Bachmann" userId="3c02d2ea-e276-49e6-a1c2-502e0f99c9c2" providerId="ADAL" clId="{DF323FC9-F1D1-474A-80BB-83522A5DAA45}" dt="2024-02-12T07:58:54.221" v="26" actId="2061"/>
          <ac:graphicFrameMkLst>
            <pc:docMk/>
            <pc:sldMk cId="1050264929" sldId="1853"/>
            <ac:graphicFrameMk id="3" creationId="{04F9AFDF-D944-46D0-7380-28502390EA38}"/>
          </ac:graphicFrameMkLst>
        </pc:graphicFrameChg>
      </pc:sldChg>
      <pc:sldChg chg="modSp mod">
        <pc:chgData name="Christian Bachmann" userId="3c02d2ea-e276-49e6-a1c2-502e0f99c9c2" providerId="ADAL" clId="{DF323FC9-F1D1-474A-80BB-83522A5DAA45}" dt="2024-02-12T08:59:39.338" v="148" actId="1076"/>
        <pc:sldMkLst>
          <pc:docMk/>
          <pc:sldMk cId="3993926444" sldId="1864"/>
        </pc:sldMkLst>
        <pc:spChg chg="mod">
          <ac:chgData name="Christian Bachmann" userId="3c02d2ea-e276-49e6-a1c2-502e0f99c9c2" providerId="ADAL" clId="{DF323FC9-F1D1-474A-80BB-83522A5DAA45}" dt="2024-02-12T08:59:39.338" v="148" actId="1076"/>
          <ac:spMkLst>
            <pc:docMk/>
            <pc:sldMk cId="3993926444" sldId="1864"/>
            <ac:spMk id="16" creationId="{73C061BD-A8B4-09FA-FF72-164C33E4363B}"/>
          </ac:spMkLst>
        </pc:spChg>
      </pc:sldChg>
      <pc:sldChg chg="modSp mod">
        <pc:chgData name="Christian Bachmann" userId="3c02d2ea-e276-49e6-a1c2-502e0f99c9c2" providerId="ADAL" clId="{DF323FC9-F1D1-474A-80BB-83522A5DAA45}" dt="2024-02-12T08:00:06.660" v="28" actId="20577"/>
        <pc:sldMkLst>
          <pc:docMk/>
          <pc:sldMk cId="3351366892" sldId="1882"/>
        </pc:sldMkLst>
        <pc:spChg chg="mod">
          <ac:chgData name="Christian Bachmann" userId="3c02d2ea-e276-49e6-a1c2-502e0f99c9c2" providerId="ADAL" clId="{DF323FC9-F1D1-474A-80BB-83522A5DAA45}" dt="2024-02-12T08:00:06.660" v="28" actId="20577"/>
          <ac:spMkLst>
            <pc:docMk/>
            <pc:sldMk cId="3351366892" sldId="1882"/>
            <ac:spMk id="21" creationId="{5B7953DA-2671-E6B2-6CEC-DDA253F48A95}"/>
          </ac:spMkLst>
        </pc:spChg>
      </pc:sldChg>
    </pc:docChg>
  </pc:docChgLst>
  <pc:docChgLst>
    <pc:chgData name="Gianfranco Federici" userId="f581217b-789a-4d62-a5f6-10a21aaa8f10" providerId="ADAL" clId="{08E123BB-6488-447E-B5EB-AB17DFEA5018}"/>
    <pc:docChg chg="custSel modSld">
      <pc:chgData name="Gianfranco Federici" userId="f581217b-789a-4d62-a5f6-10a21aaa8f10" providerId="ADAL" clId="{08E123BB-6488-447E-B5EB-AB17DFEA5018}" dt="2024-02-10T14:59:52.550" v="395" actId="20577"/>
      <pc:docMkLst>
        <pc:docMk/>
      </pc:docMkLst>
      <pc:sldChg chg="addSp delSp modSp mod modAnim">
        <pc:chgData name="Gianfranco Federici" userId="f581217b-789a-4d62-a5f6-10a21aaa8f10" providerId="ADAL" clId="{08E123BB-6488-447E-B5EB-AB17DFEA5018}" dt="2024-02-10T14:59:52.550" v="395" actId="20577"/>
        <pc:sldMkLst>
          <pc:docMk/>
          <pc:sldMk cId="584463179" sldId="257"/>
        </pc:sldMkLst>
        <pc:spChg chg="mod">
          <ac:chgData name="Gianfranco Federici" userId="f581217b-789a-4d62-a5f6-10a21aaa8f10" providerId="ADAL" clId="{08E123BB-6488-447E-B5EB-AB17DFEA5018}" dt="2024-02-10T14:49:31.438" v="19" actId="20577"/>
          <ac:spMkLst>
            <pc:docMk/>
            <pc:sldMk cId="584463179" sldId="257"/>
            <ac:spMk id="2" creationId="{6DC1E665-8F0C-B393-2BB2-DF41D7B94CC6}"/>
          </ac:spMkLst>
        </pc:spChg>
        <pc:spChg chg="mod">
          <ac:chgData name="Gianfranco Federici" userId="f581217b-789a-4d62-a5f6-10a21aaa8f10" providerId="ADAL" clId="{08E123BB-6488-447E-B5EB-AB17DFEA5018}" dt="2024-02-10T14:59:52.550" v="395" actId="20577"/>
          <ac:spMkLst>
            <pc:docMk/>
            <pc:sldMk cId="584463179" sldId="257"/>
            <ac:spMk id="3" creationId="{6F83881A-844B-B349-B333-65154E82F8AC}"/>
          </ac:spMkLst>
        </pc:spChg>
        <pc:spChg chg="del mod">
          <ac:chgData name="Gianfranco Federici" userId="f581217b-789a-4d62-a5f6-10a21aaa8f10" providerId="ADAL" clId="{08E123BB-6488-447E-B5EB-AB17DFEA5018}" dt="2024-02-10T14:54:01.878" v="97" actId="21"/>
          <ac:spMkLst>
            <pc:docMk/>
            <pc:sldMk cId="584463179" sldId="257"/>
            <ac:spMk id="6" creationId="{E21FC444-AE79-6401-B8ED-CFE2068FA0DC}"/>
          </ac:spMkLst>
        </pc:spChg>
        <pc:spChg chg="del mod">
          <ac:chgData name="Gianfranco Federici" userId="f581217b-789a-4d62-a5f6-10a21aaa8f10" providerId="ADAL" clId="{08E123BB-6488-447E-B5EB-AB17DFEA5018}" dt="2024-02-10T14:57:20.417" v="177" actId="21"/>
          <ac:spMkLst>
            <pc:docMk/>
            <pc:sldMk cId="584463179" sldId="257"/>
            <ac:spMk id="8" creationId="{13B058E9-B137-9258-7A75-C7B94A2736FD}"/>
          </ac:spMkLst>
        </pc:spChg>
        <pc:spChg chg="add mod">
          <ac:chgData name="Gianfranco Federici" userId="f581217b-789a-4d62-a5f6-10a21aaa8f10" providerId="ADAL" clId="{08E123BB-6488-447E-B5EB-AB17DFEA5018}" dt="2024-02-10T14:59:36.069" v="388" actId="1076"/>
          <ac:spMkLst>
            <pc:docMk/>
            <pc:sldMk cId="584463179" sldId="257"/>
            <ac:spMk id="9" creationId="{5B06C222-98BA-F06E-9125-52D1EE8D888D}"/>
          </ac:spMkLst>
        </pc:spChg>
      </pc:sldChg>
      <pc:sldChg chg="modSp mod">
        <pc:chgData name="Gianfranco Federici" userId="f581217b-789a-4d62-a5f6-10a21aaa8f10" providerId="ADAL" clId="{08E123BB-6488-447E-B5EB-AB17DFEA5018}" dt="2024-02-10T14:52:21.372" v="42" actId="20577"/>
        <pc:sldMkLst>
          <pc:docMk/>
          <pc:sldMk cId="3941358030" sldId="258"/>
        </pc:sldMkLst>
        <pc:spChg chg="mod">
          <ac:chgData name="Gianfranco Federici" userId="f581217b-789a-4d62-a5f6-10a21aaa8f10" providerId="ADAL" clId="{08E123BB-6488-447E-B5EB-AB17DFEA5018}" dt="2024-02-10T14:52:21.372" v="42" actId="20577"/>
          <ac:spMkLst>
            <pc:docMk/>
            <pc:sldMk cId="3941358030" sldId="258"/>
            <ac:spMk id="7" creationId="{0C4FBDEE-6173-AD2B-2076-B6D10D2C5A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578B7191-D182-4CAA-AB7E-B6D5518FB6BF}" type="datetimeFigureOut">
              <a:rPr lang="en-GB" smtClean="0"/>
              <a:t>19/03/2024</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FEB600C-8908-4F0D-ABD7-11D8EEEC4A4B}" type="slidenum">
              <a:rPr lang="en-GB" smtClean="0"/>
              <a:t>‹#›</a:t>
            </a:fld>
            <a:endParaRPr lang="en-GB"/>
          </a:p>
        </p:txBody>
      </p:sp>
    </p:spTree>
    <p:extLst>
      <p:ext uri="{BB962C8B-B14F-4D97-AF65-F5344CB8AC3E}">
        <p14:creationId xmlns:p14="http://schemas.microsoft.com/office/powerpoint/2010/main" val="157817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86035-63CC-75CB-5C1D-476CDACD2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F6B38-D8B9-D4BE-B362-01F414424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5199C-106B-1CEC-52BE-AF7C27B4FF5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C6290DB-2221-AB17-8E2A-0E169DD1041B}"/>
              </a:ext>
            </a:extLst>
          </p:cNvPr>
          <p:cNvSpPr>
            <a:spLocks noGrp="1"/>
          </p:cNvSpPr>
          <p:nvPr>
            <p:ph type="sldNum" sz="quarter" idx="5"/>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266612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C4DA3-6967-A9CF-1FD1-221C83EB2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88175-FD27-3134-6C73-15A16ABBC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0EA49-766D-E388-6736-BF91AD4C533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CC4749-B1CC-F34A-7550-0EECBB296764}"/>
              </a:ext>
            </a:extLst>
          </p:cNvPr>
          <p:cNvSpPr>
            <a:spLocks noGrp="1"/>
          </p:cNvSpPr>
          <p:nvPr>
            <p:ph type="sldNum" sz="quarter" idx="5"/>
          </p:nvPr>
        </p:nvSpPr>
        <p:spPr/>
        <p:txBody>
          <a:bodyPr/>
          <a:lstStyle/>
          <a:p>
            <a:fld id="{49027E0A-1465-4A40-B1D5-9126D49509FC}" type="slidenum">
              <a:rPr lang="en-GB" smtClean="0"/>
              <a:pPr/>
              <a:t>3</a:t>
            </a:fld>
            <a:endParaRPr lang="en-GB" dirty="0"/>
          </a:p>
        </p:txBody>
      </p:sp>
    </p:spTree>
    <p:extLst>
      <p:ext uri="{BB962C8B-B14F-4D97-AF65-F5344CB8AC3E}">
        <p14:creationId xmlns:p14="http://schemas.microsoft.com/office/powerpoint/2010/main" val="71017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42089-DF43-247F-88D4-C17C93DDC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2F5DE-B49B-4077-BA62-8C7E3C88B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CD2AE-7C96-4F7B-8D56-677D19CC8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67DD2E-6268-58F4-83FE-E32E09A4B89E}"/>
              </a:ext>
            </a:extLst>
          </p:cNvPr>
          <p:cNvSpPr>
            <a:spLocks noGrp="1"/>
          </p:cNvSpPr>
          <p:nvPr>
            <p:ph type="sldNum" sz="quarter" idx="5"/>
          </p:nvPr>
        </p:nvSpPr>
        <p:spPr/>
        <p:txBody>
          <a:bodyPr/>
          <a:lstStyle/>
          <a:p>
            <a:fld id="{49027E0A-1465-4A40-B1D5-9126D49509FC}" type="slidenum">
              <a:rPr lang="en-GB" smtClean="0"/>
              <a:pPr/>
              <a:t>4</a:t>
            </a:fld>
            <a:endParaRPr lang="en-GB" dirty="0"/>
          </a:p>
        </p:txBody>
      </p:sp>
    </p:spTree>
    <p:extLst>
      <p:ext uri="{BB962C8B-B14F-4D97-AF65-F5344CB8AC3E}">
        <p14:creationId xmlns:p14="http://schemas.microsoft.com/office/powerpoint/2010/main" val="50242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46197-76B9-DB70-2B69-98F9E4F02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BF530-4A01-D670-B73A-DED6495B1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CF0C6-F60C-6238-DF36-49263E600F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C57D2D-6416-07AA-01D0-7C97B4204578}"/>
              </a:ext>
            </a:extLst>
          </p:cNvPr>
          <p:cNvSpPr>
            <a:spLocks noGrp="1"/>
          </p:cNvSpPr>
          <p:nvPr>
            <p:ph type="sldNum" sz="quarter" idx="5"/>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248304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A5E3-8982-1150-69F4-FA07C8AFE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25323-2CBB-3054-5301-55EA5515A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319B4-23EF-4DE2-EBC9-F0A36AE052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6F18F5-84EE-878F-7B12-96393A32DAEB}"/>
              </a:ext>
            </a:extLst>
          </p:cNvPr>
          <p:cNvSpPr>
            <a:spLocks noGrp="1"/>
          </p:cNvSpPr>
          <p:nvPr>
            <p:ph type="sldNum" sz="quarter" idx="5"/>
          </p:nvPr>
        </p:nvSpPr>
        <p:spPr/>
        <p:txBody>
          <a:bodyPr/>
          <a:lstStyle/>
          <a:p>
            <a:fld id="{49027E0A-1465-4A40-B1D5-9126D49509FC}" type="slidenum">
              <a:rPr lang="en-GB" smtClean="0"/>
              <a:pPr/>
              <a:t>6</a:t>
            </a:fld>
            <a:endParaRPr lang="en-GB" dirty="0"/>
          </a:p>
        </p:txBody>
      </p:sp>
    </p:spTree>
    <p:extLst>
      <p:ext uri="{BB962C8B-B14F-4D97-AF65-F5344CB8AC3E}">
        <p14:creationId xmlns:p14="http://schemas.microsoft.com/office/powerpoint/2010/main" val="318936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96E6-A8F4-CC14-3933-690AA8532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9027C-E68A-8575-3154-1EB5D3814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46BA8-F306-CAB9-64F5-2AF48837B0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BF5613-F7E1-C48B-EDF8-E5DDE27DCEAE}"/>
              </a:ext>
            </a:extLst>
          </p:cNvPr>
          <p:cNvSpPr>
            <a:spLocks noGrp="1"/>
          </p:cNvSpPr>
          <p:nvPr>
            <p:ph type="sldNum" sz="quarter" idx="5"/>
          </p:nvPr>
        </p:nvSpPr>
        <p:spPr/>
        <p:txBody>
          <a:bodyPr/>
          <a:lstStyle/>
          <a:p>
            <a:fld id="{49027E0A-1465-4A40-B1D5-9126D49509FC}" type="slidenum">
              <a:rPr lang="en-GB" smtClean="0"/>
              <a:pPr/>
              <a:t>7</a:t>
            </a:fld>
            <a:endParaRPr lang="en-GB" dirty="0"/>
          </a:p>
        </p:txBody>
      </p:sp>
    </p:spTree>
    <p:extLst>
      <p:ext uri="{BB962C8B-B14F-4D97-AF65-F5344CB8AC3E}">
        <p14:creationId xmlns:p14="http://schemas.microsoft.com/office/powerpoint/2010/main" val="170455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8</a:t>
            </a:fld>
            <a:endParaRPr lang="en-GB" dirty="0"/>
          </a:p>
        </p:txBody>
      </p:sp>
    </p:spTree>
    <p:extLst>
      <p:ext uri="{BB962C8B-B14F-4D97-AF65-F5344CB8AC3E}">
        <p14:creationId xmlns:p14="http://schemas.microsoft.com/office/powerpoint/2010/main" val="3116859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4267"/>
              </a:lnSpc>
              <a:defRPr sz="3733" b="1">
                <a:latin typeface="+mn-lt"/>
                <a:cs typeface="Arial" panose="020B0604020202020204" pitchFamily="34" charset="0"/>
              </a:defRPr>
            </a:lvl1pPr>
          </a:lstStyle>
          <a:p>
            <a:r>
              <a:rPr lang="en-US" dirty="0"/>
              <a:t>Click to edit Master title style</a:t>
            </a:r>
            <a:endParaRPr lang="en-GB" dirty="0"/>
          </a:p>
        </p:txBody>
      </p:sp>
      <p:sp>
        <p:nvSpPr>
          <p:cNvPr id="8" name="Footer Placeholder 4"/>
          <p:cNvSpPr>
            <a:spLocks noGrp="1"/>
          </p:cNvSpPr>
          <p:nvPr>
            <p:ph type="ftr" sz="quarter" idx="11"/>
          </p:nvPr>
        </p:nvSpPr>
        <p:spPr>
          <a:xfrm>
            <a:off x="623392" y="6545237"/>
            <a:ext cx="10986971" cy="268139"/>
          </a:xfrm>
        </p:spPr>
        <p:txBody>
          <a:bodyPr/>
          <a:lstStyle>
            <a:lvl1pPr>
              <a:defRPr sz="1333">
                <a:solidFill>
                  <a:schemeClr val="tx1"/>
                </a:solidFill>
                <a:latin typeface="Arial" panose="020B0604020202020204" pitchFamily="34" charset="0"/>
                <a:cs typeface="Arial" panose="020B0604020202020204" pitchFamily="34" charset="0"/>
              </a:defRPr>
            </a:lvl1pPr>
          </a:lstStyle>
          <a:p>
            <a:pPr algn="r"/>
            <a:r>
              <a:rPr lang="en-GB"/>
              <a:t>C. Bachmann | DEMO Design and Technology Overview | Garching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Tree>
    <p:extLst>
      <p:ext uri="{BB962C8B-B14F-4D97-AF65-F5344CB8AC3E}">
        <p14:creationId xmlns:p14="http://schemas.microsoft.com/office/powerpoint/2010/main" val="3583272721"/>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0"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5.xml"/><Relationship Id="rId1" Type="http://schemas.openxmlformats.org/officeDocument/2006/relationships/customXml" Target="../../customXml/item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F30F-198C-13D6-E53E-29F199332573}"/>
              </a:ext>
            </a:extLst>
          </p:cNvPr>
          <p:cNvSpPr>
            <a:spLocks noGrp="1"/>
          </p:cNvSpPr>
          <p:nvPr>
            <p:ph type="title"/>
          </p:nvPr>
        </p:nvSpPr>
        <p:spPr>
          <a:xfrm>
            <a:off x="407368" y="2074188"/>
            <a:ext cx="9544844" cy="620251"/>
          </a:xfrm>
        </p:spPr>
        <p:txBody>
          <a:bodyPr>
            <a:normAutofit/>
          </a:bodyPr>
          <a:lstStyle/>
          <a:p>
            <a:r>
              <a:rPr lang="en-GB" dirty="0"/>
              <a:t>Integration concepts of VNS in-vessel components</a:t>
            </a:r>
          </a:p>
        </p:txBody>
      </p:sp>
      <p:sp>
        <p:nvSpPr>
          <p:cNvPr id="3" name="Text Placeholder 2">
            <a:extLst>
              <a:ext uri="{FF2B5EF4-FFF2-40B4-BE49-F238E27FC236}">
                <a16:creationId xmlns:a16="http://schemas.microsoft.com/office/drawing/2014/main" id="{AC1BE9B7-EB1C-FF07-D5E8-476E88F411AD}"/>
              </a:ext>
            </a:extLst>
          </p:cNvPr>
          <p:cNvSpPr>
            <a:spLocks noGrp="1"/>
          </p:cNvSpPr>
          <p:nvPr>
            <p:ph type="body" sz="quarter" idx="10"/>
          </p:nvPr>
        </p:nvSpPr>
        <p:spPr>
          <a:xfrm>
            <a:off x="407368" y="3693074"/>
            <a:ext cx="6446194" cy="457848"/>
          </a:xfrm>
        </p:spPr>
        <p:txBody>
          <a:bodyPr/>
          <a:lstStyle/>
          <a:p>
            <a:r>
              <a:rPr lang="en-GB" dirty="0"/>
              <a:t>C. Bachmann</a:t>
            </a:r>
          </a:p>
          <a:p>
            <a:endParaRPr lang="en-GB" dirty="0"/>
          </a:p>
        </p:txBody>
      </p:sp>
      <p:sp>
        <p:nvSpPr>
          <p:cNvPr id="5" name="Text Placeholder 4">
            <a:extLst>
              <a:ext uri="{FF2B5EF4-FFF2-40B4-BE49-F238E27FC236}">
                <a16:creationId xmlns:a16="http://schemas.microsoft.com/office/drawing/2014/main" id="{2B6C4B7B-568E-37CE-3983-3E8ECFD0A22F}"/>
              </a:ext>
            </a:extLst>
          </p:cNvPr>
          <p:cNvSpPr>
            <a:spLocks noGrp="1"/>
          </p:cNvSpPr>
          <p:nvPr>
            <p:ph type="body" sz="quarter" idx="12"/>
          </p:nvPr>
        </p:nvSpPr>
        <p:spPr/>
        <p:txBody>
          <a:bodyPr/>
          <a:lstStyle/>
          <a:p>
            <a:r>
              <a:rPr lang="en-US" dirty="0"/>
              <a:t>21/03/2024</a:t>
            </a:r>
            <a:endParaRPr lang="en-GB" dirty="0"/>
          </a:p>
        </p:txBody>
      </p:sp>
    </p:spTree>
    <p:extLst>
      <p:ext uri="{BB962C8B-B14F-4D97-AF65-F5344CB8AC3E}">
        <p14:creationId xmlns:p14="http://schemas.microsoft.com/office/powerpoint/2010/main" val="298445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D9079-BEB6-1D87-C74A-C69BBC19DB93}"/>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BCD709CF-F91B-E3D3-0986-6E90A973EE3C}"/>
              </a:ext>
            </a:extLst>
          </p:cNvPr>
          <p:cNvSpPr>
            <a:spLocks noGrp="1"/>
          </p:cNvSpPr>
          <p:nvPr>
            <p:ph type="title"/>
          </p:nvPr>
        </p:nvSpPr>
        <p:spPr>
          <a:xfrm>
            <a:off x="962457" y="34307"/>
            <a:ext cx="9778350" cy="716504"/>
          </a:xfrm>
        </p:spPr>
        <p:txBody>
          <a:bodyPr/>
          <a:lstStyle/>
          <a:p>
            <a:pPr>
              <a:lnSpc>
                <a:spcPct val="100000"/>
              </a:lnSpc>
            </a:pPr>
            <a:r>
              <a:rPr lang="en-US" sz="2345" dirty="0"/>
              <a:t>VNS Vacuum vessel</a:t>
            </a:r>
            <a:endParaRPr lang="en-GB" sz="2345" dirty="0"/>
          </a:p>
        </p:txBody>
      </p:sp>
      <p:sp>
        <p:nvSpPr>
          <p:cNvPr id="2" name="TextBox 1">
            <a:extLst>
              <a:ext uri="{FF2B5EF4-FFF2-40B4-BE49-F238E27FC236}">
                <a16:creationId xmlns:a16="http://schemas.microsoft.com/office/drawing/2014/main" id="{A99EA951-7C6D-D3CC-AC1F-5A95A363428C}"/>
              </a:ext>
            </a:extLst>
          </p:cNvPr>
          <p:cNvSpPr txBox="1"/>
          <p:nvPr/>
        </p:nvSpPr>
        <p:spPr>
          <a:xfrm>
            <a:off x="468238" y="750810"/>
            <a:ext cx="5346374" cy="903902"/>
          </a:xfrm>
          <a:prstGeom prst="rect">
            <a:avLst/>
          </a:prstGeom>
          <a:noFill/>
        </p:spPr>
        <p:txBody>
          <a:bodyPr wrap="square" rtlCol="0">
            <a:spAutoFit/>
          </a:bodyPr>
          <a:lstStyle/>
          <a:p>
            <a:r>
              <a:rPr lang="en-US" sz="1758" b="1" dirty="0"/>
              <a:t>Design: ITER-like</a:t>
            </a:r>
          </a:p>
          <a:p>
            <a:pPr marL="279149" indent="-279149">
              <a:buFont typeface="Arial" panose="020B0604020202020204" pitchFamily="34" charset="0"/>
              <a:buChar char="•"/>
            </a:pPr>
            <a:r>
              <a:rPr lang="en-US" sz="1758" dirty="0"/>
              <a:t>Double-wall structure: stainless steel XM-19, 316(L)N</a:t>
            </a:r>
          </a:p>
          <a:p>
            <a:pPr marL="279149" indent="-279149">
              <a:buFont typeface="Arial" panose="020B0604020202020204" pitchFamily="34" charset="0"/>
              <a:buChar char="•"/>
            </a:pPr>
            <a:r>
              <a:rPr lang="en-US" sz="1758" dirty="0"/>
              <a:t>Shell thickness (tentative): 20 mm</a:t>
            </a:r>
          </a:p>
        </p:txBody>
      </p:sp>
      <p:sp>
        <p:nvSpPr>
          <p:cNvPr id="7" name="TextBox 6">
            <a:extLst>
              <a:ext uri="{FF2B5EF4-FFF2-40B4-BE49-F238E27FC236}">
                <a16:creationId xmlns:a16="http://schemas.microsoft.com/office/drawing/2014/main" id="{CCAE4B53-55E5-142B-CB31-47DA2990C6DE}"/>
              </a:ext>
            </a:extLst>
          </p:cNvPr>
          <p:cNvSpPr txBox="1"/>
          <p:nvPr/>
        </p:nvSpPr>
        <p:spPr>
          <a:xfrm>
            <a:off x="5981700" y="750810"/>
            <a:ext cx="5810250" cy="1174424"/>
          </a:xfrm>
          <a:prstGeom prst="rect">
            <a:avLst/>
          </a:prstGeom>
          <a:noFill/>
        </p:spPr>
        <p:txBody>
          <a:bodyPr wrap="square" rtlCol="0">
            <a:spAutoFit/>
          </a:bodyPr>
          <a:lstStyle/>
          <a:p>
            <a:r>
              <a:rPr lang="en-US" sz="1758" b="1" dirty="0"/>
              <a:t>Mechanical supports of in-vessel components to the VV:</a:t>
            </a:r>
            <a:r>
              <a:rPr lang="en-US" sz="1758" dirty="0"/>
              <a:t> </a:t>
            </a:r>
          </a:p>
          <a:p>
            <a:pPr marL="279149" indent="-279149">
              <a:buFont typeface="Arial" panose="020B0604020202020204" pitchFamily="34" charset="0"/>
              <a:buChar char="•"/>
            </a:pPr>
            <a:r>
              <a:rPr lang="en-US" sz="1758" dirty="0"/>
              <a:t>Inboard side: Interference with VV ribs to be considered.</a:t>
            </a:r>
          </a:p>
          <a:p>
            <a:pPr marL="279149" indent="-279149">
              <a:buFont typeface="Arial" panose="020B0604020202020204" pitchFamily="34" charset="0"/>
              <a:buChar char="•"/>
            </a:pPr>
            <a:r>
              <a:rPr lang="en-US" sz="1758" dirty="0"/>
              <a:t>Outboard side: Only areas available outside the VV ports (which are irregular).</a:t>
            </a:r>
          </a:p>
        </p:txBody>
      </p:sp>
      <p:sp>
        <p:nvSpPr>
          <p:cNvPr id="5" name="Slide Number Placeholder 4">
            <a:extLst>
              <a:ext uri="{FF2B5EF4-FFF2-40B4-BE49-F238E27FC236}">
                <a16:creationId xmlns:a16="http://schemas.microsoft.com/office/drawing/2014/main" id="{4C4A9FE0-684A-E2F6-C66F-008A3AB59CAD}"/>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8" name="Footer Placeholder 3">
            <a:extLst>
              <a:ext uri="{FF2B5EF4-FFF2-40B4-BE49-F238E27FC236}">
                <a16:creationId xmlns:a16="http://schemas.microsoft.com/office/drawing/2014/main" id="{E533C00A-FC58-5244-3CD6-D3A2BBD36883}"/>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pic>
        <p:nvPicPr>
          <p:cNvPr id="9" name="Picture 8" descr="A green object with black lines&#10;&#10;Description automatically generated">
            <a:extLst>
              <a:ext uri="{FF2B5EF4-FFF2-40B4-BE49-F238E27FC236}">
                <a16:creationId xmlns:a16="http://schemas.microsoft.com/office/drawing/2014/main" id="{B736CA77-BF82-FEDA-2967-CBBD86DFF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 y="1877190"/>
            <a:ext cx="11722100" cy="4599479"/>
          </a:xfrm>
          <a:prstGeom prst="rect">
            <a:avLst/>
          </a:prstGeom>
        </p:spPr>
      </p:pic>
    </p:spTree>
    <p:extLst>
      <p:ext uri="{BB962C8B-B14F-4D97-AF65-F5344CB8AC3E}">
        <p14:creationId xmlns:p14="http://schemas.microsoft.com/office/powerpoint/2010/main" val="175743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7FD7D-1305-55BF-6832-452E5BF95F36}"/>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E631DD6D-9203-61AB-8030-0170D55A01C8}"/>
              </a:ext>
            </a:extLst>
          </p:cNvPr>
          <p:cNvSpPr>
            <a:spLocks noGrp="1"/>
          </p:cNvSpPr>
          <p:nvPr>
            <p:ph type="title"/>
          </p:nvPr>
        </p:nvSpPr>
        <p:spPr>
          <a:xfrm>
            <a:off x="848962" y="34307"/>
            <a:ext cx="10059625" cy="716504"/>
          </a:xfrm>
        </p:spPr>
        <p:txBody>
          <a:bodyPr/>
          <a:lstStyle/>
          <a:p>
            <a:pPr>
              <a:lnSpc>
                <a:spcPct val="100000"/>
              </a:lnSpc>
            </a:pPr>
            <a:r>
              <a:rPr lang="en-US" sz="2400" dirty="0"/>
              <a:t>DEMO-like RH-compatible machine architecture</a:t>
            </a:r>
            <a:endParaRPr lang="en-GB" sz="1400" dirty="0"/>
          </a:p>
        </p:txBody>
      </p:sp>
      <p:sp>
        <p:nvSpPr>
          <p:cNvPr id="2" name="TextBox 1">
            <a:extLst>
              <a:ext uri="{FF2B5EF4-FFF2-40B4-BE49-F238E27FC236}">
                <a16:creationId xmlns:a16="http://schemas.microsoft.com/office/drawing/2014/main" id="{227ED0D6-DA14-9EA4-673F-FC93A5211F7A}"/>
              </a:ext>
            </a:extLst>
          </p:cNvPr>
          <p:cNvSpPr txBox="1"/>
          <p:nvPr/>
        </p:nvSpPr>
        <p:spPr>
          <a:xfrm>
            <a:off x="3627483" y="1889072"/>
            <a:ext cx="3949200" cy="666977"/>
          </a:xfrm>
          <a:prstGeom prst="rect">
            <a:avLst/>
          </a:prstGeom>
          <a:solidFill>
            <a:srgbClr val="FFFF66"/>
          </a:solidFill>
          <a:ln>
            <a:solidFill>
              <a:schemeClr val="tx1"/>
            </a:solidFill>
          </a:ln>
        </p:spPr>
        <p:txBody>
          <a:bodyPr wrap="square" rtlCol="0">
            <a:spAutoFit/>
          </a:bodyPr>
          <a:lstStyle/>
          <a:p>
            <a:pPr>
              <a:spcAft>
                <a:spcPts val="1200"/>
              </a:spcAft>
            </a:pPr>
            <a:r>
              <a:rPr lang="en-US" sz="1867" b="1" dirty="0"/>
              <a:t>Blanket cooling pipes</a:t>
            </a:r>
            <a:r>
              <a:rPr lang="en-US" sz="1867" dirty="0"/>
              <a:t> integrated and accessible inside the 12 upper ports.</a:t>
            </a:r>
            <a:endParaRPr lang="en-GB" sz="1867" dirty="0"/>
          </a:p>
        </p:txBody>
      </p:sp>
      <p:pic>
        <p:nvPicPr>
          <p:cNvPr id="6" name="Picture 5" descr="A computer generated image of a machine&#10;&#10;Description automatically generated">
            <a:extLst>
              <a:ext uri="{FF2B5EF4-FFF2-40B4-BE49-F238E27FC236}">
                <a16:creationId xmlns:a16="http://schemas.microsoft.com/office/drawing/2014/main" id="{D5501326-7EC3-72D5-2F40-4CFF69AD1166}"/>
              </a:ext>
            </a:extLst>
          </p:cNvPr>
          <p:cNvPicPr>
            <a:picLocks noChangeAspect="1"/>
          </p:cNvPicPr>
          <p:nvPr/>
        </p:nvPicPr>
        <p:blipFill rotWithShape="1">
          <a:blip r:embed="rId3">
            <a:extLst>
              <a:ext uri="{28A0092B-C50C-407E-A947-70E740481C1C}">
                <a14:useLocalDpi xmlns:a14="http://schemas.microsoft.com/office/drawing/2010/main" val="0"/>
              </a:ext>
            </a:extLst>
          </a:blip>
          <a:srcRect l="17418" t="48917" r="33186"/>
          <a:stretch/>
        </p:blipFill>
        <p:spPr>
          <a:xfrm>
            <a:off x="7923797" y="3538752"/>
            <a:ext cx="4121347" cy="2729328"/>
          </a:xfrm>
          <a:prstGeom prst="rect">
            <a:avLst/>
          </a:prstGeom>
        </p:spPr>
      </p:pic>
      <p:sp>
        <p:nvSpPr>
          <p:cNvPr id="8" name="Slide Number Placeholder 4">
            <a:extLst>
              <a:ext uri="{FF2B5EF4-FFF2-40B4-BE49-F238E27FC236}">
                <a16:creationId xmlns:a16="http://schemas.microsoft.com/office/drawing/2014/main" id="{E1C0C305-6D8E-761C-66D6-228BE5BE60B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5" name="TextBox 4">
            <a:extLst>
              <a:ext uri="{FF2B5EF4-FFF2-40B4-BE49-F238E27FC236}">
                <a16:creationId xmlns:a16="http://schemas.microsoft.com/office/drawing/2014/main" id="{ACCC653F-442C-F39D-599B-3B589B15D2FC}"/>
              </a:ext>
            </a:extLst>
          </p:cNvPr>
          <p:cNvSpPr txBox="1"/>
          <p:nvPr/>
        </p:nvSpPr>
        <p:spPr>
          <a:xfrm>
            <a:off x="7923796" y="1889591"/>
            <a:ext cx="4121347" cy="1605889"/>
          </a:xfrm>
          <a:prstGeom prst="rect">
            <a:avLst/>
          </a:prstGeom>
          <a:solidFill>
            <a:srgbClr val="FFFF66"/>
          </a:solidFill>
          <a:ln>
            <a:solidFill>
              <a:schemeClr val="tx1"/>
            </a:solidFill>
          </a:ln>
        </p:spPr>
        <p:txBody>
          <a:bodyPr wrap="square" rtlCol="0">
            <a:spAutoFit/>
          </a:bodyPr>
          <a:lstStyle/>
          <a:p>
            <a:pPr>
              <a:spcAft>
                <a:spcPts val="300"/>
              </a:spcAft>
            </a:pPr>
            <a:r>
              <a:rPr lang="en-US" sz="1867" b="1" dirty="0"/>
              <a:t>Divertor cooling pipes:</a:t>
            </a:r>
            <a:r>
              <a:rPr lang="en-US" sz="1867" dirty="0"/>
              <a:t> </a:t>
            </a:r>
          </a:p>
          <a:p>
            <a:pPr marL="342900" indent="-342900">
              <a:spcAft>
                <a:spcPts val="300"/>
              </a:spcAft>
              <a:buFont typeface="Arial" panose="020B0604020202020204" pitchFamily="34" charset="0"/>
              <a:buChar char="•"/>
            </a:pPr>
            <a:r>
              <a:rPr lang="en-US" sz="1867" dirty="0"/>
              <a:t>In lower RH ports: direct access.</a:t>
            </a:r>
          </a:p>
          <a:p>
            <a:pPr marL="342900" indent="-342900">
              <a:spcAft>
                <a:spcPts val="300"/>
              </a:spcAft>
              <a:buFont typeface="Arial" panose="020B0604020202020204" pitchFamily="34" charset="0"/>
              <a:buChar char="•"/>
            </a:pPr>
            <a:r>
              <a:rPr lang="en-US" sz="1867" dirty="0"/>
              <a:t>In lower pumping ports: Separate access hatch for pipe tools above cryopump flange.</a:t>
            </a:r>
            <a:endParaRPr lang="en-GB" sz="1867" dirty="0"/>
          </a:p>
        </p:txBody>
      </p:sp>
      <p:sp>
        <p:nvSpPr>
          <p:cNvPr id="9" name="TextBox 8">
            <a:extLst>
              <a:ext uri="{FF2B5EF4-FFF2-40B4-BE49-F238E27FC236}">
                <a16:creationId xmlns:a16="http://schemas.microsoft.com/office/drawing/2014/main" id="{E4E5ED69-EA51-38B6-DC9F-4D7A74A28B1B}"/>
              </a:ext>
            </a:extLst>
          </p:cNvPr>
          <p:cNvSpPr txBox="1"/>
          <p:nvPr/>
        </p:nvSpPr>
        <p:spPr>
          <a:xfrm>
            <a:off x="76577" y="752066"/>
            <a:ext cx="11968566" cy="1077218"/>
          </a:xfrm>
          <a:prstGeom prst="rect">
            <a:avLst/>
          </a:prstGeom>
          <a:solidFill>
            <a:schemeClr val="accent1">
              <a:lumMod val="40000"/>
              <a:lumOff val="60000"/>
            </a:schemeClr>
          </a:solidFill>
          <a:ln>
            <a:solidFill>
              <a:schemeClr val="tx1"/>
            </a:solidFill>
          </a:ln>
        </p:spPr>
        <p:txBody>
          <a:bodyPr wrap="square" rtlCol="0">
            <a:spAutoFit/>
          </a:bodyPr>
          <a:lstStyle/>
          <a:p>
            <a:pPr>
              <a:spcAft>
                <a:spcPts val="600"/>
              </a:spcAft>
            </a:pPr>
            <a:r>
              <a:rPr lang="en-US" dirty="0"/>
              <a:t>Cooling pipes inside ports (no access required from plasma side through first wall, </a:t>
            </a:r>
            <a:r>
              <a:rPr lang="en-GB" dirty="0"/>
              <a:t>reduced gamma radiation, no bolts – </a:t>
            </a:r>
            <a:r>
              <a:rPr lang="en-GB" dirty="0" err="1"/>
              <a:t>tbd</a:t>
            </a:r>
            <a:r>
              <a:rPr lang="en-GB" dirty="0"/>
              <a:t>.</a:t>
            </a:r>
            <a:r>
              <a:rPr lang="en-US" dirty="0"/>
              <a:t>). </a:t>
            </a:r>
          </a:p>
          <a:p>
            <a:pPr marL="342900" indent="-342900">
              <a:spcAft>
                <a:spcPts val="600"/>
              </a:spcAft>
              <a:buFont typeface="Calibri" panose="020F0502020204030204" pitchFamily="34" charset="0"/>
              <a:buChar char="→"/>
            </a:pPr>
            <a:r>
              <a:rPr lang="en-US" dirty="0">
                <a:sym typeface="Wingdings" panose="05000000000000000000" pitchFamily="2" charset="2"/>
              </a:rPr>
              <a:t>Divertor cassettes, vertical blanket segments (integration studies only for inboard segments so far).</a:t>
            </a:r>
          </a:p>
          <a:p>
            <a:pPr marL="342900" indent="-342900">
              <a:spcAft>
                <a:spcPts val="600"/>
              </a:spcAft>
              <a:buFont typeface="Calibri" panose="020F0502020204030204" pitchFamily="34" charset="0"/>
              <a:buChar char="→"/>
            </a:pPr>
            <a:r>
              <a:rPr lang="en-US" dirty="0">
                <a:sym typeface="Wingdings" panose="05000000000000000000" pitchFamily="2" charset="2"/>
              </a:rPr>
              <a:t>Lower horizontal, vertical upper ports.</a:t>
            </a:r>
            <a:endParaRPr lang="en-GB" b="1" dirty="0"/>
          </a:p>
        </p:txBody>
      </p:sp>
      <p:sp>
        <p:nvSpPr>
          <p:cNvPr id="3" name="Footer Placeholder 3">
            <a:extLst>
              <a:ext uri="{FF2B5EF4-FFF2-40B4-BE49-F238E27FC236}">
                <a16:creationId xmlns:a16="http://schemas.microsoft.com/office/drawing/2014/main" id="{4453AD2F-6C4F-1927-4908-061498FF6AA3}"/>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
        <p:nvSpPr>
          <p:cNvPr id="19" name="TextBox 18">
            <a:extLst>
              <a:ext uri="{FF2B5EF4-FFF2-40B4-BE49-F238E27FC236}">
                <a16:creationId xmlns:a16="http://schemas.microsoft.com/office/drawing/2014/main" id="{41802354-5629-1DD1-F9CE-8E97D76242F7}"/>
              </a:ext>
            </a:extLst>
          </p:cNvPr>
          <p:cNvSpPr txBox="1"/>
          <p:nvPr/>
        </p:nvSpPr>
        <p:spPr>
          <a:xfrm>
            <a:off x="7298762" y="229567"/>
            <a:ext cx="4746381" cy="338554"/>
          </a:xfrm>
          <a:prstGeom prst="rect">
            <a:avLst/>
          </a:prstGeom>
          <a:noFill/>
          <a:ln w="6350">
            <a:solidFill>
              <a:schemeClr val="tx1"/>
            </a:solidFill>
          </a:ln>
        </p:spPr>
        <p:txBody>
          <a:bodyPr wrap="square" rtlCol="0">
            <a:spAutoFit/>
          </a:bodyPr>
          <a:lstStyle/>
          <a:p>
            <a:pPr algn="just"/>
            <a:r>
              <a:rPr lang="en-GB" sz="1600" dirty="0">
                <a:ea typeface="Cambria" panose="02040503050406030204" pitchFamily="18" charset="0"/>
                <a:cs typeface="Times New Roman" panose="02020603050405020304" pitchFamily="18" charset="0"/>
              </a:rPr>
              <a:t>[C. Bachmann et al., </a:t>
            </a:r>
            <a:r>
              <a:rPr lang="en-GB" sz="1600" dirty="0" err="1">
                <a:ea typeface="Cambria" panose="02040503050406030204" pitchFamily="18" charset="0"/>
                <a:cs typeface="Times New Roman" panose="02020603050405020304" pitchFamily="18" charset="0"/>
              </a:rPr>
              <a:t>Fus</a:t>
            </a:r>
            <a:r>
              <a:rPr lang="en-GB" sz="1600" dirty="0">
                <a:ea typeface="Cambria" panose="02040503050406030204" pitchFamily="18" charset="0"/>
                <a:cs typeface="Times New Roman" panose="02020603050405020304" pitchFamily="18" charset="0"/>
              </a:rPr>
              <a:t>. Eng. Des. 136 (2018), 87-95]</a:t>
            </a:r>
          </a:p>
        </p:txBody>
      </p:sp>
      <p:pic>
        <p:nvPicPr>
          <p:cNvPr id="13" name="Picture 12" descr="A diagram of a machine&#10;&#10;Description automatically generated">
            <a:extLst>
              <a:ext uri="{FF2B5EF4-FFF2-40B4-BE49-F238E27FC236}">
                <a16:creationId xmlns:a16="http://schemas.microsoft.com/office/drawing/2014/main" id="{E036B0CA-64C7-8DB8-A3AB-C16DC943F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483" y="2584866"/>
            <a:ext cx="3671279" cy="3864063"/>
          </a:xfrm>
          <a:prstGeom prst="rect">
            <a:avLst/>
          </a:prstGeom>
        </p:spPr>
      </p:pic>
      <p:pic>
        <p:nvPicPr>
          <p:cNvPr id="11" name="Picture 10" descr="A blue and green diagram of a machine&#10;&#10;Description automatically generated">
            <a:extLst>
              <a:ext uri="{FF2B5EF4-FFF2-40B4-BE49-F238E27FC236}">
                <a16:creationId xmlns:a16="http://schemas.microsoft.com/office/drawing/2014/main" id="{C92763FE-B447-C9A5-1E84-533012D372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77" y="2097210"/>
            <a:ext cx="3468943" cy="4008724"/>
          </a:xfrm>
          <a:prstGeom prst="rect">
            <a:avLst/>
          </a:prstGeom>
        </p:spPr>
      </p:pic>
    </p:spTree>
    <p:extLst>
      <p:ext uri="{BB962C8B-B14F-4D97-AF65-F5344CB8AC3E}">
        <p14:creationId xmlns:p14="http://schemas.microsoft.com/office/powerpoint/2010/main" val="111664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30C82-AF33-F538-0FB3-48FA8A9C7AD2}"/>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051941EA-B8FB-A305-5F9E-92BB6CD79B4D}"/>
              </a:ext>
            </a:extLst>
          </p:cNvPr>
          <p:cNvSpPr>
            <a:spLocks noGrp="1"/>
          </p:cNvSpPr>
          <p:nvPr>
            <p:ph type="title"/>
          </p:nvPr>
        </p:nvSpPr>
        <p:spPr>
          <a:xfrm>
            <a:off x="962457" y="34307"/>
            <a:ext cx="5568129" cy="716504"/>
          </a:xfrm>
        </p:spPr>
        <p:txBody>
          <a:bodyPr/>
          <a:lstStyle/>
          <a:p>
            <a:pPr>
              <a:lnSpc>
                <a:spcPct val="100000"/>
              </a:lnSpc>
            </a:pPr>
            <a:r>
              <a:rPr lang="en-US" sz="2345" dirty="0"/>
              <a:t>Electrical connections</a:t>
            </a:r>
            <a:endParaRPr lang="en-GB" sz="2345" dirty="0"/>
          </a:p>
        </p:txBody>
      </p:sp>
      <p:sp>
        <p:nvSpPr>
          <p:cNvPr id="2" name="TextBox 1">
            <a:extLst>
              <a:ext uri="{FF2B5EF4-FFF2-40B4-BE49-F238E27FC236}">
                <a16:creationId xmlns:a16="http://schemas.microsoft.com/office/drawing/2014/main" id="{2323C10B-62F2-DF86-5DD5-514FCADF3650}"/>
              </a:ext>
            </a:extLst>
          </p:cNvPr>
          <p:cNvSpPr txBox="1"/>
          <p:nvPr/>
        </p:nvSpPr>
        <p:spPr>
          <a:xfrm>
            <a:off x="234898" y="750810"/>
            <a:ext cx="4427963" cy="5632311"/>
          </a:xfrm>
          <a:prstGeom prst="rect">
            <a:avLst/>
          </a:prstGeom>
          <a:noFill/>
        </p:spPr>
        <p:txBody>
          <a:bodyPr wrap="square" rtlCol="0">
            <a:spAutoFit/>
          </a:bodyPr>
          <a:lstStyle/>
          <a:p>
            <a:r>
              <a:rPr lang="en-US" b="1" dirty="0"/>
              <a:t>Design:</a:t>
            </a:r>
            <a:r>
              <a:rPr lang="en-US" dirty="0"/>
              <a:t> Small thermal expansions. </a:t>
            </a:r>
          </a:p>
          <a:p>
            <a:pPr marL="279149" indent="-279149">
              <a:spcBef>
                <a:spcPts val="600"/>
              </a:spcBef>
              <a:buFont typeface="Arial" panose="020B0604020202020204" pitchFamily="34" charset="0"/>
              <a:buChar char="•"/>
            </a:pPr>
            <a:r>
              <a:rPr lang="en-US" u="sng" dirty="0">
                <a:sym typeface="Wingdings" panose="05000000000000000000" pitchFamily="2" charset="2"/>
              </a:rPr>
              <a:t>Inboard blanket:</a:t>
            </a:r>
            <a:r>
              <a:rPr lang="en-US" dirty="0">
                <a:sym typeface="Wingdings" panose="05000000000000000000" pitchFamily="2" charset="2"/>
              </a:rPr>
              <a:t> Radial electrical connections guaranteed by ferromagnetic force. (Currents in pipes to be verified.)</a:t>
            </a:r>
          </a:p>
          <a:p>
            <a:pPr marL="279149" indent="-279149">
              <a:spcBef>
                <a:spcPts val="600"/>
              </a:spcBef>
              <a:buFont typeface="Arial" panose="020B0604020202020204" pitchFamily="34" charset="0"/>
              <a:buChar char="•"/>
            </a:pPr>
            <a:r>
              <a:rPr lang="en-US" u="sng" dirty="0">
                <a:sym typeface="Wingdings" panose="05000000000000000000" pitchFamily="2" charset="2"/>
              </a:rPr>
              <a:t>Outboard blankets:</a:t>
            </a:r>
            <a:r>
              <a:rPr lang="en-US" dirty="0">
                <a:sym typeface="Wingdings" panose="05000000000000000000" pitchFamily="2" charset="2"/>
              </a:rPr>
              <a:t> electrical connections possibly guaranteed by bolts (not decided yet).</a:t>
            </a:r>
          </a:p>
          <a:p>
            <a:pPr marL="279149" indent="-279149">
              <a:spcBef>
                <a:spcPts val="600"/>
              </a:spcBef>
              <a:buFont typeface="Arial" panose="020B0604020202020204" pitchFamily="34" charset="0"/>
              <a:buChar char="•"/>
            </a:pPr>
            <a:r>
              <a:rPr lang="en-US" u="sng" dirty="0">
                <a:sym typeface="Wingdings" panose="05000000000000000000" pitchFamily="2" charset="2"/>
              </a:rPr>
              <a:t>Divertor:</a:t>
            </a:r>
            <a:r>
              <a:rPr lang="en-US" dirty="0">
                <a:sym typeface="Wingdings" panose="05000000000000000000" pitchFamily="2" charset="2"/>
              </a:rPr>
              <a:t> electrical contacts guaranteed by preloaded cassette.</a:t>
            </a:r>
            <a:endParaRPr lang="en-US" dirty="0"/>
          </a:p>
          <a:p>
            <a:pPr>
              <a:spcBef>
                <a:spcPts val="600"/>
              </a:spcBef>
            </a:pPr>
            <a:endParaRPr lang="en-US" b="1" dirty="0"/>
          </a:p>
          <a:p>
            <a:pPr>
              <a:spcBef>
                <a:spcPts val="600"/>
              </a:spcBef>
            </a:pPr>
            <a:r>
              <a:rPr lang="en-US" b="1" dirty="0"/>
              <a:t>EM Loads:</a:t>
            </a:r>
          </a:p>
          <a:p>
            <a:pPr marL="279149" indent="-279149">
              <a:spcBef>
                <a:spcPts val="600"/>
              </a:spcBef>
              <a:spcAft>
                <a:spcPts val="600"/>
              </a:spcAft>
              <a:buFont typeface="Arial" panose="020B0604020202020204" pitchFamily="34" charset="0"/>
              <a:buChar char="•"/>
            </a:pPr>
            <a:r>
              <a:rPr lang="en-US" dirty="0"/>
              <a:t>Asymmetric electrical connections cause large asymmetric EM loads </a:t>
            </a:r>
            <a:r>
              <a:rPr lang="en-US" dirty="0">
                <a:sym typeface="Wingdings" panose="05000000000000000000" pitchFamily="2" charset="2"/>
              </a:rPr>
              <a:t> electrical connections in the center of the blanket</a:t>
            </a:r>
            <a:r>
              <a:rPr lang="en-US" dirty="0"/>
              <a:t>, see also </a:t>
            </a:r>
            <a:r>
              <a:rPr lang="en-GB" sz="1400" dirty="0">
                <a:ea typeface="Cambria" panose="02040503050406030204" pitchFamily="18" charset="0"/>
                <a:cs typeface="Times New Roman" panose="02020603050405020304" pitchFamily="18" charset="0"/>
              </a:rPr>
              <a:t>[I. Maione et al., </a:t>
            </a:r>
            <a:r>
              <a:rPr lang="en-GB" sz="1400" dirty="0" err="1">
                <a:ea typeface="Cambria" panose="02040503050406030204" pitchFamily="18" charset="0"/>
                <a:cs typeface="Times New Roman" panose="02020603050405020304" pitchFamily="18" charset="0"/>
              </a:rPr>
              <a:t>Fus</a:t>
            </a:r>
            <a:r>
              <a:rPr lang="en-GB" sz="1400" dirty="0">
                <a:ea typeface="Cambria" panose="02040503050406030204" pitchFamily="18" charset="0"/>
                <a:cs typeface="Times New Roman" panose="02020603050405020304" pitchFamily="18" charset="0"/>
              </a:rPr>
              <a:t>. Eng. Des. 166 (2021) 112285]</a:t>
            </a:r>
            <a:endParaRPr lang="en-GB" dirty="0">
              <a:ea typeface="Cambria" panose="02040503050406030204" pitchFamily="18" charset="0"/>
              <a:cs typeface="Times New Roman" panose="02020603050405020304" pitchFamily="18" charset="0"/>
            </a:endParaRPr>
          </a:p>
          <a:p>
            <a:pPr marL="279149" indent="-279149">
              <a:spcBef>
                <a:spcPts val="600"/>
              </a:spcBef>
              <a:buFont typeface="Arial" panose="020B0604020202020204" pitchFamily="34" charset="0"/>
              <a:buChar char="•"/>
            </a:pPr>
            <a:r>
              <a:rPr lang="en-US" dirty="0">
                <a:sym typeface="Wingdings" panose="05000000000000000000" pitchFamily="2" charset="2"/>
              </a:rPr>
              <a:t>Phenomenon not fully understood, will be studied this year.</a:t>
            </a:r>
            <a:endParaRPr lang="en-US" dirty="0"/>
          </a:p>
        </p:txBody>
      </p:sp>
      <p:sp>
        <p:nvSpPr>
          <p:cNvPr id="5" name="Slide Number Placeholder 4">
            <a:extLst>
              <a:ext uri="{FF2B5EF4-FFF2-40B4-BE49-F238E27FC236}">
                <a16:creationId xmlns:a16="http://schemas.microsoft.com/office/drawing/2014/main" id="{6F15406E-83D8-0464-5B58-A57EC4100E56}"/>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8" name="Footer Placeholder 3">
            <a:extLst>
              <a:ext uri="{FF2B5EF4-FFF2-40B4-BE49-F238E27FC236}">
                <a16:creationId xmlns:a16="http://schemas.microsoft.com/office/drawing/2014/main" id="{848F738B-A057-91F0-730C-BF35815C44C1}"/>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grpSp>
        <p:nvGrpSpPr>
          <p:cNvPr id="10" name="Gruppo 29">
            <a:extLst>
              <a:ext uri="{FF2B5EF4-FFF2-40B4-BE49-F238E27FC236}">
                <a16:creationId xmlns:a16="http://schemas.microsoft.com/office/drawing/2014/main" id="{7FCD9173-EE0D-E188-329C-294B56813F24}"/>
              </a:ext>
            </a:extLst>
          </p:cNvPr>
          <p:cNvGrpSpPr>
            <a:grpSpLocks noChangeAspect="1"/>
          </p:cNvGrpSpPr>
          <p:nvPr/>
        </p:nvGrpSpPr>
        <p:grpSpPr>
          <a:xfrm>
            <a:off x="5680596" y="715583"/>
            <a:ext cx="6419948" cy="3189790"/>
            <a:chOff x="6891180" y="715583"/>
            <a:chExt cx="5209364" cy="2588304"/>
          </a:xfrm>
        </p:grpSpPr>
        <p:pic>
          <p:nvPicPr>
            <p:cNvPr id="11" name="Immagine 30">
              <a:extLst>
                <a:ext uri="{FF2B5EF4-FFF2-40B4-BE49-F238E27FC236}">
                  <a16:creationId xmlns:a16="http://schemas.microsoft.com/office/drawing/2014/main" id="{04AC5FB4-92CB-A904-7613-3B66A4515305}"/>
                </a:ext>
              </a:extLst>
            </p:cNvPr>
            <p:cNvPicPr>
              <a:picLocks noChangeAspect="1"/>
            </p:cNvPicPr>
            <p:nvPr/>
          </p:nvPicPr>
          <p:blipFill>
            <a:blip r:embed="rId3"/>
            <a:stretch>
              <a:fillRect/>
            </a:stretch>
          </p:blipFill>
          <p:spPr>
            <a:xfrm>
              <a:off x="9537277" y="715583"/>
              <a:ext cx="1319863" cy="2588304"/>
            </a:xfrm>
            <a:prstGeom prst="rect">
              <a:avLst/>
            </a:prstGeom>
          </p:spPr>
        </p:pic>
        <p:pic>
          <p:nvPicPr>
            <p:cNvPr id="12" name="Immagine 31">
              <a:extLst>
                <a:ext uri="{FF2B5EF4-FFF2-40B4-BE49-F238E27FC236}">
                  <a16:creationId xmlns:a16="http://schemas.microsoft.com/office/drawing/2014/main" id="{03037A48-E783-8F9E-6685-9F4D725A0B02}"/>
                </a:ext>
              </a:extLst>
            </p:cNvPr>
            <p:cNvPicPr>
              <a:picLocks noChangeAspect="1"/>
            </p:cNvPicPr>
            <p:nvPr/>
          </p:nvPicPr>
          <p:blipFill>
            <a:blip r:embed="rId4"/>
            <a:stretch>
              <a:fillRect/>
            </a:stretch>
          </p:blipFill>
          <p:spPr>
            <a:xfrm>
              <a:off x="6891180" y="727646"/>
              <a:ext cx="1262220" cy="2468559"/>
            </a:xfrm>
            <a:prstGeom prst="rect">
              <a:avLst/>
            </a:prstGeom>
          </p:spPr>
        </p:pic>
        <p:pic>
          <p:nvPicPr>
            <p:cNvPr id="13" name="Immagine 32">
              <a:extLst>
                <a:ext uri="{FF2B5EF4-FFF2-40B4-BE49-F238E27FC236}">
                  <a16:creationId xmlns:a16="http://schemas.microsoft.com/office/drawing/2014/main" id="{EC9907FD-C5E9-DCF4-EF11-1DA96FA2534F}"/>
                </a:ext>
              </a:extLst>
            </p:cNvPr>
            <p:cNvPicPr>
              <a:picLocks noChangeAspect="1"/>
            </p:cNvPicPr>
            <p:nvPr/>
          </p:nvPicPr>
          <p:blipFill>
            <a:blip r:embed="rId5"/>
            <a:stretch>
              <a:fillRect/>
            </a:stretch>
          </p:blipFill>
          <p:spPr>
            <a:xfrm>
              <a:off x="8288067" y="715583"/>
              <a:ext cx="1267661" cy="2514985"/>
            </a:xfrm>
            <a:prstGeom prst="rect">
              <a:avLst/>
            </a:prstGeom>
          </p:spPr>
        </p:pic>
        <p:pic>
          <p:nvPicPr>
            <p:cNvPr id="14" name="Immagine 33">
              <a:extLst>
                <a:ext uri="{FF2B5EF4-FFF2-40B4-BE49-F238E27FC236}">
                  <a16:creationId xmlns:a16="http://schemas.microsoft.com/office/drawing/2014/main" id="{18DB6ABA-8E75-DDCA-01D4-724E3D36B1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976" t="2324" r="31846" b="6505"/>
            <a:stretch/>
          </p:blipFill>
          <p:spPr>
            <a:xfrm>
              <a:off x="10939605" y="722343"/>
              <a:ext cx="1160939" cy="2473862"/>
            </a:xfrm>
            <a:prstGeom prst="rect">
              <a:avLst/>
            </a:prstGeom>
          </p:spPr>
        </p:pic>
        <p:sp>
          <p:nvSpPr>
            <p:cNvPr id="15" name="CasellaDiTesto 34">
              <a:extLst>
                <a:ext uri="{FF2B5EF4-FFF2-40B4-BE49-F238E27FC236}">
                  <a16:creationId xmlns:a16="http://schemas.microsoft.com/office/drawing/2014/main" id="{953EDBE6-8214-3847-4704-E3453BEAEAE0}"/>
                </a:ext>
              </a:extLst>
            </p:cNvPr>
            <p:cNvSpPr txBox="1"/>
            <p:nvPr/>
          </p:nvSpPr>
          <p:spPr>
            <a:xfrm>
              <a:off x="8507886" y="865975"/>
              <a:ext cx="439024" cy="276999"/>
            </a:xfrm>
            <a:prstGeom prst="rect">
              <a:avLst/>
            </a:prstGeom>
            <a:noFill/>
          </p:spPr>
          <p:txBody>
            <a:bodyPr wrap="square" rtlCol="0">
              <a:spAutoFit/>
            </a:bodyPr>
            <a:lstStyle/>
            <a:p>
              <a:r>
                <a:rPr lang="en-US" sz="1200" b="1" dirty="0"/>
                <a:t>2.1</a:t>
              </a:r>
            </a:p>
          </p:txBody>
        </p:sp>
        <p:sp>
          <p:nvSpPr>
            <p:cNvPr id="16" name="CasellaDiTesto 35">
              <a:extLst>
                <a:ext uri="{FF2B5EF4-FFF2-40B4-BE49-F238E27FC236}">
                  <a16:creationId xmlns:a16="http://schemas.microsoft.com/office/drawing/2014/main" id="{AA8A17B9-D26F-A7EF-3E06-1E87DB42DE0E}"/>
                </a:ext>
              </a:extLst>
            </p:cNvPr>
            <p:cNvSpPr txBox="1"/>
            <p:nvPr/>
          </p:nvSpPr>
          <p:spPr>
            <a:xfrm>
              <a:off x="9649785" y="806591"/>
              <a:ext cx="439024" cy="276999"/>
            </a:xfrm>
            <a:prstGeom prst="rect">
              <a:avLst/>
            </a:prstGeom>
            <a:noFill/>
          </p:spPr>
          <p:txBody>
            <a:bodyPr wrap="square" rtlCol="0">
              <a:spAutoFit/>
            </a:bodyPr>
            <a:lstStyle/>
            <a:p>
              <a:r>
                <a:rPr lang="en-US" sz="1200" b="1" dirty="0"/>
                <a:t>2.2</a:t>
              </a:r>
            </a:p>
          </p:txBody>
        </p:sp>
        <p:sp>
          <p:nvSpPr>
            <p:cNvPr id="17" name="CasellaDiTesto 36">
              <a:extLst>
                <a:ext uri="{FF2B5EF4-FFF2-40B4-BE49-F238E27FC236}">
                  <a16:creationId xmlns:a16="http://schemas.microsoft.com/office/drawing/2014/main" id="{439D6CC2-C05A-2B72-C1C3-FEAF60E497C9}"/>
                </a:ext>
              </a:extLst>
            </p:cNvPr>
            <p:cNvSpPr txBox="1"/>
            <p:nvPr/>
          </p:nvSpPr>
          <p:spPr>
            <a:xfrm>
              <a:off x="11010200" y="820503"/>
              <a:ext cx="439024" cy="276999"/>
            </a:xfrm>
            <a:prstGeom prst="rect">
              <a:avLst/>
            </a:prstGeom>
            <a:noFill/>
          </p:spPr>
          <p:txBody>
            <a:bodyPr wrap="square" rtlCol="0">
              <a:spAutoFit/>
            </a:bodyPr>
            <a:lstStyle/>
            <a:p>
              <a:r>
                <a:rPr lang="en-US" sz="1200" b="1" dirty="0"/>
                <a:t>2.3</a:t>
              </a:r>
            </a:p>
          </p:txBody>
        </p:sp>
        <p:sp>
          <p:nvSpPr>
            <p:cNvPr id="18" name="CasellaDiTesto 37">
              <a:extLst>
                <a:ext uri="{FF2B5EF4-FFF2-40B4-BE49-F238E27FC236}">
                  <a16:creationId xmlns:a16="http://schemas.microsoft.com/office/drawing/2014/main" id="{C451CB36-97D6-C8FA-34A5-4B0696B5EE7C}"/>
                </a:ext>
              </a:extLst>
            </p:cNvPr>
            <p:cNvSpPr txBox="1"/>
            <p:nvPr/>
          </p:nvSpPr>
          <p:spPr>
            <a:xfrm>
              <a:off x="6942960" y="856000"/>
              <a:ext cx="439024" cy="276999"/>
            </a:xfrm>
            <a:prstGeom prst="rect">
              <a:avLst/>
            </a:prstGeom>
            <a:noFill/>
          </p:spPr>
          <p:txBody>
            <a:bodyPr wrap="square" rtlCol="0">
              <a:spAutoFit/>
            </a:bodyPr>
            <a:lstStyle/>
            <a:p>
              <a:r>
                <a:rPr lang="en-US" sz="1200" b="1" dirty="0"/>
                <a:t>1.0</a:t>
              </a:r>
            </a:p>
          </p:txBody>
        </p:sp>
      </p:grpSp>
      <p:sp>
        <p:nvSpPr>
          <p:cNvPr id="19" name="TextBox 18">
            <a:extLst>
              <a:ext uri="{FF2B5EF4-FFF2-40B4-BE49-F238E27FC236}">
                <a16:creationId xmlns:a16="http://schemas.microsoft.com/office/drawing/2014/main" id="{79A1ADB6-B19F-7918-2D0C-94D2D8BE55BE}"/>
              </a:ext>
            </a:extLst>
          </p:cNvPr>
          <p:cNvSpPr txBox="1"/>
          <p:nvPr/>
        </p:nvSpPr>
        <p:spPr>
          <a:xfrm>
            <a:off x="5368413" y="3823050"/>
            <a:ext cx="6732131" cy="646331"/>
          </a:xfrm>
          <a:prstGeom prst="rect">
            <a:avLst/>
          </a:prstGeom>
          <a:noFill/>
        </p:spPr>
        <p:txBody>
          <a:bodyPr wrap="square" rtlCol="0">
            <a:spAutoFit/>
          </a:bodyPr>
          <a:lstStyle/>
          <a:p>
            <a:r>
              <a:rPr lang="en-US" b="1" dirty="0"/>
              <a:t>Radial loads during plasma disruption on left/right inboard segment:</a:t>
            </a:r>
          </a:p>
          <a:p>
            <a:r>
              <a:rPr lang="en-US" b="1" dirty="0"/>
              <a:t>        ±512 </a:t>
            </a:r>
            <a:r>
              <a:rPr lang="en-US" b="1" dirty="0" err="1"/>
              <a:t>kN</a:t>
            </a:r>
            <a:r>
              <a:rPr lang="en-US" b="1" dirty="0"/>
              <a:t>                  ±444 </a:t>
            </a:r>
            <a:r>
              <a:rPr lang="en-US" b="1" dirty="0" err="1"/>
              <a:t>kN</a:t>
            </a:r>
            <a:r>
              <a:rPr lang="en-US" b="1" dirty="0"/>
              <a:t>                 ±79 </a:t>
            </a:r>
            <a:r>
              <a:rPr lang="en-US" b="1" dirty="0" err="1"/>
              <a:t>kN</a:t>
            </a:r>
            <a:r>
              <a:rPr lang="en-US" b="1" dirty="0"/>
              <a:t>                  ±424 </a:t>
            </a:r>
            <a:r>
              <a:rPr lang="en-US" b="1" dirty="0" err="1"/>
              <a:t>kN</a:t>
            </a:r>
            <a:endParaRPr lang="en-US" dirty="0"/>
          </a:p>
        </p:txBody>
      </p:sp>
      <p:sp>
        <p:nvSpPr>
          <p:cNvPr id="20" name="TextBox 19">
            <a:extLst>
              <a:ext uri="{FF2B5EF4-FFF2-40B4-BE49-F238E27FC236}">
                <a16:creationId xmlns:a16="http://schemas.microsoft.com/office/drawing/2014/main" id="{BEE56AFD-2376-4ABA-05DE-0A89C50093DC}"/>
              </a:ext>
            </a:extLst>
          </p:cNvPr>
          <p:cNvSpPr txBox="1"/>
          <p:nvPr/>
        </p:nvSpPr>
        <p:spPr>
          <a:xfrm>
            <a:off x="4395147" y="468728"/>
            <a:ext cx="1317485" cy="923330"/>
          </a:xfrm>
          <a:prstGeom prst="rect">
            <a:avLst/>
          </a:prstGeom>
          <a:noFill/>
          <a:ln w="12700">
            <a:solidFill>
              <a:schemeClr val="accent2">
                <a:lumMod val="75000"/>
              </a:schemeClr>
            </a:solidFill>
          </a:ln>
        </p:spPr>
        <p:txBody>
          <a:bodyPr wrap="square" rtlCol="0">
            <a:spAutoFit/>
          </a:bodyPr>
          <a:lstStyle/>
          <a:p>
            <a:pPr algn="ctr"/>
            <a:r>
              <a:rPr lang="en-US" dirty="0"/>
              <a:t>Electrical connections to VV</a:t>
            </a:r>
          </a:p>
        </p:txBody>
      </p:sp>
      <p:cxnSp>
        <p:nvCxnSpPr>
          <p:cNvPr id="22" name="Straight Connector 21">
            <a:extLst>
              <a:ext uri="{FF2B5EF4-FFF2-40B4-BE49-F238E27FC236}">
                <a16:creationId xmlns:a16="http://schemas.microsoft.com/office/drawing/2014/main" id="{1B5FE010-133C-87D9-D57C-2A6DF8FF67EF}"/>
              </a:ext>
            </a:extLst>
          </p:cNvPr>
          <p:cNvCxnSpPr>
            <a:cxnSpLocks/>
            <a:stCxn id="20" idx="3"/>
          </p:cNvCxnSpPr>
          <p:nvPr/>
        </p:nvCxnSpPr>
        <p:spPr>
          <a:xfrm>
            <a:off x="5712632" y="930393"/>
            <a:ext cx="725823" cy="3413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F9277D-B487-612A-1FB5-CDB102E58E6E}"/>
              </a:ext>
            </a:extLst>
          </p:cNvPr>
          <p:cNvCxnSpPr>
            <a:cxnSpLocks/>
            <a:stCxn id="20" idx="3"/>
          </p:cNvCxnSpPr>
          <p:nvPr/>
        </p:nvCxnSpPr>
        <p:spPr>
          <a:xfrm>
            <a:off x="5712632" y="930393"/>
            <a:ext cx="261987" cy="255575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9DCF5C5-A4C4-0B1D-F17A-8D612F3345F7}"/>
              </a:ext>
            </a:extLst>
          </p:cNvPr>
          <p:cNvSpPr/>
          <p:nvPr/>
        </p:nvSpPr>
        <p:spPr>
          <a:xfrm>
            <a:off x="8964348" y="418854"/>
            <a:ext cx="1626581" cy="3404196"/>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C26B5C-78D7-0C61-2583-D9D4103DFD39}"/>
              </a:ext>
            </a:extLst>
          </p:cNvPr>
          <p:cNvSpPr txBox="1"/>
          <p:nvPr/>
        </p:nvSpPr>
        <p:spPr>
          <a:xfrm>
            <a:off x="8964349" y="4583558"/>
            <a:ext cx="1626580" cy="646331"/>
          </a:xfrm>
          <a:prstGeom prst="rect">
            <a:avLst/>
          </a:prstGeom>
          <a:noFill/>
          <a:ln w="12700">
            <a:solidFill>
              <a:schemeClr val="accent2">
                <a:lumMod val="75000"/>
              </a:schemeClr>
            </a:solidFill>
          </a:ln>
        </p:spPr>
        <p:txBody>
          <a:bodyPr wrap="square" rtlCol="0">
            <a:spAutoFit/>
          </a:bodyPr>
          <a:lstStyle/>
          <a:p>
            <a:pPr algn="ctr"/>
            <a:r>
              <a:rPr lang="en-US" dirty="0"/>
              <a:t>Chosen concept</a:t>
            </a:r>
          </a:p>
        </p:txBody>
      </p:sp>
    </p:spTree>
    <p:extLst>
      <p:ext uri="{BB962C8B-B14F-4D97-AF65-F5344CB8AC3E}">
        <p14:creationId xmlns:p14="http://schemas.microsoft.com/office/powerpoint/2010/main" val="397403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D154C-5742-D7FB-7B7B-A12DF0DFCD5E}"/>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8E754770-AE24-6DFD-C1AB-0B6F1AEFF157}"/>
              </a:ext>
            </a:extLst>
          </p:cNvPr>
          <p:cNvSpPr>
            <a:spLocks noGrp="1"/>
          </p:cNvSpPr>
          <p:nvPr>
            <p:ph type="title"/>
          </p:nvPr>
        </p:nvSpPr>
        <p:spPr>
          <a:xfrm>
            <a:off x="962457" y="34307"/>
            <a:ext cx="8753780" cy="716504"/>
          </a:xfrm>
        </p:spPr>
        <p:txBody>
          <a:bodyPr/>
          <a:lstStyle/>
          <a:p>
            <a:pPr>
              <a:lnSpc>
                <a:spcPct val="100000"/>
              </a:lnSpc>
            </a:pPr>
            <a:r>
              <a:rPr lang="en-US" sz="2345" dirty="0"/>
              <a:t>Identification of design loads acting on in-vessel components</a:t>
            </a:r>
            <a:endParaRPr lang="en-GB" sz="2345" dirty="0"/>
          </a:p>
        </p:txBody>
      </p:sp>
      <p:sp>
        <p:nvSpPr>
          <p:cNvPr id="5" name="Slide Number Placeholder 4">
            <a:extLst>
              <a:ext uri="{FF2B5EF4-FFF2-40B4-BE49-F238E27FC236}">
                <a16:creationId xmlns:a16="http://schemas.microsoft.com/office/drawing/2014/main" id="{4544E9D2-A331-81BB-5295-D1E29A875F82}"/>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8" name="Footer Placeholder 3">
            <a:extLst>
              <a:ext uri="{FF2B5EF4-FFF2-40B4-BE49-F238E27FC236}">
                <a16:creationId xmlns:a16="http://schemas.microsoft.com/office/drawing/2014/main" id="{A2380131-1167-887C-A621-5F4DAB334C43}"/>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graphicFrame>
        <p:nvGraphicFramePr>
          <p:cNvPr id="6" name="Table 5">
            <a:extLst>
              <a:ext uri="{FF2B5EF4-FFF2-40B4-BE49-F238E27FC236}">
                <a16:creationId xmlns:a16="http://schemas.microsoft.com/office/drawing/2014/main" id="{CDE5702D-8B98-03E6-34A3-F09BE6465863}"/>
              </a:ext>
            </a:extLst>
          </p:cNvPr>
          <p:cNvGraphicFramePr>
            <a:graphicFrameLocks noGrp="1"/>
          </p:cNvGraphicFramePr>
          <p:nvPr>
            <p:extLst>
              <p:ext uri="{D42A27DB-BD31-4B8C-83A1-F6EECF244321}">
                <p14:modId xmlns:p14="http://schemas.microsoft.com/office/powerpoint/2010/main" val="3871807375"/>
              </p:ext>
            </p:extLst>
          </p:nvPr>
        </p:nvGraphicFramePr>
        <p:xfrm>
          <a:off x="151770" y="879526"/>
          <a:ext cx="11947807" cy="3855720"/>
        </p:xfrm>
        <a:graphic>
          <a:graphicData uri="http://schemas.openxmlformats.org/drawingml/2006/table">
            <a:tbl>
              <a:tblPr firstRow="1" bandRow="1">
                <a:tableStyleId>{5C22544A-7EE6-4342-B048-85BDC9FD1C3A}</a:tableStyleId>
              </a:tblPr>
              <a:tblGrid>
                <a:gridCol w="4324314">
                  <a:extLst>
                    <a:ext uri="{9D8B030D-6E8A-4147-A177-3AD203B41FA5}">
                      <a16:colId xmlns:a16="http://schemas.microsoft.com/office/drawing/2014/main" val="912662247"/>
                    </a:ext>
                  </a:extLst>
                </a:gridCol>
                <a:gridCol w="2321169">
                  <a:extLst>
                    <a:ext uri="{9D8B030D-6E8A-4147-A177-3AD203B41FA5}">
                      <a16:colId xmlns:a16="http://schemas.microsoft.com/office/drawing/2014/main" val="2383257085"/>
                    </a:ext>
                  </a:extLst>
                </a:gridCol>
                <a:gridCol w="2706608">
                  <a:extLst>
                    <a:ext uri="{9D8B030D-6E8A-4147-A177-3AD203B41FA5}">
                      <a16:colId xmlns:a16="http://schemas.microsoft.com/office/drawing/2014/main" val="1028989181"/>
                    </a:ext>
                  </a:extLst>
                </a:gridCol>
                <a:gridCol w="2595716">
                  <a:extLst>
                    <a:ext uri="{9D8B030D-6E8A-4147-A177-3AD203B41FA5}">
                      <a16:colId xmlns:a16="http://schemas.microsoft.com/office/drawing/2014/main" val="1932591774"/>
                    </a:ext>
                  </a:extLst>
                </a:gridCol>
              </a:tblGrid>
              <a:tr h="370840">
                <a:tc>
                  <a:txBody>
                    <a:bodyPr/>
                    <a:lstStyle/>
                    <a:p>
                      <a:pPr algn="ctr"/>
                      <a:r>
                        <a:rPr lang="en-GB" sz="1800" dirty="0"/>
                        <a:t>Loads considered in the concept definition phase (currently estimates)</a:t>
                      </a:r>
                    </a:p>
                  </a:txBody>
                  <a:tcPr anchor="ctr"/>
                </a:tc>
                <a:tc>
                  <a:txBody>
                    <a:bodyPr/>
                    <a:lstStyle/>
                    <a:p>
                      <a:pPr algn="ctr"/>
                      <a:r>
                        <a:rPr lang="en-US" sz="1800" dirty="0"/>
                        <a:t>Divertor cassette</a:t>
                      </a:r>
                      <a:endParaRPr lang="en-GB" sz="1800" dirty="0"/>
                    </a:p>
                  </a:txBody>
                  <a:tcPr anchor="ctr"/>
                </a:tc>
                <a:tc>
                  <a:txBody>
                    <a:bodyPr/>
                    <a:lstStyle/>
                    <a:p>
                      <a:pPr algn="ctr"/>
                      <a:r>
                        <a:rPr lang="en-US" sz="1800" dirty="0"/>
                        <a:t>Inboard blanket segment</a:t>
                      </a:r>
                      <a:endParaRPr lang="en-GB" sz="1800" dirty="0"/>
                    </a:p>
                  </a:txBody>
                  <a:tcPr anchor="ctr"/>
                </a:tc>
                <a:tc>
                  <a:txBody>
                    <a:bodyPr/>
                    <a:lstStyle/>
                    <a:p>
                      <a:pPr algn="ctr"/>
                      <a:r>
                        <a:rPr lang="en-US" sz="1800" dirty="0"/>
                        <a:t>Outboard blanket segment</a:t>
                      </a:r>
                      <a:endParaRPr lang="en-GB" sz="1800" dirty="0"/>
                    </a:p>
                  </a:txBody>
                  <a:tcPr anchor="ctr"/>
                </a:tc>
                <a:extLst>
                  <a:ext uri="{0D108BD9-81ED-4DB2-BD59-A6C34878D82A}">
                    <a16:rowId xmlns:a16="http://schemas.microsoft.com/office/drawing/2014/main" val="388086810"/>
                  </a:ext>
                </a:extLst>
              </a:tr>
              <a:tr h="370840">
                <a:tc>
                  <a:txBody>
                    <a:bodyPr/>
                    <a:lstStyle/>
                    <a:p>
                      <a:r>
                        <a:rPr lang="en-US" sz="1800" dirty="0"/>
                        <a:t>Dead weight</a:t>
                      </a:r>
                      <a:endParaRPr lang="en-GB" sz="1800" dirty="0"/>
                    </a:p>
                  </a:txBody>
                  <a:tcPr anchor="ctr"/>
                </a:tc>
                <a:tc>
                  <a:txBody>
                    <a:bodyPr/>
                    <a:lstStyle/>
                    <a:p>
                      <a:pPr algn="ctr"/>
                      <a:r>
                        <a:rPr lang="en-GB" sz="1800" dirty="0" err="1"/>
                        <a:t>F</a:t>
                      </a:r>
                      <a:r>
                        <a:rPr lang="en-GB" sz="1800" baseline="-25000" dirty="0" err="1"/>
                        <a:t>z</a:t>
                      </a:r>
                      <a:r>
                        <a:rPr lang="en-GB" sz="1800" dirty="0"/>
                        <a:t> = -12 </a:t>
                      </a:r>
                      <a:r>
                        <a:rPr lang="en-GB" sz="1800" dirty="0" err="1"/>
                        <a:t>kN</a:t>
                      </a:r>
                      <a:r>
                        <a:rPr lang="en-GB" sz="1800" dirty="0"/>
                        <a:t> (1.2 tons)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z</a:t>
                      </a:r>
                      <a:r>
                        <a:rPr lang="en-GB" sz="1800" dirty="0"/>
                        <a:t> = -30 </a:t>
                      </a:r>
                      <a:r>
                        <a:rPr lang="en-GB" sz="1800" dirty="0" err="1"/>
                        <a:t>kN</a:t>
                      </a:r>
                      <a:r>
                        <a:rPr lang="en-GB" sz="1800" dirty="0"/>
                        <a:t> (3 tons)</a:t>
                      </a:r>
                    </a:p>
                  </a:txBody>
                  <a:tcPr anchor="ctr"/>
                </a:tc>
                <a:tc>
                  <a:txBody>
                    <a:bodyPr/>
                    <a:lstStyle/>
                    <a:p>
                      <a:pPr algn="ctr"/>
                      <a:r>
                        <a:rPr lang="en-GB" sz="1800" dirty="0" err="1"/>
                        <a:t>F</a:t>
                      </a:r>
                      <a:r>
                        <a:rPr lang="en-GB" sz="1800" baseline="-25000" dirty="0" err="1"/>
                        <a:t>z</a:t>
                      </a:r>
                      <a:r>
                        <a:rPr lang="en-GB" sz="1800" dirty="0"/>
                        <a:t> = -70 </a:t>
                      </a:r>
                      <a:r>
                        <a:rPr lang="en-GB" sz="1800" dirty="0" err="1"/>
                        <a:t>kN</a:t>
                      </a:r>
                      <a:r>
                        <a:rPr lang="en-GB" sz="1800" dirty="0"/>
                        <a:t> (7 tons)</a:t>
                      </a:r>
                    </a:p>
                  </a:txBody>
                  <a:tcPr anchor="ctr"/>
                </a:tc>
                <a:extLst>
                  <a:ext uri="{0D108BD9-81ED-4DB2-BD59-A6C34878D82A}">
                    <a16:rowId xmlns:a16="http://schemas.microsoft.com/office/drawing/2014/main" val="4134641321"/>
                  </a:ext>
                </a:extLst>
              </a:tr>
              <a:tr h="370840">
                <a:tc>
                  <a:txBody>
                    <a:bodyPr/>
                    <a:lstStyle/>
                    <a:p>
                      <a:r>
                        <a:rPr lang="en-US" sz="1800" dirty="0"/>
                        <a:t>Ferromagnetic force</a:t>
                      </a:r>
                      <a:endParaRPr lang="en-GB" sz="1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err="1"/>
                        <a:t>Tbd</a:t>
                      </a:r>
                      <a:r>
                        <a:rPr lang="en-US" sz="1800" dirty="0"/>
                        <a:t>.</a:t>
                      </a:r>
                      <a:endParaRPr lang="en-GB" sz="1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rad</a:t>
                      </a:r>
                      <a:r>
                        <a:rPr lang="en-GB" sz="1800" dirty="0"/>
                        <a:t> = -200 … -600 </a:t>
                      </a:r>
                      <a:r>
                        <a:rPr lang="en-GB" sz="1800" dirty="0" err="1"/>
                        <a:t>kN</a:t>
                      </a:r>
                      <a:r>
                        <a:rPr lang="en-GB" sz="1800" dirty="0"/>
                        <a:t> (</a:t>
                      </a:r>
                      <a:r>
                        <a:rPr lang="en-GB" sz="1800" dirty="0" err="1"/>
                        <a:t>tbd</a:t>
                      </a:r>
                      <a:r>
                        <a:rPr lang="en-GB" sz="1800" dirty="0"/>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err="1"/>
                        <a:t>Tbd</a:t>
                      </a:r>
                      <a:r>
                        <a:rPr lang="en-US" sz="1800" dirty="0"/>
                        <a:t>.</a:t>
                      </a:r>
                      <a:endParaRPr lang="en-GB" sz="1800" dirty="0"/>
                    </a:p>
                  </a:txBody>
                  <a:tcPr anchor="ctr"/>
                </a:tc>
                <a:extLst>
                  <a:ext uri="{0D108BD9-81ED-4DB2-BD59-A6C34878D82A}">
                    <a16:rowId xmlns:a16="http://schemas.microsoft.com/office/drawing/2014/main" val="2046927437"/>
                  </a:ext>
                </a:extLst>
              </a:tr>
              <a:tr h="370840">
                <a:tc>
                  <a:txBody>
                    <a:bodyPr/>
                    <a:lstStyle/>
                    <a:p>
                      <a:r>
                        <a:rPr lang="en-GB" sz="1800" dirty="0"/>
                        <a:t>EM loads due to TF coil fast discharge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z</a:t>
                      </a:r>
                      <a:r>
                        <a:rPr lang="en-GB" sz="1800" dirty="0"/>
                        <a:t> = -600 </a:t>
                      </a:r>
                      <a:r>
                        <a:rPr lang="en-GB" sz="1800" dirty="0" err="1"/>
                        <a:t>kN</a:t>
                      </a:r>
                      <a:endParaRPr lang="en-GB" sz="1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rad</a:t>
                      </a:r>
                      <a:r>
                        <a:rPr lang="en-GB" sz="1800" dirty="0"/>
                        <a:t> = -1200 </a:t>
                      </a:r>
                      <a:r>
                        <a:rPr lang="en-GB" sz="1800" dirty="0" err="1"/>
                        <a:t>kN</a:t>
                      </a:r>
                      <a:endParaRPr lang="en-GB" sz="1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rad</a:t>
                      </a:r>
                      <a:r>
                        <a:rPr lang="en-GB" sz="1800" dirty="0"/>
                        <a:t> = 400 </a:t>
                      </a:r>
                      <a:r>
                        <a:rPr lang="en-GB" sz="1800" dirty="0" err="1"/>
                        <a:t>kN</a:t>
                      </a:r>
                      <a:endParaRPr lang="en-GB" sz="1800" dirty="0"/>
                    </a:p>
                  </a:txBody>
                  <a:tcPr anchor="ctr"/>
                </a:tc>
                <a:extLst>
                  <a:ext uri="{0D108BD9-81ED-4DB2-BD59-A6C34878D82A}">
                    <a16:rowId xmlns:a16="http://schemas.microsoft.com/office/drawing/2014/main" val="2263791181"/>
                  </a:ext>
                </a:extLst>
              </a:tr>
              <a:tr h="370840">
                <a:tc>
                  <a:txBody>
                    <a:bodyPr/>
                    <a:lstStyle/>
                    <a:p>
                      <a:r>
                        <a:rPr lang="en-GB" sz="1800" dirty="0"/>
                        <a:t>EM loads in disruptions (Lorentz forces)</a:t>
                      </a:r>
                    </a:p>
                    <a:p>
                      <a:r>
                        <a:rPr lang="en-GB" sz="1800" dirty="0"/>
                        <a:t>(current quench time: 4.7 </a:t>
                      </a:r>
                      <a:r>
                        <a:rPr lang="en-GB" sz="1800" dirty="0" err="1"/>
                        <a:t>ms</a:t>
                      </a:r>
                      <a:r>
                        <a:rPr lang="en-GB" sz="1800" dirty="0"/>
                        <a:t>, based on review of ITER Physics basis and other relevant literature)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z</a:t>
                      </a:r>
                      <a:r>
                        <a:rPr lang="en-GB" sz="1800" dirty="0"/>
                        <a:t> = -100 </a:t>
                      </a:r>
                      <a:r>
                        <a:rPr lang="en-GB" sz="1800" dirty="0" err="1"/>
                        <a:t>kN</a:t>
                      </a:r>
                      <a:r>
                        <a:rPr lang="en-GB" sz="1800" dirty="0"/>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tor</a:t>
                      </a:r>
                      <a:r>
                        <a:rPr lang="en-GB" sz="1800" dirty="0"/>
                        <a:t> = 40 </a:t>
                      </a:r>
                      <a:r>
                        <a:rPr lang="en-GB" sz="1800" dirty="0" err="1"/>
                        <a:t>kN</a:t>
                      </a:r>
                      <a:endParaRPr lang="en-GB" sz="1800" dirty="0"/>
                    </a:p>
                    <a:p>
                      <a:pPr algn="ctr"/>
                      <a:r>
                        <a:rPr lang="en-GB" sz="1800" dirty="0" err="1"/>
                        <a:t>M</a:t>
                      </a:r>
                      <a:r>
                        <a:rPr lang="en-GB" sz="1800" baseline="-25000" dirty="0" err="1"/>
                        <a:t>rad</a:t>
                      </a:r>
                      <a:r>
                        <a:rPr lang="en-GB" sz="1800" dirty="0"/>
                        <a:t> = 60 </a:t>
                      </a:r>
                      <a:r>
                        <a:rPr lang="en-GB" sz="1800" dirty="0" err="1"/>
                        <a:t>kNm</a:t>
                      </a:r>
                      <a:endParaRPr lang="en-GB" sz="1800" dirty="0"/>
                    </a:p>
                    <a:p>
                      <a:pPr algn="ctr"/>
                      <a:r>
                        <a:rPr lang="en-GB" sz="1800" dirty="0" err="1"/>
                        <a:t>M</a:t>
                      </a:r>
                      <a:r>
                        <a:rPr lang="en-GB" sz="1800" baseline="-25000" dirty="0" err="1"/>
                        <a:t>z</a:t>
                      </a:r>
                      <a:r>
                        <a:rPr lang="en-GB" sz="1800" dirty="0"/>
                        <a:t> = 110 </a:t>
                      </a:r>
                      <a:r>
                        <a:rPr lang="en-GB" sz="1800" dirty="0" err="1"/>
                        <a:t>kNm</a:t>
                      </a:r>
                      <a:endParaRPr lang="en-GB" sz="1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tor</a:t>
                      </a:r>
                      <a:r>
                        <a:rPr lang="en-GB" sz="1800" dirty="0"/>
                        <a:t> = 90 </a:t>
                      </a:r>
                      <a:r>
                        <a:rPr lang="en-GB" sz="1800" dirty="0" err="1"/>
                        <a:t>kN</a:t>
                      </a:r>
                      <a:endParaRPr lang="en-GB" sz="1800" dirty="0"/>
                    </a:p>
                    <a:p>
                      <a:pPr algn="ctr"/>
                      <a:r>
                        <a:rPr lang="en-GB" sz="1800" dirty="0" err="1"/>
                        <a:t>M</a:t>
                      </a:r>
                      <a:r>
                        <a:rPr lang="en-GB" sz="1800" baseline="-25000" dirty="0" err="1"/>
                        <a:t>rad</a:t>
                      </a:r>
                      <a:r>
                        <a:rPr lang="en-GB" sz="1800" dirty="0"/>
                        <a:t> = 550 </a:t>
                      </a:r>
                      <a:r>
                        <a:rPr lang="en-GB" sz="1800" dirty="0" err="1"/>
                        <a:t>kNm</a:t>
                      </a:r>
                      <a:endParaRPr lang="en-GB" sz="1800" dirty="0"/>
                    </a:p>
                    <a:p>
                      <a:pPr algn="ctr"/>
                      <a:r>
                        <a:rPr lang="en-GB" sz="1800" dirty="0" err="1"/>
                        <a:t>M</a:t>
                      </a:r>
                      <a:r>
                        <a:rPr lang="en-GB" sz="1800" baseline="-25000" dirty="0" err="1"/>
                        <a:t>z</a:t>
                      </a:r>
                      <a:r>
                        <a:rPr lang="en-GB" sz="1800" dirty="0"/>
                        <a:t> = 150 </a:t>
                      </a:r>
                      <a:r>
                        <a:rPr lang="en-GB" sz="1800" dirty="0" err="1"/>
                        <a:t>kNm</a:t>
                      </a:r>
                      <a:endParaRPr lang="en-GB" sz="1800" dirty="0"/>
                    </a:p>
                  </a:txBody>
                  <a:tcPr anchor="ctr"/>
                </a:tc>
                <a:tc>
                  <a:txBody>
                    <a:bodyPr/>
                    <a:lstStyle/>
                    <a:p>
                      <a:pPr algn="ctr"/>
                      <a:r>
                        <a:rPr lang="en-US" sz="1800" dirty="0" err="1"/>
                        <a:t>Tbd</a:t>
                      </a:r>
                      <a:r>
                        <a:rPr lang="en-US" sz="1800" dirty="0"/>
                        <a:t>.</a:t>
                      </a:r>
                      <a:endParaRPr lang="en-GB" sz="1800" dirty="0"/>
                    </a:p>
                  </a:txBody>
                  <a:tcPr anchor="ctr"/>
                </a:tc>
                <a:extLst>
                  <a:ext uri="{0D108BD9-81ED-4DB2-BD59-A6C34878D82A}">
                    <a16:rowId xmlns:a16="http://schemas.microsoft.com/office/drawing/2014/main" val="3006124625"/>
                  </a:ext>
                </a:extLst>
              </a:tr>
              <a:tr h="370840">
                <a:tc>
                  <a:txBody>
                    <a:bodyPr/>
                    <a:lstStyle/>
                    <a:p>
                      <a:r>
                        <a:rPr lang="en-GB" sz="1800" dirty="0"/>
                        <a:t>Halo current loads (halo current magnitudes defined based on ITER Physics basis, to be revisited.)</a:t>
                      </a:r>
                    </a:p>
                  </a:txBody>
                  <a:tcPr anchor="ctr"/>
                </a:tc>
                <a:tc>
                  <a:txBody>
                    <a:bodyPr/>
                    <a:lstStyle/>
                    <a:p>
                      <a:pPr algn="ctr"/>
                      <a:r>
                        <a:rPr lang="en-US" sz="1800" dirty="0" err="1"/>
                        <a:t>Tbd</a:t>
                      </a:r>
                      <a:r>
                        <a:rPr lang="en-US" sz="1800" dirty="0"/>
                        <a:t>.</a:t>
                      </a:r>
                      <a:endParaRPr lang="en-GB" sz="1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z</a:t>
                      </a:r>
                      <a:r>
                        <a:rPr lang="en-GB" sz="1800" dirty="0"/>
                        <a:t> = ±100 </a:t>
                      </a:r>
                      <a:r>
                        <a:rPr lang="en-GB" sz="1800" dirty="0" err="1"/>
                        <a:t>kN</a:t>
                      </a:r>
                      <a:r>
                        <a:rPr lang="en-GB" sz="1800" dirty="0"/>
                        <a:t> (25 kA / BLK)</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err="1"/>
                        <a:t>F</a:t>
                      </a:r>
                      <a:r>
                        <a:rPr lang="en-GB" sz="1800" baseline="-25000" dirty="0" err="1"/>
                        <a:t>z</a:t>
                      </a:r>
                      <a:r>
                        <a:rPr lang="en-GB" sz="1800" dirty="0"/>
                        <a:t> = ±60 </a:t>
                      </a:r>
                      <a:r>
                        <a:rPr lang="en-GB" sz="1800" dirty="0" err="1"/>
                        <a:t>kN</a:t>
                      </a:r>
                      <a:r>
                        <a:rPr lang="en-GB" sz="1800" dirty="0"/>
                        <a:t> (20 kA / BLK)</a:t>
                      </a:r>
                    </a:p>
                  </a:txBody>
                  <a:tcPr anchor="ctr"/>
                </a:tc>
                <a:extLst>
                  <a:ext uri="{0D108BD9-81ED-4DB2-BD59-A6C34878D82A}">
                    <a16:rowId xmlns:a16="http://schemas.microsoft.com/office/drawing/2014/main" val="3470180099"/>
                  </a:ext>
                </a:extLst>
              </a:tr>
            </a:tbl>
          </a:graphicData>
        </a:graphic>
      </p:graphicFrame>
    </p:spTree>
    <p:extLst>
      <p:ext uri="{BB962C8B-B14F-4D97-AF65-F5344CB8AC3E}">
        <p14:creationId xmlns:p14="http://schemas.microsoft.com/office/powerpoint/2010/main" val="369821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BF993-F439-3AB8-D454-87DB4CF8AEC1}"/>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FD3F6222-900C-46D0-5488-E4B42A4E5252}"/>
              </a:ext>
            </a:extLst>
          </p:cNvPr>
          <p:cNvSpPr>
            <a:spLocks noGrp="1"/>
          </p:cNvSpPr>
          <p:nvPr>
            <p:ph type="title"/>
          </p:nvPr>
        </p:nvSpPr>
        <p:spPr>
          <a:xfrm>
            <a:off x="962457" y="34307"/>
            <a:ext cx="5568129" cy="716504"/>
          </a:xfrm>
        </p:spPr>
        <p:txBody>
          <a:bodyPr/>
          <a:lstStyle/>
          <a:p>
            <a:pPr>
              <a:lnSpc>
                <a:spcPct val="100000"/>
              </a:lnSpc>
            </a:pPr>
            <a:r>
              <a:rPr lang="en-US" sz="2345" dirty="0"/>
              <a:t>Mechanical attachments - blankets</a:t>
            </a:r>
            <a:endParaRPr lang="en-GB" sz="2345" dirty="0"/>
          </a:p>
        </p:txBody>
      </p:sp>
      <p:sp>
        <p:nvSpPr>
          <p:cNvPr id="2" name="TextBox 1">
            <a:extLst>
              <a:ext uri="{FF2B5EF4-FFF2-40B4-BE49-F238E27FC236}">
                <a16:creationId xmlns:a16="http://schemas.microsoft.com/office/drawing/2014/main" id="{60E7ADDE-7C74-D67E-B65B-A457565C0A94}"/>
              </a:ext>
            </a:extLst>
          </p:cNvPr>
          <p:cNvSpPr txBox="1"/>
          <p:nvPr/>
        </p:nvSpPr>
        <p:spPr>
          <a:xfrm>
            <a:off x="3399510" y="679901"/>
            <a:ext cx="3657652" cy="3647152"/>
          </a:xfrm>
          <a:prstGeom prst="rect">
            <a:avLst/>
          </a:prstGeom>
          <a:noFill/>
        </p:spPr>
        <p:txBody>
          <a:bodyPr wrap="square" rtlCol="0">
            <a:spAutoFit/>
          </a:bodyPr>
          <a:lstStyle/>
          <a:p>
            <a:r>
              <a:rPr lang="en-US" b="1" dirty="0"/>
              <a:t>Inboard blankets:</a:t>
            </a:r>
          </a:p>
          <a:p>
            <a:r>
              <a:rPr lang="en-US" u="sng" dirty="0"/>
              <a:t>Design:</a:t>
            </a:r>
            <a:r>
              <a:rPr lang="en-US" b="1" dirty="0"/>
              <a:t> </a:t>
            </a:r>
          </a:p>
          <a:p>
            <a:pPr marL="285750" indent="-285750">
              <a:spcBef>
                <a:spcPts val="600"/>
              </a:spcBef>
              <a:buFont typeface="Arial" panose="020B0604020202020204" pitchFamily="34" charset="0"/>
              <a:buChar char="•"/>
            </a:pPr>
            <a:r>
              <a:rPr lang="en-US" dirty="0"/>
              <a:t>Ferromagnetic (radial) force replaces the preload of radial bolts.</a:t>
            </a:r>
          </a:p>
          <a:p>
            <a:pPr marL="285750" indent="-285750">
              <a:spcBef>
                <a:spcPts val="600"/>
              </a:spcBef>
              <a:buFont typeface="Arial" panose="020B0604020202020204" pitchFamily="34" charset="0"/>
              <a:buChar char="•"/>
            </a:pPr>
            <a:r>
              <a:rPr lang="en-US" dirty="0"/>
              <a:t>Pre-compressed radial supports on both sides of the blanket provide support against </a:t>
            </a:r>
            <a:r>
              <a:rPr lang="en-US" dirty="0" err="1"/>
              <a:t>M</a:t>
            </a:r>
            <a:r>
              <a:rPr lang="en-US" baseline="-25000" dirty="0" err="1"/>
              <a:t>z</a:t>
            </a:r>
            <a:r>
              <a:rPr lang="en-US" dirty="0"/>
              <a:t>.</a:t>
            </a:r>
          </a:p>
          <a:p>
            <a:pPr marL="285750" indent="-285750">
              <a:spcBef>
                <a:spcPts val="600"/>
              </a:spcBef>
              <a:buFont typeface="Arial" panose="020B0604020202020204" pitchFamily="34" charset="0"/>
              <a:buChar char="•"/>
            </a:pPr>
            <a:r>
              <a:rPr lang="en-US" dirty="0"/>
              <a:t>Pair of toroidal shear keys react the large radial moment due to disruptions.</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49E77F42-EE91-1B0C-1E5E-0D690228AEA7}"/>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8" name="Footer Placeholder 3">
            <a:extLst>
              <a:ext uri="{FF2B5EF4-FFF2-40B4-BE49-F238E27FC236}">
                <a16:creationId xmlns:a16="http://schemas.microsoft.com/office/drawing/2014/main" id="{07EA0460-8755-295A-BC85-33CFC130B723}"/>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pic>
        <p:nvPicPr>
          <p:cNvPr id="9" name="Picture 8" descr="A green object with red arrows&#10;&#10;Description automatically generated">
            <a:extLst>
              <a:ext uri="{FF2B5EF4-FFF2-40B4-BE49-F238E27FC236}">
                <a16:creationId xmlns:a16="http://schemas.microsoft.com/office/drawing/2014/main" id="{CA26DF5E-8CFA-268D-D3A1-EB2B9509E655}"/>
              </a:ext>
            </a:extLst>
          </p:cNvPr>
          <p:cNvPicPr>
            <a:picLocks noChangeAspect="1"/>
          </p:cNvPicPr>
          <p:nvPr/>
        </p:nvPicPr>
        <p:blipFill rotWithShape="1">
          <a:blip r:embed="rId3">
            <a:extLst>
              <a:ext uri="{28A0092B-C50C-407E-A947-70E740481C1C}">
                <a14:useLocalDpi xmlns:a14="http://schemas.microsoft.com/office/drawing/2010/main" val="0"/>
              </a:ext>
            </a:extLst>
          </a:blip>
          <a:srcRect t="8888" r="35764" b="8704"/>
          <a:stretch/>
        </p:blipFill>
        <p:spPr>
          <a:xfrm>
            <a:off x="0" y="679901"/>
            <a:ext cx="3399510" cy="5676449"/>
          </a:xfrm>
          <a:prstGeom prst="rect">
            <a:avLst/>
          </a:prstGeom>
        </p:spPr>
      </p:pic>
      <p:pic>
        <p:nvPicPr>
          <p:cNvPr id="11" name="Picture 10" descr="A green object with a seat&#10;&#10;Description automatically generated">
            <a:extLst>
              <a:ext uri="{FF2B5EF4-FFF2-40B4-BE49-F238E27FC236}">
                <a16:creationId xmlns:a16="http://schemas.microsoft.com/office/drawing/2014/main" id="{E0793C88-00B1-6B1C-F4A4-656E9F793C61}"/>
              </a:ext>
            </a:extLst>
          </p:cNvPr>
          <p:cNvPicPr>
            <a:picLocks noChangeAspect="1"/>
          </p:cNvPicPr>
          <p:nvPr/>
        </p:nvPicPr>
        <p:blipFill rotWithShape="1">
          <a:blip r:embed="rId4">
            <a:extLst>
              <a:ext uri="{28A0092B-C50C-407E-A947-70E740481C1C}">
                <a14:useLocalDpi xmlns:a14="http://schemas.microsoft.com/office/drawing/2010/main" val="0"/>
              </a:ext>
            </a:extLst>
          </a:blip>
          <a:srcRect l="6492" t="11671" r="24619" b="21817"/>
          <a:stretch/>
        </p:blipFill>
        <p:spPr>
          <a:xfrm>
            <a:off x="7182858" y="458211"/>
            <a:ext cx="4046685" cy="5941577"/>
          </a:xfrm>
          <a:prstGeom prst="rect">
            <a:avLst/>
          </a:prstGeom>
        </p:spPr>
      </p:pic>
      <p:sp>
        <p:nvSpPr>
          <p:cNvPr id="12" name="TextBox 11">
            <a:extLst>
              <a:ext uri="{FF2B5EF4-FFF2-40B4-BE49-F238E27FC236}">
                <a16:creationId xmlns:a16="http://schemas.microsoft.com/office/drawing/2014/main" id="{BCD7B75E-5CF3-F625-E57E-1DD5B669A4C7}"/>
              </a:ext>
            </a:extLst>
          </p:cNvPr>
          <p:cNvSpPr txBox="1"/>
          <p:nvPr/>
        </p:nvSpPr>
        <p:spPr>
          <a:xfrm>
            <a:off x="3399510" y="4572451"/>
            <a:ext cx="3657652" cy="369332"/>
          </a:xfrm>
          <a:prstGeom prst="rect">
            <a:avLst/>
          </a:prstGeom>
          <a:noFill/>
        </p:spPr>
        <p:txBody>
          <a:bodyPr wrap="square" rtlCol="0">
            <a:spAutoFit/>
          </a:bodyPr>
          <a:lstStyle/>
          <a:p>
            <a:r>
              <a:rPr lang="en-US" b="1" dirty="0"/>
              <a:t>Outboard blankets:</a:t>
            </a:r>
            <a:r>
              <a:rPr lang="en-US" dirty="0"/>
              <a:t> design </a:t>
            </a:r>
            <a:r>
              <a:rPr lang="en-US" dirty="0" err="1"/>
              <a:t>tbd</a:t>
            </a:r>
            <a:r>
              <a:rPr lang="en-US" dirty="0"/>
              <a:t>.</a:t>
            </a:r>
          </a:p>
        </p:txBody>
      </p:sp>
      <p:cxnSp>
        <p:nvCxnSpPr>
          <p:cNvPr id="14" name="Straight Connector 13">
            <a:extLst>
              <a:ext uri="{FF2B5EF4-FFF2-40B4-BE49-F238E27FC236}">
                <a16:creationId xmlns:a16="http://schemas.microsoft.com/office/drawing/2014/main" id="{0FF0BF81-0B06-7B99-5082-A6045E501B81}"/>
              </a:ext>
            </a:extLst>
          </p:cNvPr>
          <p:cNvCxnSpPr>
            <a:cxnSpLocks/>
          </p:cNvCxnSpPr>
          <p:nvPr/>
        </p:nvCxnSpPr>
        <p:spPr>
          <a:xfrm>
            <a:off x="6756400" y="3619234"/>
            <a:ext cx="1365250" cy="110516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AB2E78-E422-9605-6975-EFD26098AD29}"/>
              </a:ext>
            </a:extLst>
          </p:cNvPr>
          <p:cNvCxnSpPr>
            <a:cxnSpLocks/>
          </p:cNvCxnSpPr>
          <p:nvPr/>
        </p:nvCxnSpPr>
        <p:spPr>
          <a:xfrm flipV="1">
            <a:off x="6756400" y="2082800"/>
            <a:ext cx="1365250" cy="14021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FA571A-6A97-85ED-1188-65218908D9D5}"/>
              </a:ext>
            </a:extLst>
          </p:cNvPr>
          <p:cNvCxnSpPr>
            <a:cxnSpLocks/>
          </p:cNvCxnSpPr>
          <p:nvPr/>
        </p:nvCxnSpPr>
        <p:spPr>
          <a:xfrm flipH="1" flipV="1">
            <a:off x="2282803" y="1323642"/>
            <a:ext cx="1323642" cy="28774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282482-0395-138C-FEBB-EDC69061FA70}"/>
              </a:ext>
            </a:extLst>
          </p:cNvPr>
          <p:cNvCxnSpPr>
            <a:cxnSpLocks/>
          </p:cNvCxnSpPr>
          <p:nvPr/>
        </p:nvCxnSpPr>
        <p:spPr>
          <a:xfrm flipV="1">
            <a:off x="6799020" y="2204667"/>
            <a:ext cx="1034127" cy="1740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03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7D71-72F7-49B8-EAE3-0E934F8DFDFB}"/>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4324BD2E-ED6D-AC37-F73B-A2D0399E566D}"/>
              </a:ext>
            </a:extLst>
          </p:cNvPr>
          <p:cNvSpPr>
            <a:spLocks noGrp="1"/>
          </p:cNvSpPr>
          <p:nvPr>
            <p:ph type="title"/>
          </p:nvPr>
        </p:nvSpPr>
        <p:spPr>
          <a:xfrm>
            <a:off x="962457" y="34307"/>
            <a:ext cx="9778350" cy="716504"/>
          </a:xfrm>
        </p:spPr>
        <p:txBody>
          <a:bodyPr/>
          <a:lstStyle/>
          <a:p>
            <a:pPr>
              <a:lnSpc>
                <a:spcPct val="100000"/>
              </a:lnSpc>
            </a:pPr>
            <a:r>
              <a:rPr lang="en-US" sz="2345" dirty="0"/>
              <a:t>Alignment of first wall</a:t>
            </a:r>
            <a:endParaRPr lang="en-GB" sz="2345" dirty="0"/>
          </a:p>
        </p:txBody>
      </p:sp>
      <p:sp>
        <p:nvSpPr>
          <p:cNvPr id="2" name="TextBox 1">
            <a:extLst>
              <a:ext uri="{FF2B5EF4-FFF2-40B4-BE49-F238E27FC236}">
                <a16:creationId xmlns:a16="http://schemas.microsoft.com/office/drawing/2014/main" id="{EAA30FD7-EFD3-AD9E-2B03-2B6E1EB6B03F}"/>
              </a:ext>
            </a:extLst>
          </p:cNvPr>
          <p:cNvSpPr txBox="1"/>
          <p:nvPr/>
        </p:nvSpPr>
        <p:spPr>
          <a:xfrm>
            <a:off x="2692481" y="696880"/>
            <a:ext cx="8537062" cy="2797561"/>
          </a:xfrm>
          <a:prstGeom prst="rect">
            <a:avLst/>
          </a:prstGeom>
          <a:noFill/>
        </p:spPr>
        <p:txBody>
          <a:bodyPr wrap="square" rtlCol="0">
            <a:spAutoFit/>
          </a:bodyPr>
          <a:lstStyle/>
          <a:p>
            <a:r>
              <a:rPr lang="en-US" sz="1758" u="sng" dirty="0"/>
              <a:t>Prior to in-vessel component installation:</a:t>
            </a:r>
          </a:p>
          <a:p>
            <a:pPr marL="285750" indent="-285750">
              <a:buFont typeface="Arial" panose="020B0604020202020204" pitchFamily="34" charset="0"/>
              <a:buChar char="•"/>
            </a:pPr>
            <a:r>
              <a:rPr lang="en-US" sz="1758" dirty="0"/>
              <a:t>VV assembly and survey of VV shape.</a:t>
            </a:r>
          </a:p>
          <a:p>
            <a:pPr marL="285750" indent="-285750">
              <a:buFont typeface="Arial" panose="020B0604020202020204" pitchFamily="34" charset="0"/>
              <a:buChar char="•"/>
            </a:pPr>
            <a:r>
              <a:rPr lang="en-US" sz="1758" dirty="0"/>
              <a:t>Customization of support structures on VV </a:t>
            </a:r>
            <a:r>
              <a:rPr lang="en-US" sz="1758" dirty="0">
                <a:sym typeface="Wingdings" panose="05000000000000000000" pitchFamily="2" charset="2"/>
              </a:rPr>
              <a:t> correct VV shape tolerances</a:t>
            </a:r>
            <a:r>
              <a:rPr lang="en-US" sz="1758" dirty="0"/>
              <a:t>.</a:t>
            </a:r>
          </a:p>
          <a:p>
            <a:pPr marL="285750" indent="-285750">
              <a:buFont typeface="Arial" panose="020B0604020202020204" pitchFamily="34" charset="0"/>
              <a:buChar char="•"/>
            </a:pPr>
            <a:r>
              <a:rPr lang="en-US" sz="1758" dirty="0"/>
              <a:t>Customization of support structures on in-vessel components </a:t>
            </a:r>
            <a:r>
              <a:rPr lang="en-US" sz="1758" dirty="0">
                <a:sym typeface="Wingdings" panose="05000000000000000000" pitchFamily="2" charset="2"/>
              </a:rPr>
              <a:t> correct shape tolerances of blankets/divertor cassettes.</a:t>
            </a:r>
            <a:endParaRPr lang="en-US" sz="1758" dirty="0"/>
          </a:p>
          <a:p>
            <a:pPr marL="285750" indent="-285750">
              <a:buFont typeface="Arial" panose="020B0604020202020204" pitchFamily="34" charset="0"/>
              <a:buChar char="•"/>
            </a:pPr>
            <a:endParaRPr lang="en-US" sz="1758" dirty="0"/>
          </a:p>
          <a:p>
            <a:r>
              <a:rPr lang="en-US" sz="1758" dirty="0">
                <a:sym typeface="Wingdings" panose="05000000000000000000" pitchFamily="2" charset="2"/>
              </a:rPr>
              <a:t> Must foresee excess material for machining.</a:t>
            </a:r>
          </a:p>
          <a:p>
            <a:r>
              <a:rPr lang="en-US" sz="1758" dirty="0">
                <a:sym typeface="Wingdings" panose="05000000000000000000" pitchFamily="2" charset="2"/>
              </a:rPr>
              <a:t> Good FW alignment at the support locations.</a:t>
            </a:r>
          </a:p>
          <a:p>
            <a:r>
              <a:rPr lang="en-US" sz="1758" dirty="0">
                <a:sym typeface="Wingdings" panose="05000000000000000000" pitchFamily="2" charset="2"/>
              </a:rPr>
              <a:t> Misalignment of the wall in-between support locations due to manufacturing imperfections and thermal deformations.</a:t>
            </a:r>
          </a:p>
        </p:txBody>
      </p:sp>
      <p:sp>
        <p:nvSpPr>
          <p:cNvPr id="5" name="Slide Number Placeholder 4">
            <a:extLst>
              <a:ext uri="{FF2B5EF4-FFF2-40B4-BE49-F238E27FC236}">
                <a16:creationId xmlns:a16="http://schemas.microsoft.com/office/drawing/2014/main" id="{27C673C7-A8CC-9D17-52F0-C993B9048B00}"/>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8" name="Footer Placeholder 3">
            <a:extLst>
              <a:ext uri="{FF2B5EF4-FFF2-40B4-BE49-F238E27FC236}">
                <a16:creationId xmlns:a16="http://schemas.microsoft.com/office/drawing/2014/main" id="{900534CC-8DB2-D907-75A2-C1D59B3FF28A}"/>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pic>
        <p:nvPicPr>
          <p:cNvPr id="10" name="Picture 9" descr="A diagram of a curved object&#10;&#10;Description automatically generated with medium confidence">
            <a:extLst>
              <a:ext uri="{FF2B5EF4-FFF2-40B4-BE49-F238E27FC236}">
                <a16:creationId xmlns:a16="http://schemas.microsoft.com/office/drawing/2014/main" id="{3B0F8738-3FA2-EC41-075D-8C8319722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89" y="750810"/>
            <a:ext cx="2583492" cy="5608467"/>
          </a:xfrm>
          <a:prstGeom prst="rect">
            <a:avLst/>
          </a:prstGeom>
        </p:spPr>
      </p:pic>
    </p:spTree>
    <p:extLst>
      <p:ext uri="{BB962C8B-B14F-4D97-AF65-F5344CB8AC3E}">
        <p14:creationId xmlns:p14="http://schemas.microsoft.com/office/powerpoint/2010/main" val="387099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1B33C2C-1E1C-4DA4-8081-9C167B034F23}"/>
              </a:ext>
            </a:extLst>
          </p:cNvPr>
          <p:cNvSpPr>
            <a:spLocks noGrp="1"/>
          </p:cNvSpPr>
          <p:nvPr>
            <p:ph type="title"/>
          </p:nvPr>
        </p:nvSpPr>
        <p:spPr>
          <a:xfrm>
            <a:off x="773461" y="34307"/>
            <a:ext cx="10059625" cy="716504"/>
          </a:xfrm>
        </p:spPr>
        <p:txBody>
          <a:bodyPr/>
          <a:lstStyle/>
          <a:p>
            <a:pPr>
              <a:lnSpc>
                <a:spcPct val="100000"/>
              </a:lnSpc>
            </a:pPr>
            <a:r>
              <a:rPr lang="en-US" dirty="0"/>
              <a:t>Summary</a:t>
            </a:r>
            <a:endParaRPr lang="en-GB" sz="2344" dirty="0"/>
          </a:p>
        </p:txBody>
      </p:sp>
      <p:sp>
        <p:nvSpPr>
          <p:cNvPr id="3" name="Slide Number Placeholder 4">
            <a:extLst>
              <a:ext uri="{FF2B5EF4-FFF2-40B4-BE49-F238E27FC236}">
                <a16:creationId xmlns:a16="http://schemas.microsoft.com/office/drawing/2014/main" id="{0AF5C8CD-00E7-053C-2897-A5CCA33F33FC}"/>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9" name="Footer Placeholder 3">
            <a:extLst>
              <a:ext uri="{FF2B5EF4-FFF2-40B4-BE49-F238E27FC236}">
                <a16:creationId xmlns:a16="http://schemas.microsoft.com/office/drawing/2014/main" id="{CF1B4F7D-C37A-0D92-6E45-9F2582B1E475}"/>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pic>
        <p:nvPicPr>
          <p:cNvPr id="5" name="Picture 4" descr="A green object with red arrows&#10;&#10;Description automatically generated">
            <a:extLst>
              <a:ext uri="{FF2B5EF4-FFF2-40B4-BE49-F238E27FC236}">
                <a16:creationId xmlns:a16="http://schemas.microsoft.com/office/drawing/2014/main" id="{5E038F2F-B541-DABA-D077-8F26C1ACA525}"/>
              </a:ext>
            </a:extLst>
          </p:cNvPr>
          <p:cNvPicPr>
            <a:picLocks noChangeAspect="1"/>
          </p:cNvPicPr>
          <p:nvPr/>
        </p:nvPicPr>
        <p:blipFill rotWithShape="1">
          <a:blip r:embed="rId3">
            <a:extLst>
              <a:ext uri="{28A0092B-C50C-407E-A947-70E740481C1C}">
                <a14:useLocalDpi xmlns:a14="http://schemas.microsoft.com/office/drawing/2010/main" val="0"/>
              </a:ext>
            </a:extLst>
          </a:blip>
          <a:srcRect t="8888" r="35764" b="8704"/>
          <a:stretch/>
        </p:blipFill>
        <p:spPr>
          <a:xfrm>
            <a:off x="8702786" y="590775"/>
            <a:ext cx="3399510" cy="5676449"/>
          </a:xfrm>
          <a:prstGeom prst="rect">
            <a:avLst/>
          </a:prstGeom>
        </p:spPr>
      </p:pic>
      <p:graphicFrame>
        <p:nvGraphicFramePr>
          <p:cNvPr id="6" name="Table 5">
            <a:extLst>
              <a:ext uri="{FF2B5EF4-FFF2-40B4-BE49-F238E27FC236}">
                <a16:creationId xmlns:a16="http://schemas.microsoft.com/office/drawing/2014/main" id="{FD498D07-97BD-F80B-A9C7-8CB525898755}"/>
              </a:ext>
            </a:extLst>
          </p:cNvPr>
          <p:cNvGraphicFramePr>
            <a:graphicFrameLocks noGrp="1"/>
          </p:cNvGraphicFramePr>
          <p:nvPr>
            <p:extLst>
              <p:ext uri="{D42A27DB-BD31-4B8C-83A1-F6EECF244321}">
                <p14:modId xmlns:p14="http://schemas.microsoft.com/office/powerpoint/2010/main" val="2228687779"/>
              </p:ext>
            </p:extLst>
          </p:nvPr>
        </p:nvGraphicFramePr>
        <p:xfrm>
          <a:off x="205166" y="922716"/>
          <a:ext cx="8344028" cy="3738880"/>
        </p:xfrm>
        <a:graphic>
          <a:graphicData uri="http://schemas.openxmlformats.org/drawingml/2006/table">
            <a:tbl>
              <a:tblPr firstRow="1" bandRow="1">
                <a:tableStyleId>{5C22544A-7EE6-4342-B048-85BDC9FD1C3A}</a:tableStyleId>
              </a:tblPr>
              <a:tblGrid>
                <a:gridCol w="1914787">
                  <a:extLst>
                    <a:ext uri="{9D8B030D-6E8A-4147-A177-3AD203B41FA5}">
                      <a16:colId xmlns:a16="http://schemas.microsoft.com/office/drawing/2014/main" val="4204749819"/>
                    </a:ext>
                  </a:extLst>
                </a:gridCol>
                <a:gridCol w="2257227">
                  <a:extLst>
                    <a:ext uri="{9D8B030D-6E8A-4147-A177-3AD203B41FA5}">
                      <a16:colId xmlns:a16="http://schemas.microsoft.com/office/drawing/2014/main" val="132023408"/>
                    </a:ext>
                  </a:extLst>
                </a:gridCol>
                <a:gridCol w="1597492">
                  <a:extLst>
                    <a:ext uri="{9D8B030D-6E8A-4147-A177-3AD203B41FA5}">
                      <a16:colId xmlns:a16="http://schemas.microsoft.com/office/drawing/2014/main" val="1302854783"/>
                    </a:ext>
                  </a:extLst>
                </a:gridCol>
                <a:gridCol w="2574522">
                  <a:extLst>
                    <a:ext uri="{9D8B030D-6E8A-4147-A177-3AD203B41FA5}">
                      <a16:colId xmlns:a16="http://schemas.microsoft.com/office/drawing/2014/main" val="3549589467"/>
                    </a:ext>
                  </a:extLst>
                </a:gridCol>
              </a:tblGrid>
              <a:tr h="370840">
                <a:tc>
                  <a:txBody>
                    <a:bodyPr/>
                    <a:lstStyle/>
                    <a:p>
                      <a:endParaRPr lang="en-GB" sz="1600" dirty="0"/>
                    </a:p>
                  </a:txBody>
                  <a:tcPr/>
                </a:tc>
                <a:tc>
                  <a:txBody>
                    <a:bodyPr/>
                    <a:lstStyle/>
                    <a:p>
                      <a:pPr algn="ctr"/>
                      <a:r>
                        <a:rPr lang="en-US" sz="1600" dirty="0"/>
                        <a:t>Inboard </a:t>
                      </a:r>
                    </a:p>
                    <a:p>
                      <a:pPr algn="ctr"/>
                      <a:r>
                        <a:rPr lang="en-US" sz="1600" dirty="0"/>
                        <a:t>blankets</a:t>
                      </a:r>
                      <a:endParaRPr lang="en-GB" sz="1600" dirty="0"/>
                    </a:p>
                  </a:txBody>
                  <a:tcPr/>
                </a:tc>
                <a:tc>
                  <a:txBody>
                    <a:bodyPr/>
                    <a:lstStyle/>
                    <a:p>
                      <a:pPr algn="ctr"/>
                      <a:r>
                        <a:rPr lang="en-US" sz="1600" dirty="0"/>
                        <a:t>Outboard blankets</a:t>
                      </a:r>
                      <a:endParaRPr lang="en-GB" sz="1600" dirty="0"/>
                    </a:p>
                  </a:txBody>
                  <a:tcPr/>
                </a:tc>
                <a:tc>
                  <a:txBody>
                    <a:bodyPr/>
                    <a:lstStyle/>
                    <a:p>
                      <a:pPr algn="ctr"/>
                      <a:r>
                        <a:rPr lang="en-US" sz="1600" dirty="0"/>
                        <a:t>Divertor </a:t>
                      </a:r>
                    </a:p>
                    <a:p>
                      <a:pPr algn="ctr"/>
                      <a:r>
                        <a:rPr lang="en-US" sz="1600" dirty="0"/>
                        <a:t>cassette</a:t>
                      </a:r>
                      <a:endParaRPr lang="en-GB" sz="1600" dirty="0"/>
                    </a:p>
                  </a:txBody>
                  <a:tcPr/>
                </a:tc>
                <a:extLst>
                  <a:ext uri="{0D108BD9-81ED-4DB2-BD59-A6C34878D82A}">
                    <a16:rowId xmlns:a16="http://schemas.microsoft.com/office/drawing/2014/main" val="1894494595"/>
                  </a:ext>
                </a:extLst>
              </a:tr>
              <a:tr h="370840">
                <a:tc>
                  <a:txBody>
                    <a:bodyPr/>
                    <a:lstStyle/>
                    <a:p>
                      <a:r>
                        <a:rPr lang="en-US" sz="1600" b="1" dirty="0"/>
                        <a:t>RH approach</a:t>
                      </a:r>
                      <a:endParaRPr lang="en-GB" sz="1600" b="1" dirty="0"/>
                    </a:p>
                  </a:txBody>
                  <a:tcPr/>
                </a:tc>
                <a:tc gridSpan="2">
                  <a:txBody>
                    <a:bodyPr/>
                    <a:lstStyle/>
                    <a:p>
                      <a:pPr algn="ctr"/>
                      <a:r>
                        <a:rPr lang="en-US" sz="1600" dirty="0"/>
                        <a:t>12 upper vertical RH ports</a:t>
                      </a:r>
                      <a:endParaRPr lang="en-GB" sz="1600" dirty="0"/>
                    </a:p>
                  </a:txBody>
                  <a:tcPr anchor="ct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algn="ctr"/>
                      <a:r>
                        <a:rPr lang="en-US" sz="1600" dirty="0"/>
                        <a:t>4 lower RH ports</a:t>
                      </a:r>
                      <a:endParaRPr lang="en-GB" sz="1600" dirty="0"/>
                    </a:p>
                  </a:txBody>
                  <a:tcPr anchor="ctr"/>
                </a:tc>
                <a:extLst>
                  <a:ext uri="{0D108BD9-81ED-4DB2-BD59-A6C34878D82A}">
                    <a16:rowId xmlns:a16="http://schemas.microsoft.com/office/drawing/2014/main" val="2224876630"/>
                  </a:ext>
                </a:extLst>
              </a:tr>
              <a:tr h="370840">
                <a:tc>
                  <a:txBody>
                    <a:bodyPr/>
                    <a:lstStyle/>
                    <a:p>
                      <a:r>
                        <a:rPr lang="en-US" sz="1600" b="1" dirty="0"/>
                        <a:t>Service of cooling pipes</a:t>
                      </a:r>
                      <a:endParaRPr lang="en-GB" sz="1600" b="1" dirty="0"/>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12 upper vertical RH ports</a:t>
                      </a:r>
                      <a:endParaRPr lang="en-GB" sz="1600" dirty="0"/>
                    </a:p>
                  </a:txBody>
                  <a:tcPr anchor="ctr"/>
                </a:tc>
                <a:tc hMerge="1">
                  <a:txBody>
                    <a:bodyPr/>
                    <a:lstStyle/>
                    <a:p>
                      <a:pPr algn="ctr"/>
                      <a:endParaRPr lang="en-GB" dirty="0"/>
                    </a:p>
                  </a:txBody>
                  <a:tcPr anchor="ctr"/>
                </a:tc>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600" dirty="0"/>
                        <a:t>4 lower RH ports</a:t>
                      </a:r>
                      <a:endParaRPr lang="en-GB" sz="1600" dirty="0"/>
                    </a:p>
                    <a:p>
                      <a:pPr algn="ctr">
                        <a:spcBef>
                          <a:spcPts val="600"/>
                        </a:spcBef>
                      </a:pPr>
                      <a:r>
                        <a:rPr lang="en-GB" sz="1600" dirty="0"/>
                        <a:t>8 lower pumping ports access without removing pumps</a:t>
                      </a:r>
                    </a:p>
                  </a:txBody>
                  <a:tcPr anchor="ctr"/>
                </a:tc>
                <a:extLst>
                  <a:ext uri="{0D108BD9-81ED-4DB2-BD59-A6C34878D82A}">
                    <a16:rowId xmlns:a16="http://schemas.microsoft.com/office/drawing/2014/main" val="3855202348"/>
                  </a:ext>
                </a:extLst>
              </a:tr>
              <a:tr h="370840">
                <a:tc>
                  <a:txBody>
                    <a:bodyPr/>
                    <a:lstStyle/>
                    <a:p>
                      <a:r>
                        <a:rPr lang="en-US" sz="1600" b="1" dirty="0"/>
                        <a:t>Electrical integration</a:t>
                      </a:r>
                      <a:endParaRPr lang="en-GB" sz="1600" b="1" dirty="0"/>
                    </a:p>
                  </a:txBody>
                  <a:tcPr/>
                </a:tc>
                <a:tc>
                  <a:txBody>
                    <a:bodyPr/>
                    <a:lstStyle/>
                    <a:p>
                      <a:pPr algn="ctr"/>
                      <a:r>
                        <a:rPr lang="en-US" sz="1600" dirty="0"/>
                        <a:t>Contact on radial supports ensured by ferromagnetic force</a:t>
                      </a:r>
                      <a:endParaRPr lang="en-GB" sz="1600" dirty="0"/>
                    </a:p>
                  </a:txBody>
                  <a:tcPr anchor="ctr"/>
                </a:tc>
                <a:tc>
                  <a:txBody>
                    <a:bodyPr/>
                    <a:lstStyle/>
                    <a:p>
                      <a:pPr algn="ctr"/>
                      <a:r>
                        <a:rPr lang="en-US" sz="1600" dirty="0" err="1"/>
                        <a:t>Tbd</a:t>
                      </a:r>
                      <a:r>
                        <a:rPr lang="en-US" sz="1600" dirty="0"/>
                        <a:t>.</a:t>
                      </a:r>
                      <a:endParaRPr lang="en-GB"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Contact on radial supports ensured by cassette preload</a:t>
                      </a:r>
                      <a:endParaRPr lang="en-GB" sz="1600" dirty="0"/>
                    </a:p>
                  </a:txBody>
                  <a:tcPr anchor="ctr"/>
                </a:tc>
                <a:extLst>
                  <a:ext uri="{0D108BD9-81ED-4DB2-BD59-A6C34878D82A}">
                    <a16:rowId xmlns:a16="http://schemas.microsoft.com/office/drawing/2014/main" val="380591913"/>
                  </a:ext>
                </a:extLst>
              </a:tr>
              <a:tr h="370840">
                <a:tc>
                  <a:txBody>
                    <a:bodyPr/>
                    <a:lstStyle/>
                    <a:p>
                      <a:r>
                        <a:rPr lang="en-US" sz="1600" b="1" dirty="0"/>
                        <a:t>Mechanical integration</a:t>
                      </a:r>
                      <a:endParaRPr lang="en-GB" sz="1600" b="1" dirty="0"/>
                    </a:p>
                  </a:txBody>
                  <a:tcPr/>
                </a:tc>
                <a:tc>
                  <a:txBody>
                    <a:bodyPr/>
                    <a:lstStyle/>
                    <a:p>
                      <a:pPr algn="ctr"/>
                      <a:r>
                        <a:rPr lang="en-US" sz="1600" dirty="0"/>
                        <a:t>Shear keys and contact pads, no bolts</a:t>
                      </a:r>
                      <a:endParaRPr lang="en-GB" sz="1600" dirty="0"/>
                    </a:p>
                  </a:txBody>
                  <a:tcPr anchor="ctr"/>
                </a:tc>
                <a:tc>
                  <a:txBody>
                    <a:bodyPr/>
                    <a:lstStyle/>
                    <a:p>
                      <a:pPr algn="ctr"/>
                      <a:r>
                        <a:rPr lang="en-US" sz="1600" dirty="0" err="1"/>
                        <a:t>Tbd</a:t>
                      </a:r>
                      <a:r>
                        <a:rPr lang="en-US" sz="1600" dirty="0"/>
                        <a:t>.</a:t>
                      </a:r>
                      <a:endParaRPr lang="en-GB"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Shear keys, pins, contact pads, no bolts</a:t>
                      </a:r>
                      <a:endParaRPr lang="en-GB" sz="1600" dirty="0"/>
                    </a:p>
                    <a:p>
                      <a:pPr algn="ctr"/>
                      <a:r>
                        <a:rPr lang="en-US" sz="1600" dirty="0"/>
                        <a:t>(ITER-like)</a:t>
                      </a:r>
                      <a:endParaRPr lang="en-GB" sz="1600" dirty="0"/>
                    </a:p>
                  </a:txBody>
                  <a:tcPr anchor="ctr"/>
                </a:tc>
                <a:extLst>
                  <a:ext uri="{0D108BD9-81ED-4DB2-BD59-A6C34878D82A}">
                    <a16:rowId xmlns:a16="http://schemas.microsoft.com/office/drawing/2014/main" val="1223610959"/>
                  </a:ext>
                </a:extLst>
              </a:tr>
            </a:tbl>
          </a:graphicData>
        </a:graphic>
      </p:graphicFrame>
      <p:sp>
        <p:nvSpPr>
          <p:cNvPr id="2" name="TextBox 1">
            <a:extLst>
              <a:ext uri="{FF2B5EF4-FFF2-40B4-BE49-F238E27FC236}">
                <a16:creationId xmlns:a16="http://schemas.microsoft.com/office/drawing/2014/main" id="{8DE81C81-ED40-9AD1-3C10-1EF9EEE6AF87}"/>
              </a:ext>
            </a:extLst>
          </p:cNvPr>
          <p:cNvSpPr txBox="1"/>
          <p:nvPr/>
        </p:nvSpPr>
        <p:spPr>
          <a:xfrm>
            <a:off x="205166" y="4833501"/>
            <a:ext cx="5346374" cy="362856"/>
          </a:xfrm>
          <a:prstGeom prst="rect">
            <a:avLst/>
          </a:prstGeom>
          <a:noFill/>
        </p:spPr>
        <p:txBody>
          <a:bodyPr wrap="square" rtlCol="0">
            <a:spAutoFit/>
          </a:bodyPr>
          <a:lstStyle/>
          <a:p>
            <a:r>
              <a:rPr lang="en-US" sz="1758" b="1" dirty="0"/>
              <a:t>Design to be developed in 2024!</a:t>
            </a:r>
          </a:p>
        </p:txBody>
      </p:sp>
    </p:spTree>
    <p:extLst>
      <p:ext uri="{BB962C8B-B14F-4D97-AF65-F5344CB8AC3E}">
        <p14:creationId xmlns:p14="http://schemas.microsoft.com/office/powerpoint/2010/main" val="304904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1600" y="3228698"/>
            <a:ext cx="6705600" cy="748988"/>
          </a:xfrm>
          <a:prstGeom prst="rect">
            <a:avLst/>
          </a:prstGeom>
          <a:noFill/>
        </p:spPr>
        <p:txBody>
          <a:bodyPr wrap="square" rtlCol="0">
            <a:spAutoFit/>
          </a:bodyPr>
          <a:lstStyle/>
          <a:p>
            <a:r>
              <a:rPr lang="en-US" sz="4267" dirty="0"/>
              <a:t>Thank you for your attention</a:t>
            </a:r>
          </a:p>
        </p:txBody>
      </p:sp>
    </p:spTree>
    <p:custDataLst>
      <p:custData r:id="rId1"/>
      <p:custData r:id="rId2"/>
    </p:custDataLst>
    <p:extLst>
      <p:ext uri="{BB962C8B-B14F-4D97-AF65-F5344CB8AC3E}">
        <p14:creationId xmlns:p14="http://schemas.microsoft.com/office/powerpoint/2010/main" val="2601055854"/>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4.xml><?xml version="1.0" encoding="utf-8"?>
<TemplafySlideTemplateConfiguration><![CDATA[{"documentContentValidatorConfiguration":{"enableDocumentContentValidator":false,"documentContentValidatorVersion":0},"elementsMetadata":[],"slideId":"636957680393408391","enableDocumentContentUpdater":true,"version":"1.2"}]]></TemplafySlideTemplateConfiguration>
</file>

<file path=customXml/item5.xml><?xml version="1.0" encoding="utf-8"?>
<TemplafySlideFormConfiguration><![CDATA[{"formFields":[],"formDataEntries":[]}]]></TemplafySlideFormConfiguration>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1581EFF-75CA-400B-8B14-07B3BB5FE4A6}">
  <ds:schemaRefs>
    <ds:schemaRef ds:uri="http://purl.org/dc/elements/1.1/"/>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e5ba6352-0726-4226-96e7-82f7f1c59ac0"/>
    <ds:schemaRef ds:uri="http://schemas.microsoft.com/office/2006/documentManagement/types"/>
    <ds:schemaRef ds:uri="http://schemas.openxmlformats.org/package/2006/metadata/core-properties"/>
    <ds:schemaRef ds:uri="cbbfa1f3-60c2-42de-b5b6-3ee8cb87d964"/>
  </ds:schemaRefs>
</ds:datastoreItem>
</file>

<file path=customXml/itemProps4.xml><?xml version="1.0" encoding="utf-8"?>
<ds:datastoreItem xmlns:ds="http://schemas.openxmlformats.org/officeDocument/2006/customXml" ds:itemID="{EA90739A-9F69-412A-A0DA-32934AD77394}">
  <ds:schemaRefs/>
</ds:datastoreItem>
</file>

<file path=customXml/itemProps5.xml><?xml version="1.0" encoding="utf-8"?>
<ds:datastoreItem xmlns:ds="http://schemas.openxmlformats.org/officeDocument/2006/customXml" ds:itemID="{23E562A1-E6A6-4683-8649-E68920746C9D}">
  <ds:schemaRefs/>
</ds:datastoreItem>
</file>

<file path=docProps/app.xml><?xml version="1.0" encoding="utf-8"?>
<Properties xmlns="http://schemas.openxmlformats.org/officeDocument/2006/extended-properties" xmlns:vt="http://schemas.openxmlformats.org/officeDocument/2006/docPropsVTypes">
  <Template/>
  <TotalTime>3423</TotalTime>
  <Words>787</Words>
  <Application>Microsoft Office PowerPoint</Application>
  <PresentationFormat>Widescreen</PresentationFormat>
  <Paragraphs>128</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Wingdings</vt:lpstr>
      <vt:lpstr>EUROfusion.1line_5_3_2019</vt:lpstr>
      <vt:lpstr>Integration concepts of VNS in-vessel components</vt:lpstr>
      <vt:lpstr>VNS Vacuum vessel</vt:lpstr>
      <vt:lpstr>DEMO-like RH-compatible machine architecture</vt:lpstr>
      <vt:lpstr>Electrical connections</vt:lpstr>
      <vt:lpstr>Identification of design loads acting on in-vessel components</vt:lpstr>
      <vt:lpstr>Mechanical attachments - blankets</vt:lpstr>
      <vt:lpstr>Alignment of first wall</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Christian Bachmann</cp:lastModifiedBy>
  <cp:revision>133</cp:revision>
  <cp:lastPrinted>2024-02-09T08:23:43Z</cp:lastPrinted>
  <dcterms:created xsi:type="dcterms:W3CDTF">2023-11-15T09:40:03Z</dcterms:created>
  <dcterms:modified xsi:type="dcterms:W3CDTF">2024-03-19T09:46:36Z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