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6"/>
  </p:sldMasterIdLst>
  <p:notesMasterIdLst>
    <p:notesMasterId r:id="rId17"/>
  </p:notesMasterIdLst>
  <p:sldIdLst>
    <p:sldId id="256" r:id="rId7"/>
    <p:sldId id="578" r:id="rId8"/>
    <p:sldId id="579" r:id="rId9"/>
    <p:sldId id="563" r:id="rId10"/>
    <p:sldId id="576" r:id="rId11"/>
    <p:sldId id="292" r:id="rId12"/>
    <p:sldId id="577" r:id="rId13"/>
    <p:sldId id="580" r:id="rId14"/>
    <p:sldId id="581"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82" autoAdjust="0"/>
    <p:restoredTop sz="94660"/>
  </p:normalViewPr>
  <p:slideViewPr>
    <p:cSldViewPr snapToGrid="0">
      <p:cViewPr varScale="1">
        <p:scale>
          <a:sx n="85" d="100"/>
          <a:sy n="85" d="100"/>
        </p:scale>
        <p:origin x="6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Bachmann" userId="3c02d2ea-e276-49e6-a1c2-502e0f99c9c2" providerId="ADAL" clId="{5B626BB8-F170-4A43-AC88-52B1117FB82F}"/>
    <pc:docChg chg="undo custSel addSld delSld modSld sldOrd">
      <pc:chgData name="Christian Bachmann" userId="3c02d2ea-e276-49e6-a1c2-502e0f99c9c2" providerId="ADAL" clId="{5B626BB8-F170-4A43-AC88-52B1117FB82F}" dt="2024-02-27T16:20:31.008" v="1738" actId="1076"/>
      <pc:docMkLst>
        <pc:docMk/>
      </pc:docMkLst>
      <pc:sldChg chg="modSp mod">
        <pc:chgData name="Christian Bachmann" userId="3c02d2ea-e276-49e6-a1c2-502e0f99c9c2" providerId="ADAL" clId="{5B626BB8-F170-4A43-AC88-52B1117FB82F}" dt="2024-02-27T13:32:33.678" v="18" actId="14100"/>
        <pc:sldMkLst>
          <pc:docMk/>
          <pc:sldMk cId="2984458334" sldId="256"/>
        </pc:sldMkLst>
        <pc:spChg chg="mod">
          <ac:chgData name="Christian Bachmann" userId="3c02d2ea-e276-49e6-a1c2-502e0f99c9c2" providerId="ADAL" clId="{5B626BB8-F170-4A43-AC88-52B1117FB82F}" dt="2024-02-27T13:32:33.678" v="18" actId="14100"/>
          <ac:spMkLst>
            <pc:docMk/>
            <pc:sldMk cId="2984458334" sldId="256"/>
            <ac:spMk id="2" creationId="{D5AEF30F-198C-13D6-E53E-29F199332573}"/>
          </ac:spMkLst>
        </pc:spChg>
        <pc:spChg chg="mod">
          <ac:chgData name="Christian Bachmann" userId="3c02d2ea-e276-49e6-a1c2-502e0f99c9c2" providerId="ADAL" clId="{5B626BB8-F170-4A43-AC88-52B1117FB82F}" dt="2024-02-27T13:31:50.244" v="12" actId="20577"/>
          <ac:spMkLst>
            <pc:docMk/>
            <pc:sldMk cId="2984458334" sldId="256"/>
            <ac:spMk id="5" creationId="{2B6C4B7B-568E-37CE-3983-3E8ECFD0A22F}"/>
          </ac:spMkLst>
        </pc:spChg>
      </pc:sldChg>
      <pc:sldChg chg="addSp delSp modSp del mod">
        <pc:chgData name="Christian Bachmann" userId="3c02d2ea-e276-49e6-a1c2-502e0f99c9c2" providerId="ADAL" clId="{5B626BB8-F170-4A43-AC88-52B1117FB82F}" dt="2024-02-27T15:41:06.939" v="1146" actId="47"/>
        <pc:sldMkLst>
          <pc:docMk/>
          <pc:sldMk cId="584463179" sldId="257"/>
        </pc:sldMkLst>
        <pc:spChg chg="del">
          <ac:chgData name="Christian Bachmann" userId="3c02d2ea-e276-49e6-a1c2-502e0f99c9c2" providerId="ADAL" clId="{5B626BB8-F170-4A43-AC88-52B1117FB82F}" dt="2024-02-27T13:32:55.789" v="23" actId="478"/>
          <ac:spMkLst>
            <pc:docMk/>
            <pc:sldMk cId="584463179" sldId="257"/>
            <ac:spMk id="3" creationId="{6F83881A-844B-B349-B333-65154E82F8AC}"/>
          </ac:spMkLst>
        </pc:spChg>
        <pc:spChg chg="mod">
          <ac:chgData name="Christian Bachmann" userId="3c02d2ea-e276-49e6-a1c2-502e0f99c9c2" providerId="ADAL" clId="{5B626BB8-F170-4A43-AC88-52B1117FB82F}" dt="2024-02-27T13:27:47.974" v="5" actId="20577"/>
          <ac:spMkLst>
            <pc:docMk/>
            <pc:sldMk cId="584463179" sldId="257"/>
            <ac:spMk id="4" creationId="{AF28DD87-8D1D-83A9-CECD-A5A59E22CA57}"/>
          </ac:spMkLst>
        </pc:spChg>
        <pc:spChg chg="del mod">
          <ac:chgData name="Christian Bachmann" userId="3c02d2ea-e276-49e6-a1c2-502e0f99c9c2" providerId="ADAL" clId="{5B626BB8-F170-4A43-AC88-52B1117FB82F}" dt="2024-02-27T13:32:53.683" v="22" actId="478"/>
          <ac:spMkLst>
            <pc:docMk/>
            <pc:sldMk cId="584463179" sldId="257"/>
            <ac:spMk id="7" creationId="{383928D3-2F11-6785-ED88-077812D0B325}"/>
          </ac:spMkLst>
        </pc:spChg>
        <pc:spChg chg="add mod">
          <ac:chgData name="Christian Bachmann" userId="3c02d2ea-e276-49e6-a1c2-502e0f99c9c2" providerId="ADAL" clId="{5B626BB8-F170-4A43-AC88-52B1117FB82F}" dt="2024-02-27T13:32:55.789" v="23" actId="478"/>
          <ac:spMkLst>
            <pc:docMk/>
            <pc:sldMk cId="584463179" sldId="257"/>
            <ac:spMk id="9" creationId="{A748C2F8-0274-FBB9-0913-6A8CC7FDC517}"/>
          </ac:spMkLst>
        </pc:spChg>
        <pc:picChg chg="del mod">
          <ac:chgData name="Christian Bachmann" userId="3c02d2ea-e276-49e6-a1c2-502e0f99c9c2" providerId="ADAL" clId="{5B626BB8-F170-4A43-AC88-52B1117FB82F}" dt="2024-02-27T13:32:50.923" v="20" actId="478"/>
          <ac:picMkLst>
            <pc:docMk/>
            <pc:sldMk cId="584463179" sldId="257"/>
            <ac:picMk id="6" creationId="{0D4283DB-DD52-FE08-DA0E-97DAA6FC581A}"/>
          </ac:picMkLst>
        </pc:picChg>
      </pc:sldChg>
      <pc:sldChg chg="addSp delSp modSp add del mod">
        <pc:chgData name="Christian Bachmann" userId="3c02d2ea-e276-49e6-a1c2-502e0f99c9c2" providerId="ADAL" clId="{5B626BB8-F170-4A43-AC88-52B1117FB82F}" dt="2024-02-27T16:05:37.439" v="1424" actId="2696"/>
        <pc:sldMkLst>
          <pc:docMk/>
          <pc:sldMk cId="963512673" sldId="260"/>
        </pc:sldMkLst>
        <pc:spChg chg="add mod">
          <ac:chgData name="Christian Bachmann" userId="3c02d2ea-e276-49e6-a1c2-502e0f99c9c2" providerId="ADAL" clId="{5B626BB8-F170-4A43-AC88-52B1117FB82F}" dt="2024-02-27T15:20:21.486" v="443"/>
          <ac:spMkLst>
            <pc:docMk/>
            <pc:sldMk cId="963512673" sldId="260"/>
            <ac:spMk id="5" creationId="{F21024B6-9050-9C24-AB99-3CCA607FE74E}"/>
          </ac:spMkLst>
        </pc:spChg>
        <pc:spChg chg="add mod">
          <ac:chgData name="Christian Bachmann" userId="3c02d2ea-e276-49e6-a1c2-502e0f99c9c2" providerId="ADAL" clId="{5B626BB8-F170-4A43-AC88-52B1117FB82F}" dt="2024-02-27T15:20:21.486" v="443"/>
          <ac:spMkLst>
            <pc:docMk/>
            <pc:sldMk cId="963512673" sldId="260"/>
            <ac:spMk id="6" creationId="{A791C4DE-FDD8-7ADB-11E2-A2120B4AEFF2}"/>
          </ac:spMkLst>
        </pc:spChg>
        <pc:spChg chg="del">
          <ac:chgData name="Christian Bachmann" userId="3c02d2ea-e276-49e6-a1c2-502e0f99c9c2" providerId="ADAL" clId="{5B626BB8-F170-4A43-AC88-52B1117FB82F}" dt="2024-02-27T15:20:25.311" v="444" actId="478"/>
          <ac:spMkLst>
            <pc:docMk/>
            <pc:sldMk cId="963512673" sldId="260"/>
            <ac:spMk id="8" creationId="{00000000-0000-0000-0000-000000000000}"/>
          </ac:spMkLst>
        </pc:spChg>
        <pc:graphicFrameChg chg="add mod modGraphic">
          <ac:chgData name="Christian Bachmann" userId="3c02d2ea-e276-49e6-a1c2-502e0f99c9c2" providerId="ADAL" clId="{5B626BB8-F170-4A43-AC88-52B1117FB82F}" dt="2024-02-27T15:04:02.680" v="113" actId="6549"/>
          <ac:graphicFrameMkLst>
            <pc:docMk/>
            <pc:sldMk cId="963512673" sldId="260"/>
            <ac:graphicFrameMk id="3" creationId="{8BFE9174-78CF-1214-90FF-4CDCB7927A0E}"/>
          </ac:graphicFrameMkLst>
        </pc:graphicFrameChg>
        <pc:graphicFrameChg chg="del mod modGraphic">
          <ac:chgData name="Christian Bachmann" userId="3c02d2ea-e276-49e6-a1c2-502e0f99c9c2" providerId="ADAL" clId="{5B626BB8-F170-4A43-AC88-52B1117FB82F}" dt="2024-02-27T13:58:45.533" v="74" actId="478"/>
          <ac:graphicFrameMkLst>
            <pc:docMk/>
            <pc:sldMk cId="963512673" sldId="260"/>
            <ac:graphicFrameMk id="4" creationId="{00000000-0000-0000-0000-000000000000}"/>
          </ac:graphicFrameMkLst>
        </pc:graphicFrameChg>
      </pc:sldChg>
      <pc:sldChg chg="add del">
        <pc:chgData name="Christian Bachmann" userId="3c02d2ea-e276-49e6-a1c2-502e0f99c9c2" providerId="ADAL" clId="{5B626BB8-F170-4A43-AC88-52B1117FB82F}" dt="2024-02-27T16:05:56.141" v="1429" actId="47"/>
        <pc:sldMkLst>
          <pc:docMk/>
          <pc:sldMk cId="1152504211" sldId="260"/>
        </pc:sldMkLst>
      </pc:sldChg>
      <pc:sldChg chg="addSp delSp modSp add mod">
        <pc:chgData name="Christian Bachmann" userId="3c02d2ea-e276-49e6-a1c2-502e0f99c9c2" providerId="ADAL" clId="{5B626BB8-F170-4A43-AC88-52B1117FB82F}" dt="2024-02-27T16:14:30.491" v="1554" actId="20577"/>
        <pc:sldMkLst>
          <pc:docMk/>
          <pc:sldMk cId="592219778" sldId="280"/>
        </pc:sldMkLst>
        <pc:spChg chg="mod">
          <ac:chgData name="Christian Bachmann" userId="3c02d2ea-e276-49e6-a1c2-502e0f99c9c2" providerId="ADAL" clId="{5B626BB8-F170-4A43-AC88-52B1117FB82F}" dt="2024-02-27T15:12:26.663" v="297" actId="6549"/>
          <ac:spMkLst>
            <pc:docMk/>
            <pc:sldMk cId="592219778" sldId="280"/>
            <ac:spMk id="2" creationId="{00000000-0000-0000-0000-000000000000}"/>
          </ac:spMkLst>
        </pc:spChg>
        <pc:spChg chg="add mod">
          <ac:chgData name="Christian Bachmann" userId="3c02d2ea-e276-49e6-a1c2-502e0f99c9c2" providerId="ADAL" clId="{5B626BB8-F170-4A43-AC88-52B1117FB82F}" dt="2024-02-27T13:34:33.758" v="36"/>
          <ac:spMkLst>
            <pc:docMk/>
            <pc:sldMk cId="592219778" sldId="280"/>
            <ac:spMk id="4" creationId="{B8E19781-2364-6412-C9A8-67FB949896E7}"/>
          </ac:spMkLst>
        </pc:spChg>
        <pc:spChg chg="mod">
          <ac:chgData name="Christian Bachmann" userId="3c02d2ea-e276-49e6-a1c2-502e0f99c9c2" providerId="ADAL" clId="{5B626BB8-F170-4A43-AC88-52B1117FB82F}" dt="2024-02-27T16:14:30.491" v="1554" actId="20577"/>
          <ac:spMkLst>
            <pc:docMk/>
            <pc:sldMk cId="592219778" sldId="280"/>
            <ac:spMk id="5" creationId="{00000000-0000-0000-0000-000000000000}"/>
          </ac:spMkLst>
        </pc:spChg>
        <pc:spChg chg="add mod">
          <ac:chgData name="Christian Bachmann" userId="3c02d2ea-e276-49e6-a1c2-502e0f99c9c2" providerId="ADAL" clId="{5B626BB8-F170-4A43-AC88-52B1117FB82F}" dt="2024-02-27T13:34:33.758" v="36"/>
          <ac:spMkLst>
            <pc:docMk/>
            <pc:sldMk cId="592219778" sldId="280"/>
            <ac:spMk id="6" creationId="{CF9199EC-193B-F96A-7E60-D55FC50C970C}"/>
          </ac:spMkLst>
        </pc:spChg>
        <pc:spChg chg="del">
          <ac:chgData name="Christian Bachmann" userId="3c02d2ea-e276-49e6-a1c2-502e0f99c9c2" providerId="ADAL" clId="{5B626BB8-F170-4A43-AC88-52B1117FB82F}" dt="2024-02-27T13:34:32.923" v="35" actId="478"/>
          <ac:spMkLst>
            <pc:docMk/>
            <pc:sldMk cId="592219778" sldId="280"/>
            <ac:spMk id="8" creationId="{00000000-0000-0000-0000-000000000000}"/>
          </ac:spMkLst>
        </pc:spChg>
        <pc:picChg chg="del mod">
          <ac:chgData name="Christian Bachmann" userId="3c02d2ea-e276-49e6-a1c2-502e0f99c9c2" providerId="ADAL" clId="{5B626BB8-F170-4A43-AC88-52B1117FB82F}" dt="2024-02-27T16:01:26.952" v="1346" actId="478"/>
          <ac:picMkLst>
            <pc:docMk/>
            <pc:sldMk cId="592219778" sldId="280"/>
            <ac:picMk id="3" creationId="{00000000-0000-0000-0000-000000000000}"/>
          </ac:picMkLst>
        </pc:picChg>
        <pc:picChg chg="mod">
          <ac:chgData name="Christian Bachmann" userId="3c02d2ea-e276-49e6-a1c2-502e0f99c9c2" providerId="ADAL" clId="{5B626BB8-F170-4A43-AC88-52B1117FB82F}" dt="2024-02-27T16:02:50.785" v="1379" actId="14100"/>
          <ac:picMkLst>
            <pc:docMk/>
            <pc:sldMk cId="592219778" sldId="280"/>
            <ac:picMk id="7" creationId="{00000000-0000-0000-0000-000000000000}"/>
          </ac:picMkLst>
        </pc:picChg>
        <pc:picChg chg="add mod modCrop">
          <ac:chgData name="Christian Bachmann" userId="3c02d2ea-e276-49e6-a1c2-502e0f99c9c2" providerId="ADAL" clId="{5B626BB8-F170-4A43-AC88-52B1117FB82F}" dt="2024-02-27T16:02:05.140" v="1354" actId="14100"/>
          <ac:picMkLst>
            <pc:docMk/>
            <pc:sldMk cId="592219778" sldId="280"/>
            <ac:picMk id="11" creationId="{516904FC-29C6-D159-8A56-0907688F7E8E}"/>
          </ac:picMkLst>
        </pc:picChg>
        <pc:cxnChg chg="del">
          <ac:chgData name="Christian Bachmann" userId="3c02d2ea-e276-49e6-a1c2-502e0f99c9c2" providerId="ADAL" clId="{5B626BB8-F170-4A43-AC88-52B1117FB82F}" dt="2024-02-27T15:10:51.739" v="249" actId="478"/>
          <ac:cxnSpMkLst>
            <pc:docMk/>
            <pc:sldMk cId="592219778" sldId="280"/>
            <ac:cxnSpMk id="9" creationId="{00000000-0000-0000-0000-000000000000}"/>
          </ac:cxnSpMkLst>
        </pc:cxnChg>
      </pc:sldChg>
      <pc:sldChg chg="addSp delSp modSp add mod">
        <pc:chgData name="Christian Bachmann" userId="3c02d2ea-e276-49e6-a1c2-502e0f99c9c2" providerId="ADAL" clId="{5B626BB8-F170-4A43-AC88-52B1117FB82F}" dt="2024-02-27T16:17:21.141" v="1667" actId="1076"/>
        <pc:sldMkLst>
          <pc:docMk/>
          <pc:sldMk cId="3624560020" sldId="281"/>
        </pc:sldMkLst>
        <pc:spChg chg="add del">
          <ac:chgData name="Christian Bachmann" userId="3c02d2ea-e276-49e6-a1c2-502e0f99c9c2" providerId="ADAL" clId="{5B626BB8-F170-4A43-AC88-52B1117FB82F}" dt="2024-02-27T15:13:58.190" v="319" actId="478"/>
          <ac:spMkLst>
            <pc:docMk/>
            <pc:sldMk cId="3624560020" sldId="281"/>
            <ac:spMk id="2" creationId="{00000000-0000-0000-0000-000000000000}"/>
          </ac:spMkLst>
        </pc:spChg>
        <pc:spChg chg="add mod">
          <ac:chgData name="Christian Bachmann" userId="3c02d2ea-e276-49e6-a1c2-502e0f99c9c2" providerId="ADAL" clId="{5B626BB8-F170-4A43-AC88-52B1117FB82F}" dt="2024-02-27T13:34:37.543" v="38"/>
          <ac:spMkLst>
            <pc:docMk/>
            <pc:sldMk cId="3624560020" sldId="281"/>
            <ac:spMk id="4" creationId="{1F9B377D-CECB-038C-C197-7E4D02F58A28}"/>
          </ac:spMkLst>
        </pc:spChg>
        <pc:spChg chg="add mod">
          <ac:chgData name="Christian Bachmann" userId="3c02d2ea-e276-49e6-a1c2-502e0f99c9c2" providerId="ADAL" clId="{5B626BB8-F170-4A43-AC88-52B1117FB82F}" dt="2024-02-27T13:34:37.543" v="38"/>
          <ac:spMkLst>
            <pc:docMk/>
            <pc:sldMk cId="3624560020" sldId="281"/>
            <ac:spMk id="5" creationId="{B8F111EA-515A-EFDF-3E69-C824D797703D}"/>
          </ac:spMkLst>
        </pc:spChg>
        <pc:spChg chg="del">
          <ac:chgData name="Christian Bachmann" userId="3c02d2ea-e276-49e6-a1c2-502e0f99c9c2" providerId="ADAL" clId="{5B626BB8-F170-4A43-AC88-52B1117FB82F}" dt="2024-02-27T13:34:36.709" v="37" actId="478"/>
          <ac:spMkLst>
            <pc:docMk/>
            <pc:sldMk cId="3624560020" sldId="281"/>
            <ac:spMk id="7" creationId="{00000000-0000-0000-0000-000000000000}"/>
          </ac:spMkLst>
        </pc:spChg>
        <pc:spChg chg="mod">
          <ac:chgData name="Christian Bachmann" userId="3c02d2ea-e276-49e6-a1c2-502e0f99c9c2" providerId="ADAL" clId="{5B626BB8-F170-4A43-AC88-52B1117FB82F}" dt="2024-02-27T16:17:21.141" v="1667" actId="1076"/>
          <ac:spMkLst>
            <pc:docMk/>
            <pc:sldMk cId="3624560020" sldId="281"/>
            <ac:spMk id="8" creationId="{00000000-0000-0000-0000-000000000000}"/>
          </ac:spMkLst>
        </pc:spChg>
        <pc:spChg chg="mod">
          <ac:chgData name="Christian Bachmann" userId="3c02d2ea-e276-49e6-a1c2-502e0f99c9c2" providerId="ADAL" clId="{5B626BB8-F170-4A43-AC88-52B1117FB82F}" dt="2024-02-27T15:14:26.699" v="325" actId="1076"/>
          <ac:spMkLst>
            <pc:docMk/>
            <pc:sldMk cId="3624560020" sldId="281"/>
            <ac:spMk id="11" creationId="{00000000-0000-0000-0000-000000000000}"/>
          </ac:spMkLst>
        </pc:spChg>
        <pc:spChg chg="add del mod">
          <ac:chgData name="Christian Bachmann" userId="3c02d2ea-e276-49e6-a1c2-502e0f99c9c2" providerId="ADAL" clId="{5B626BB8-F170-4A43-AC88-52B1117FB82F}" dt="2024-02-27T15:13:55.918" v="318" actId="478"/>
          <ac:spMkLst>
            <pc:docMk/>
            <pc:sldMk cId="3624560020" sldId="281"/>
            <ac:spMk id="13" creationId="{508B06B7-A7D6-C068-B9F6-E1E83ED143B8}"/>
          </ac:spMkLst>
        </pc:spChg>
        <pc:spChg chg="add mod">
          <ac:chgData name="Christian Bachmann" userId="3c02d2ea-e276-49e6-a1c2-502e0f99c9c2" providerId="ADAL" clId="{5B626BB8-F170-4A43-AC88-52B1117FB82F}" dt="2024-02-27T15:13:55.554" v="317"/>
          <ac:spMkLst>
            <pc:docMk/>
            <pc:sldMk cId="3624560020" sldId="281"/>
            <ac:spMk id="16" creationId="{930417C7-2D56-D29D-7BC4-1750C8A7EDF0}"/>
          </ac:spMkLst>
        </pc:spChg>
        <pc:spChg chg="add del mod">
          <ac:chgData name="Christian Bachmann" userId="3c02d2ea-e276-49e6-a1c2-502e0f99c9c2" providerId="ADAL" clId="{5B626BB8-F170-4A43-AC88-52B1117FB82F}" dt="2024-02-27T15:14:01.494" v="320" actId="478"/>
          <ac:spMkLst>
            <pc:docMk/>
            <pc:sldMk cId="3624560020" sldId="281"/>
            <ac:spMk id="18" creationId="{30A1E33B-4EE7-C68C-193E-39A7CD40640C}"/>
          </ac:spMkLst>
        </pc:spChg>
        <pc:spChg chg="add mod">
          <ac:chgData name="Christian Bachmann" userId="3c02d2ea-e276-49e6-a1c2-502e0f99c9c2" providerId="ADAL" clId="{5B626BB8-F170-4A43-AC88-52B1117FB82F}" dt="2024-02-27T15:14:01.811" v="321"/>
          <ac:spMkLst>
            <pc:docMk/>
            <pc:sldMk cId="3624560020" sldId="281"/>
            <ac:spMk id="19" creationId="{3CB4ED9F-292C-E9D3-405B-EF66D36BF73E}"/>
          </ac:spMkLst>
        </pc:spChg>
        <pc:picChg chg="mod">
          <ac:chgData name="Christian Bachmann" userId="3c02d2ea-e276-49e6-a1c2-502e0f99c9c2" providerId="ADAL" clId="{5B626BB8-F170-4A43-AC88-52B1117FB82F}" dt="2024-02-27T15:14:27.447" v="327" actId="1076"/>
          <ac:picMkLst>
            <pc:docMk/>
            <pc:sldMk cId="3624560020" sldId="281"/>
            <ac:picMk id="3" creationId="{00000000-0000-0000-0000-000000000000}"/>
          </ac:picMkLst>
        </pc:picChg>
        <pc:picChg chg="del">
          <ac:chgData name="Christian Bachmann" userId="3c02d2ea-e276-49e6-a1c2-502e0f99c9c2" providerId="ADAL" clId="{5B626BB8-F170-4A43-AC88-52B1117FB82F}" dt="2024-02-27T15:17:03.519" v="395" actId="478"/>
          <ac:picMkLst>
            <pc:docMk/>
            <pc:sldMk cId="3624560020" sldId="281"/>
            <ac:picMk id="6" creationId="{00000000-0000-0000-0000-000000000000}"/>
          </ac:picMkLst>
        </pc:picChg>
        <pc:picChg chg="mod">
          <ac:chgData name="Christian Bachmann" userId="3c02d2ea-e276-49e6-a1c2-502e0f99c9c2" providerId="ADAL" clId="{5B626BB8-F170-4A43-AC88-52B1117FB82F}" dt="2024-02-27T15:14:27.099" v="326" actId="1076"/>
          <ac:picMkLst>
            <pc:docMk/>
            <pc:sldMk cId="3624560020" sldId="281"/>
            <ac:picMk id="10" creationId="{00000000-0000-0000-0000-000000000000}"/>
          </ac:picMkLst>
        </pc:picChg>
      </pc:sldChg>
      <pc:sldChg chg="addSp delSp modSp add mod">
        <pc:chgData name="Christian Bachmann" userId="3c02d2ea-e276-49e6-a1c2-502e0f99c9c2" providerId="ADAL" clId="{5B626BB8-F170-4A43-AC88-52B1117FB82F}" dt="2024-02-27T16:18:04.281" v="1674" actId="115"/>
        <pc:sldMkLst>
          <pc:docMk/>
          <pc:sldMk cId="3330196779" sldId="285"/>
        </pc:sldMkLst>
        <pc:spChg chg="mod">
          <ac:chgData name="Christian Bachmann" userId="3c02d2ea-e276-49e6-a1c2-502e0f99c9c2" providerId="ADAL" clId="{5B626BB8-F170-4A43-AC88-52B1117FB82F}" dt="2024-02-27T16:09:46.045" v="1542" actId="6549"/>
          <ac:spMkLst>
            <pc:docMk/>
            <pc:sldMk cId="3330196779" sldId="285"/>
            <ac:spMk id="2" creationId="{00000000-0000-0000-0000-000000000000}"/>
          </ac:spMkLst>
        </pc:spChg>
        <pc:spChg chg="add mod">
          <ac:chgData name="Christian Bachmann" userId="3c02d2ea-e276-49e6-a1c2-502e0f99c9c2" providerId="ADAL" clId="{5B626BB8-F170-4A43-AC88-52B1117FB82F}" dt="2024-02-27T13:35:25.431" v="61"/>
          <ac:spMkLst>
            <pc:docMk/>
            <pc:sldMk cId="3330196779" sldId="285"/>
            <ac:spMk id="5" creationId="{73CE20FD-56E8-1F0F-FC2D-B6732DD4208A}"/>
          </ac:spMkLst>
        </pc:spChg>
        <pc:spChg chg="add mod">
          <ac:chgData name="Christian Bachmann" userId="3c02d2ea-e276-49e6-a1c2-502e0f99c9c2" providerId="ADAL" clId="{5B626BB8-F170-4A43-AC88-52B1117FB82F}" dt="2024-02-27T13:35:25.431" v="61"/>
          <ac:spMkLst>
            <pc:docMk/>
            <pc:sldMk cId="3330196779" sldId="285"/>
            <ac:spMk id="6" creationId="{0BBF4764-AFFE-92F4-4192-E21C4A0396E1}"/>
          </ac:spMkLst>
        </pc:spChg>
        <pc:spChg chg="mod">
          <ac:chgData name="Christian Bachmann" userId="3c02d2ea-e276-49e6-a1c2-502e0f99c9c2" providerId="ADAL" clId="{5B626BB8-F170-4A43-AC88-52B1117FB82F}" dt="2024-02-27T15:08:40.952" v="222" actId="1076"/>
          <ac:spMkLst>
            <pc:docMk/>
            <pc:sldMk cId="3330196779" sldId="285"/>
            <ac:spMk id="9" creationId="{00000000-0000-0000-0000-000000000000}"/>
          </ac:spMkLst>
        </pc:spChg>
        <pc:spChg chg="del">
          <ac:chgData name="Christian Bachmann" userId="3c02d2ea-e276-49e6-a1c2-502e0f99c9c2" providerId="ADAL" clId="{5B626BB8-F170-4A43-AC88-52B1117FB82F}" dt="2024-02-27T13:35:24.317" v="60" actId="478"/>
          <ac:spMkLst>
            <pc:docMk/>
            <pc:sldMk cId="3330196779" sldId="285"/>
            <ac:spMk id="14" creationId="{00000000-0000-0000-0000-000000000000}"/>
          </ac:spMkLst>
        </pc:spChg>
        <pc:spChg chg="add del mod">
          <ac:chgData name="Christian Bachmann" userId="3c02d2ea-e276-49e6-a1c2-502e0f99c9c2" providerId="ADAL" clId="{5B626BB8-F170-4A43-AC88-52B1117FB82F}" dt="2024-02-27T15:08:58.341" v="228" actId="478"/>
          <ac:spMkLst>
            <pc:docMk/>
            <pc:sldMk cId="3330196779" sldId="285"/>
            <ac:spMk id="18" creationId="{251CCFC5-60AE-2C92-4046-623A038DC55E}"/>
          </ac:spMkLst>
        </pc:spChg>
        <pc:spChg chg="add mod">
          <ac:chgData name="Christian Bachmann" userId="3c02d2ea-e276-49e6-a1c2-502e0f99c9c2" providerId="ADAL" clId="{5B626BB8-F170-4A43-AC88-52B1117FB82F}" dt="2024-02-27T16:18:04.281" v="1674" actId="115"/>
          <ac:spMkLst>
            <pc:docMk/>
            <pc:sldMk cId="3330196779" sldId="285"/>
            <ac:spMk id="19" creationId="{33BF0930-3E4F-D024-B80A-67DEBBC5ACEE}"/>
          </ac:spMkLst>
        </pc:spChg>
        <pc:picChg chg="mod">
          <ac:chgData name="Christian Bachmann" userId="3c02d2ea-e276-49e6-a1c2-502e0f99c9c2" providerId="ADAL" clId="{5B626BB8-F170-4A43-AC88-52B1117FB82F}" dt="2024-02-27T15:07:58.788" v="215" actId="1076"/>
          <ac:picMkLst>
            <pc:docMk/>
            <pc:sldMk cId="3330196779" sldId="285"/>
            <ac:picMk id="3" creationId="{00000000-0000-0000-0000-000000000000}"/>
          </ac:picMkLst>
        </pc:picChg>
        <pc:picChg chg="mod">
          <ac:chgData name="Christian Bachmann" userId="3c02d2ea-e276-49e6-a1c2-502e0f99c9c2" providerId="ADAL" clId="{5B626BB8-F170-4A43-AC88-52B1117FB82F}" dt="2024-02-27T15:07:58.788" v="215" actId="1076"/>
          <ac:picMkLst>
            <pc:docMk/>
            <pc:sldMk cId="3330196779" sldId="285"/>
            <ac:picMk id="4" creationId="{00000000-0000-0000-0000-000000000000}"/>
          </ac:picMkLst>
        </pc:picChg>
        <pc:picChg chg="add mod">
          <ac:chgData name="Christian Bachmann" userId="3c02d2ea-e276-49e6-a1c2-502e0f99c9c2" providerId="ADAL" clId="{5B626BB8-F170-4A43-AC88-52B1117FB82F}" dt="2024-02-27T15:08:33.123" v="221" actId="1076"/>
          <ac:picMkLst>
            <pc:docMk/>
            <pc:sldMk cId="3330196779" sldId="285"/>
            <ac:picMk id="13" creationId="{4337C310-269E-A04A-B574-7E5678EB71A1}"/>
          </ac:picMkLst>
        </pc:picChg>
        <pc:cxnChg chg="mod">
          <ac:chgData name="Christian Bachmann" userId="3c02d2ea-e276-49e6-a1c2-502e0f99c9c2" providerId="ADAL" clId="{5B626BB8-F170-4A43-AC88-52B1117FB82F}" dt="2024-02-27T15:08:49.660" v="225" actId="14100"/>
          <ac:cxnSpMkLst>
            <pc:docMk/>
            <pc:sldMk cId="3330196779" sldId="285"/>
            <ac:cxnSpMk id="10" creationId="{00000000-0000-0000-0000-000000000000}"/>
          </ac:cxnSpMkLst>
        </pc:cxnChg>
        <pc:cxnChg chg="mod">
          <ac:chgData name="Christian Bachmann" userId="3c02d2ea-e276-49e6-a1c2-502e0f99c9c2" providerId="ADAL" clId="{5B626BB8-F170-4A43-AC88-52B1117FB82F}" dt="2024-02-27T15:08:46.230" v="224" actId="14100"/>
          <ac:cxnSpMkLst>
            <pc:docMk/>
            <pc:sldMk cId="3330196779" sldId="285"/>
            <ac:cxnSpMk id="12" creationId="{00000000-0000-0000-0000-000000000000}"/>
          </ac:cxnSpMkLst>
        </pc:cxnChg>
      </pc:sldChg>
      <pc:sldChg chg="addSp delSp modSp add mod">
        <pc:chgData name="Christian Bachmann" userId="3c02d2ea-e276-49e6-a1c2-502e0f99c9c2" providerId="ADAL" clId="{5B626BB8-F170-4A43-AC88-52B1117FB82F}" dt="2024-02-27T16:09:25.681" v="1530" actId="14100"/>
        <pc:sldMkLst>
          <pc:docMk/>
          <pc:sldMk cId="1014736476" sldId="286"/>
        </pc:sldMkLst>
        <pc:spChg chg="mod">
          <ac:chgData name="Christian Bachmann" userId="3c02d2ea-e276-49e6-a1c2-502e0f99c9c2" providerId="ADAL" clId="{5B626BB8-F170-4A43-AC88-52B1117FB82F}" dt="2024-02-27T16:07:26.067" v="1447" actId="20577"/>
          <ac:spMkLst>
            <pc:docMk/>
            <pc:sldMk cId="1014736476" sldId="286"/>
            <ac:spMk id="2" creationId="{00000000-0000-0000-0000-000000000000}"/>
          </ac:spMkLst>
        </pc:spChg>
        <pc:spChg chg="add mod">
          <ac:chgData name="Christian Bachmann" userId="3c02d2ea-e276-49e6-a1c2-502e0f99c9c2" providerId="ADAL" clId="{5B626BB8-F170-4A43-AC88-52B1117FB82F}" dt="2024-02-27T13:35:11.720" v="55"/>
          <ac:spMkLst>
            <pc:docMk/>
            <pc:sldMk cId="1014736476" sldId="286"/>
            <ac:spMk id="3" creationId="{08CA4569-DD57-C38F-0787-72C6BFD8B883}"/>
          </ac:spMkLst>
        </pc:spChg>
        <pc:spChg chg="add mod">
          <ac:chgData name="Christian Bachmann" userId="3c02d2ea-e276-49e6-a1c2-502e0f99c9c2" providerId="ADAL" clId="{5B626BB8-F170-4A43-AC88-52B1117FB82F}" dt="2024-02-27T13:35:11.720" v="55"/>
          <ac:spMkLst>
            <pc:docMk/>
            <pc:sldMk cId="1014736476" sldId="286"/>
            <ac:spMk id="5" creationId="{480221DF-81B2-DABC-7C31-035CD4222F08}"/>
          </ac:spMkLst>
        </pc:spChg>
        <pc:spChg chg="mod">
          <ac:chgData name="Christian Bachmann" userId="3c02d2ea-e276-49e6-a1c2-502e0f99c9c2" providerId="ADAL" clId="{5B626BB8-F170-4A43-AC88-52B1117FB82F}" dt="2024-02-27T16:09:12.639" v="1525" actId="20577"/>
          <ac:spMkLst>
            <pc:docMk/>
            <pc:sldMk cId="1014736476" sldId="286"/>
            <ac:spMk id="11" creationId="{00000000-0000-0000-0000-000000000000}"/>
          </ac:spMkLst>
        </pc:spChg>
        <pc:spChg chg="del">
          <ac:chgData name="Christian Bachmann" userId="3c02d2ea-e276-49e6-a1c2-502e0f99c9c2" providerId="ADAL" clId="{5B626BB8-F170-4A43-AC88-52B1117FB82F}" dt="2024-02-27T13:35:10.691" v="54" actId="478"/>
          <ac:spMkLst>
            <pc:docMk/>
            <pc:sldMk cId="1014736476" sldId="286"/>
            <ac:spMk id="14" creationId="{00000000-0000-0000-0000-000000000000}"/>
          </ac:spMkLst>
        </pc:spChg>
        <pc:cxnChg chg="add mod">
          <ac:chgData name="Christian Bachmann" userId="3c02d2ea-e276-49e6-a1c2-502e0f99c9c2" providerId="ADAL" clId="{5B626BB8-F170-4A43-AC88-52B1117FB82F}" dt="2024-02-27T16:09:25.681" v="1530" actId="14100"/>
          <ac:cxnSpMkLst>
            <pc:docMk/>
            <pc:sldMk cId="1014736476" sldId="286"/>
            <ac:cxnSpMk id="7" creationId="{A73302B1-5227-2426-DB3D-29F6713A0181}"/>
          </ac:cxnSpMkLst>
        </pc:cxnChg>
        <pc:cxnChg chg="mod">
          <ac:chgData name="Christian Bachmann" userId="3c02d2ea-e276-49e6-a1c2-502e0f99c9c2" providerId="ADAL" clId="{5B626BB8-F170-4A43-AC88-52B1117FB82F}" dt="2024-02-27T16:08:29.398" v="1487" actId="14100"/>
          <ac:cxnSpMkLst>
            <pc:docMk/>
            <pc:sldMk cId="1014736476" sldId="286"/>
            <ac:cxnSpMk id="21" creationId="{00000000-0000-0000-0000-000000000000}"/>
          </ac:cxnSpMkLst>
        </pc:cxnChg>
      </pc:sldChg>
      <pc:sldChg chg="addSp delSp modSp add mod">
        <pc:chgData name="Christian Bachmann" userId="3c02d2ea-e276-49e6-a1c2-502e0f99c9c2" providerId="ADAL" clId="{5B626BB8-F170-4A43-AC88-52B1117FB82F}" dt="2024-02-27T16:17:41.831" v="1671" actId="1076"/>
        <pc:sldMkLst>
          <pc:docMk/>
          <pc:sldMk cId="4201358825" sldId="287"/>
        </pc:sldMkLst>
        <pc:spChg chg="mod">
          <ac:chgData name="Christian Bachmann" userId="3c02d2ea-e276-49e6-a1c2-502e0f99c9c2" providerId="ADAL" clId="{5B626BB8-F170-4A43-AC88-52B1117FB82F}" dt="2024-02-27T16:07:58.710" v="1462" actId="6549"/>
          <ac:spMkLst>
            <pc:docMk/>
            <pc:sldMk cId="4201358825" sldId="287"/>
            <ac:spMk id="2" creationId="{00000000-0000-0000-0000-000000000000}"/>
          </ac:spMkLst>
        </pc:spChg>
        <pc:spChg chg="add mod">
          <ac:chgData name="Christian Bachmann" userId="3c02d2ea-e276-49e6-a1c2-502e0f99c9c2" providerId="ADAL" clId="{5B626BB8-F170-4A43-AC88-52B1117FB82F}" dt="2024-02-27T13:35:21.527" v="59"/>
          <ac:spMkLst>
            <pc:docMk/>
            <pc:sldMk cId="4201358825" sldId="287"/>
            <ac:spMk id="4" creationId="{3D1B6EBC-9629-5F95-8A37-19E7F3E38065}"/>
          </ac:spMkLst>
        </pc:spChg>
        <pc:spChg chg="add mod">
          <ac:chgData name="Christian Bachmann" userId="3c02d2ea-e276-49e6-a1c2-502e0f99c9c2" providerId="ADAL" clId="{5B626BB8-F170-4A43-AC88-52B1117FB82F}" dt="2024-02-27T13:35:21.527" v="59"/>
          <ac:spMkLst>
            <pc:docMk/>
            <pc:sldMk cId="4201358825" sldId="287"/>
            <ac:spMk id="5" creationId="{7BFC06A4-F470-4AD0-8AB7-3655B60054A7}"/>
          </ac:spMkLst>
        </pc:spChg>
        <pc:spChg chg="mod">
          <ac:chgData name="Christian Bachmann" userId="3c02d2ea-e276-49e6-a1c2-502e0f99c9c2" providerId="ADAL" clId="{5B626BB8-F170-4A43-AC88-52B1117FB82F}" dt="2024-02-27T16:17:32.282" v="1668" actId="14100"/>
          <ac:spMkLst>
            <pc:docMk/>
            <pc:sldMk cId="4201358825" sldId="287"/>
            <ac:spMk id="11" creationId="{00000000-0000-0000-0000-000000000000}"/>
          </ac:spMkLst>
        </pc:spChg>
        <pc:spChg chg="del">
          <ac:chgData name="Christian Bachmann" userId="3c02d2ea-e276-49e6-a1c2-502e0f99c9c2" providerId="ADAL" clId="{5B626BB8-F170-4A43-AC88-52B1117FB82F}" dt="2024-02-27T13:35:20.547" v="58" actId="478"/>
          <ac:spMkLst>
            <pc:docMk/>
            <pc:sldMk cId="4201358825" sldId="287"/>
            <ac:spMk id="14" creationId="{00000000-0000-0000-0000-000000000000}"/>
          </ac:spMkLst>
        </pc:spChg>
        <pc:picChg chg="mod">
          <ac:chgData name="Christian Bachmann" userId="3c02d2ea-e276-49e6-a1c2-502e0f99c9c2" providerId="ADAL" clId="{5B626BB8-F170-4A43-AC88-52B1117FB82F}" dt="2024-02-27T16:17:37.474" v="1669" actId="1076"/>
          <ac:picMkLst>
            <pc:docMk/>
            <pc:sldMk cId="4201358825" sldId="287"/>
            <ac:picMk id="3" creationId="{00000000-0000-0000-0000-000000000000}"/>
          </ac:picMkLst>
        </pc:picChg>
        <pc:picChg chg="mod">
          <ac:chgData name="Christian Bachmann" userId="3c02d2ea-e276-49e6-a1c2-502e0f99c9c2" providerId="ADAL" clId="{5B626BB8-F170-4A43-AC88-52B1117FB82F}" dt="2024-02-27T16:17:41.831" v="1671" actId="1076"/>
          <ac:picMkLst>
            <pc:docMk/>
            <pc:sldMk cId="4201358825" sldId="287"/>
            <ac:picMk id="8" creationId="{00000000-0000-0000-0000-000000000000}"/>
          </ac:picMkLst>
        </pc:picChg>
      </pc:sldChg>
      <pc:sldChg chg="addSp delSp modSp add del mod">
        <pc:chgData name="Christian Bachmann" userId="3c02d2ea-e276-49e6-a1c2-502e0f99c9c2" providerId="ADAL" clId="{5B626BB8-F170-4A43-AC88-52B1117FB82F}" dt="2024-02-27T15:12:36.952" v="298" actId="47"/>
        <pc:sldMkLst>
          <pc:docMk/>
          <pc:sldMk cId="2138159871" sldId="289"/>
        </pc:sldMkLst>
        <pc:spChg chg="mod">
          <ac:chgData name="Christian Bachmann" userId="3c02d2ea-e276-49e6-a1c2-502e0f99c9c2" providerId="ADAL" clId="{5B626BB8-F170-4A43-AC88-52B1117FB82F}" dt="2024-02-27T15:10:09.891" v="243" actId="20577"/>
          <ac:spMkLst>
            <pc:docMk/>
            <pc:sldMk cId="2138159871" sldId="289"/>
            <ac:spMk id="2" creationId="{00000000-0000-0000-0000-000000000000}"/>
          </ac:spMkLst>
        </pc:spChg>
        <pc:spChg chg="add mod">
          <ac:chgData name="Christian Bachmann" userId="3c02d2ea-e276-49e6-a1c2-502e0f99c9c2" providerId="ADAL" clId="{5B626BB8-F170-4A43-AC88-52B1117FB82F}" dt="2024-02-27T13:34:29.003" v="34"/>
          <ac:spMkLst>
            <pc:docMk/>
            <pc:sldMk cId="2138159871" sldId="289"/>
            <ac:spMk id="3" creationId="{4EC956C7-9B0F-6205-5CA9-8ED50AB742A1}"/>
          </ac:spMkLst>
        </pc:spChg>
        <pc:spChg chg="add mod">
          <ac:chgData name="Christian Bachmann" userId="3c02d2ea-e276-49e6-a1c2-502e0f99c9c2" providerId="ADAL" clId="{5B626BB8-F170-4A43-AC88-52B1117FB82F}" dt="2024-02-27T13:34:29.003" v="34"/>
          <ac:spMkLst>
            <pc:docMk/>
            <pc:sldMk cId="2138159871" sldId="289"/>
            <ac:spMk id="4" creationId="{21131303-A206-3288-40BB-EE6DBBA1FCD0}"/>
          </ac:spMkLst>
        </pc:spChg>
        <pc:spChg chg="mod">
          <ac:chgData name="Christian Bachmann" userId="3c02d2ea-e276-49e6-a1c2-502e0f99c9c2" providerId="ADAL" clId="{5B626BB8-F170-4A43-AC88-52B1117FB82F}" dt="2024-02-27T15:10:13.812" v="244" actId="1076"/>
          <ac:spMkLst>
            <pc:docMk/>
            <pc:sldMk cId="2138159871" sldId="289"/>
            <ac:spMk id="5" creationId="{00000000-0000-0000-0000-000000000000}"/>
          </ac:spMkLst>
        </pc:spChg>
        <pc:spChg chg="del mod">
          <ac:chgData name="Christian Bachmann" userId="3c02d2ea-e276-49e6-a1c2-502e0f99c9c2" providerId="ADAL" clId="{5B626BB8-F170-4A43-AC88-52B1117FB82F}" dt="2024-02-27T13:34:27.995" v="33" actId="478"/>
          <ac:spMkLst>
            <pc:docMk/>
            <pc:sldMk cId="2138159871" sldId="289"/>
            <ac:spMk id="8" creationId="{00000000-0000-0000-0000-000000000000}"/>
          </ac:spMkLst>
        </pc:spChg>
      </pc:sldChg>
      <pc:sldChg chg="addSp delSp modSp add mod">
        <pc:chgData name="Christian Bachmann" userId="3c02d2ea-e276-49e6-a1c2-502e0f99c9c2" providerId="ADAL" clId="{5B626BB8-F170-4A43-AC88-52B1117FB82F}" dt="2024-02-27T16:15:41.757" v="1573" actId="1076"/>
        <pc:sldMkLst>
          <pc:docMk/>
          <pc:sldMk cId="1007410219" sldId="292"/>
        </pc:sldMkLst>
        <pc:spChg chg="add mod">
          <ac:chgData name="Christian Bachmann" userId="3c02d2ea-e276-49e6-a1c2-502e0f99c9c2" providerId="ADAL" clId="{5B626BB8-F170-4A43-AC88-52B1117FB82F}" dt="2024-02-27T13:34:50.919" v="47"/>
          <ac:spMkLst>
            <pc:docMk/>
            <pc:sldMk cId="1007410219" sldId="292"/>
            <ac:spMk id="3" creationId="{C3860E0B-493E-F086-34DB-5D819046ABAB}"/>
          </ac:spMkLst>
        </pc:spChg>
        <pc:spChg chg="add mod">
          <ac:chgData name="Christian Bachmann" userId="3c02d2ea-e276-49e6-a1c2-502e0f99c9c2" providerId="ADAL" clId="{5B626BB8-F170-4A43-AC88-52B1117FB82F}" dt="2024-02-27T13:34:50.919" v="47"/>
          <ac:spMkLst>
            <pc:docMk/>
            <pc:sldMk cId="1007410219" sldId="292"/>
            <ac:spMk id="4" creationId="{DB8E4158-904A-3205-CA66-48BC76A4B812}"/>
          </ac:spMkLst>
        </pc:spChg>
        <pc:spChg chg="del">
          <ac:chgData name="Christian Bachmann" userId="3c02d2ea-e276-49e6-a1c2-502e0f99c9c2" providerId="ADAL" clId="{5B626BB8-F170-4A43-AC88-52B1117FB82F}" dt="2024-02-27T13:34:49.958" v="46" actId="478"/>
          <ac:spMkLst>
            <pc:docMk/>
            <pc:sldMk cId="1007410219" sldId="292"/>
            <ac:spMk id="8" creationId="{00000000-0000-0000-0000-000000000000}"/>
          </ac:spMkLst>
        </pc:spChg>
        <pc:spChg chg="mod">
          <ac:chgData name="Christian Bachmann" userId="3c02d2ea-e276-49e6-a1c2-502e0f99c9c2" providerId="ADAL" clId="{5B626BB8-F170-4A43-AC88-52B1117FB82F}" dt="2024-02-27T16:15:34.348" v="1571" actId="12"/>
          <ac:spMkLst>
            <pc:docMk/>
            <pc:sldMk cId="1007410219" sldId="292"/>
            <ac:spMk id="12" creationId="{00000000-0000-0000-0000-000000000000}"/>
          </ac:spMkLst>
        </pc:spChg>
        <pc:picChg chg="add del mod">
          <ac:chgData name="Christian Bachmann" userId="3c02d2ea-e276-49e6-a1c2-502e0f99c9c2" providerId="ADAL" clId="{5B626BB8-F170-4A43-AC88-52B1117FB82F}" dt="2024-02-27T16:05:00.903" v="1416" actId="478"/>
          <ac:picMkLst>
            <pc:docMk/>
            <pc:sldMk cId="1007410219" sldId="292"/>
            <ac:picMk id="6" creationId="{3605054C-7E56-DBD5-560B-B2D6408BEB5F}"/>
          </ac:picMkLst>
        </pc:picChg>
        <pc:picChg chg="del">
          <ac:chgData name="Christian Bachmann" userId="3c02d2ea-e276-49e6-a1c2-502e0f99c9c2" providerId="ADAL" clId="{5B626BB8-F170-4A43-AC88-52B1117FB82F}" dt="2024-02-27T13:58:16.915" v="71" actId="478"/>
          <ac:picMkLst>
            <pc:docMk/>
            <pc:sldMk cId="1007410219" sldId="292"/>
            <ac:picMk id="7" creationId="{00000000-0000-0000-0000-000000000000}"/>
          </ac:picMkLst>
        </pc:picChg>
        <pc:picChg chg="add mod">
          <ac:chgData name="Christian Bachmann" userId="3c02d2ea-e276-49e6-a1c2-502e0f99c9c2" providerId="ADAL" clId="{5B626BB8-F170-4A43-AC88-52B1117FB82F}" dt="2024-02-27T16:15:41.757" v="1573" actId="1076"/>
          <ac:picMkLst>
            <pc:docMk/>
            <pc:sldMk cId="1007410219" sldId="292"/>
            <ac:picMk id="9" creationId="{88F80AE0-D00D-4248-AB45-1E6449090AEC}"/>
          </ac:picMkLst>
        </pc:picChg>
      </pc:sldChg>
      <pc:sldChg chg="addSp delSp modSp add del mod">
        <pc:chgData name="Christian Bachmann" userId="3c02d2ea-e276-49e6-a1c2-502e0f99c9c2" providerId="ADAL" clId="{5B626BB8-F170-4A43-AC88-52B1117FB82F}" dt="2024-02-27T16:04:32.037" v="1413" actId="47"/>
        <pc:sldMkLst>
          <pc:docMk/>
          <pc:sldMk cId="1567236810" sldId="296"/>
        </pc:sldMkLst>
        <pc:spChg chg="add mod">
          <ac:chgData name="Christian Bachmann" userId="3c02d2ea-e276-49e6-a1c2-502e0f99c9c2" providerId="ADAL" clId="{5B626BB8-F170-4A43-AC88-52B1117FB82F}" dt="2024-02-27T13:34:55.253" v="49"/>
          <ac:spMkLst>
            <pc:docMk/>
            <pc:sldMk cId="1567236810" sldId="296"/>
            <ac:spMk id="4" creationId="{73633A65-6563-CCC3-CA30-16745159A6F3}"/>
          </ac:spMkLst>
        </pc:spChg>
        <pc:spChg chg="add mod">
          <ac:chgData name="Christian Bachmann" userId="3c02d2ea-e276-49e6-a1c2-502e0f99c9c2" providerId="ADAL" clId="{5B626BB8-F170-4A43-AC88-52B1117FB82F}" dt="2024-02-27T13:34:55.253" v="49"/>
          <ac:spMkLst>
            <pc:docMk/>
            <pc:sldMk cId="1567236810" sldId="296"/>
            <ac:spMk id="6" creationId="{9243CF94-12C9-EB76-D31E-0B1C7101895B}"/>
          </ac:spMkLst>
        </pc:spChg>
        <pc:spChg chg="mod">
          <ac:chgData name="Christian Bachmann" userId="3c02d2ea-e276-49e6-a1c2-502e0f99c9c2" providerId="ADAL" clId="{5B626BB8-F170-4A43-AC88-52B1117FB82F}" dt="2024-02-27T15:01:37.257" v="78" actId="6549"/>
          <ac:spMkLst>
            <pc:docMk/>
            <pc:sldMk cId="1567236810" sldId="296"/>
            <ac:spMk id="10" creationId="{00000000-0000-0000-0000-000000000000}"/>
          </ac:spMkLst>
        </pc:spChg>
        <pc:spChg chg="del">
          <ac:chgData name="Christian Bachmann" userId="3c02d2ea-e276-49e6-a1c2-502e0f99c9c2" providerId="ADAL" clId="{5B626BB8-F170-4A43-AC88-52B1117FB82F}" dt="2024-02-27T13:34:53.284" v="48" actId="478"/>
          <ac:spMkLst>
            <pc:docMk/>
            <pc:sldMk cId="1567236810" sldId="296"/>
            <ac:spMk id="14" creationId="{00000000-0000-0000-0000-000000000000}"/>
          </ac:spMkLst>
        </pc:spChg>
        <pc:picChg chg="mod ord">
          <ac:chgData name="Christian Bachmann" userId="3c02d2ea-e276-49e6-a1c2-502e0f99c9c2" providerId="ADAL" clId="{5B626BB8-F170-4A43-AC88-52B1117FB82F}" dt="2024-02-27T15:15:20.769" v="333" actId="1076"/>
          <ac:picMkLst>
            <pc:docMk/>
            <pc:sldMk cId="1567236810" sldId="296"/>
            <ac:picMk id="5" creationId="{00000000-0000-0000-0000-000000000000}"/>
          </ac:picMkLst>
        </pc:picChg>
      </pc:sldChg>
      <pc:sldChg chg="addSp delSp modSp add del mod">
        <pc:chgData name="Christian Bachmann" userId="3c02d2ea-e276-49e6-a1c2-502e0f99c9c2" providerId="ADAL" clId="{5B626BB8-F170-4A43-AC88-52B1117FB82F}" dt="2024-02-27T15:14:41.721" v="328" actId="47"/>
        <pc:sldMkLst>
          <pc:docMk/>
          <pc:sldMk cId="1539967749" sldId="297"/>
        </pc:sldMkLst>
        <pc:spChg chg="add mod">
          <ac:chgData name="Christian Bachmann" userId="3c02d2ea-e276-49e6-a1c2-502e0f99c9c2" providerId="ADAL" clId="{5B626BB8-F170-4A43-AC88-52B1117FB82F}" dt="2024-02-27T13:34:41.103" v="41"/>
          <ac:spMkLst>
            <pc:docMk/>
            <pc:sldMk cId="1539967749" sldId="297"/>
            <ac:spMk id="4" creationId="{4623B468-619A-9EEE-856C-F2D2531BBFD5}"/>
          </ac:spMkLst>
        </pc:spChg>
        <pc:spChg chg="add mod">
          <ac:chgData name="Christian Bachmann" userId="3c02d2ea-e276-49e6-a1c2-502e0f99c9c2" providerId="ADAL" clId="{5B626BB8-F170-4A43-AC88-52B1117FB82F}" dt="2024-02-27T13:34:41.103" v="41"/>
          <ac:spMkLst>
            <pc:docMk/>
            <pc:sldMk cId="1539967749" sldId="297"/>
            <ac:spMk id="5" creationId="{BED4C651-2CA2-6A2B-52A5-5E3A54EB108B}"/>
          </ac:spMkLst>
        </pc:spChg>
        <pc:spChg chg="del mod">
          <ac:chgData name="Christian Bachmann" userId="3c02d2ea-e276-49e6-a1c2-502e0f99c9c2" providerId="ADAL" clId="{5B626BB8-F170-4A43-AC88-52B1117FB82F}" dt="2024-02-27T13:34:40.235" v="40" actId="478"/>
          <ac:spMkLst>
            <pc:docMk/>
            <pc:sldMk cId="1539967749" sldId="297"/>
            <ac:spMk id="14" creationId="{00000000-0000-0000-0000-000000000000}"/>
          </ac:spMkLst>
        </pc:spChg>
      </pc:sldChg>
      <pc:sldChg chg="addSp delSp modSp add del mod">
        <pc:chgData name="Christian Bachmann" userId="3c02d2ea-e276-49e6-a1c2-502e0f99c9c2" providerId="ADAL" clId="{5B626BB8-F170-4A43-AC88-52B1117FB82F}" dt="2024-02-27T16:03:16.745" v="1380" actId="47"/>
        <pc:sldMkLst>
          <pc:docMk/>
          <pc:sldMk cId="1796620728" sldId="298"/>
        </pc:sldMkLst>
        <pc:spChg chg="mod">
          <ac:chgData name="Christian Bachmann" userId="3c02d2ea-e276-49e6-a1c2-502e0f99c9c2" providerId="ADAL" clId="{5B626BB8-F170-4A43-AC88-52B1117FB82F}" dt="2024-02-27T15:14:57.778" v="330" actId="20577"/>
          <ac:spMkLst>
            <pc:docMk/>
            <pc:sldMk cId="1796620728" sldId="298"/>
            <ac:spMk id="2" creationId="{00000000-0000-0000-0000-000000000000}"/>
          </ac:spMkLst>
        </pc:spChg>
        <pc:spChg chg="add mod">
          <ac:chgData name="Christian Bachmann" userId="3c02d2ea-e276-49e6-a1c2-502e0f99c9c2" providerId="ADAL" clId="{5B626BB8-F170-4A43-AC88-52B1117FB82F}" dt="2024-02-27T13:34:47.411" v="45"/>
          <ac:spMkLst>
            <pc:docMk/>
            <pc:sldMk cId="1796620728" sldId="298"/>
            <ac:spMk id="3" creationId="{3729C241-E659-96AD-4D77-3FECA6BE975A}"/>
          </ac:spMkLst>
        </pc:spChg>
        <pc:spChg chg="add mod">
          <ac:chgData name="Christian Bachmann" userId="3c02d2ea-e276-49e6-a1c2-502e0f99c9c2" providerId="ADAL" clId="{5B626BB8-F170-4A43-AC88-52B1117FB82F}" dt="2024-02-27T13:34:47.411" v="45"/>
          <ac:spMkLst>
            <pc:docMk/>
            <pc:sldMk cId="1796620728" sldId="298"/>
            <ac:spMk id="4" creationId="{72984DDB-E12A-CD79-E145-77584ED5B949}"/>
          </ac:spMkLst>
        </pc:spChg>
        <pc:spChg chg="del">
          <ac:chgData name="Christian Bachmann" userId="3c02d2ea-e276-49e6-a1c2-502e0f99c9c2" providerId="ADAL" clId="{5B626BB8-F170-4A43-AC88-52B1117FB82F}" dt="2024-02-27T13:34:46.491" v="44" actId="478"/>
          <ac:spMkLst>
            <pc:docMk/>
            <pc:sldMk cId="1796620728" sldId="298"/>
            <ac:spMk id="14" creationId="{00000000-0000-0000-0000-000000000000}"/>
          </ac:spMkLst>
        </pc:spChg>
      </pc:sldChg>
      <pc:sldChg chg="addSp delSp modSp add mod">
        <pc:chgData name="Christian Bachmann" userId="3c02d2ea-e276-49e6-a1c2-502e0f99c9c2" providerId="ADAL" clId="{5B626BB8-F170-4A43-AC88-52B1117FB82F}" dt="2024-02-27T16:16:05.421" v="1577" actId="115"/>
        <pc:sldMkLst>
          <pc:docMk/>
          <pc:sldMk cId="2176763544" sldId="300"/>
        </pc:sldMkLst>
        <pc:spChg chg="add mod">
          <ac:chgData name="Christian Bachmann" userId="3c02d2ea-e276-49e6-a1c2-502e0f99c9c2" providerId="ADAL" clId="{5B626BB8-F170-4A43-AC88-52B1117FB82F}" dt="2024-02-27T13:35:00.929" v="51"/>
          <ac:spMkLst>
            <pc:docMk/>
            <pc:sldMk cId="2176763544" sldId="300"/>
            <ac:spMk id="3" creationId="{EEC24A17-B3F0-7D11-32C6-18622BCD32C1}"/>
          </ac:spMkLst>
        </pc:spChg>
        <pc:spChg chg="add mod">
          <ac:chgData name="Christian Bachmann" userId="3c02d2ea-e276-49e6-a1c2-502e0f99c9c2" providerId="ADAL" clId="{5B626BB8-F170-4A43-AC88-52B1117FB82F}" dt="2024-02-27T13:35:00.929" v="51"/>
          <ac:spMkLst>
            <pc:docMk/>
            <pc:sldMk cId="2176763544" sldId="300"/>
            <ac:spMk id="4" creationId="{3503CB86-50E8-08A9-C989-4852198FB4D6}"/>
          </ac:spMkLst>
        </pc:spChg>
        <pc:spChg chg="mod">
          <ac:chgData name="Christian Bachmann" userId="3c02d2ea-e276-49e6-a1c2-502e0f99c9c2" providerId="ADAL" clId="{5B626BB8-F170-4A43-AC88-52B1117FB82F}" dt="2024-02-27T16:16:05.421" v="1577" actId="115"/>
          <ac:spMkLst>
            <pc:docMk/>
            <pc:sldMk cId="2176763544" sldId="300"/>
            <ac:spMk id="11" creationId="{00000000-0000-0000-0000-000000000000}"/>
          </ac:spMkLst>
        </pc:spChg>
        <pc:spChg chg="del">
          <ac:chgData name="Christian Bachmann" userId="3c02d2ea-e276-49e6-a1c2-502e0f99c9c2" providerId="ADAL" clId="{5B626BB8-F170-4A43-AC88-52B1117FB82F}" dt="2024-02-27T13:34:58.917" v="50" actId="478"/>
          <ac:spMkLst>
            <pc:docMk/>
            <pc:sldMk cId="2176763544" sldId="300"/>
            <ac:spMk id="14" creationId="{00000000-0000-0000-0000-000000000000}"/>
          </ac:spMkLst>
        </pc:spChg>
        <pc:graphicFrameChg chg="add mod">
          <ac:chgData name="Christian Bachmann" userId="3c02d2ea-e276-49e6-a1c2-502e0f99c9c2" providerId="ADAL" clId="{5B626BB8-F170-4A43-AC88-52B1117FB82F}" dt="2024-02-27T16:05:51.425" v="1428" actId="1076"/>
          <ac:graphicFrameMkLst>
            <pc:docMk/>
            <pc:sldMk cId="2176763544" sldId="300"/>
            <ac:graphicFrameMk id="5" creationId="{DED1E069-6246-86DE-B98D-03AECB65EA34}"/>
          </ac:graphicFrameMkLst>
        </pc:graphicFrameChg>
      </pc:sldChg>
      <pc:sldChg chg="addSp delSp modSp add del mod">
        <pc:chgData name="Christian Bachmann" userId="3c02d2ea-e276-49e6-a1c2-502e0f99c9c2" providerId="ADAL" clId="{5B626BB8-F170-4A43-AC88-52B1117FB82F}" dt="2024-02-27T16:07:48.160" v="1449" actId="47"/>
        <pc:sldMkLst>
          <pc:docMk/>
          <pc:sldMk cId="745360831" sldId="301"/>
        </pc:sldMkLst>
        <pc:spChg chg="mod">
          <ac:chgData name="Christian Bachmann" userId="3c02d2ea-e276-49e6-a1c2-502e0f99c9c2" providerId="ADAL" clId="{5B626BB8-F170-4A43-AC88-52B1117FB82F}" dt="2024-02-27T16:07:35.997" v="1448"/>
          <ac:spMkLst>
            <pc:docMk/>
            <pc:sldMk cId="745360831" sldId="301"/>
            <ac:spMk id="2" creationId="{00000000-0000-0000-0000-000000000000}"/>
          </ac:spMkLst>
        </pc:spChg>
        <pc:spChg chg="add mod">
          <ac:chgData name="Christian Bachmann" userId="3c02d2ea-e276-49e6-a1c2-502e0f99c9c2" providerId="ADAL" clId="{5B626BB8-F170-4A43-AC88-52B1117FB82F}" dt="2024-02-27T13:35:17.343" v="57"/>
          <ac:spMkLst>
            <pc:docMk/>
            <pc:sldMk cId="745360831" sldId="301"/>
            <ac:spMk id="4" creationId="{EDB51BAB-A7FF-49ED-90D8-B79073AC00AC}"/>
          </ac:spMkLst>
        </pc:spChg>
        <pc:spChg chg="add mod">
          <ac:chgData name="Christian Bachmann" userId="3c02d2ea-e276-49e6-a1c2-502e0f99c9c2" providerId="ADAL" clId="{5B626BB8-F170-4A43-AC88-52B1117FB82F}" dt="2024-02-27T13:35:17.343" v="57"/>
          <ac:spMkLst>
            <pc:docMk/>
            <pc:sldMk cId="745360831" sldId="301"/>
            <ac:spMk id="5" creationId="{945410D5-023E-62E5-98F9-4554111B2DEB}"/>
          </ac:spMkLst>
        </pc:spChg>
        <pc:spChg chg="mod">
          <ac:chgData name="Christian Bachmann" userId="3c02d2ea-e276-49e6-a1c2-502e0f99c9c2" providerId="ADAL" clId="{5B626BB8-F170-4A43-AC88-52B1117FB82F}" dt="2024-02-27T15:05:25.247" v="204" actId="1038"/>
          <ac:spMkLst>
            <pc:docMk/>
            <pc:sldMk cId="745360831" sldId="301"/>
            <ac:spMk id="11" creationId="{00000000-0000-0000-0000-000000000000}"/>
          </ac:spMkLst>
        </pc:spChg>
        <pc:spChg chg="del">
          <ac:chgData name="Christian Bachmann" userId="3c02d2ea-e276-49e6-a1c2-502e0f99c9c2" providerId="ADAL" clId="{5B626BB8-F170-4A43-AC88-52B1117FB82F}" dt="2024-02-27T13:35:14.907" v="56" actId="478"/>
          <ac:spMkLst>
            <pc:docMk/>
            <pc:sldMk cId="745360831" sldId="301"/>
            <ac:spMk id="14" creationId="{00000000-0000-0000-0000-000000000000}"/>
          </ac:spMkLst>
        </pc:spChg>
        <pc:picChg chg="mod">
          <ac:chgData name="Christian Bachmann" userId="3c02d2ea-e276-49e6-a1c2-502e0f99c9c2" providerId="ADAL" clId="{5B626BB8-F170-4A43-AC88-52B1117FB82F}" dt="2024-02-27T15:05:25.247" v="204" actId="1038"/>
          <ac:picMkLst>
            <pc:docMk/>
            <pc:sldMk cId="745360831" sldId="301"/>
            <ac:picMk id="3" creationId="{00000000-0000-0000-0000-000000000000}"/>
          </ac:picMkLst>
        </pc:picChg>
        <pc:picChg chg="add mod">
          <ac:chgData name="Christian Bachmann" userId="3c02d2ea-e276-49e6-a1c2-502e0f99c9c2" providerId="ADAL" clId="{5B626BB8-F170-4A43-AC88-52B1117FB82F}" dt="2024-02-27T15:05:42.791" v="207" actId="1076"/>
          <ac:picMkLst>
            <pc:docMk/>
            <pc:sldMk cId="745360831" sldId="301"/>
            <ac:picMk id="6" creationId="{2E38F34B-756A-1CC4-E14E-D64AA7731D3A}"/>
          </ac:picMkLst>
        </pc:picChg>
        <pc:cxnChg chg="mod">
          <ac:chgData name="Christian Bachmann" userId="3c02d2ea-e276-49e6-a1c2-502e0f99c9c2" providerId="ADAL" clId="{5B626BB8-F170-4A43-AC88-52B1117FB82F}" dt="2024-02-27T15:05:25.247" v="204" actId="1038"/>
          <ac:cxnSpMkLst>
            <pc:docMk/>
            <pc:sldMk cId="745360831" sldId="301"/>
            <ac:cxnSpMk id="7" creationId="{00000000-0000-0000-0000-000000000000}"/>
          </ac:cxnSpMkLst>
        </pc:cxnChg>
        <pc:cxnChg chg="mod">
          <ac:chgData name="Christian Bachmann" userId="3c02d2ea-e276-49e6-a1c2-502e0f99c9c2" providerId="ADAL" clId="{5B626BB8-F170-4A43-AC88-52B1117FB82F}" dt="2024-02-27T15:05:25.247" v="204" actId="1038"/>
          <ac:cxnSpMkLst>
            <pc:docMk/>
            <pc:sldMk cId="745360831" sldId="301"/>
            <ac:cxnSpMk id="9" creationId="{00000000-0000-0000-0000-000000000000}"/>
          </ac:cxnSpMkLst>
        </pc:cxnChg>
        <pc:cxnChg chg="mod">
          <ac:chgData name="Christian Bachmann" userId="3c02d2ea-e276-49e6-a1c2-502e0f99c9c2" providerId="ADAL" clId="{5B626BB8-F170-4A43-AC88-52B1117FB82F}" dt="2024-02-27T15:05:25.247" v="204" actId="1038"/>
          <ac:cxnSpMkLst>
            <pc:docMk/>
            <pc:sldMk cId="745360831" sldId="301"/>
            <ac:cxnSpMk id="12" creationId="{00000000-0000-0000-0000-000000000000}"/>
          </ac:cxnSpMkLst>
        </pc:cxnChg>
        <pc:cxnChg chg="mod">
          <ac:chgData name="Christian Bachmann" userId="3c02d2ea-e276-49e6-a1c2-502e0f99c9c2" providerId="ADAL" clId="{5B626BB8-F170-4A43-AC88-52B1117FB82F}" dt="2024-02-27T15:05:25.247" v="204" actId="1038"/>
          <ac:cxnSpMkLst>
            <pc:docMk/>
            <pc:sldMk cId="745360831" sldId="301"/>
            <ac:cxnSpMk id="13" creationId="{00000000-0000-0000-0000-000000000000}"/>
          </ac:cxnSpMkLst>
        </pc:cxnChg>
        <pc:cxnChg chg="mod">
          <ac:chgData name="Christian Bachmann" userId="3c02d2ea-e276-49e6-a1c2-502e0f99c9c2" providerId="ADAL" clId="{5B626BB8-F170-4A43-AC88-52B1117FB82F}" dt="2024-02-27T15:05:25.247" v="204" actId="1038"/>
          <ac:cxnSpMkLst>
            <pc:docMk/>
            <pc:sldMk cId="745360831" sldId="301"/>
            <ac:cxnSpMk id="15" creationId="{00000000-0000-0000-0000-000000000000}"/>
          </ac:cxnSpMkLst>
        </pc:cxnChg>
        <pc:cxnChg chg="mod">
          <ac:chgData name="Christian Bachmann" userId="3c02d2ea-e276-49e6-a1c2-502e0f99c9c2" providerId="ADAL" clId="{5B626BB8-F170-4A43-AC88-52B1117FB82F}" dt="2024-02-27T15:05:25.247" v="204" actId="1038"/>
          <ac:cxnSpMkLst>
            <pc:docMk/>
            <pc:sldMk cId="745360831" sldId="301"/>
            <ac:cxnSpMk id="17" creationId="{00000000-0000-0000-0000-000000000000}"/>
          </ac:cxnSpMkLst>
        </pc:cxnChg>
      </pc:sldChg>
      <pc:sldChg chg="addSp delSp modSp add mod ord">
        <pc:chgData name="Christian Bachmann" userId="3c02d2ea-e276-49e6-a1c2-502e0f99c9c2" providerId="ADAL" clId="{5B626BB8-F170-4A43-AC88-52B1117FB82F}" dt="2024-02-27T16:04:42.086" v="1415"/>
        <pc:sldMkLst>
          <pc:docMk/>
          <pc:sldMk cId="3427835755" sldId="302"/>
        </pc:sldMkLst>
        <pc:spChg chg="add mod">
          <ac:chgData name="Christian Bachmann" userId="3c02d2ea-e276-49e6-a1c2-502e0f99c9c2" providerId="ADAL" clId="{5B626BB8-F170-4A43-AC88-52B1117FB82F}" dt="2024-02-27T13:35:07.301" v="53"/>
          <ac:spMkLst>
            <pc:docMk/>
            <pc:sldMk cId="3427835755" sldId="302"/>
            <ac:spMk id="4" creationId="{85BE3D0A-190D-61F0-6D39-420127715DCF}"/>
          </ac:spMkLst>
        </pc:spChg>
        <pc:spChg chg="add mod">
          <ac:chgData name="Christian Bachmann" userId="3c02d2ea-e276-49e6-a1c2-502e0f99c9c2" providerId="ADAL" clId="{5B626BB8-F170-4A43-AC88-52B1117FB82F}" dt="2024-02-27T13:35:07.301" v="53"/>
          <ac:spMkLst>
            <pc:docMk/>
            <pc:sldMk cId="3427835755" sldId="302"/>
            <ac:spMk id="5" creationId="{A43D5CFB-1F65-5E0F-B5C7-55F0E2AC56AD}"/>
          </ac:spMkLst>
        </pc:spChg>
        <pc:spChg chg="del">
          <ac:chgData name="Christian Bachmann" userId="3c02d2ea-e276-49e6-a1c2-502e0f99c9c2" providerId="ADAL" clId="{5B626BB8-F170-4A43-AC88-52B1117FB82F}" dt="2024-02-27T13:35:06.277" v="52" actId="478"/>
          <ac:spMkLst>
            <pc:docMk/>
            <pc:sldMk cId="3427835755" sldId="302"/>
            <ac:spMk id="14" creationId="{00000000-0000-0000-0000-000000000000}"/>
          </ac:spMkLst>
        </pc:spChg>
      </pc:sldChg>
      <pc:sldChg chg="add del">
        <pc:chgData name="Christian Bachmann" userId="3c02d2ea-e276-49e6-a1c2-502e0f99c9c2" providerId="ADAL" clId="{5B626BB8-F170-4A43-AC88-52B1117FB82F}" dt="2024-02-27T15:06:27" v="211" actId="47"/>
        <pc:sldMkLst>
          <pc:docMk/>
          <pc:sldMk cId="3128585765" sldId="304"/>
        </pc:sldMkLst>
      </pc:sldChg>
      <pc:sldChg chg="add del">
        <pc:chgData name="Christian Bachmann" userId="3c02d2ea-e276-49e6-a1c2-502e0f99c9c2" providerId="ADAL" clId="{5B626BB8-F170-4A43-AC88-52B1117FB82F}" dt="2024-02-27T15:17:52.085" v="396" actId="47"/>
        <pc:sldMkLst>
          <pc:docMk/>
          <pc:sldMk cId="1595714937" sldId="313"/>
        </pc:sldMkLst>
      </pc:sldChg>
      <pc:sldChg chg="addSp delSp modSp add mod">
        <pc:chgData name="Christian Bachmann" userId="3c02d2ea-e276-49e6-a1c2-502e0f99c9c2" providerId="ADAL" clId="{5B626BB8-F170-4A43-AC88-52B1117FB82F}" dt="2024-02-27T16:19:14.639" v="1737" actId="20577"/>
        <pc:sldMkLst>
          <pc:docMk/>
          <pc:sldMk cId="1425037605" sldId="315"/>
        </pc:sldMkLst>
        <pc:spChg chg="add mod">
          <ac:chgData name="Christian Bachmann" userId="3c02d2ea-e276-49e6-a1c2-502e0f99c9c2" providerId="ADAL" clId="{5B626BB8-F170-4A43-AC88-52B1117FB82F}" dt="2024-02-27T15:20:28.762" v="446"/>
          <ac:spMkLst>
            <pc:docMk/>
            <pc:sldMk cId="1425037605" sldId="315"/>
            <ac:spMk id="3" creationId="{3458B3DA-C624-7F49-BF9D-AB28DDD2443E}"/>
          </ac:spMkLst>
        </pc:spChg>
        <pc:spChg chg="add mod">
          <ac:chgData name="Christian Bachmann" userId="3c02d2ea-e276-49e6-a1c2-502e0f99c9c2" providerId="ADAL" clId="{5B626BB8-F170-4A43-AC88-52B1117FB82F}" dt="2024-02-27T15:20:28.762" v="446"/>
          <ac:spMkLst>
            <pc:docMk/>
            <pc:sldMk cId="1425037605" sldId="315"/>
            <ac:spMk id="5" creationId="{583DEE31-8152-8341-52A1-7C144CB716FF}"/>
          </ac:spMkLst>
        </pc:spChg>
        <pc:spChg chg="del">
          <ac:chgData name="Christian Bachmann" userId="3c02d2ea-e276-49e6-a1c2-502e0f99c9c2" providerId="ADAL" clId="{5B626BB8-F170-4A43-AC88-52B1117FB82F}" dt="2024-02-27T15:20:28.600" v="445" actId="478"/>
          <ac:spMkLst>
            <pc:docMk/>
            <pc:sldMk cId="1425037605" sldId="315"/>
            <ac:spMk id="6" creationId="{00000000-0000-0000-0000-000000000000}"/>
          </ac:spMkLst>
        </pc:spChg>
        <pc:spChg chg="mod">
          <ac:chgData name="Christian Bachmann" userId="3c02d2ea-e276-49e6-a1c2-502e0f99c9c2" providerId="ADAL" clId="{5B626BB8-F170-4A43-AC88-52B1117FB82F}" dt="2024-02-27T16:19:14.639" v="1737" actId="20577"/>
          <ac:spMkLst>
            <pc:docMk/>
            <pc:sldMk cId="1425037605" sldId="315"/>
            <ac:spMk id="7" creationId="{00000000-0000-0000-0000-000000000000}"/>
          </ac:spMkLst>
        </pc:spChg>
      </pc:sldChg>
      <pc:sldChg chg="addSp delSp modSp add mod">
        <pc:chgData name="Christian Bachmann" userId="3c02d2ea-e276-49e6-a1c2-502e0f99c9c2" providerId="ADAL" clId="{5B626BB8-F170-4A43-AC88-52B1117FB82F}" dt="2024-02-27T16:20:31.008" v="1738" actId="1076"/>
        <pc:sldMkLst>
          <pc:docMk/>
          <pc:sldMk cId="3830218606" sldId="319"/>
        </pc:sldMkLst>
        <pc:spChg chg="mod">
          <ac:chgData name="Christian Bachmann" userId="3c02d2ea-e276-49e6-a1c2-502e0f99c9c2" providerId="ADAL" clId="{5B626BB8-F170-4A43-AC88-52B1117FB82F}" dt="2024-02-27T15:39:50.307" v="1077" actId="20577"/>
          <ac:spMkLst>
            <pc:docMk/>
            <pc:sldMk cId="3830218606" sldId="319"/>
            <ac:spMk id="5" creationId="{00000000-0000-0000-0000-000000000000}"/>
          </ac:spMkLst>
        </pc:spChg>
        <pc:spChg chg="del">
          <ac:chgData name="Christian Bachmann" userId="3c02d2ea-e276-49e6-a1c2-502e0f99c9c2" providerId="ADAL" clId="{5B626BB8-F170-4A43-AC88-52B1117FB82F}" dt="2024-02-27T15:20:45.508" v="455" actId="478"/>
          <ac:spMkLst>
            <pc:docMk/>
            <pc:sldMk cId="3830218606" sldId="319"/>
            <ac:spMk id="6" creationId="{00000000-0000-0000-0000-000000000000}"/>
          </ac:spMkLst>
        </pc:spChg>
        <pc:spChg chg="add mod">
          <ac:chgData name="Christian Bachmann" userId="3c02d2ea-e276-49e6-a1c2-502e0f99c9c2" providerId="ADAL" clId="{5B626BB8-F170-4A43-AC88-52B1117FB82F}" dt="2024-02-27T15:20:47.758" v="456"/>
          <ac:spMkLst>
            <pc:docMk/>
            <pc:sldMk cId="3830218606" sldId="319"/>
            <ac:spMk id="7" creationId="{AABA4943-CF5F-E9A8-10F7-2181342B1841}"/>
          </ac:spMkLst>
        </pc:spChg>
        <pc:spChg chg="add mod">
          <ac:chgData name="Christian Bachmann" userId="3c02d2ea-e276-49e6-a1c2-502e0f99c9c2" providerId="ADAL" clId="{5B626BB8-F170-4A43-AC88-52B1117FB82F}" dt="2024-02-27T15:20:47.758" v="456"/>
          <ac:spMkLst>
            <pc:docMk/>
            <pc:sldMk cId="3830218606" sldId="319"/>
            <ac:spMk id="8" creationId="{946A9ED0-2B12-5307-2475-63B7AAD6C934}"/>
          </ac:spMkLst>
        </pc:spChg>
        <pc:spChg chg="add mod">
          <ac:chgData name="Christian Bachmann" userId="3c02d2ea-e276-49e6-a1c2-502e0f99c9c2" providerId="ADAL" clId="{5B626BB8-F170-4A43-AC88-52B1117FB82F}" dt="2024-02-27T15:21:14.575" v="466"/>
          <ac:spMkLst>
            <pc:docMk/>
            <pc:sldMk cId="3830218606" sldId="319"/>
            <ac:spMk id="9" creationId="{211FAAFD-C2FD-B474-43A1-780DA496DEC0}"/>
          </ac:spMkLst>
        </pc:spChg>
        <pc:spChg chg="add mod">
          <ac:chgData name="Christian Bachmann" userId="3c02d2ea-e276-49e6-a1c2-502e0f99c9c2" providerId="ADAL" clId="{5B626BB8-F170-4A43-AC88-52B1117FB82F}" dt="2024-02-27T15:21:14.575" v="466"/>
          <ac:spMkLst>
            <pc:docMk/>
            <pc:sldMk cId="3830218606" sldId="319"/>
            <ac:spMk id="10" creationId="{D39BF682-BBF6-4AC1-809D-D140206FDFA9}"/>
          </ac:spMkLst>
        </pc:spChg>
        <pc:spChg chg="add mod">
          <ac:chgData name="Christian Bachmann" userId="3c02d2ea-e276-49e6-a1c2-502e0f99c9c2" providerId="ADAL" clId="{5B626BB8-F170-4A43-AC88-52B1117FB82F}" dt="2024-02-27T16:00:48.407" v="1344" actId="115"/>
          <ac:spMkLst>
            <pc:docMk/>
            <pc:sldMk cId="3830218606" sldId="319"/>
            <ac:spMk id="11" creationId="{031C0C04-8B0C-9660-44AD-A84833B9E61B}"/>
          </ac:spMkLst>
        </pc:spChg>
        <pc:picChg chg="del">
          <ac:chgData name="Christian Bachmann" userId="3c02d2ea-e276-49e6-a1c2-502e0f99c9c2" providerId="ADAL" clId="{5B626BB8-F170-4A43-AC88-52B1117FB82F}" dt="2024-02-27T15:20:49.076" v="457" actId="478"/>
          <ac:picMkLst>
            <pc:docMk/>
            <pc:sldMk cId="3830218606" sldId="319"/>
            <ac:picMk id="3" creationId="{00000000-0000-0000-0000-000000000000}"/>
          </ac:picMkLst>
        </pc:picChg>
        <pc:picChg chg="mod">
          <ac:chgData name="Christian Bachmann" userId="3c02d2ea-e276-49e6-a1c2-502e0f99c9c2" providerId="ADAL" clId="{5B626BB8-F170-4A43-AC88-52B1117FB82F}" dt="2024-02-27T16:20:31.008" v="1738" actId="1076"/>
          <ac:picMkLst>
            <pc:docMk/>
            <pc:sldMk cId="3830218606" sldId="319"/>
            <ac:picMk id="4" creationId="{00000000-0000-0000-0000-000000000000}"/>
          </ac:picMkLst>
        </pc:picChg>
      </pc:sldChg>
      <pc:sldChg chg="addSp delSp modSp add mod">
        <pc:chgData name="Christian Bachmann" userId="3c02d2ea-e276-49e6-a1c2-502e0f99c9c2" providerId="ADAL" clId="{5B626BB8-F170-4A43-AC88-52B1117FB82F}" dt="2024-02-27T15:37:42.765" v="944" actId="1076"/>
        <pc:sldMkLst>
          <pc:docMk/>
          <pc:sldMk cId="1306404375" sldId="326"/>
        </pc:sldMkLst>
        <pc:spChg chg="mod">
          <ac:chgData name="Christian Bachmann" userId="3c02d2ea-e276-49e6-a1c2-502e0f99c9c2" providerId="ADAL" clId="{5B626BB8-F170-4A43-AC88-52B1117FB82F}" dt="2024-02-27T15:18:54.647" v="419" actId="20577"/>
          <ac:spMkLst>
            <pc:docMk/>
            <pc:sldMk cId="1306404375" sldId="326"/>
            <ac:spMk id="2" creationId="{00000000-0000-0000-0000-000000000000}"/>
          </ac:spMkLst>
        </pc:spChg>
        <pc:spChg chg="mod">
          <ac:chgData name="Christian Bachmann" userId="3c02d2ea-e276-49e6-a1c2-502e0f99c9c2" providerId="ADAL" clId="{5B626BB8-F170-4A43-AC88-52B1117FB82F}" dt="2024-02-27T15:37:32.310" v="941" actId="20577"/>
          <ac:spMkLst>
            <pc:docMk/>
            <pc:sldMk cId="1306404375" sldId="326"/>
            <ac:spMk id="3" creationId="{ACD4392A-E298-451A-AF0E-048BB8A2DDD4}"/>
          </ac:spMkLst>
        </pc:spChg>
        <pc:spChg chg="add mod">
          <ac:chgData name="Christian Bachmann" userId="3c02d2ea-e276-49e6-a1c2-502e0f99c9c2" providerId="ADAL" clId="{5B626BB8-F170-4A43-AC88-52B1117FB82F}" dt="2024-02-27T15:20:35.073" v="450"/>
          <ac:spMkLst>
            <pc:docMk/>
            <pc:sldMk cId="1306404375" sldId="326"/>
            <ac:spMk id="4" creationId="{7CBAAC5B-68DF-057B-DEF1-8A4B00CF0249}"/>
          </ac:spMkLst>
        </pc:spChg>
        <pc:spChg chg="mod">
          <ac:chgData name="Christian Bachmann" userId="3c02d2ea-e276-49e6-a1c2-502e0f99c9c2" providerId="ADAL" clId="{5B626BB8-F170-4A43-AC88-52B1117FB82F}" dt="2024-02-27T15:36:40.632" v="922" actId="1076"/>
          <ac:spMkLst>
            <pc:docMk/>
            <pc:sldMk cId="1306404375" sldId="326"/>
            <ac:spMk id="5" creationId="{00000000-0000-0000-0000-000000000000}"/>
          </ac:spMkLst>
        </pc:spChg>
        <pc:spChg chg="del">
          <ac:chgData name="Christian Bachmann" userId="3c02d2ea-e276-49e6-a1c2-502e0f99c9c2" providerId="ADAL" clId="{5B626BB8-F170-4A43-AC88-52B1117FB82F}" dt="2024-02-27T15:20:34.910" v="449" actId="478"/>
          <ac:spMkLst>
            <pc:docMk/>
            <pc:sldMk cId="1306404375" sldId="326"/>
            <ac:spMk id="6" creationId="{00000000-0000-0000-0000-000000000000}"/>
          </ac:spMkLst>
        </pc:spChg>
        <pc:spChg chg="add mod">
          <ac:chgData name="Christian Bachmann" userId="3c02d2ea-e276-49e6-a1c2-502e0f99c9c2" providerId="ADAL" clId="{5B626BB8-F170-4A43-AC88-52B1117FB82F}" dt="2024-02-27T15:20:35.073" v="450"/>
          <ac:spMkLst>
            <pc:docMk/>
            <pc:sldMk cId="1306404375" sldId="326"/>
            <ac:spMk id="9" creationId="{0FF6B314-CD3E-85AB-C891-D295331ABAA9}"/>
          </ac:spMkLst>
        </pc:spChg>
        <pc:spChg chg="del">
          <ac:chgData name="Christian Bachmann" userId="3c02d2ea-e276-49e6-a1c2-502e0f99c9c2" providerId="ADAL" clId="{5B626BB8-F170-4A43-AC88-52B1117FB82F}" dt="2024-02-27T15:37:39.577" v="943" actId="478"/>
          <ac:spMkLst>
            <pc:docMk/>
            <pc:sldMk cId="1306404375" sldId="326"/>
            <ac:spMk id="14" creationId="{0DD1F268-1B58-42FC-9A49-98BF194F80AB}"/>
          </ac:spMkLst>
        </pc:spChg>
        <pc:spChg chg="del">
          <ac:chgData name="Christian Bachmann" userId="3c02d2ea-e276-49e6-a1c2-502e0f99c9c2" providerId="ADAL" clId="{5B626BB8-F170-4A43-AC88-52B1117FB82F}" dt="2024-02-27T15:37:38.360" v="942" actId="478"/>
          <ac:spMkLst>
            <pc:docMk/>
            <pc:sldMk cId="1306404375" sldId="326"/>
            <ac:spMk id="15" creationId="{CDF628CF-2912-4159-A6AA-ED243F145646}"/>
          </ac:spMkLst>
        </pc:spChg>
        <pc:picChg chg="del">
          <ac:chgData name="Christian Bachmann" userId="3c02d2ea-e276-49e6-a1c2-502e0f99c9c2" providerId="ADAL" clId="{5B626BB8-F170-4A43-AC88-52B1117FB82F}" dt="2024-02-27T15:36:47.637" v="923" actId="478"/>
          <ac:picMkLst>
            <pc:docMk/>
            <pc:sldMk cId="1306404375" sldId="326"/>
            <ac:picMk id="7" creationId="{00000000-0000-0000-0000-000000000000}"/>
          </ac:picMkLst>
        </pc:picChg>
        <pc:picChg chg="add mod ord">
          <ac:chgData name="Christian Bachmann" userId="3c02d2ea-e276-49e6-a1c2-502e0f99c9c2" providerId="ADAL" clId="{5B626BB8-F170-4A43-AC88-52B1117FB82F}" dt="2024-02-27T15:37:42.765" v="944" actId="1076"/>
          <ac:picMkLst>
            <pc:docMk/>
            <pc:sldMk cId="1306404375" sldId="326"/>
            <ac:picMk id="13" creationId="{795329EA-56B1-DE9A-DC75-819F6948C616}"/>
          </ac:picMkLst>
        </pc:picChg>
        <pc:picChg chg="add mod ord">
          <ac:chgData name="Christian Bachmann" userId="3c02d2ea-e276-49e6-a1c2-502e0f99c9c2" providerId="ADAL" clId="{5B626BB8-F170-4A43-AC88-52B1117FB82F}" dt="2024-02-27T15:37:02.203" v="932" actId="167"/>
          <ac:picMkLst>
            <pc:docMk/>
            <pc:sldMk cId="1306404375" sldId="326"/>
            <ac:picMk id="17" creationId="{85B394AE-D16C-4BC8-1A56-F493869592AF}"/>
          </ac:picMkLst>
        </pc:picChg>
        <pc:cxnChg chg="mod">
          <ac:chgData name="Christian Bachmann" userId="3c02d2ea-e276-49e6-a1c2-502e0f99c9c2" providerId="ADAL" clId="{5B626BB8-F170-4A43-AC88-52B1117FB82F}" dt="2024-02-27T15:37:22.465" v="938" actId="14100"/>
          <ac:cxnSpMkLst>
            <pc:docMk/>
            <pc:sldMk cId="1306404375" sldId="326"/>
            <ac:cxnSpMk id="8" creationId="{1F3899AE-3533-47E7-902B-04BCDF6F2F1B}"/>
          </ac:cxnSpMkLst>
        </pc:cxnChg>
        <pc:cxnChg chg="del">
          <ac:chgData name="Christian Bachmann" userId="3c02d2ea-e276-49e6-a1c2-502e0f99c9c2" providerId="ADAL" clId="{5B626BB8-F170-4A43-AC88-52B1117FB82F}" dt="2024-02-27T15:37:38.360" v="942" actId="478"/>
          <ac:cxnSpMkLst>
            <pc:docMk/>
            <pc:sldMk cId="1306404375" sldId="326"/>
            <ac:cxnSpMk id="10" creationId="{C988CBC5-2771-47DD-8BD7-98DACB2AA3AB}"/>
          </ac:cxnSpMkLst>
        </pc:cxnChg>
        <pc:cxnChg chg="del">
          <ac:chgData name="Christian Bachmann" userId="3c02d2ea-e276-49e6-a1c2-502e0f99c9c2" providerId="ADAL" clId="{5B626BB8-F170-4A43-AC88-52B1117FB82F}" dt="2024-02-27T15:37:38.360" v="942" actId="478"/>
          <ac:cxnSpMkLst>
            <pc:docMk/>
            <pc:sldMk cId="1306404375" sldId="326"/>
            <ac:cxnSpMk id="12" creationId="{D134B1B6-8BE4-4DF2-BDC8-35BC7FC6F178}"/>
          </ac:cxnSpMkLst>
        </pc:cxnChg>
      </pc:sldChg>
      <pc:sldChg chg="addSp delSp modSp add mod">
        <pc:chgData name="Christian Bachmann" userId="3c02d2ea-e276-49e6-a1c2-502e0f99c9c2" providerId="ADAL" clId="{5B626BB8-F170-4A43-AC88-52B1117FB82F}" dt="2024-02-27T15:36:29.118" v="921" actId="20577"/>
        <pc:sldMkLst>
          <pc:docMk/>
          <pc:sldMk cId="1605598856" sldId="327"/>
        </pc:sldMkLst>
        <pc:spChg chg="mod">
          <ac:chgData name="Christian Bachmann" userId="3c02d2ea-e276-49e6-a1c2-502e0f99c9c2" providerId="ADAL" clId="{5B626BB8-F170-4A43-AC88-52B1117FB82F}" dt="2024-02-27T15:36:29.118" v="921" actId="20577"/>
          <ac:spMkLst>
            <pc:docMk/>
            <pc:sldMk cId="1605598856" sldId="327"/>
            <ac:spMk id="2" creationId="{00000000-0000-0000-0000-000000000000}"/>
          </ac:spMkLst>
        </pc:spChg>
        <pc:spChg chg="add mod">
          <ac:chgData name="Christian Bachmann" userId="3c02d2ea-e276-49e6-a1c2-502e0f99c9c2" providerId="ADAL" clId="{5B626BB8-F170-4A43-AC88-52B1117FB82F}" dt="2024-02-27T15:20:38.899" v="452"/>
          <ac:spMkLst>
            <pc:docMk/>
            <pc:sldMk cId="1605598856" sldId="327"/>
            <ac:spMk id="4" creationId="{126FD35E-ABF8-4AF8-2175-0C032D5D821C}"/>
          </ac:spMkLst>
        </pc:spChg>
        <pc:spChg chg="del">
          <ac:chgData name="Christian Bachmann" userId="3c02d2ea-e276-49e6-a1c2-502e0f99c9c2" providerId="ADAL" clId="{5B626BB8-F170-4A43-AC88-52B1117FB82F}" dt="2024-02-27T15:35:35.114" v="904" actId="478"/>
          <ac:spMkLst>
            <pc:docMk/>
            <pc:sldMk cId="1605598856" sldId="327"/>
            <ac:spMk id="5" creationId="{00000000-0000-0000-0000-000000000000}"/>
          </ac:spMkLst>
        </pc:spChg>
        <pc:spChg chg="del">
          <ac:chgData name="Christian Bachmann" userId="3c02d2ea-e276-49e6-a1c2-502e0f99c9c2" providerId="ADAL" clId="{5B626BB8-F170-4A43-AC88-52B1117FB82F}" dt="2024-02-27T15:20:38.761" v="451" actId="478"/>
          <ac:spMkLst>
            <pc:docMk/>
            <pc:sldMk cId="1605598856" sldId="327"/>
            <ac:spMk id="6" creationId="{00000000-0000-0000-0000-000000000000}"/>
          </ac:spMkLst>
        </pc:spChg>
        <pc:spChg chg="mod">
          <ac:chgData name="Christian Bachmann" userId="3c02d2ea-e276-49e6-a1c2-502e0f99c9c2" providerId="ADAL" clId="{5B626BB8-F170-4A43-AC88-52B1117FB82F}" dt="2024-02-27T15:36:18.309" v="915" actId="1076"/>
          <ac:spMkLst>
            <pc:docMk/>
            <pc:sldMk cId="1605598856" sldId="327"/>
            <ac:spMk id="7" creationId="{9E6FA269-E366-4EF8-B6FA-07BE9F836CB5}"/>
          </ac:spMkLst>
        </pc:spChg>
        <pc:spChg chg="del">
          <ac:chgData name="Christian Bachmann" userId="3c02d2ea-e276-49e6-a1c2-502e0f99c9c2" providerId="ADAL" clId="{5B626BB8-F170-4A43-AC88-52B1117FB82F}" dt="2024-02-27T15:36:24.628" v="919" actId="478"/>
          <ac:spMkLst>
            <pc:docMk/>
            <pc:sldMk cId="1605598856" sldId="327"/>
            <ac:spMk id="11" creationId="{430CF17F-107D-4A64-84EB-6EE07018A4BA}"/>
          </ac:spMkLst>
        </pc:spChg>
        <pc:spChg chg="del">
          <ac:chgData name="Christian Bachmann" userId="3c02d2ea-e276-49e6-a1c2-502e0f99c9c2" providerId="ADAL" clId="{5B626BB8-F170-4A43-AC88-52B1117FB82F}" dt="2024-02-27T15:36:23.424" v="918" actId="478"/>
          <ac:spMkLst>
            <pc:docMk/>
            <pc:sldMk cId="1605598856" sldId="327"/>
            <ac:spMk id="12" creationId="{1D46269A-B0AF-4FBD-90B4-9B0ADB878F9F}"/>
          </ac:spMkLst>
        </pc:spChg>
        <pc:spChg chg="add mod">
          <ac:chgData name="Christian Bachmann" userId="3c02d2ea-e276-49e6-a1c2-502e0f99c9c2" providerId="ADAL" clId="{5B626BB8-F170-4A43-AC88-52B1117FB82F}" dt="2024-02-27T15:20:38.899" v="452"/>
          <ac:spMkLst>
            <pc:docMk/>
            <pc:sldMk cId="1605598856" sldId="327"/>
            <ac:spMk id="13" creationId="{67DC06D9-8643-62FF-B26C-12334A5A16B5}"/>
          </ac:spMkLst>
        </pc:spChg>
        <pc:picChg chg="del">
          <ac:chgData name="Christian Bachmann" userId="3c02d2ea-e276-49e6-a1c2-502e0f99c9c2" providerId="ADAL" clId="{5B626BB8-F170-4A43-AC88-52B1117FB82F}" dt="2024-02-27T15:34:56.461" v="894" actId="478"/>
          <ac:picMkLst>
            <pc:docMk/>
            <pc:sldMk cId="1605598856" sldId="327"/>
            <ac:picMk id="3" creationId="{00000000-0000-0000-0000-000000000000}"/>
          </ac:picMkLst>
        </pc:picChg>
        <pc:picChg chg="add del mod ord">
          <ac:chgData name="Christian Bachmann" userId="3c02d2ea-e276-49e6-a1c2-502e0f99c9c2" providerId="ADAL" clId="{5B626BB8-F170-4A43-AC88-52B1117FB82F}" dt="2024-02-27T15:36:26.517" v="920" actId="1076"/>
          <ac:picMkLst>
            <pc:docMk/>
            <pc:sldMk cId="1605598856" sldId="327"/>
            <ac:picMk id="15" creationId="{29E20AF4-C5B3-42EE-9C4B-B1F0CAA9B989}"/>
          </ac:picMkLst>
        </pc:picChg>
        <pc:picChg chg="add mod ord">
          <ac:chgData name="Christian Bachmann" userId="3c02d2ea-e276-49e6-a1c2-502e0f99c9c2" providerId="ADAL" clId="{5B626BB8-F170-4A43-AC88-52B1117FB82F}" dt="2024-02-27T15:36:04.793" v="912" actId="167"/>
          <ac:picMkLst>
            <pc:docMk/>
            <pc:sldMk cId="1605598856" sldId="327"/>
            <ac:picMk id="17" creationId="{E9F02A2A-8AD2-198D-FEAD-56BB9AF8784C}"/>
          </ac:picMkLst>
        </pc:picChg>
        <pc:cxnChg chg="mod">
          <ac:chgData name="Christian Bachmann" userId="3c02d2ea-e276-49e6-a1c2-502e0f99c9c2" providerId="ADAL" clId="{5B626BB8-F170-4A43-AC88-52B1117FB82F}" dt="2024-02-27T15:36:10.504" v="914" actId="14100"/>
          <ac:cxnSpMkLst>
            <pc:docMk/>
            <pc:sldMk cId="1605598856" sldId="327"/>
            <ac:cxnSpMk id="8" creationId="{245F8FAA-83D0-4EF5-8EEA-B484AAE3352B}"/>
          </ac:cxnSpMkLst>
        </pc:cxnChg>
        <pc:cxnChg chg="del">
          <ac:chgData name="Christian Bachmann" userId="3c02d2ea-e276-49e6-a1c2-502e0f99c9c2" providerId="ADAL" clId="{5B626BB8-F170-4A43-AC88-52B1117FB82F}" dt="2024-02-27T15:36:20.647" v="917" actId="478"/>
          <ac:cxnSpMkLst>
            <pc:docMk/>
            <pc:sldMk cId="1605598856" sldId="327"/>
            <ac:cxnSpMk id="9" creationId="{D8F95C58-E96D-4F94-A925-349851529697}"/>
          </ac:cxnSpMkLst>
        </pc:cxnChg>
        <pc:cxnChg chg="del">
          <ac:chgData name="Christian Bachmann" userId="3c02d2ea-e276-49e6-a1c2-502e0f99c9c2" providerId="ADAL" clId="{5B626BB8-F170-4A43-AC88-52B1117FB82F}" dt="2024-02-27T15:36:19.814" v="916" actId="478"/>
          <ac:cxnSpMkLst>
            <pc:docMk/>
            <pc:sldMk cId="1605598856" sldId="327"/>
            <ac:cxnSpMk id="10" creationId="{36057065-F992-4EF1-AF25-2E3AE8604C6E}"/>
          </ac:cxnSpMkLst>
        </pc:cxnChg>
      </pc:sldChg>
      <pc:sldChg chg="addSp delSp modSp add mod">
        <pc:chgData name="Christian Bachmann" userId="3c02d2ea-e276-49e6-a1c2-502e0f99c9c2" providerId="ADAL" clId="{5B626BB8-F170-4A43-AC88-52B1117FB82F}" dt="2024-02-27T15:20:42.081" v="454"/>
        <pc:sldMkLst>
          <pc:docMk/>
          <pc:sldMk cId="2574519364" sldId="328"/>
        </pc:sldMkLst>
        <pc:spChg chg="mod">
          <ac:chgData name="Christian Bachmann" userId="3c02d2ea-e276-49e6-a1c2-502e0f99c9c2" providerId="ADAL" clId="{5B626BB8-F170-4A43-AC88-52B1117FB82F}" dt="2024-02-27T15:19:26.427" v="439" actId="20577"/>
          <ac:spMkLst>
            <pc:docMk/>
            <pc:sldMk cId="2574519364" sldId="328"/>
            <ac:spMk id="2" creationId="{00000000-0000-0000-0000-000000000000}"/>
          </ac:spMkLst>
        </pc:spChg>
        <pc:spChg chg="add mod">
          <ac:chgData name="Christian Bachmann" userId="3c02d2ea-e276-49e6-a1c2-502e0f99c9c2" providerId="ADAL" clId="{5B626BB8-F170-4A43-AC88-52B1117FB82F}" dt="2024-02-27T15:20:03.990" v="440"/>
          <ac:spMkLst>
            <pc:docMk/>
            <pc:sldMk cId="2574519364" sldId="328"/>
            <ac:spMk id="5" creationId="{20E09716-F64F-E538-7666-1DEC5E1AC0B4}"/>
          </ac:spMkLst>
        </pc:spChg>
        <pc:spChg chg="del">
          <ac:chgData name="Christian Bachmann" userId="3c02d2ea-e276-49e6-a1c2-502e0f99c9c2" providerId="ADAL" clId="{5B626BB8-F170-4A43-AC88-52B1117FB82F}" dt="2024-02-27T15:20:41.902" v="453" actId="478"/>
          <ac:spMkLst>
            <pc:docMk/>
            <pc:sldMk cId="2574519364" sldId="328"/>
            <ac:spMk id="6" creationId="{00000000-0000-0000-0000-000000000000}"/>
          </ac:spMkLst>
        </pc:spChg>
        <pc:spChg chg="add mod">
          <ac:chgData name="Christian Bachmann" userId="3c02d2ea-e276-49e6-a1c2-502e0f99c9c2" providerId="ADAL" clId="{5B626BB8-F170-4A43-AC88-52B1117FB82F}" dt="2024-02-27T15:20:42.081" v="454"/>
          <ac:spMkLst>
            <pc:docMk/>
            <pc:sldMk cId="2574519364" sldId="328"/>
            <ac:spMk id="14" creationId="{F410384F-E6FB-E74F-E1BB-B3ECF28C7454}"/>
          </ac:spMkLst>
        </pc:spChg>
        <pc:spChg chg="add mod">
          <ac:chgData name="Christian Bachmann" userId="3c02d2ea-e276-49e6-a1c2-502e0f99c9c2" providerId="ADAL" clId="{5B626BB8-F170-4A43-AC88-52B1117FB82F}" dt="2024-02-27T15:20:42.081" v="454"/>
          <ac:spMkLst>
            <pc:docMk/>
            <pc:sldMk cId="2574519364" sldId="328"/>
            <ac:spMk id="15" creationId="{F23ED3F2-B7AF-DE46-20AD-571E2F8F39B4}"/>
          </ac:spMkLst>
        </pc:spChg>
        <pc:picChg chg="add mod">
          <ac:chgData name="Christian Bachmann" userId="3c02d2ea-e276-49e6-a1c2-502e0f99c9c2" providerId="ADAL" clId="{5B626BB8-F170-4A43-AC88-52B1117FB82F}" dt="2024-02-27T15:20:03.990" v="440"/>
          <ac:picMkLst>
            <pc:docMk/>
            <pc:sldMk cId="2574519364" sldId="328"/>
            <ac:picMk id="13" creationId="{F68E9049-5450-78C1-C063-4035AAFA9980}"/>
          </ac:picMkLst>
        </pc:picChg>
      </pc:sldChg>
      <pc:sldChg chg="addSp delSp modSp add del mod">
        <pc:chgData name="Christian Bachmann" userId="3c02d2ea-e276-49e6-a1c2-502e0f99c9c2" providerId="ADAL" clId="{5B626BB8-F170-4A43-AC88-52B1117FB82F}" dt="2024-02-27T15:37:54.288" v="945" actId="47"/>
        <pc:sldMkLst>
          <pc:docMk/>
          <pc:sldMk cId="1876427829" sldId="329"/>
        </pc:sldMkLst>
        <pc:spChg chg="mod">
          <ac:chgData name="Christian Bachmann" userId="3c02d2ea-e276-49e6-a1c2-502e0f99c9c2" providerId="ADAL" clId="{5B626BB8-F170-4A43-AC88-52B1117FB82F}" dt="2024-02-27T15:18:07.552" v="410" actId="20577"/>
          <ac:spMkLst>
            <pc:docMk/>
            <pc:sldMk cId="1876427829" sldId="329"/>
            <ac:spMk id="2" creationId="{00000000-0000-0000-0000-000000000000}"/>
          </ac:spMkLst>
        </pc:spChg>
        <pc:spChg chg="add mod">
          <ac:chgData name="Christian Bachmann" userId="3c02d2ea-e276-49e6-a1c2-502e0f99c9c2" providerId="ADAL" clId="{5B626BB8-F170-4A43-AC88-52B1117FB82F}" dt="2024-02-27T15:20:31.851" v="448"/>
          <ac:spMkLst>
            <pc:docMk/>
            <pc:sldMk cId="1876427829" sldId="329"/>
            <ac:spMk id="4" creationId="{875BB78A-B432-D27C-A767-82AC14384683}"/>
          </ac:spMkLst>
        </pc:spChg>
        <pc:spChg chg="add mod">
          <ac:chgData name="Christian Bachmann" userId="3c02d2ea-e276-49e6-a1c2-502e0f99c9c2" providerId="ADAL" clId="{5B626BB8-F170-4A43-AC88-52B1117FB82F}" dt="2024-02-27T15:20:31.851" v="448"/>
          <ac:spMkLst>
            <pc:docMk/>
            <pc:sldMk cId="1876427829" sldId="329"/>
            <ac:spMk id="5" creationId="{799EC01F-B1E7-B273-1125-414744BAE8D0}"/>
          </ac:spMkLst>
        </pc:spChg>
        <pc:spChg chg="del">
          <ac:chgData name="Christian Bachmann" userId="3c02d2ea-e276-49e6-a1c2-502e0f99c9c2" providerId="ADAL" clId="{5B626BB8-F170-4A43-AC88-52B1117FB82F}" dt="2024-02-27T15:20:31.704" v="447" actId="478"/>
          <ac:spMkLst>
            <pc:docMk/>
            <pc:sldMk cId="1876427829" sldId="329"/>
            <ac:spMk id="6" creationId="{00000000-0000-0000-0000-000000000000}"/>
          </ac:spMkLst>
        </pc:spChg>
      </pc:sldChg>
      <pc:sldChg chg="addSp delSp modSp add mod">
        <pc:chgData name="Christian Bachmann" userId="3c02d2ea-e276-49e6-a1c2-502e0f99c9c2" providerId="ADAL" clId="{5B626BB8-F170-4A43-AC88-52B1117FB82F}" dt="2024-02-27T15:34:46.677" v="893" actId="20577"/>
        <pc:sldMkLst>
          <pc:docMk/>
          <pc:sldMk cId="283621228" sldId="330"/>
        </pc:sldMkLst>
        <pc:spChg chg="mod">
          <ac:chgData name="Christian Bachmann" userId="3c02d2ea-e276-49e6-a1c2-502e0f99c9c2" providerId="ADAL" clId="{5B626BB8-F170-4A43-AC88-52B1117FB82F}" dt="2024-02-27T15:34:46.677" v="893" actId="20577"/>
          <ac:spMkLst>
            <pc:docMk/>
            <pc:sldMk cId="283621228" sldId="330"/>
            <ac:spMk id="2" creationId="{F454600D-978F-6993-1DF5-5338038238DE}"/>
          </ac:spMkLst>
        </pc:spChg>
        <pc:spChg chg="del">
          <ac:chgData name="Christian Bachmann" userId="3c02d2ea-e276-49e6-a1c2-502e0f99c9c2" providerId="ADAL" clId="{5B626BB8-F170-4A43-AC88-52B1117FB82F}" dt="2024-02-27T15:30:35.196" v="822" actId="478"/>
          <ac:spMkLst>
            <pc:docMk/>
            <pc:sldMk cId="283621228" sldId="330"/>
            <ac:spMk id="5" creationId="{58402A84-CE20-0D0A-A414-28CE41A09643}"/>
          </ac:spMkLst>
        </pc:spChg>
        <pc:spChg chg="mod">
          <ac:chgData name="Christian Bachmann" userId="3c02d2ea-e276-49e6-a1c2-502e0f99c9c2" providerId="ADAL" clId="{5B626BB8-F170-4A43-AC88-52B1117FB82F}" dt="2024-02-27T15:32:22.292" v="873" actId="1076"/>
          <ac:spMkLst>
            <pc:docMk/>
            <pc:sldMk cId="283621228" sldId="330"/>
            <ac:spMk id="7" creationId="{2741B014-B7CE-8917-E6CB-CE4345AB5CC8}"/>
          </ac:spMkLst>
        </pc:spChg>
        <pc:spChg chg="del">
          <ac:chgData name="Christian Bachmann" userId="3c02d2ea-e276-49e6-a1c2-502e0f99c9c2" providerId="ADAL" clId="{5B626BB8-F170-4A43-AC88-52B1117FB82F}" dt="2024-02-27T15:34:27.111" v="885" actId="478"/>
          <ac:spMkLst>
            <pc:docMk/>
            <pc:sldMk cId="283621228" sldId="330"/>
            <ac:spMk id="11" creationId="{A08D5504-90DC-5ED7-9C97-5118A120D226}"/>
          </ac:spMkLst>
        </pc:spChg>
        <pc:spChg chg="mod">
          <ac:chgData name="Christian Bachmann" userId="3c02d2ea-e276-49e6-a1c2-502e0f99c9c2" providerId="ADAL" clId="{5B626BB8-F170-4A43-AC88-52B1117FB82F}" dt="2024-02-27T15:34:40.762" v="889" actId="1076"/>
          <ac:spMkLst>
            <pc:docMk/>
            <pc:sldMk cId="283621228" sldId="330"/>
            <ac:spMk id="12" creationId="{85836088-B75E-FE62-B746-4F8146402B7A}"/>
          </ac:spMkLst>
        </pc:spChg>
        <pc:picChg chg="del">
          <ac:chgData name="Christian Bachmann" userId="3c02d2ea-e276-49e6-a1c2-502e0f99c9c2" providerId="ADAL" clId="{5B626BB8-F170-4A43-AC88-52B1117FB82F}" dt="2024-02-27T15:30:29.603" v="821" actId="478"/>
          <ac:picMkLst>
            <pc:docMk/>
            <pc:sldMk cId="283621228" sldId="330"/>
            <ac:picMk id="3" creationId="{8EF99E80-FCD9-840D-945A-6DEC65677BB4}"/>
          </ac:picMkLst>
        </pc:picChg>
        <pc:picChg chg="add del mod ord">
          <ac:chgData name="Christian Bachmann" userId="3c02d2ea-e276-49e6-a1c2-502e0f99c9c2" providerId="ADAL" clId="{5B626BB8-F170-4A43-AC88-52B1117FB82F}" dt="2024-02-27T15:31:25.138" v="856" actId="478"/>
          <ac:picMkLst>
            <pc:docMk/>
            <pc:sldMk cId="283621228" sldId="330"/>
            <ac:picMk id="14" creationId="{EC2CA130-4939-7713-A48E-016D67A5ADB2}"/>
          </ac:picMkLst>
        </pc:picChg>
        <pc:picChg chg="add del mod ord">
          <ac:chgData name="Christian Bachmann" userId="3c02d2ea-e276-49e6-a1c2-502e0f99c9c2" providerId="ADAL" clId="{5B626BB8-F170-4A43-AC88-52B1117FB82F}" dt="2024-02-27T15:32:06.564" v="869" actId="478"/>
          <ac:picMkLst>
            <pc:docMk/>
            <pc:sldMk cId="283621228" sldId="330"/>
            <ac:picMk id="16" creationId="{0477E0BC-8D3F-73F7-10E4-80DB7422A764}"/>
          </ac:picMkLst>
        </pc:picChg>
        <pc:picChg chg="add mod ord">
          <ac:chgData name="Christian Bachmann" userId="3c02d2ea-e276-49e6-a1c2-502e0f99c9c2" providerId="ADAL" clId="{5B626BB8-F170-4A43-AC88-52B1117FB82F}" dt="2024-02-27T15:31:36.832" v="863" actId="167"/>
          <ac:picMkLst>
            <pc:docMk/>
            <pc:sldMk cId="283621228" sldId="330"/>
            <ac:picMk id="18" creationId="{90497661-74D7-0AD5-519E-BCA698AA3D9B}"/>
          </ac:picMkLst>
        </pc:picChg>
        <pc:picChg chg="add mod ord">
          <ac:chgData name="Christian Bachmann" userId="3c02d2ea-e276-49e6-a1c2-502e0f99c9c2" providerId="ADAL" clId="{5B626BB8-F170-4A43-AC88-52B1117FB82F}" dt="2024-02-27T15:34:36.251" v="888" actId="14100"/>
          <ac:picMkLst>
            <pc:docMk/>
            <pc:sldMk cId="283621228" sldId="330"/>
            <ac:picMk id="21" creationId="{507D66D8-150A-8954-8019-319F696716C2}"/>
          </ac:picMkLst>
        </pc:picChg>
        <pc:cxnChg chg="mod">
          <ac:chgData name="Christian Bachmann" userId="3c02d2ea-e276-49e6-a1c2-502e0f99c9c2" providerId="ADAL" clId="{5B626BB8-F170-4A43-AC88-52B1117FB82F}" dt="2024-02-27T15:32:17.632" v="871" actId="14100"/>
          <ac:cxnSpMkLst>
            <pc:docMk/>
            <pc:sldMk cId="283621228" sldId="330"/>
            <ac:cxnSpMk id="8" creationId="{1636FFF0-305A-B92F-4BA4-381B3FE961AB}"/>
          </ac:cxnSpMkLst>
        </pc:cxnChg>
        <pc:cxnChg chg="mod">
          <ac:chgData name="Christian Bachmann" userId="3c02d2ea-e276-49e6-a1c2-502e0f99c9c2" providerId="ADAL" clId="{5B626BB8-F170-4A43-AC88-52B1117FB82F}" dt="2024-02-27T15:34:25.770" v="884" actId="14100"/>
          <ac:cxnSpMkLst>
            <pc:docMk/>
            <pc:sldMk cId="283621228" sldId="330"/>
            <ac:cxnSpMk id="9" creationId="{270E6430-20FC-5478-1F4D-4F78A71DD45F}"/>
          </ac:cxnSpMkLst>
        </pc:cxnChg>
        <pc:cxnChg chg="del">
          <ac:chgData name="Christian Bachmann" userId="3c02d2ea-e276-49e6-a1c2-502e0f99c9c2" providerId="ADAL" clId="{5B626BB8-F170-4A43-AC88-52B1117FB82F}" dt="2024-02-27T15:34:27.827" v="886" actId="478"/>
          <ac:cxnSpMkLst>
            <pc:docMk/>
            <pc:sldMk cId="283621228" sldId="330"/>
            <ac:cxnSpMk id="10" creationId="{E929EC2F-1628-7747-47FB-52C85C91D23F}"/>
          </ac:cxnSpMkLst>
        </pc:cxnChg>
      </pc:sldChg>
      <pc:sldChg chg="modSp add del mod">
        <pc:chgData name="Christian Bachmann" userId="3c02d2ea-e276-49e6-a1c2-502e0f99c9c2" providerId="ADAL" clId="{5B626BB8-F170-4A43-AC88-52B1117FB82F}" dt="2024-02-27T15:18:34.563" v="413" actId="47"/>
        <pc:sldMkLst>
          <pc:docMk/>
          <pc:sldMk cId="3771772286" sldId="330"/>
        </pc:sldMkLst>
        <pc:spChg chg="mod">
          <ac:chgData name="Christian Bachmann" userId="3c02d2ea-e276-49e6-a1c2-502e0f99c9c2" providerId="ADAL" clId="{5B626BB8-F170-4A43-AC88-52B1117FB82F}" dt="2024-02-27T15:18:18.010" v="412" actId="20577"/>
          <ac:spMkLst>
            <pc:docMk/>
            <pc:sldMk cId="3771772286" sldId="330"/>
            <ac:spMk id="2" creationId="{00000000-0000-0000-0000-000000000000}"/>
          </ac:spMkLst>
        </pc:spChg>
      </pc:sldChg>
      <pc:sldChg chg="del">
        <pc:chgData name="Christian Bachmann" userId="3c02d2ea-e276-49e6-a1c2-502e0f99c9c2" providerId="ADAL" clId="{5B626BB8-F170-4A43-AC88-52B1117FB82F}" dt="2024-02-27T13:27:39.913" v="0" actId="47"/>
        <pc:sldMkLst>
          <pc:docMk/>
          <pc:sldMk cId="1157851432" sldId="1526"/>
        </pc:sldMkLst>
      </pc:sldChg>
      <pc:sldChg chg="del">
        <pc:chgData name="Christian Bachmann" userId="3c02d2ea-e276-49e6-a1c2-502e0f99c9c2" providerId="ADAL" clId="{5B626BB8-F170-4A43-AC88-52B1117FB82F}" dt="2024-02-27T13:27:39.913" v="0" actId="47"/>
        <pc:sldMkLst>
          <pc:docMk/>
          <pc:sldMk cId="1816495527" sldId="1827"/>
        </pc:sldMkLst>
      </pc:sldChg>
      <pc:sldChg chg="del">
        <pc:chgData name="Christian Bachmann" userId="3c02d2ea-e276-49e6-a1c2-502e0f99c9c2" providerId="ADAL" clId="{5B626BB8-F170-4A43-AC88-52B1117FB82F}" dt="2024-02-27T13:27:39.913" v="0" actId="47"/>
        <pc:sldMkLst>
          <pc:docMk/>
          <pc:sldMk cId="3559600275" sldId="1829"/>
        </pc:sldMkLst>
      </pc:sldChg>
      <pc:sldChg chg="del">
        <pc:chgData name="Christian Bachmann" userId="3c02d2ea-e276-49e6-a1c2-502e0f99c9c2" providerId="ADAL" clId="{5B626BB8-F170-4A43-AC88-52B1117FB82F}" dt="2024-02-27T13:27:39.913" v="0" actId="47"/>
        <pc:sldMkLst>
          <pc:docMk/>
          <pc:sldMk cId="2897752838" sldId="1831"/>
        </pc:sldMkLst>
      </pc:sldChg>
      <pc:sldChg chg="del">
        <pc:chgData name="Christian Bachmann" userId="3c02d2ea-e276-49e6-a1c2-502e0f99c9c2" providerId="ADAL" clId="{5B626BB8-F170-4A43-AC88-52B1117FB82F}" dt="2024-02-27T13:27:39.913" v="0" actId="47"/>
        <pc:sldMkLst>
          <pc:docMk/>
          <pc:sldMk cId="1671684470" sldId="1835"/>
        </pc:sldMkLst>
      </pc:sldChg>
      <pc:sldChg chg="del">
        <pc:chgData name="Christian Bachmann" userId="3c02d2ea-e276-49e6-a1c2-502e0f99c9c2" providerId="ADAL" clId="{5B626BB8-F170-4A43-AC88-52B1117FB82F}" dt="2024-02-27T13:27:39.913" v="0" actId="47"/>
        <pc:sldMkLst>
          <pc:docMk/>
          <pc:sldMk cId="2809734370" sldId="1837"/>
        </pc:sldMkLst>
      </pc:sldChg>
      <pc:sldChg chg="del">
        <pc:chgData name="Christian Bachmann" userId="3c02d2ea-e276-49e6-a1c2-502e0f99c9c2" providerId="ADAL" clId="{5B626BB8-F170-4A43-AC88-52B1117FB82F}" dt="2024-02-27T13:27:39.913" v="0" actId="47"/>
        <pc:sldMkLst>
          <pc:docMk/>
          <pc:sldMk cId="2629388595" sldId="1842"/>
        </pc:sldMkLst>
      </pc:sldChg>
      <pc:sldChg chg="del">
        <pc:chgData name="Christian Bachmann" userId="3c02d2ea-e276-49e6-a1c2-502e0f99c9c2" providerId="ADAL" clId="{5B626BB8-F170-4A43-AC88-52B1117FB82F}" dt="2024-02-27T13:27:39.913" v="0" actId="47"/>
        <pc:sldMkLst>
          <pc:docMk/>
          <pc:sldMk cId="1632615188" sldId="1843"/>
        </pc:sldMkLst>
      </pc:sldChg>
      <pc:sldChg chg="del">
        <pc:chgData name="Christian Bachmann" userId="3c02d2ea-e276-49e6-a1c2-502e0f99c9c2" providerId="ADAL" clId="{5B626BB8-F170-4A43-AC88-52B1117FB82F}" dt="2024-02-27T13:27:39.913" v="0" actId="47"/>
        <pc:sldMkLst>
          <pc:docMk/>
          <pc:sldMk cId="1271985024" sldId="1845"/>
        </pc:sldMkLst>
      </pc:sldChg>
      <pc:sldChg chg="addSp delSp modSp del mod">
        <pc:chgData name="Christian Bachmann" userId="3c02d2ea-e276-49e6-a1c2-502e0f99c9c2" providerId="ADAL" clId="{5B626BB8-F170-4A43-AC88-52B1117FB82F}" dt="2024-02-27T15:20:10.314" v="442" actId="47"/>
        <pc:sldMkLst>
          <pc:docMk/>
          <pc:sldMk cId="3049040913" sldId="1846"/>
        </pc:sldMkLst>
        <pc:spChg chg="mod">
          <ac:chgData name="Christian Bachmann" userId="3c02d2ea-e276-49e6-a1c2-502e0f99c9c2" providerId="ADAL" clId="{5B626BB8-F170-4A43-AC88-52B1117FB82F}" dt="2024-02-27T13:33:03.608" v="27" actId="6549"/>
          <ac:spMkLst>
            <pc:docMk/>
            <pc:sldMk cId="3049040913" sldId="1846"/>
            <ac:spMk id="2" creationId="{F223DB01-85DD-2218-08E8-B0CD7EB6B50E}"/>
          </ac:spMkLst>
        </pc:spChg>
        <pc:spChg chg="add mod">
          <ac:chgData name="Christian Bachmann" userId="3c02d2ea-e276-49e6-a1c2-502e0f99c9c2" providerId="ADAL" clId="{5B626BB8-F170-4A43-AC88-52B1117FB82F}" dt="2024-02-27T13:27:55.084" v="7"/>
          <ac:spMkLst>
            <pc:docMk/>
            <pc:sldMk cId="3049040913" sldId="1846"/>
            <ac:spMk id="3" creationId="{66944107-53DE-2E89-E417-09AEBF0B662D}"/>
          </ac:spMkLst>
        </pc:spChg>
        <pc:spChg chg="del">
          <ac:chgData name="Christian Bachmann" userId="3c02d2ea-e276-49e6-a1c2-502e0f99c9c2" providerId="ADAL" clId="{5B626BB8-F170-4A43-AC88-52B1117FB82F}" dt="2024-02-27T13:27:54.948" v="6" actId="478"/>
          <ac:spMkLst>
            <pc:docMk/>
            <pc:sldMk cId="3049040913" sldId="1846"/>
            <ac:spMk id="5" creationId="{0B5E6237-A3DA-D669-C741-9B597291BDFA}"/>
          </ac:spMkLst>
        </pc:spChg>
        <pc:spChg chg="del">
          <ac:chgData name="Christian Bachmann" userId="3c02d2ea-e276-49e6-a1c2-502e0f99c9c2" providerId="ADAL" clId="{5B626BB8-F170-4A43-AC88-52B1117FB82F}" dt="2024-02-27T13:33:00.675" v="26" actId="478"/>
          <ac:spMkLst>
            <pc:docMk/>
            <pc:sldMk cId="3049040913" sldId="1846"/>
            <ac:spMk id="7" creationId="{15EF01DE-CB5B-9BD6-A4A1-E7143473ADB6}"/>
          </ac:spMkLst>
        </pc:spChg>
        <pc:spChg chg="del">
          <ac:chgData name="Christian Bachmann" userId="3c02d2ea-e276-49e6-a1c2-502e0f99c9c2" providerId="ADAL" clId="{5B626BB8-F170-4A43-AC88-52B1117FB82F}" dt="2024-02-27T13:32:59.333" v="25" actId="478"/>
          <ac:spMkLst>
            <pc:docMk/>
            <pc:sldMk cId="3049040913" sldId="1846"/>
            <ac:spMk id="8" creationId="{F7755738-2E9C-AEF3-1E4F-157CDCF02139}"/>
          </ac:spMkLst>
        </pc:spChg>
        <pc:picChg chg="del">
          <ac:chgData name="Christian Bachmann" userId="3c02d2ea-e276-49e6-a1c2-502e0f99c9c2" providerId="ADAL" clId="{5B626BB8-F170-4A43-AC88-52B1117FB82F}" dt="2024-02-27T13:32:58.350" v="24" actId="478"/>
          <ac:picMkLst>
            <pc:docMk/>
            <pc:sldMk cId="3049040913" sldId="1846"/>
            <ac:picMk id="6" creationId="{5AD17903-4841-908C-CFFF-94F32FD54496}"/>
          </ac:picMkLst>
        </pc:picChg>
      </pc:sldChg>
      <pc:sldChg chg="addSp delSp modSp add del mod">
        <pc:chgData name="Christian Bachmann" userId="3c02d2ea-e276-49e6-a1c2-502e0f99c9c2" providerId="ADAL" clId="{5B626BB8-F170-4A43-AC88-52B1117FB82F}" dt="2024-02-27T15:14:53.758" v="329" actId="47"/>
        <pc:sldMkLst>
          <pc:docMk/>
          <pc:sldMk cId="3455259917" sldId="1847"/>
        </pc:sldMkLst>
        <pc:spChg chg="add mod">
          <ac:chgData name="Christian Bachmann" userId="3c02d2ea-e276-49e6-a1c2-502e0f99c9c2" providerId="ADAL" clId="{5B626BB8-F170-4A43-AC88-52B1117FB82F}" dt="2024-02-27T13:34:44.122" v="43"/>
          <ac:spMkLst>
            <pc:docMk/>
            <pc:sldMk cId="3455259917" sldId="1847"/>
            <ac:spMk id="3" creationId="{DC76834C-9A23-CBC2-43EE-CA584F500B98}"/>
          </ac:spMkLst>
        </pc:spChg>
        <pc:spChg chg="add mod">
          <ac:chgData name="Christian Bachmann" userId="3c02d2ea-e276-49e6-a1c2-502e0f99c9c2" providerId="ADAL" clId="{5B626BB8-F170-4A43-AC88-52B1117FB82F}" dt="2024-02-27T13:34:44.122" v="43"/>
          <ac:spMkLst>
            <pc:docMk/>
            <pc:sldMk cId="3455259917" sldId="1847"/>
            <ac:spMk id="4" creationId="{3B92029C-CC0D-3EBA-E997-5EE9248BA08F}"/>
          </ac:spMkLst>
        </pc:spChg>
        <pc:spChg chg="del">
          <ac:chgData name="Christian Bachmann" userId="3c02d2ea-e276-49e6-a1c2-502e0f99c9c2" providerId="ADAL" clId="{5B626BB8-F170-4A43-AC88-52B1117FB82F}" dt="2024-02-27T13:34:43.307" v="42" actId="478"/>
          <ac:spMkLst>
            <pc:docMk/>
            <pc:sldMk cId="3455259917" sldId="1847"/>
            <ac:spMk id="14" creationId="{00000000-0000-0000-0000-000000000000}"/>
          </ac:spMkLst>
        </pc:spChg>
      </pc:sldChg>
      <pc:sldChg chg="del">
        <pc:chgData name="Christian Bachmann" userId="3c02d2ea-e276-49e6-a1c2-502e0f99c9c2" providerId="ADAL" clId="{5B626BB8-F170-4A43-AC88-52B1117FB82F}" dt="2024-02-27T13:27:39.913" v="0" actId="47"/>
        <pc:sldMkLst>
          <pc:docMk/>
          <pc:sldMk cId="2848065599" sldId="1850"/>
        </pc:sldMkLst>
      </pc:sldChg>
      <pc:sldChg chg="del">
        <pc:chgData name="Christian Bachmann" userId="3c02d2ea-e276-49e6-a1c2-502e0f99c9c2" providerId="ADAL" clId="{5B626BB8-F170-4A43-AC88-52B1117FB82F}" dt="2024-02-27T13:27:39.913" v="0" actId="47"/>
        <pc:sldMkLst>
          <pc:docMk/>
          <pc:sldMk cId="958921379" sldId="1852"/>
        </pc:sldMkLst>
      </pc:sldChg>
      <pc:sldChg chg="del">
        <pc:chgData name="Christian Bachmann" userId="3c02d2ea-e276-49e6-a1c2-502e0f99c9c2" providerId="ADAL" clId="{5B626BB8-F170-4A43-AC88-52B1117FB82F}" dt="2024-02-27T13:27:39.913" v="0" actId="47"/>
        <pc:sldMkLst>
          <pc:docMk/>
          <pc:sldMk cId="1050264929" sldId="1853"/>
        </pc:sldMkLst>
      </pc:sldChg>
      <pc:sldChg chg="del">
        <pc:chgData name="Christian Bachmann" userId="3c02d2ea-e276-49e6-a1c2-502e0f99c9c2" providerId="ADAL" clId="{5B626BB8-F170-4A43-AC88-52B1117FB82F}" dt="2024-02-27T13:27:39.913" v="0" actId="47"/>
        <pc:sldMkLst>
          <pc:docMk/>
          <pc:sldMk cId="2242974087" sldId="1854"/>
        </pc:sldMkLst>
      </pc:sldChg>
      <pc:sldChg chg="del">
        <pc:chgData name="Christian Bachmann" userId="3c02d2ea-e276-49e6-a1c2-502e0f99c9c2" providerId="ADAL" clId="{5B626BB8-F170-4A43-AC88-52B1117FB82F}" dt="2024-02-27T13:27:39.913" v="0" actId="47"/>
        <pc:sldMkLst>
          <pc:docMk/>
          <pc:sldMk cId="895107974" sldId="1857"/>
        </pc:sldMkLst>
      </pc:sldChg>
      <pc:sldChg chg="del">
        <pc:chgData name="Christian Bachmann" userId="3c02d2ea-e276-49e6-a1c2-502e0f99c9c2" providerId="ADAL" clId="{5B626BB8-F170-4A43-AC88-52B1117FB82F}" dt="2024-02-27T13:27:39.913" v="0" actId="47"/>
        <pc:sldMkLst>
          <pc:docMk/>
          <pc:sldMk cId="2111737061" sldId="1859"/>
        </pc:sldMkLst>
      </pc:sldChg>
      <pc:sldChg chg="del">
        <pc:chgData name="Christian Bachmann" userId="3c02d2ea-e276-49e6-a1c2-502e0f99c9c2" providerId="ADAL" clId="{5B626BB8-F170-4A43-AC88-52B1117FB82F}" dt="2024-02-27T13:27:39.913" v="0" actId="47"/>
        <pc:sldMkLst>
          <pc:docMk/>
          <pc:sldMk cId="271794798" sldId="1861"/>
        </pc:sldMkLst>
      </pc:sldChg>
      <pc:sldChg chg="del">
        <pc:chgData name="Christian Bachmann" userId="3c02d2ea-e276-49e6-a1c2-502e0f99c9c2" providerId="ADAL" clId="{5B626BB8-F170-4A43-AC88-52B1117FB82F}" dt="2024-02-27T13:27:39.913" v="0" actId="47"/>
        <pc:sldMkLst>
          <pc:docMk/>
          <pc:sldMk cId="2665207820" sldId="1863"/>
        </pc:sldMkLst>
      </pc:sldChg>
      <pc:sldChg chg="del">
        <pc:chgData name="Christian Bachmann" userId="3c02d2ea-e276-49e6-a1c2-502e0f99c9c2" providerId="ADAL" clId="{5B626BB8-F170-4A43-AC88-52B1117FB82F}" dt="2024-02-27T13:27:39.913" v="0" actId="47"/>
        <pc:sldMkLst>
          <pc:docMk/>
          <pc:sldMk cId="3993926444" sldId="1864"/>
        </pc:sldMkLst>
      </pc:sldChg>
      <pc:sldChg chg="del">
        <pc:chgData name="Christian Bachmann" userId="3c02d2ea-e276-49e6-a1c2-502e0f99c9c2" providerId="ADAL" clId="{5B626BB8-F170-4A43-AC88-52B1117FB82F}" dt="2024-02-27T13:27:39.913" v="0" actId="47"/>
        <pc:sldMkLst>
          <pc:docMk/>
          <pc:sldMk cId="1923693913" sldId="1865"/>
        </pc:sldMkLst>
      </pc:sldChg>
    </pc:docChg>
  </pc:docChgLst>
  <pc:docChgLst>
    <pc:chgData name="Christian Bachmann" userId="3c02d2ea-e276-49e6-a1c2-502e0f99c9c2" providerId="ADAL" clId="{D08C8549-36A7-497E-8642-B7A2CD6D9C15}"/>
    <pc:docChg chg="undo custSel addSld delSld modSld sldOrd">
      <pc:chgData name="Christian Bachmann" userId="3c02d2ea-e276-49e6-a1c2-502e0f99c9c2" providerId="ADAL" clId="{D08C8549-36A7-497E-8642-B7A2CD6D9C15}" dt="2024-03-19T08:35:11.670" v="833" actId="6549"/>
      <pc:docMkLst>
        <pc:docMk/>
      </pc:docMkLst>
      <pc:sldChg chg="modSp mod">
        <pc:chgData name="Christian Bachmann" userId="3c02d2ea-e276-49e6-a1c2-502e0f99c9c2" providerId="ADAL" clId="{D08C8549-36A7-497E-8642-B7A2CD6D9C15}" dt="2024-03-04T15:24:12.683" v="484" actId="6549"/>
        <pc:sldMkLst>
          <pc:docMk/>
          <pc:sldMk cId="2984458334" sldId="256"/>
        </pc:sldMkLst>
        <pc:spChg chg="mod">
          <ac:chgData name="Christian Bachmann" userId="3c02d2ea-e276-49e6-a1c2-502e0f99c9c2" providerId="ADAL" clId="{D08C8549-36A7-497E-8642-B7A2CD6D9C15}" dt="2024-03-04T15:24:12.683" v="484" actId="6549"/>
          <ac:spMkLst>
            <pc:docMk/>
            <pc:sldMk cId="2984458334" sldId="256"/>
            <ac:spMk id="2" creationId="{D5AEF30F-198C-13D6-E53E-29F199332573}"/>
          </ac:spMkLst>
        </pc:spChg>
        <pc:spChg chg="mod">
          <ac:chgData name="Christian Bachmann" userId="3c02d2ea-e276-49e6-a1c2-502e0f99c9c2" providerId="ADAL" clId="{D08C8549-36A7-497E-8642-B7A2CD6D9C15}" dt="2024-03-04T14:47:43.265" v="8" actId="1076"/>
          <ac:spMkLst>
            <pc:docMk/>
            <pc:sldMk cId="2984458334" sldId="256"/>
            <ac:spMk id="3" creationId="{AC1BE9B7-EB1C-FF07-D5E8-476E88F411AD}"/>
          </ac:spMkLst>
        </pc:spChg>
        <pc:spChg chg="mod">
          <ac:chgData name="Christian Bachmann" userId="3c02d2ea-e276-49e6-a1c2-502e0f99c9c2" providerId="ADAL" clId="{D08C8549-36A7-497E-8642-B7A2CD6D9C15}" dt="2024-03-04T14:47:43.265" v="8" actId="1076"/>
          <ac:spMkLst>
            <pc:docMk/>
            <pc:sldMk cId="2984458334" sldId="256"/>
            <ac:spMk id="4" creationId="{C6E90D54-5967-302E-079E-7728ADBE4123}"/>
          </ac:spMkLst>
        </pc:spChg>
      </pc:sldChg>
      <pc:sldChg chg="del">
        <pc:chgData name="Christian Bachmann" userId="3c02d2ea-e276-49e6-a1c2-502e0f99c9c2" providerId="ADAL" clId="{D08C8549-36A7-497E-8642-B7A2CD6D9C15}" dt="2024-03-04T14:48:41.067" v="23" actId="47"/>
        <pc:sldMkLst>
          <pc:docMk/>
          <pc:sldMk cId="592219778" sldId="280"/>
        </pc:sldMkLst>
      </pc:sldChg>
      <pc:sldChg chg="del">
        <pc:chgData name="Christian Bachmann" userId="3c02d2ea-e276-49e6-a1c2-502e0f99c9c2" providerId="ADAL" clId="{D08C8549-36A7-497E-8642-B7A2CD6D9C15}" dt="2024-03-04T14:48:41.067" v="23" actId="47"/>
        <pc:sldMkLst>
          <pc:docMk/>
          <pc:sldMk cId="3624560020" sldId="281"/>
        </pc:sldMkLst>
      </pc:sldChg>
      <pc:sldChg chg="del">
        <pc:chgData name="Christian Bachmann" userId="3c02d2ea-e276-49e6-a1c2-502e0f99c9c2" providerId="ADAL" clId="{D08C8549-36A7-497E-8642-B7A2CD6D9C15}" dt="2024-03-04T14:48:45.451" v="24" actId="47"/>
        <pc:sldMkLst>
          <pc:docMk/>
          <pc:sldMk cId="3330196779" sldId="285"/>
        </pc:sldMkLst>
      </pc:sldChg>
      <pc:sldChg chg="del">
        <pc:chgData name="Christian Bachmann" userId="3c02d2ea-e276-49e6-a1c2-502e0f99c9c2" providerId="ADAL" clId="{D08C8549-36A7-497E-8642-B7A2CD6D9C15}" dt="2024-03-04T14:48:45.451" v="24" actId="47"/>
        <pc:sldMkLst>
          <pc:docMk/>
          <pc:sldMk cId="1014736476" sldId="286"/>
        </pc:sldMkLst>
      </pc:sldChg>
      <pc:sldChg chg="addSp delSp modSp mod modAnim">
        <pc:chgData name="Christian Bachmann" userId="3c02d2ea-e276-49e6-a1c2-502e0f99c9c2" providerId="ADAL" clId="{D08C8549-36A7-497E-8642-B7A2CD6D9C15}" dt="2024-03-05T13:43:34.476" v="677" actId="6549"/>
        <pc:sldMkLst>
          <pc:docMk/>
          <pc:sldMk cId="1007410219" sldId="292"/>
        </pc:sldMkLst>
        <pc:spChg chg="mod">
          <ac:chgData name="Christian Bachmann" userId="3c02d2ea-e276-49e6-a1c2-502e0f99c9c2" providerId="ADAL" clId="{D08C8549-36A7-497E-8642-B7A2CD6D9C15}" dt="2024-03-04T15:17:56.180" v="323" actId="20577"/>
          <ac:spMkLst>
            <pc:docMk/>
            <pc:sldMk cId="1007410219" sldId="292"/>
            <ac:spMk id="2" creationId="{00000000-0000-0000-0000-000000000000}"/>
          </ac:spMkLst>
        </pc:spChg>
        <pc:spChg chg="add mod">
          <ac:chgData name="Christian Bachmann" userId="3c02d2ea-e276-49e6-a1c2-502e0f99c9c2" providerId="ADAL" clId="{D08C8549-36A7-497E-8642-B7A2CD6D9C15}" dt="2024-03-05T13:43:34.476" v="677" actId="6549"/>
          <ac:spMkLst>
            <pc:docMk/>
            <pc:sldMk cId="1007410219" sldId="292"/>
            <ac:spMk id="6" creationId="{5C1F64C7-1EE5-07C0-D81A-425B722DE72E}"/>
          </ac:spMkLst>
        </pc:spChg>
        <pc:spChg chg="del">
          <ac:chgData name="Christian Bachmann" userId="3c02d2ea-e276-49e6-a1c2-502e0f99c9c2" providerId="ADAL" clId="{D08C8549-36A7-497E-8642-B7A2CD6D9C15}" dt="2024-03-04T15:00:06.250" v="38" actId="478"/>
          <ac:spMkLst>
            <pc:docMk/>
            <pc:sldMk cId="1007410219" sldId="292"/>
            <ac:spMk id="12" creationId="{00000000-0000-0000-0000-000000000000}"/>
          </ac:spMkLst>
        </pc:spChg>
        <pc:picChg chg="add mod">
          <ac:chgData name="Christian Bachmann" userId="3c02d2ea-e276-49e6-a1c2-502e0f99c9c2" providerId="ADAL" clId="{D08C8549-36A7-497E-8642-B7A2CD6D9C15}" dt="2024-03-04T15:17:43.417" v="311" actId="1036"/>
          <ac:picMkLst>
            <pc:docMk/>
            <pc:sldMk cId="1007410219" sldId="292"/>
            <ac:picMk id="5" creationId="{2091B38F-0A78-0FB0-FF36-5AC7DBC9572F}"/>
          </ac:picMkLst>
        </pc:picChg>
        <pc:picChg chg="add mod">
          <ac:chgData name="Christian Bachmann" userId="3c02d2ea-e276-49e6-a1c2-502e0f99c9c2" providerId="ADAL" clId="{D08C8549-36A7-497E-8642-B7A2CD6D9C15}" dt="2024-03-04T15:17:39.292" v="296" actId="1036"/>
          <ac:picMkLst>
            <pc:docMk/>
            <pc:sldMk cId="1007410219" sldId="292"/>
            <ac:picMk id="7" creationId="{CB2E14B6-494C-82C7-CC3A-F4AF541F6AF1}"/>
          </ac:picMkLst>
        </pc:picChg>
        <pc:picChg chg="del">
          <ac:chgData name="Christian Bachmann" userId="3c02d2ea-e276-49e6-a1c2-502e0f99c9c2" providerId="ADAL" clId="{D08C8549-36A7-497E-8642-B7A2CD6D9C15}" dt="2024-03-04T15:00:05.476" v="37" actId="478"/>
          <ac:picMkLst>
            <pc:docMk/>
            <pc:sldMk cId="1007410219" sldId="292"/>
            <ac:picMk id="9" creationId="{88F80AE0-D00D-4248-AB45-1E6449090AEC}"/>
          </ac:picMkLst>
        </pc:picChg>
      </pc:sldChg>
      <pc:sldChg chg="del">
        <pc:chgData name="Christian Bachmann" userId="3c02d2ea-e276-49e6-a1c2-502e0f99c9c2" providerId="ADAL" clId="{D08C8549-36A7-497E-8642-B7A2CD6D9C15}" dt="2024-03-04T14:48:45.451" v="24" actId="47"/>
        <pc:sldMkLst>
          <pc:docMk/>
          <pc:sldMk cId="2176763544" sldId="300"/>
        </pc:sldMkLst>
      </pc:sldChg>
      <pc:sldChg chg="del">
        <pc:chgData name="Christian Bachmann" userId="3c02d2ea-e276-49e6-a1c2-502e0f99c9c2" providerId="ADAL" clId="{D08C8549-36A7-497E-8642-B7A2CD6D9C15}" dt="2024-03-04T14:48:45.451" v="24" actId="47"/>
        <pc:sldMkLst>
          <pc:docMk/>
          <pc:sldMk cId="1425037605" sldId="315"/>
        </pc:sldMkLst>
      </pc:sldChg>
      <pc:sldChg chg="del">
        <pc:chgData name="Christian Bachmann" userId="3c02d2ea-e276-49e6-a1c2-502e0f99c9c2" providerId="ADAL" clId="{D08C8549-36A7-497E-8642-B7A2CD6D9C15}" dt="2024-03-04T14:48:45.451" v="24" actId="47"/>
        <pc:sldMkLst>
          <pc:docMk/>
          <pc:sldMk cId="3830218606" sldId="319"/>
        </pc:sldMkLst>
      </pc:sldChg>
      <pc:sldChg chg="del">
        <pc:chgData name="Christian Bachmann" userId="3c02d2ea-e276-49e6-a1c2-502e0f99c9c2" providerId="ADAL" clId="{D08C8549-36A7-497E-8642-B7A2CD6D9C15}" dt="2024-03-04T14:48:45.451" v="24" actId="47"/>
        <pc:sldMkLst>
          <pc:docMk/>
          <pc:sldMk cId="1306404375" sldId="326"/>
        </pc:sldMkLst>
      </pc:sldChg>
      <pc:sldChg chg="del">
        <pc:chgData name="Christian Bachmann" userId="3c02d2ea-e276-49e6-a1c2-502e0f99c9c2" providerId="ADAL" clId="{D08C8549-36A7-497E-8642-B7A2CD6D9C15}" dt="2024-03-04T14:48:45.451" v="24" actId="47"/>
        <pc:sldMkLst>
          <pc:docMk/>
          <pc:sldMk cId="1605598856" sldId="327"/>
        </pc:sldMkLst>
      </pc:sldChg>
      <pc:sldChg chg="add del">
        <pc:chgData name="Christian Bachmann" userId="3c02d2ea-e276-49e6-a1c2-502e0f99c9c2" providerId="ADAL" clId="{D08C8549-36A7-497E-8642-B7A2CD6D9C15}" dt="2024-03-04T15:09:50.301" v="166" actId="47"/>
        <pc:sldMkLst>
          <pc:docMk/>
          <pc:sldMk cId="1750878390" sldId="328"/>
        </pc:sldMkLst>
      </pc:sldChg>
      <pc:sldChg chg="del">
        <pc:chgData name="Christian Bachmann" userId="3c02d2ea-e276-49e6-a1c2-502e0f99c9c2" providerId="ADAL" clId="{D08C8549-36A7-497E-8642-B7A2CD6D9C15}" dt="2024-03-04T14:48:45.451" v="24" actId="47"/>
        <pc:sldMkLst>
          <pc:docMk/>
          <pc:sldMk cId="283621228" sldId="330"/>
        </pc:sldMkLst>
      </pc:sldChg>
      <pc:sldChg chg="addSp delSp modSp add mod">
        <pc:chgData name="Christian Bachmann" userId="3c02d2ea-e276-49e6-a1c2-502e0f99c9c2" providerId="ADAL" clId="{D08C8549-36A7-497E-8642-B7A2CD6D9C15}" dt="2024-03-04T15:16:06.216" v="274" actId="2085"/>
        <pc:sldMkLst>
          <pc:docMk/>
          <pc:sldMk cId="4209562050" sldId="563"/>
        </pc:sldMkLst>
        <pc:spChg chg="add mod">
          <ac:chgData name="Christian Bachmann" userId="3c02d2ea-e276-49e6-a1c2-502e0f99c9c2" providerId="ADAL" clId="{D08C8549-36A7-497E-8642-B7A2CD6D9C15}" dt="2024-03-04T14:50:01.675" v="26"/>
          <ac:spMkLst>
            <pc:docMk/>
            <pc:sldMk cId="4209562050" sldId="563"/>
            <ac:spMk id="2" creationId="{F604D11C-710C-3696-0730-0AE07B0E49B4}"/>
          </ac:spMkLst>
        </pc:spChg>
        <pc:spChg chg="del">
          <ac:chgData name="Christian Bachmann" userId="3c02d2ea-e276-49e6-a1c2-502e0f99c9c2" providerId="ADAL" clId="{D08C8549-36A7-497E-8642-B7A2CD6D9C15}" dt="2024-03-04T14:50:03.312" v="27" actId="478"/>
          <ac:spMkLst>
            <pc:docMk/>
            <pc:sldMk cId="4209562050" sldId="563"/>
            <ac:spMk id="3" creationId="{6E6828B8-DDDC-D41E-8838-DDDF56E9A2A5}"/>
          </ac:spMkLst>
        </pc:spChg>
        <pc:spChg chg="mod">
          <ac:chgData name="Christian Bachmann" userId="3c02d2ea-e276-49e6-a1c2-502e0f99c9c2" providerId="ADAL" clId="{D08C8549-36A7-497E-8642-B7A2CD6D9C15}" dt="2024-03-04T15:15:00.506" v="223" actId="20577"/>
          <ac:spMkLst>
            <pc:docMk/>
            <pc:sldMk cId="4209562050" sldId="563"/>
            <ac:spMk id="4" creationId="{A204EA3C-3796-E6A0-0E28-B387CCB33409}"/>
          </ac:spMkLst>
        </pc:spChg>
        <pc:spChg chg="add mod">
          <ac:chgData name="Christian Bachmann" userId="3c02d2ea-e276-49e6-a1c2-502e0f99c9c2" providerId="ADAL" clId="{D08C8549-36A7-497E-8642-B7A2CD6D9C15}" dt="2024-03-04T14:50:01.675" v="26"/>
          <ac:spMkLst>
            <pc:docMk/>
            <pc:sldMk cId="4209562050" sldId="563"/>
            <ac:spMk id="5" creationId="{AE80065E-26F6-BADF-F382-B670F679B573}"/>
          </ac:spMkLst>
        </pc:spChg>
        <pc:spChg chg="mod">
          <ac:chgData name="Christian Bachmann" userId="3c02d2ea-e276-49e6-a1c2-502e0f99c9c2" providerId="ADAL" clId="{D08C8549-36A7-497E-8642-B7A2CD6D9C15}" dt="2024-03-04T15:14:48.904" v="221" actId="2711"/>
          <ac:spMkLst>
            <pc:docMk/>
            <pc:sldMk cId="4209562050" sldId="563"/>
            <ac:spMk id="6" creationId="{4702C880-C734-E292-8919-E79B4045F80C}"/>
          </ac:spMkLst>
        </pc:spChg>
        <pc:spChg chg="add mod">
          <ac:chgData name="Christian Bachmann" userId="3c02d2ea-e276-49e6-a1c2-502e0f99c9c2" providerId="ADAL" clId="{D08C8549-36A7-497E-8642-B7A2CD6D9C15}" dt="2024-03-04T15:00:27.613" v="44"/>
          <ac:spMkLst>
            <pc:docMk/>
            <pc:sldMk cId="4209562050" sldId="563"/>
            <ac:spMk id="7" creationId="{64E9FEA5-5AFF-E637-A3CA-E629BBE351E1}"/>
          </ac:spMkLst>
        </pc:spChg>
        <pc:spChg chg="add mod">
          <ac:chgData name="Christian Bachmann" userId="3c02d2ea-e276-49e6-a1c2-502e0f99c9c2" providerId="ADAL" clId="{D08C8549-36A7-497E-8642-B7A2CD6D9C15}" dt="2024-03-04T15:00:11.672" v="39"/>
          <ac:spMkLst>
            <pc:docMk/>
            <pc:sldMk cId="4209562050" sldId="563"/>
            <ac:spMk id="9" creationId="{329EEFD8-2350-F2F0-E57A-0E7CA850F7C0}"/>
          </ac:spMkLst>
        </pc:spChg>
        <pc:spChg chg="add mod">
          <ac:chgData name="Christian Bachmann" userId="3c02d2ea-e276-49e6-a1c2-502e0f99c9c2" providerId="ADAL" clId="{D08C8549-36A7-497E-8642-B7A2CD6D9C15}" dt="2024-03-04T15:00:27.096" v="43"/>
          <ac:spMkLst>
            <pc:docMk/>
            <pc:sldMk cId="4209562050" sldId="563"/>
            <ac:spMk id="11" creationId="{C92D55D0-EB3A-AE92-B444-FF5E8291BB64}"/>
          </ac:spMkLst>
        </pc:spChg>
        <pc:spChg chg="add mod">
          <ac:chgData name="Christian Bachmann" userId="3c02d2ea-e276-49e6-a1c2-502e0f99c9c2" providerId="ADAL" clId="{D08C8549-36A7-497E-8642-B7A2CD6D9C15}" dt="2024-03-04T15:00:27.096" v="43"/>
          <ac:spMkLst>
            <pc:docMk/>
            <pc:sldMk cId="4209562050" sldId="563"/>
            <ac:spMk id="12" creationId="{6F79A082-4724-5114-8B85-1D25EC074470}"/>
          </ac:spMkLst>
        </pc:spChg>
        <pc:spChg chg="add mod">
          <ac:chgData name="Christian Bachmann" userId="3c02d2ea-e276-49e6-a1c2-502e0f99c9c2" providerId="ADAL" clId="{D08C8549-36A7-497E-8642-B7A2CD6D9C15}" dt="2024-03-04T15:00:26.613" v="42"/>
          <ac:spMkLst>
            <pc:docMk/>
            <pc:sldMk cId="4209562050" sldId="563"/>
            <ac:spMk id="13" creationId="{0FA92E4E-D692-0453-E7B0-3D62E6F1F8B9}"/>
          </ac:spMkLst>
        </pc:spChg>
        <pc:spChg chg="add mod">
          <ac:chgData name="Christian Bachmann" userId="3c02d2ea-e276-49e6-a1c2-502e0f99c9c2" providerId="ADAL" clId="{D08C8549-36A7-497E-8642-B7A2CD6D9C15}" dt="2024-03-04T15:00:26.613" v="42"/>
          <ac:spMkLst>
            <pc:docMk/>
            <pc:sldMk cId="4209562050" sldId="563"/>
            <ac:spMk id="14" creationId="{6C672749-872E-4B5D-1F24-7E651125F25F}"/>
          </ac:spMkLst>
        </pc:spChg>
        <pc:spChg chg="add mod">
          <ac:chgData name="Christian Bachmann" userId="3c02d2ea-e276-49e6-a1c2-502e0f99c9c2" providerId="ADAL" clId="{D08C8549-36A7-497E-8642-B7A2CD6D9C15}" dt="2024-03-04T15:05:26.986" v="140" actId="1076"/>
          <ac:spMkLst>
            <pc:docMk/>
            <pc:sldMk cId="4209562050" sldId="563"/>
            <ac:spMk id="15" creationId="{7A335142-D7F3-FBC8-5D01-66CE5C51F5F2}"/>
          </ac:spMkLst>
        </pc:spChg>
        <pc:spChg chg="add mod">
          <ac:chgData name="Christian Bachmann" userId="3c02d2ea-e276-49e6-a1c2-502e0f99c9c2" providerId="ADAL" clId="{D08C8549-36A7-497E-8642-B7A2CD6D9C15}" dt="2024-03-04T15:16:06.216" v="274" actId="2085"/>
          <ac:spMkLst>
            <pc:docMk/>
            <pc:sldMk cId="4209562050" sldId="563"/>
            <ac:spMk id="16" creationId="{F1006421-EEFE-F241-ED8B-E784A7769544}"/>
          </ac:spMkLst>
        </pc:spChg>
        <pc:spChg chg="mod">
          <ac:chgData name="Christian Bachmann" userId="3c02d2ea-e276-49e6-a1c2-502e0f99c9c2" providerId="ADAL" clId="{D08C8549-36A7-497E-8642-B7A2CD6D9C15}" dt="2024-03-04T15:14:55.688" v="222" actId="255"/>
          <ac:spMkLst>
            <pc:docMk/>
            <pc:sldMk cId="4209562050" sldId="563"/>
            <ac:spMk id="21" creationId="{BD9C3BE6-0825-5979-5BAD-05FC880550CA}"/>
          </ac:spMkLst>
        </pc:spChg>
        <pc:picChg chg="mod">
          <ac:chgData name="Christian Bachmann" userId="3c02d2ea-e276-49e6-a1c2-502e0f99c9c2" providerId="ADAL" clId="{D08C8549-36A7-497E-8642-B7A2CD6D9C15}" dt="2024-03-04T15:05:15.173" v="137" actId="1076"/>
          <ac:picMkLst>
            <pc:docMk/>
            <pc:sldMk cId="4209562050" sldId="563"/>
            <ac:picMk id="8" creationId="{9D6C944C-BBD4-AA34-391B-A44FC2F8424D}"/>
          </ac:picMkLst>
        </pc:picChg>
        <pc:picChg chg="mod modCrop">
          <ac:chgData name="Christian Bachmann" userId="3c02d2ea-e276-49e6-a1c2-502e0f99c9c2" providerId="ADAL" clId="{D08C8549-36A7-497E-8642-B7A2CD6D9C15}" dt="2024-03-04T15:15:18.858" v="224" actId="1076"/>
          <ac:picMkLst>
            <pc:docMk/>
            <pc:sldMk cId="4209562050" sldId="563"/>
            <ac:picMk id="10" creationId="{2A64E611-FE50-33CD-DF1B-AC20F72BD913}"/>
          </ac:picMkLst>
        </pc:picChg>
      </pc:sldChg>
      <pc:sldChg chg="addSp delSp modSp add mod">
        <pc:chgData name="Christian Bachmann" userId="3c02d2ea-e276-49e6-a1c2-502e0f99c9c2" providerId="ADAL" clId="{D08C8549-36A7-497E-8642-B7A2CD6D9C15}" dt="2024-03-04T15:25:11.255" v="487"/>
        <pc:sldMkLst>
          <pc:docMk/>
          <pc:sldMk cId="2661083207" sldId="576"/>
        </pc:sldMkLst>
        <pc:spChg chg="mod">
          <ac:chgData name="Christian Bachmann" userId="3c02d2ea-e276-49e6-a1c2-502e0f99c9c2" providerId="ADAL" clId="{D08C8549-36A7-497E-8642-B7A2CD6D9C15}" dt="2024-03-04T15:12:54.702" v="196"/>
          <ac:spMkLst>
            <pc:docMk/>
            <pc:sldMk cId="2661083207" sldId="576"/>
            <ac:spMk id="2" creationId="{9A12913C-BBC1-4932-0BB1-91BD7C63C18F}"/>
          </ac:spMkLst>
        </pc:spChg>
        <pc:spChg chg="del mod">
          <ac:chgData name="Christian Bachmann" userId="3c02d2ea-e276-49e6-a1c2-502e0f99c9c2" providerId="ADAL" clId="{D08C8549-36A7-497E-8642-B7A2CD6D9C15}" dt="2024-03-04T15:01:16.275" v="67" actId="478"/>
          <ac:spMkLst>
            <pc:docMk/>
            <pc:sldMk cId="2661083207" sldId="576"/>
            <ac:spMk id="3" creationId="{3778D1A7-F40C-357A-82E2-5D8086665DE6}"/>
          </ac:spMkLst>
        </pc:spChg>
        <pc:spChg chg="del">
          <ac:chgData name="Christian Bachmann" userId="3c02d2ea-e276-49e6-a1c2-502e0f99c9c2" providerId="ADAL" clId="{D08C8549-36A7-497E-8642-B7A2CD6D9C15}" dt="2024-03-04T15:01:57.540" v="78" actId="478"/>
          <ac:spMkLst>
            <pc:docMk/>
            <pc:sldMk cId="2661083207" sldId="576"/>
            <ac:spMk id="4" creationId="{4AF39F7B-0996-284B-41C2-3A73841D8C33}"/>
          </ac:spMkLst>
        </pc:spChg>
        <pc:spChg chg="add mod">
          <ac:chgData name="Christian Bachmann" userId="3c02d2ea-e276-49e6-a1c2-502e0f99c9c2" providerId="ADAL" clId="{D08C8549-36A7-497E-8642-B7A2CD6D9C15}" dt="2024-03-04T15:13:20.099" v="203" actId="20577"/>
          <ac:spMkLst>
            <pc:docMk/>
            <pc:sldMk cId="2661083207" sldId="576"/>
            <ac:spMk id="5" creationId="{4A07DA44-8A33-1E97-90A4-B6ECDB5AC8B4}"/>
          </ac:spMkLst>
        </pc:spChg>
        <pc:spChg chg="add mod">
          <ac:chgData name="Christian Bachmann" userId="3c02d2ea-e276-49e6-a1c2-502e0f99c9c2" providerId="ADAL" clId="{D08C8549-36A7-497E-8642-B7A2CD6D9C15}" dt="2024-03-04T15:14:23.244" v="220" actId="20577"/>
          <ac:spMkLst>
            <pc:docMk/>
            <pc:sldMk cId="2661083207" sldId="576"/>
            <ac:spMk id="9" creationId="{34042ACF-9C1D-005B-D1A0-ECF9C9BEFCCF}"/>
          </ac:spMkLst>
        </pc:spChg>
        <pc:spChg chg="mod">
          <ac:chgData name="Christian Bachmann" userId="3c02d2ea-e276-49e6-a1c2-502e0f99c9c2" providerId="ADAL" clId="{D08C8549-36A7-497E-8642-B7A2CD6D9C15}" dt="2024-03-04T15:01:41.485" v="73" actId="1076"/>
          <ac:spMkLst>
            <pc:docMk/>
            <pc:sldMk cId="2661083207" sldId="576"/>
            <ac:spMk id="10" creationId="{CFFC3B21-78DF-3638-5759-B4FE28F5316B}"/>
          </ac:spMkLst>
        </pc:spChg>
        <pc:spChg chg="add mod">
          <ac:chgData name="Christian Bachmann" userId="3c02d2ea-e276-49e6-a1c2-502e0f99c9c2" providerId="ADAL" clId="{D08C8549-36A7-497E-8642-B7A2CD6D9C15}" dt="2024-03-04T15:25:11.255" v="487"/>
          <ac:spMkLst>
            <pc:docMk/>
            <pc:sldMk cId="2661083207" sldId="576"/>
            <ac:spMk id="22" creationId="{2A2E0538-C170-7EB6-3717-B165F3B34430}"/>
          </ac:spMkLst>
        </pc:spChg>
        <pc:spChg chg="add mod">
          <ac:chgData name="Christian Bachmann" userId="3c02d2ea-e276-49e6-a1c2-502e0f99c9c2" providerId="ADAL" clId="{D08C8549-36A7-497E-8642-B7A2CD6D9C15}" dt="2024-03-04T15:25:11.255" v="487"/>
          <ac:spMkLst>
            <pc:docMk/>
            <pc:sldMk cId="2661083207" sldId="576"/>
            <ac:spMk id="23" creationId="{11D3D382-47DE-BC2D-FB67-989F63F169B6}"/>
          </ac:spMkLst>
        </pc:spChg>
        <pc:grpChg chg="del mod">
          <ac:chgData name="Christian Bachmann" userId="3c02d2ea-e276-49e6-a1c2-502e0f99c9c2" providerId="ADAL" clId="{D08C8549-36A7-497E-8642-B7A2CD6D9C15}" dt="2024-03-04T15:01:52.675" v="76" actId="478"/>
          <ac:grpSpMkLst>
            <pc:docMk/>
            <pc:sldMk cId="2661083207" sldId="576"/>
            <ac:grpSpMk id="14" creationId="{C301B900-E5F3-A688-D06D-249A42ACD8C5}"/>
          </ac:grpSpMkLst>
        </pc:grpChg>
        <pc:grpChg chg="del">
          <ac:chgData name="Christian Bachmann" userId="3c02d2ea-e276-49e6-a1c2-502e0f99c9c2" providerId="ADAL" clId="{D08C8549-36A7-497E-8642-B7A2CD6D9C15}" dt="2024-03-04T15:01:08.692" v="66" actId="478"/>
          <ac:grpSpMkLst>
            <pc:docMk/>
            <pc:sldMk cId="2661083207" sldId="576"/>
            <ac:grpSpMk id="20" creationId="{EEF26221-03DD-B407-E674-76076659F7D1}"/>
          </ac:grpSpMkLst>
        </pc:grpChg>
        <pc:grpChg chg="del mod">
          <ac:chgData name="Christian Bachmann" userId="3c02d2ea-e276-49e6-a1c2-502e0f99c9c2" providerId="ADAL" clId="{D08C8549-36A7-497E-8642-B7A2CD6D9C15}" dt="2024-03-04T15:01:54.425" v="77" actId="478"/>
          <ac:grpSpMkLst>
            <pc:docMk/>
            <pc:sldMk cId="2661083207" sldId="576"/>
            <ac:grpSpMk id="21" creationId="{CC50ACD2-7D49-D7E9-8874-68BB992CB053}"/>
          </ac:grpSpMkLst>
        </pc:grpChg>
        <pc:picChg chg="add mod">
          <ac:chgData name="Christian Bachmann" userId="3c02d2ea-e276-49e6-a1c2-502e0f99c9c2" providerId="ADAL" clId="{D08C8549-36A7-497E-8642-B7A2CD6D9C15}" dt="2024-03-04T15:14:15.006" v="217" actId="1076"/>
          <ac:picMkLst>
            <pc:docMk/>
            <pc:sldMk cId="2661083207" sldId="576"/>
            <ac:picMk id="6" creationId="{950BCC3F-7517-D80A-0107-EC615FA21E8F}"/>
          </ac:picMkLst>
        </pc:picChg>
        <pc:picChg chg="mod">
          <ac:chgData name="Christian Bachmann" userId="3c02d2ea-e276-49e6-a1c2-502e0f99c9c2" providerId="ADAL" clId="{D08C8549-36A7-497E-8642-B7A2CD6D9C15}" dt="2024-03-04T15:01:38.491" v="72" actId="1076"/>
          <ac:picMkLst>
            <pc:docMk/>
            <pc:sldMk cId="2661083207" sldId="576"/>
            <ac:picMk id="8" creationId="{D2C8E00B-3BD9-ECBD-CEE0-E9EF1776504D}"/>
          </ac:picMkLst>
        </pc:picChg>
        <pc:picChg chg="add mod">
          <ac:chgData name="Christian Bachmann" userId="3c02d2ea-e276-49e6-a1c2-502e0f99c9c2" providerId="ADAL" clId="{D08C8549-36A7-497E-8642-B7A2CD6D9C15}" dt="2024-03-04T15:14:07.824" v="215" actId="1076"/>
          <ac:picMkLst>
            <pc:docMk/>
            <pc:sldMk cId="2661083207" sldId="576"/>
            <ac:picMk id="16" creationId="{68B15AA5-6513-1831-F503-5DD34942C0DC}"/>
          </ac:picMkLst>
        </pc:picChg>
        <pc:cxnChg chg="mod">
          <ac:chgData name="Christian Bachmann" userId="3c02d2ea-e276-49e6-a1c2-502e0f99c9c2" providerId="ADAL" clId="{D08C8549-36A7-497E-8642-B7A2CD6D9C15}" dt="2024-03-04T15:01:54.425" v="77" actId="478"/>
          <ac:cxnSpMkLst>
            <pc:docMk/>
            <pc:sldMk cId="2661083207" sldId="576"/>
            <ac:cxnSpMk id="17" creationId="{68D88A7F-85B9-1A9C-1B61-01C2D7B9A99C}"/>
          </ac:cxnSpMkLst>
        </pc:cxnChg>
      </pc:sldChg>
      <pc:sldChg chg="addSp delSp modSp add mod ord delAnim">
        <pc:chgData name="Christian Bachmann" userId="3c02d2ea-e276-49e6-a1c2-502e0f99c9c2" providerId="ADAL" clId="{D08C8549-36A7-497E-8642-B7A2CD6D9C15}" dt="2024-03-04T15:12:40.974" v="195"/>
        <pc:sldMkLst>
          <pc:docMk/>
          <pc:sldMk cId="875685211" sldId="577"/>
        </pc:sldMkLst>
        <pc:spChg chg="mod">
          <ac:chgData name="Christian Bachmann" userId="3c02d2ea-e276-49e6-a1c2-502e0f99c9c2" providerId="ADAL" clId="{D08C8549-36A7-497E-8642-B7A2CD6D9C15}" dt="2024-03-04T15:02:11.003" v="80"/>
          <ac:spMkLst>
            <pc:docMk/>
            <pc:sldMk cId="875685211" sldId="577"/>
            <ac:spMk id="4" creationId="{51256EA0-7A79-D7FB-2B76-989D253634E6}"/>
          </ac:spMkLst>
        </pc:spChg>
        <pc:spChg chg="del">
          <ac:chgData name="Christian Bachmann" userId="3c02d2ea-e276-49e6-a1c2-502e0f99c9c2" providerId="ADAL" clId="{D08C8549-36A7-497E-8642-B7A2CD6D9C15}" dt="2024-03-04T15:03:01.251" v="86" actId="478"/>
          <ac:spMkLst>
            <pc:docMk/>
            <pc:sldMk cId="875685211" sldId="577"/>
            <ac:spMk id="6" creationId="{EF95573E-A9B0-68B6-64A3-77638DCD26E2}"/>
          </ac:spMkLst>
        </pc:spChg>
        <pc:spChg chg="add del mod">
          <ac:chgData name="Christian Bachmann" userId="3c02d2ea-e276-49e6-a1c2-502e0f99c9c2" providerId="ADAL" clId="{D08C8549-36A7-497E-8642-B7A2CD6D9C15}" dt="2024-03-04T15:02:15.539" v="82" actId="478"/>
          <ac:spMkLst>
            <pc:docMk/>
            <pc:sldMk cId="875685211" sldId="577"/>
            <ac:spMk id="7" creationId="{CE535C86-4EB9-D47F-D673-70C796D977FB}"/>
          </ac:spMkLst>
        </pc:spChg>
        <pc:spChg chg="add mod">
          <ac:chgData name="Christian Bachmann" userId="3c02d2ea-e276-49e6-a1c2-502e0f99c9c2" providerId="ADAL" clId="{D08C8549-36A7-497E-8642-B7A2CD6D9C15}" dt="2024-03-04T15:04:41.287" v="131" actId="14100"/>
          <ac:spMkLst>
            <pc:docMk/>
            <pc:sldMk cId="875685211" sldId="577"/>
            <ac:spMk id="11" creationId="{7527E5B4-E92B-707B-EE78-B60485FE8D54}"/>
          </ac:spMkLst>
        </pc:spChg>
        <pc:spChg chg="add mod">
          <ac:chgData name="Christian Bachmann" userId="3c02d2ea-e276-49e6-a1c2-502e0f99c9c2" providerId="ADAL" clId="{D08C8549-36A7-497E-8642-B7A2CD6D9C15}" dt="2024-03-04T15:05:40.763" v="141" actId="1076"/>
          <ac:spMkLst>
            <pc:docMk/>
            <pc:sldMk cId="875685211" sldId="577"/>
            <ac:spMk id="13" creationId="{C1E6DDC7-3D91-E137-B009-AFA5239B083E}"/>
          </ac:spMkLst>
        </pc:spChg>
        <pc:spChg chg="add mod">
          <ac:chgData name="Christian Bachmann" userId="3c02d2ea-e276-49e6-a1c2-502e0f99c9c2" providerId="ADAL" clId="{D08C8549-36A7-497E-8642-B7A2CD6D9C15}" dt="2024-03-04T15:10:48.543" v="173" actId="1076"/>
          <ac:spMkLst>
            <pc:docMk/>
            <pc:sldMk cId="875685211" sldId="577"/>
            <ac:spMk id="19" creationId="{002C09CC-4FD1-9202-67AF-119D240E1D32}"/>
          </ac:spMkLst>
        </pc:spChg>
        <pc:spChg chg="del mod">
          <ac:chgData name="Christian Bachmann" userId="3c02d2ea-e276-49e6-a1c2-502e0f99c9c2" providerId="ADAL" clId="{D08C8549-36A7-497E-8642-B7A2CD6D9C15}" dt="2024-03-04T15:02:19.242" v="85" actId="478"/>
          <ac:spMkLst>
            <pc:docMk/>
            <pc:sldMk cId="875685211" sldId="577"/>
            <ac:spMk id="21" creationId="{C7066732-4EAB-677A-E776-56590F630AF9}"/>
          </ac:spMkLst>
        </pc:spChg>
        <pc:picChg chg="del">
          <ac:chgData name="Christian Bachmann" userId="3c02d2ea-e276-49e6-a1c2-502e0f99c9c2" providerId="ADAL" clId="{D08C8549-36A7-497E-8642-B7A2CD6D9C15}" dt="2024-03-04T15:02:13.028" v="81" actId="478"/>
          <ac:picMkLst>
            <pc:docMk/>
            <pc:sldMk cId="875685211" sldId="577"/>
            <ac:picMk id="8" creationId="{5C029B50-0CA8-1BA6-D6C4-D5EFACD1322F}"/>
          </ac:picMkLst>
        </pc:picChg>
        <pc:picChg chg="add mod">
          <ac:chgData name="Christian Bachmann" userId="3c02d2ea-e276-49e6-a1c2-502e0f99c9c2" providerId="ADAL" clId="{D08C8549-36A7-497E-8642-B7A2CD6D9C15}" dt="2024-03-04T15:03:22.516" v="91" actId="14100"/>
          <ac:picMkLst>
            <pc:docMk/>
            <pc:sldMk cId="875685211" sldId="577"/>
            <ac:picMk id="9" creationId="{6DB1F16C-C693-953F-C450-6284DEAC6534}"/>
          </ac:picMkLst>
        </pc:picChg>
        <pc:picChg chg="del">
          <ac:chgData name="Christian Bachmann" userId="3c02d2ea-e276-49e6-a1c2-502e0f99c9c2" providerId="ADAL" clId="{D08C8549-36A7-497E-8642-B7A2CD6D9C15}" dt="2024-03-04T15:02:16.051" v="83" actId="478"/>
          <ac:picMkLst>
            <pc:docMk/>
            <pc:sldMk cId="875685211" sldId="577"/>
            <ac:picMk id="10" creationId="{3C9D2A37-54E9-B990-67C3-F0FA60A6014E}"/>
          </ac:picMkLst>
        </pc:picChg>
        <pc:picChg chg="add mod">
          <ac:chgData name="Christian Bachmann" userId="3c02d2ea-e276-49e6-a1c2-502e0f99c9c2" providerId="ADAL" clId="{D08C8549-36A7-497E-8642-B7A2CD6D9C15}" dt="2024-03-04T15:03:33.656" v="94" actId="14100"/>
          <ac:picMkLst>
            <pc:docMk/>
            <pc:sldMk cId="875685211" sldId="577"/>
            <ac:picMk id="12" creationId="{A4937027-736E-D5FD-FDF5-40AEC19EB6BC}"/>
          </ac:picMkLst>
        </pc:picChg>
        <pc:cxnChg chg="add mod">
          <ac:chgData name="Christian Bachmann" userId="3c02d2ea-e276-49e6-a1c2-502e0f99c9c2" providerId="ADAL" clId="{D08C8549-36A7-497E-8642-B7A2CD6D9C15}" dt="2024-03-04T15:05:47.412" v="144" actId="14100"/>
          <ac:cxnSpMkLst>
            <pc:docMk/>
            <pc:sldMk cId="875685211" sldId="577"/>
            <ac:cxnSpMk id="14" creationId="{36E6DC4F-EE3C-5B5C-F7F5-ADEA3EA536C8}"/>
          </ac:cxnSpMkLst>
        </pc:cxnChg>
      </pc:sldChg>
      <pc:sldChg chg="addSp modSp add mod">
        <pc:chgData name="Christian Bachmann" userId="3c02d2ea-e276-49e6-a1c2-502e0f99c9c2" providerId="ADAL" clId="{D08C8549-36A7-497E-8642-B7A2CD6D9C15}" dt="2024-03-04T15:25:20.277" v="490" actId="14100"/>
        <pc:sldMkLst>
          <pc:docMk/>
          <pc:sldMk cId="2493228682" sldId="578"/>
        </pc:sldMkLst>
        <pc:spChg chg="mod">
          <ac:chgData name="Christian Bachmann" userId="3c02d2ea-e276-49e6-a1c2-502e0f99c9c2" providerId="ADAL" clId="{D08C8549-36A7-497E-8642-B7A2CD6D9C15}" dt="2024-03-04T15:09:46.660" v="165" actId="20577"/>
          <ac:spMkLst>
            <pc:docMk/>
            <pc:sldMk cId="2493228682" sldId="578"/>
            <ac:spMk id="2" creationId="{B5C4691F-BFE8-5D3C-A268-E377B76BD9EE}"/>
          </ac:spMkLst>
        </pc:spChg>
        <pc:spChg chg="add mod">
          <ac:chgData name="Christian Bachmann" userId="3c02d2ea-e276-49e6-a1c2-502e0f99c9c2" providerId="ADAL" clId="{D08C8549-36A7-497E-8642-B7A2CD6D9C15}" dt="2024-03-04T15:09:40.755" v="157"/>
          <ac:spMkLst>
            <pc:docMk/>
            <pc:sldMk cId="2493228682" sldId="578"/>
            <ac:spMk id="4" creationId="{DF8B7C39-2D5D-8B42-585E-0C8CC6CEFC72}"/>
          </ac:spMkLst>
        </pc:spChg>
        <pc:spChg chg="add mod">
          <ac:chgData name="Christian Bachmann" userId="3c02d2ea-e276-49e6-a1c2-502e0f99c9c2" providerId="ADAL" clId="{D08C8549-36A7-497E-8642-B7A2CD6D9C15}" dt="2024-03-04T15:10:42.180" v="172" actId="1076"/>
          <ac:spMkLst>
            <pc:docMk/>
            <pc:sldMk cId="2493228682" sldId="578"/>
            <ac:spMk id="6" creationId="{0A5068B5-DB4A-C4B2-666D-F9AC8FBF9C43}"/>
          </ac:spMkLst>
        </pc:spChg>
        <pc:spChg chg="add mod">
          <ac:chgData name="Christian Bachmann" userId="3c02d2ea-e276-49e6-a1c2-502e0f99c9c2" providerId="ADAL" clId="{D08C8549-36A7-497E-8642-B7A2CD6D9C15}" dt="2024-03-04T15:25:15.598" v="489"/>
          <ac:spMkLst>
            <pc:docMk/>
            <pc:sldMk cId="2493228682" sldId="578"/>
            <ac:spMk id="7" creationId="{AD97CD9A-BBA3-BAE0-35E3-E9F7DDD51488}"/>
          </ac:spMkLst>
        </pc:spChg>
        <pc:spChg chg="add mod">
          <ac:chgData name="Christian Bachmann" userId="3c02d2ea-e276-49e6-a1c2-502e0f99c9c2" providerId="ADAL" clId="{D08C8549-36A7-497E-8642-B7A2CD6D9C15}" dt="2024-03-04T15:25:15.598" v="489"/>
          <ac:spMkLst>
            <pc:docMk/>
            <pc:sldMk cId="2493228682" sldId="578"/>
            <ac:spMk id="8" creationId="{50C5F9F6-B93D-B393-CD3A-BFE3BE00C829}"/>
          </ac:spMkLst>
        </pc:spChg>
        <pc:picChg chg="add mod">
          <ac:chgData name="Christian Bachmann" userId="3c02d2ea-e276-49e6-a1c2-502e0f99c9c2" providerId="ADAL" clId="{D08C8549-36A7-497E-8642-B7A2CD6D9C15}" dt="2024-03-04T15:09:40.755" v="157"/>
          <ac:picMkLst>
            <pc:docMk/>
            <pc:sldMk cId="2493228682" sldId="578"/>
            <ac:picMk id="3" creationId="{A3AB3F72-B823-FB33-CFA0-7B64C964F06F}"/>
          </ac:picMkLst>
        </pc:picChg>
        <pc:picChg chg="add mod">
          <ac:chgData name="Christian Bachmann" userId="3c02d2ea-e276-49e6-a1c2-502e0f99c9c2" providerId="ADAL" clId="{D08C8549-36A7-497E-8642-B7A2CD6D9C15}" dt="2024-03-04T15:25:20.277" v="490" actId="14100"/>
          <ac:picMkLst>
            <pc:docMk/>
            <pc:sldMk cId="2493228682" sldId="578"/>
            <ac:picMk id="5" creationId="{7A6EE095-AAA3-BB6D-9BE8-2881A0C932C4}"/>
          </ac:picMkLst>
        </pc:picChg>
      </pc:sldChg>
      <pc:sldChg chg="addSp modSp add mod">
        <pc:chgData name="Christian Bachmann" userId="3c02d2ea-e276-49e6-a1c2-502e0f99c9c2" providerId="ADAL" clId="{D08C8549-36A7-497E-8642-B7A2CD6D9C15}" dt="2024-03-04T15:25:13.642" v="488"/>
        <pc:sldMkLst>
          <pc:docMk/>
          <pc:sldMk cId="2106138449" sldId="579"/>
        </pc:sldMkLst>
        <pc:spChg chg="mod">
          <ac:chgData name="Christian Bachmann" userId="3c02d2ea-e276-49e6-a1c2-502e0f99c9c2" providerId="ADAL" clId="{D08C8549-36A7-497E-8642-B7A2CD6D9C15}" dt="2024-03-04T15:12:10.062" v="193" actId="20577"/>
          <ac:spMkLst>
            <pc:docMk/>
            <pc:sldMk cId="2106138449" sldId="579"/>
            <ac:spMk id="2" creationId="{050529D0-6F9A-9426-771D-C6D0F23939DF}"/>
          </ac:spMkLst>
        </pc:spChg>
        <pc:spChg chg="add mod">
          <ac:chgData name="Christian Bachmann" userId="3c02d2ea-e276-49e6-a1c2-502e0f99c9c2" providerId="ADAL" clId="{D08C8549-36A7-497E-8642-B7A2CD6D9C15}" dt="2024-03-04T15:11:57.370" v="182" actId="6549"/>
          <ac:spMkLst>
            <pc:docMk/>
            <pc:sldMk cId="2106138449" sldId="579"/>
            <ac:spMk id="4" creationId="{E6C79368-A65A-56DA-520E-C0291073BC6F}"/>
          </ac:spMkLst>
        </pc:spChg>
        <pc:spChg chg="add mod">
          <ac:chgData name="Christian Bachmann" userId="3c02d2ea-e276-49e6-a1c2-502e0f99c9c2" providerId="ADAL" clId="{D08C8549-36A7-497E-8642-B7A2CD6D9C15}" dt="2024-03-04T15:25:13.642" v="488"/>
          <ac:spMkLst>
            <pc:docMk/>
            <pc:sldMk cId="2106138449" sldId="579"/>
            <ac:spMk id="5" creationId="{0E2E50D9-3956-C356-88CF-944132E28307}"/>
          </ac:spMkLst>
        </pc:spChg>
        <pc:spChg chg="add mod">
          <ac:chgData name="Christian Bachmann" userId="3c02d2ea-e276-49e6-a1c2-502e0f99c9c2" providerId="ADAL" clId="{D08C8549-36A7-497E-8642-B7A2CD6D9C15}" dt="2024-03-04T15:25:13.642" v="488"/>
          <ac:spMkLst>
            <pc:docMk/>
            <pc:sldMk cId="2106138449" sldId="579"/>
            <ac:spMk id="6" creationId="{604B9AD7-AA3E-E0D3-F24E-789F7424DAE8}"/>
          </ac:spMkLst>
        </pc:spChg>
        <pc:picChg chg="add mod">
          <ac:chgData name="Christian Bachmann" userId="3c02d2ea-e276-49e6-a1c2-502e0f99c9c2" providerId="ADAL" clId="{D08C8549-36A7-497E-8642-B7A2CD6D9C15}" dt="2024-03-04T15:11:39.894" v="180" actId="14100"/>
          <ac:picMkLst>
            <pc:docMk/>
            <pc:sldMk cId="2106138449" sldId="579"/>
            <ac:picMk id="3" creationId="{36FEAF08-D618-9067-35D3-21371F8B646D}"/>
          </ac:picMkLst>
        </pc:picChg>
      </pc:sldChg>
      <pc:sldChg chg="addSp delSp modSp add mod delAnim modAnim">
        <pc:chgData name="Christian Bachmann" userId="3c02d2ea-e276-49e6-a1c2-502e0f99c9c2" providerId="ADAL" clId="{D08C8549-36A7-497E-8642-B7A2CD6D9C15}" dt="2024-03-04T15:37:35.033" v="670" actId="1038"/>
        <pc:sldMkLst>
          <pc:docMk/>
          <pc:sldMk cId="83657840" sldId="580"/>
        </pc:sldMkLst>
        <pc:spChg chg="mod">
          <ac:chgData name="Christian Bachmann" userId="3c02d2ea-e276-49e6-a1c2-502e0f99c9c2" providerId="ADAL" clId="{D08C8549-36A7-497E-8642-B7A2CD6D9C15}" dt="2024-03-04T15:18:52.722" v="328"/>
          <ac:spMkLst>
            <pc:docMk/>
            <pc:sldMk cId="83657840" sldId="580"/>
            <ac:spMk id="2" creationId="{4D977B39-1092-A882-34D6-A043FC685A90}"/>
          </ac:spMkLst>
        </pc:spChg>
        <pc:spChg chg="del">
          <ac:chgData name="Christian Bachmann" userId="3c02d2ea-e276-49e6-a1c2-502e0f99c9c2" providerId="ADAL" clId="{D08C8549-36A7-497E-8642-B7A2CD6D9C15}" dt="2024-03-04T15:18:47.296" v="327" actId="478"/>
          <ac:spMkLst>
            <pc:docMk/>
            <pc:sldMk cId="83657840" sldId="580"/>
            <ac:spMk id="6" creationId="{C9A77BF7-475A-474D-292F-5E1EC0A1665F}"/>
          </ac:spMkLst>
        </pc:spChg>
        <pc:spChg chg="add mod">
          <ac:chgData name="Christian Bachmann" userId="3c02d2ea-e276-49e6-a1c2-502e0f99c9c2" providerId="ADAL" clId="{D08C8549-36A7-497E-8642-B7A2CD6D9C15}" dt="2024-03-04T15:23:34.749" v="483" actId="20577"/>
          <ac:spMkLst>
            <pc:docMk/>
            <pc:sldMk cId="83657840" sldId="580"/>
            <ac:spMk id="10" creationId="{5A8DFD06-3D8B-D4A4-30AD-76E7661DDAE6}"/>
          </ac:spMkLst>
        </pc:spChg>
        <pc:spChg chg="add mod">
          <ac:chgData name="Christian Bachmann" userId="3c02d2ea-e276-49e6-a1c2-502e0f99c9c2" providerId="ADAL" clId="{D08C8549-36A7-497E-8642-B7A2CD6D9C15}" dt="2024-03-04T15:21:17.561" v="419" actId="1038"/>
          <ac:spMkLst>
            <pc:docMk/>
            <pc:sldMk cId="83657840" sldId="580"/>
            <ac:spMk id="12" creationId="{84F9B22E-4884-7DB1-FF5E-CB0615041346}"/>
          </ac:spMkLst>
        </pc:spChg>
        <pc:spChg chg="add mod">
          <ac:chgData name="Christian Bachmann" userId="3c02d2ea-e276-49e6-a1c2-502e0f99c9c2" providerId="ADAL" clId="{D08C8549-36A7-497E-8642-B7A2CD6D9C15}" dt="2024-03-04T15:21:53.740" v="451" actId="1036"/>
          <ac:spMkLst>
            <pc:docMk/>
            <pc:sldMk cId="83657840" sldId="580"/>
            <ac:spMk id="13" creationId="{4E58C325-9E3F-1AE8-4AA4-995A94280981}"/>
          </ac:spMkLst>
        </pc:spChg>
        <pc:spChg chg="add mod">
          <ac:chgData name="Christian Bachmann" userId="3c02d2ea-e276-49e6-a1c2-502e0f99c9c2" providerId="ADAL" clId="{D08C8549-36A7-497E-8642-B7A2CD6D9C15}" dt="2024-03-04T15:19:43.164" v="333"/>
          <ac:spMkLst>
            <pc:docMk/>
            <pc:sldMk cId="83657840" sldId="580"/>
            <ac:spMk id="14" creationId="{EAE51DC2-1BC1-34D1-1FD2-BEC8EA1B8CEE}"/>
          </ac:spMkLst>
        </pc:spChg>
        <pc:spChg chg="add mod">
          <ac:chgData name="Christian Bachmann" userId="3c02d2ea-e276-49e6-a1c2-502e0f99c9c2" providerId="ADAL" clId="{D08C8549-36A7-497E-8642-B7A2CD6D9C15}" dt="2024-03-04T15:37:35.033" v="670" actId="1038"/>
          <ac:spMkLst>
            <pc:docMk/>
            <pc:sldMk cId="83657840" sldId="580"/>
            <ac:spMk id="15" creationId="{BE799CFF-A0A1-42EB-7639-96344EFB3601}"/>
          </ac:spMkLst>
        </pc:spChg>
        <pc:picChg chg="del">
          <ac:chgData name="Christian Bachmann" userId="3c02d2ea-e276-49e6-a1c2-502e0f99c9c2" providerId="ADAL" clId="{D08C8549-36A7-497E-8642-B7A2CD6D9C15}" dt="2024-03-04T15:18:45.410" v="325" actId="478"/>
          <ac:picMkLst>
            <pc:docMk/>
            <pc:sldMk cId="83657840" sldId="580"/>
            <ac:picMk id="5" creationId="{B536998D-471B-3FF7-818A-FC8447F4D654}"/>
          </ac:picMkLst>
        </pc:picChg>
        <pc:picChg chg="del">
          <ac:chgData name="Christian Bachmann" userId="3c02d2ea-e276-49e6-a1c2-502e0f99c9c2" providerId="ADAL" clId="{D08C8549-36A7-497E-8642-B7A2CD6D9C15}" dt="2024-03-04T15:18:45.910" v="326" actId="478"/>
          <ac:picMkLst>
            <pc:docMk/>
            <pc:sldMk cId="83657840" sldId="580"/>
            <ac:picMk id="7" creationId="{E0A4352C-B777-131F-F7BE-FBC043A4DF07}"/>
          </ac:picMkLst>
        </pc:picChg>
        <pc:picChg chg="add mod">
          <ac:chgData name="Christian Bachmann" userId="3c02d2ea-e276-49e6-a1c2-502e0f99c9c2" providerId="ADAL" clId="{D08C8549-36A7-497E-8642-B7A2CD6D9C15}" dt="2024-03-04T15:22:23.240" v="457" actId="1076"/>
          <ac:picMkLst>
            <pc:docMk/>
            <pc:sldMk cId="83657840" sldId="580"/>
            <ac:picMk id="8" creationId="{5D9F23B9-EA59-2476-31AB-EBB8E79D342B}"/>
          </ac:picMkLst>
        </pc:picChg>
        <pc:picChg chg="add mod">
          <ac:chgData name="Christian Bachmann" userId="3c02d2ea-e276-49e6-a1c2-502e0f99c9c2" providerId="ADAL" clId="{D08C8549-36A7-497E-8642-B7A2CD6D9C15}" dt="2024-03-04T15:21:40.850" v="424" actId="14100"/>
          <ac:picMkLst>
            <pc:docMk/>
            <pc:sldMk cId="83657840" sldId="580"/>
            <ac:picMk id="9" creationId="{46DDEF50-C180-735F-699F-30B3FC91DB7B}"/>
          </ac:picMkLst>
        </pc:picChg>
        <pc:picChg chg="add mod ord">
          <ac:chgData name="Christian Bachmann" userId="3c02d2ea-e276-49e6-a1c2-502e0f99c9c2" providerId="ADAL" clId="{D08C8549-36A7-497E-8642-B7A2CD6D9C15}" dt="2024-03-04T15:22:06.237" v="455" actId="167"/>
          <ac:picMkLst>
            <pc:docMk/>
            <pc:sldMk cId="83657840" sldId="580"/>
            <ac:picMk id="11" creationId="{E015C9DE-8672-FF48-EBDF-CC8CF756C22E}"/>
          </ac:picMkLst>
        </pc:picChg>
        <pc:cxnChg chg="add mod">
          <ac:chgData name="Christian Bachmann" userId="3c02d2ea-e276-49e6-a1c2-502e0f99c9c2" providerId="ADAL" clId="{D08C8549-36A7-497E-8642-B7A2CD6D9C15}" dt="2024-03-04T15:21:21.575" v="420" actId="14100"/>
          <ac:cxnSpMkLst>
            <pc:docMk/>
            <pc:sldMk cId="83657840" sldId="580"/>
            <ac:cxnSpMk id="16" creationId="{81C6F1A1-3057-A341-1936-4A3A3CA73A35}"/>
          </ac:cxnSpMkLst>
        </pc:cxnChg>
        <pc:cxnChg chg="add mod">
          <ac:chgData name="Christian Bachmann" userId="3c02d2ea-e276-49e6-a1c2-502e0f99c9c2" providerId="ADAL" clId="{D08C8549-36A7-497E-8642-B7A2CD6D9C15}" dt="2024-03-04T15:21:58.442" v="452" actId="14100"/>
          <ac:cxnSpMkLst>
            <pc:docMk/>
            <pc:sldMk cId="83657840" sldId="580"/>
            <ac:cxnSpMk id="17" creationId="{5EC3FAAD-D152-A799-FC21-1DFF5012A116}"/>
          </ac:cxnSpMkLst>
        </pc:cxnChg>
      </pc:sldChg>
      <pc:sldChg chg="addSp delSp modSp add mod">
        <pc:chgData name="Christian Bachmann" userId="3c02d2ea-e276-49e6-a1c2-502e0f99c9c2" providerId="ADAL" clId="{D08C8549-36A7-497E-8642-B7A2CD6D9C15}" dt="2024-03-19T08:35:11.670" v="833" actId="6549"/>
        <pc:sldMkLst>
          <pc:docMk/>
          <pc:sldMk cId="579939166" sldId="581"/>
        </pc:sldMkLst>
        <pc:spChg chg="mod">
          <ac:chgData name="Christian Bachmann" userId="3c02d2ea-e276-49e6-a1c2-502e0f99c9c2" providerId="ADAL" clId="{D08C8549-36A7-497E-8642-B7A2CD6D9C15}" dt="2024-03-04T15:25:51.560" v="494"/>
          <ac:spMkLst>
            <pc:docMk/>
            <pc:sldMk cId="579939166" sldId="581"/>
            <ac:spMk id="2" creationId="{0EC7BCB1-A47C-F2D6-8F73-BEBD7FB9B7B9}"/>
          </ac:spMkLst>
        </pc:spChg>
        <pc:spChg chg="del">
          <ac:chgData name="Christian Bachmann" userId="3c02d2ea-e276-49e6-a1c2-502e0f99c9c2" providerId="ADAL" clId="{D08C8549-36A7-497E-8642-B7A2CD6D9C15}" dt="2024-03-04T15:25:34.362" v="491" actId="478"/>
          <ac:spMkLst>
            <pc:docMk/>
            <pc:sldMk cId="579939166" sldId="581"/>
            <ac:spMk id="4" creationId="{C110EA1A-528F-13D3-D7CE-C4C9EABC48D4}"/>
          </ac:spMkLst>
        </pc:spChg>
        <pc:spChg chg="add mod">
          <ac:chgData name="Christian Bachmann" userId="3c02d2ea-e276-49e6-a1c2-502e0f99c9c2" providerId="ADAL" clId="{D08C8549-36A7-497E-8642-B7A2CD6D9C15}" dt="2024-03-04T15:25:09.067" v="486"/>
          <ac:spMkLst>
            <pc:docMk/>
            <pc:sldMk cId="579939166" sldId="581"/>
            <ac:spMk id="5" creationId="{19D8B9B6-8B4A-EE68-6522-4E2671B09024}"/>
          </ac:spMkLst>
        </pc:spChg>
        <pc:spChg chg="add mod">
          <ac:chgData name="Christian Bachmann" userId="3c02d2ea-e276-49e6-a1c2-502e0f99c9c2" providerId="ADAL" clId="{D08C8549-36A7-497E-8642-B7A2CD6D9C15}" dt="2024-03-04T15:25:09.067" v="486"/>
          <ac:spMkLst>
            <pc:docMk/>
            <pc:sldMk cId="579939166" sldId="581"/>
            <ac:spMk id="6" creationId="{ACF36F00-5385-07B5-9188-0B2941EA801D}"/>
          </ac:spMkLst>
        </pc:spChg>
        <pc:spChg chg="add mod">
          <ac:chgData name="Christian Bachmann" userId="3c02d2ea-e276-49e6-a1c2-502e0f99c9c2" providerId="ADAL" clId="{D08C8549-36A7-497E-8642-B7A2CD6D9C15}" dt="2024-03-19T08:35:11.670" v="833" actId="6549"/>
          <ac:spMkLst>
            <pc:docMk/>
            <pc:sldMk cId="579939166" sldId="581"/>
            <ac:spMk id="7" creationId="{5BC094B5-7724-2CFB-4108-8E08AD9F043E}"/>
          </ac:spMkLst>
        </pc:spChg>
        <pc:picChg chg="del">
          <ac:chgData name="Christian Bachmann" userId="3c02d2ea-e276-49e6-a1c2-502e0f99c9c2" providerId="ADAL" clId="{D08C8549-36A7-497E-8642-B7A2CD6D9C15}" dt="2024-03-04T15:25:35.071" v="492" actId="478"/>
          <ac:picMkLst>
            <pc:docMk/>
            <pc:sldMk cId="579939166" sldId="581"/>
            <ac:picMk id="3" creationId="{0C914608-D688-B7AC-77D4-8132787AE0B4}"/>
          </ac:picMkLst>
        </pc:picChg>
        <pc:picChg chg="add mod">
          <ac:chgData name="Christian Bachmann" userId="3c02d2ea-e276-49e6-a1c2-502e0f99c9c2" providerId="ADAL" clId="{D08C8549-36A7-497E-8642-B7A2CD6D9C15}" dt="2024-03-19T08:34:32.958" v="808" actId="1076"/>
          <ac:picMkLst>
            <pc:docMk/>
            <pc:sldMk cId="579939166" sldId="581"/>
            <ac:picMk id="3" creationId="{D28C1D7F-BC28-B0B5-D8E3-61E9A08DAC9A}"/>
          </ac:picMkLst>
        </pc:picChg>
        <pc:picChg chg="add del mod">
          <ac:chgData name="Christian Bachmann" userId="3c02d2ea-e276-49e6-a1c2-502e0f99c9c2" providerId="ADAL" clId="{D08C8549-36A7-497E-8642-B7A2CD6D9C15}" dt="2024-03-04T15:26:12.162" v="497" actId="478"/>
          <ac:picMkLst>
            <pc:docMk/>
            <pc:sldMk cId="579939166" sldId="581"/>
            <ac:picMk id="8" creationId="{DC337B95-6AF7-3AA5-B1A7-00042F75AFF0}"/>
          </ac:picMkLst>
        </pc:picChg>
      </pc:sldChg>
    </pc:docChg>
  </pc:docChgLst>
  <pc:docChgLst>
    <pc:chgData name="Christian Bachmann" userId="3c02d2ea-e276-49e6-a1c2-502e0f99c9c2" providerId="ADAL" clId="{FB41AA59-3FFF-4DE4-8980-CEF17D4CB978}"/>
    <pc:docChg chg="undo custSel addSld delSld modSld sldOrd">
      <pc:chgData name="Christian Bachmann" userId="3c02d2ea-e276-49e6-a1c2-502e0f99c9c2" providerId="ADAL" clId="{FB41AA59-3FFF-4DE4-8980-CEF17D4CB978}" dt="2023-12-13T07:07:40.876" v="4141" actId="20577"/>
      <pc:docMkLst>
        <pc:docMk/>
      </pc:docMkLst>
      <pc:sldChg chg="modSp mod">
        <pc:chgData name="Christian Bachmann" userId="3c02d2ea-e276-49e6-a1c2-502e0f99c9c2" providerId="ADAL" clId="{FB41AA59-3FFF-4DE4-8980-CEF17D4CB978}" dt="2023-12-12T12:15:24.538" v="3839" actId="20577"/>
        <pc:sldMkLst>
          <pc:docMk/>
          <pc:sldMk cId="2984458334" sldId="256"/>
        </pc:sldMkLst>
        <pc:spChg chg="mod">
          <ac:chgData name="Christian Bachmann" userId="3c02d2ea-e276-49e6-a1c2-502e0f99c9c2" providerId="ADAL" clId="{FB41AA59-3FFF-4DE4-8980-CEF17D4CB978}" dt="2023-12-12T12:15:24.538" v="3839" actId="20577"/>
          <ac:spMkLst>
            <pc:docMk/>
            <pc:sldMk cId="2984458334" sldId="256"/>
            <ac:spMk id="3" creationId="{AC1BE9B7-EB1C-FF07-D5E8-476E88F411AD}"/>
          </ac:spMkLst>
        </pc:spChg>
      </pc:sldChg>
      <pc:sldChg chg="addSp modSp new mod">
        <pc:chgData name="Christian Bachmann" userId="3c02d2ea-e276-49e6-a1c2-502e0f99c9c2" providerId="ADAL" clId="{FB41AA59-3FFF-4DE4-8980-CEF17D4CB978}" dt="2023-12-07T09:28:45.327" v="1200" actId="14100"/>
        <pc:sldMkLst>
          <pc:docMk/>
          <pc:sldMk cId="584463179" sldId="257"/>
        </pc:sldMkLst>
        <pc:spChg chg="mod">
          <ac:chgData name="Christian Bachmann" userId="3c02d2ea-e276-49e6-a1c2-502e0f99c9c2" providerId="ADAL" clId="{FB41AA59-3FFF-4DE4-8980-CEF17D4CB978}" dt="2023-12-07T07:46:03.318" v="41"/>
          <ac:spMkLst>
            <pc:docMk/>
            <pc:sldMk cId="584463179" sldId="257"/>
            <ac:spMk id="2" creationId="{6DC1E665-8F0C-B393-2BB2-DF41D7B94CC6}"/>
          </ac:spMkLst>
        </pc:spChg>
        <pc:spChg chg="mod">
          <ac:chgData name="Christian Bachmann" userId="3c02d2ea-e276-49e6-a1c2-502e0f99c9c2" providerId="ADAL" clId="{FB41AA59-3FFF-4DE4-8980-CEF17D4CB978}" dt="2023-12-07T07:46:57.363" v="52" actId="255"/>
          <ac:spMkLst>
            <pc:docMk/>
            <pc:sldMk cId="584463179" sldId="257"/>
            <ac:spMk id="3" creationId="{6F83881A-844B-B349-B333-65154E82F8AC}"/>
          </ac:spMkLst>
        </pc:spChg>
        <pc:spChg chg="mod">
          <ac:chgData name="Christian Bachmann" userId="3c02d2ea-e276-49e6-a1c2-502e0f99c9c2" providerId="ADAL" clId="{FB41AA59-3FFF-4DE4-8980-CEF17D4CB978}" dt="2023-12-07T07:45:50.333" v="40" actId="20577"/>
          <ac:spMkLst>
            <pc:docMk/>
            <pc:sldMk cId="584463179" sldId="257"/>
            <ac:spMk id="4" creationId="{AF28DD87-8D1D-83A9-CECD-A5A59E22CA57}"/>
          </ac:spMkLst>
        </pc:spChg>
        <pc:spChg chg="add mod">
          <ac:chgData name="Christian Bachmann" userId="3c02d2ea-e276-49e6-a1c2-502e0f99c9c2" providerId="ADAL" clId="{FB41AA59-3FFF-4DE4-8980-CEF17D4CB978}" dt="2023-12-07T09:28:45.327" v="1200" actId="14100"/>
          <ac:spMkLst>
            <pc:docMk/>
            <pc:sldMk cId="584463179" sldId="257"/>
            <ac:spMk id="7" creationId="{383928D3-2F11-6785-ED88-077812D0B325}"/>
          </ac:spMkLst>
        </pc:spChg>
        <pc:picChg chg="add mod">
          <ac:chgData name="Christian Bachmann" userId="3c02d2ea-e276-49e6-a1c2-502e0f99c9c2" providerId="ADAL" clId="{FB41AA59-3FFF-4DE4-8980-CEF17D4CB978}" dt="2023-12-07T07:46:42.250" v="50" actId="14100"/>
          <ac:picMkLst>
            <pc:docMk/>
            <pc:sldMk cId="584463179" sldId="257"/>
            <ac:picMk id="6" creationId="{0D4283DB-DD52-FE08-DA0E-97DAA6FC581A}"/>
          </ac:picMkLst>
        </pc:picChg>
      </pc:sldChg>
      <pc:sldChg chg="addSp delSp modSp add del mod">
        <pc:chgData name="Christian Bachmann" userId="3c02d2ea-e276-49e6-a1c2-502e0f99c9c2" providerId="ADAL" clId="{FB41AA59-3FFF-4DE4-8980-CEF17D4CB978}" dt="2023-12-11T10:33:57.697" v="3158" actId="47"/>
        <pc:sldMkLst>
          <pc:docMk/>
          <pc:sldMk cId="2170642996" sldId="281"/>
        </pc:sldMkLst>
        <pc:spChg chg="mod">
          <ac:chgData name="Christian Bachmann" userId="3c02d2ea-e276-49e6-a1c2-502e0f99c9c2" providerId="ADAL" clId="{FB41AA59-3FFF-4DE4-8980-CEF17D4CB978}" dt="2023-12-08T14:17:12.031" v="1486" actId="20577"/>
          <ac:spMkLst>
            <pc:docMk/>
            <pc:sldMk cId="2170642996" sldId="281"/>
            <ac:spMk id="2" creationId="{7B43B834-CD4A-7112-D7D2-A118702FC5CF}"/>
          </ac:spMkLst>
        </pc:spChg>
        <pc:spChg chg="add mod">
          <ac:chgData name="Christian Bachmann" userId="3c02d2ea-e276-49e6-a1c2-502e0f99c9c2" providerId="ADAL" clId="{FB41AA59-3FFF-4DE4-8980-CEF17D4CB978}" dt="2023-12-08T14:16:41.253" v="1429" actId="1035"/>
          <ac:spMkLst>
            <pc:docMk/>
            <pc:sldMk cId="2170642996" sldId="281"/>
            <ac:spMk id="3" creationId="{828E002F-803F-BA4E-942D-61E43A5CB1E8}"/>
          </ac:spMkLst>
        </pc:spChg>
        <pc:spChg chg="del">
          <ac:chgData name="Christian Bachmann" userId="3c02d2ea-e276-49e6-a1c2-502e0f99c9c2" providerId="ADAL" clId="{FB41AA59-3FFF-4DE4-8980-CEF17D4CB978}" dt="2023-12-07T07:48:30.242" v="81" actId="478"/>
          <ac:spMkLst>
            <pc:docMk/>
            <pc:sldMk cId="2170642996" sldId="281"/>
            <ac:spMk id="3" creationId="{DC2A9064-F52C-CF1F-2CC9-43521AA2D443}"/>
          </ac:spMkLst>
        </pc:spChg>
        <pc:spChg chg="del">
          <ac:chgData name="Christian Bachmann" userId="3c02d2ea-e276-49e6-a1c2-502e0f99c9c2" providerId="ADAL" clId="{FB41AA59-3FFF-4DE4-8980-CEF17D4CB978}" dt="2023-12-08T14:14:33.425" v="1400" actId="478"/>
          <ac:spMkLst>
            <pc:docMk/>
            <pc:sldMk cId="2170642996" sldId="281"/>
            <ac:spMk id="4" creationId="{4E5188FE-E52C-C064-2056-BC7925F559B8}"/>
          </ac:spMkLst>
        </pc:spChg>
        <pc:spChg chg="add mod">
          <ac:chgData name="Christian Bachmann" userId="3c02d2ea-e276-49e6-a1c2-502e0f99c9c2" providerId="ADAL" clId="{FB41AA59-3FFF-4DE4-8980-CEF17D4CB978}" dt="2023-12-07T07:48:06.901" v="68"/>
          <ac:spMkLst>
            <pc:docMk/>
            <pc:sldMk cId="2170642996" sldId="281"/>
            <ac:spMk id="5" creationId="{F56880E9-C91F-6BC9-3472-243131FC4647}"/>
          </ac:spMkLst>
        </pc:spChg>
        <pc:spChg chg="add mod">
          <ac:chgData name="Christian Bachmann" userId="3c02d2ea-e276-49e6-a1c2-502e0f99c9c2" providerId="ADAL" clId="{FB41AA59-3FFF-4DE4-8980-CEF17D4CB978}" dt="2023-12-07T07:48:06.901" v="68"/>
          <ac:spMkLst>
            <pc:docMk/>
            <pc:sldMk cId="2170642996" sldId="281"/>
            <ac:spMk id="6" creationId="{C1E46AF3-FEF1-9415-3A08-BB605A037E37}"/>
          </ac:spMkLst>
        </pc:spChg>
        <pc:spChg chg="add mod">
          <ac:chgData name="Christian Bachmann" userId="3c02d2ea-e276-49e6-a1c2-502e0f99c9c2" providerId="ADAL" clId="{FB41AA59-3FFF-4DE4-8980-CEF17D4CB978}" dt="2023-12-08T14:16:41.253" v="1429" actId="1035"/>
          <ac:spMkLst>
            <pc:docMk/>
            <pc:sldMk cId="2170642996" sldId="281"/>
            <ac:spMk id="7" creationId="{3E904C8E-C176-D4B4-72B4-7E443EB55861}"/>
          </ac:spMkLst>
        </pc:spChg>
        <pc:spChg chg="add mod">
          <ac:chgData name="Christian Bachmann" userId="3c02d2ea-e276-49e6-a1c2-502e0f99c9c2" providerId="ADAL" clId="{FB41AA59-3FFF-4DE4-8980-CEF17D4CB978}" dt="2023-12-08T14:16:41.253" v="1429" actId="1035"/>
          <ac:spMkLst>
            <pc:docMk/>
            <pc:sldMk cId="2170642996" sldId="281"/>
            <ac:spMk id="8" creationId="{8C73B971-59C9-5735-6E0B-D4B89480648A}"/>
          </ac:spMkLst>
        </pc:spChg>
        <pc:spChg chg="add mod">
          <ac:chgData name="Christian Bachmann" userId="3c02d2ea-e276-49e6-a1c2-502e0f99c9c2" providerId="ADAL" clId="{FB41AA59-3FFF-4DE4-8980-CEF17D4CB978}" dt="2023-12-08T14:16:41.253" v="1429" actId="1035"/>
          <ac:spMkLst>
            <pc:docMk/>
            <pc:sldMk cId="2170642996" sldId="281"/>
            <ac:spMk id="9" creationId="{84A9F1AC-8A45-653E-6FE6-9B0722FF4D23}"/>
          </ac:spMkLst>
        </pc:spChg>
        <pc:spChg chg="add mod">
          <ac:chgData name="Christian Bachmann" userId="3c02d2ea-e276-49e6-a1c2-502e0f99c9c2" providerId="ADAL" clId="{FB41AA59-3FFF-4DE4-8980-CEF17D4CB978}" dt="2023-12-08T14:30:52.741" v="1802" actId="20577"/>
          <ac:spMkLst>
            <pc:docMk/>
            <pc:sldMk cId="2170642996" sldId="281"/>
            <ac:spMk id="10" creationId="{808305B8-7A04-5147-E5A7-494F4F901A96}"/>
          </ac:spMkLst>
        </pc:spChg>
        <pc:spChg chg="add mod">
          <ac:chgData name="Christian Bachmann" userId="3c02d2ea-e276-49e6-a1c2-502e0f99c9c2" providerId="ADAL" clId="{FB41AA59-3FFF-4DE4-8980-CEF17D4CB978}" dt="2023-12-08T14:16:41.253" v="1429" actId="1035"/>
          <ac:spMkLst>
            <pc:docMk/>
            <pc:sldMk cId="2170642996" sldId="281"/>
            <ac:spMk id="12" creationId="{3DEB99BA-9604-41CE-A044-4D83A828FEFF}"/>
          </ac:spMkLst>
        </pc:spChg>
        <pc:spChg chg="add mod">
          <ac:chgData name="Christian Bachmann" userId="3c02d2ea-e276-49e6-a1c2-502e0f99c9c2" providerId="ADAL" clId="{FB41AA59-3FFF-4DE4-8980-CEF17D4CB978}" dt="2023-12-08T14:16:41.253" v="1429" actId="1035"/>
          <ac:spMkLst>
            <pc:docMk/>
            <pc:sldMk cId="2170642996" sldId="281"/>
            <ac:spMk id="13" creationId="{0864FA88-FF7F-3A7B-6426-026EF17E54B4}"/>
          </ac:spMkLst>
        </pc:spChg>
        <pc:spChg chg="add mod">
          <ac:chgData name="Christian Bachmann" userId="3c02d2ea-e276-49e6-a1c2-502e0f99c9c2" providerId="ADAL" clId="{FB41AA59-3FFF-4DE4-8980-CEF17D4CB978}" dt="2023-12-08T14:16:41.253" v="1429" actId="1035"/>
          <ac:spMkLst>
            <pc:docMk/>
            <pc:sldMk cId="2170642996" sldId="281"/>
            <ac:spMk id="14" creationId="{0C168F72-3E0A-1768-5DEE-186915B14064}"/>
          </ac:spMkLst>
        </pc:spChg>
        <pc:spChg chg="add mod">
          <ac:chgData name="Christian Bachmann" userId="3c02d2ea-e276-49e6-a1c2-502e0f99c9c2" providerId="ADAL" clId="{FB41AA59-3FFF-4DE4-8980-CEF17D4CB978}" dt="2023-12-08T14:16:41.253" v="1429" actId="1035"/>
          <ac:spMkLst>
            <pc:docMk/>
            <pc:sldMk cId="2170642996" sldId="281"/>
            <ac:spMk id="15" creationId="{8B2DB0E9-55E5-B2DA-F571-CA3C062CA2E0}"/>
          </ac:spMkLst>
        </pc:spChg>
        <pc:spChg chg="add mod">
          <ac:chgData name="Christian Bachmann" userId="3c02d2ea-e276-49e6-a1c2-502e0f99c9c2" providerId="ADAL" clId="{FB41AA59-3FFF-4DE4-8980-CEF17D4CB978}" dt="2023-12-08T14:16:41.253" v="1429" actId="1035"/>
          <ac:spMkLst>
            <pc:docMk/>
            <pc:sldMk cId="2170642996" sldId="281"/>
            <ac:spMk id="16" creationId="{91A6D406-D769-8A59-C92A-DC791D80544C}"/>
          </ac:spMkLst>
        </pc:spChg>
        <pc:spChg chg="add mod">
          <ac:chgData name="Christian Bachmann" userId="3c02d2ea-e276-49e6-a1c2-502e0f99c9c2" providerId="ADAL" clId="{FB41AA59-3FFF-4DE4-8980-CEF17D4CB978}" dt="2023-12-08T14:16:41.253" v="1429" actId="1035"/>
          <ac:spMkLst>
            <pc:docMk/>
            <pc:sldMk cId="2170642996" sldId="281"/>
            <ac:spMk id="21" creationId="{E4CB0208-4959-6D8B-B8E4-92E68EB78DAF}"/>
          </ac:spMkLst>
        </pc:spChg>
        <pc:spChg chg="add mod">
          <ac:chgData name="Christian Bachmann" userId="3c02d2ea-e276-49e6-a1c2-502e0f99c9c2" providerId="ADAL" clId="{FB41AA59-3FFF-4DE4-8980-CEF17D4CB978}" dt="2023-12-08T14:16:41.253" v="1429" actId="1035"/>
          <ac:spMkLst>
            <pc:docMk/>
            <pc:sldMk cId="2170642996" sldId="281"/>
            <ac:spMk id="22" creationId="{A56E8195-F62C-899B-05E0-ABFFC5E234A2}"/>
          </ac:spMkLst>
        </pc:spChg>
        <pc:spChg chg="add mod">
          <ac:chgData name="Christian Bachmann" userId="3c02d2ea-e276-49e6-a1c2-502e0f99c9c2" providerId="ADAL" clId="{FB41AA59-3FFF-4DE4-8980-CEF17D4CB978}" dt="2023-12-08T14:16:41.253" v="1429" actId="1035"/>
          <ac:spMkLst>
            <pc:docMk/>
            <pc:sldMk cId="2170642996" sldId="281"/>
            <ac:spMk id="23" creationId="{39EBFF52-AB92-701C-8B59-F35FCAACDB4B}"/>
          </ac:spMkLst>
        </pc:spChg>
        <pc:spChg chg="add mod">
          <ac:chgData name="Christian Bachmann" userId="3c02d2ea-e276-49e6-a1c2-502e0f99c9c2" providerId="ADAL" clId="{FB41AA59-3FFF-4DE4-8980-CEF17D4CB978}" dt="2023-12-08T14:16:41.253" v="1429" actId="1035"/>
          <ac:spMkLst>
            <pc:docMk/>
            <pc:sldMk cId="2170642996" sldId="281"/>
            <ac:spMk id="24" creationId="{53AF9F0C-7FA7-C348-E808-4CB93E7B1546}"/>
          </ac:spMkLst>
        </pc:spChg>
        <pc:spChg chg="add mod">
          <ac:chgData name="Christian Bachmann" userId="3c02d2ea-e276-49e6-a1c2-502e0f99c9c2" providerId="ADAL" clId="{FB41AA59-3FFF-4DE4-8980-CEF17D4CB978}" dt="2023-12-08T14:29:47.806" v="1790" actId="1035"/>
          <ac:spMkLst>
            <pc:docMk/>
            <pc:sldMk cId="2170642996" sldId="281"/>
            <ac:spMk id="25" creationId="{66F97EAF-7F1A-B9AA-21A9-1BF958376019}"/>
          </ac:spMkLst>
        </pc:spChg>
        <pc:spChg chg="add mod">
          <ac:chgData name="Christian Bachmann" userId="3c02d2ea-e276-49e6-a1c2-502e0f99c9c2" providerId="ADAL" clId="{FB41AA59-3FFF-4DE4-8980-CEF17D4CB978}" dt="2023-12-08T14:16:41.253" v="1429" actId="1035"/>
          <ac:spMkLst>
            <pc:docMk/>
            <pc:sldMk cId="2170642996" sldId="281"/>
            <ac:spMk id="26" creationId="{699BF7C8-2F53-0757-6FC2-EF95EB7D7433}"/>
          </ac:spMkLst>
        </pc:spChg>
        <pc:spChg chg="add mod">
          <ac:chgData name="Christian Bachmann" userId="3c02d2ea-e276-49e6-a1c2-502e0f99c9c2" providerId="ADAL" clId="{FB41AA59-3FFF-4DE4-8980-CEF17D4CB978}" dt="2023-12-08T14:16:41.253" v="1429" actId="1035"/>
          <ac:spMkLst>
            <pc:docMk/>
            <pc:sldMk cId="2170642996" sldId="281"/>
            <ac:spMk id="27" creationId="{8E0DF329-5AD6-0F94-656B-2DE049BD9177}"/>
          </ac:spMkLst>
        </pc:spChg>
        <pc:spChg chg="add mod">
          <ac:chgData name="Christian Bachmann" userId="3c02d2ea-e276-49e6-a1c2-502e0f99c9c2" providerId="ADAL" clId="{FB41AA59-3FFF-4DE4-8980-CEF17D4CB978}" dt="2023-12-08T14:28:03.733" v="1777" actId="1076"/>
          <ac:spMkLst>
            <pc:docMk/>
            <pc:sldMk cId="2170642996" sldId="281"/>
            <ac:spMk id="28" creationId="{A09C0AF1-9735-630F-CF29-3D376B51F6C7}"/>
          </ac:spMkLst>
        </pc:spChg>
        <pc:spChg chg="add mod">
          <ac:chgData name="Christian Bachmann" userId="3c02d2ea-e276-49e6-a1c2-502e0f99c9c2" providerId="ADAL" clId="{FB41AA59-3FFF-4DE4-8980-CEF17D4CB978}" dt="2023-12-08T14:16:41.253" v="1429" actId="1035"/>
          <ac:spMkLst>
            <pc:docMk/>
            <pc:sldMk cId="2170642996" sldId="281"/>
            <ac:spMk id="29" creationId="{C2CA38DF-9C1F-D424-BA78-BAD149572B77}"/>
          </ac:spMkLst>
        </pc:spChg>
        <pc:spChg chg="add mod">
          <ac:chgData name="Christian Bachmann" userId="3c02d2ea-e276-49e6-a1c2-502e0f99c9c2" providerId="ADAL" clId="{FB41AA59-3FFF-4DE4-8980-CEF17D4CB978}" dt="2023-12-08T14:32:14.564" v="1851" actId="122"/>
          <ac:spMkLst>
            <pc:docMk/>
            <pc:sldMk cId="2170642996" sldId="281"/>
            <ac:spMk id="30" creationId="{4ED0DF53-6663-E320-0087-1EB32B5F305E}"/>
          </ac:spMkLst>
        </pc:spChg>
        <pc:spChg chg="del">
          <ac:chgData name="Christian Bachmann" userId="3c02d2ea-e276-49e6-a1c2-502e0f99c9c2" providerId="ADAL" clId="{FB41AA59-3FFF-4DE4-8980-CEF17D4CB978}" dt="2023-12-08T14:14:30.305" v="1398" actId="478"/>
          <ac:spMkLst>
            <pc:docMk/>
            <pc:sldMk cId="2170642996" sldId="281"/>
            <ac:spMk id="31" creationId="{DABDB42E-B0F7-DF87-17D1-9B91E48BC2B6}"/>
          </ac:spMkLst>
        </pc:spChg>
        <pc:spChg chg="add mod">
          <ac:chgData name="Christian Bachmann" userId="3c02d2ea-e276-49e6-a1c2-502e0f99c9c2" providerId="ADAL" clId="{FB41AA59-3FFF-4DE4-8980-CEF17D4CB978}" dt="2023-12-08T14:31:36.068" v="1833" actId="20577"/>
          <ac:spMkLst>
            <pc:docMk/>
            <pc:sldMk cId="2170642996" sldId="281"/>
            <ac:spMk id="33" creationId="{4E8A247A-0857-4AB0-028D-F9C91BD86510}"/>
          </ac:spMkLst>
        </pc:spChg>
        <pc:spChg chg="add mod">
          <ac:chgData name="Christian Bachmann" userId="3c02d2ea-e276-49e6-a1c2-502e0f99c9c2" providerId="ADAL" clId="{FB41AA59-3FFF-4DE4-8980-CEF17D4CB978}" dt="2023-12-08T14:32:12.891" v="1850" actId="122"/>
          <ac:spMkLst>
            <pc:docMk/>
            <pc:sldMk cId="2170642996" sldId="281"/>
            <ac:spMk id="34" creationId="{E3F687C7-2C25-784D-5545-A9A09404AC8D}"/>
          </ac:spMkLst>
        </pc:spChg>
        <pc:spChg chg="del">
          <ac:chgData name="Christian Bachmann" userId="3c02d2ea-e276-49e6-a1c2-502e0f99c9c2" providerId="ADAL" clId="{FB41AA59-3FFF-4DE4-8980-CEF17D4CB978}" dt="2023-12-08T14:14:30.305" v="1398" actId="478"/>
          <ac:spMkLst>
            <pc:docMk/>
            <pc:sldMk cId="2170642996" sldId="281"/>
            <ac:spMk id="42" creationId="{DCCCCFF0-5354-A889-914E-56DAF1AC952D}"/>
          </ac:spMkLst>
        </pc:spChg>
        <pc:spChg chg="del">
          <ac:chgData name="Christian Bachmann" userId="3c02d2ea-e276-49e6-a1c2-502e0f99c9c2" providerId="ADAL" clId="{FB41AA59-3FFF-4DE4-8980-CEF17D4CB978}" dt="2023-12-08T14:14:30.305" v="1398" actId="478"/>
          <ac:spMkLst>
            <pc:docMk/>
            <pc:sldMk cId="2170642996" sldId="281"/>
            <ac:spMk id="44" creationId="{2BC8AD6D-2561-7A7A-B241-C2DA50CDD957}"/>
          </ac:spMkLst>
        </pc:spChg>
        <pc:spChg chg="del">
          <ac:chgData name="Christian Bachmann" userId="3c02d2ea-e276-49e6-a1c2-502e0f99c9c2" providerId="ADAL" clId="{FB41AA59-3FFF-4DE4-8980-CEF17D4CB978}" dt="2023-12-08T14:14:30.305" v="1398" actId="478"/>
          <ac:spMkLst>
            <pc:docMk/>
            <pc:sldMk cId="2170642996" sldId="281"/>
            <ac:spMk id="46" creationId="{0C26A856-782D-3BDF-9EAB-F1368EB334A6}"/>
          </ac:spMkLst>
        </pc:spChg>
        <pc:spChg chg="del">
          <ac:chgData name="Christian Bachmann" userId="3c02d2ea-e276-49e6-a1c2-502e0f99c9c2" providerId="ADAL" clId="{FB41AA59-3FFF-4DE4-8980-CEF17D4CB978}" dt="2023-12-08T14:14:30.305" v="1398" actId="478"/>
          <ac:spMkLst>
            <pc:docMk/>
            <pc:sldMk cId="2170642996" sldId="281"/>
            <ac:spMk id="47" creationId="{171F9F9C-EFC0-8B2E-FD2D-8D198B31A8D4}"/>
          </ac:spMkLst>
        </pc:spChg>
        <pc:spChg chg="del">
          <ac:chgData name="Christian Bachmann" userId="3c02d2ea-e276-49e6-a1c2-502e0f99c9c2" providerId="ADAL" clId="{FB41AA59-3FFF-4DE4-8980-CEF17D4CB978}" dt="2023-12-08T14:14:30.305" v="1398" actId="478"/>
          <ac:spMkLst>
            <pc:docMk/>
            <pc:sldMk cId="2170642996" sldId="281"/>
            <ac:spMk id="48" creationId="{63F89FF1-1BCA-61DF-04A4-458189A65E43}"/>
          </ac:spMkLst>
        </pc:spChg>
        <pc:spChg chg="del">
          <ac:chgData name="Christian Bachmann" userId="3c02d2ea-e276-49e6-a1c2-502e0f99c9c2" providerId="ADAL" clId="{FB41AA59-3FFF-4DE4-8980-CEF17D4CB978}" dt="2023-12-08T14:14:30.305" v="1398" actId="478"/>
          <ac:spMkLst>
            <pc:docMk/>
            <pc:sldMk cId="2170642996" sldId="281"/>
            <ac:spMk id="50" creationId="{563ED1BD-C42A-2C14-42DB-F724EC477F22}"/>
          </ac:spMkLst>
        </pc:spChg>
        <pc:spChg chg="del">
          <ac:chgData name="Christian Bachmann" userId="3c02d2ea-e276-49e6-a1c2-502e0f99c9c2" providerId="ADAL" clId="{FB41AA59-3FFF-4DE4-8980-CEF17D4CB978}" dt="2023-12-08T14:14:30.305" v="1398" actId="478"/>
          <ac:spMkLst>
            <pc:docMk/>
            <pc:sldMk cId="2170642996" sldId="281"/>
            <ac:spMk id="54" creationId="{D96E1331-6875-940E-9BF7-91F8EA11DB77}"/>
          </ac:spMkLst>
        </pc:spChg>
        <pc:spChg chg="del">
          <ac:chgData name="Christian Bachmann" userId="3c02d2ea-e276-49e6-a1c2-502e0f99c9c2" providerId="ADAL" clId="{FB41AA59-3FFF-4DE4-8980-CEF17D4CB978}" dt="2023-12-08T14:14:30.305" v="1398" actId="478"/>
          <ac:spMkLst>
            <pc:docMk/>
            <pc:sldMk cId="2170642996" sldId="281"/>
            <ac:spMk id="58" creationId="{64351C7C-FE46-4EB6-5287-98602D8FFB45}"/>
          </ac:spMkLst>
        </pc:spChg>
        <pc:spChg chg="del">
          <ac:chgData name="Christian Bachmann" userId="3c02d2ea-e276-49e6-a1c2-502e0f99c9c2" providerId="ADAL" clId="{FB41AA59-3FFF-4DE4-8980-CEF17D4CB978}" dt="2023-12-08T14:14:30.305" v="1398" actId="478"/>
          <ac:spMkLst>
            <pc:docMk/>
            <pc:sldMk cId="2170642996" sldId="281"/>
            <ac:spMk id="59" creationId="{17637696-3E98-6595-42D7-A7E561875966}"/>
          </ac:spMkLst>
        </pc:spChg>
        <pc:spChg chg="del">
          <ac:chgData name="Christian Bachmann" userId="3c02d2ea-e276-49e6-a1c2-502e0f99c9c2" providerId="ADAL" clId="{FB41AA59-3FFF-4DE4-8980-CEF17D4CB978}" dt="2023-12-08T14:14:30.305" v="1398" actId="478"/>
          <ac:spMkLst>
            <pc:docMk/>
            <pc:sldMk cId="2170642996" sldId="281"/>
            <ac:spMk id="61" creationId="{6A179EB3-D935-13EE-0DB2-6420C4902A6B}"/>
          </ac:spMkLst>
        </pc:spChg>
        <pc:spChg chg="del">
          <ac:chgData name="Christian Bachmann" userId="3c02d2ea-e276-49e6-a1c2-502e0f99c9c2" providerId="ADAL" clId="{FB41AA59-3FFF-4DE4-8980-CEF17D4CB978}" dt="2023-12-08T14:14:30.305" v="1398" actId="478"/>
          <ac:spMkLst>
            <pc:docMk/>
            <pc:sldMk cId="2170642996" sldId="281"/>
            <ac:spMk id="64" creationId="{A545CC99-EFC1-64F5-907B-E7A24A2875A8}"/>
          </ac:spMkLst>
        </pc:spChg>
        <pc:picChg chg="del">
          <ac:chgData name="Christian Bachmann" userId="3c02d2ea-e276-49e6-a1c2-502e0f99c9c2" providerId="ADAL" clId="{FB41AA59-3FFF-4DE4-8980-CEF17D4CB978}" dt="2023-12-08T14:14:31.768" v="1399" actId="478"/>
          <ac:picMkLst>
            <pc:docMk/>
            <pc:sldMk cId="2170642996" sldId="281"/>
            <ac:picMk id="11" creationId="{DC4BD900-06FA-5BDF-F478-75F92AC09F2B}"/>
          </ac:picMkLst>
        </pc:picChg>
        <pc:picChg chg="del">
          <ac:chgData name="Christian Bachmann" userId="3c02d2ea-e276-49e6-a1c2-502e0f99c9c2" providerId="ADAL" clId="{FB41AA59-3FFF-4DE4-8980-CEF17D4CB978}" dt="2023-12-08T14:14:30.305" v="1398" actId="478"/>
          <ac:picMkLst>
            <pc:docMk/>
            <pc:sldMk cId="2170642996" sldId="281"/>
            <ac:picMk id="32" creationId="{A7ED13AF-0DB6-B9BD-ECF6-7A7BE018321B}"/>
          </ac:picMkLst>
        </pc:picChg>
        <pc:cxnChg chg="add mod">
          <ac:chgData name="Christian Bachmann" userId="3c02d2ea-e276-49e6-a1c2-502e0f99c9c2" providerId="ADAL" clId="{FB41AA59-3FFF-4DE4-8980-CEF17D4CB978}" dt="2023-12-08T14:16:41.253" v="1429" actId="1035"/>
          <ac:cxnSpMkLst>
            <pc:docMk/>
            <pc:sldMk cId="2170642996" sldId="281"/>
            <ac:cxnSpMk id="19" creationId="{89FB0542-8DC1-133D-52E7-4912822F1DC4}"/>
          </ac:cxnSpMkLst>
        </pc:cxnChg>
        <pc:cxnChg chg="add mod">
          <ac:chgData name="Christian Bachmann" userId="3c02d2ea-e276-49e6-a1c2-502e0f99c9c2" providerId="ADAL" clId="{FB41AA59-3FFF-4DE4-8980-CEF17D4CB978}" dt="2023-12-08T14:16:41.253" v="1429" actId="1035"/>
          <ac:cxnSpMkLst>
            <pc:docMk/>
            <pc:sldMk cId="2170642996" sldId="281"/>
            <ac:cxnSpMk id="20" creationId="{5D87ECC1-5F41-C9B9-244B-BE238AEF14C2}"/>
          </ac:cxnSpMkLst>
        </pc:cxnChg>
        <pc:cxnChg chg="del">
          <ac:chgData name="Christian Bachmann" userId="3c02d2ea-e276-49e6-a1c2-502e0f99c9c2" providerId="ADAL" clId="{FB41AA59-3FFF-4DE4-8980-CEF17D4CB978}" dt="2023-12-08T14:14:30.305" v="1398" actId="478"/>
          <ac:cxnSpMkLst>
            <pc:docMk/>
            <pc:sldMk cId="2170642996" sldId="281"/>
            <ac:cxnSpMk id="63" creationId="{64501CC3-9485-906F-48DA-60E1FB7F289D}"/>
          </ac:cxnSpMkLst>
        </pc:cxnChg>
      </pc:sldChg>
      <pc:sldChg chg="add">
        <pc:chgData name="Christian Bachmann" userId="3c02d2ea-e276-49e6-a1c2-502e0f99c9c2" providerId="ADAL" clId="{FB41AA59-3FFF-4DE4-8980-CEF17D4CB978}" dt="2023-12-07T07:47:25.904" v="55"/>
        <pc:sldMkLst>
          <pc:docMk/>
          <pc:sldMk cId="2601055854" sldId="299"/>
        </pc:sldMkLst>
      </pc:sldChg>
      <pc:sldChg chg="add del">
        <pc:chgData name="Christian Bachmann" userId="3c02d2ea-e276-49e6-a1c2-502e0f99c9c2" providerId="ADAL" clId="{FB41AA59-3FFF-4DE4-8980-CEF17D4CB978}" dt="2023-12-07T10:37:10.074" v="1262" actId="47"/>
        <pc:sldMkLst>
          <pc:docMk/>
          <pc:sldMk cId="1797327648" sldId="372"/>
        </pc:sldMkLst>
      </pc:sldChg>
      <pc:sldChg chg="delSp add del mod ord">
        <pc:chgData name="Christian Bachmann" userId="3c02d2ea-e276-49e6-a1c2-502e0f99c9c2" providerId="ADAL" clId="{FB41AA59-3FFF-4DE4-8980-CEF17D4CB978}" dt="2023-12-11T08:08:36.980" v="2769" actId="47"/>
        <pc:sldMkLst>
          <pc:docMk/>
          <pc:sldMk cId="291288877" sldId="374"/>
        </pc:sldMkLst>
        <pc:grpChg chg="del">
          <ac:chgData name="Christian Bachmann" userId="3c02d2ea-e276-49e6-a1c2-502e0f99c9c2" providerId="ADAL" clId="{FB41AA59-3FFF-4DE4-8980-CEF17D4CB978}" dt="2023-12-11T08:05:40.784" v="2713" actId="478"/>
          <ac:grpSpMkLst>
            <pc:docMk/>
            <pc:sldMk cId="291288877" sldId="374"/>
            <ac:grpSpMk id="8" creationId="{5BF7043B-11DE-C43C-493D-3A1BB58A9075}"/>
          </ac:grpSpMkLst>
        </pc:grpChg>
        <pc:graphicFrameChg chg="del">
          <ac:chgData name="Christian Bachmann" userId="3c02d2ea-e276-49e6-a1c2-502e0f99c9c2" providerId="ADAL" clId="{FB41AA59-3FFF-4DE4-8980-CEF17D4CB978}" dt="2023-12-11T08:05:51.429" v="2714" actId="478"/>
          <ac:graphicFrameMkLst>
            <pc:docMk/>
            <pc:sldMk cId="291288877" sldId="374"/>
            <ac:graphicFrameMk id="5" creationId="{69E29528-4511-5FC3-BC54-963033CDEDEF}"/>
          </ac:graphicFrameMkLst>
        </pc:graphicFrameChg>
      </pc:sldChg>
      <pc:sldChg chg="addSp delSp modSp add mod">
        <pc:chgData name="Christian Bachmann" userId="3c02d2ea-e276-49e6-a1c2-502e0f99c9c2" providerId="ADAL" clId="{FB41AA59-3FFF-4DE4-8980-CEF17D4CB978}" dt="2023-12-12T13:30:53.233" v="4137" actId="1076"/>
        <pc:sldMkLst>
          <pc:docMk/>
          <pc:sldMk cId="1157851432" sldId="1526"/>
        </pc:sldMkLst>
        <pc:spChg chg="mod">
          <ac:chgData name="Christian Bachmann" userId="3c02d2ea-e276-49e6-a1c2-502e0f99c9c2" providerId="ADAL" clId="{FB41AA59-3FFF-4DE4-8980-CEF17D4CB978}" dt="2023-12-11T14:41:16.013" v="3299" actId="404"/>
          <ac:spMkLst>
            <pc:docMk/>
            <pc:sldMk cId="1157851432" sldId="1526"/>
            <ac:spMk id="2" creationId="{00000000-0000-0000-0000-000000000000}"/>
          </ac:spMkLst>
        </pc:spChg>
        <pc:spChg chg="mod">
          <ac:chgData name="Christian Bachmann" userId="3c02d2ea-e276-49e6-a1c2-502e0f99c9c2" providerId="ADAL" clId="{FB41AA59-3FFF-4DE4-8980-CEF17D4CB978}" dt="2023-12-11T14:42:34.234" v="3322" actId="14100"/>
          <ac:spMkLst>
            <pc:docMk/>
            <pc:sldMk cId="1157851432" sldId="1526"/>
            <ac:spMk id="3" creationId="{C7FF5D27-86D0-2969-EC68-BB94C2E4674D}"/>
          </ac:spMkLst>
        </pc:spChg>
        <pc:spChg chg="add del">
          <ac:chgData name="Christian Bachmann" userId="3c02d2ea-e276-49e6-a1c2-502e0f99c9c2" providerId="ADAL" clId="{FB41AA59-3FFF-4DE4-8980-CEF17D4CB978}" dt="2023-12-11T14:43:06.863" v="3330" actId="478"/>
          <ac:spMkLst>
            <pc:docMk/>
            <pc:sldMk cId="1157851432" sldId="1526"/>
            <ac:spMk id="4" creationId="{00000000-0000-0000-0000-000000000000}"/>
          </ac:spMkLst>
        </pc:spChg>
        <pc:spChg chg="mod">
          <ac:chgData name="Christian Bachmann" userId="3c02d2ea-e276-49e6-a1c2-502e0f99c9c2" providerId="ADAL" clId="{FB41AA59-3FFF-4DE4-8980-CEF17D4CB978}" dt="2023-12-12T13:30:53.233" v="4137" actId="1076"/>
          <ac:spMkLst>
            <pc:docMk/>
            <pc:sldMk cId="1157851432" sldId="1526"/>
            <ac:spMk id="6" creationId="{3F8A01BE-6214-FDC1-30CD-5A252372251C}"/>
          </ac:spMkLst>
        </pc:spChg>
        <pc:spChg chg="mod">
          <ac:chgData name="Christian Bachmann" userId="3c02d2ea-e276-49e6-a1c2-502e0f99c9c2" providerId="ADAL" clId="{FB41AA59-3FFF-4DE4-8980-CEF17D4CB978}" dt="2023-12-12T13:30:53.233" v="4137" actId="1076"/>
          <ac:spMkLst>
            <pc:docMk/>
            <pc:sldMk cId="1157851432" sldId="1526"/>
            <ac:spMk id="7" creationId="{FCB26AC5-A133-A65F-A7E5-57490D94C9D1}"/>
          </ac:spMkLst>
        </pc:spChg>
        <pc:spChg chg="mod">
          <ac:chgData name="Christian Bachmann" userId="3c02d2ea-e276-49e6-a1c2-502e0f99c9c2" providerId="ADAL" clId="{FB41AA59-3FFF-4DE4-8980-CEF17D4CB978}" dt="2023-12-12T13:30:53.233" v="4137" actId="1076"/>
          <ac:spMkLst>
            <pc:docMk/>
            <pc:sldMk cId="1157851432" sldId="1526"/>
            <ac:spMk id="8" creationId="{6361C976-904D-F659-9003-9B15A1D18EA0}"/>
          </ac:spMkLst>
        </pc:spChg>
        <pc:spChg chg="mod">
          <ac:chgData name="Christian Bachmann" userId="3c02d2ea-e276-49e6-a1c2-502e0f99c9c2" providerId="ADAL" clId="{FB41AA59-3FFF-4DE4-8980-CEF17D4CB978}" dt="2023-12-12T13:30:53.233" v="4137" actId="1076"/>
          <ac:spMkLst>
            <pc:docMk/>
            <pc:sldMk cId="1157851432" sldId="1526"/>
            <ac:spMk id="9" creationId="{20A66012-189D-6CF6-FA41-1A7FE8790D95}"/>
          </ac:spMkLst>
        </pc:spChg>
        <pc:spChg chg="mod">
          <ac:chgData name="Christian Bachmann" userId="3c02d2ea-e276-49e6-a1c2-502e0f99c9c2" providerId="ADAL" clId="{FB41AA59-3FFF-4DE4-8980-CEF17D4CB978}" dt="2023-12-12T13:30:53.233" v="4137" actId="1076"/>
          <ac:spMkLst>
            <pc:docMk/>
            <pc:sldMk cId="1157851432" sldId="1526"/>
            <ac:spMk id="10" creationId="{E591168F-DBB8-34F3-4032-859EB3FE92BC}"/>
          </ac:spMkLst>
        </pc:spChg>
        <pc:spChg chg="mod">
          <ac:chgData name="Christian Bachmann" userId="3c02d2ea-e276-49e6-a1c2-502e0f99c9c2" providerId="ADAL" clId="{FB41AA59-3FFF-4DE4-8980-CEF17D4CB978}" dt="2023-12-12T13:30:53.233" v="4137" actId="1076"/>
          <ac:spMkLst>
            <pc:docMk/>
            <pc:sldMk cId="1157851432" sldId="1526"/>
            <ac:spMk id="11" creationId="{790FAB2E-0F6D-79D2-421E-A70E229A93C5}"/>
          </ac:spMkLst>
        </pc:spChg>
        <pc:spChg chg="add mod">
          <ac:chgData name="Christian Bachmann" userId="3c02d2ea-e276-49e6-a1c2-502e0f99c9c2" providerId="ADAL" clId="{FB41AA59-3FFF-4DE4-8980-CEF17D4CB978}" dt="2023-12-11T14:43:12.173" v="3331" actId="1076"/>
          <ac:spMkLst>
            <pc:docMk/>
            <pc:sldMk cId="1157851432" sldId="1526"/>
            <ac:spMk id="12" creationId="{EE0A003A-10CD-28DA-39B8-0A51EE182F99}"/>
          </ac:spMkLst>
        </pc:spChg>
        <pc:spChg chg="add mod">
          <ac:chgData name="Christian Bachmann" userId="3c02d2ea-e276-49e6-a1c2-502e0f99c9c2" providerId="ADAL" clId="{FB41AA59-3FFF-4DE4-8980-CEF17D4CB978}" dt="2023-12-11T14:40:03.646" v="3282"/>
          <ac:spMkLst>
            <pc:docMk/>
            <pc:sldMk cId="1157851432" sldId="1526"/>
            <ac:spMk id="13" creationId="{644745FF-F157-F04C-D6E2-B31B71581C03}"/>
          </ac:spMkLst>
        </pc:spChg>
        <pc:spChg chg="mod">
          <ac:chgData name="Christian Bachmann" userId="3c02d2ea-e276-49e6-a1c2-502e0f99c9c2" providerId="ADAL" clId="{FB41AA59-3FFF-4DE4-8980-CEF17D4CB978}" dt="2023-12-11T14:42:42.686" v="3324" actId="14100"/>
          <ac:spMkLst>
            <pc:docMk/>
            <pc:sldMk cId="1157851432" sldId="1526"/>
            <ac:spMk id="14" creationId="{1696CC19-583E-AA7A-A3C2-73F4613F6ECA}"/>
          </ac:spMkLst>
        </pc:spChg>
        <pc:spChg chg="mod">
          <ac:chgData name="Christian Bachmann" userId="3c02d2ea-e276-49e6-a1c2-502e0f99c9c2" providerId="ADAL" clId="{FB41AA59-3FFF-4DE4-8980-CEF17D4CB978}" dt="2023-12-12T09:28:06.509" v="3495" actId="20577"/>
          <ac:spMkLst>
            <pc:docMk/>
            <pc:sldMk cId="1157851432" sldId="1526"/>
            <ac:spMk id="16" creationId="{6EBCB793-EE75-673A-23B2-975376357EC7}"/>
          </ac:spMkLst>
        </pc:spChg>
        <pc:spChg chg="mod">
          <ac:chgData name="Christian Bachmann" userId="3c02d2ea-e276-49e6-a1c2-502e0f99c9c2" providerId="ADAL" clId="{FB41AA59-3FFF-4DE4-8980-CEF17D4CB978}" dt="2023-12-12T13:30:53.233" v="4137" actId="1076"/>
          <ac:spMkLst>
            <pc:docMk/>
            <pc:sldMk cId="1157851432" sldId="1526"/>
            <ac:spMk id="20" creationId="{11207EA9-7711-AA6D-1460-6D05D2DBA216}"/>
          </ac:spMkLst>
        </pc:spChg>
        <pc:picChg chg="mod">
          <ac:chgData name="Christian Bachmann" userId="3c02d2ea-e276-49e6-a1c2-502e0f99c9c2" providerId="ADAL" clId="{FB41AA59-3FFF-4DE4-8980-CEF17D4CB978}" dt="2023-12-12T13:30:53.233" v="4137" actId="1076"/>
          <ac:picMkLst>
            <pc:docMk/>
            <pc:sldMk cId="1157851432" sldId="1526"/>
            <ac:picMk id="5" creationId="{13C3DCE6-EB69-60BA-83AD-9F72A8276B27}"/>
          </ac:picMkLst>
        </pc:picChg>
      </pc:sldChg>
      <pc:sldChg chg="addSp delSp modSp add mod">
        <pc:chgData name="Christian Bachmann" userId="3c02d2ea-e276-49e6-a1c2-502e0f99c9c2" providerId="ADAL" clId="{FB41AA59-3FFF-4DE4-8980-CEF17D4CB978}" dt="2023-12-11T10:41:28.897" v="3275" actId="1076"/>
        <pc:sldMkLst>
          <pc:docMk/>
          <pc:sldMk cId="1816495527" sldId="1827"/>
        </pc:sldMkLst>
        <pc:spChg chg="mod">
          <ac:chgData name="Christian Bachmann" userId="3c02d2ea-e276-49e6-a1c2-502e0f99c9c2" providerId="ADAL" clId="{FB41AA59-3FFF-4DE4-8980-CEF17D4CB978}" dt="2023-12-11T10:40:16.513" v="3246" actId="14100"/>
          <ac:spMkLst>
            <pc:docMk/>
            <pc:sldMk cId="1816495527" sldId="1827"/>
            <ac:spMk id="2" creationId="{3F5E1948-F5FD-9BB5-3D6F-F38D3BA728B8}"/>
          </ac:spMkLst>
        </pc:spChg>
        <pc:spChg chg="add mod">
          <ac:chgData name="Christian Bachmann" userId="3c02d2ea-e276-49e6-a1c2-502e0f99c9c2" providerId="ADAL" clId="{FB41AA59-3FFF-4DE4-8980-CEF17D4CB978}" dt="2023-12-07T07:47:52.957" v="58"/>
          <ac:spMkLst>
            <pc:docMk/>
            <pc:sldMk cId="1816495527" sldId="1827"/>
            <ac:spMk id="3" creationId="{E697B4DE-A926-8D95-D977-B23F6B113B6F}"/>
          </ac:spMkLst>
        </pc:spChg>
        <pc:spChg chg="mod">
          <ac:chgData name="Christian Bachmann" userId="3c02d2ea-e276-49e6-a1c2-502e0f99c9c2" providerId="ADAL" clId="{FB41AA59-3FFF-4DE4-8980-CEF17D4CB978}" dt="2023-12-07T08:43:56.201" v="887" actId="404"/>
          <ac:spMkLst>
            <pc:docMk/>
            <pc:sldMk cId="1816495527" sldId="1827"/>
            <ac:spMk id="4" creationId="{B1B33C2C-1E1C-4DA4-8081-9C167B034F23}"/>
          </ac:spMkLst>
        </pc:spChg>
        <pc:spChg chg="del">
          <ac:chgData name="Christian Bachmann" userId="3c02d2ea-e276-49e6-a1c2-502e0f99c9c2" providerId="ADAL" clId="{FB41AA59-3FFF-4DE4-8980-CEF17D4CB978}" dt="2023-12-07T07:48:56.290" v="91" actId="478"/>
          <ac:spMkLst>
            <pc:docMk/>
            <pc:sldMk cId="1816495527" sldId="1827"/>
            <ac:spMk id="7" creationId="{3BFB4CAA-EB96-AAB6-CD88-427647141D17}"/>
          </ac:spMkLst>
        </pc:spChg>
        <pc:spChg chg="add mod">
          <ac:chgData name="Christian Bachmann" userId="3c02d2ea-e276-49e6-a1c2-502e0f99c9c2" providerId="ADAL" clId="{FB41AA59-3FFF-4DE4-8980-CEF17D4CB978}" dt="2023-12-07T07:47:52.957" v="58"/>
          <ac:spMkLst>
            <pc:docMk/>
            <pc:sldMk cId="1816495527" sldId="1827"/>
            <ac:spMk id="8" creationId="{533E7A1D-0140-4284-9E90-2A6C409015EF}"/>
          </ac:spMkLst>
        </pc:spChg>
        <pc:spChg chg="add mod">
          <ac:chgData name="Christian Bachmann" userId="3c02d2ea-e276-49e6-a1c2-502e0f99c9c2" providerId="ADAL" clId="{FB41AA59-3FFF-4DE4-8980-CEF17D4CB978}" dt="2023-12-11T10:40:01.360" v="3245" actId="1076"/>
          <ac:spMkLst>
            <pc:docMk/>
            <pc:sldMk cId="1816495527" sldId="1827"/>
            <ac:spMk id="10" creationId="{1C06A0A0-CA11-7491-555D-CC22BDCB4289}"/>
          </ac:spMkLst>
        </pc:spChg>
        <pc:spChg chg="add mod">
          <ac:chgData name="Christian Bachmann" userId="3c02d2ea-e276-49e6-a1c2-502e0f99c9c2" providerId="ADAL" clId="{FB41AA59-3FFF-4DE4-8980-CEF17D4CB978}" dt="2023-12-11T10:41:16.540" v="3271" actId="1076"/>
          <ac:spMkLst>
            <pc:docMk/>
            <pc:sldMk cId="1816495527" sldId="1827"/>
            <ac:spMk id="11" creationId="{2F795DBF-AD66-3971-5EAC-4B3ACC37A35D}"/>
          </ac:spMkLst>
        </pc:spChg>
        <pc:spChg chg="add mod">
          <ac:chgData name="Christian Bachmann" userId="3c02d2ea-e276-49e6-a1c2-502e0f99c9c2" providerId="ADAL" clId="{FB41AA59-3FFF-4DE4-8980-CEF17D4CB978}" dt="2023-12-11T10:41:28.897" v="3275" actId="1076"/>
          <ac:spMkLst>
            <pc:docMk/>
            <pc:sldMk cId="1816495527" sldId="1827"/>
            <ac:spMk id="13" creationId="{864306ED-2796-5EB3-1C10-0BF5B35CA62B}"/>
          </ac:spMkLst>
        </pc:spChg>
        <pc:picChg chg="del mod">
          <ac:chgData name="Christian Bachmann" userId="3c02d2ea-e276-49e6-a1c2-502e0f99c9c2" providerId="ADAL" clId="{FB41AA59-3FFF-4DE4-8980-CEF17D4CB978}" dt="2023-12-11T10:38:20.384" v="3166" actId="478"/>
          <ac:picMkLst>
            <pc:docMk/>
            <pc:sldMk cId="1816495527" sldId="1827"/>
            <ac:picMk id="5" creationId="{E9402FBE-5890-3EC5-4152-A211BD4F6B47}"/>
          </ac:picMkLst>
        </pc:picChg>
        <pc:picChg chg="del mod">
          <ac:chgData name="Christian Bachmann" userId="3c02d2ea-e276-49e6-a1c2-502e0f99c9c2" providerId="ADAL" clId="{FB41AA59-3FFF-4DE4-8980-CEF17D4CB978}" dt="2023-12-11T10:37:54.727" v="3159" actId="478"/>
          <ac:picMkLst>
            <pc:docMk/>
            <pc:sldMk cId="1816495527" sldId="1827"/>
            <ac:picMk id="6" creationId="{E15D68CC-406E-7CA4-AAA6-64B60C52552B}"/>
          </ac:picMkLst>
        </pc:picChg>
        <pc:picChg chg="add mod">
          <ac:chgData name="Christian Bachmann" userId="3c02d2ea-e276-49e6-a1c2-502e0f99c9c2" providerId="ADAL" clId="{FB41AA59-3FFF-4DE4-8980-CEF17D4CB978}" dt="2023-12-11T10:38:34.167" v="3172" actId="14100"/>
          <ac:picMkLst>
            <pc:docMk/>
            <pc:sldMk cId="1816495527" sldId="1827"/>
            <ac:picMk id="7" creationId="{3E6FB535-5D40-49FF-14AC-1E4D80245403}"/>
          </ac:picMkLst>
        </pc:picChg>
        <pc:picChg chg="add mod ord">
          <ac:chgData name="Christian Bachmann" userId="3c02d2ea-e276-49e6-a1c2-502e0f99c9c2" providerId="ADAL" clId="{FB41AA59-3FFF-4DE4-8980-CEF17D4CB978}" dt="2023-12-11T10:41:20.343" v="3273" actId="167"/>
          <ac:picMkLst>
            <pc:docMk/>
            <pc:sldMk cId="1816495527" sldId="1827"/>
            <ac:picMk id="9" creationId="{28811C51-9323-F0BA-F529-B84FCBBB76CC}"/>
          </ac:picMkLst>
        </pc:picChg>
        <pc:picChg chg="add mod">
          <ac:chgData name="Christian Bachmann" userId="3c02d2ea-e276-49e6-a1c2-502e0f99c9c2" providerId="ADAL" clId="{FB41AA59-3FFF-4DE4-8980-CEF17D4CB978}" dt="2023-12-11T10:41:22.985" v="3274" actId="1076"/>
          <ac:picMkLst>
            <pc:docMk/>
            <pc:sldMk cId="1816495527" sldId="1827"/>
            <ac:picMk id="12" creationId="{EF37B1DF-E5C2-437C-E42D-A7FB707A245C}"/>
          </ac:picMkLst>
        </pc:picChg>
      </pc:sldChg>
      <pc:sldChg chg="addSp delSp modSp add mod">
        <pc:chgData name="Christian Bachmann" userId="3c02d2ea-e276-49e6-a1c2-502e0f99c9c2" providerId="ADAL" clId="{FB41AA59-3FFF-4DE4-8980-CEF17D4CB978}" dt="2023-12-08T14:56:13.662" v="2609" actId="20577"/>
        <pc:sldMkLst>
          <pc:docMk/>
          <pc:sldMk cId="1718315928" sldId="1828"/>
        </pc:sldMkLst>
        <pc:spChg chg="mod">
          <ac:chgData name="Christian Bachmann" userId="3c02d2ea-e276-49e6-a1c2-502e0f99c9c2" providerId="ADAL" clId="{FB41AA59-3FFF-4DE4-8980-CEF17D4CB978}" dt="2023-12-08T14:56:13.662" v="2609" actId="20577"/>
          <ac:spMkLst>
            <pc:docMk/>
            <pc:sldMk cId="1718315928" sldId="1828"/>
            <ac:spMk id="2" creationId="{9691E928-2644-6791-D8BC-FBE4C09C6ED7}"/>
          </ac:spMkLst>
        </pc:spChg>
        <pc:spChg chg="add mod">
          <ac:chgData name="Christian Bachmann" userId="3c02d2ea-e276-49e6-a1c2-502e0f99c9c2" providerId="ADAL" clId="{FB41AA59-3FFF-4DE4-8980-CEF17D4CB978}" dt="2023-12-07T09:29:27.608" v="1246" actId="20577"/>
          <ac:spMkLst>
            <pc:docMk/>
            <pc:sldMk cId="1718315928" sldId="1828"/>
            <ac:spMk id="3" creationId="{6CB00E42-8F76-3B0E-70DB-AF00F3B6FBA1}"/>
          </ac:spMkLst>
        </pc:spChg>
        <pc:spChg chg="mod">
          <ac:chgData name="Christian Bachmann" userId="3c02d2ea-e276-49e6-a1c2-502e0f99c9c2" providerId="ADAL" clId="{FB41AA59-3FFF-4DE4-8980-CEF17D4CB978}" dt="2023-12-07T08:43:46.068" v="885" actId="404"/>
          <ac:spMkLst>
            <pc:docMk/>
            <pc:sldMk cId="1718315928" sldId="1828"/>
            <ac:spMk id="4" creationId="{B1B33C2C-1E1C-4DA4-8081-9C167B034F23}"/>
          </ac:spMkLst>
        </pc:spChg>
        <pc:spChg chg="del">
          <ac:chgData name="Christian Bachmann" userId="3c02d2ea-e276-49e6-a1c2-502e0f99c9c2" providerId="ADAL" clId="{FB41AA59-3FFF-4DE4-8980-CEF17D4CB978}" dt="2023-12-07T07:54:05.324" v="345" actId="478"/>
          <ac:spMkLst>
            <pc:docMk/>
            <pc:sldMk cId="1718315928" sldId="1828"/>
            <ac:spMk id="10" creationId="{64FDE2E2-65BB-673C-2ADB-ECDCDD66DCC3}"/>
          </ac:spMkLst>
        </pc:spChg>
        <pc:picChg chg="mod">
          <ac:chgData name="Christian Bachmann" userId="3c02d2ea-e276-49e6-a1c2-502e0f99c9c2" providerId="ADAL" clId="{FB41AA59-3FFF-4DE4-8980-CEF17D4CB978}" dt="2023-12-07T09:29:24.205" v="1244" actId="1076"/>
          <ac:picMkLst>
            <pc:docMk/>
            <pc:sldMk cId="1718315928" sldId="1828"/>
            <ac:picMk id="5" creationId="{77484322-4F9B-2DB8-941E-3200BE1B2B6A}"/>
          </ac:picMkLst>
        </pc:picChg>
        <pc:picChg chg="mod ord">
          <ac:chgData name="Christian Bachmann" userId="3c02d2ea-e276-49e6-a1c2-502e0f99c9c2" providerId="ADAL" clId="{FB41AA59-3FFF-4DE4-8980-CEF17D4CB978}" dt="2023-12-07T09:29:25.232" v="1245" actId="1076"/>
          <ac:picMkLst>
            <pc:docMk/>
            <pc:sldMk cId="1718315928" sldId="1828"/>
            <ac:picMk id="6" creationId="{C0D140B2-04AF-53CD-1DF7-3643AE41DAFD}"/>
          </ac:picMkLst>
        </pc:picChg>
        <pc:picChg chg="mod modCrop">
          <ac:chgData name="Christian Bachmann" userId="3c02d2ea-e276-49e6-a1c2-502e0f99c9c2" providerId="ADAL" clId="{FB41AA59-3FFF-4DE4-8980-CEF17D4CB978}" dt="2023-12-07T07:54:53.571" v="360" actId="1076"/>
          <ac:picMkLst>
            <pc:docMk/>
            <pc:sldMk cId="1718315928" sldId="1828"/>
            <ac:picMk id="8" creationId="{DCE47984-8206-8CFF-669B-8F96D3A828C3}"/>
          </ac:picMkLst>
        </pc:picChg>
        <pc:picChg chg="del">
          <ac:chgData name="Christian Bachmann" userId="3c02d2ea-e276-49e6-a1c2-502e0f99c9c2" providerId="ADAL" clId="{FB41AA59-3FFF-4DE4-8980-CEF17D4CB978}" dt="2023-12-07T07:52:15.916" v="120" actId="478"/>
          <ac:picMkLst>
            <pc:docMk/>
            <pc:sldMk cId="1718315928" sldId="1828"/>
            <ac:picMk id="9" creationId="{DEC29CF8-2938-2AE4-B6A9-9F3774A84B06}"/>
          </ac:picMkLst>
        </pc:picChg>
      </pc:sldChg>
      <pc:sldChg chg="addSp delSp modSp add mod">
        <pc:chgData name="Christian Bachmann" userId="3c02d2ea-e276-49e6-a1c2-502e0f99c9c2" providerId="ADAL" clId="{FB41AA59-3FFF-4DE4-8980-CEF17D4CB978}" dt="2023-12-08T14:57:24.980" v="2640" actId="20577"/>
        <pc:sldMkLst>
          <pc:docMk/>
          <pc:sldMk cId="3559600275" sldId="1829"/>
        </pc:sldMkLst>
        <pc:spChg chg="add mod">
          <ac:chgData name="Christian Bachmann" userId="3c02d2ea-e276-49e6-a1c2-502e0f99c9c2" providerId="ADAL" clId="{FB41AA59-3FFF-4DE4-8980-CEF17D4CB978}" dt="2023-12-07T07:48:01.645" v="63"/>
          <ac:spMkLst>
            <pc:docMk/>
            <pc:sldMk cId="3559600275" sldId="1829"/>
            <ac:spMk id="2" creationId="{00180F59-8C76-FCBE-36AE-405B20A89F1B}"/>
          </ac:spMkLst>
        </pc:spChg>
        <pc:spChg chg="del">
          <ac:chgData name="Christian Bachmann" userId="3c02d2ea-e276-49e6-a1c2-502e0f99c9c2" providerId="ADAL" clId="{FB41AA59-3FFF-4DE4-8980-CEF17D4CB978}" dt="2023-12-07T07:48:48.773" v="88" actId="478"/>
          <ac:spMkLst>
            <pc:docMk/>
            <pc:sldMk cId="3559600275" sldId="1829"/>
            <ac:spMk id="3" creationId="{2EBCE304-475C-8B3F-07FF-EB471EEF3CCF}"/>
          </ac:spMkLst>
        </pc:spChg>
        <pc:spChg chg="mod">
          <ac:chgData name="Christian Bachmann" userId="3c02d2ea-e276-49e6-a1c2-502e0f99c9c2" providerId="ADAL" clId="{FB41AA59-3FFF-4DE4-8980-CEF17D4CB978}" dt="2023-12-08T14:57:24.980" v="2640" actId="20577"/>
          <ac:spMkLst>
            <pc:docMk/>
            <pc:sldMk cId="3559600275" sldId="1829"/>
            <ac:spMk id="4" creationId="{B1B33C2C-1E1C-4DA4-8081-9C167B034F23}"/>
          </ac:spMkLst>
        </pc:spChg>
        <pc:spChg chg="mod">
          <ac:chgData name="Christian Bachmann" userId="3c02d2ea-e276-49e6-a1c2-502e0f99c9c2" providerId="ADAL" clId="{FB41AA59-3FFF-4DE4-8980-CEF17D4CB978}" dt="2023-12-07T10:00:54.371" v="1249" actId="20577"/>
          <ac:spMkLst>
            <pc:docMk/>
            <pc:sldMk cId="3559600275" sldId="1829"/>
            <ac:spMk id="5" creationId="{7577A204-9546-B0CC-BBA0-026E5393E38A}"/>
          </ac:spMkLst>
        </pc:spChg>
        <pc:spChg chg="add mod">
          <ac:chgData name="Christian Bachmann" userId="3c02d2ea-e276-49e6-a1c2-502e0f99c9c2" providerId="ADAL" clId="{FB41AA59-3FFF-4DE4-8980-CEF17D4CB978}" dt="2023-12-07T07:48:01.645" v="63"/>
          <ac:spMkLst>
            <pc:docMk/>
            <pc:sldMk cId="3559600275" sldId="1829"/>
            <ac:spMk id="7" creationId="{5302F33A-4A91-F92C-618D-494A3738FBA1}"/>
          </ac:spMkLst>
        </pc:spChg>
        <pc:picChg chg="mod">
          <ac:chgData name="Christian Bachmann" userId="3c02d2ea-e276-49e6-a1c2-502e0f99c9c2" providerId="ADAL" clId="{FB41AA59-3FFF-4DE4-8980-CEF17D4CB978}" dt="2023-12-07T10:01:03.224" v="1251" actId="14100"/>
          <ac:picMkLst>
            <pc:docMk/>
            <pc:sldMk cId="3559600275" sldId="1829"/>
            <ac:picMk id="8" creationId="{AFE4B033-6342-6C3E-A9ED-5A88E7A756E9}"/>
          </ac:picMkLst>
        </pc:picChg>
      </pc:sldChg>
      <pc:sldChg chg="addSp delSp modSp add mod">
        <pc:chgData name="Christian Bachmann" userId="3c02d2ea-e276-49e6-a1c2-502e0f99c9c2" providerId="ADAL" clId="{FB41AA59-3FFF-4DE4-8980-CEF17D4CB978}" dt="2023-12-12T12:56:59.046" v="4132"/>
        <pc:sldMkLst>
          <pc:docMk/>
          <pc:sldMk cId="2897752838" sldId="1831"/>
        </pc:sldMkLst>
        <pc:spChg chg="add mod">
          <ac:chgData name="Christian Bachmann" userId="3c02d2ea-e276-49e6-a1c2-502e0f99c9c2" providerId="ADAL" clId="{FB41AA59-3FFF-4DE4-8980-CEF17D4CB978}" dt="2023-12-07T07:48:04.252" v="66"/>
          <ac:spMkLst>
            <pc:docMk/>
            <pc:sldMk cId="2897752838" sldId="1831"/>
            <ac:spMk id="2" creationId="{AC1897A2-482D-3C1A-67DF-EBE630E8AC48}"/>
          </ac:spMkLst>
        </pc:spChg>
        <pc:spChg chg="mod">
          <ac:chgData name="Christian Bachmann" userId="3c02d2ea-e276-49e6-a1c2-502e0f99c9c2" providerId="ADAL" clId="{FB41AA59-3FFF-4DE4-8980-CEF17D4CB978}" dt="2023-12-12T12:56:59.046" v="4132"/>
          <ac:spMkLst>
            <pc:docMk/>
            <pc:sldMk cId="2897752838" sldId="1831"/>
            <ac:spMk id="4" creationId="{B1B33C2C-1E1C-4DA4-8081-9C167B034F23}"/>
          </ac:spMkLst>
        </pc:spChg>
        <pc:spChg chg="del">
          <ac:chgData name="Christian Bachmann" userId="3c02d2ea-e276-49e6-a1c2-502e0f99c9c2" providerId="ADAL" clId="{FB41AA59-3FFF-4DE4-8980-CEF17D4CB978}" dt="2023-12-07T07:48:36.230" v="83" actId="478"/>
          <ac:spMkLst>
            <pc:docMk/>
            <pc:sldMk cId="2897752838" sldId="1831"/>
            <ac:spMk id="11" creationId="{CC76CAF9-BFC3-BEAE-C246-BAE072E1DD62}"/>
          </ac:spMkLst>
        </pc:spChg>
        <pc:spChg chg="add mod">
          <ac:chgData name="Christian Bachmann" userId="3c02d2ea-e276-49e6-a1c2-502e0f99c9c2" providerId="ADAL" clId="{FB41AA59-3FFF-4DE4-8980-CEF17D4CB978}" dt="2023-12-07T07:48:04.252" v="66"/>
          <ac:spMkLst>
            <pc:docMk/>
            <pc:sldMk cId="2897752838" sldId="1831"/>
            <ac:spMk id="12" creationId="{E101BAD4-D2F1-A83C-92BE-87E280B2DEEF}"/>
          </ac:spMkLst>
        </pc:spChg>
        <pc:spChg chg="mod">
          <ac:chgData name="Christian Bachmann" userId="3c02d2ea-e276-49e6-a1c2-502e0f99c9c2" providerId="ADAL" clId="{FB41AA59-3FFF-4DE4-8980-CEF17D4CB978}" dt="2023-12-08T14:41:58.450" v="1912" actId="1076"/>
          <ac:spMkLst>
            <pc:docMk/>
            <pc:sldMk cId="2897752838" sldId="1831"/>
            <ac:spMk id="22" creationId="{A463AC06-F1EA-F982-717A-E37F1883B259}"/>
          </ac:spMkLst>
        </pc:spChg>
        <pc:spChg chg="add mod">
          <ac:chgData name="Christian Bachmann" userId="3c02d2ea-e276-49e6-a1c2-502e0f99c9c2" providerId="ADAL" clId="{FB41AA59-3FFF-4DE4-8980-CEF17D4CB978}" dt="2023-12-08T14:43:30.412" v="2021" actId="1076"/>
          <ac:spMkLst>
            <pc:docMk/>
            <pc:sldMk cId="2897752838" sldId="1831"/>
            <ac:spMk id="32" creationId="{6AF6FC0F-BB54-272D-09CA-ECE626493911}"/>
          </ac:spMkLst>
        </pc:spChg>
        <pc:spChg chg="mod">
          <ac:chgData name="Christian Bachmann" userId="3c02d2ea-e276-49e6-a1c2-502e0f99c9c2" providerId="ADAL" clId="{FB41AA59-3FFF-4DE4-8980-CEF17D4CB978}" dt="2023-12-08T14:41:46.997" v="1910" actId="1037"/>
          <ac:spMkLst>
            <pc:docMk/>
            <pc:sldMk cId="2897752838" sldId="1831"/>
            <ac:spMk id="48" creationId="{A4D662A3-00E3-32A7-D84B-5D92E5AD9DC3}"/>
          </ac:spMkLst>
        </pc:spChg>
        <pc:grpChg chg="mod">
          <ac:chgData name="Christian Bachmann" userId="3c02d2ea-e276-49e6-a1c2-502e0f99c9c2" providerId="ADAL" clId="{FB41AA59-3FFF-4DE4-8980-CEF17D4CB978}" dt="2023-12-08T14:41:33.571" v="1876" actId="1037"/>
          <ac:grpSpMkLst>
            <pc:docMk/>
            <pc:sldMk cId="2897752838" sldId="1831"/>
            <ac:grpSpMk id="42" creationId="{99B50DC6-460F-FC59-52C6-9D6CC1FD216B}"/>
          </ac:grpSpMkLst>
        </pc:grpChg>
        <pc:picChg chg="mod modCrop">
          <ac:chgData name="Christian Bachmann" userId="3c02d2ea-e276-49e6-a1c2-502e0f99c9c2" providerId="ADAL" clId="{FB41AA59-3FFF-4DE4-8980-CEF17D4CB978}" dt="2023-12-08T14:41:28.361" v="1853" actId="732"/>
          <ac:picMkLst>
            <pc:docMk/>
            <pc:sldMk cId="2897752838" sldId="1831"/>
            <ac:picMk id="3" creationId="{90E5B89D-7753-6ADE-9C5C-7A1DD747E2D6}"/>
          </ac:picMkLst>
        </pc:picChg>
        <pc:picChg chg="mod">
          <ac:chgData name="Christian Bachmann" userId="3c02d2ea-e276-49e6-a1c2-502e0f99c9c2" providerId="ADAL" clId="{FB41AA59-3FFF-4DE4-8980-CEF17D4CB978}" dt="2023-12-08T14:42:49.535" v="1984" actId="1076"/>
          <ac:picMkLst>
            <pc:docMk/>
            <pc:sldMk cId="2897752838" sldId="1831"/>
            <ac:picMk id="5" creationId="{D95DCD76-BB3E-48B2-2445-D4CB06246224}"/>
          </ac:picMkLst>
        </pc:picChg>
        <pc:picChg chg="mod">
          <ac:chgData name="Christian Bachmann" userId="3c02d2ea-e276-49e6-a1c2-502e0f99c9c2" providerId="ADAL" clId="{FB41AA59-3FFF-4DE4-8980-CEF17D4CB978}" dt="2023-12-08T14:42:20.291" v="1936" actId="1037"/>
          <ac:picMkLst>
            <pc:docMk/>
            <pc:sldMk cId="2897752838" sldId="1831"/>
            <ac:picMk id="6" creationId="{1C4AF82B-A402-2F39-F4A1-314BF866BF8A}"/>
          </ac:picMkLst>
        </pc:picChg>
        <pc:picChg chg="add mod">
          <ac:chgData name="Christian Bachmann" userId="3c02d2ea-e276-49e6-a1c2-502e0f99c9c2" providerId="ADAL" clId="{FB41AA59-3FFF-4DE4-8980-CEF17D4CB978}" dt="2023-12-08T14:43:00.650" v="1989" actId="14100"/>
          <ac:picMkLst>
            <pc:docMk/>
            <pc:sldMk cId="2897752838" sldId="1831"/>
            <ac:picMk id="28" creationId="{5CF4491D-7C01-81F3-3809-0CA270F12E1B}"/>
          </ac:picMkLst>
        </pc:picChg>
        <pc:picChg chg="add del">
          <ac:chgData name="Christian Bachmann" userId="3c02d2ea-e276-49e6-a1c2-502e0f99c9c2" providerId="ADAL" clId="{FB41AA59-3FFF-4DE4-8980-CEF17D4CB978}" dt="2023-12-08T14:43:06.438" v="1991" actId="22"/>
          <ac:picMkLst>
            <pc:docMk/>
            <pc:sldMk cId="2897752838" sldId="1831"/>
            <ac:picMk id="31" creationId="{B272CE94-CD1B-E6BF-3990-01E77158F203}"/>
          </ac:picMkLst>
        </pc:picChg>
        <pc:cxnChg chg="mod">
          <ac:chgData name="Christian Bachmann" userId="3c02d2ea-e276-49e6-a1c2-502e0f99c9c2" providerId="ADAL" clId="{FB41AA59-3FFF-4DE4-8980-CEF17D4CB978}" dt="2023-12-08T14:42:26.229" v="1938" actId="14100"/>
          <ac:cxnSpMkLst>
            <pc:docMk/>
            <pc:sldMk cId="2897752838" sldId="1831"/>
            <ac:cxnSpMk id="7" creationId="{B68A551C-DF66-3EEB-602F-D42A70A686D0}"/>
          </ac:cxnSpMkLst>
        </pc:cxnChg>
        <pc:cxnChg chg="mod">
          <ac:chgData name="Christian Bachmann" userId="3c02d2ea-e276-49e6-a1c2-502e0f99c9c2" providerId="ADAL" clId="{FB41AA59-3FFF-4DE4-8980-CEF17D4CB978}" dt="2023-12-08T14:42:52.128" v="1985" actId="14100"/>
          <ac:cxnSpMkLst>
            <pc:docMk/>
            <pc:sldMk cId="2897752838" sldId="1831"/>
            <ac:cxnSpMk id="26" creationId="{7AE7B28A-9D92-2F07-8D95-F3A4723218DD}"/>
          </ac:cxnSpMkLst>
        </pc:cxnChg>
        <pc:cxnChg chg="mod">
          <ac:chgData name="Christian Bachmann" userId="3c02d2ea-e276-49e6-a1c2-502e0f99c9c2" providerId="ADAL" clId="{FB41AA59-3FFF-4DE4-8980-CEF17D4CB978}" dt="2023-12-08T14:42:31.439" v="1939" actId="14100"/>
          <ac:cxnSpMkLst>
            <pc:docMk/>
            <pc:sldMk cId="2897752838" sldId="1831"/>
            <ac:cxnSpMk id="33" creationId="{44BF6021-F9A5-5746-AC84-79C4FDB32D02}"/>
          </ac:cxnSpMkLst>
        </pc:cxnChg>
        <pc:cxnChg chg="mod">
          <ac:chgData name="Christian Bachmann" userId="3c02d2ea-e276-49e6-a1c2-502e0f99c9c2" providerId="ADAL" clId="{FB41AA59-3FFF-4DE4-8980-CEF17D4CB978}" dt="2023-12-08T14:42:10.383" v="1916" actId="14100"/>
          <ac:cxnSpMkLst>
            <pc:docMk/>
            <pc:sldMk cId="2897752838" sldId="1831"/>
            <ac:cxnSpMk id="36" creationId="{9D6CA73A-12C9-E9F9-8C32-3C2C0040ED28}"/>
          </ac:cxnSpMkLst>
        </pc:cxnChg>
        <pc:cxnChg chg="mod">
          <ac:chgData name="Christian Bachmann" userId="3c02d2ea-e276-49e6-a1c2-502e0f99c9c2" providerId="ADAL" clId="{FB41AA59-3FFF-4DE4-8980-CEF17D4CB978}" dt="2023-12-08T14:42:10.383" v="1916" actId="14100"/>
          <ac:cxnSpMkLst>
            <pc:docMk/>
            <pc:sldMk cId="2897752838" sldId="1831"/>
            <ac:cxnSpMk id="39" creationId="{0410BD6A-4E20-F3B2-8D61-3050CD3909AD}"/>
          </ac:cxnSpMkLst>
        </pc:cxnChg>
        <pc:cxnChg chg="mod">
          <ac:chgData name="Christian Bachmann" userId="3c02d2ea-e276-49e6-a1c2-502e0f99c9c2" providerId="ADAL" clId="{FB41AA59-3FFF-4DE4-8980-CEF17D4CB978}" dt="2023-12-08T14:41:54.821" v="1911" actId="14100"/>
          <ac:cxnSpMkLst>
            <pc:docMk/>
            <pc:sldMk cId="2897752838" sldId="1831"/>
            <ac:cxnSpMk id="44" creationId="{47A68187-3714-40E1-9B97-A455DDF08319}"/>
          </ac:cxnSpMkLst>
        </pc:cxnChg>
        <pc:cxnChg chg="mod">
          <ac:chgData name="Christian Bachmann" userId="3c02d2ea-e276-49e6-a1c2-502e0f99c9c2" providerId="ADAL" clId="{FB41AA59-3FFF-4DE4-8980-CEF17D4CB978}" dt="2023-12-08T14:42:13.969" v="1917" actId="14100"/>
          <ac:cxnSpMkLst>
            <pc:docMk/>
            <pc:sldMk cId="2897752838" sldId="1831"/>
            <ac:cxnSpMk id="49" creationId="{C4586CB8-E271-4E5F-3D14-0A972FB9B5B7}"/>
          </ac:cxnSpMkLst>
        </pc:cxnChg>
      </pc:sldChg>
      <pc:sldChg chg="addSp delSp modSp add mod">
        <pc:chgData name="Christian Bachmann" userId="3c02d2ea-e276-49e6-a1c2-502e0f99c9c2" providerId="ADAL" clId="{FB41AA59-3FFF-4DE4-8980-CEF17D4CB978}" dt="2023-12-07T08:44:13.149" v="890" actId="404"/>
        <pc:sldMkLst>
          <pc:docMk/>
          <pc:sldMk cId="1671684470" sldId="1835"/>
        </pc:sldMkLst>
        <pc:spChg chg="mod">
          <ac:chgData name="Christian Bachmann" userId="3c02d2ea-e276-49e6-a1c2-502e0f99c9c2" providerId="ADAL" clId="{FB41AA59-3FFF-4DE4-8980-CEF17D4CB978}" dt="2023-12-07T08:42:57.889" v="817" actId="1038"/>
          <ac:spMkLst>
            <pc:docMk/>
            <pc:sldMk cId="1671684470" sldId="1835"/>
            <ac:spMk id="2" creationId="{F223DB01-85DD-2218-08E8-B0CD7EB6B50E}"/>
          </ac:spMkLst>
        </pc:spChg>
        <pc:spChg chg="add mod">
          <ac:chgData name="Christian Bachmann" userId="3c02d2ea-e276-49e6-a1c2-502e0f99c9c2" providerId="ADAL" clId="{FB41AA59-3FFF-4DE4-8980-CEF17D4CB978}" dt="2023-12-07T07:47:57.235" v="62" actId="1036"/>
          <ac:spMkLst>
            <pc:docMk/>
            <pc:sldMk cId="1671684470" sldId="1835"/>
            <ac:spMk id="3" creationId="{82B7C58A-0F80-3480-A5B0-4B3623E8BA79}"/>
          </ac:spMkLst>
        </pc:spChg>
        <pc:spChg chg="mod">
          <ac:chgData name="Christian Bachmann" userId="3c02d2ea-e276-49e6-a1c2-502e0f99c9c2" providerId="ADAL" clId="{FB41AA59-3FFF-4DE4-8980-CEF17D4CB978}" dt="2023-12-07T08:44:13.149" v="890" actId="404"/>
          <ac:spMkLst>
            <pc:docMk/>
            <pc:sldMk cId="1671684470" sldId="1835"/>
            <ac:spMk id="4" creationId="{B1B33C2C-1E1C-4DA4-8081-9C167B034F23}"/>
          </ac:spMkLst>
        </pc:spChg>
        <pc:spChg chg="add mod">
          <ac:chgData name="Christian Bachmann" userId="3c02d2ea-e276-49e6-a1c2-502e0f99c9c2" providerId="ADAL" clId="{FB41AA59-3FFF-4DE4-8980-CEF17D4CB978}" dt="2023-12-07T07:49:52.149" v="117" actId="1035"/>
          <ac:spMkLst>
            <pc:docMk/>
            <pc:sldMk cId="1671684470" sldId="1835"/>
            <ac:spMk id="5" creationId="{C0A608BD-2F4E-CBC9-4BBB-00106072B08E}"/>
          </ac:spMkLst>
        </pc:spChg>
        <pc:spChg chg="del">
          <ac:chgData name="Christian Bachmann" userId="3c02d2ea-e276-49e6-a1c2-502e0f99c9c2" providerId="ADAL" clId="{FB41AA59-3FFF-4DE4-8980-CEF17D4CB978}" dt="2023-12-07T07:48:46.916" v="87" actId="478"/>
          <ac:spMkLst>
            <pc:docMk/>
            <pc:sldMk cId="1671684470" sldId="1835"/>
            <ac:spMk id="6" creationId="{06391CBB-1CE1-C5FB-0C7E-B61464D7C055}"/>
          </ac:spMkLst>
        </pc:spChg>
        <pc:spChg chg="mod">
          <ac:chgData name="Christian Bachmann" userId="3c02d2ea-e276-49e6-a1c2-502e0f99c9c2" providerId="ADAL" clId="{FB41AA59-3FFF-4DE4-8980-CEF17D4CB978}" dt="2023-12-07T07:49:52.149" v="117" actId="1035"/>
          <ac:spMkLst>
            <pc:docMk/>
            <pc:sldMk cId="1671684470" sldId="1835"/>
            <ac:spMk id="8" creationId="{BE260192-81A0-12DB-AA1F-C6F6DAE024CE}"/>
          </ac:spMkLst>
        </pc:spChg>
        <pc:spChg chg="mod">
          <ac:chgData name="Christian Bachmann" userId="3c02d2ea-e276-49e6-a1c2-502e0f99c9c2" providerId="ADAL" clId="{FB41AA59-3FFF-4DE4-8980-CEF17D4CB978}" dt="2023-12-07T07:49:52.149" v="117" actId="1035"/>
          <ac:spMkLst>
            <pc:docMk/>
            <pc:sldMk cId="1671684470" sldId="1835"/>
            <ac:spMk id="10" creationId="{BF2332D5-241C-F7C2-6F66-D0D0B4AECA12}"/>
          </ac:spMkLst>
        </pc:spChg>
        <pc:spChg chg="mod">
          <ac:chgData name="Christian Bachmann" userId="3c02d2ea-e276-49e6-a1c2-502e0f99c9c2" providerId="ADAL" clId="{FB41AA59-3FFF-4DE4-8980-CEF17D4CB978}" dt="2023-12-07T07:49:52.149" v="117" actId="1035"/>
          <ac:spMkLst>
            <pc:docMk/>
            <pc:sldMk cId="1671684470" sldId="1835"/>
            <ac:spMk id="12" creationId="{0A33D883-CE7F-90A1-F520-67094D4E70CB}"/>
          </ac:spMkLst>
        </pc:spChg>
        <pc:spChg chg="mod">
          <ac:chgData name="Christian Bachmann" userId="3c02d2ea-e276-49e6-a1c2-502e0f99c9c2" providerId="ADAL" clId="{FB41AA59-3FFF-4DE4-8980-CEF17D4CB978}" dt="2023-12-07T07:49:52.149" v="117" actId="1035"/>
          <ac:spMkLst>
            <pc:docMk/>
            <pc:sldMk cId="1671684470" sldId="1835"/>
            <ac:spMk id="13" creationId="{3E5A27CB-4913-2081-5C4A-A52A4BC240F7}"/>
          </ac:spMkLst>
        </pc:spChg>
        <pc:picChg chg="mod">
          <ac:chgData name="Christian Bachmann" userId="3c02d2ea-e276-49e6-a1c2-502e0f99c9c2" providerId="ADAL" clId="{FB41AA59-3FFF-4DE4-8980-CEF17D4CB978}" dt="2023-12-07T07:49:52.149" v="117" actId="1035"/>
          <ac:picMkLst>
            <pc:docMk/>
            <pc:sldMk cId="1671684470" sldId="1835"/>
            <ac:picMk id="7" creationId="{1A3B2E93-FB27-1D9B-7D8B-33CCD5FE1CED}"/>
          </ac:picMkLst>
        </pc:picChg>
        <pc:cxnChg chg="mod">
          <ac:chgData name="Christian Bachmann" userId="3c02d2ea-e276-49e6-a1c2-502e0f99c9c2" providerId="ADAL" clId="{FB41AA59-3FFF-4DE4-8980-CEF17D4CB978}" dt="2023-12-07T07:49:52.149" v="117" actId="1035"/>
          <ac:cxnSpMkLst>
            <pc:docMk/>
            <pc:sldMk cId="1671684470" sldId="1835"/>
            <ac:cxnSpMk id="9" creationId="{0CDBA43E-F2DA-0648-18F2-AF473563094C}"/>
          </ac:cxnSpMkLst>
        </pc:cxnChg>
        <pc:cxnChg chg="mod">
          <ac:chgData name="Christian Bachmann" userId="3c02d2ea-e276-49e6-a1c2-502e0f99c9c2" providerId="ADAL" clId="{FB41AA59-3FFF-4DE4-8980-CEF17D4CB978}" dt="2023-12-07T07:49:52.149" v="117" actId="1035"/>
          <ac:cxnSpMkLst>
            <pc:docMk/>
            <pc:sldMk cId="1671684470" sldId="1835"/>
            <ac:cxnSpMk id="11" creationId="{A3F45EB2-238B-0E68-E3C0-6F31B22142E0}"/>
          </ac:cxnSpMkLst>
        </pc:cxnChg>
        <pc:cxnChg chg="mod">
          <ac:chgData name="Christian Bachmann" userId="3c02d2ea-e276-49e6-a1c2-502e0f99c9c2" providerId="ADAL" clId="{FB41AA59-3FFF-4DE4-8980-CEF17D4CB978}" dt="2023-12-07T07:49:52.149" v="117" actId="1035"/>
          <ac:cxnSpMkLst>
            <pc:docMk/>
            <pc:sldMk cId="1671684470" sldId="1835"/>
            <ac:cxnSpMk id="14" creationId="{374F4A14-C262-ED4C-047E-E6BC13466A01}"/>
          </ac:cxnSpMkLst>
        </pc:cxnChg>
        <pc:cxnChg chg="mod">
          <ac:chgData name="Christian Bachmann" userId="3c02d2ea-e276-49e6-a1c2-502e0f99c9c2" providerId="ADAL" clId="{FB41AA59-3FFF-4DE4-8980-CEF17D4CB978}" dt="2023-12-07T07:49:52.149" v="117" actId="1035"/>
          <ac:cxnSpMkLst>
            <pc:docMk/>
            <pc:sldMk cId="1671684470" sldId="1835"/>
            <ac:cxnSpMk id="15" creationId="{7C4B167D-C7E1-C288-3010-C92355C5277C}"/>
          </ac:cxnSpMkLst>
        </pc:cxnChg>
      </pc:sldChg>
      <pc:sldChg chg="addSp delSp modSp add mod">
        <pc:chgData name="Christian Bachmann" userId="3c02d2ea-e276-49e6-a1c2-502e0f99c9c2" providerId="ADAL" clId="{FB41AA59-3FFF-4DE4-8980-CEF17D4CB978}" dt="2023-12-07T08:45:11.320" v="899" actId="255"/>
        <pc:sldMkLst>
          <pc:docMk/>
          <pc:sldMk cId="509517742" sldId="1836"/>
        </pc:sldMkLst>
        <pc:spChg chg="mod">
          <ac:chgData name="Christian Bachmann" userId="3c02d2ea-e276-49e6-a1c2-502e0f99c9c2" providerId="ADAL" clId="{FB41AA59-3FFF-4DE4-8980-CEF17D4CB978}" dt="2023-12-07T08:45:11.320" v="899" actId="255"/>
          <ac:spMkLst>
            <pc:docMk/>
            <pc:sldMk cId="509517742" sldId="1836"/>
            <ac:spMk id="4" creationId="{B1B33C2C-1E1C-4DA4-8081-9C167B034F23}"/>
          </ac:spMkLst>
        </pc:spChg>
        <pc:spChg chg="del">
          <ac:chgData name="Christian Bachmann" userId="3c02d2ea-e276-49e6-a1c2-502e0f99c9c2" providerId="ADAL" clId="{FB41AA59-3FFF-4DE4-8980-CEF17D4CB978}" dt="2023-12-07T07:48:27.303" v="80" actId="478"/>
          <ac:spMkLst>
            <pc:docMk/>
            <pc:sldMk cId="509517742" sldId="1836"/>
            <ac:spMk id="5" creationId="{81B6B466-8E41-520C-E65A-AE34D0EA5949}"/>
          </ac:spMkLst>
        </pc:spChg>
        <pc:spChg chg="add mod">
          <ac:chgData name="Christian Bachmann" userId="3c02d2ea-e276-49e6-a1c2-502e0f99c9c2" providerId="ADAL" clId="{FB41AA59-3FFF-4DE4-8980-CEF17D4CB978}" dt="2023-12-07T07:48:07.725" v="69"/>
          <ac:spMkLst>
            <pc:docMk/>
            <pc:sldMk cId="509517742" sldId="1836"/>
            <ac:spMk id="6" creationId="{0E4C85E2-379D-5498-2D05-9AB80EDF45C5}"/>
          </ac:spMkLst>
        </pc:spChg>
        <pc:spChg chg="add mod">
          <ac:chgData name="Christian Bachmann" userId="3c02d2ea-e276-49e6-a1c2-502e0f99c9c2" providerId="ADAL" clId="{FB41AA59-3FFF-4DE4-8980-CEF17D4CB978}" dt="2023-12-07T07:48:07.725" v="69"/>
          <ac:spMkLst>
            <pc:docMk/>
            <pc:sldMk cId="509517742" sldId="1836"/>
            <ac:spMk id="9" creationId="{9C11DA2A-2345-67E7-8424-84C7049ED9D7}"/>
          </ac:spMkLst>
        </pc:spChg>
      </pc:sldChg>
      <pc:sldChg chg="addSp delSp modSp add mod ord">
        <pc:chgData name="Christian Bachmann" userId="3c02d2ea-e276-49e6-a1c2-502e0f99c9c2" providerId="ADAL" clId="{FB41AA59-3FFF-4DE4-8980-CEF17D4CB978}" dt="2023-12-08T14:53:46.548" v="2568"/>
        <pc:sldMkLst>
          <pc:docMk/>
          <pc:sldMk cId="2809734370" sldId="1837"/>
        </pc:sldMkLst>
        <pc:spChg chg="mod">
          <ac:chgData name="Christian Bachmann" userId="3c02d2ea-e276-49e6-a1c2-502e0f99c9c2" providerId="ADAL" clId="{FB41AA59-3FFF-4DE4-8980-CEF17D4CB978}" dt="2023-12-08T14:46:01" v="2099" actId="14100"/>
          <ac:spMkLst>
            <pc:docMk/>
            <pc:sldMk cId="2809734370" sldId="1837"/>
            <ac:spMk id="2" creationId="{F223DB01-85DD-2218-08E8-B0CD7EB6B50E}"/>
          </ac:spMkLst>
        </pc:spChg>
        <pc:spChg chg="add mod">
          <ac:chgData name="Christian Bachmann" userId="3c02d2ea-e276-49e6-a1c2-502e0f99c9c2" providerId="ADAL" clId="{FB41AA59-3FFF-4DE4-8980-CEF17D4CB978}" dt="2023-12-07T07:48:10.547" v="71"/>
          <ac:spMkLst>
            <pc:docMk/>
            <pc:sldMk cId="2809734370" sldId="1837"/>
            <ac:spMk id="3" creationId="{E08F80DD-A11B-7252-A78B-C80107C67AA0}"/>
          </ac:spMkLst>
        </pc:spChg>
        <pc:spChg chg="mod">
          <ac:chgData name="Christian Bachmann" userId="3c02d2ea-e276-49e6-a1c2-502e0f99c9c2" providerId="ADAL" clId="{FB41AA59-3FFF-4DE4-8980-CEF17D4CB978}" dt="2023-12-07T08:45:24.177" v="901" actId="404"/>
          <ac:spMkLst>
            <pc:docMk/>
            <pc:sldMk cId="2809734370" sldId="1837"/>
            <ac:spMk id="4" creationId="{B1B33C2C-1E1C-4DA4-8081-9C167B034F23}"/>
          </ac:spMkLst>
        </pc:spChg>
        <pc:spChg chg="add mod">
          <ac:chgData name="Christian Bachmann" userId="3c02d2ea-e276-49e6-a1c2-502e0f99c9c2" providerId="ADAL" clId="{FB41AA59-3FFF-4DE4-8980-CEF17D4CB978}" dt="2023-12-08T14:47:56.532" v="2322" actId="20577"/>
          <ac:spMkLst>
            <pc:docMk/>
            <pc:sldMk cId="2809734370" sldId="1837"/>
            <ac:spMk id="5" creationId="{1A5C1280-099C-86EE-5C3A-9A94FA206DF0}"/>
          </ac:spMkLst>
        </pc:spChg>
        <pc:spChg chg="del">
          <ac:chgData name="Christian Bachmann" userId="3c02d2ea-e276-49e6-a1c2-502e0f99c9c2" providerId="ADAL" clId="{FB41AA59-3FFF-4DE4-8980-CEF17D4CB978}" dt="2023-12-07T07:48:23.525" v="78" actId="478"/>
          <ac:spMkLst>
            <pc:docMk/>
            <pc:sldMk cId="2809734370" sldId="1837"/>
            <ac:spMk id="5" creationId="{28D6F77B-69E6-AFBC-922A-B101DA81671B}"/>
          </ac:spMkLst>
        </pc:spChg>
        <pc:spChg chg="add mod">
          <ac:chgData name="Christian Bachmann" userId="3c02d2ea-e276-49e6-a1c2-502e0f99c9c2" providerId="ADAL" clId="{FB41AA59-3FFF-4DE4-8980-CEF17D4CB978}" dt="2023-12-07T07:48:10.547" v="71"/>
          <ac:spMkLst>
            <pc:docMk/>
            <pc:sldMk cId="2809734370" sldId="1837"/>
            <ac:spMk id="8" creationId="{2DE2E0FC-8FF6-96E8-71D3-FD42C8D60D85}"/>
          </ac:spMkLst>
        </pc:spChg>
        <pc:picChg chg="mod">
          <ac:chgData name="Christian Bachmann" userId="3c02d2ea-e276-49e6-a1c2-502e0f99c9c2" providerId="ADAL" clId="{FB41AA59-3FFF-4DE4-8980-CEF17D4CB978}" dt="2023-12-08T14:48:07.519" v="2325" actId="1076"/>
          <ac:picMkLst>
            <pc:docMk/>
            <pc:sldMk cId="2809734370" sldId="1837"/>
            <ac:picMk id="6" creationId="{B0AA410C-164B-2853-D300-35F9B67D7747}"/>
          </ac:picMkLst>
        </pc:picChg>
        <pc:picChg chg="mod">
          <ac:chgData name="Christian Bachmann" userId="3c02d2ea-e276-49e6-a1c2-502e0f99c9c2" providerId="ADAL" clId="{FB41AA59-3FFF-4DE4-8980-CEF17D4CB978}" dt="2023-12-08T14:45:30.411" v="2093" actId="1076"/>
          <ac:picMkLst>
            <pc:docMk/>
            <pc:sldMk cId="2809734370" sldId="1837"/>
            <ac:picMk id="7" creationId="{9E7A017E-1233-671D-FBED-B9316CBCEF88}"/>
          </ac:picMkLst>
        </pc:picChg>
        <pc:picChg chg="del mod modCrop">
          <ac:chgData name="Christian Bachmann" userId="3c02d2ea-e276-49e6-a1c2-502e0f99c9c2" providerId="ADAL" clId="{FB41AA59-3FFF-4DE4-8980-CEF17D4CB978}" dt="2023-12-08T14:45:54.596" v="2097" actId="478"/>
          <ac:picMkLst>
            <pc:docMk/>
            <pc:sldMk cId="2809734370" sldId="1837"/>
            <ac:picMk id="11" creationId="{2EFC59D1-31C0-3ACB-1619-0830FF3A751E}"/>
          </ac:picMkLst>
        </pc:picChg>
      </pc:sldChg>
      <pc:sldChg chg="addSp delSp modSp add del mod">
        <pc:chgData name="Christian Bachmann" userId="3c02d2ea-e276-49e6-a1c2-502e0f99c9c2" providerId="ADAL" clId="{FB41AA59-3FFF-4DE4-8980-CEF17D4CB978}" dt="2023-12-11T14:47:53.380" v="3354" actId="2696"/>
        <pc:sldMkLst>
          <pc:docMk/>
          <pc:sldMk cId="1808631474" sldId="1838"/>
        </pc:sldMkLst>
        <pc:spChg chg="add mod">
          <ac:chgData name="Christian Bachmann" userId="3c02d2ea-e276-49e6-a1c2-502e0f99c9c2" providerId="ADAL" clId="{FB41AA59-3FFF-4DE4-8980-CEF17D4CB978}" dt="2023-12-07T07:48:12.066" v="73"/>
          <ac:spMkLst>
            <pc:docMk/>
            <pc:sldMk cId="1808631474" sldId="1838"/>
            <ac:spMk id="3" creationId="{1ADE7F06-0022-BF88-A6D6-1E35B950F3AF}"/>
          </ac:spMkLst>
        </pc:spChg>
        <pc:spChg chg="mod">
          <ac:chgData name="Christian Bachmann" userId="3c02d2ea-e276-49e6-a1c2-502e0f99c9c2" providerId="ADAL" clId="{FB41AA59-3FFF-4DE4-8980-CEF17D4CB978}" dt="2023-12-07T08:45:49.551" v="913" actId="255"/>
          <ac:spMkLst>
            <pc:docMk/>
            <pc:sldMk cId="1808631474" sldId="1838"/>
            <ac:spMk id="4" creationId="{B1B33C2C-1E1C-4DA4-8081-9C167B034F23}"/>
          </ac:spMkLst>
        </pc:spChg>
        <pc:spChg chg="del">
          <ac:chgData name="Christian Bachmann" userId="3c02d2ea-e276-49e6-a1c2-502e0f99c9c2" providerId="ADAL" clId="{FB41AA59-3FFF-4DE4-8980-CEF17D4CB978}" dt="2023-12-07T07:48:19.309" v="76" actId="478"/>
          <ac:spMkLst>
            <pc:docMk/>
            <pc:sldMk cId="1808631474" sldId="1838"/>
            <ac:spMk id="5" creationId="{93FDBEF9-E729-3D40-A2B3-F45A9218811C}"/>
          </ac:spMkLst>
        </pc:spChg>
        <pc:spChg chg="add mod">
          <ac:chgData name="Christian Bachmann" userId="3c02d2ea-e276-49e6-a1c2-502e0f99c9c2" providerId="ADAL" clId="{FB41AA59-3FFF-4DE4-8980-CEF17D4CB978}" dt="2023-12-07T07:48:12.066" v="73"/>
          <ac:spMkLst>
            <pc:docMk/>
            <pc:sldMk cId="1808631474" sldId="1838"/>
            <ac:spMk id="6" creationId="{2ED7CD00-8D7A-74F5-C65F-39098910B638}"/>
          </ac:spMkLst>
        </pc:spChg>
      </pc:sldChg>
      <pc:sldChg chg="addSp delSp modSp add mod">
        <pc:chgData name="Christian Bachmann" userId="3c02d2ea-e276-49e6-a1c2-502e0f99c9c2" providerId="ADAL" clId="{FB41AA59-3FFF-4DE4-8980-CEF17D4CB978}" dt="2023-12-12T12:57:10.326" v="4134" actId="20577"/>
        <pc:sldMkLst>
          <pc:docMk/>
          <pc:sldMk cId="2280857023" sldId="1838"/>
        </pc:sldMkLst>
        <pc:spChg chg="mod">
          <ac:chgData name="Christian Bachmann" userId="3c02d2ea-e276-49e6-a1c2-502e0f99c9c2" providerId="ADAL" clId="{FB41AA59-3FFF-4DE4-8980-CEF17D4CB978}" dt="2023-12-12T10:14:35.073" v="3496" actId="1076"/>
          <ac:spMkLst>
            <pc:docMk/>
            <pc:sldMk cId="2280857023" sldId="1838"/>
            <ac:spMk id="2" creationId="{F223DB01-85DD-2218-08E8-B0CD7EB6B50E}"/>
          </ac:spMkLst>
        </pc:spChg>
        <pc:spChg chg="mod">
          <ac:chgData name="Christian Bachmann" userId="3c02d2ea-e276-49e6-a1c2-502e0f99c9c2" providerId="ADAL" clId="{FB41AA59-3FFF-4DE4-8980-CEF17D4CB978}" dt="2023-12-12T12:57:10.326" v="4134" actId="20577"/>
          <ac:spMkLst>
            <pc:docMk/>
            <pc:sldMk cId="2280857023" sldId="1838"/>
            <ac:spMk id="4" creationId="{B1B33C2C-1E1C-4DA4-8081-9C167B034F23}"/>
          </ac:spMkLst>
        </pc:spChg>
        <pc:spChg chg="mod">
          <ac:chgData name="Christian Bachmann" userId="3c02d2ea-e276-49e6-a1c2-502e0f99c9c2" providerId="ADAL" clId="{FB41AA59-3FFF-4DE4-8980-CEF17D4CB978}" dt="2023-12-11T14:49:20.778" v="3356"/>
          <ac:spMkLst>
            <pc:docMk/>
            <pc:sldMk cId="2280857023" sldId="1838"/>
            <ac:spMk id="11" creationId="{8C30069B-4510-434E-E2AD-A9A432D674FF}"/>
          </ac:spMkLst>
        </pc:spChg>
        <pc:spChg chg="mod">
          <ac:chgData name="Christian Bachmann" userId="3c02d2ea-e276-49e6-a1c2-502e0f99c9c2" providerId="ADAL" clId="{FB41AA59-3FFF-4DE4-8980-CEF17D4CB978}" dt="2023-12-11T14:49:20.778" v="3356"/>
          <ac:spMkLst>
            <pc:docMk/>
            <pc:sldMk cId="2280857023" sldId="1838"/>
            <ac:spMk id="12" creationId="{B6FED393-08DE-D204-00C3-B570AFBBAA87}"/>
          </ac:spMkLst>
        </pc:spChg>
        <pc:spChg chg="mod">
          <ac:chgData name="Christian Bachmann" userId="3c02d2ea-e276-49e6-a1c2-502e0f99c9c2" providerId="ADAL" clId="{FB41AA59-3FFF-4DE4-8980-CEF17D4CB978}" dt="2023-12-11T14:49:20.778" v="3356"/>
          <ac:spMkLst>
            <pc:docMk/>
            <pc:sldMk cId="2280857023" sldId="1838"/>
            <ac:spMk id="13" creationId="{0C94D2A0-D7D5-3DBE-7097-029FE1E7084F}"/>
          </ac:spMkLst>
        </pc:spChg>
        <pc:spChg chg="mod">
          <ac:chgData name="Christian Bachmann" userId="3c02d2ea-e276-49e6-a1c2-502e0f99c9c2" providerId="ADAL" clId="{FB41AA59-3FFF-4DE4-8980-CEF17D4CB978}" dt="2023-12-11T14:49:20.778" v="3356"/>
          <ac:spMkLst>
            <pc:docMk/>
            <pc:sldMk cId="2280857023" sldId="1838"/>
            <ac:spMk id="14" creationId="{DFA780C8-2523-69AB-284B-9C93087384C7}"/>
          </ac:spMkLst>
        </pc:spChg>
        <pc:spChg chg="add mod">
          <ac:chgData name="Christian Bachmann" userId="3c02d2ea-e276-49e6-a1c2-502e0f99c9c2" providerId="ADAL" clId="{FB41AA59-3FFF-4DE4-8980-CEF17D4CB978}" dt="2023-12-12T10:14:57.972" v="3514" actId="14100"/>
          <ac:spMkLst>
            <pc:docMk/>
            <pc:sldMk cId="2280857023" sldId="1838"/>
            <ac:spMk id="15" creationId="{2CE7294C-7986-964D-BB19-4FB2B813F4A1}"/>
          </ac:spMkLst>
        </pc:spChg>
        <pc:spChg chg="mod">
          <ac:chgData name="Christian Bachmann" userId="3c02d2ea-e276-49e6-a1c2-502e0f99c9c2" providerId="ADAL" clId="{FB41AA59-3FFF-4DE4-8980-CEF17D4CB978}" dt="2023-12-12T10:26:04.400" v="3515"/>
          <ac:spMkLst>
            <pc:docMk/>
            <pc:sldMk cId="2280857023" sldId="1838"/>
            <ac:spMk id="19" creationId="{FCE90612-ED25-9099-7374-23D89CE3BEF5}"/>
          </ac:spMkLst>
        </pc:spChg>
        <pc:spChg chg="mod">
          <ac:chgData name="Christian Bachmann" userId="3c02d2ea-e276-49e6-a1c2-502e0f99c9c2" providerId="ADAL" clId="{FB41AA59-3FFF-4DE4-8980-CEF17D4CB978}" dt="2023-12-12T10:26:04.400" v="3515"/>
          <ac:spMkLst>
            <pc:docMk/>
            <pc:sldMk cId="2280857023" sldId="1838"/>
            <ac:spMk id="20" creationId="{05C9BAD9-3E52-E48F-CDF3-D433383F8EFB}"/>
          </ac:spMkLst>
        </pc:spChg>
        <pc:spChg chg="mod">
          <ac:chgData name="Christian Bachmann" userId="3c02d2ea-e276-49e6-a1c2-502e0f99c9c2" providerId="ADAL" clId="{FB41AA59-3FFF-4DE4-8980-CEF17D4CB978}" dt="2023-12-12T10:26:54.272" v="3523"/>
          <ac:spMkLst>
            <pc:docMk/>
            <pc:sldMk cId="2280857023" sldId="1838"/>
            <ac:spMk id="23" creationId="{3610D3E5-F8DF-ED5F-AAC4-E0AD6B6AA614}"/>
          </ac:spMkLst>
        </pc:spChg>
        <pc:spChg chg="mod">
          <ac:chgData name="Christian Bachmann" userId="3c02d2ea-e276-49e6-a1c2-502e0f99c9c2" providerId="ADAL" clId="{FB41AA59-3FFF-4DE4-8980-CEF17D4CB978}" dt="2023-12-12T10:26:54.272" v="3523"/>
          <ac:spMkLst>
            <pc:docMk/>
            <pc:sldMk cId="2280857023" sldId="1838"/>
            <ac:spMk id="24" creationId="{E934D757-A778-D3BE-0193-15310D80230C}"/>
          </ac:spMkLst>
        </pc:spChg>
        <pc:grpChg chg="add mod ord">
          <ac:chgData name="Christian Bachmann" userId="3c02d2ea-e276-49e6-a1c2-502e0f99c9c2" providerId="ADAL" clId="{FB41AA59-3FFF-4DE4-8980-CEF17D4CB978}" dt="2023-12-12T10:51:46.614" v="3536" actId="1076"/>
          <ac:grpSpMkLst>
            <pc:docMk/>
            <pc:sldMk cId="2280857023" sldId="1838"/>
            <ac:grpSpMk id="5" creationId="{A0F5903D-4A98-3A39-E157-5A5E7797C92F}"/>
          </ac:grpSpMkLst>
        </pc:grpChg>
        <pc:grpChg chg="add del mod">
          <ac:chgData name="Christian Bachmann" userId="3c02d2ea-e276-49e6-a1c2-502e0f99c9c2" providerId="ADAL" clId="{FB41AA59-3FFF-4DE4-8980-CEF17D4CB978}" dt="2023-12-12T10:27:07.385" v="3526" actId="478"/>
          <ac:grpSpMkLst>
            <pc:docMk/>
            <pc:sldMk cId="2280857023" sldId="1838"/>
            <ac:grpSpMk id="16" creationId="{B4023856-F421-96BD-DB21-0DE72EF9DF78}"/>
          </ac:grpSpMkLst>
        </pc:grpChg>
        <pc:grpChg chg="add mod ord">
          <ac:chgData name="Christian Bachmann" userId="3c02d2ea-e276-49e6-a1c2-502e0f99c9c2" providerId="ADAL" clId="{FB41AA59-3FFF-4DE4-8980-CEF17D4CB978}" dt="2023-12-12T10:51:55.471" v="3537" actId="1076"/>
          <ac:grpSpMkLst>
            <pc:docMk/>
            <pc:sldMk cId="2280857023" sldId="1838"/>
            <ac:grpSpMk id="21" creationId="{C8683D9C-5701-DACB-0275-8631004E481C}"/>
          </ac:grpSpMkLst>
        </pc:grpChg>
        <pc:graphicFrameChg chg="add del mod modGraphic">
          <ac:chgData name="Christian Bachmann" userId="3c02d2ea-e276-49e6-a1c2-502e0f99c9c2" providerId="ADAL" clId="{FB41AA59-3FFF-4DE4-8980-CEF17D4CB978}" dt="2023-12-11T14:51:21.231" v="3360" actId="478"/>
          <ac:graphicFrameMkLst>
            <pc:docMk/>
            <pc:sldMk cId="2280857023" sldId="1838"/>
            <ac:graphicFrameMk id="15" creationId="{4D843683-440B-523C-37F9-6F99EDE85CC3}"/>
          </ac:graphicFrameMkLst>
        </pc:graphicFrameChg>
        <pc:picChg chg="mod">
          <ac:chgData name="Christian Bachmann" userId="3c02d2ea-e276-49e6-a1c2-502e0f99c9c2" providerId="ADAL" clId="{FB41AA59-3FFF-4DE4-8980-CEF17D4CB978}" dt="2023-12-11T14:49:20.778" v="3356"/>
          <ac:picMkLst>
            <pc:docMk/>
            <pc:sldMk cId="2280857023" sldId="1838"/>
            <ac:picMk id="7" creationId="{43C20D57-8A0A-ABAE-1B0E-D485B83EDA01}"/>
          </ac:picMkLst>
        </pc:picChg>
        <pc:picChg chg="mod">
          <ac:chgData name="Christian Bachmann" userId="3c02d2ea-e276-49e6-a1c2-502e0f99c9c2" providerId="ADAL" clId="{FB41AA59-3FFF-4DE4-8980-CEF17D4CB978}" dt="2023-12-11T14:49:20.778" v="3356"/>
          <ac:picMkLst>
            <pc:docMk/>
            <pc:sldMk cId="2280857023" sldId="1838"/>
            <ac:picMk id="8" creationId="{C5310B2A-21A3-9996-79A1-29CA6EAB29A6}"/>
          </ac:picMkLst>
        </pc:picChg>
        <pc:picChg chg="mod">
          <ac:chgData name="Christian Bachmann" userId="3c02d2ea-e276-49e6-a1c2-502e0f99c9c2" providerId="ADAL" clId="{FB41AA59-3FFF-4DE4-8980-CEF17D4CB978}" dt="2023-12-11T14:49:20.778" v="3356"/>
          <ac:picMkLst>
            <pc:docMk/>
            <pc:sldMk cId="2280857023" sldId="1838"/>
            <ac:picMk id="9" creationId="{3557BA7D-9E31-0AAA-04CB-91BD1737E23B}"/>
          </ac:picMkLst>
        </pc:picChg>
        <pc:picChg chg="mod">
          <ac:chgData name="Christian Bachmann" userId="3c02d2ea-e276-49e6-a1c2-502e0f99c9c2" providerId="ADAL" clId="{FB41AA59-3FFF-4DE4-8980-CEF17D4CB978}" dt="2023-12-11T14:49:20.778" v="3356"/>
          <ac:picMkLst>
            <pc:docMk/>
            <pc:sldMk cId="2280857023" sldId="1838"/>
            <ac:picMk id="10" creationId="{6F103C1E-4DF7-0D08-8F67-80FC7E2C187A}"/>
          </ac:picMkLst>
        </pc:picChg>
        <pc:picChg chg="add mod modCrop">
          <ac:chgData name="Christian Bachmann" userId="3c02d2ea-e276-49e6-a1c2-502e0f99c9c2" providerId="ADAL" clId="{FB41AA59-3FFF-4DE4-8980-CEF17D4CB978}" dt="2023-12-12T10:14:35.073" v="3496" actId="1076"/>
          <ac:picMkLst>
            <pc:docMk/>
            <pc:sldMk cId="2280857023" sldId="1838"/>
            <ac:picMk id="17" creationId="{1926EE8D-57A1-79C6-99DE-FE0EF8619DAE}"/>
          </ac:picMkLst>
        </pc:picChg>
        <pc:picChg chg="del mod">
          <ac:chgData name="Christian Bachmann" userId="3c02d2ea-e276-49e6-a1c2-502e0f99c9c2" providerId="ADAL" clId="{FB41AA59-3FFF-4DE4-8980-CEF17D4CB978}" dt="2023-12-12T10:26:52.911" v="3522" actId="478"/>
          <ac:picMkLst>
            <pc:docMk/>
            <pc:sldMk cId="2280857023" sldId="1838"/>
            <ac:picMk id="18" creationId="{48F325EE-B19D-408B-012A-B724A4DA3247}"/>
          </ac:picMkLst>
        </pc:picChg>
        <pc:picChg chg="mod">
          <ac:chgData name="Christian Bachmann" userId="3c02d2ea-e276-49e6-a1c2-502e0f99c9c2" providerId="ADAL" clId="{FB41AA59-3FFF-4DE4-8980-CEF17D4CB978}" dt="2023-12-12T10:26:54.272" v="3523"/>
          <ac:picMkLst>
            <pc:docMk/>
            <pc:sldMk cId="2280857023" sldId="1838"/>
            <ac:picMk id="22" creationId="{4B0420D4-6ACD-6CDB-C710-750E45DC0BA4}"/>
          </ac:picMkLst>
        </pc:picChg>
        <pc:picChg chg="add mod">
          <ac:chgData name="Christian Bachmann" userId="3c02d2ea-e276-49e6-a1c2-502e0f99c9c2" providerId="ADAL" clId="{FB41AA59-3FFF-4DE4-8980-CEF17D4CB978}" dt="2023-12-12T10:43:58.158" v="3531" actId="1076"/>
          <ac:picMkLst>
            <pc:docMk/>
            <pc:sldMk cId="2280857023" sldId="1838"/>
            <ac:picMk id="25" creationId="{4880FC41-F7C6-0F9C-D9FF-18F88117091A}"/>
          </ac:picMkLst>
        </pc:picChg>
      </pc:sldChg>
      <pc:sldChg chg="addSp delSp modSp add del mod">
        <pc:chgData name="Christian Bachmann" userId="3c02d2ea-e276-49e6-a1c2-502e0f99c9c2" providerId="ADAL" clId="{FB41AA59-3FFF-4DE4-8980-CEF17D4CB978}" dt="2023-12-07T09:27:30.654" v="1192" actId="47"/>
        <pc:sldMkLst>
          <pc:docMk/>
          <pc:sldMk cId="721951804" sldId="1841"/>
        </pc:sldMkLst>
        <pc:spChg chg="add mod">
          <ac:chgData name="Christian Bachmann" userId="3c02d2ea-e276-49e6-a1c2-502e0f99c9c2" providerId="ADAL" clId="{FB41AA59-3FFF-4DE4-8980-CEF17D4CB978}" dt="2023-12-07T07:48:02.721" v="64"/>
          <ac:spMkLst>
            <pc:docMk/>
            <pc:sldMk cId="721951804" sldId="1841"/>
            <ac:spMk id="3" creationId="{48212FBC-2079-FC28-B404-DABA24B9F797}"/>
          </ac:spMkLst>
        </pc:spChg>
        <pc:spChg chg="mod">
          <ac:chgData name="Christian Bachmann" userId="3c02d2ea-e276-49e6-a1c2-502e0f99c9c2" providerId="ADAL" clId="{FB41AA59-3FFF-4DE4-8980-CEF17D4CB978}" dt="2023-12-07T08:44:28.571" v="893" actId="404"/>
          <ac:spMkLst>
            <pc:docMk/>
            <pc:sldMk cId="721951804" sldId="1841"/>
            <ac:spMk id="4" creationId="{B1B33C2C-1E1C-4DA4-8081-9C167B034F23}"/>
          </ac:spMkLst>
        </pc:spChg>
        <pc:spChg chg="add mod">
          <ac:chgData name="Christian Bachmann" userId="3c02d2ea-e276-49e6-a1c2-502e0f99c9c2" providerId="ADAL" clId="{FB41AA59-3FFF-4DE4-8980-CEF17D4CB978}" dt="2023-12-07T07:48:02.721" v="64"/>
          <ac:spMkLst>
            <pc:docMk/>
            <pc:sldMk cId="721951804" sldId="1841"/>
            <ac:spMk id="8" creationId="{B4FD3E2A-5929-24C3-2A31-1FF053621628}"/>
          </ac:spMkLst>
        </pc:spChg>
        <pc:spChg chg="del">
          <ac:chgData name="Christian Bachmann" userId="3c02d2ea-e276-49e6-a1c2-502e0f99c9c2" providerId="ADAL" clId="{FB41AA59-3FFF-4DE4-8980-CEF17D4CB978}" dt="2023-12-07T07:48:42.174" v="85" actId="478"/>
          <ac:spMkLst>
            <pc:docMk/>
            <pc:sldMk cId="721951804" sldId="1841"/>
            <ac:spMk id="27" creationId="{7C0EC9D7-1DDC-1236-E426-C814AE201A77}"/>
          </ac:spMkLst>
        </pc:spChg>
      </pc:sldChg>
      <pc:sldChg chg="addSp delSp modSp add mod">
        <pc:chgData name="Christian Bachmann" userId="3c02d2ea-e276-49e6-a1c2-502e0f99c9c2" providerId="ADAL" clId="{FB41AA59-3FFF-4DE4-8980-CEF17D4CB978}" dt="2023-12-12T12:56:27.704" v="4117" actId="20577"/>
        <pc:sldMkLst>
          <pc:docMk/>
          <pc:sldMk cId="2629388595" sldId="1842"/>
        </pc:sldMkLst>
        <pc:spChg chg="add mod">
          <ac:chgData name="Christian Bachmann" userId="3c02d2ea-e276-49e6-a1c2-502e0f99c9c2" providerId="ADAL" clId="{FB41AA59-3FFF-4DE4-8980-CEF17D4CB978}" dt="2023-12-11T08:06:30.521" v="2720"/>
          <ac:spMkLst>
            <pc:docMk/>
            <pc:sldMk cId="2629388595" sldId="1842"/>
            <ac:spMk id="2" creationId="{0BCB0494-21B6-655C-EDB4-F90DC12E572D}"/>
          </ac:spMkLst>
        </pc:spChg>
        <pc:spChg chg="del">
          <ac:chgData name="Christian Bachmann" userId="3c02d2ea-e276-49e6-a1c2-502e0f99c9c2" providerId="ADAL" clId="{FB41AA59-3FFF-4DE4-8980-CEF17D4CB978}" dt="2023-12-07T07:48:44.579" v="86" actId="478"/>
          <ac:spMkLst>
            <pc:docMk/>
            <pc:sldMk cId="2629388595" sldId="1842"/>
            <ac:spMk id="2" creationId="{4AA0D085-20DB-9210-3C22-D4AB798F41A5}"/>
          </ac:spMkLst>
        </pc:spChg>
        <pc:spChg chg="mod">
          <ac:chgData name="Christian Bachmann" userId="3c02d2ea-e276-49e6-a1c2-502e0f99c9c2" providerId="ADAL" clId="{FB41AA59-3FFF-4DE4-8980-CEF17D4CB978}" dt="2023-12-12T12:56:27.704" v="4117" actId="20577"/>
          <ac:spMkLst>
            <pc:docMk/>
            <pc:sldMk cId="2629388595" sldId="1842"/>
            <ac:spMk id="4" creationId="{B1B33C2C-1E1C-4DA4-8081-9C167B034F23}"/>
          </ac:spMkLst>
        </pc:spChg>
        <pc:spChg chg="add mod">
          <ac:chgData name="Christian Bachmann" userId="3c02d2ea-e276-49e6-a1c2-502e0f99c9c2" providerId="ADAL" clId="{FB41AA59-3FFF-4DE4-8980-CEF17D4CB978}" dt="2023-12-11T08:06:30.521" v="2720"/>
          <ac:spMkLst>
            <pc:docMk/>
            <pc:sldMk cId="2629388595" sldId="1842"/>
            <ac:spMk id="6" creationId="{864D1A8D-160A-8B4A-BEC8-0A3CC9673090}"/>
          </ac:spMkLst>
        </pc:spChg>
        <pc:spChg chg="add mod">
          <ac:chgData name="Christian Bachmann" userId="3c02d2ea-e276-49e6-a1c2-502e0f99c9c2" providerId="ADAL" clId="{FB41AA59-3FFF-4DE4-8980-CEF17D4CB978}" dt="2023-12-07T08:54:07.298" v="1032" actId="1076"/>
          <ac:spMkLst>
            <pc:docMk/>
            <pc:sldMk cId="2629388595" sldId="1842"/>
            <ac:spMk id="7" creationId="{DEF681E1-0B3E-F3CD-C361-6A8D2E27EB94}"/>
          </ac:spMkLst>
        </pc:spChg>
        <pc:spChg chg="add mod">
          <ac:chgData name="Christian Bachmann" userId="3c02d2ea-e276-49e6-a1c2-502e0f99c9c2" providerId="ADAL" clId="{FB41AA59-3FFF-4DE4-8980-CEF17D4CB978}" dt="2023-12-07T08:54:07.298" v="1032" actId="1076"/>
          <ac:spMkLst>
            <pc:docMk/>
            <pc:sldMk cId="2629388595" sldId="1842"/>
            <ac:spMk id="9" creationId="{9D9065E6-41B0-FB49-2853-366C9A1E4C36}"/>
          </ac:spMkLst>
        </pc:spChg>
        <pc:spChg chg="add mod">
          <ac:chgData name="Christian Bachmann" userId="3c02d2ea-e276-49e6-a1c2-502e0f99c9c2" providerId="ADAL" clId="{FB41AA59-3FFF-4DE4-8980-CEF17D4CB978}" dt="2023-12-07T08:55:48.683" v="1121" actId="1036"/>
          <ac:spMkLst>
            <pc:docMk/>
            <pc:sldMk cId="2629388595" sldId="1842"/>
            <ac:spMk id="12" creationId="{8DCB5FD0-61B6-8DF5-A963-67F2E814815C}"/>
          </ac:spMkLst>
        </pc:spChg>
        <pc:spChg chg="add mod">
          <ac:chgData name="Christian Bachmann" userId="3c02d2ea-e276-49e6-a1c2-502e0f99c9c2" providerId="ADAL" clId="{FB41AA59-3FFF-4DE4-8980-CEF17D4CB978}" dt="2023-12-07T08:55:48.683" v="1121" actId="1036"/>
          <ac:spMkLst>
            <pc:docMk/>
            <pc:sldMk cId="2629388595" sldId="1842"/>
            <ac:spMk id="13" creationId="{21751C41-48BB-1DB7-9DA8-6BAD85B01903}"/>
          </ac:spMkLst>
        </pc:spChg>
        <pc:spChg chg="add mod">
          <ac:chgData name="Christian Bachmann" userId="3c02d2ea-e276-49e6-a1c2-502e0f99c9c2" providerId="ADAL" clId="{FB41AA59-3FFF-4DE4-8980-CEF17D4CB978}" dt="2023-12-07T08:55:09.986" v="1070" actId="1076"/>
          <ac:spMkLst>
            <pc:docMk/>
            <pc:sldMk cId="2629388595" sldId="1842"/>
            <ac:spMk id="14" creationId="{178EA075-B175-4174-C594-D7C556CA8EFC}"/>
          </ac:spMkLst>
        </pc:spChg>
        <pc:spChg chg="add mod">
          <ac:chgData name="Christian Bachmann" userId="3c02d2ea-e276-49e6-a1c2-502e0f99c9c2" providerId="ADAL" clId="{FB41AA59-3FFF-4DE4-8980-CEF17D4CB978}" dt="2023-12-07T08:55:48.683" v="1121" actId="1036"/>
          <ac:spMkLst>
            <pc:docMk/>
            <pc:sldMk cId="2629388595" sldId="1842"/>
            <ac:spMk id="15" creationId="{68709A94-F7C9-E50D-F3F1-C882839FE761}"/>
          </ac:spMkLst>
        </pc:spChg>
        <pc:spChg chg="add mod">
          <ac:chgData name="Christian Bachmann" userId="3c02d2ea-e276-49e6-a1c2-502e0f99c9c2" providerId="ADAL" clId="{FB41AA59-3FFF-4DE4-8980-CEF17D4CB978}" dt="2023-12-07T08:58:23.545" v="1165" actId="20577"/>
          <ac:spMkLst>
            <pc:docMk/>
            <pc:sldMk cId="2629388595" sldId="1842"/>
            <ac:spMk id="17" creationId="{ADDAE142-86E4-9C1A-18DD-0FFD8213DC18}"/>
          </ac:spMkLst>
        </pc:spChg>
        <pc:picChg chg="add mod">
          <ac:chgData name="Christian Bachmann" userId="3c02d2ea-e276-49e6-a1c2-502e0f99c9c2" providerId="ADAL" clId="{FB41AA59-3FFF-4DE4-8980-CEF17D4CB978}" dt="2023-12-07T08:57:55.625" v="1159" actId="1076"/>
          <ac:picMkLst>
            <pc:docMk/>
            <pc:sldMk cId="2629388595" sldId="1842"/>
            <ac:picMk id="3" creationId="{7742A733-1554-5651-21EA-D103CAA86B8F}"/>
          </ac:picMkLst>
        </pc:picChg>
        <pc:picChg chg="del">
          <ac:chgData name="Christian Bachmann" userId="3c02d2ea-e276-49e6-a1c2-502e0f99c9c2" providerId="ADAL" clId="{FB41AA59-3FFF-4DE4-8980-CEF17D4CB978}" dt="2023-12-07T08:52:52.987" v="1026" actId="478"/>
          <ac:picMkLst>
            <pc:docMk/>
            <pc:sldMk cId="2629388595" sldId="1842"/>
            <ac:picMk id="6" creationId="{5DAE6EA5-2EAD-AE99-B088-D1F68B7E8B88}"/>
          </ac:picMkLst>
        </pc:picChg>
        <pc:picChg chg="mod">
          <ac:chgData name="Christian Bachmann" userId="3c02d2ea-e276-49e6-a1c2-502e0f99c9c2" providerId="ADAL" clId="{FB41AA59-3FFF-4DE4-8980-CEF17D4CB978}" dt="2023-12-07T08:57:23.099" v="1154" actId="1076"/>
          <ac:picMkLst>
            <pc:docMk/>
            <pc:sldMk cId="2629388595" sldId="1842"/>
            <ac:picMk id="8" creationId="{E3176E1C-3703-4293-57A0-AEAC51CD5526}"/>
          </ac:picMkLst>
        </pc:picChg>
        <pc:picChg chg="add mod">
          <ac:chgData name="Christian Bachmann" userId="3c02d2ea-e276-49e6-a1c2-502e0f99c9c2" providerId="ADAL" clId="{FB41AA59-3FFF-4DE4-8980-CEF17D4CB978}" dt="2023-12-07T08:54:07.298" v="1032" actId="1076"/>
          <ac:picMkLst>
            <pc:docMk/>
            <pc:sldMk cId="2629388595" sldId="1842"/>
            <ac:picMk id="10" creationId="{5C0A0023-A8FE-87F2-E735-C0692C0FE034}"/>
          </ac:picMkLst>
        </pc:picChg>
        <pc:picChg chg="add mod">
          <ac:chgData name="Christian Bachmann" userId="3c02d2ea-e276-49e6-a1c2-502e0f99c9c2" providerId="ADAL" clId="{FB41AA59-3FFF-4DE4-8980-CEF17D4CB978}" dt="2023-12-07T08:55:48.683" v="1121" actId="1036"/>
          <ac:picMkLst>
            <pc:docMk/>
            <pc:sldMk cId="2629388595" sldId="1842"/>
            <ac:picMk id="11" creationId="{8B665EFA-F3F2-4B19-A2E5-151DD122DF0F}"/>
          </ac:picMkLst>
        </pc:picChg>
        <pc:picChg chg="add del mod">
          <ac:chgData name="Christian Bachmann" userId="3c02d2ea-e276-49e6-a1c2-502e0f99c9c2" providerId="ADAL" clId="{FB41AA59-3FFF-4DE4-8980-CEF17D4CB978}" dt="2023-12-11T10:08:18.025" v="3137" actId="478"/>
          <ac:picMkLst>
            <pc:docMk/>
            <pc:sldMk cId="2629388595" sldId="1842"/>
            <ac:picMk id="16" creationId="{A2582712-47AC-18FC-A98D-B67FB6026374}"/>
          </ac:picMkLst>
        </pc:picChg>
        <pc:picChg chg="add mod">
          <ac:chgData name="Christian Bachmann" userId="3c02d2ea-e276-49e6-a1c2-502e0f99c9c2" providerId="ADAL" clId="{FB41AA59-3FFF-4DE4-8980-CEF17D4CB978}" dt="2023-12-07T08:58:08.669" v="1164" actId="1076"/>
          <ac:picMkLst>
            <pc:docMk/>
            <pc:sldMk cId="2629388595" sldId="1842"/>
            <ac:picMk id="18" creationId="{69886013-175C-6781-30B7-726E4621B393}"/>
          </ac:picMkLst>
        </pc:picChg>
        <pc:picChg chg="add del mod ord modCrop">
          <ac:chgData name="Christian Bachmann" userId="3c02d2ea-e276-49e6-a1c2-502e0f99c9c2" providerId="ADAL" clId="{FB41AA59-3FFF-4DE4-8980-CEF17D4CB978}" dt="2023-12-11T10:21:08.051" v="3147" actId="478"/>
          <ac:picMkLst>
            <pc:docMk/>
            <pc:sldMk cId="2629388595" sldId="1842"/>
            <ac:picMk id="20" creationId="{8314772F-CED7-32F4-D7FC-E0AE3739D33F}"/>
          </ac:picMkLst>
        </pc:picChg>
        <pc:picChg chg="add mod ord modCrop">
          <ac:chgData name="Christian Bachmann" userId="3c02d2ea-e276-49e6-a1c2-502e0f99c9c2" providerId="ADAL" clId="{FB41AA59-3FFF-4DE4-8980-CEF17D4CB978}" dt="2023-12-11T10:21:27.560" v="3156" actId="14100"/>
          <ac:picMkLst>
            <pc:docMk/>
            <pc:sldMk cId="2629388595" sldId="1842"/>
            <ac:picMk id="22" creationId="{B4B91FEF-41EC-12B6-7371-F4E9928357F5}"/>
          </ac:picMkLst>
        </pc:picChg>
      </pc:sldChg>
      <pc:sldChg chg="addSp delSp modSp add mod ord">
        <pc:chgData name="Christian Bachmann" userId="3c02d2ea-e276-49e6-a1c2-502e0f99c9c2" providerId="ADAL" clId="{FB41AA59-3FFF-4DE4-8980-CEF17D4CB978}" dt="2023-12-11T14:45:21.040" v="3353" actId="14100"/>
        <pc:sldMkLst>
          <pc:docMk/>
          <pc:sldMk cId="1632615188" sldId="1843"/>
        </pc:sldMkLst>
        <pc:spChg chg="add mod">
          <ac:chgData name="Christian Bachmann" userId="3c02d2ea-e276-49e6-a1c2-502e0f99c9c2" providerId="ADAL" clId="{FB41AA59-3FFF-4DE4-8980-CEF17D4CB978}" dt="2023-12-07T07:48:05.030" v="67"/>
          <ac:spMkLst>
            <pc:docMk/>
            <pc:sldMk cId="1632615188" sldId="1843"/>
            <ac:spMk id="3" creationId="{2B71B87C-51E0-4EC5-CD2E-F73F7295B5A3}"/>
          </ac:spMkLst>
        </pc:spChg>
        <pc:spChg chg="mod">
          <ac:chgData name="Christian Bachmann" userId="3c02d2ea-e276-49e6-a1c2-502e0f99c9c2" providerId="ADAL" clId="{FB41AA59-3FFF-4DE4-8980-CEF17D4CB978}" dt="2023-12-07T08:44:58.234" v="897" actId="404"/>
          <ac:spMkLst>
            <pc:docMk/>
            <pc:sldMk cId="1632615188" sldId="1843"/>
            <ac:spMk id="4" creationId="{B1B33C2C-1E1C-4DA4-8081-9C167B034F23}"/>
          </ac:spMkLst>
        </pc:spChg>
        <pc:spChg chg="del">
          <ac:chgData name="Christian Bachmann" userId="3c02d2ea-e276-49e6-a1c2-502e0f99c9c2" providerId="ADAL" clId="{FB41AA59-3FFF-4DE4-8980-CEF17D4CB978}" dt="2023-12-07T07:48:32.422" v="82" actId="478"/>
          <ac:spMkLst>
            <pc:docMk/>
            <pc:sldMk cId="1632615188" sldId="1843"/>
            <ac:spMk id="5" creationId="{A0D0204C-400E-445E-D109-21DA141F4F82}"/>
          </ac:spMkLst>
        </pc:spChg>
        <pc:spChg chg="add mod">
          <ac:chgData name="Christian Bachmann" userId="3c02d2ea-e276-49e6-a1c2-502e0f99c9c2" providerId="ADAL" clId="{FB41AA59-3FFF-4DE4-8980-CEF17D4CB978}" dt="2023-12-07T07:48:05.030" v="67"/>
          <ac:spMkLst>
            <pc:docMk/>
            <pc:sldMk cId="1632615188" sldId="1843"/>
            <ac:spMk id="7" creationId="{6461C123-9BF7-5D18-4F76-EF0ED53016DF}"/>
          </ac:spMkLst>
        </pc:spChg>
        <pc:picChg chg="mod ord">
          <ac:chgData name="Christian Bachmann" userId="3c02d2ea-e276-49e6-a1c2-502e0f99c9c2" providerId="ADAL" clId="{FB41AA59-3FFF-4DE4-8980-CEF17D4CB978}" dt="2023-12-11T14:45:09.454" v="3352" actId="167"/>
          <ac:picMkLst>
            <pc:docMk/>
            <pc:sldMk cId="1632615188" sldId="1843"/>
            <ac:picMk id="8" creationId="{968D65AA-1297-4C8F-58A9-3E49CD9323D8}"/>
          </ac:picMkLst>
        </pc:picChg>
        <pc:cxnChg chg="mod">
          <ac:chgData name="Christian Bachmann" userId="3c02d2ea-e276-49e6-a1c2-502e0f99c9c2" providerId="ADAL" clId="{FB41AA59-3FFF-4DE4-8980-CEF17D4CB978}" dt="2023-12-11T14:45:21.040" v="3353" actId="14100"/>
          <ac:cxnSpMkLst>
            <pc:docMk/>
            <pc:sldMk cId="1632615188" sldId="1843"/>
            <ac:cxnSpMk id="6" creationId="{C0FACDF0-E0F2-FBEC-ADE0-471EFA793E69}"/>
          </ac:cxnSpMkLst>
        </pc:cxnChg>
      </pc:sldChg>
      <pc:sldChg chg="addSp delSp modSp add mod">
        <pc:chgData name="Christian Bachmann" userId="3c02d2ea-e276-49e6-a1c2-502e0f99c9c2" providerId="ADAL" clId="{FB41AA59-3FFF-4DE4-8980-CEF17D4CB978}" dt="2023-12-12T13:30:06.020" v="4135" actId="6549"/>
        <pc:sldMkLst>
          <pc:docMk/>
          <pc:sldMk cId="1271985024" sldId="1845"/>
        </pc:sldMkLst>
        <pc:spChg chg="mod">
          <ac:chgData name="Christian Bachmann" userId="3c02d2ea-e276-49e6-a1c2-502e0f99c9c2" providerId="ADAL" clId="{FB41AA59-3FFF-4DE4-8980-CEF17D4CB978}" dt="2023-12-07T08:45:56.234" v="914" actId="255"/>
          <ac:spMkLst>
            <pc:docMk/>
            <pc:sldMk cId="1271985024" sldId="1845"/>
            <ac:spMk id="2" creationId="{0B13D419-14F3-EADF-4A62-C8906339C84F}"/>
          </ac:spMkLst>
        </pc:spChg>
        <pc:spChg chg="del">
          <ac:chgData name="Christian Bachmann" userId="3c02d2ea-e276-49e6-a1c2-502e0f99c9c2" providerId="ADAL" clId="{FB41AA59-3FFF-4DE4-8980-CEF17D4CB978}" dt="2023-12-07T07:48:21.574" v="77" actId="478"/>
          <ac:spMkLst>
            <pc:docMk/>
            <pc:sldMk cId="1271985024" sldId="1845"/>
            <ac:spMk id="3" creationId="{8C810ED0-D23B-EFA8-15E6-3DCF7FD2D3AD}"/>
          </ac:spMkLst>
        </pc:spChg>
        <pc:spChg chg="add mod">
          <ac:chgData name="Christian Bachmann" userId="3c02d2ea-e276-49e6-a1c2-502e0f99c9c2" providerId="ADAL" clId="{FB41AA59-3FFF-4DE4-8980-CEF17D4CB978}" dt="2023-12-07T07:48:11.343" v="72"/>
          <ac:spMkLst>
            <pc:docMk/>
            <pc:sldMk cId="1271985024" sldId="1845"/>
            <ac:spMk id="4" creationId="{276D5919-5F09-F0F7-845A-F97DB04773B7}"/>
          </ac:spMkLst>
        </pc:spChg>
        <pc:spChg chg="mod">
          <ac:chgData name="Christian Bachmann" userId="3c02d2ea-e276-49e6-a1c2-502e0f99c9c2" providerId="ADAL" clId="{FB41AA59-3FFF-4DE4-8980-CEF17D4CB978}" dt="2023-12-07T08:41:17.100" v="668" actId="1035"/>
          <ac:spMkLst>
            <pc:docMk/>
            <pc:sldMk cId="1271985024" sldId="1845"/>
            <ac:spMk id="7" creationId="{95AA8BEE-15DC-474F-FDE8-7294F9326855}"/>
          </ac:spMkLst>
        </pc:spChg>
        <pc:spChg chg="add mod">
          <ac:chgData name="Christian Bachmann" userId="3c02d2ea-e276-49e6-a1c2-502e0f99c9c2" providerId="ADAL" clId="{FB41AA59-3FFF-4DE4-8980-CEF17D4CB978}" dt="2023-12-07T07:48:11.343" v="72"/>
          <ac:spMkLst>
            <pc:docMk/>
            <pc:sldMk cId="1271985024" sldId="1845"/>
            <ac:spMk id="8" creationId="{267F7CB5-E41C-7134-816F-35478C0F5A67}"/>
          </ac:spMkLst>
        </pc:spChg>
        <pc:spChg chg="mod">
          <ac:chgData name="Christian Bachmann" userId="3c02d2ea-e276-49e6-a1c2-502e0f99c9c2" providerId="ADAL" clId="{FB41AA59-3FFF-4DE4-8980-CEF17D4CB978}" dt="2023-12-12T13:30:06.020" v="4135" actId="6549"/>
          <ac:spMkLst>
            <pc:docMk/>
            <pc:sldMk cId="1271985024" sldId="1845"/>
            <ac:spMk id="12" creationId="{CD04262E-C463-5788-51E1-B3271A0EE639}"/>
          </ac:spMkLst>
        </pc:spChg>
        <pc:spChg chg="mod">
          <ac:chgData name="Christian Bachmann" userId="3c02d2ea-e276-49e6-a1c2-502e0f99c9c2" providerId="ADAL" clId="{FB41AA59-3FFF-4DE4-8980-CEF17D4CB978}" dt="2023-12-07T08:40:48.248" v="616" actId="207"/>
          <ac:spMkLst>
            <pc:docMk/>
            <pc:sldMk cId="1271985024" sldId="1845"/>
            <ac:spMk id="24" creationId="{49113F00-63A4-F0BE-0A9D-2A5B3F1564A7}"/>
          </ac:spMkLst>
        </pc:spChg>
        <pc:picChg chg="mod">
          <ac:chgData name="Christian Bachmann" userId="3c02d2ea-e276-49e6-a1c2-502e0f99c9c2" providerId="ADAL" clId="{FB41AA59-3FFF-4DE4-8980-CEF17D4CB978}" dt="2023-12-07T08:41:03.804" v="643" actId="1036"/>
          <ac:picMkLst>
            <pc:docMk/>
            <pc:sldMk cId="1271985024" sldId="1845"/>
            <ac:picMk id="6" creationId="{793EDE14-8BA6-11DB-934B-AADDAFDF48E1}"/>
          </ac:picMkLst>
        </pc:picChg>
        <pc:cxnChg chg="mod">
          <ac:chgData name="Christian Bachmann" userId="3c02d2ea-e276-49e6-a1c2-502e0f99c9c2" providerId="ADAL" clId="{FB41AA59-3FFF-4DE4-8980-CEF17D4CB978}" dt="2023-12-07T08:41:17.100" v="668" actId="1035"/>
          <ac:cxnSpMkLst>
            <pc:docMk/>
            <pc:sldMk cId="1271985024" sldId="1845"/>
            <ac:cxnSpMk id="5" creationId="{2D35E588-B144-16CB-B2CB-79E998F45039}"/>
          </ac:cxnSpMkLst>
        </pc:cxnChg>
        <pc:cxnChg chg="mod">
          <ac:chgData name="Christian Bachmann" userId="3c02d2ea-e276-49e6-a1c2-502e0f99c9c2" providerId="ADAL" clId="{FB41AA59-3FFF-4DE4-8980-CEF17D4CB978}" dt="2023-12-07T08:41:03.804" v="643" actId="1036"/>
          <ac:cxnSpMkLst>
            <pc:docMk/>
            <pc:sldMk cId="1271985024" sldId="1845"/>
            <ac:cxnSpMk id="14" creationId="{B42D4DDE-3AA3-4233-3A5A-A4AE22FDAF35}"/>
          </ac:cxnSpMkLst>
        </pc:cxnChg>
        <pc:cxnChg chg="mod">
          <ac:chgData name="Christian Bachmann" userId="3c02d2ea-e276-49e6-a1c2-502e0f99c9c2" providerId="ADAL" clId="{FB41AA59-3FFF-4DE4-8980-CEF17D4CB978}" dt="2023-12-12T10:52:37.940" v="3539" actId="14100"/>
          <ac:cxnSpMkLst>
            <pc:docMk/>
            <pc:sldMk cId="1271985024" sldId="1845"/>
            <ac:cxnSpMk id="29" creationId="{28800875-F20B-466C-018E-EFE2943CB2A3}"/>
          </ac:cxnSpMkLst>
        </pc:cxnChg>
      </pc:sldChg>
      <pc:sldChg chg="addSp delSp modSp add mod">
        <pc:chgData name="Christian Bachmann" userId="3c02d2ea-e276-49e6-a1c2-502e0f99c9c2" providerId="ADAL" clId="{FB41AA59-3FFF-4DE4-8980-CEF17D4CB978}" dt="2023-12-12T12:41:28.968" v="4098" actId="20577"/>
        <pc:sldMkLst>
          <pc:docMk/>
          <pc:sldMk cId="3049040913" sldId="1846"/>
        </pc:sldMkLst>
        <pc:spChg chg="mod">
          <ac:chgData name="Christian Bachmann" userId="3c02d2ea-e276-49e6-a1c2-502e0f99c9c2" providerId="ADAL" clId="{FB41AA59-3FFF-4DE4-8980-CEF17D4CB978}" dt="2023-12-12T12:41:28.968" v="4098" actId="20577"/>
          <ac:spMkLst>
            <pc:docMk/>
            <pc:sldMk cId="3049040913" sldId="1846"/>
            <ac:spMk id="2" creationId="{F223DB01-85DD-2218-08E8-B0CD7EB6B50E}"/>
          </ac:spMkLst>
        </pc:spChg>
        <pc:spChg chg="add mod">
          <ac:chgData name="Christian Bachmann" userId="3c02d2ea-e276-49e6-a1c2-502e0f99c9c2" providerId="ADAL" clId="{FB41AA59-3FFF-4DE4-8980-CEF17D4CB978}" dt="2023-12-07T07:48:12.983" v="74"/>
          <ac:spMkLst>
            <pc:docMk/>
            <pc:sldMk cId="3049040913" sldId="1846"/>
            <ac:spMk id="3" creationId="{D0D79B7B-80E3-6839-1564-44458731C735}"/>
          </ac:spMkLst>
        </pc:spChg>
        <pc:spChg chg="mod">
          <ac:chgData name="Christian Bachmann" userId="3c02d2ea-e276-49e6-a1c2-502e0f99c9c2" providerId="ADAL" clId="{FB41AA59-3FFF-4DE4-8980-CEF17D4CB978}" dt="2023-12-07T08:45:37.412" v="911" actId="255"/>
          <ac:spMkLst>
            <pc:docMk/>
            <pc:sldMk cId="3049040913" sldId="1846"/>
            <ac:spMk id="4" creationId="{B1B33C2C-1E1C-4DA4-8081-9C167B034F23}"/>
          </ac:spMkLst>
        </pc:spChg>
        <pc:spChg chg="del">
          <ac:chgData name="Christian Bachmann" userId="3c02d2ea-e276-49e6-a1c2-502e0f99c9c2" providerId="ADAL" clId="{FB41AA59-3FFF-4DE4-8980-CEF17D4CB978}" dt="2023-12-07T07:48:16.240" v="75" actId="478"/>
          <ac:spMkLst>
            <pc:docMk/>
            <pc:sldMk cId="3049040913" sldId="1846"/>
            <ac:spMk id="5" creationId="{F283924B-A03B-7A98-880D-3DECE1A578CE}"/>
          </ac:spMkLst>
        </pc:spChg>
        <pc:spChg chg="mod">
          <ac:chgData name="Christian Bachmann" userId="3c02d2ea-e276-49e6-a1c2-502e0f99c9c2" providerId="ADAL" clId="{FB41AA59-3FFF-4DE4-8980-CEF17D4CB978}" dt="2023-12-12T12:41:10.158" v="4084" actId="1076"/>
          <ac:spMkLst>
            <pc:docMk/>
            <pc:sldMk cId="3049040913" sldId="1846"/>
            <ac:spMk id="7" creationId="{15EF01DE-CB5B-9BD6-A4A1-E7143473ADB6}"/>
          </ac:spMkLst>
        </pc:spChg>
        <pc:spChg chg="add mod">
          <ac:chgData name="Christian Bachmann" userId="3c02d2ea-e276-49e6-a1c2-502e0f99c9c2" providerId="ADAL" clId="{FB41AA59-3FFF-4DE4-8980-CEF17D4CB978}" dt="2023-12-07T07:48:12.983" v="74"/>
          <ac:spMkLst>
            <pc:docMk/>
            <pc:sldMk cId="3049040913" sldId="1846"/>
            <ac:spMk id="9" creationId="{7D4CBDBB-2899-E4A6-49C7-E54D8520CCA8}"/>
          </ac:spMkLst>
        </pc:spChg>
      </pc:sldChg>
      <pc:sldChg chg="addSp delSp modSp add mod">
        <pc:chgData name="Christian Bachmann" userId="3c02d2ea-e276-49e6-a1c2-502e0f99c9c2" providerId="ADAL" clId="{FB41AA59-3FFF-4DE4-8980-CEF17D4CB978}" dt="2023-12-11T08:32:13.582" v="3136" actId="20577"/>
        <pc:sldMkLst>
          <pc:docMk/>
          <pc:sldMk cId="2799596742" sldId="1847"/>
        </pc:sldMkLst>
        <pc:spChg chg="add mod">
          <ac:chgData name="Christian Bachmann" userId="3c02d2ea-e276-49e6-a1c2-502e0f99c9c2" providerId="ADAL" clId="{FB41AA59-3FFF-4DE4-8980-CEF17D4CB978}" dt="2023-12-07T07:48:03.481" v="65"/>
          <ac:spMkLst>
            <pc:docMk/>
            <pc:sldMk cId="2799596742" sldId="1847"/>
            <ac:spMk id="2" creationId="{C3965F9F-FB33-06C2-CBDC-D05098447587}"/>
          </ac:spMkLst>
        </pc:spChg>
        <pc:spChg chg="add mod">
          <ac:chgData name="Christian Bachmann" userId="3c02d2ea-e276-49e6-a1c2-502e0f99c9c2" providerId="ADAL" clId="{FB41AA59-3FFF-4DE4-8980-CEF17D4CB978}" dt="2023-12-07T07:48:03.481" v="65"/>
          <ac:spMkLst>
            <pc:docMk/>
            <pc:sldMk cId="2799596742" sldId="1847"/>
            <ac:spMk id="3" creationId="{3F658870-E076-8264-C2BD-A3A9778999BB}"/>
          </ac:spMkLst>
        </pc:spChg>
        <pc:spChg chg="mod">
          <ac:chgData name="Christian Bachmann" userId="3c02d2ea-e276-49e6-a1c2-502e0f99c9c2" providerId="ADAL" clId="{FB41AA59-3FFF-4DE4-8980-CEF17D4CB978}" dt="2023-12-07T10:40:12.020" v="1339" actId="20577"/>
          <ac:spMkLst>
            <pc:docMk/>
            <pc:sldMk cId="2799596742" sldId="1847"/>
            <ac:spMk id="4" creationId="{B1B33C2C-1E1C-4DA4-8081-9C167B034F23}"/>
          </ac:spMkLst>
        </pc:spChg>
        <pc:spChg chg="add mod">
          <ac:chgData name="Christian Bachmann" userId="3c02d2ea-e276-49e6-a1c2-502e0f99c9c2" providerId="ADAL" clId="{FB41AA59-3FFF-4DE4-8980-CEF17D4CB978}" dt="2023-12-07T10:42:48.714" v="1395" actId="20577"/>
          <ac:spMkLst>
            <pc:docMk/>
            <pc:sldMk cId="2799596742" sldId="1847"/>
            <ac:spMk id="6" creationId="{AECD691C-7B5E-9152-D8F9-3917B630871B}"/>
          </ac:spMkLst>
        </pc:spChg>
        <pc:spChg chg="mod">
          <ac:chgData name="Christian Bachmann" userId="3c02d2ea-e276-49e6-a1c2-502e0f99c9c2" providerId="ADAL" clId="{FB41AA59-3FFF-4DE4-8980-CEF17D4CB978}" dt="2023-12-07T10:36:57.630" v="1261"/>
          <ac:spMkLst>
            <pc:docMk/>
            <pc:sldMk cId="2799596742" sldId="1847"/>
            <ac:spMk id="9" creationId="{208F95A0-DCEC-8339-8915-68DEC6C8C1F7}"/>
          </ac:spMkLst>
        </pc:spChg>
        <pc:spChg chg="mod">
          <ac:chgData name="Christian Bachmann" userId="3c02d2ea-e276-49e6-a1c2-502e0f99c9c2" providerId="ADAL" clId="{FB41AA59-3FFF-4DE4-8980-CEF17D4CB978}" dt="2023-12-07T10:36:57.630" v="1261"/>
          <ac:spMkLst>
            <pc:docMk/>
            <pc:sldMk cId="2799596742" sldId="1847"/>
            <ac:spMk id="10" creationId="{5E64E71F-7654-C25C-64E2-8A4F8ECFB85F}"/>
          </ac:spMkLst>
        </pc:spChg>
        <pc:spChg chg="del">
          <ac:chgData name="Christian Bachmann" userId="3c02d2ea-e276-49e6-a1c2-502e0f99c9c2" providerId="ADAL" clId="{FB41AA59-3FFF-4DE4-8980-CEF17D4CB978}" dt="2023-12-07T07:48:39.769" v="84" actId="478"/>
          <ac:spMkLst>
            <pc:docMk/>
            <pc:sldMk cId="2799596742" sldId="1847"/>
            <ac:spMk id="11" creationId="{CC76CAF9-BFC3-BEAE-C246-BAE072E1DD62}"/>
          </ac:spMkLst>
        </pc:spChg>
        <pc:spChg chg="mod">
          <ac:chgData name="Christian Bachmann" userId="3c02d2ea-e276-49e6-a1c2-502e0f99c9c2" providerId="ADAL" clId="{FB41AA59-3FFF-4DE4-8980-CEF17D4CB978}" dt="2023-12-07T10:36:57.630" v="1261"/>
          <ac:spMkLst>
            <pc:docMk/>
            <pc:sldMk cId="2799596742" sldId="1847"/>
            <ac:spMk id="13" creationId="{2406C62D-EEB4-0D5F-50FA-3EEEB48B0BB5}"/>
          </ac:spMkLst>
        </pc:spChg>
        <pc:spChg chg="mod">
          <ac:chgData name="Christian Bachmann" userId="3c02d2ea-e276-49e6-a1c2-502e0f99c9c2" providerId="ADAL" clId="{FB41AA59-3FFF-4DE4-8980-CEF17D4CB978}" dt="2023-12-07T10:36:57.630" v="1261"/>
          <ac:spMkLst>
            <pc:docMk/>
            <pc:sldMk cId="2799596742" sldId="1847"/>
            <ac:spMk id="14" creationId="{91D98C54-2113-8184-C09E-6EE1A66FF3D9}"/>
          </ac:spMkLst>
        </pc:spChg>
        <pc:grpChg chg="add mod">
          <ac:chgData name="Christian Bachmann" userId="3c02d2ea-e276-49e6-a1c2-502e0f99c9c2" providerId="ADAL" clId="{FB41AA59-3FFF-4DE4-8980-CEF17D4CB978}" dt="2023-12-07T10:42:20.338" v="1373" actId="14100"/>
          <ac:grpSpMkLst>
            <pc:docMk/>
            <pc:sldMk cId="2799596742" sldId="1847"/>
            <ac:grpSpMk id="7" creationId="{74E7C0E3-A7D4-B602-0DD4-90D93084CFDE}"/>
          </ac:grpSpMkLst>
        </pc:grpChg>
        <pc:graphicFrameChg chg="add del mod">
          <ac:chgData name="Christian Bachmann" userId="3c02d2ea-e276-49e6-a1c2-502e0f99c9c2" providerId="ADAL" clId="{FB41AA59-3FFF-4DE4-8980-CEF17D4CB978}" dt="2023-12-07T10:40:14.770" v="1340" actId="478"/>
          <ac:graphicFrameMkLst>
            <pc:docMk/>
            <pc:sldMk cId="2799596742" sldId="1847"/>
            <ac:graphicFrameMk id="5" creationId="{0A08FB70-C1C3-049A-D40A-3C69DFA2033F}"/>
          </ac:graphicFrameMkLst>
        </pc:graphicFrameChg>
        <pc:graphicFrameChg chg="add mod modGraphic">
          <ac:chgData name="Christian Bachmann" userId="3c02d2ea-e276-49e6-a1c2-502e0f99c9c2" providerId="ADAL" clId="{FB41AA59-3FFF-4DE4-8980-CEF17D4CB978}" dt="2023-12-11T08:32:13.582" v="3136" actId="20577"/>
          <ac:graphicFrameMkLst>
            <pc:docMk/>
            <pc:sldMk cId="2799596742" sldId="1847"/>
            <ac:graphicFrameMk id="15" creationId="{12B4B66D-8D13-CD99-4AD3-3533B1F79205}"/>
          </ac:graphicFrameMkLst>
        </pc:graphicFrameChg>
        <pc:picChg chg="mod">
          <ac:chgData name="Christian Bachmann" userId="3c02d2ea-e276-49e6-a1c2-502e0f99c9c2" providerId="ADAL" clId="{FB41AA59-3FFF-4DE4-8980-CEF17D4CB978}" dt="2023-12-07T10:36:57.630" v="1261"/>
          <ac:picMkLst>
            <pc:docMk/>
            <pc:sldMk cId="2799596742" sldId="1847"/>
            <ac:picMk id="8" creationId="{A37C2475-8D04-BDF7-4A75-E5CD2FE3BFC7}"/>
          </ac:picMkLst>
        </pc:picChg>
        <pc:cxnChg chg="mod">
          <ac:chgData name="Christian Bachmann" userId="3c02d2ea-e276-49e6-a1c2-502e0f99c9c2" providerId="ADAL" clId="{FB41AA59-3FFF-4DE4-8980-CEF17D4CB978}" dt="2023-12-07T10:36:57.630" v="1261"/>
          <ac:cxnSpMkLst>
            <pc:docMk/>
            <pc:sldMk cId="2799596742" sldId="1847"/>
            <ac:cxnSpMk id="11" creationId="{D7997A54-3C4D-627D-8937-073A1AEDD11A}"/>
          </ac:cxnSpMkLst>
        </pc:cxnChg>
        <pc:cxnChg chg="mod">
          <ac:chgData name="Christian Bachmann" userId="3c02d2ea-e276-49e6-a1c2-502e0f99c9c2" providerId="ADAL" clId="{FB41AA59-3FFF-4DE4-8980-CEF17D4CB978}" dt="2023-12-07T10:36:57.630" v="1261"/>
          <ac:cxnSpMkLst>
            <pc:docMk/>
            <pc:sldMk cId="2799596742" sldId="1847"/>
            <ac:cxnSpMk id="12" creationId="{97965BAF-B08F-5753-7102-42149348019A}"/>
          </ac:cxnSpMkLst>
        </pc:cxnChg>
      </pc:sldChg>
      <pc:sldChg chg="addSp delSp modSp add mod ord">
        <pc:chgData name="Christian Bachmann" userId="3c02d2ea-e276-49e6-a1c2-502e0f99c9c2" providerId="ADAL" clId="{FB41AA59-3FFF-4DE4-8980-CEF17D4CB978}" dt="2023-12-08T14:53:46.548" v="2568"/>
        <pc:sldMkLst>
          <pc:docMk/>
          <pc:sldMk cId="1347286281" sldId="1849"/>
        </pc:sldMkLst>
        <pc:spChg chg="add mod">
          <ac:chgData name="Christian Bachmann" userId="3c02d2ea-e276-49e6-a1c2-502e0f99c9c2" providerId="ADAL" clId="{FB41AA59-3FFF-4DE4-8980-CEF17D4CB978}" dt="2023-12-07T07:48:08.688" v="70"/>
          <ac:spMkLst>
            <pc:docMk/>
            <pc:sldMk cId="1347286281" sldId="1849"/>
            <ac:spMk id="2" creationId="{CA73A06E-D69D-ACB5-C326-FDB9A5BCABF6}"/>
          </ac:spMkLst>
        </pc:spChg>
        <pc:spChg chg="add mod">
          <ac:chgData name="Christian Bachmann" userId="3c02d2ea-e276-49e6-a1c2-502e0f99c9c2" providerId="ADAL" clId="{FB41AA59-3FFF-4DE4-8980-CEF17D4CB978}" dt="2023-12-07T07:48:08.688" v="70"/>
          <ac:spMkLst>
            <pc:docMk/>
            <pc:sldMk cId="1347286281" sldId="1849"/>
            <ac:spMk id="3" creationId="{F5AE26A6-94A7-3C3B-A15A-BBF0CDB81FDC}"/>
          </ac:spMkLst>
        </pc:spChg>
        <pc:spChg chg="mod">
          <ac:chgData name="Christian Bachmann" userId="3c02d2ea-e276-49e6-a1c2-502e0f99c9c2" providerId="ADAL" clId="{FB41AA59-3FFF-4DE4-8980-CEF17D4CB978}" dt="2023-12-08T14:49:04.134" v="2375" actId="404"/>
          <ac:spMkLst>
            <pc:docMk/>
            <pc:sldMk cId="1347286281" sldId="1849"/>
            <ac:spMk id="4" creationId="{B1B33C2C-1E1C-4DA4-8081-9C167B034F23}"/>
          </ac:spMkLst>
        </pc:spChg>
        <pc:spChg chg="del">
          <ac:chgData name="Christian Bachmann" userId="3c02d2ea-e276-49e6-a1c2-502e0f99c9c2" providerId="ADAL" clId="{FB41AA59-3FFF-4DE4-8980-CEF17D4CB978}" dt="2023-12-07T07:48:25.561" v="79" actId="478"/>
          <ac:spMkLst>
            <pc:docMk/>
            <pc:sldMk cId="1347286281" sldId="1849"/>
            <ac:spMk id="5" creationId="{93FDBEF9-E729-3D40-A2B3-F45A9218811C}"/>
          </ac:spMkLst>
        </pc:spChg>
        <pc:spChg chg="add mod">
          <ac:chgData name="Christian Bachmann" userId="3c02d2ea-e276-49e6-a1c2-502e0f99c9c2" providerId="ADAL" clId="{FB41AA59-3FFF-4DE4-8980-CEF17D4CB978}" dt="2023-12-08T14:50:27.431" v="2386" actId="1076"/>
          <ac:spMkLst>
            <pc:docMk/>
            <pc:sldMk cId="1347286281" sldId="1849"/>
            <ac:spMk id="9" creationId="{A8C727D2-1088-B405-A668-28C44A4160BA}"/>
          </ac:spMkLst>
        </pc:spChg>
        <pc:spChg chg="add mod">
          <ac:chgData name="Christian Bachmann" userId="3c02d2ea-e276-49e6-a1c2-502e0f99c9c2" providerId="ADAL" clId="{FB41AA59-3FFF-4DE4-8980-CEF17D4CB978}" dt="2023-12-08T14:52:01.731" v="2492" actId="14100"/>
          <ac:spMkLst>
            <pc:docMk/>
            <pc:sldMk cId="1347286281" sldId="1849"/>
            <ac:spMk id="10" creationId="{DABC25DC-EC92-3D48-CABF-4591B116B4F4}"/>
          </ac:spMkLst>
        </pc:spChg>
        <pc:spChg chg="add mod">
          <ac:chgData name="Christian Bachmann" userId="3c02d2ea-e276-49e6-a1c2-502e0f99c9c2" providerId="ADAL" clId="{FB41AA59-3FFF-4DE4-8980-CEF17D4CB978}" dt="2023-12-08T14:51:59.161" v="2491" actId="14100"/>
          <ac:spMkLst>
            <pc:docMk/>
            <pc:sldMk cId="1347286281" sldId="1849"/>
            <ac:spMk id="11" creationId="{3DEE8529-DF15-507A-B530-15C04315A6A4}"/>
          </ac:spMkLst>
        </pc:spChg>
        <pc:spChg chg="add mod">
          <ac:chgData name="Christian Bachmann" userId="3c02d2ea-e276-49e6-a1c2-502e0f99c9c2" providerId="ADAL" clId="{FB41AA59-3FFF-4DE4-8980-CEF17D4CB978}" dt="2023-12-08T14:53:00.715" v="2562" actId="1076"/>
          <ac:spMkLst>
            <pc:docMk/>
            <pc:sldMk cId="1347286281" sldId="1849"/>
            <ac:spMk id="12" creationId="{02C2EF95-22A8-7457-B1DA-A470DAFCA1CC}"/>
          </ac:spMkLst>
        </pc:spChg>
        <pc:picChg chg="mod ord">
          <ac:chgData name="Christian Bachmann" userId="3c02d2ea-e276-49e6-a1c2-502e0f99c9c2" providerId="ADAL" clId="{FB41AA59-3FFF-4DE4-8980-CEF17D4CB978}" dt="2023-12-08T14:53:09.706" v="2566" actId="1076"/>
          <ac:picMkLst>
            <pc:docMk/>
            <pc:sldMk cId="1347286281" sldId="1849"/>
            <ac:picMk id="6" creationId="{5D7980BC-DC0C-6F63-56C1-BFBB8B24F254}"/>
          </ac:picMkLst>
        </pc:picChg>
        <pc:picChg chg="add del mod">
          <ac:chgData name="Christian Bachmann" userId="3c02d2ea-e276-49e6-a1c2-502e0f99c9c2" providerId="ADAL" clId="{FB41AA59-3FFF-4DE4-8980-CEF17D4CB978}" dt="2023-12-08T14:50:20.339" v="2383" actId="1076"/>
          <ac:picMkLst>
            <pc:docMk/>
            <pc:sldMk cId="1347286281" sldId="1849"/>
            <ac:picMk id="7" creationId="{EBE11027-410F-EAEA-F5DE-9A7FB9EF0E48}"/>
          </ac:picMkLst>
        </pc:picChg>
        <pc:picChg chg="mod">
          <ac:chgData name="Christian Bachmann" userId="3c02d2ea-e276-49e6-a1c2-502e0f99c9c2" providerId="ADAL" clId="{FB41AA59-3FFF-4DE4-8980-CEF17D4CB978}" dt="2023-12-08T14:52:05.694" v="2512" actId="1038"/>
          <ac:picMkLst>
            <pc:docMk/>
            <pc:sldMk cId="1347286281" sldId="1849"/>
            <ac:picMk id="8" creationId="{5F9EE9B7-A9E3-5F82-59BD-DAB4C0BAAE0D}"/>
          </ac:picMkLst>
        </pc:picChg>
        <pc:picChg chg="add mod modCrop">
          <ac:chgData name="Christian Bachmann" userId="3c02d2ea-e276-49e6-a1c2-502e0f99c9c2" providerId="ADAL" clId="{FB41AA59-3FFF-4DE4-8980-CEF17D4CB978}" dt="2023-12-08T14:53:05.614" v="2565" actId="14100"/>
          <ac:picMkLst>
            <pc:docMk/>
            <pc:sldMk cId="1347286281" sldId="1849"/>
            <ac:picMk id="14" creationId="{98A4F729-5755-FFEC-F811-935268310841}"/>
          </ac:picMkLst>
        </pc:picChg>
      </pc:sldChg>
      <pc:sldChg chg="addSp delSp modSp add mod">
        <pc:chgData name="Christian Bachmann" userId="3c02d2ea-e276-49e6-a1c2-502e0f99c9c2" providerId="ADAL" clId="{FB41AA59-3FFF-4DE4-8980-CEF17D4CB978}" dt="2023-12-08T14:57:17.959" v="2633" actId="20577"/>
        <pc:sldMkLst>
          <pc:docMk/>
          <pc:sldMk cId="2848065599" sldId="1850"/>
        </pc:sldMkLst>
        <pc:spChg chg="add mod">
          <ac:chgData name="Christian Bachmann" userId="3c02d2ea-e276-49e6-a1c2-502e0f99c9c2" providerId="ADAL" clId="{FB41AA59-3FFF-4DE4-8980-CEF17D4CB978}" dt="2023-12-07T07:47:41.782" v="57"/>
          <ac:spMkLst>
            <pc:docMk/>
            <pc:sldMk cId="2848065599" sldId="1850"/>
            <ac:spMk id="2" creationId="{A1B06D0D-177C-60BE-2E7D-A63A0E11A102}"/>
          </ac:spMkLst>
        </pc:spChg>
        <pc:spChg chg="del">
          <ac:chgData name="Christian Bachmann" userId="3c02d2ea-e276-49e6-a1c2-502e0f99c9c2" providerId="ADAL" clId="{FB41AA59-3FFF-4DE4-8980-CEF17D4CB978}" dt="2023-12-07T07:47:14.577" v="54" actId="478"/>
          <ac:spMkLst>
            <pc:docMk/>
            <pc:sldMk cId="2848065599" sldId="1850"/>
            <ac:spMk id="3" creationId="{79D68E29-55EC-3B51-8A2D-9C1738DAA825}"/>
          </ac:spMkLst>
        </pc:spChg>
        <pc:spChg chg="mod">
          <ac:chgData name="Christian Bachmann" userId="3c02d2ea-e276-49e6-a1c2-502e0f99c9c2" providerId="ADAL" clId="{FB41AA59-3FFF-4DE4-8980-CEF17D4CB978}" dt="2023-12-08T14:57:05.890" v="2618" actId="20577"/>
          <ac:spMkLst>
            <pc:docMk/>
            <pc:sldMk cId="2848065599" sldId="1850"/>
            <ac:spMk id="4" creationId="{B1B33C2C-1E1C-4DA4-8081-9C167B034F23}"/>
          </ac:spMkLst>
        </pc:spChg>
        <pc:spChg chg="mod">
          <ac:chgData name="Christian Bachmann" userId="3c02d2ea-e276-49e6-a1c2-502e0f99c9c2" providerId="ADAL" clId="{FB41AA59-3FFF-4DE4-8980-CEF17D4CB978}" dt="2023-12-08T14:57:17.959" v="2633" actId="20577"/>
          <ac:spMkLst>
            <pc:docMk/>
            <pc:sldMk cId="2848065599" sldId="1850"/>
            <ac:spMk id="5" creationId="{7577A204-9546-B0CC-BBA0-026E5393E38A}"/>
          </ac:spMkLst>
        </pc:spChg>
        <pc:spChg chg="add mod">
          <ac:chgData name="Christian Bachmann" userId="3c02d2ea-e276-49e6-a1c2-502e0f99c9c2" providerId="ADAL" clId="{FB41AA59-3FFF-4DE4-8980-CEF17D4CB978}" dt="2023-12-07T07:49:05.509" v="92"/>
          <ac:spMkLst>
            <pc:docMk/>
            <pc:sldMk cId="2848065599" sldId="1850"/>
            <ac:spMk id="7" creationId="{DCB59850-C53F-5CC8-425E-4A595517B4C5}"/>
          </ac:spMkLst>
        </pc:spChg>
        <pc:spChg chg="mod">
          <ac:chgData name="Christian Bachmann" userId="3c02d2ea-e276-49e6-a1c2-502e0f99c9c2" providerId="ADAL" clId="{FB41AA59-3FFF-4DE4-8980-CEF17D4CB978}" dt="2023-12-07T07:49:15.287" v="94" actId="1035"/>
          <ac:spMkLst>
            <pc:docMk/>
            <pc:sldMk cId="2848065599" sldId="1850"/>
            <ac:spMk id="9" creationId="{B6B61278-34B6-E055-7B12-B5B44774EDC5}"/>
          </ac:spMkLst>
        </pc:spChg>
        <pc:spChg chg="mod">
          <ac:chgData name="Christian Bachmann" userId="3c02d2ea-e276-49e6-a1c2-502e0f99c9c2" providerId="ADAL" clId="{FB41AA59-3FFF-4DE4-8980-CEF17D4CB978}" dt="2023-12-07T07:49:15.287" v="94" actId="1035"/>
          <ac:spMkLst>
            <pc:docMk/>
            <pc:sldMk cId="2848065599" sldId="1850"/>
            <ac:spMk id="11" creationId="{4423FE11-E0D3-722A-A98E-C80AD28EB3F2}"/>
          </ac:spMkLst>
        </pc:spChg>
        <pc:spChg chg="mod">
          <ac:chgData name="Christian Bachmann" userId="3c02d2ea-e276-49e6-a1c2-502e0f99c9c2" providerId="ADAL" clId="{FB41AA59-3FFF-4DE4-8980-CEF17D4CB978}" dt="2023-12-07T07:49:15.287" v="94" actId="1035"/>
          <ac:spMkLst>
            <pc:docMk/>
            <pc:sldMk cId="2848065599" sldId="1850"/>
            <ac:spMk id="13" creationId="{2C55B3AA-0AAB-9610-4180-7376CCBEC093}"/>
          </ac:spMkLst>
        </pc:spChg>
        <pc:spChg chg="mod">
          <ac:chgData name="Christian Bachmann" userId="3c02d2ea-e276-49e6-a1c2-502e0f99c9c2" providerId="ADAL" clId="{FB41AA59-3FFF-4DE4-8980-CEF17D4CB978}" dt="2023-12-07T07:49:15.287" v="94" actId="1035"/>
          <ac:spMkLst>
            <pc:docMk/>
            <pc:sldMk cId="2848065599" sldId="1850"/>
            <ac:spMk id="15" creationId="{E17C8886-B625-86E9-E3A2-8C2173D23028}"/>
          </ac:spMkLst>
        </pc:spChg>
        <pc:graphicFrameChg chg="mod">
          <ac:chgData name="Christian Bachmann" userId="3c02d2ea-e276-49e6-a1c2-502e0f99c9c2" providerId="ADAL" clId="{FB41AA59-3FFF-4DE4-8980-CEF17D4CB978}" dt="2023-12-08T14:56:55.174" v="2610" actId="1076"/>
          <ac:graphicFrameMkLst>
            <pc:docMk/>
            <pc:sldMk cId="2848065599" sldId="1850"/>
            <ac:graphicFrameMk id="6" creationId="{D3389E5E-E26B-EBE1-0DE5-55B87D2E7197}"/>
          </ac:graphicFrameMkLst>
        </pc:graphicFrameChg>
        <pc:picChg chg="mod">
          <ac:chgData name="Christian Bachmann" userId="3c02d2ea-e276-49e6-a1c2-502e0f99c9c2" providerId="ADAL" clId="{FB41AA59-3FFF-4DE4-8980-CEF17D4CB978}" dt="2023-12-07T07:49:15.287" v="94" actId="1035"/>
          <ac:picMkLst>
            <pc:docMk/>
            <pc:sldMk cId="2848065599" sldId="1850"/>
            <ac:picMk id="8" creationId="{35651BFA-7FAD-2F2F-2EC2-34AA2B1D50E6}"/>
          </ac:picMkLst>
        </pc:picChg>
        <pc:picChg chg="mod">
          <ac:chgData name="Christian Bachmann" userId="3c02d2ea-e276-49e6-a1c2-502e0f99c9c2" providerId="ADAL" clId="{FB41AA59-3FFF-4DE4-8980-CEF17D4CB978}" dt="2023-12-07T07:49:18.464" v="99" actId="1036"/>
          <ac:picMkLst>
            <pc:docMk/>
            <pc:sldMk cId="2848065599" sldId="1850"/>
            <ac:picMk id="17" creationId="{E739D26D-CE25-D5CA-93BC-C3D6CDDD2D13}"/>
          </ac:picMkLst>
        </pc:picChg>
        <pc:cxnChg chg="mod">
          <ac:chgData name="Christian Bachmann" userId="3c02d2ea-e276-49e6-a1c2-502e0f99c9c2" providerId="ADAL" clId="{FB41AA59-3FFF-4DE4-8980-CEF17D4CB978}" dt="2023-12-07T07:49:15.287" v="94" actId="1035"/>
          <ac:cxnSpMkLst>
            <pc:docMk/>
            <pc:sldMk cId="2848065599" sldId="1850"/>
            <ac:cxnSpMk id="10" creationId="{33AB551D-8A50-4DDF-121F-F865AEB4850E}"/>
          </ac:cxnSpMkLst>
        </pc:cxnChg>
        <pc:cxnChg chg="mod">
          <ac:chgData name="Christian Bachmann" userId="3c02d2ea-e276-49e6-a1c2-502e0f99c9c2" providerId="ADAL" clId="{FB41AA59-3FFF-4DE4-8980-CEF17D4CB978}" dt="2023-12-07T07:49:15.287" v="94" actId="1035"/>
          <ac:cxnSpMkLst>
            <pc:docMk/>
            <pc:sldMk cId="2848065599" sldId="1850"/>
            <ac:cxnSpMk id="12" creationId="{2409F4DB-B4F9-BEA5-D648-B1F0E235FEE3}"/>
          </ac:cxnSpMkLst>
        </pc:cxnChg>
        <pc:cxnChg chg="mod">
          <ac:chgData name="Christian Bachmann" userId="3c02d2ea-e276-49e6-a1c2-502e0f99c9c2" providerId="ADAL" clId="{FB41AA59-3FFF-4DE4-8980-CEF17D4CB978}" dt="2023-12-07T07:49:15.287" v="94" actId="1035"/>
          <ac:cxnSpMkLst>
            <pc:docMk/>
            <pc:sldMk cId="2848065599" sldId="1850"/>
            <ac:cxnSpMk id="14" creationId="{7DB97503-A467-46AD-B1DC-A8E653EA8157}"/>
          </ac:cxnSpMkLst>
        </pc:cxnChg>
        <pc:cxnChg chg="mod">
          <ac:chgData name="Christian Bachmann" userId="3c02d2ea-e276-49e6-a1c2-502e0f99c9c2" providerId="ADAL" clId="{FB41AA59-3FFF-4DE4-8980-CEF17D4CB978}" dt="2023-12-07T07:49:15.287" v="94" actId="1035"/>
          <ac:cxnSpMkLst>
            <pc:docMk/>
            <pc:sldMk cId="2848065599" sldId="1850"/>
            <ac:cxnSpMk id="16" creationId="{12F81F88-5016-1D9F-0E41-908E397A8B3F}"/>
          </ac:cxnSpMkLst>
        </pc:cxnChg>
      </pc:sldChg>
      <pc:sldChg chg="addSp delSp modSp add mod">
        <pc:chgData name="Christian Bachmann" userId="3c02d2ea-e276-49e6-a1c2-502e0f99c9c2" providerId="ADAL" clId="{FB41AA59-3FFF-4DE4-8980-CEF17D4CB978}" dt="2023-12-07T08:44:02.179" v="888" actId="404"/>
        <pc:sldMkLst>
          <pc:docMk/>
          <pc:sldMk cId="958921379" sldId="1852"/>
        </pc:sldMkLst>
        <pc:spChg chg="del">
          <ac:chgData name="Christian Bachmann" userId="3c02d2ea-e276-49e6-a1c2-502e0f99c9c2" providerId="ADAL" clId="{FB41AA59-3FFF-4DE4-8980-CEF17D4CB978}" dt="2023-12-07T07:48:53.669" v="90" actId="478"/>
          <ac:spMkLst>
            <pc:docMk/>
            <pc:sldMk cId="958921379" sldId="1852"/>
            <ac:spMk id="2" creationId="{A1F4DA0E-20A1-6236-6EA2-B39D27E295C0}"/>
          </ac:spMkLst>
        </pc:spChg>
        <pc:spChg chg="mod">
          <ac:chgData name="Christian Bachmann" userId="3c02d2ea-e276-49e6-a1c2-502e0f99c9c2" providerId="ADAL" clId="{FB41AA59-3FFF-4DE4-8980-CEF17D4CB978}" dt="2023-12-07T08:44:02.179" v="888" actId="404"/>
          <ac:spMkLst>
            <pc:docMk/>
            <pc:sldMk cId="958921379" sldId="1852"/>
            <ac:spMk id="4" creationId="{B1B33C2C-1E1C-4DA4-8081-9C167B034F23}"/>
          </ac:spMkLst>
        </pc:spChg>
        <pc:spChg chg="add mod">
          <ac:chgData name="Christian Bachmann" userId="3c02d2ea-e276-49e6-a1c2-502e0f99c9c2" providerId="ADAL" clId="{FB41AA59-3FFF-4DE4-8980-CEF17D4CB978}" dt="2023-12-07T07:47:54.372" v="59"/>
          <ac:spMkLst>
            <pc:docMk/>
            <pc:sldMk cId="958921379" sldId="1852"/>
            <ac:spMk id="5" creationId="{0E511D25-4073-B8C3-69BE-95168FDFC91F}"/>
          </ac:spMkLst>
        </pc:spChg>
        <pc:spChg chg="add mod">
          <ac:chgData name="Christian Bachmann" userId="3c02d2ea-e276-49e6-a1c2-502e0f99c9c2" providerId="ADAL" clId="{FB41AA59-3FFF-4DE4-8980-CEF17D4CB978}" dt="2023-12-07T07:47:54.372" v="59"/>
          <ac:spMkLst>
            <pc:docMk/>
            <pc:sldMk cId="958921379" sldId="1852"/>
            <ac:spMk id="6" creationId="{3D1302C4-EDAB-FAE9-43C5-314890C4B1CA}"/>
          </ac:spMkLst>
        </pc:spChg>
        <pc:picChg chg="mod">
          <ac:chgData name="Christian Bachmann" userId="3c02d2ea-e276-49e6-a1c2-502e0f99c9c2" providerId="ADAL" clId="{FB41AA59-3FFF-4DE4-8980-CEF17D4CB978}" dt="2023-12-07T07:49:39.759" v="104" actId="1076"/>
          <ac:picMkLst>
            <pc:docMk/>
            <pc:sldMk cId="958921379" sldId="1852"/>
            <ac:picMk id="1027" creationId="{072C6F7D-27AB-B285-B4C4-45355B04D907}"/>
          </ac:picMkLst>
        </pc:picChg>
      </pc:sldChg>
      <pc:sldChg chg="addSp delSp modSp add mod">
        <pc:chgData name="Christian Bachmann" userId="3c02d2ea-e276-49e6-a1c2-502e0f99c9c2" providerId="ADAL" clId="{FB41AA59-3FFF-4DE4-8980-CEF17D4CB978}" dt="2023-12-12T08:44:35" v="3391" actId="6549"/>
        <pc:sldMkLst>
          <pc:docMk/>
          <pc:sldMk cId="1050264929" sldId="1853"/>
        </pc:sldMkLst>
        <pc:spChg chg="del">
          <ac:chgData name="Christian Bachmann" userId="3c02d2ea-e276-49e6-a1c2-502e0f99c9c2" providerId="ADAL" clId="{FB41AA59-3FFF-4DE4-8980-CEF17D4CB978}" dt="2023-12-07T07:48:51.209" v="89" actId="478"/>
          <ac:spMkLst>
            <pc:docMk/>
            <pc:sldMk cId="1050264929" sldId="1853"/>
            <ac:spMk id="2" creationId="{F68282F9-D3DF-70C7-78B4-F20C90EF3EFD}"/>
          </ac:spMkLst>
        </pc:spChg>
        <pc:spChg chg="mod">
          <ac:chgData name="Christian Bachmann" userId="3c02d2ea-e276-49e6-a1c2-502e0f99c9c2" providerId="ADAL" clId="{FB41AA59-3FFF-4DE4-8980-CEF17D4CB978}" dt="2023-12-07T08:44:06.092" v="889" actId="404"/>
          <ac:spMkLst>
            <pc:docMk/>
            <pc:sldMk cId="1050264929" sldId="1853"/>
            <ac:spMk id="4" creationId="{B1B33C2C-1E1C-4DA4-8081-9C167B034F23}"/>
          </ac:spMkLst>
        </pc:spChg>
        <pc:spChg chg="add mod">
          <ac:chgData name="Christian Bachmann" userId="3c02d2ea-e276-49e6-a1c2-502e0f99c9c2" providerId="ADAL" clId="{FB41AA59-3FFF-4DE4-8980-CEF17D4CB978}" dt="2023-12-07T07:47:55.192" v="60"/>
          <ac:spMkLst>
            <pc:docMk/>
            <pc:sldMk cId="1050264929" sldId="1853"/>
            <ac:spMk id="7" creationId="{4CB0D7DB-EBEA-918D-37A0-A3B774DFD248}"/>
          </ac:spMkLst>
        </pc:spChg>
        <pc:spChg chg="add mod">
          <ac:chgData name="Christian Bachmann" userId="3c02d2ea-e276-49e6-a1c2-502e0f99c9c2" providerId="ADAL" clId="{FB41AA59-3FFF-4DE4-8980-CEF17D4CB978}" dt="2023-12-07T07:47:55.192" v="60"/>
          <ac:spMkLst>
            <pc:docMk/>
            <pc:sldMk cId="1050264929" sldId="1853"/>
            <ac:spMk id="8" creationId="{52597F87-E836-558D-0D3D-6B456BD16717}"/>
          </ac:spMkLst>
        </pc:spChg>
        <pc:graphicFrameChg chg="mod modGraphic">
          <ac:chgData name="Christian Bachmann" userId="3c02d2ea-e276-49e6-a1c2-502e0f99c9c2" providerId="ADAL" clId="{FB41AA59-3FFF-4DE4-8980-CEF17D4CB978}" dt="2023-12-12T08:44:35" v="3391" actId="6549"/>
          <ac:graphicFrameMkLst>
            <pc:docMk/>
            <pc:sldMk cId="1050264929" sldId="1853"/>
            <ac:graphicFrameMk id="3" creationId="{04F9AFDF-D944-46D0-7380-28502390EA38}"/>
          </ac:graphicFrameMkLst>
        </pc:graphicFrameChg>
      </pc:sldChg>
      <pc:sldChg chg="addSp delSp modSp add mod">
        <pc:chgData name="Christian Bachmann" userId="3c02d2ea-e276-49e6-a1c2-502e0f99c9c2" providerId="ADAL" clId="{FB41AA59-3FFF-4DE4-8980-CEF17D4CB978}" dt="2023-12-12T12:56:37.274" v="4129" actId="20577"/>
        <pc:sldMkLst>
          <pc:docMk/>
          <pc:sldMk cId="2242974087" sldId="1854"/>
        </pc:sldMkLst>
        <pc:spChg chg="add mod">
          <ac:chgData name="Christian Bachmann" userId="3c02d2ea-e276-49e6-a1c2-502e0f99c9c2" providerId="ADAL" clId="{FB41AA59-3FFF-4DE4-8980-CEF17D4CB978}" dt="2023-12-11T08:06:33.451" v="2722"/>
          <ac:spMkLst>
            <pc:docMk/>
            <pc:sldMk cId="2242974087" sldId="1854"/>
            <ac:spMk id="3" creationId="{9A508DF1-7A53-C4C0-B4D5-A330D05B7299}"/>
          </ac:spMkLst>
        </pc:spChg>
        <pc:spChg chg="mod">
          <ac:chgData name="Christian Bachmann" userId="3c02d2ea-e276-49e6-a1c2-502e0f99c9c2" providerId="ADAL" clId="{FB41AA59-3FFF-4DE4-8980-CEF17D4CB978}" dt="2023-12-12T12:56:37.274" v="4129" actId="20577"/>
          <ac:spMkLst>
            <pc:docMk/>
            <pc:sldMk cId="2242974087" sldId="1854"/>
            <ac:spMk id="4" creationId="{B1B33C2C-1E1C-4DA4-8081-9C167B034F23}"/>
          </ac:spMkLst>
        </pc:spChg>
        <pc:spChg chg="del mod">
          <ac:chgData name="Christian Bachmann" userId="3c02d2ea-e276-49e6-a1c2-502e0f99c9c2" providerId="ADAL" clId="{FB41AA59-3FFF-4DE4-8980-CEF17D4CB978}" dt="2023-12-12T09:11:38.881" v="3393" actId="478"/>
          <ac:spMkLst>
            <pc:docMk/>
            <pc:sldMk cId="2242974087" sldId="1854"/>
            <ac:spMk id="5" creationId="{79D75D0E-1A5D-FA3E-C8E2-517EE0F545D2}"/>
          </ac:spMkLst>
        </pc:spChg>
        <pc:spChg chg="add mod">
          <ac:chgData name="Christian Bachmann" userId="3c02d2ea-e276-49e6-a1c2-502e0f99c9c2" providerId="ADAL" clId="{FB41AA59-3FFF-4DE4-8980-CEF17D4CB978}" dt="2023-12-11T08:06:33.451" v="2722"/>
          <ac:spMkLst>
            <pc:docMk/>
            <pc:sldMk cId="2242974087" sldId="1854"/>
            <ac:spMk id="6" creationId="{187D455E-10A2-26C7-06FD-F97790F90305}"/>
          </ac:spMkLst>
        </pc:spChg>
        <pc:spChg chg="mod">
          <ac:chgData name="Christian Bachmann" userId="3c02d2ea-e276-49e6-a1c2-502e0f99c9c2" providerId="ADAL" clId="{FB41AA59-3FFF-4DE4-8980-CEF17D4CB978}" dt="2023-12-12T09:26:00.172" v="3464" actId="1076"/>
          <ac:spMkLst>
            <pc:docMk/>
            <pc:sldMk cId="2242974087" sldId="1854"/>
            <ac:spMk id="7" creationId="{7A9B86A9-D86D-43B0-5153-AB42FB1AE14E}"/>
          </ac:spMkLst>
        </pc:spChg>
        <pc:spChg chg="mod">
          <ac:chgData name="Christian Bachmann" userId="3c02d2ea-e276-49e6-a1c2-502e0f99c9c2" providerId="ADAL" clId="{FB41AA59-3FFF-4DE4-8980-CEF17D4CB978}" dt="2023-12-12T09:25:57.748" v="3463" actId="1076"/>
          <ac:spMkLst>
            <pc:docMk/>
            <pc:sldMk cId="2242974087" sldId="1854"/>
            <ac:spMk id="8" creationId="{437EC5B0-EF96-3272-EF1E-18ADF2C7D097}"/>
          </ac:spMkLst>
        </pc:spChg>
        <pc:spChg chg="mod">
          <ac:chgData name="Christian Bachmann" userId="3c02d2ea-e276-49e6-a1c2-502e0f99c9c2" providerId="ADAL" clId="{FB41AA59-3FFF-4DE4-8980-CEF17D4CB978}" dt="2023-12-12T09:19:44.051" v="3398" actId="11530"/>
          <ac:spMkLst>
            <pc:docMk/>
            <pc:sldMk cId="2242974087" sldId="1854"/>
            <ac:spMk id="10" creationId="{A3426916-AEA9-4C00-446C-2C1B43CD1879}"/>
          </ac:spMkLst>
        </pc:spChg>
        <pc:spChg chg="mod">
          <ac:chgData name="Christian Bachmann" userId="3c02d2ea-e276-49e6-a1c2-502e0f99c9c2" providerId="ADAL" clId="{FB41AA59-3FFF-4DE4-8980-CEF17D4CB978}" dt="2023-12-12T09:19:44.051" v="3398" actId="11530"/>
          <ac:spMkLst>
            <pc:docMk/>
            <pc:sldMk cId="2242974087" sldId="1854"/>
            <ac:spMk id="11" creationId="{F7AD613B-E5CB-4D4D-B5B2-4FF594EC3FB0}"/>
          </ac:spMkLst>
        </pc:spChg>
        <pc:spChg chg="mod">
          <ac:chgData name="Christian Bachmann" userId="3c02d2ea-e276-49e6-a1c2-502e0f99c9c2" providerId="ADAL" clId="{FB41AA59-3FFF-4DE4-8980-CEF17D4CB978}" dt="2023-12-12T09:19:44.051" v="3398" actId="11530"/>
          <ac:spMkLst>
            <pc:docMk/>
            <pc:sldMk cId="2242974087" sldId="1854"/>
            <ac:spMk id="12" creationId="{C4B02A37-EECF-8AF3-8EF2-DB56DCEEA878}"/>
          </ac:spMkLst>
        </pc:spChg>
        <pc:spChg chg="mod">
          <ac:chgData name="Christian Bachmann" userId="3c02d2ea-e276-49e6-a1c2-502e0f99c9c2" providerId="ADAL" clId="{FB41AA59-3FFF-4DE4-8980-CEF17D4CB978}" dt="2023-12-12T09:19:44.051" v="3398" actId="11530"/>
          <ac:spMkLst>
            <pc:docMk/>
            <pc:sldMk cId="2242974087" sldId="1854"/>
            <ac:spMk id="13" creationId="{13BD66D7-C6CB-922E-0E81-817255E527C8}"/>
          </ac:spMkLst>
        </pc:spChg>
        <pc:spChg chg="mod">
          <ac:chgData name="Christian Bachmann" userId="3c02d2ea-e276-49e6-a1c2-502e0f99c9c2" providerId="ADAL" clId="{FB41AA59-3FFF-4DE4-8980-CEF17D4CB978}" dt="2023-12-12T09:19:44.051" v="3398" actId="11530"/>
          <ac:spMkLst>
            <pc:docMk/>
            <pc:sldMk cId="2242974087" sldId="1854"/>
            <ac:spMk id="14" creationId="{0026F18A-E2A5-79CB-D7E5-4CC7192269FD}"/>
          </ac:spMkLst>
        </pc:spChg>
        <pc:spChg chg="mod">
          <ac:chgData name="Christian Bachmann" userId="3c02d2ea-e276-49e6-a1c2-502e0f99c9c2" providerId="ADAL" clId="{FB41AA59-3FFF-4DE4-8980-CEF17D4CB978}" dt="2023-12-12T09:19:44.051" v="3398" actId="11530"/>
          <ac:spMkLst>
            <pc:docMk/>
            <pc:sldMk cId="2242974087" sldId="1854"/>
            <ac:spMk id="15" creationId="{43C93127-78E1-477D-A1D1-367B64FA8A26}"/>
          </ac:spMkLst>
        </pc:spChg>
        <pc:spChg chg="mod">
          <ac:chgData name="Christian Bachmann" userId="3c02d2ea-e276-49e6-a1c2-502e0f99c9c2" providerId="ADAL" clId="{FB41AA59-3FFF-4DE4-8980-CEF17D4CB978}" dt="2023-12-12T09:19:44.051" v="3398" actId="11530"/>
          <ac:spMkLst>
            <pc:docMk/>
            <pc:sldMk cId="2242974087" sldId="1854"/>
            <ac:spMk id="16" creationId="{8F9F0F9F-177B-D57E-EB85-F3A188B5002C}"/>
          </ac:spMkLst>
        </pc:spChg>
        <pc:spChg chg="mod">
          <ac:chgData name="Christian Bachmann" userId="3c02d2ea-e276-49e6-a1c2-502e0f99c9c2" providerId="ADAL" clId="{FB41AA59-3FFF-4DE4-8980-CEF17D4CB978}" dt="2023-12-12T09:19:44.051" v="3398" actId="11530"/>
          <ac:spMkLst>
            <pc:docMk/>
            <pc:sldMk cId="2242974087" sldId="1854"/>
            <ac:spMk id="17" creationId="{444B68AB-42B2-64E4-6289-23FCB2CF5EE4}"/>
          </ac:spMkLst>
        </pc:spChg>
        <pc:spChg chg="mod">
          <ac:chgData name="Christian Bachmann" userId="3c02d2ea-e276-49e6-a1c2-502e0f99c9c2" providerId="ADAL" clId="{FB41AA59-3FFF-4DE4-8980-CEF17D4CB978}" dt="2023-12-12T09:19:44.051" v="3398" actId="11530"/>
          <ac:spMkLst>
            <pc:docMk/>
            <pc:sldMk cId="2242974087" sldId="1854"/>
            <ac:spMk id="18" creationId="{84CCF64E-659B-D5C9-2DA8-42648FA48908}"/>
          </ac:spMkLst>
        </pc:spChg>
        <pc:spChg chg="mod">
          <ac:chgData name="Christian Bachmann" userId="3c02d2ea-e276-49e6-a1c2-502e0f99c9c2" providerId="ADAL" clId="{FB41AA59-3FFF-4DE4-8980-CEF17D4CB978}" dt="2023-12-12T09:19:44.051" v="3398" actId="11530"/>
          <ac:spMkLst>
            <pc:docMk/>
            <pc:sldMk cId="2242974087" sldId="1854"/>
            <ac:spMk id="19" creationId="{665A139D-9BC4-94E6-F560-0434C314C4D9}"/>
          </ac:spMkLst>
        </pc:spChg>
        <pc:spChg chg="mod">
          <ac:chgData name="Christian Bachmann" userId="3c02d2ea-e276-49e6-a1c2-502e0f99c9c2" providerId="ADAL" clId="{FB41AA59-3FFF-4DE4-8980-CEF17D4CB978}" dt="2023-12-12T09:19:44.051" v="3398" actId="11530"/>
          <ac:spMkLst>
            <pc:docMk/>
            <pc:sldMk cId="2242974087" sldId="1854"/>
            <ac:spMk id="20" creationId="{5967EB6E-C6F2-FE8E-6540-87F5562469F2}"/>
          </ac:spMkLst>
        </pc:spChg>
        <pc:spChg chg="mod">
          <ac:chgData name="Christian Bachmann" userId="3c02d2ea-e276-49e6-a1c2-502e0f99c9c2" providerId="ADAL" clId="{FB41AA59-3FFF-4DE4-8980-CEF17D4CB978}" dt="2023-12-12T09:19:44.051" v="3398" actId="11530"/>
          <ac:spMkLst>
            <pc:docMk/>
            <pc:sldMk cId="2242974087" sldId="1854"/>
            <ac:spMk id="21" creationId="{D3AFE20A-2EAA-3F67-35FE-FF53C5CF05B9}"/>
          </ac:spMkLst>
        </pc:spChg>
        <pc:spChg chg="mod">
          <ac:chgData name="Christian Bachmann" userId="3c02d2ea-e276-49e6-a1c2-502e0f99c9c2" providerId="ADAL" clId="{FB41AA59-3FFF-4DE4-8980-CEF17D4CB978}" dt="2023-12-12T09:19:44.051" v="3398" actId="11530"/>
          <ac:spMkLst>
            <pc:docMk/>
            <pc:sldMk cId="2242974087" sldId="1854"/>
            <ac:spMk id="22" creationId="{46DEC897-36F4-67AB-CCD8-18C689327119}"/>
          </ac:spMkLst>
        </pc:spChg>
        <pc:spChg chg="mod">
          <ac:chgData name="Christian Bachmann" userId="3c02d2ea-e276-49e6-a1c2-502e0f99c9c2" providerId="ADAL" clId="{FB41AA59-3FFF-4DE4-8980-CEF17D4CB978}" dt="2023-12-12T09:19:44.051" v="3398" actId="11530"/>
          <ac:spMkLst>
            <pc:docMk/>
            <pc:sldMk cId="2242974087" sldId="1854"/>
            <ac:spMk id="23" creationId="{474C4125-ADDA-38AE-7123-521C255B67DA}"/>
          </ac:spMkLst>
        </pc:spChg>
        <pc:spChg chg="mod">
          <ac:chgData name="Christian Bachmann" userId="3c02d2ea-e276-49e6-a1c2-502e0f99c9c2" providerId="ADAL" clId="{FB41AA59-3FFF-4DE4-8980-CEF17D4CB978}" dt="2023-12-12T09:19:44.051" v="3398" actId="11530"/>
          <ac:spMkLst>
            <pc:docMk/>
            <pc:sldMk cId="2242974087" sldId="1854"/>
            <ac:spMk id="25" creationId="{5E47DA5D-39A2-ED35-476B-926BB951A170}"/>
          </ac:spMkLst>
        </pc:spChg>
        <pc:spChg chg="add mod">
          <ac:chgData name="Christian Bachmann" userId="3c02d2ea-e276-49e6-a1c2-502e0f99c9c2" providerId="ADAL" clId="{FB41AA59-3FFF-4DE4-8980-CEF17D4CB978}" dt="2023-12-12T09:23:24.701" v="3421" actId="6549"/>
          <ac:spMkLst>
            <pc:docMk/>
            <pc:sldMk cId="2242974087" sldId="1854"/>
            <ac:spMk id="27" creationId="{579C7877-CAE0-ABA3-63FD-E272CE2D61E8}"/>
          </ac:spMkLst>
        </pc:spChg>
        <pc:spChg chg="del mod">
          <ac:chgData name="Christian Bachmann" userId="3c02d2ea-e276-49e6-a1c2-502e0f99c9c2" providerId="ADAL" clId="{FB41AA59-3FFF-4DE4-8980-CEF17D4CB978}" dt="2023-12-12T09:11:42.849" v="3395" actId="478"/>
          <ac:spMkLst>
            <pc:docMk/>
            <pc:sldMk cId="2242974087" sldId="1854"/>
            <ac:spMk id="42" creationId="{76974336-9DAD-348D-FE76-481C95D32B65}"/>
          </ac:spMkLst>
        </pc:spChg>
        <pc:spChg chg="mod">
          <ac:chgData name="Christian Bachmann" userId="3c02d2ea-e276-49e6-a1c2-502e0f99c9c2" providerId="ADAL" clId="{FB41AA59-3FFF-4DE4-8980-CEF17D4CB978}" dt="2023-12-12T09:21:00.848" v="3414"/>
          <ac:spMkLst>
            <pc:docMk/>
            <pc:sldMk cId="2242974087" sldId="1854"/>
            <ac:spMk id="43" creationId="{52704F65-EC3A-F948-059B-5EF1D1E68A42}"/>
          </ac:spMkLst>
        </pc:spChg>
        <pc:spChg chg="mod">
          <ac:chgData name="Christian Bachmann" userId="3c02d2ea-e276-49e6-a1c2-502e0f99c9c2" providerId="ADAL" clId="{FB41AA59-3FFF-4DE4-8980-CEF17D4CB978}" dt="2023-12-12T09:21:00.848" v="3414"/>
          <ac:spMkLst>
            <pc:docMk/>
            <pc:sldMk cId="2242974087" sldId="1854"/>
            <ac:spMk id="45" creationId="{F2229FF9-C1BA-408F-659A-18C205C875DA}"/>
          </ac:spMkLst>
        </pc:spChg>
        <pc:spChg chg="mod">
          <ac:chgData name="Christian Bachmann" userId="3c02d2ea-e276-49e6-a1c2-502e0f99c9c2" providerId="ADAL" clId="{FB41AA59-3FFF-4DE4-8980-CEF17D4CB978}" dt="2023-12-12T09:21:00.848" v="3414"/>
          <ac:spMkLst>
            <pc:docMk/>
            <pc:sldMk cId="2242974087" sldId="1854"/>
            <ac:spMk id="47" creationId="{38AFF066-6E2F-CB62-2D7C-EBF81ECB3D67}"/>
          </ac:spMkLst>
        </pc:spChg>
        <pc:spChg chg="mod">
          <ac:chgData name="Christian Bachmann" userId="3c02d2ea-e276-49e6-a1c2-502e0f99c9c2" providerId="ADAL" clId="{FB41AA59-3FFF-4DE4-8980-CEF17D4CB978}" dt="2023-12-12T09:21:00.848" v="3414"/>
          <ac:spMkLst>
            <pc:docMk/>
            <pc:sldMk cId="2242974087" sldId="1854"/>
            <ac:spMk id="52" creationId="{FF724B0B-1BA2-FF9E-140F-AC929F44713B}"/>
          </ac:spMkLst>
        </pc:spChg>
        <pc:spChg chg="mod">
          <ac:chgData name="Christian Bachmann" userId="3c02d2ea-e276-49e6-a1c2-502e0f99c9c2" providerId="ADAL" clId="{FB41AA59-3FFF-4DE4-8980-CEF17D4CB978}" dt="2023-12-12T09:21:00.848" v="3414"/>
          <ac:spMkLst>
            <pc:docMk/>
            <pc:sldMk cId="2242974087" sldId="1854"/>
            <ac:spMk id="54" creationId="{29AEA996-87D5-A6E7-3057-6403549AF6D3}"/>
          </ac:spMkLst>
        </pc:spChg>
        <pc:spChg chg="mod">
          <ac:chgData name="Christian Bachmann" userId="3c02d2ea-e276-49e6-a1c2-502e0f99c9c2" providerId="ADAL" clId="{FB41AA59-3FFF-4DE4-8980-CEF17D4CB978}" dt="2023-12-12T09:21:00.848" v="3414"/>
          <ac:spMkLst>
            <pc:docMk/>
            <pc:sldMk cId="2242974087" sldId="1854"/>
            <ac:spMk id="56" creationId="{E52A423D-E1F7-8EF3-5AA6-B8C40107EFBF}"/>
          </ac:spMkLst>
        </pc:spChg>
        <pc:spChg chg="mod">
          <ac:chgData name="Christian Bachmann" userId="3c02d2ea-e276-49e6-a1c2-502e0f99c9c2" providerId="ADAL" clId="{FB41AA59-3FFF-4DE4-8980-CEF17D4CB978}" dt="2023-12-12T09:21:00.848" v="3414"/>
          <ac:spMkLst>
            <pc:docMk/>
            <pc:sldMk cId="2242974087" sldId="1854"/>
            <ac:spMk id="58" creationId="{37DC8798-6408-8639-CB79-A7A95349F62B}"/>
          </ac:spMkLst>
        </pc:spChg>
        <pc:grpChg chg="del mod ord">
          <ac:chgData name="Christian Bachmann" userId="3c02d2ea-e276-49e6-a1c2-502e0f99c9c2" providerId="ADAL" clId="{FB41AA59-3FFF-4DE4-8980-CEF17D4CB978}" dt="2023-12-12T09:20:39.854" v="3408" actId="478"/>
          <ac:grpSpMkLst>
            <pc:docMk/>
            <pc:sldMk cId="2242974087" sldId="1854"/>
            <ac:grpSpMk id="2" creationId="{3DDD1152-EC4E-1A1E-CD5D-335E69CE3DF5}"/>
          </ac:grpSpMkLst>
        </pc:grpChg>
        <pc:grpChg chg="mod">
          <ac:chgData name="Christian Bachmann" userId="3c02d2ea-e276-49e6-a1c2-502e0f99c9c2" providerId="ADAL" clId="{FB41AA59-3FFF-4DE4-8980-CEF17D4CB978}" dt="2023-12-12T09:19:44.051" v="3398" actId="11530"/>
          <ac:grpSpMkLst>
            <pc:docMk/>
            <pc:sldMk cId="2242974087" sldId="1854"/>
            <ac:grpSpMk id="9" creationId="{DB6BEA25-21E9-B922-6BB0-5B9C53796174}"/>
          </ac:grpSpMkLst>
        </pc:grpChg>
        <pc:grpChg chg="add mod ord">
          <ac:chgData name="Christian Bachmann" userId="3c02d2ea-e276-49e6-a1c2-502e0f99c9c2" providerId="ADAL" clId="{FB41AA59-3FFF-4DE4-8980-CEF17D4CB978}" dt="2023-12-12T09:22:26.836" v="3419"/>
          <ac:grpSpMkLst>
            <pc:docMk/>
            <pc:sldMk cId="2242974087" sldId="1854"/>
            <ac:grpSpMk id="32" creationId="{4FA95EC8-0C77-3BE7-4393-E88903149BEC}"/>
          </ac:grpSpMkLst>
        </pc:grpChg>
        <pc:grpChg chg="mod">
          <ac:chgData name="Christian Bachmann" userId="3c02d2ea-e276-49e6-a1c2-502e0f99c9c2" providerId="ADAL" clId="{FB41AA59-3FFF-4DE4-8980-CEF17D4CB978}" dt="2023-12-12T09:21:00.848" v="3414"/>
          <ac:grpSpMkLst>
            <pc:docMk/>
            <pc:sldMk cId="2242974087" sldId="1854"/>
            <ac:grpSpMk id="34" creationId="{FB976BAA-6FB9-AECF-9305-B77FBB529D6C}"/>
          </ac:grpSpMkLst>
        </pc:grpChg>
        <pc:grpChg chg="mod">
          <ac:chgData name="Christian Bachmann" userId="3c02d2ea-e276-49e6-a1c2-502e0f99c9c2" providerId="ADAL" clId="{FB41AA59-3FFF-4DE4-8980-CEF17D4CB978}" dt="2023-12-12T09:21:00.848" v="3414"/>
          <ac:grpSpMkLst>
            <pc:docMk/>
            <pc:sldMk cId="2242974087" sldId="1854"/>
            <ac:grpSpMk id="35" creationId="{6478AD18-186A-D7DE-098F-B3F04C3CEAC7}"/>
          </ac:grpSpMkLst>
        </pc:grpChg>
        <pc:grpChg chg="mod">
          <ac:chgData name="Christian Bachmann" userId="3c02d2ea-e276-49e6-a1c2-502e0f99c9c2" providerId="ADAL" clId="{FB41AA59-3FFF-4DE4-8980-CEF17D4CB978}" dt="2023-12-12T09:21:00.848" v="3414"/>
          <ac:grpSpMkLst>
            <pc:docMk/>
            <pc:sldMk cId="2242974087" sldId="1854"/>
            <ac:grpSpMk id="36" creationId="{C4FB5C82-5EDE-5CC2-E350-57AD1BB5D492}"/>
          </ac:grpSpMkLst>
        </pc:grpChg>
        <pc:grpChg chg="mod">
          <ac:chgData name="Christian Bachmann" userId="3c02d2ea-e276-49e6-a1c2-502e0f99c9c2" providerId="ADAL" clId="{FB41AA59-3FFF-4DE4-8980-CEF17D4CB978}" dt="2023-12-12T09:21:00.848" v="3414"/>
          <ac:grpSpMkLst>
            <pc:docMk/>
            <pc:sldMk cId="2242974087" sldId="1854"/>
            <ac:grpSpMk id="37" creationId="{733FCEEB-CF78-7F21-30B1-6536FEE65E5B}"/>
          </ac:grpSpMkLst>
        </pc:grpChg>
        <pc:grpChg chg="mod">
          <ac:chgData name="Christian Bachmann" userId="3c02d2ea-e276-49e6-a1c2-502e0f99c9c2" providerId="ADAL" clId="{FB41AA59-3FFF-4DE4-8980-CEF17D4CB978}" dt="2023-12-12T09:21:00.848" v="3414"/>
          <ac:grpSpMkLst>
            <pc:docMk/>
            <pc:sldMk cId="2242974087" sldId="1854"/>
            <ac:grpSpMk id="38" creationId="{3678140D-4079-0947-0879-3688817B1477}"/>
          </ac:grpSpMkLst>
        </pc:grpChg>
        <pc:grpChg chg="mod">
          <ac:chgData name="Christian Bachmann" userId="3c02d2ea-e276-49e6-a1c2-502e0f99c9c2" providerId="ADAL" clId="{FB41AA59-3FFF-4DE4-8980-CEF17D4CB978}" dt="2023-12-12T09:21:00.848" v="3414"/>
          <ac:grpSpMkLst>
            <pc:docMk/>
            <pc:sldMk cId="2242974087" sldId="1854"/>
            <ac:grpSpMk id="39" creationId="{4AB8B6E7-483F-3F40-2B88-4557AB29F998}"/>
          </ac:grpSpMkLst>
        </pc:grpChg>
        <pc:grpChg chg="mod">
          <ac:chgData name="Christian Bachmann" userId="3c02d2ea-e276-49e6-a1c2-502e0f99c9c2" providerId="ADAL" clId="{FB41AA59-3FFF-4DE4-8980-CEF17D4CB978}" dt="2023-12-12T09:21:00.848" v="3414"/>
          <ac:grpSpMkLst>
            <pc:docMk/>
            <pc:sldMk cId="2242974087" sldId="1854"/>
            <ac:grpSpMk id="48" creationId="{296A509D-CB11-7C9B-61F6-F42596EF797F}"/>
          </ac:grpSpMkLst>
        </pc:grpChg>
        <pc:grpChg chg="mod">
          <ac:chgData name="Christian Bachmann" userId="3c02d2ea-e276-49e6-a1c2-502e0f99c9c2" providerId="ADAL" clId="{FB41AA59-3FFF-4DE4-8980-CEF17D4CB978}" dt="2023-12-12T09:21:00.848" v="3414"/>
          <ac:grpSpMkLst>
            <pc:docMk/>
            <pc:sldMk cId="2242974087" sldId="1854"/>
            <ac:grpSpMk id="49" creationId="{5B57F85C-A4EE-2AD0-D224-8307891DF47E}"/>
          </ac:grpSpMkLst>
        </pc:grpChg>
        <pc:grpChg chg="mod">
          <ac:chgData name="Christian Bachmann" userId="3c02d2ea-e276-49e6-a1c2-502e0f99c9c2" providerId="ADAL" clId="{FB41AA59-3FFF-4DE4-8980-CEF17D4CB978}" dt="2023-12-12T09:21:00.848" v="3414"/>
          <ac:grpSpMkLst>
            <pc:docMk/>
            <pc:sldMk cId="2242974087" sldId="1854"/>
            <ac:grpSpMk id="50" creationId="{DE150219-9911-5164-DE43-9BE29AFC85FB}"/>
          </ac:grpSpMkLst>
        </pc:grpChg>
        <pc:graphicFrameChg chg="add del mod">
          <ac:chgData name="Christian Bachmann" userId="3c02d2ea-e276-49e6-a1c2-502e0f99c9c2" providerId="ADAL" clId="{FB41AA59-3FFF-4DE4-8980-CEF17D4CB978}" dt="2023-12-12T09:23:31.633" v="3422" actId="478"/>
          <ac:graphicFrameMkLst>
            <pc:docMk/>
            <pc:sldMk cId="2242974087" sldId="1854"/>
            <ac:graphicFrameMk id="28" creationId="{2B6FAD13-E99F-5955-1820-74A17177532E}"/>
          </ac:graphicFrameMkLst>
        </pc:graphicFrameChg>
        <pc:graphicFrameChg chg="add del mod">
          <ac:chgData name="Christian Bachmann" userId="3c02d2ea-e276-49e6-a1c2-502e0f99c9c2" providerId="ADAL" clId="{FB41AA59-3FFF-4DE4-8980-CEF17D4CB978}" dt="2023-12-12T09:24:06.180" v="3424" actId="478"/>
          <ac:graphicFrameMkLst>
            <pc:docMk/>
            <pc:sldMk cId="2242974087" sldId="1854"/>
            <ac:graphicFrameMk id="29" creationId="{9F438FED-43C2-D868-F8CE-B0E1FB9AFE45}"/>
          </ac:graphicFrameMkLst>
        </pc:graphicFrameChg>
        <pc:picChg chg="mod">
          <ac:chgData name="Christian Bachmann" userId="3c02d2ea-e276-49e6-a1c2-502e0f99c9c2" providerId="ADAL" clId="{FB41AA59-3FFF-4DE4-8980-CEF17D4CB978}" dt="2023-12-12T09:19:44.051" v="3398" actId="11530"/>
          <ac:picMkLst>
            <pc:docMk/>
            <pc:sldMk cId="2242974087" sldId="1854"/>
            <ac:picMk id="24" creationId="{7870A45F-25C5-45D6-DAB5-FE36D7EF6B15}"/>
          </ac:picMkLst>
        </pc:picChg>
        <pc:picChg chg="mod modCrop">
          <ac:chgData name="Christian Bachmann" userId="3c02d2ea-e276-49e6-a1c2-502e0f99c9c2" providerId="ADAL" clId="{FB41AA59-3FFF-4DE4-8980-CEF17D4CB978}" dt="2023-12-12T09:26:08.798" v="3466" actId="14100"/>
          <ac:picMkLst>
            <pc:docMk/>
            <pc:sldMk cId="2242974087" sldId="1854"/>
            <ac:picMk id="26" creationId="{C989EC4C-5D2C-B286-D4EA-C392233E4D2C}"/>
          </ac:picMkLst>
        </pc:picChg>
        <pc:picChg chg="add del mod">
          <ac:chgData name="Christian Bachmann" userId="3c02d2ea-e276-49e6-a1c2-502e0f99c9c2" providerId="ADAL" clId="{FB41AA59-3FFF-4DE4-8980-CEF17D4CB978}" dt="2023-12-12T09:20:59.812" v="3413" actId="478"/>
          <ac:picMkLst>
            <pc:docMk/>
            <pc:sldMk cId="2242974087" sldId="1854"/>
            <ac:picMk id="31" creationId="{6DDD8AF5-9E64-5885-BE7A-B45715BFD254}"/>
          </ac:picMkLst>
        </pc:picChg>
        <pc:picChg chg="mod">
          <ac:chgData name="Christian Bachmann" userId="3c02d2ea-e276-49e6-a1c2-502e0f99c9c2" providerId="ADAL" clId="{FB41AA59-3FFF-4DE4-8980-CEF17D4CB978}" dt="2023-12-12T09:21:00.848" v="3414"/>
          <ac:picMkLst>
            <pc:docMk/>
            <pc:sldMk cId="2242974087" sldId="1854"/>
            <ac:picMk id="33" creationId="{09D1E99C-6C65-A2FC-0D95-03A00292DA16}"/>
          </ac:picMkLst>
        </pc:picChg>
        <pc:picChg chg="del">
          <ac:chgData name="Christian Bachmann" userId="3c02d2ea-e276-49e6-a1c2-502e0f99c9c2" providerId="ADAL" clId="{FB41AA59-3FFF-4DE4-8980-CEF17D4CB978}" dt="2023-12-12T09:11:17.319" v="3392" actId="478"/>
          <ac:picMkLst>
            <pc:docMk/>
            <pc:sldMk cId="2242974087" sldId="1854"/>
            <ac:picMk id="40" creationId="{24CBCA36-9C55-45B7-0908-B0D0F278C16D}"/>
          </ac:picMkLst>
        </pc:picChg>
        <pc:picChg chg="add mod modCrop">
          <ac:chgData name="Christian Bachmann" userId="3c02d2ea-e276-49e6-a1c2-502e0f99c9c2" providerId="ADAL" clId="{FB41AA59-3FFF-4DE4-8980-CEF17D4CB978}" dt="2023-12-12T09:24:22.433" v="3429" actId="1035"/>
          <ac:picMkLst>
            <pc:docMk/>
            <pc:sldMk cId="2242974087" sldId="1854"/>
            <ac:picMk id="60" creationId="{FEEF6DA2-7101-E03B-EC37-46CE5A9D56EF}"/>
          </ac:picMkLst>
        </pc:picChg>
        <pc:cxnChg chg="mod">
          <ac:chgData name="Christian Bachmann" userId="3c02d2ea-e276-49e6-a1c2-502e0f99c9c2" providerId="ADAL" clId="{FB41AA59-3FFF-4DE4-8980-CEF17D4CB978}" dt="2023-12-12T09:21:00.848" v="3414"/>
          <ac:cxnSpMkLst>
            <pc:docMk/>
            <pc:sldMk cId="2242974087" sldId="1854"/>
            <ac:cxnSpMk id="41" creationId="{0575F0D0-54FB-AAA3-F5DC-50855FF90F04}"/>
          </ac:cxnSpMkLst>
        </pc:cxnChg>
        <pc:cxnChg chg="mod">
          <ac:chgData name="Christian Bachmann" userId="3c02d2ea-e276-49e6-a1c2-502e0f99c9c2" providerId="ADAL" clId="{FB41AA59-3FFF-4DE4-8980-CEF17D4CB978}" dt="2023-12-12T09:21:00.848" v="3414"/>
          <ac:cxnSpMkLst>
            <pc:docMk/>
            <pc:sldMk cId="2242974087" sldId="1854"/>
            <ac:cxnSpMk id="44" creationId="{D05CB59E-1EA3-E30F-BBE0-1EF4AE26F0E6}"/>
          </ac:cxnSpMkLst>
        </pc:cxnChg>
        <pc:cxnChg chg="mod">
          <ac:chgData name="Christian Bachmann" userId="3c02d2ea-e276-49e6-a1c2-502e0f99c9c2" providerId="ADAL" clId="{FB41AA59-3FFF-4DE4-8980-CEF17D4CB978}" dt="2023-12-12T09:21:00.848" v="3414"/>
          <ac:cxnSpMkLst>
            <pc:docMk/>
            <pc:sldMk cId="2242974087" sldId="1854"/>
            <ac:cxnSpMk id="46" creationId="{C904663E-A786-A61D-7A19-7FDE3215B982}"/>
          </ac:cxnSpMkLst>
        </pc:cxnChg>
        <pc:cxnChg chg="mod">
          <ac:chgData name="Christian Bachmann" userId="3c02d2ea-e276-49e6-a1c2-502e0f99c9c2" providerId="ADAL" clId="{FB41AA59-3FFF-4DE4-8980-CEF17D4CB978}" dt="2023-12-12T09:21:00.848" v="3414"/>
          <ac:cxnSpMkLst>
            <pc:docMk/>
            <pc:sldMk cId="2242974087" sldId="1854"/>
            <ac:cxnSpMk id="51" creationId="{AE521681-9B15-049B-71C8-7588EAC5EF3E}"/>
          </ac:cxnSpMkLst>
        </pc:cxnChg>
        <pc:cxnChg chg="mod">
          <ac:chgData name="Christian Bachmann" userId="3c02d2ea-e276-49e6-a1c2-502e0f99c9c2" providerId="ADAL" clId="{FB41AA59-3FFF-4DE4-8980-CEF17D4CB978}" dt="2023-12-12T09:21:00.848" v="3414"/>
          <ac:cxnSpMkLst>
            <pc:docMk/>
            <pc:sldMk cId="2242974087" sldId="1854"/>
            <ac:cxnSpMk id="53" creationId="{DC783B30-81B3-22EC-841A-BCC00935C2F3}"/>
          </ac:cxnSpMkLst>
        </pc:cxnChg>
        <pc:cxnChg chg="mod">
          <ac:chgData name="Christian Bachmann" userId="3c02d2ea-e276-49e6-a1c2-502e0f99c9c2" providerId="ADAL" clId="{FB41AA59-3FFF-4DE4-8980-CEF17D4CB978}" dt="2023-12-12T09:21:00.848" v="3414"/>
          <ac:cxnSpMkLst>
            <pc:docMk/>
            <pc:sldMk cId="2242974087" sldId="1854"/>
            <ac:cxnSpMk id="55" creationId="{D8E66523-1644-5281-9F32-F7F6D106130B}"/>
          </ac:cxnSpMkLst>
        </pc:cxnChg>
        <pc:cxnChg chg="mod">
          <ac:chgData name="Christian Bachmann" userId="3c02d2ea-e276-49e6-a1c2-502e0f99c9c2" providerId="ADAL" clId="{FB41AA59-3FFF-4DE4-8980-CEF17D4CB978}" dt="2023-12-12T09:21:00.848" v="3414"/>
          <ac:cxnSpMkLst>
            <pc:docMk/>
            <pc:sldMk cId="2242974087" sldId="1854"/>
            <ac:cxnSpMk id="57" creationId="{B26F0A65-0F73-B0B3-4145-576F922CC2E8}"/>
          </ac:cxnSpMkLst>
        </pc:cxnChg>
      </pc:sldChg>
      <pc:sldChg chg="del ord">
        <pc:chgData name="Christian Bachmann" userId="3c02d2ea-e276-49e6-a1c2-502e0f99c9c2" providerId="ADAL" clId="{FB41AA59-3FFF-4DE4-8980-CEF17D4CB978}" dt="2023-12-11T08:08:34.837" v="2768" actId="47"/>
        <pc:sldMkLst>
          <pc:docMk/>
          <pc:sldMk cId="600387746" sldId="1855"/>
        </pc:sldMkLst>
      </pc:sldChg>
      <pc:sldChg chg="add del">
        <pc:chgData name="Christian Bachmann" userId="3c02d2ea-e276-49e6-a1c2-502e0f99c9c2" providerId="ADAL" clId="{FB41AA59-3FFF-4DE4-8980-CEF17D4CB978}" dt="2023-12-07T10:36:29.508" v="1258" actId="47"/>
        <pc:sldMkLst>
          <pc:docMk/>
          <pc:sldMk cId="2190804666" sldId="1855"/>
        </pc:sldMkLst>
      </pc:sldChg>
      <pc:sldChg chg="add del">
        <pc:chgData name="Christian Bachmann" userId="3c02d2ea-e276-49e6-a1c2-502e0f99c9c2" providerId="ADAL" clId="{FB41AA59-3FFF-4DE4-8980-CEF17D4CB978}" dt="2023-12-07T10:35:33.992" v="1254"/>
        <pc:sldMkLst>
          <pc:docMk/>
          <pc:sldMk cId="2680420670" sldId="1855"/>
        </pc:sldMkLst>
      </pc:sldChg>
      <pc:sldChg chg="add del">
        <pc:chgData name="Christian Bachmann" userId="3c02d2ea-e276-49e6-a1c2-502e0f99c9c2" providerId="ADAL" clId="{FB41AA59-3FFF-4DE4-8980-CEF17D4CB978}" dt="2023-12-07T10:35:33.992" v="1254"/>
        <pc:sldMkLst>
          <pc:docMk/>
          <pc:sldMk cId="2118181471" sldId="1856"/>
        </pc:sldMkLst>
      </pc:sldChg>
      <pc:sldChg chg="addSp delSp modSp add del mod">
        <pc:chgData name="Christian Bachmann" userId="3c02d2ea-e276-49e6-a1c2-502e0f99c9c2" providerId="ADAL" clId="{FB41AA59-3FFF-4DE4-8980-CEF17D4CB978}" dt="2023-12-11T08:08:48.935" v="2773" actId="47"/>
        <pc:sldMkLst>
          <pc:docMk/>
          <pc:sldMk cId="3049699720" sldId="1856"/>
        </pc:sldMkLst>
        <pc:spChg chg="mod">
          <ac:chgData name="Christian Bachmann" userId="3c02d2ea-e276-49e6-a1c2-502e0f99c9c2" providerId="ADAL" clId="{FB41AA59-3FFF-4DE4-8980-CEF17D4CB978}" dt="2023-12-07T10:37:48.684" v="1274" actId="20577"/>
          <ac:spMkLst>
            <pc:docMk/>
            <pc:sldMk cId="3049699720" sldId="1856"/>
            <ac:spMk id="4" creationId="{B1B33C2C-1E1C-4DA4-8081-9C167B034F23}"/>
          </ac:spMkLst>
        </pc:spChg>
        <pc:spChg chg="del">
          <ac:chgData name="Christian Bachmann" userId="3c02d2ea-e276-49e6-a1c2-502e0f99c9c2" providerId="ADAL" clId="{FB41AA59-3FFF-4DE4-8980-CEF17D4CB978}" dt="2023-12-07T10:37:31.950" v="1264" actId="478"/>
          <ac:spMkLst>
            <pc:docMk/>
            <pc:sldMk cId="3049699720" sldId="1856"/>
            <ac:spMk id="6" creationId="{AECD691C-7B5E-9152-D8F9-3917B630871B}"/>
          </ac:spMkLst>
        </pc:spChg>
        <pc:spChg chg="mod">
          <ac:chgData name="Christian Bachmann" userId="3c02d2ea-e276-49e6-a1c2-502e0f99c9c2" providerId="ADAL" clId="{FB41AA59-3FFF-4DE4-8980-CEF17D4CB978}" dt="2023-12-07T10:37:36.696" v="1266"/>
          <ac:spMkLst>
            <pc:docMk/>
            <pc:sldMk cId="3049699720" sldId="1856"/>
            <ac:spMk id="20" creationId="{4D302A12-F6B7-D58F-09B5-BDEA378F8588}"/>
          </ac:spMkLst>
        </pc:spChg>
        <pc:spChg chg="add mod">
          <ac:chgData name="Christian Bachmann" userId="3c02d2ea-e276-49e6-a1c2-502e0f99c9c2" providerId="ADAL" clId="{FB41AA59-3FFF-4DE4-8980-CEF17D4CB978}" dt="2023-12-07T10:38:06.338" v="1280" actId="1076"/>
          <ac:spMkLst>
            <pc:docMk/>
            <pc:sldMk cId="3049699720" sldId="1856"/>
            <ac:spMk id="22" creationId="{2DD63FE8-EED7-C49D-D6CB-2956A8ACEEF8}"/>
          </ac:spMkLst>
        </pc:spChg>
        <pc:spChg chg="add mod">
          <ac:chgData name="Christian Bachmann" userId="3c02d2ea-e276-49e6-a1c2-502e0f99c9c2" providerId="ADAL" clId="{FB41AA59-3FFF-4DE4-8980-CEF17D4CB978}" dt="2023-12-07T10:47:40.794" v="1396" actId="1076"/>
          <ac:spMkLst>
            <pc:docMk/>
            <pc:sldMk cId="3049699720" sldId="1856"/>
            <ac:spMk id="23" creationId="{5CF4046A-D740-694A-D770-9468F338D9AE}"/>
          </ac:spMkLst>
        </pc:spChg>
        <pc:grpChg chg="del">
          <ac:chgData name="Christian Bachmann" userId="3c02d2ea-e276-49e6-a1c2-502e0f99c9c2" providerId="ADAL" clId="{FB41AA59-3FFF-4DE4-8980-CEF17D4CB978}" dt="2023-12-07T10:37:36.044" v="1265" actId="478"/>
          <ac:grpSpMkLst>
            <pc:docMk/>
            <pc:sldMk cId="3049699720" sldId="1856"/>
            <ac:grpSpMk id="7" creationId="{74E7C0E3-A7D4-B602-0DD4-90D93084CFDE}"/>
          </ac:grpSpMkLst>
        </pc:grpChg>
        <pc:grpChg chg="add mod">
          <ac:chgData name="Christian Bachmann" userId="3c02d2ea-e276-49e6-a1c2-502e0f99c9c2" providerId="ADAL" clId="{FB41AA59-3FFF-4DE4-8980-CEF17D4CB978}" dt="2023-12-07T10:47:42.444" v="1397" actId="1076"/>
          <ac:grpSpMkLst>
            <pc:docMk/>
            <pc:sldMk cId="3049699720" sldId="1856"/>
            <ac:grpSpMk id="17" creationId="{2553F453-2260-310E-7F20-B31AA3608C2F}"/>
          </ac:grpSpMkLst>
        </pc:grpChg>
        <pc:graphicFrameChg chg="del">
          <ac:chgData name="Christian Bachmann" userId="3c02d2ea-e276-49e6-a1c2-502e0f99c9c2" providerId="ADAL" clId="{FB41AA59-3FFF-4DE4-8980-CEF17D4CB978}" dt="2023-12-07T10:37:31.950" v="1264" actId="478"/>
          <ac:graphicFrameMkLst>
            <pc:docMk/>
            <pc:sldMk cId="3049699720" sldId="1856"/>
            <ac:graphicFrameMk id="5" creationId="{0A08FB70-C1C3-049A-D40A-3C69DFA2033F}"/>
          </ac:graphicFrameMkLst>
        </pc:graphicFrameChg>
        <pc:graphicFrameChg chg="del">
          <ac:chgData name="Christian Bachmann" userId="3c02d2ea-e276-49e6-a1c2-502e0f99c9c2" providerId="ADAL" clId="{FB41AA59-3FFF-4DE4-8980-CEF17D4CB978}" dt="2023-12-07T10:37:31.950" v="1264" actId="478"/>
          <ac:graphicFrameMkLst>
            <pc:docMk/>
            <pc:sldMk cId="3049699720" sldId="1856"/>
            <ac:graphicFrameMk id="15" creationId="{12B4B66D-8D13-CD99-4AD3-3533B1F79205}"/>
          </ac:graphicFrameMkLst>
        </pc:graphicFrameChg>
        <pc:graphicFrameChg chg="add del mod">
          <ac:chgData name="Christian Bachmann" userId="3c02d2ea-e276-49e6-a1c2-502e0f99c9c2" providerId="ADAL" clId="{FB41AA59-3FFF-4DE4-8980-CEF17D4CB978}" dt="2023-12-07T10:37:51.818" v="1275" actId="478"/>
          <ac:graphicFrameMkLst>
            <pc:docMk/>
            <pc:sldMk cId="3049699720" sldId="1856"/>
            <ac:graphicFrameMk id="16" creationId="{6163EC08-E23B-2ECF-6C55-0734488896C4}"/>
          </ac:graphicFrameMkLst>
        </pc:graphicFrameChg>
        <pc:graphicFrameChg chg="mod">
          <ac:chgData name="Christian Bachmann" userId="3c02d2ea-e276-49e6-a1c2-502e0f99c9c2" providerId="ADAL" clId="{FB41AA59-3FFF-4DE4-8980-CEF17D4CB978}" dt="2023-12-07T10:38:14.675" v="1282"/>
          <ac:graphicFrameMkLst>
            <pc:docMk/>
            <pc:sldMk cId="3049699720" sldId="1856"/>
            <ac:graphicFrameMk id="18" creationId="{C0FDB83D-AB57-8C22-98B4-B83DAC05217E}"/>
          </ac:graphicFrameMkLst>
        </pc:graphicFrameChg>
        <pc:picChg chg="mod">
          <ac:chgData name="Christian Bachmann" userId="3c02d2ea-e276-49e6-a1c2-502e0f99c9c2" providerId="ADAL" clId="{FB41AA59-3FFF-4DE4-8980-CEF17D4CB978}" dt="2023-12-07T10:37:36.696" v="1266"/>
          <ac:picMkLst>
            <pc:docMk/>
            <pc:sldMk cId="3049699720" sldId="1856"/>
            <ac:picMk id="19" creationId="{78DE3C83-9B2D-6B4A-F4E0-BFE42FE67791}"/>
          </ac:picMkLst>
        </pc:picChg>
        <pc:picChg chg="add mod">
          <ac:chgData name="Christian Bachmann" userId="3c02d2ea-e276-49e6-a1c2-502e0f99c9c2" providerId="ADAL" clId="{FB41AA59-3FFF-4DE4-8980-CEF17D4CB978}" dt="2023-12-07T10:38:24.122" v="1284" actId="1076"/>
          <ac:picMkLst>
            <pc:docMk/>
            <pc:sldMk cId="3049699720" sldId="1856"/>
            <ac:picMk id="21" creationId="{67B85DDD-7506-31CC-BB2F-9AA4501B2837}"/>
          </ac:picMkLst>
        </pc:picChg>
      </pc:sldChg>
      <pc:sldChg chg="modSp add mod">
        <pc:chgData name="Christian Bachmann" userId="3c02d2ea-e276-49e6-a1c2-502e0f99c9c2" providerId="ADAL" clId="{FB41AA59-3FFF-4DE4-8980-CEF17D4CB978}" dt="2023-12-08T15:00:24.436" v="2712" actId="20577"/>
        <pc:sldMkLst>
          <pc:docMk/>
          <pc:sldMk cId="895107974" sldId="1857"/>
        </pc:sldMkLst>
        <pc:spChg chg="mod">
          <ac:chgData name="Christian Bachmann" userId="3c02d2ea-e276-49e6-a1c2-502e0f99c9c2" providerId="ADAL" clId="{FB41AA59-3FFF-4DE4-8980-CEF17D4CB978}" dt="2023-12-08T15:00:24.436" v="2712" actId="20577"/>
          <ac:spMkLst>
            <pc:docMk/>
            <pc:sldMk cId="895107974" sldId="1857"/>
            <ac:spMk id="2" creationId="{F223DB01-85DD-2218-08E8-B0CD7EB6B50E}"/>
          </ac:spMkLst>
        </pc:spChg>
        <pc:spChg chg="mod">
          <ac:chgData name="Christian Bachmann" userId="3c02d2ea-e276-49e6-a1c2-502e0f99c9c2" providerId="ADAL" clId="{FB41AA59-3FFF-4DE4-8980-CEF17D4CB978}" dt="2023-12-08T14:58:04.963" v="2656" actId="1037"/>
          <ac:spMkLst>
            <pc:docMk/>
            <pc:sldMk cId="895107974" sldId="1857"/>
            <ac:spMk id="8" creationId="{5F2D8625-7702-09B5-FEAE-EA0B09F2055D}"/>
          </ac:spMkLst>
        </pc:spChg>
        <pc:spChg chg="mod">
          <ac:chgData name="Christian Bachmann" userId="3c02d2ea-e276-49e6-a1c2-502e0f99c9c2" providerId="ADAL" clId="{FB41AA59-3FFF-4DE4-8980-CEF17D4CB978}" dt="2023-12-08T14:58:04.963" v="2656" actId="1037"/>
          <ac:spMkLst>
            <pc:docMk/>
            <pc:sldMk cId="895107974" sldId="1857"/>
            <ac:spMk id="9" creationId="{B1AA312A-A822-468E-FB9C-5F97CEB58BFC}"/>
          </ac:spMkLst>
        </pc:spChg>
        <pc:spChg chg="mod">
          <ac:chgData name="Christian Bachmann" userId="3c02d2ea-e276-49e6-a1c2-502e0f99c9c2" providerId="ADAL" clId="{FB41AA59-3FFF-4DE4-8980-CEF17D4CB978}" dt="2023-12-08T14:58:04.963" v="2656" actId="1037"/>
          <ac:spMkLst>
            <pc:docMk/>
            <pc:sldMk cId="895107974" sldId="1857"/>
            <ac:spMk id="10" creationId="{CBCA745C-E55F-747C-C0E1-0DD517789621}"/>
          </ac:spMkLst>
        </pc:spChg>
        <pc:spChg chg="mod">
          <ac:chgData name="Christian Bachmann" userId="3c02d2ea-e276-49e6-a1c2-502e0f99c9c2" providerId="ADAL" clId="{FB41AA59-3FFF-4DE4-8980-CEF17D4CB978}" dt="2023-12-08T14:58:04.963" v="2656" actId="1037"/>
          <ac:spMkLst>
            <pc:docMk/>
            <pc:sldMk cId="895107974" sldId="1857"/>
            <ac:spMk id="12" creationId="{941D6660-50F2-0C0C-56DB-940FCBAE9084}"/>
          </ac:spMkLst>
        </pc:spChg>
        <pc:spChg chg="mod">
          <ac:chgData name="Christian Bachmann" userId="3c02d2ea-e276-49e6-a1c2-502e0f99c9c2" providerId="ADAL" clId="{FB41AA59-3FFF-4DE4-8980-CEF17D4CB978}" dt="2023-12-08T14:58:04.963" v="2656" actId="1037"/>
          <ac:spMkLst>
            <pc:docMk/>
            <pc:sldMk cId="895107974" sldId="1857"/>
            <ac:spMk id="13" creationId="{A5F7F11C-3002-4757-53B6-8520861E13B2}"/>
          </ac:spMkLst>
        </pc:spChg>
        <pc:spChg chg="mod">
          <ac:chgData name="Christian Bachmann" userId="3c02d2ea-e276-49e6-a1c2-502e0f99c9c2" providerId="ADAL" clId="{FB41AA59-3FFF-4DE4-8980-CEF17D4CB978}" dt="2023-12-08T14:58:04.963" v="2656" actId="1037"/>
          <ac:spMkLst>
            <pc:docMk/>
            <pc:sldMk cId="895107974" sldId="1857"/>
            <ac:spMk id="18" creationId="{82A0AA54-A7A3-82C5-765D-EA944304EA61}"/>
          </ac:spMkLst>
        </pc:spChg>
        <pc:graphicFrameChg chg="mod modGraphic">
          <ac:chgData name="Christian Bachmann" userId="3c02d2ea-e276-49e6-a1c2-502e0f99c9c2" providerId="ADAL" clId="{FB41AA59-3FFF-4DE4-8980-CEF17D4CB978}" dt="2023-12-08T14:59:59.388" v="2705"/>
          <ac:graphicFrameMkLst>
            <pc:docMk/>
            <pc:sldMk cId="895107974" sldId="1857"/>
            <ac:graphicFrameMk id="5" creationId="{3689FA20-F27F-64BC-1BA4-6F4FEDAF62FE}"/>
          </ac:graphicFrameMkLst>
        </pc:graphicFrameChg>
      </pc:sldChg>
      <pc:sldChg chg="addSp delSp modSp add mod ord">
        <pc:chgData name="Christian Bachmann" userId="3c02d2ea-e276-49e6-a1c2-502e0f99c9c2" providerId="ADAL" clId="{FB41AA59-3FFF-4DE4-8980-CEF17D4CB978}" dt="2023-12-11T08:19:28.040" v="3011" actId="14100"/>
        <pc:sldMkLst>
          <pc:docMk/>
          <pc:sldMk cId="2674141201" sldId="1858"/>
        </pc:sldMkLst>
        <pc:spChg chg="add mod">
          <ac:chgData name="Christian Bachmann" userId="3c02d2ea-e276-49e6-a1c2-502e0f99c9c2" providerId="ADAL" clId="{FB41AA59-3FFF-4DE4-8980-CEF17D4CB978}" dt="2023-12-11T08:06:32.388" v="2721"/>
          <ac:spMkLst>
            <pc:docMk/>
            <pc:sldMk cId="2674141201" sldId="1858"/>
            <ac:spMk id="3" creationId="{073D370B-9903-5788-F59A-124B40E4FB4D}"/>
          </ac:spMkLst>
        </pc:spChg>
        <pc:spChg chg="mod">
          <ac:chgData name="Christian Bachmann" userId="3c02d2ea-e276-49e6-a1c2-502e0f99c9c2" providerId="ADAL" clId="{FB41AA59-3FFF-4DE4-8980-CEF17D4CB978}" dt="2023-12-11T08:07:03.897" v="2752" actId="20577"/>
          <ac:spMkLst>
            <pc:docMk/>
            <pc:sldMk cId="2674141201" sldId="1858"/>
            <ac:spMk id="4" creationId="{B1B33C2C-1E1C-4DA4-8081-9C167B034F23}"/>
          </ac:spMkLst>
        </pc:spChg>
        <pc:spChg chg="del">
          <ac:chgData name="Christian Bachmann" userId="3c02d2ea-e276-49e6-a1c2-502e0f99c9c2" providerId="ADAL" clId="{FB41AA59-3FFF-4DE4-8980-CEF17D4CB978}" dt="2023-12-11T08:06:11.783" v="2716" actId="478"/>
          <ac:spMkLst>
            <pc:docMk/>
            <pc:sldMk cId="2674141201" sldId="1858"/>
            <ac:spMk id="5" creationId="{79D75D0E-1A5D-FA3E-C8E2-517EE0F545D2}"/>
          </ac:spMkLst>
        </pc:spChg>
        <pc:spChg chg="add mod">
          <ac:chgData name="Christian Bachmann" userId="3c02d2ea-e276-49e6-a1c2-502e0f99c9c2" providerId="ADAL" clId="{FB41AA59-3FFF-4DE4-8980-CEF17D4CB978}" dt="2023-12-11T08:06:32.388" v="2721"/>
          <ac:spMkLst>
            <pc:docMk/>
            <pc:sldMk cId="2674141201" sldId="1858"/>
            <ac:spMk id="6" creationId="{E930C089-041F-4F92-AE79-42C86F12A0D7}"/>
          </ac:spMkLst>
        </pc:spChg>
        <pc:spChg chg="del">
          <ac:chgData name="Christian Bachmann" userId="3c02d2ea-e276-49e6-a1c2-502e0f99c9c2" providerId="ADAL" clId="{FB41AA59-3FFF-4DE4-8980-CEF17D4CB978}" dt="2023-12-11T08:06:17.166" v="2717" actId="478"/>
          <ac:spMkLst>
            <pc:docMk/>
            <pc:sldMk cId="2674141201" sldId="1858"/>
            <ac:spMk id="7" creationId="{7A9B86A9-D86D-43B0-5153-AB42FB1AE14E}"/>
          </ac:spMkLst>
        </pc:spChg>
        <pc:spChg chg="del">
          <ac:chgData name="Christian Bachmann" userId="3c02d2ea-e276-49e6-a1c2-502e0f99c9c2" providerId="ADAL" clId="{FB41AA59-3FFF-4DE4-8980-CEF17D4CB978}" dt="2023-12-11T08:06:17.166" v="2717" actId="478"/>
          <ac:spMkLst>
            <pc:docMk/>
            <pc:sldMk cId="2674141201" sldId="1858"/>
            <ac:spMk id="8" creationId="{437EC5B0-EF96-3272-EF1E-18ADF2C7D097}"/>
          </ac:spMkLst>
        </pc:spChg>
        <pc:spChg chg="del mod">
          <ac:chgData name="Christian Bachmann" userId="3c02d2ea-e276-49e6-a1c2-502e0f99c9c2" providerId="ADAL" clId="{FB41AA59-3FFF-4DE4-8980-CEF17D4CB978}" dt="2023-12-11T08:19:22.447" v="3007" actId="478"/>
          <ac:spMkLst>
            <pc:docMk/>
            <pc:sldMk cId="2674141201" sldId="1858"/>
            <ac:spMk id="30" creationId="{88B226AC-AF69-BDA8-92F8-B850B6E4F784}"/>
          </ac:spMkLst>
        </pc:spChg>
        <pc:spChg chg="add mod">
          <ac:chgData name="Christian Bachmann" userId="3c02d2ea-e276-49e6-a1c2-502e0f99c9c2" providerId="ADAL" clId="{FB41AA59-3FFF-4DE4-8980-CEF17D4CB978}" dt="2023-12-11T08:06:48.268" v="2724"/>
          <ac:spMkLst>
            <pc:docMk/>
            <pc:sldMk cId="2674141201" sldId="1858"/>
            <ac:spMk id="32" creationId="{F95EC94D-06E2-BB2F-5BAD-7972F28DD797}"/>
          </ac:spMkLst>
        </pc:spChg>
        <pc:spChg chg="add mod">
          <ac:chgData name="Christian Bachmann" userId="3c02d2ea-e276-49e6-a1c2-502e0f99c9c2" providerId="ADAL" clId="{FB41AA59-3FFF-4DE4-8980-CEF17D4CB978}" dt="2023-12-11T08:07:29.085" v="2754"/>
          <ac:spMkLst>
            <pc:docMk/>
            <pc:sldMk cId="2674141201" sldId="1858"/>
            <ac:spMk id="34" creationId="{9290D1D1-6F05-1675-9644-9D408536E09E}"/>
          </ac:spMkLst>
        </pc:spChg>
        <pc:spChg chg="mod">
          <ac:chgData name="Christian Bachmann" userId="3c02d2ea-e276-49e6-a1c2-502e0f99c9c2" providerId="ADAL" clId="{FB41AA59-3FFF-4DE4-8980-CEF17D4CB978}" dt="2023-12-11T08:19:25.084" v="3010"/>
          <ac:spMkLst>
            <pc:docMk/>
            <pc:sldMk cId="2674141201" sldId="1858"/>
            <ac:spMk id="38" creationId="{8401ADA8-ABCF-0275-A92E-D8A24FE31CF1}"/>
          </ac:spMkLst>
        </pc:spChg>
        <pc:spChg chg="del">
          <ac:chgData name="Christian Bachmann" userId="3c02d2ea-e276-49e6-a1c2-502e0f99c9c2" providerId="ADAL" clId="{FB41AA59-3FFF-4DE4-8980-CEF17D4CB978}" dt="2023-12-11T08:06:19.949" v="2719" actId="478"/>
          <ac:spMkLst>
            <pc:docMk/>
            <pc:sldMk cId="2674141201" sldId="1858"/>
            <ac:spMk id="42" creationId="{76974336-9DAD-348D-FE76-481C95D32B65}"/>
          </ac:spMkLst>
        </pc:spChg>
        <pc:grpChg chg="del">
          <ac:chgData name="Christian Bachmann" userId="3c02d2ea-e276-49e6-a1c2-502e0f99c9c2" providerId="ADAL" clId="{FB41AA59-3FFF-4DE4-8980-CEF17D4CB978}" dt="2023-12-11T08:06:17.885" v="2718" actId="478"/>
          <ac:grpSpMkLst>
            <pc:docMk/>
            <pc:sldMk cId="2674141201" sldId="1858"/>
            <ac:grpSpMk id="2" creationId="{3DDD1152-EC4E-1A1E-CD5D-335E69CE3DF5}"/>
          </ac:grpSpMkLst>
        </pc:grpChg>
        <pc:grpChg chg="add del mod">
          <ac:chgData name="Christian Bachmann" userId="3c02d2ea-e276-49e6-a1c2-502e0f99c9c2" providerId="ADAL" clId="{FB41AA59-3FFF-4DE4-8980-CEF17D4CB978}" dt="2023-12-11T08:19:24.566" v="3009" actId="478"/>
          <ac:grpSpMkLst>
            <pc:docMk/>
            <pc:sldMk cId="2674141201" sldId="1858"/>
            <ac:grpSpMk id="27" creationId="{3FB27C40-9929-8572-67CD-8B9AF5BBAEAB}"/>
          </ac:grpSpMkLst>
        </pc:grpChg>
        <pc:grpChg chg="add mod">
          <ac:chgData name="Christian Bachmann" userId="3c02d2ea-e276-49e6-a1c2-502e0f99c9c2" providerId="ADAL" clId="{FB41AA59-3FFF-4DE4-8980-CEF17D4CB978}" dt="2023-12-11T08:19:28.040" v="3011" actId="14100"/>
          <ac:grpSpMkLst>
            <pc:docMk/>
            <pc:sldMk cId="2674141201" sldId="1858"/>
            <ac:grpSpMk id="35" creationId="{C12C5764-7020-1816-D110-DADB270EAFB6}"/>
          </ac:grpSpMkLst>
        </pc:grpChg>
        <pc:graphicFrameChg chg="mod">
          <ac:chgData name="Christian Bachmann" userId="3c02d2ea-e276-49e6-a1c2-502e0f99c9c2" providerId="ADAL" clId="{FB41AA59-3FFF-4DE4-8980-CEF17D4CB978}" dt="2023-12-11T08:09:06.700" v="2775"/>
          <ac:graphicFrameMkLst>
            <pc:docMk/>
            <pc:sldMk cId="2674141201" sldId="1858"/>
            <ac:graphicFrameMk id="28" creationId="{210867D8-954D-7BA5-ADDE-7EFC4B2E7C1D}"/>
          </ac:graphicFrameMkLst>
        </pc:graphicFrameChg>
        <pc:graphicFrameChg chg="mod">
          <ac:chgData name="Christian Bachmann" userId="3c02d2ea-e276-49e6-a1c2-502e0f99c9c2" providerId="ADAL" clId="{FB41AA59-3FFF-4DE4-8980-CEF17D4CB978}" dt="2023-12-11T08:19:25.084" v="3010"/>
          <ac:graphicFrameMkLst>
            <pc:docMk/>
            <pc:sldMk cId="2674141201" sldId="1858"/>
            <ac:graphicFrameMk id="36" creationId="{E10C0C4A-D64D-269E-5FFD-349708922322}"/>
          </ac:graphicFrameMkLst>
        </pc:graphicFrameChg>
        <pc:picChg chg="del">
          <ac:chgData name="Christian Bachmann" userId="3c02d2ea-e276-49e6-a1c2-502e0f99c9c2" providerId="ADAL" clId="{FB41AA59-3FFF-4DE4-8980-CEF17D4CB978}" dt="2023-12-11T08:06:17.166" v="2717" actId="478"/>
          <ac:picMkLst>
            <pc:docMk/>
            <pc:sldMk cId="2674141201" sldId="1858"/>
            <ac:picMk id="26" creationId="{C989EC4C-5D2C-B286-D4EA-C392233E4D2C}"/>
          </ac:picMkLst>
        </pc:picChg>
        <pc:picChg chg="mod">
          <ac:chgData name="Christian Bachmann" userId="3c02d2ea-e276-49e6-a1c2-502e0f99c9c2" providerId="ADAL" clId="{FB41AA59-3FFF-4DE4-8980-CEF17D4CB978}" dt="2023-12-11T08:06:48.268" v="2724"/>
          <ac:picMkLst>
            <pc:docMk/>
            <pc:sldMk cId="2674141201" sldId="1858"/>
            <ac:picMk id="29" creationId="{750FC9B0-0685-B375-ADA5-2E9F3DC50AF2}"/>
          </ac:picMkLst>
        </pc:picChg>
        <pc:picChg chg="add del mod">
          <ac:chgData name="Christian Bachmann" userId="3c02d2ea-e276-49e6-a1c2-502e0f99c9c2" providerId="ADAL" clId="{FB41AA59-3FFF-4DE4-8980-CEF17D4CB978}" dt="2023-12-11T08:07:25.661" v="2753" actId="478"/>
          <ac:picMkLst>
            <pc:docMk/>
            <pc:sldMk cId="2674141201" sldId="1858"/>
            <ac:picMk id="31" creationId="{45E30874-A4A1-E4EF-8B3E-64C639091F56}"/>
          </ac:picMkLst>
        </pc:picChg>
        <pc:picChg chg="add mod">
          <ac:chgData name="Christian Bachmann" userId="3c02d2ea-e276-49e6-a1c2-502e0f99c9c2" providerId="ADAL" clId="{FB41AA59-3FFF-4DE4-8980-CEF17D4CB978}" dt="2023-12-11T08:07:29.085" v="2754"/>
          <ac:picMkLst>
            <pc:docMk/>
            <pc:sldMk cId="2674141201" sldId="1858"/>
            <ac:picMk id="33" creationId="{56CFB876-644A-8F23-0AAA-901B541D4111}"/>
          </ac:picMkLst>
        </pc:picChg>
        <pc:picChg chg="mod">
          <ac:chgData name="Christian Bachmann" userId="3c02d2ea-e276-49e6-a1c2-502e0f99c9c2" providerId="ADAL" clId="{FB41AA59-3FFF-4DE4-8980-CEF17D4CB978}" dt="2023-12-11T08:19:25.084" v="3010"/>
          <ac:picMkLst>
            <pc:docMk/>
            <pc:sldMk cId="2674141201" sldId="1858"/>
            <ac:picMk id="37" creationId="{8F4E0E35-18C0-2710-8594-3F39C85BB2E0}"/>
          </ac:picMkLst>
        </pc:picChg>
        <pc:picChg chg="del">
          <ac:chgData name="Christian Bachmann" userId="3c02d2ea-e276-49e6-a1c2-502e0f99c9c2" providerId="ADAL" clId="{FB41AA59-3FFF-4DE4-8980-CEF17D4CB978}" dt="2023-12-11T08:06:17.166" v="2717" actId="478"/>
          <ac:picMkLst>
            <pc:docMk/>
            <pc:sldMk cId="2674141201" sldId="1858"/>
            <ac:picMk id="40" creationId="{24CBCA36-9C55-45B7-0908-B0D0F278C16D}"/>
          </ac:picMkLst>
        </pc:picChg>
      </pc:sldChg>
      <pc:sldChg chg="delSp modSp add del mod">
        <pc:chgData name="Christian Bachmann" userId="3c02d2ea-e276-49e6-a1c2-502e0f99c9c2" providerId="ADAL" clId="{FB41AA59-3FFF-4DE4-8980-CEF17D4CB978}" dt="2023-12-11T08:08:41.291" v="2770" actId="47"/>
        <pc:sldMkLst>
          <pc:docMk/>
          <pc:sldMk cId="555011603" sldId="1859"/>
        </pc:sldMkLst>
        <pc:spChg chg="mod">
          <ac:chgData name="Christian Bachmann" userId="3c02d2ea-e276-49e6-a1c2-502e0f99c9c2" providerId="ADAL" clId="{FB41AA59-3FFF-4DE4-8980-CEF17D4CB978}" dt="2023-12-11T08:08:20.453" v="2767" actId="20577"/>
          <ac:spMkLst>
            <pc:docMk/>
            <pc:sldMk cId="555011603" sldId="1859"/>
            <ac:spMk id="4" creationId="{B1B33C2C-1E1C-4DA4-8081-9C167B034F23}"/>
          </ac:spMkLst>
        </pc:spChg>
        <pc:spChg chg="del">
          <ac:chgData name="Christian Bachmann" userId="3c02d2ea-e276-49e6-a1c2-502e0f99c9c2" providerId="ADAL" clId="{FB41AA59-3FFF-4DE4-8980-CEF17D4CB978}" dt="2023-12-11T08:08:05.373" v="2758" actId="478"/>
          <ac:spMkLst>
            <pc:docMk/>
            <pc:sldMk cId="555011603" sldId="1859"/>
            <ac:spMk id="34" creationId="{9290D1D1-6F05-1675-9644-9D408536E09E}"/>
          </ac:spMkLst>
        </pc:spChg>
        <pc:grpChg chg="del">
          <ac:chgData name="Christian Bachmann" userId="3c02d2ea-e276-49e6-a1c2-502e0f99c9c2" providerId="ADAL" clId="{FB41AA59-3FFF-4DE4-8980-CEF17D4CB978}" dt="2023-12-11T08:08:03.774" v="2756" actId="478"/>
          <ac:grpSpMkLst>
            <pc:docMk/>
            <pc:sldMk cId="555011603" sldId="1859"/>
            <ac:grpSpMk id="27" creationId="{3FB27C40-9929-8572-67CD-8B9AF5BBAEAB}"/>
          </ac:grpSpMkLst>
        </pc:grpChg>
        <pc:picChg chg="del">
          <ac:chgData name="Christian Bachmann" userId="3c02d2ea-e276-49e6-a1c2-502e0f99c9c2" providerId="ADAL" clId="{FB41AA59-3FFF-4DE4-8980-CEF17D4CB978}" dt="2023-12-11T08:08:04.285" v="2757" actId="478"/>
          <ac:picMkLst>
            <pc:docMk/>
            <pc:sldMk cId="555011603" sldId="1859"/>
            <ac:picMk id="33" creationId="{56CFB876-644A-8F23-0AAA-901B541D4111}"/>
          </ac:picMkLst>
        </pc:picChg>
      </pc:sldChg>
      <pc:sldChg chg="addSp delSp modSp add mod">
        <pc:chgData name="Christian Bachmann" userId="3c02d2ea-e276-49e6-a1c2-502e0f99c9c2" providerId="ADAL" clId="{FB41AA59-3FFF-4DE4-8980-CEF17D4CB978}" dt="2023-12-11T08:16:03.275" v="2975" actId="22"/>
        <pc:sldMkLst>
          <pc:docMk/>
          <pc:sldMk cId="2111737061" sldId="1859"/>
        </pc:sldMkLst>
        <pc:spChg chg="del">
          <ac:chgData name="Christian Bachmann" userId="3c02d2ea-e276-49e6-a1c2-502e0f99c9c2" providerId="ADAL" clId="{FB41AA59-3FFF-4DE4-8980-CEF17D4CB978}" dt="2023-12-11T08:10:53.198" v="2777" actId="478"/>
          <ac:spMkLst>
            <pc:docMk/>
            <pc:sldMk cId="2111737061" sldId="1859"/>
            <ac:spMk id="2" creationId="{F223DB01-85DD-2218-08E8-B0CD7EB6B50E}"/>
          </ac:spMkLst>
        </pc:spChg>
        <pc:spChg chg="mod">
          <ac:chgData name="Christian Bachmann" userId="3c02d2ea-e276-49e6-a1c2-502e0f99c9c2" providerId="ADAL" clId="{FB41AA59-3FFF-4DE4-8980-CEF17D4CB978}" dt="2023-12-11T08:11:09.709" v="2816" actId="20577"/>
          <ac:spMkLst>
            <pc:docMk/>
            <pc:sldMk cId="2111737061" sldId="1859"/>
            <ac:spMk id="4" creationId="{B1B33C2C-1E1C-4DA4-8081-9C167B034F23}"/>
          </ac:spMkLst>
        </pc:spChg>
        <pc:spChg chg="add mod">
          <ac:chgData name="Christian Bachmann" userId="3c02d2ea-e276-49e6-a1c2-502e0f99c9c2" providerId="ADAL" clId="{FB41AA59-3FFF-4DE4-8980-CEF17D4CB978}" dt="2023-12-11T08:15:51.151" v="2973" actId="20577"/>
          <ac:spMkLst>
            <pc:docMk/>
            <pc:sldMk cId="2111737061" sldId="1859"/>
            <ac:spMk id="5" creationId="{296944DC-BD0F-3A31-EE8B-5769C535590F}"/>
          </ac:spMkLst>
        </pc:spChg>
        <pc:spChg chg="mod">
          <ac:chgData name="Christian Bachmann" userId="3c02d2ea-e276-49e6-a1c2-502e0f99c9c2" providerId="ADAL" clId="{FB41AA59-3FFF-4DE4-8980-CEF17D4CB978}" dt="2023-12-11T08:13:25.982" v="2854" actId="1038"/>
          <ac:spMkLst>
            <pc:docMk/>
            <pc:sldMk cId="2111737061" sldId="1859"/>
            <ac:spMk id="17" creationId="{CC8A2985-D652-B3C8-0322-C825E776F901}"/>
          </ac:spMkLst>
        </pc:spChg>
        <pc:spChg chg="mod">
          <ac:chgData name="Christian Bachmann" userId="3c02d2ea-e276-49e6-a1c2-502e0f99c9c2" providerId="ADAL" clId="{FB41AA59-3FFF-4DE4-8980-CEF17D4CB978}" dt="2023-12-11T08:13:14.848" v="2843" actId="688"/>
          <ac:spMkLst>
            <pc:docMk/>
            <pc:sldMk cId="2111737061" sldId="1859"/>
            <ac:spMk id="18" creationId="{F62E17DC-0605-37D9-F70A-E7E120687CE7}"/>
          </ac:spMkLst>
        </pc:spChg>
        <pc:spChg chg="mod">
          <ac:chgData name="Christian Bachmann" userId="3c02d2ea-e276-49e6-a1c2-502e0f99c9c2" providerId="ADAL" clId="{FB41AA59-3FFF-4DE4-8980-CEF17D4CB978}" dt="2023-12-11T08:13:20.429" v="2851" actId="1038"/>
          <ac:spMkLst>
            <pc:docMk/>
            <pc:sldMk cId="2111737061" sldId="1859"/>
            <ac:spMk id="19" creationId="{DD94D293-A48D-E030-7BDD-63B7BFADC663}"/>
          </ac:spMkLst>
        </pc:spChg>
        <pc:spChg chg="mod">
          <ac:chgData name="Christian Bachmann" userId="3c02d2ea-e276-49e6-a1c2-502e0f99c9c2" providerId="ADAL" clId="{FB41AA59-3FFF-4DE4-8980-CEF17D4CB978}" dt="2023-12-11T08:11:41.925" v="2819"/>
          <ac:spMkLst>
            <pc:docMk/>
            <pc:sldMk cId="2111737061" sldId="1859"/>
            <ac:spMk id="20" creationId="{51776AA9-55D9-98B8-7771-38944A0C1D98}"/>
          </ac:spMkLst>
        </pc:spChg>
        <pc:spChg chg="mod">
          <ac:chgData name="Christian Bachmann" userId="3c02d2ea-e276-49e6-a1c2-502e0f99c9c2" providerId="ADAL" clId="{FB41AA59-3FFF-4DE4-8980-CEF17D4CB978}" dt="2023-12-11T08:11:41.925" v="2819"/>
          <ac:spMkLst>
            <pc:docMk/>
            <pc:sldMk cId="2111737061" sldId="1859"/>
            <ac:spMk id="21" creationId="{0B0FD41C-7529-30C7-216C-DB337449E5A0}"/>
          </ac:spMkLst>
        </pc:spChg>
        <pc:spChg chg="add mod">
          <ac:chgData name="Christian Bachmann" userId="3c02d2ea-e276-49e6-a1c2-502e0f99c9c2" providerId="ADAL" clId="{FB41AA59-3FFF-4DE4-8980-CEF17D4CB978}" dt="2023-12-11T08:12:05.623" v="2826" actId="1076"/>
          <ac:spMkLst>
            <pc:docMk/>
            <pc:sldMk cId="2111737061" sldId="1859"/>
            <ac:spMk id="22" creationId="{BD41FD59-5B30-3CD9-7E23-85A58DD3A451}"/>
          </ac:spMkLst>
        </pc:spChg>
        <pc:spChg chg="add mod">
          <ac:chgData name="Christian Bachmann" userId="3c02d2ea-e276-49e6-a1c2-502e0f99c9c2" providerId="ADAL" clId="{FB41AA59-3FFF-4DE4-8980-CEF17D4CB978}" dt="2023-12-11T08:12:46.974" v="2838" actId="1076"/>
          <ac:spMkLst>
            <pc:docMk/>
            <pc:sldMk cId="2111737061" sldId="1859"/>
            <ac:spMk id="24" creationId="{8151A3DE-1564-1CC0-4D92-17A0CA4DC2C2}"/>
          </ac:spMkLst>
        </pc:spChg>
        <pc:spChg chg="add mod">
          <ac:chgData name="Christian Bachmann" userId="3c02d2ea-e276-49e6-a1c2-502e0f99c9c2" providerId="ADAL" clId="{FB41AA59-3FFF-4DE4-8980-CEF17D4CB978}" dt="2023-12-11T08:12:56.741" v="2840" actId="1076"/>
          <ac:spMkLst>
            <pc:docMk/>
            <pc:sldMk cId="2111737061" sldId="1859"/>
            <ac:spMk id="26" creationId="{6F534B90-C86C-BDFA-D96D-8100FCF1BDD4}"/>
          </ac:spMkLst>
        </pc:spChg>
        <pc:spChg chg="add mod">
          <ac:chgData name="Christian Bachmann" userId="3c02d2ea-e276-49e6-a1c2-502e0f99c9c2" providerId="ADAL" clId="{FB41AA59-3FFF-4DE4-8980-CEF17D4CB978}" dt="2023-12-11T08:13:10.794" v="2842" actId="1076"/>
          <ac:spMkLst>
            <pc:docMk/>
            <pc:sldMk cId="2111737061" sldId="1859"/>
            <ac:spMk id="28" creationId="{D0B22A3E-82E1-72B9-A66B-F2FA08DFC145}"/>
          </ac:spMkLst>
        </pc:spChg>
        <pc:spChg chg="add mod">
          <ac:chgData name="Christian Bachmann" userId="3c02d2ea-e276-49e6-a1c2-502e0f99c9c2" providerId="ADAL" clId="{FB41AA59-3FFF-4DE4-8980-CEF17D4CB978}" dt="2023-12-11T08:13:33.182" v="2856" actId="1076"/>
          <ac:spMkLst>
            <pc:docMk/>
            <pc:sldMk cId="2111737061" sldId="1859"/>
            <ac:spMk id="29" creationId="{5B78E64A-6AA3-4FFD-7586-D604813B8364}"/>
          </ac:spMkLst>
        </pc:spChg>
        <pc:spChg chg="add mod">
          <ac:chgData name="Christian Bachmann" userId="3c02d2ea-e276-49e6-a1c2-502e0f99c9c2" providerId="ADAL" clId="{FB41AA59-3FFF-4DE4-8980-CEF17D4CB978}" dt="2023-12-11T08:13:40.393" v="2858" actId="1076"/>
          <ac:spMkLst>
            <pc:docMk/>
            <pc:sldMk cId="2111737061" sldId="1859"/>
            <ac:spMk id="30" creationId="{CB8BE111-5A7A-7E4F-CE7F-FB198E31243F}"/>
          </ac:spMkLst>
        </pc:spChg>
        <pc:spChg chg="add mod">
          <ac:chgData name="Christian Bachmann" userId="3c02d2ea-e276-49e6-a1c2-502e0f99c9c2" providerId="ADAL" clId="{FB41AA59-3FFF-4DE4-8980-CEF17D4CB978}" dt="2023-12-11T08:13:47.686" v="2860" actId="1076"/>
          <ac:spMkLst>
            <pc:docMk/>
            <pc:sldMk cId="2111737061" sldId="1859"/>
            <ac:spMk id="31" creationId="{070DBF52-478C-030E-21E6-0DC20EB0B6F4}"/>
          </ac:spMkLst>
        </pc:spChg>
        <pc:spChg chg="add del">
          <ac:chgData name="Christian Bachmann" userId="3c02d2ea-e276-49e6-a1c2-502e0f99c9c2" providerId="ADAL" clId="{FB41AA59-3FFF-4DE4-8980-CEF17D4CB978}" dt="2023-12-11T08:16:03.275" v="2975" actId="22"/>
          <ac:spMkLst>
            <pc:docMk/>
            <pc:sldMk cId="2111737061" sldId="1859"/>
            <ac:spMk id="33" creationId="{A7FFCF44-1F71-5B22-9F65-9EB71670BF32}"/>
          </ac:spMkLst>
        </pc:spChg>
        <pc:grpChg chg="add mod">
          <ac:chgData name="Christian Bachmann" userId="3c02d2ea-e276-49e6-a1c2-502e0f99c9c2" providerId="ADAL" clId="{FB41AA59-3FFF-4DE4-8980-CEF17D4CB978}" dt="2023-12-11T08:12:38.295" v="2836" actId="1076"/>
          <ac:grpSpMkLst>
            <pc:docMk/>
            <pc:sldMk cId="2111737061" sldId="1859"/>
            <ac:grpSpMk id="9" creationId="{C8292E2D-D9C4-A286-DD77-8E1E0E152875}"/>
          </ac:grpSpMkLst>
        </pc:grpChg>
        <pc:grpChg chg="mod">
          <ac:chgData name="Christian Bachmann" userId="3c02d2ea-e276-49e6-a1c2-502e0f99c9c2" providerId="ADAL" clId="{FB41AA59-3FFF-4DE4-8980-CEF17D4CB978}" dt="2023-12-11T08:11:41.925" v="2819"/>
          <ac:grpSpMkLst>
            <pc:docMk/>
            <pc:sldMk cId="2111737061" sldId="1859"/>
            <ac:grpSpMk id="11" creationId="{0645BD86-7BDC-1390-197C-8B47B2280443}"/>
          </ac:grpSpMkLst>
        </pc:grpChg>
        <pc:picChg chg="del">
          <ac:chgData name="Christian Bachmann" userId="3c02d2ea-e276-49e6-a1c2-502e0f99c9c2" providerId="ADAL" clId="{FB41AA59-3FFF-4DE4-8980-CEF17D4CB978}" dt="2023-12-11T08:10:54.589" v="2779" actId="478"/>
          <ac:picMkLst>
            <pc:docMk/>
            <pc:sldMk cId="2111737061" sldId="1859"/>
            <ac:picMk id="8" creationId="{968D65AA-1297-4C8F-58A9-3E49CD9323D8}"/>
          </ac:picMkLst>
        </pc:picChg>
        <pc:picChg chg="mod">
          <ac:chgData name="Christian Bachmann" userId="3c02d2ea-e276-49e6-a1c2-502e0f99c9c2" providerId="ADAL" clId="{FB41AA59-3FFF-4DE4-8980-CEF17D4CB978}" dt="2023-12-11T08:11:41.925" v="2819"/>
          <ac:picMkLst>
            <pc:docMk/>
            <pc:sldMk cId="2111737061" sldId="1859"/>
            <ac:picMk id="10" creationId="{AF5C8CC0-ADB5-C70E-7D01-4AB58BBBD44E}"/>
          </ac:picMkLst>
        </pc:picChg>
        <pc:picChg chg="add mod">
          <ac:chgData name="Christian Bachmann" userId="3c02d2ea-e276-49e6-a1c2-502e0f99c9c2" providerId="ADAL" clId="{FB41AA59-3FFF-4DE4-8980-CEF17D4CB978}" dt="2023-12-11T08:12:46.974" v="2838" actId="1076"/>
          <ac:picMkLst>
            <pc:docMk/>
            <pc:sldMk cId="2111737061" sldId="1859"/>
            <ac:picMk id="23" creationId="{C0945354-5309-3D3F-2847-9C0B095D372A}"/>
          </ac:picMkLst>
        </pc:picChg>
        <pc:picChg chg="add mod">
          <ac:chgData name="Christian Bachmann" userId="3c02d2ea-e276-49e6-a1c2-502e0f99c9c2" providerId="ADAL" clId="{FB41AA59-3FFF-4DE4-8980-CEF17D4CB978}" dt="2023-12-11T08:12:56.741" v="2840" actId="1076"/>
          <ac:picMkLst>
            <pc:docMk/>
            <pc:sldMk cId="2111737061" sldId="1859"/>
            <ac:picMk id="25" creationId="{1594161D-AAC6-93B1-1D49-B15931916ACF}"/>
          </ac:picMkLst>
        </pc:picChg>
        <pc:picChg chg="add mod">
          <ac:chgData name="Christian Bachmann" userId="3c02d2ea-e276-49e6-a1c2-502e0f99c9c2" providerId="ADAL" clId="{FB41AA59-3FFF-4DE4-8980-CEF17D4CB978}" dt="2023-12-11T08:13:10.794" v="2842" actId="1076"/>
          <ac:picMkLst>
            <pc:docMk/>
            <pc:sldMk cId="2111737061" sldId="1859"/>
            <ac:picMk id="27" creationId="{D46045D4-32F1-D0E3-2C3F-00B721F1A619}"/>
          </ac:picMkLst>
        </pc:picChg>
        <pc:cxnChg chg="del mod">
          <ac:chgData name="Christian Bachmann" userId="3c02d2ea-e276-49e6-a1c2-502e0f99c9c2" providerId="ADAL" clId="{FB41AA59-3FFF-4DE4-8980-CEF17D4CB978}" dt="2023-12-11T08:10:54.013" v="2778" actId="478"/>
          <ac:cxnSpMkLst>
            <pc:docMk/>
            <pc:sldMk cId="2111737061" sldId="1859"/>
            <ac:cxnSpMk id="6" creationId="{C0FACDF0-E0F2-FBEC-ADE0-471EFA793E69}"/>
          </ac:cxnSpMkLst>
        </pc:cxnChg>
        <pc:cxnChg chg="mod">
          <ac:chgData name="Christian Bachmann" userId="3c02d2ea-e276-49e6-a1c2-502e0f99c9c2" providerId="ADAL" clId="{FB41AA59-3FFF-4DE4-8980-CEF17D4CB978}" dt="2023-12-11T08:11:41.925" v="2819"/>
          <ac:cxnSpMkLst>
            <pc:docMk/>
            <pc:sldMk cId="2111737061" sldId="1859"/>
            <ac:cxnSpMk id="12" creationId="{2E416064-4AD9-0652-4A8A-C5471AFA64CB}"/>
          </ac:cxnSpMkLst>
        </pc:cxnChg>
        <pc:cxnChg chg="mod">
          <ac:chgData name="Christian Bachmann" userId="3c02d2ea-e276-49e6-a1c2-502e0f99c9c2" providerId="ADAL" clId="{FB41AA59-3FFF-4DE4-8980-CEF17D4CB978}" dt="2023-12-11T08:11:41.925" v="2819"/>
          <ac:cxnSpMkLst>
            <pc:docMk/>
            <pc:sldMk cId="2111737061" sldId="1859"/>
            <ac:cxnSpMk id="13" creationId="{5139DF2F-6A2F-60F9-4DB3-5459031DACBF}"/>
          </ac:cxnSpMkLst>
        </pc:cxnChg>
        <pc:cxnChg chg="mod">
          <ac:chgData name="Christian Bachmann" userId="3c02d2ea-e276-49e6-a1c2-502e0f99c9c2" providerId="ADAL" clId="{FB41AA59-3FFF-4DE4-8980-CEF17D4CB978}" dt="2023-12-11T08:11:41.925" v="2819"/>
          <ac:cxnSpMkLst>
            <pc:docMk/>
            <pc:sldMk cId="2111737061" sldId="1859"/>
            <ac:cxnSpMk id="14" creationId="{4A8007ED-CCE2-7F7D-AE1A-B978709CBF00}"/>
          </ac:cxnSpMkLst>
        </pc:cxnChg>
        <pc:cxnChg chg="mod">
          <ac:chgData name="Christian Bachmann" userId="3c02d2ea-e276-49e6-a1c2-502e0f99c9c2" providerId="ADAL" clId="{FB41AA59-3FFF-4DE4-8980-CEF17D4CB978}" dt="2023-12-11T08:11:41.925" v="2819"/>
          <ac:cxnSpMkLst>
            <pc:docMk/>
            <pc:sldMk cId="2111737061" sldId="1859"/>
            <ac:cxnSpMk id="15" creationId="{1E2A2AB8-E8B6-1B6B-2C37-23DBABE951CE}"/>
          </ac:cxnSpMkLst>
        </pc:cxnChg>
        <pc:cxnChg chg="mod">
          <ac:chgData name="Christian Bachmann" userId="3c02d2ea-e276-49e6-a1c2-502e0f99c9c2" providerId="ADAL" clId="{FB41AA59-3FFF-4DE4-8980-CEF17D4CB978}" dt="2023-12-11T08:11:41.925" v="2819"/>
          <ac:cxnSpMkLst>
            <pc:docMk/>
            <pc:sldMk cId="2111737061" sldId="1859"/>
            <ac:cxnSpMk id="16" creationId="{44071C39-228F-3FB7-2D73-36180B323EE4}"/>
          </ac:cxnSpMkLst>
        </pc:cxnChg>
      </pc:sldChg>
      <pc:sldChg chg="addSp delSp modSp add mod">
        <pc:chgData name="Christian Bachmann" userId="3c02d2ea-e276-49e6-a1c2-502e0f99c9c2" providerId="ADAL" clId="{FB41AA59-3FFF-4DE4-8980-CEF17D4CB978}" dt="2023-12-11T08:17:00.614" v="3006" actId="1076"/>
        <pc:sldMkLst>
          <pc:docMk/>
          <pc:sldMk cId="1615966520" sldId="1860"/>
        </pc:sldMkLst>
        <pc:spChg chg="mod">
          <ac:chgData name="Christian Bachmann" userId="3c02d2ea-e276-49e6-a1c2-502e0f99c9c2" providerId="ADAL" clId="{FB41AA59-3FFF-4DE4-8980-CEF17D4CB978}" dt="2023-12-11T08:16:23.817" v="2998" actId="20577"/>
          <ac:spMkLst>
            <pc:docMk/>
            <pc:sldMk cId="1615966520" sldId="1860"/>
            <ac:spMk id="4" creationId="{B1B33C2C-1E1C-4DA4-8081-9C167B034F23}"/>
          </ac:spMkLst>
        </pc:spChg>
        <pc:spChg chg="del">
          <ac:chgData name="Christian Bachmann" userId="3c02d2ea-e276-49e6-a1c2-502e0f99c9c2" providerId="ADAL" clId="{FB41AA59-3FFF-4DE4-8980-CEF17D4CB978}" dt="2023-12-11T08:16:09.577" v="2977" actId="478"/>
          <ac:spMkLst>
            <pc:docMk/>
            <pc:sldMk cId="1615966520" sldId="1860"/>
            <ac:spMk id="5" creationId="{296944DC-BD0F-3A31-EE8B-5769C535590F}"/>
          </ac:spMkLst>
        </pc:spChg>
        <pc:spChg chg="del">
          <ac:chgData name="Christian Bachmann" userId="3c02d2ea-e276-49e6-a1c2-502e0f99c9c2" providerId="ADAL" clId="{FB41AA59-3FFF-4DE4-8980-CEF17D4CB978}" dt="2023-12-11T08:16:09.577" v="2977" actId="478"/>
          <ac:spMkLst>
            <pc:docMk/>
            <pc:sldMk cId="1615966520" sldId="1860"/>
            <ac:spMk id="22" creationId="{BD41FD59-5B30-3CD9-7E23-85A58DD3A451}"/>
          </ac:spMkLst>
        </pc:spChg>
        <pc:spChg chg="del">
          <ac:chgData name="Christian Bachmann" userId="3c02d2ea-e276-49e6-a1c2-502e0f99c9c2" providerId="ADAL" clId="{FB41AA59-3FFF-4DE4-8980-CEF17D4CB978}" dt="2023-12-11T08:16:09.577" v="2977" actId="478"/>
          <ac:spMkLst>
            <pc:docMk/>
            <pc:sldMk cId="1615966520" sldId="1860"/>
            <ac:spMk id="24" creationId="{8151A3DE-1564-1CC0-4D92-17A0CA4DC2C2}"/>
          </ac:spMkLst>
        </pc:spChg>
        <pc:spChg chg="del">
          <ac:chgData name="Christian Bachmann" userId="3c02d2ea-e276-49e6-a1c2-502e0f99c9c2" providerId="ADAL" clId="{FB41AA59-3FFF-4DE4-8980-CEF17D4CB978}" dt="2023-12-11T08:16:09.577" v="2977" actId="478"/>
          <ac:spMkLst>
            <pc:docMk/>
            <pc:sldMk cId="1615966520" sldId="1860"/>
            <ac:spMk id="26" creationId="{6F534B90-C86C-BDFA-D96D-8100FCF1BDD4}"/>
          </ac:spMkLst>
        </pc:spChg>
        <pc:spChg chg="del">
          <ac:chgData name="Christian Bachmann" userId="3c02d2ea-e276-49e6-a1c2-502e0f99c9c2" providerId="ADAL" clId="{FB41AA59-3FFF-4DE4-8980-CEF17D4CB978}" dt="2023-12-11T08:16:09.577" v="2977" actId="478"/>
          <ac:spMkLst>
            <pc:docMk/>
            <pc:sldMk cId="1615966520" sldId="1860"/>
            <ac:spMk id="28" creationId="{D0B22A3E-82E1-72B9-A66B-F2FA08DFC145}"/>
          </ac:spMkLst>
        </pc:spChg>
        <pc:spChg chg="del">
          <ac:chgData name="Christian Bachmann" userId="3c02d2ea-e276-49e6-a1c2-502e0f99c9c2" providerId="ADAL" clId="{FB41AA59-3FFF-4DE4-8980-CEF17D4CB978}" dt="2023-12-11T08:16:09.577" v="2977" actId="478"/>
          <ac:spMkLst>
            <pc:docMk/>
            <pc:sldMk cId="1615966520" sldId="1860"/>
            <ac:spMk id="29" creationId="{5B78E64A-6AA3-4FFD-7586-D604813B8364}"/>
          </ac:spMkLst>
        </pc:spChg>
        <pc:spChg chg="del">
          <ac:chgData name="Christian Bachmann" userId="3c02d2ea-e276-49e6-a1c2-502e0f99c9c2" providerId="ADAL" clId="{FB41AA59-3FFF-4DE4-8980-CEF17D4CB978}" dt="2023-12-11T08:16:09.577" v="2977" actId="478"/>
          <ac:spMkLst>
            <pc:docMk/>
            <pc:sldMk cId="1615966520" sldId="1860"/>
            <ac:spMk id="30" creationId="{CB8BE111-5A7A-7E4F-CE7F-FB198E31243F}"/>
          </ac:spMkLst>
        </pc:spChg>
        <pc:spChg chg="del">
          <ac:chgData name="Christian Bachmann" userId="3c02d2ea-e276-49e6-a1c2-502e0f99c9c2" providerId="ADAL" clId="{FB41AA59-3FFF-4DE4-8980-CEF17D4CB978}" dt="2023-12-11T08:16:09.577" v="2977" actId="478"/>
          <ac:spMkLst>
            <pc:docMk/>
            <pc:sldMk cId="1615966520" sldId="1860"/>
            <ac:spMk id="31" creationId="{070DBF52-478C-030E-21E6-0DC20EB0B6F4}"/>
          </ac:spMkLst>
        </pc:spChg>
        <pc:spChg chg="mod">
          <ac:chgData name="Christian Bachmann" userId="3c02d2ea-e276-49e6-a1c2-502e0f99c9c2" providerId="ADAL" clId="{FB41AA59-3FFF-4DE4-8980-CEF17D4CB978}" dt="2023-12-11T08:16:31.196" v="2999"/>
          <ac:spMkLst>
            <pc:docMk/>
            <pc:sldMk cId="1615966520" sldId="1860"/>
            <ac:spMk id="35" creationId="{64219362-910E-1B82-B428-E9A942B3C809}"/>
          </ac:spMkLst>
        </pc:spChg>
        <pc:spChg chg="mod">
          <ac:chgData name="Christian Bachmann" userId="3c02d2ea-e276-49e6-a1c2-502e0f99c9c2" providerId="ADAL" clId="{FB41AA59-3FFF-4DE4-8980-CEF17D4CB978}" dt="2023-12-11T08:16:31.196" v="2999"/>
          <ac:spMkLst>
            <pc:docMk/>
            <pc:sldMk cId="1615966520" sldId="1860"/>
            <ac:spMk id="36" creationId="{B23BDF53-CAA4-6CD3-1A9F-F4D16044517F}"/>
          </ac:spMkLst>
        </pc:spChg>
        <pc:spChg chg="mod">
          <ac:chgData name="Christian Bachmann" userId="3c02d2ea-e276-49e6-a1c2-502e0f99c9c2" providerId="ADAL" clId="{FB41AA59-3FFF-4DE4-8980-CEF17D4CB978}" dt="2023-12-11T08:16:31.196" v="2999"/>
          <ac:spMkLst>
            <pc:docMk/>
            <pc:sldMk cId="1615966520" sldId="1860"/>
            <ac:spMk id="37" creationId="{659B9BEF-BDD4-4E8A-9BFF-F17DDFBA1C5D}"/>
          </ac:spMkLst>
        </pc:spChg>
        <pc:spChg chg="mod">
          <ac:chgData name="Christian Bachmann" userId="3c02d2ea-e276-49e6-a1c2-502e0f99c9c2" providerId="ADAL" clId="{FB41AA59-3FFF-4DE4-8980-CEF17D4CB978}" dt="2023-12-11T08:16:31.196" v="2999"/>
          <ac:spMkLst>
            <pc:docMk/>
            <pc:sldMk cId="1615966520" sldId="1860"/>
            <ac:spMk id="38" creationId="{432E6FE0-FD33-78CF-C200-16730E00CD76}"/>
          </ac:spMkLst>
        </pc:spChg>
        <pc:spChg chg="add mod">
          <ac:chgData name="Christian Bachmann" userId="3c02d2ea-e276-49e6-a1c2-502e0f99c9c2" providerId="ADAL" clId="{FB41AA59-3FFF-4DE4-8980-CEF17D4CB978}" dt="2023-12-11T08:17:00.614" v="3006" actId="1076"/>
          <ac:spMkLst>
            <pc:docMk/>
            <pc:sldMk cId="1615966520" sldId="1860"/>
            <ac:spMk id="40" creationId="{99EDDB89-8C58-8777-24DA-E751F03B09E2}"/>
          </ac:spMkLst>
        </pc:spChg>
        <pc:grpChg chg="add mod">
          <ac:chgData name="Christian Bachmann" userId="3c02d2ea-e276-49e6-a1c2-502e0f99c9c2" providerId="ADAL" clId="{FB41AA59-3FFF-4DE4-8980-CEF17D4CB978}" dt="2023-12-11T08:16:40.221" v="3000" actId="14100"/>
          <ac:grpSpMkLst>
            <pc:docMk/>
            <pc:sldMk cId="1615966520" sldId="1860"/>
            <ac:grpSpMk id="2" creationId="{39BB8B76-DDA0-F6A2-6FA6-A89F9E43A0F9}"/>
          </ac:grpSpMkLst>
        </pc:grpChg>
        <pc:grpChg chg="del">
          <ac:chgData name="Christian Bachmann" userId="3c02d2ea-e276-49e6-a1c2-502e0f99c9c2" providerId="ADAL" clId="{FB41AA59-3FFF-4DE4-8980-CEF17D4CB978}" dt="2023-12-11T08:16:12.299" v="2978" actId="478"/>
          <ac:grpSpMkLst>
            <pc:docMk/>
            <pc:sldMk cId="1615966520" sldId="1860"/>
            <ac:grpSpMk id="9" creationId="{C8292E2D-D9C4-A286-DD77-8E1E0E152875}"/>
          </ac:grpSpMkLst>
        </pc:grpChg>
        <pc:graphicFrameChg chg="add mod">
          <ac:chgData name="Christian Bachmann" userId="3c02d2ea-e276-49e6-a1c2-502e0f99c9c2" providerId="ADAL" clId="{FB41AA59-3FFF-4DE4-8980-CEF17D4CB978}" dt="2023-12-11T08:16:51.078" v="3003" actId="14100"/>
          <ac:graphicFrameMkLst>
            <pc:docMk/>
            <pc:sldMk cId="1615966520" sldId="1860"/>
            <ac:graphicFrameMk id="39" creationId="{C9492A93-BB47-0697-DFCD-709E97AE919F}"/>
          </ac:graphicFrameMkLst>
        </pc:graphicFrameChg>
        <pc:picChg chg="mod">
          <ac:chgData name="Christian Bachmann" userId="3c02d2ea-e276-49e6-a1c2-502e0f99c9c2" providerId="ADAL" clId="{FB41AA59-3FFF-4DE4-8980-CEF17D4CB978}" dt="2023-12-11T08:16:31.196" v="2999"/>
          <ac:picMkLst>
            <pc:docMk/>
            <pc:sldMk cId="1615966520" sldId="1860"/>
            <ac:picMk id="6" creationId="{DFF7C714-054A-3963-406D-621EC8CFB359}"/>
          </ac:picMkLst>
        </pc:picChg>
        <pc:picChg chg="del">
          <ac:chgData name="Christian Bachmann" userId="3c02d2ea-e276-49e6-a1c2-502e0f99c9c2" providerId="ADAL" clId="{FB41AA59-3FFF-4DE4-8980-CEF17D4CB978}" dt="2023-12-11T08:16:09.577" v="2977" actId="478"/>
          <ac:picMkLst>
            <pc:docMk/>
            <pc:sldMk cId="1615966520" sldId="1860"/>
            <ac:picMk id="23" creationId="{C0945354-5309-3D3F-2847-9C0B095D372A}"/>
          </ac:picMkLst>
        </pc:picChg>
        <pc:picChg chg="del">
          <ac:chgData name="Christian Bachmann" userId="3c02d2ea-e276-49e6-a1c2-502e0f99c9c2" providerId="ADAL" clId="{FB41AA59-3FFF-4DE4-8980-CEF17D4CB978}" dt="2023-12-11T08:16:09.577" v="2977" actId="478"/>
          <ac:picMkLst>
            <pc:docMk/>
            <pc:sldMk cId="1615966520" sldId="1860"/>
            <ac:picMk id="25" creationId="{1594161D-AAC6-93B1-1D49-B15931916ACF}"/>
          </ac:picMkLst>
        </pc:picChg>
        <pc:picChg chg="del">
          <ac:chgData name="Christian Bachmann" userId="3c02d2ea-e276-49e6-a1c2-502e0f99c9c2" providerId="ADAL" clId="{FB41AA59-3FFF-4DE4-8980-CEF17D4CB978}" dt="2023-12-11T08:16:09.577" v="2977" actId="478"/>
          <ac:picMkLst>
            <pc:docMk/>
            <pc:sldMk cId="1615966520" sldId="1860"/>
            <ac:picMk id="27" creationId="{D46045D4-32F1-D0E3-2C3F-00B721F1A619}"/>
          </ac:picMkLst>
        </pc:picChg>
        <pc:cxnChg chg="mod">
          <ac:chgData name="Christian Bachmann" userId="3c02d2ea-e276-49e6-a1c2-502e0f99c9c2" providerId="ADAL" clId="{FB41AA59-3FFF-4DE4-8980-CEF17D4CB978}" dt="2023-12-11T08:16:31.196" v="2999"/>
          <ac:cxnSpMkLst>
            <pc:docMk/>
            <pc:sldMk cId="1615966520" sldId="1860"/>
            <ac:cxnSpMk id="8" creationId="{78D2C705-0489-289C-61D0-5E002A7E7FA8}"/>
          </ac:cxnSpMkLst>
        </pc:cxnChg>
        <pc:cxnChg chg="mod">
          <ac:chgData name="Christian Bachmann" userId="3c02d2ea-e276-49e6-a1c2-502e0f99c9c2" providerId="ADAL" clId="{FB41AA59-3FFF-4DE4-8980-CEF17D4CB978}" dt="2023-12-11T08:16:31.196" v="2999"/>
          <ac:cxnSpMkLst>
            <pc:docMk/>
            <pc:sldMk cId="1615966520" sldId="1860"/>
            <ac:cxnSpMk id="32" creationId="{A7D2AA62-90A4-F5DB-2286-151EC05E6466}"/>
          </ac:cxnSpMkLst>
        </pc:cxnChg>
        <pc:cxnChg chg="mod">
          <ac:chgData name="Christian Bachmann" userId="3c02d2ea-e276-49e6-a1c2-502e0f99c9c2" providerId="ADAL" clId="{FB41AA59-3FFF-4DE4-8980-CEF17D4CB978}" dt="2023-12-11T08:16:31.196" v="2999"/>
          <ac:cxnSpMkLst>
            <pc:docMk/>
            <pc:sldMk cId="1615966520" sldId="1860"/>
            <ac:cxnSpMk id="33" creationId="{5065CE4F-09CC-7B97-8D05-EB106B204892}"/>
          </ac:cxnSpMkLst>
        </pc:cxnChg>
        <pc:cxnChg chg="mod">
          <ac:chgData name="Christian Bachmann" userId="3c02d2ea-e276-49e6-a1c2-502e0f99c9c2" providerId="ADAL" clId="{FB41AA59-3FFF-4DE4-8980-CEF17D4CB978}" dt="2023-12-11T08:16:31.196" v="2999"/>
          <ac:cxnSpMkLst>
            <pc:docMk/>
            <pc:sldMk cId="1615966520" sldId="1860"/>
            <ac:cxnSpMk id="34" creationId="{DA2AC3E2-8A26-F321-A51C-112FB5D008EF}"/>
          </ac:cxnSpMkLst>
        </pc:cxnChg>
      </pc:sldChg>
      <pc:sldChg chg="add">
        <pc:chgData name="Christian Bachmann" userId="3c02d2ea-e276-49e6-a1c2-502e0f99c9c2" providerId="ADAL" clId="{FB41AA59-3FFF-4DE4-8980-CEF17D4CB978}" dt="2023-12-11T10:33:55.614" v="3157"/>
        <pc:sldMkLst>
          <pc:docMk/>
          <pc:sldMk cId="271794798" sldId="1861"/>
        </pc:sldMkLst>
      </pc:sldChg>
      <pc:sldChg chg="addSp delSp modSp add del mod">
        <pc:chgData name="Christian Bachmann" userId="3c02d2ea-e276-49e6-a1c2-502e0f99c9c2" providerId="ADAL" clId="{FB41AA59-3FFF-4DE4-8980-CEF17D4CB978}" dt="2023-12-12T09:27:39.073" v="3467" actId="47"/>
        <pc:sldMkLst>
          <pc:docMk/>
          <pc:sldMk cId="2337773260" sldId="1862"/>
        </pc:sldMkLst>
        <pc:spChg chg="del">
          <ac:chgData name="Christian Bachmann" userId="3c02d2ea-e276-49e6-a1c2-502e0f99c9c2" providerId="ADAL" clId="{FB41AA59-3FFF-4DE4-8980-CEF17D4CB978}" dt="2023-12-11T14:38:44.926" v="3277" actId="478"/>
          <ac:spMkLst>
            <pc:docMk/>
            <pc:sldMk cId="2337773260" sldId="1862"/>
            <ac:spMk id="5" creationId="{C0A608BD-2F4E-CBC9-4BBB-00106072B08E}"/>
          </ac:spMkLst>
        </pc:spChg>
        <pc:spChg chg="add mod">
          <ac:chgData name="Christian Bachmann" userId="3c02d2ea-e276-49e6-a1c2-502e0f99c9c2" providerId="ADAL" clId="{FB41AA59-3FFF-4DE4-8980-CEF17D4CB978}" dt="2023-12-11T14:39:57.081" v="3281"/>
          <ac:spMkLst>
            <pc:docMk/>
            <pc:sldMk cId="2337773260" sldId="1862"/>
            <ac:spMk id="6" creationId="{D49BD303-B68B-CD64-EF20-153451999721}"/>
          </ac:spMkLst>
        </pc:spChg>
        <pc:spChg chg="del">
          <ac:chgData name="Christian Bachmann" userId="3c02d2ea-e276-49e6-a1c2-502e0f99c9c2" providerId="ADAL" clId="{FB41AA59-3FFF-4DE4-8980-CEF17D4CB978}" dt="2023-12-11T14:38:44.926" v="3277" actId="478"/>
          <ac:spMkLst>
            <pc:docMk/>
            <pc:sldMk cId="2337773260" sldId="1862"/>
            <ac:spMk id="8" creationId="{BE260192-81A0-12DB-AA1F-C6F6DAE024CE}"/>
          </ac:spMkLst>
        </pc:spChg>
        <pc:spChg chg="del">
          <ac:chgData name="Christian Bachmann" userId="3c02d2ea-e276-49e6-a1c2-502e0f99c9c2" providerId="ADAL" clId="{FB41AA59-3FFF-4DE4-8980-CEF17D4CB978}" dt="2023-12-11T14:38:44.926" v="3277" actId="478"/>
          <ac:spMkLst>
            <pc:docMk/>
            <pc:sldMk cId="2337773260" sldId="1862"/>
            <ac:spMk id="10" creationId="{BF2332D5-241C-F7C2-6F66-D0D0B4AECA12}"/>
          </ac:spMkLst>
        </pc:spChg>
        <pc:spChg chg="del">
          <ac:chgData name="Christian Bachmann" userId="3c02d2ea-e276-49e6-a1c2-502e0f99c9c2" providerId="ADAL" clId="{FB41AA59-3FFF-4DE4-8980-CEF17D4CB978}" dt="2023-12-11T14:38:44.926" v="3277" actId="478"/>
          <ac:spMkLst>
            <pc:docMk/>
            <pc:sldMk cId="2337773260" sldId="1862"/>
            <ac:spMk id="12" creationId="{0A33D883-CE7F-90A1-F520-67094D4E70CB}"/>
          </ac:spMkLst>
        </pc:spChg>
        <pc:spChg chg="del">
          <ac:chgData name="Christian Bachmann" userId="3c02d2ea-e276-49e6-a1c2-502e0f99c9c2" providerId="ADAL" clId="{FB41AA59-3FFF-4DE4-8980-CEF17D4CB978}" dt="2023-12-11T14:38:44.926" v="3277" actId="478"/>
          <ac:spMkLst>
            <pc:docMk/>
            <pc:sldMk cId="2337773260" sldId="1862"/>
            <ac:spMk id="13" creationId="{3E5A27CB-4913-2081-5C4A-A52A4BC240F7}"/>
          </ac:spMkLst>
        </pc:spChg>
        <pc:picChg chg="add mod">
          <ac:chgData name="Christian Bachmann" userId="3c02d2ea-e276-49e6-a1c2-502e0f99c9c2" providerId="ADAL" clId="{FB41AA59-3FFF-4DE4-8980-CEF17D4CB978}" dt="2023-12-12T09:20:26.017" v="3407" actId="14100"/>
          <ac:picMkLst>
            <pc:docMk/>
            <pc:sldMk cId="2337773260" sldId="1862"/>
            <ac:picMk id="5" creationId="{1C57D17B-F485-0337-60CD-E624F7D5C92C}"/>
          </ac:picMkLst>
        </pc:picChg>
        <pc:picChg chg="del">
          <ac:chgData name="Christian Bachmann" userId="3c02d2ea-e276-49e6-a1c2-502e0f99c9c2" providerId="ADAL" clId="{FB41AA59-3FFF-4DE4-8980-CEF17D4CB978}" dt="2023-12-11T14:38:44.926" v="3277" actId="478"/>
          <ac:picMkLst>
            <pc:docMk/>
            <pc:sldMk cId="2337773260" sldId="1862"/>
            <ac:picMk id="7" creationId="{1A3B2E93-FB27-1D9B-7D8B-33CCD5FE1CED}"/>
          </ac:picMkLst>
        </pc:picChg>
        <pc:picChg chg="del">
          <ac:chgData name="Christian Bachmann" userId="3c02d2ea-e276-49e6-a1c2-502e0f99c9c2" providerId="ADAL" clId="{FB41AA59-3FFF-4DE4-8980-CEF17D4CB978}" dt="2023-12-11T14:38:44.926" v="3277" actId="478"/>
          <ac:picMkLst>
            <pc:docMk/>
            <pc:sldMk cId="2337773260" sldId="1862"/>
            <ac:picMk id="16" creationId="{80BEAFFC-7B0E-101D-E037-629A2584C323}"/>
          </ac:picMkLst>
        </pc:picChg>
        <pc:cxnChg chg="del mod">
          <ac:chgData name="Christian Bachmann" userId="3c02d2ea-e276-49e6-a1c2-502e0f99c9c2" providerId="ADAL" clId="{FB41AA59-3FFF-4DE4-8980-CEF17D4CB978}" dt="2023-12-11T14:38:44.926" v="3277" actId="478"/>
          <ac:cxnSpMkLst>
            <pc:docMk/>
            <pc:sldMk cId="2337773260" sldId="1862"/>
            <ac:cxnSpMk id="9" creationId="{0CDBA43E-F2DA-0648-18F2-AF473563094C}"/>
          </ac:cxnSpMkLst>
        </pc:cxnChg>
        <pc:cxnChg chg="del mod">
          <ac:chgData name="Christian Bachmann" userId="3c02d2ea-e276-49e6-a1c2-502e0f99c9c2" providerId="ADAL" clId="{FB41AA59-3FFF-4DE4-8980-CEF17D4CB978}" dt="2023-12-11T14:38:44.926" v="3277" actId="478"/>
          <ac:cxnSpMkLst>
            <pc:docMk/>
            <pc:sldMk cId="2337773260" sldId="1862"/>
            <ac:cxnSpMk id="11" creationId="{A3F45EB2-238B-0E68-E3C0-6F31B22142E0}"/>
          </ac:cxnSpMkLst>
        </pc:cxnChg>
        <pc:cxnChg chg="del mod">
          <ac:chgData name="Christian Bachmann" userId="3c02d2ea-e276-49e6-a1c2-502e0f99c9c2" providerId="ADAL" clId="{FB41AA59-3FFF-4DE4-8980-CEF17D4CB978}" dt="2023-12-11T14:38:44.926" v="3277" actId="478"/>
          <ac:cxnSpMkLst>
            <pc:docMk/>
            <pc:sldMk cId="2337773260" sldId="1862"/>
            <ac:cxnSpMk id="14" creationId="{374F4A14-C262-ED4C-047E-E6BC13466A01}"/>
          </ac:cxnSpMkLst>
        </pc:cxnChg>
        <pc:cxnChg chg="del mod">
          <ac:chgData name="Christian Bachmann" userId="3c02d2ea-e276-49e6-a1c2-502e0f99c9c2" providerId="ADAL" clId="{FB41AA59-3FFF-4DE4-8980-CEF17D4CB978}" dt="2023-12-11T14:38:44.926" v="3277" actId="478"/>
          <ac:cxnSpMkLst>
            <pc:docMk/>
            <pc:sldMk cId="2337773260" sldId="1862"/>
            <ac:cxnSpMk id="15" creationId="{7C4B167D-C7E1-C288-3010-C92355C5277C}"/>
          </ac:cxnSpMkLst>
        </pc:cxnChg>
      </pc:sldChg>
      <pc:sldChg chg="addSp modSp add mod">
        <pc:chgData name="Christian Bachmann" userId="3c02d2ea-e276-49e6-a1c2-502e0f99c9c2" providerId="ADAL" clId="{FB41AA59-3FFF-4DE4-8980-CEF17D4CB978}" dt="2023-12-11T14:44:29.121" v="3349" actId="14100"/>
        <pc:sldMkLst>
          <pc:docMk/>
          <pc:sldMk cId="2665207820" sldId="1863"/>
        </pc:sldMkLst>
        <pc:spChg chg="add mod">
          <ac:chgData name="Christian Bachmann" userId="3c02d2ea-e276-49e6-a1c2-502e0f99c9c2" providerId="ADAL" clId="{FB41AA59-3FFF-4DE4-8980-CEF17D4CB978}" dt="2023-12-11T14:39:21.753" v="3280"/>
          <ac:spMkLst>
            <pc:docMk/>
            <pc:sldMk cId="2665207820" sldId="1863"/>
            <ac:spMk id="2" creationId="{CC7BFA82-33C9-6553-6B9B-430B59E3139D}"/>
          </ac:spMkLst>
        </pc:spChg>
        <pc:spChg chg="mod">
          <ac:chgData name="Christian Bachmann" userId="3c02d2ea-e276-49e6-a1c2-502e0f99c9c2" providerId="ADAL" clId="{FB41AA59-3FFF-4DE4-8980-CEF17D4CB978}" dt="2023-12-11T14:43:55.960" v="3342" actId="403"/>
          <ac:spMkLst>
            <pc:docMk/>
            <pc:sldMk cId="2665207820" sldId="1863"/>
            <ac:spMk id="3" creationId="{F7134647-F70A-9E44-D0F3-B5C0E80CDA47}"/>
          </ac:spMkLst>
        </pc:spChg>
        <pc:spChg chg="mod">
          <ac:chgData name="Christian Bachmann" userId="3c02d2ea-e276-49e6-a1c2-502e0f99c9c2" providerId="ADAL" clId="{FB41AA59-3FFF-4DE4-8980-CEF17D4CB978}" dt="2023-12-11T14:41:03.344" v="3291" actId="404"/>
          <ac:spMkLst>
            <pc:docMk/>
            <pc:sldMk cId="2665207820" sldId="1863"/>
            <ac:spMk id="4" creationId="{B1B33C2C-1E1C-4DA4-8081-9C167B034F23}"/>
          </ac:spMkLst>
        </pc:spChg>
        <pc:spChg chg="add mod">
          <ac:chgData name="Christian Bachmann" userId="3c02d2ea-e276-49e6-a1c2-502e0f99c9c2" providerId="ADAL" clId="{FB41AA59-3FFF-4DE4-8980-CEF17D4CB978}" dt="2023-12-11T14:40:40.941" v="3283"/>
          <ac:spMkLst>
            <pc:docMk/>
            <pc:sldMk cId="2665207820" sldId="1863"/>
            <ac:spMk id="7" creationId="{6B17CF67-4EE1-D2D5-EC4C-DE9917EC73A1}"/>
          </ac:spMkLst>
        </pc:spChg>
        <pc:spChg chg="mod">
          <ac:chgData name="Christian Bachmann" userId="3c02d2ea-e276-49e6-a1c2-502e0f99c9c2" providerId="ADAL" clId="{FB41AA59-3FFF-4DE4-8980-CEF17D4CB978}" dt="2023-12-11T14:44:24.766" v="3348" actId="14100"/>
          <ac:spMkLst>
            <pc:docMk/>
            <pc:sldMk cId="2665207820" sldId="1863"/>
            <ac:spMk id="13" creationId="{D9004DB7-E8CD-67E7-FC4F-86B6B3A2754B}"/>
          </ac:spMkLst>
        </pc:spChg>
        <pc:picChg chg="mod">
          <ac:chgData name="Christian Bachmann" userId="3c02d2ea-e276-49e6-a1c2-502e0f99c9c2" providerId="ADAL" clId="{FB41AA59-3FFF-4DE4-8980-CEF17D4CB978}" dt="2023-12-11T14:44:09.925" v="3345" actId="14100"/>
          <ac:picMkLst>
            <pc:docMk/>
            <pc:sldMk cId="2665207820" sldId="1863"/>
            <ac:picMk id="5" creationId="{D813BF0C-D51C-0D26-5DDC-D35342278B50}"/>
          </ac:picMkLst>
        </pc:picChg>
        <pc:picChg chg="mod">
          <ac:chgData name="Christian Bachmann" userId="3c02d2ea-e276-49e6-a1c2-502e0f99c9c2" providerId="ADAL" clId="{FB41AA59-3FFF-4DE4-8980-CEF17D4CB978}" dt="2023-12-11T14:44:15.219" v="3346" actId="1076"/>
          <ac:picMkLst>
            <pc:docMk/>
            <pc:sldMk cId="2665207820" sldId="1863"/>
            <ac:picMk id="9" creationId="{B09F0E2E-9D28-C428-EC9B-7DEC951AD331}"/>
          </ac:picMkLst>
        </pc:picChg>
        <pc:picChg chg="mod">
          <ac:chgData name="Christian Bachmann" userId="3c02d2ea-e276-49e6-a1c2-502e0f99c9c2" providerId="ADAL" clId="{FB41AA59-3FFF-4DE4-8980-CEF17D4CB978}" dt="2023-12-11T14:44:29.121" v="3349" actId="14100"/>
          <ac:picMkLst>
            <pc:docMk/>
            <pc:sldMk cId="2665207820" sldId="1863"/>
            <ac:picMk id="11" creationId="{31606F35-1E36-D756-EDCE-41F8B88D6089}"/>
          </ac:picMkLst>
        </pc:picChg>
        <pc:picChg chg="mod">
          <ac:chgData name="Christian Bachmann" userId="3c02d2ea-e276-49e6-a1c2-502e0f99c9c2" providerId="ADAL" clId="{FB41AA59-3FFF-4DE4-8980-CEF17D4CB978}" dt="2023-12-11T14:44:17.782" v="3347" actId="1076"/>
          <ac:picMkLst>
            <pc:docMk/>
            <pc:sldMk cId="2665207820" sldId="1863"/>
            <ac:picMk id="14" creationId="{EE82161A-33D8-0706-FE44-615135237DB5}"/>
          </ac:picMkLst>
        </pc:picChg>
      </pc:sldChg>
      <pc:sldChg chg="addSp modSp add mod">
        <pc:chgData name="Christian Bachmann" userId="3c02d2ea-e276-49e6-a1c2-502e0f99c9c2" providerId="ADAL" clId="{FB41AA59-3FFF-4DE4-8980-CEF17D4CB978}" dt="2023-12-13T07:07:40.876" v="4141" actId="20577"/>
        <pc:sldMkLst>
          <pc:docMk/>
          <pc:sldMk cId="3993926444" sldId="1864"/>
        </pc:sldMkLst>
        <pc:spChg chg="mod">
          <ac:chgData name="Christian Bachmann" userId="3c02d2ea-e276-49e6-a1c2-502e0f99c9c2" providerId="ADAL" clId="{FB41AA59-3FFF-4DE4-8980-CEF17D4CB978}" dt="2023-12-12T12:36:19.420" v="4038" actId="20577"/>
          <ac:spMkLst>
            <pc:docMk/>
            <pc:sldMk cId="3993926444" sldId="1864"/>
            <ac:spMk id="2" creationId="{6DC1E665-8F0C-B393-2BB2-DF41D7B94CC6}"/>
          </ac:spMkLst>
        </pc:spChg>
        <pc:spChg chg="add mod">
          <ac:chgData name="Christian Bachmann" userId="3c02d2ea-e276-49e6-a1c2-502e0f99c9c2" providerId="ADAL" clId="{FB41AA59-3FFF-4DE4-8980-CEF17D4CB978}" dt="2023-12-13T07:03:28.596" v="4140" actId="20577"/>
          <ac:spMkLst>
            <pc:docMk/>
            <pc:sldMk cId="3993926444" sldId="1864"/>
            <ac:spMk id="7" creationId="{305A5B91-E22E-AC8F-216B-3D9EA11E8EA9}"/>
          </ac:spMkLst>
        </pc:spChg>
        <pc:spChg chg="mod">
          <ac:chgData name="Christian Bachmann" userId="3c02d2ea-e276-49e6-a1c2-502e0f99c9c2" providerId="ADAL" clId="{FB41AA59-3FFF-4DE4-8980-CEF17D4CB978}" dt="2023-12-12T12:36:30.864" v="4041" actId="20577"/>
          <ac:spMkLst>
            <pc:docMk/>
            <pc:sldMk cId="3993926444" sldId="1864"/>
            <ac:spMk id="8" creationId="{F69CDDD6-4837-5A43-3EB9-FB2314F2330F}"/>
          </ac:spMkLst>
        </pc:spChg>
        <pc:spChg chg="mod">
          <ac:chgData name="Christian Bachmann" userId="3c02d2ea-e276-49e6-a1c2-502e0f99c9c2" providerId="ADAL" clId="{FB41AA59-3FFF-4DE4-8980-CEF17D4CB978}" dt="2023-12-12T12:34:56.869" v="3969" actId="1076"/>
          <ac:spMkLst>
            <pc:docMk/>
            <pc:sldMk cId="3993926444" sldId="1864"/>
            <ac:spMk id="13" creationId="{1A02A868-EB4B-F33F-ADEA-47EB95119051}"/>
          </ac:spMkLst>
        </pc:spChg>
        <pc:graphicFrameChg chg="mod">
          <ac:chgData name="Christian Bachmann" userId="3c02d2ea-e276-49e6-a1c2-502e0f99c9c2" providerId="ADAL" clId="{FB41AA59-3FFF-4DE4-8980-CEF17D4CB978}" dt="2023-12-12T12:34:47.382" v="3968" actId="1076"/>
          <ac:graphicFrameMkLst>
            <pc:docMk/>
            <pc:sldMk cId="3993926444" sldId="1864"/>
            <ac:graphicFrameMk id="6" creationId="{5AF85823-4C70-63B4-2C0A-0D09AEADE9DD}"/>
          </ac:graphicFrameMkLst>
        </pc:graphicFrameChg>
        <pc:graphicFrameChg chg="mod modGraphic">
          <ac:chgData name="Christian Bachmann" userId="3c02d2ea-e276-49e6-a1c2-502e0f99c9c2" providerId="ADAL" clId="{FB41AA59-3FFF-4DE4-8980-CEF17D4CB978}" dt="2023-12-13T07:07:40.876" v="4141" actId="20577"/>
          <ac:graphicFrameMkLst>
            <pc:docMk/>
            <pc:sldMk cId="3993926444" sldId="1864"/>
            <ac:graphicFrameMk id="10" creationId="{0AEBAB28-28BA-584A-A65F-395E5D4D66C6}"/>
          </ac:graphicFrameMkLst>
        </pc:graphicFrameChg>
        <pc:graphicFrameChg chg="modGraphic">
          <ac:chgData name="Christian Bachmann" userId="3c02d2ea-e276-49e6-a1c2-502e0f99c9c2" providerId="ADAL" clId="{FB41AA59-3FFF-4DE4-8980-CEF17D4CB978}" dt="2023-12-12T12:34:41.014" v="3967" actId="2165"/>
          <ac:graphicFrameMkLst>
            <pc:docMk/>
            <pc:sldMk cId="3993926444" sldId="1864"/>
            <ac:graphicFrameMk id="12" creationId="{C0A07EB2-7ECF-A3F0-C21C-C13CAC3F60AB}"/>
          </ac:graphicFrameMkLst>
        </pc:graphicFrameChg>
      </pc:sldChg>
      <pc:sldMasterChg chg="delSldLayout">
        <pc:chgData name="Christian Bachmann" userId="3c02d2ea-e276-49e6-a1c2-502e0f99c9c2" providerId="ADAL" clId="{FB41AA59-3FFF-4DE4-8980-CEF17D4CB978}" dt="2023-12-11T08:08:36.980" v="2769" actId="47"/>
        <pc:sldMasterMkLst>
          <pc:docMk/>
          <pc:sldMasterMk cId="2402646876" sldId="2147483657"/>
        </pc:sldMasterMkLst>
        <pc:sldLayoutChg chg="del">
          <pc:chgData name="Christian Bachmann" userId="3c02d2ea-e276-49e6-a1c2-502e0f99c9c2" providerId="ADAL" clId="{FB41AA59-3FFF-4DE4-8980-CEF17D4CB978}" dt="2023-12-11T08:08:36.980" v="2769" actId="47"/>
          <pc:sldLayoutMkLst>
            <pc:docMk/>
            <pc:sldMasterMk cId="2402646876" sldId="2147483657"/>
            <pc:sldLayoutMk cId="2125791478" sldId="2147483671"/>
          </pc:sldLayoutMkLst>
        </pc:sldLayoutChg>
      </pc:sldMasterChg>
    </pc:docChg>
  </pc:docChgLst>
  <pc:docChgLst>
    <pc:chgData name="Christian Bachmann" userId="3c02d2ea-e276-49e6-a1c2-502e0f99c9c2" providerId="ADAL" clId="{05242958-CF95-4040-A5CA-02155B7FCD63}"/>
    <pc:docChg chg="custSel delSld modSld">
      <pc:chgData name="Christian Bachmann" userId="3c02d2ea-e276-49e6-a1c2-502e0f99c9c2" providerId="ADAL" clId="{05242958-CF95-4040-A5CA-02155B7FCD63}" dt="2024-02-29T12:21:23.098" v="243" actId="20577"/>
      <pc:docMkLst>
        <pc:docMk/>
      </pc:docMkLst>
      <pc:sldChg chg="modSp mod">
        <pc:chgData name="Christian Bachmann" userId="3c02d2ea-e276-49e6-a1c2-502e0f99c9c2" providerId="ADAL" clId="{05242958-CF95-4040-A5CA-02155B7FCD63}" dt="2024-02-29T12:21:23.098" v="243" actId="20577"/>
        <pc:sldMkLst>
          <pc:docMk/>
          <pc:sldMk cId="2984458334" sldId="256"/>
        </pc:sldMkLst>
        <pc:spChg chg="mod">
          <ac:chgData name="Christian Bachmann" userId="3c02d2ea-e276-49e6-a1c2-502e0f99c9c2" providerId="ADAL" clId="{05242958-CF95-4040-A5CA-02155B7FCD63}" dt="2024-02-29T12:21:23.098" v="243" actId="20577"/>
          <ac:spMkLst>
            <pc:docMk/>
            <pc:sldMk cId="2984458334" sldId="256"/>
            <ac:spMk id="5" creationId="{2B6C4B7B-568E-37CE-3983-3E8ECFD0A22F}"/>
          </ac:spMkLst>
        </pc:spChg>
      </pc:sldChg>
      <pc:sldChg chg="modSp mod">
        <pc:chgData name="Christian Bachmann" userId="3c02d2ea-e276-49e6-a1c2-502e0f99c9c2" providerId="ADAL" clId="{05242958-CF95-4040-A5CA-02155B7FCD63}" dt="2024-02-29T12:11:13.309" v="66" actId="20577"/>
        <pc:sldMkLst>
          <pc:docMk/>
          <pc:sldMk cId="592219778" sldId="280"/>
        </pc:sldMkLst>
        <pc:spChg chg="mod">
          <ac:chgData name="Christian Bachmann" userId="3c02d2ea-e276-49e6-a1c2-502e0f99c9c2" providerId="ADAL" clId="{05242958-CF95-4040-A5CA-02155B7FCD63}" dt="2024-02-29T12:11:13.309" v="66" actId="20577"/>
          <ac:spMkLst>
            <pc:docMk/>
            <pc:sldMk cId="592219778" sldId="280"/>
            <ac:spMk id="5" creationId="{00000000-0000-0000-0000-000000000000}"/>
          </ac:spMkLst>
        </pc:spChg>
      </pc:sldChg>
      <pc:sldChg chg="delSp modSp mod">
        <pc:chgData name="Christian Bachmann" userId="3c02d2ea-e276-49e6-a1c2-502e0f99c9c2" providerId="ADAL" clId="{05242958-CF95-4040-A5CA-02155B7FCD63}" dt="2024-02-29T12:10:19.463" v="60" actId="20577"/>
        <pc:sldMkLst>
          <pc:docMk/>
          <pc:sldMk cId="1014736476" sldId="286"/>
        </pc:sldMkLst>
        <pc:spChg chg="mod">
          <ac:chgData name="Christian Bachmann" userId="3c02d2ea-e276-49e6-a1c2-502e0f99c9c2" providerId="ADAL" clId="{05242958-CF95-4040-A5CA-02155B7FCD63}" dt="2024-02-29T12:10:19.463" v="60" actId="20577"/>
          <ac:spMkLst>
            <pc:docMk/>
            <pc:sldMk cId="1014736476" sldId="286"/>
            <ac:spMk id="11" creationId="{00000000-0000-0000-0000-000000000000}"/>
          </ac:spMkLst>
        </pc:spChg>
        <pc:cxnChg chg="del mod">
          <ac:chgData name="Christian Bachmann" userId="3c02d2ea-e276-49e6-a1c2-502e0f99c9c2" providerId="ADAL" clId="{05242958-CF95-4040-A5CA-02155B7FCD63}" dt="2024-02-29T12:10:09.100" v="25" actId="478"/>
          <ac:cxnSpMkLst>
            <pc:docMk/>
            <pc:sldMk cId="1014736476" sldId="286"/>
            <ac:cxnSpMk id="7" creationId="{A73302B1-5227-2426-DB3D-29F6713A0181}"/>
          </ac:cxnSpMkLst>
        </pc:cxnChg>
      </pc:sldChg>
      <pc:sldChg chg="del">
        <pc:chgData name="Christian Bachmann" userId="3c02d2ea-e276-49e6-a1c2-502e0f99c9c2" providerId="ADAL" clId="{05242958-CF95-4040-A5CA-02155B7FCD63}" dt="2024-02-29T12:13:46.218" v="68" actId="47"/>
        <pc:sldMkLst>
          <pc:docMk/>
          <pc:sldMk cId="4201358825" sldId="287"/>
        </pc:sldMkLst>
      </pc:sldChg>
      <pc:sldChg chg="modSp mod">
        <pc:chgData name="Christian Bachmann" userId="3c02d2ea-e276-49e6-a1c2-502e0f99c9c2" providerId="ADAL" clId="{05242958-CF95-4040-A5CA-02155B7FCD63}" dt="2024-02-29T12:13:30.740" v="67" actId="20577"/>
        <pc:sldMkLst>
          <pc:docMk/>
          <pc:sldMk cId="2176763544" sldId="300"/>
        </pc:sldMkLst>
        <pc:spChg chg="mod">
          <ac:chgData name="Christian Bachmann" userId="3c02d2ea-e276-49e6-a1c2-502e0f99c9c2" providerId="ADAL" clId="{05242958-CF95-4040-A5CA-02155B7FCD63}" dt="2024-02-29T12:13:30.740" v="67" actId="20577"/>
          <ac:spMkLst>
            <pc:docMk/>
            <pc:sldMk cId="2176763544" sldId="300"/>
            <ac:spMk id="11" creationId="{00000000-0000-0000-0000-000000000000}"/>
          </ac:spMkLst>
        </pc:spChg>
      </pc:sldChg>
      <pc:sldChg chg="del">
        <pc:chgData name="Christian Bachmann" userId="3c02d2ea-e276-49e6-a1c2-502e0f99c9c2" providerId="ADAL" clId="{05242958-CF95-4040-A5CA-02155B7FCD63}" dt="2024-02-29T12:05:59.907" v="0" actId="47"/>
        <pc:sldMkLst>
          <pc:docMk/>
          <pc:sldMk cId="3427835755" sldId="302"/>
        </pc:sldMkLst>
      </pc:sldChg>
      <pc:sldChg chg="modSp mod">
        <pc:chgData name="Christian Bachmann" userId="3c02d2ea-e276-49e6-a1c2-502e0f99c9c2" providerId="ADAL" clId="{05242958-CF95-4040-A5CA-02155B7FCD63}" dt="2024-02-29T12:15:41.485" v="110" actId="1076"/>
        <pc:sldMkLst>
          <pc:docMk/>
          <pc:sldMk cId="1425037605" sldId="315"/>
        </pc:sldMkLst>
        <pc:spChg chg="mod">
          <ac:chgData name="Christian Bachmann" userId="3c02d2ea-e276-49e6-a1c2-502e0f99c9c2" providerId="ADAL" clId="{05242958-CF95-4040-A5CA-02155B7FCD63}" dt="2024-02-29T12:15:41.485" v="110" actId="1076"/>
          <ac:spMkLst>
            <pc:docMk/>
            <pc:sldMk cId="1425037605" sldId="315"/>
            <ac:spMk id="7" creationId="{00000000-0000-0000-0000-000000000000}"/>
          </ac:spMkLst>
        </pc:spChg>
      </pc:sldChg>
      <pc:sldChg chg="modSp mod">
        <pc:chgData name="Christian Bachmann" userId="3c02d2ea-e276-49e6-a1c2-502e0f99c9c2" providerId="ADAL" clId="{05242958-CF95-4040-A5CA-02155B7FCD63}" dt="2024-02-29T12:20:52.840" v="241" actId="20577"/>
        <pc:sldMkLst>
          <pc:docMk/>
          <pc:sldMk cId="3830218606" sldId="319"/>
        </pc:sldMkLst>
        <pc:spChg chg="mod">
          <ac:chgData name="Christian Bachmann" userId="3c02d2ea-e276-49e6-a1c2-502e0f99c9c2" providerId="ADAL" clId="{05242958-CF95-4040-A5CA-02155B7FCD63}" dt="2024-02-29T12:17:56.506" v="142" actId="6549"/>
          <ac:spMkLst>
            <pc:docMk/>
            <pc:sldMk cId="3830218606" sldId="319"/>
            <ac:spMk id="5" creationId="{00000000-0000-0000-0000-000000000000}"/>
          </ac:spMkLst>
        </pc:spChg>
        <pc:spChg chg="mod">
          <ac:chgData name="Christian Bachmann" userId="3c02d2ea-e276-49e6-a1c2-502e0f99c9c2" providerId="ADAL" clId="{05242958-CF95-4040-A5CA-02155B7FCD63}" dt="2024-02-29T12:20:52.840" v="241" actId="20577"/>
          <ac:spMkLst>
            <pc:docMk/>
            <pc:sldMk cId="3830218606" sldId="319"/>
            <ac:spMk id="11" creationId="{031C0C04-8B0C-9660-44AD-A84833B9E61B}"/>
          </ac:spMkLst>
        </pc:spChg>
      </pc:sldChg>
      <pc:sldChg chg="modSp mod">
        <pc:chgData name="Christian Bachmann" userId="3c02d2ea-e276-49e6-a1c2-502e0f99c9c2" providerId="ADAL" clId="{05242958-CF95-4040-A5CA-02155B7FCD63}" dt="2024-02-29T12:16:21.917" v="136" actId="20577"/>
        <pc:sldMkLst>
          <pc:docMk/>
          <pc:sldMk cId="1605598856" sldId="327"/>
        </pc:sldMkLst>
        <pc:spChg chg="mod">
          <ac:chgData name="Christian Bachmann" userId="3c02d2ea-e276-49e6-a1c2-502e0f99c9c2" providerId="ADAL" clId="{05242958-CF95-4040-A5CA-02155B7FCD63}" dt="2024-02-29T12:16:21.917" v="136" actId="20577"/>
          <ac:spMkLst>
            <pc:docMk/>
            <pc:sldMk cId="1605598856" sldId="327"/>
            <ac:spMk id="2" creationId="{00000000-0000-0000-0000-000000000000}"/>
          </ac:spMkLst>
        </pc:spChg>
      </pc:sldChg>
      <pc:sldChg chg="del">
        <pc:chgData name="Christian Bachmann" userId="3c02d2ea-e276-49e6-a1c2-502e0f99c9c2" providerId="ADAL" clId="{05242958-CF95-4040-A5CA-02155B7FCD63}" dt="2024-02-29T12:08:32.749" v="1" actId="47"/>
        <pc:sldMkLst>
          <pc:docMk/>
          <pc:sldMk cId="2574519364"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B7191-D182-4CAA-AB7E-B6D5518FB6BF}" type="datetimeFigureOut">
              <a:rPr lang="en-GB" smtClean="0"/>
              <a:t>19/03/2024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B600C-8908-4F0D-ABD7-11D8EEEC4A4B}" type="slidenum">
              <a:rPr lang="en-GB" smtClean="0"/>
              <a:t>‹#›</a:t>
            </a:fld>
            <a:endParaRPr lang="en-GB"/>
          </a:p>
        </p:txBody>
      </p:sp>
    </p:spTree>
    <p:extLst>
      <p:ext uri="{BB962C8B-B14F-4D97-AF65-F5344CB8AC3E}">
        <p14:creationId xmlns:p14="http://schemas.microsoft.com/office/powerpoint/2010/main" val="15781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305735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0B4F6-1CE7-E5BF-A679-DC5651656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06039-309A-1E5D-9C41-59455E6F7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68607-7605-F647-BEB4-CC4AD17DC0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F41819-98B2-18B1-960C-4431C555775D}"/>
              </a:ext>
            </a:extLst>
          </p:cNvPr>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4095475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endParaRPr>
          </a:p>
        </p:txBody>
      </p:sp>
      <p:sp>
        <p:nvSpPr>
          <p:cNvPr id="2" name="Title 1"/>
          <p:cNvSpPr>
            <a:spLocks noGrp="1"/>
          </p:cNvSpPr>
          <p:nvPr>
            <p:ph type="title"/>
          </p:nvPr>
        </p:nvSpPr>
        <p:spPr>
          <a:xfrm>
            <a:off x="609600" y="76200"/>
            <a:ext cx="10058400" cy="457200"/>
          </a:xfrm>
        </p:spPr>
        <p:txBody>
          <a:bodyPr>
            <a:noAutofit/>
          </a:bodyPr>
          <a:lstStyle>
            <a:lvl1pPr algn="l">
              <a:lnSpc>
                <a:spcPts val="4267"/>
              </a:lnSpc>
              <a:defRPr sz="3733" b="1">
                <a:latin typeface="+mn-lt"/>
                <a:cs typeface="Arial" panose="020B0604020202020204" pitchFamily="34" charset="0"/>
              </a:defRPr>
            </a:lvl1pPr>
          </a:lstStyle>
          <a:p>
            <a:r>
              <a:rPr lang="en-US" dirty="0"/>
              <a:t>Click to edit Master title style</a:t>
            </a:r>
            <a:endParaRPr lang="en-GB" dirty="0"/>
          </a:p>
        </p:txBody>
      </p:sp>
      <p:sp>
        <p:nvSpPr>
          <p:cNvPr id="8" name="Footer Placeholder 4"/>
          <p:cNvSpPr>
            <a:spLocks noGrp="1"/>
          </p:cNvSpPr>
          <p:nvPr>
            <p:ph type="ftr" sz="quarter" idx="11"/>
          </p:nvPr>
        </p:nvSpPr>
        <p:spPr>
          <a:xfrm>
            <a:off x="623392" y="6545237"/>
            <a:ext cx="10986971" cy="268139"/>
          </a:xfrm>
        </p:spPr>
        <p:txBody>
          <a:bodyPr/>
          <a:lstStyle>
            <a:lvl1pPr>
              <a:defRPr sz="1333">
                <a:solidFill>
                  <a:schemeClr val="tx1"/>
                </a:solidFill>
                <a:latin typeface="Arial" panose="020B0604020202020204" pitchFamily="34" charset="0"/>
                <a:cs typeface="Arial" panose="020B0604020202020204" pitchFamily="34" charset="0"/>
              </a:defRPr>
            </a:lvl1pPr>
          </a:lstStyle>
          <a:p>
            <a:pPr algn="r"/>
            <a:r>
              <a:rPr lang="en-GB"/>
              <a:t>C. Bachmann | DEMO Design and Technology Overview | Garching | Page </a:t>
            </a:r>
            <a:fld id="{6A6D9FA1-99C7-4910-8E32-B85D378B0060}" type="slidenum">
              <a:rPr lang="en-GB" smtClean="0"/>
              <a:pPr algn="r"/>
              <a:t>‹#›</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3583272721"/>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70"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5.xml"/><Relationship Id="rId1" Type="http://schemas.openxmlformats.org/officeDocument/2006/relationships/customXml" Target="../../customXml/item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F30F-198C-13D6-E53E-29F199332573}"/>
              </a:ext>
            </a:extLst>
          </p:cNvPr>
          <p:cNvSpPr>
            <a:spLocks noGrp="1"/>
          </p:cNvSpPr>
          <p:nvPr>
            <p:ph type="title"/>
          </p:nvPr>
        </p:nvSpPr>
        <p:spPr>
          <a:xfrm>
            <a:off x="407367" y="1988839"/>
            <a:ext cx="11102462" cy="2176873"/>
          </a:xfrm>
        </p:spPr>
        <p:txBody>
          <a:bodyPr>
            <a:normAutofit/>
          </a:bodyPr>
          <a:lstStyle/>
          <a:p>
            <a:r>
              <a:rPr lang="en-GB" dirty="0">
                <a:latin typeface="+mn-lt"/>
              </a:rPr>
              <a:t>RH concept of EU DEMO blankets</a:t>
            </a:r>
            <a:br>
              <a:rPr lang="en-US" dirty="0">
                <a:latin typeface="+mn-lt"/>
              </a:rPr>
            </a:br>
            <a:endParaRPr lang="en-GB" sz="2000" dirty="0"/>
          </a:p>
        </p:txBody>
      </p:sp>
      <p:sp>
        <p:nvSpPr>
          <p:cNvPr id="3" name="Text Placeholder 2">
            <a:extLst>
              <a:ext uri="{FF2B5EF4-FFF2-40B4-BE49-F238E27FC236}">
                <a16:creationId xmlns:a16="http://schemas.microsoft.com/office/drawing/2014/main" id="{AC1BE9B7-EB1C-FF07-D5E8-476E88F411AD}"/>
              </a:ext>
            </a:extLst>
          </p:cNvPr>
          <p:cNvSpPr>
            <a:spLocks noGrp="1"/>
          </p:cNvSpPr>
          <p:nvPr>
            <p:ph type="body" sz="quarter" idx="10"/>
          </p:nvPr>
        </p:nvSpPr>
        <p:spPr>
          <a:xfrm>
            <a:off x="407367" y="4174051"/>
            <a:ext cx="6446194" cy="457848"/>
          </a:xfrm>
        </p:spPr>
        <p:txBody>
          <a:bodyPr/>
          <a:lstStyle/>
          <a:p>
            <a:r>
              <a:rPr lang="en-GB" dirty="0"/>
              <a:t>C. Bachmann</a:t>
            </a:r>
          </a:p>
          <a:p>
            <a:endParaRPr lang="en-GB" dirty="0"/>
          </a:p>
        </p:txBody>
      </p:sp>
      <p:sp>
        <p:nvSpPr>
          <p:cNvPr id="4" name="Text Placeholder 3">
            <a:extLst>
              <a:ext uri="{FF2B5EF4-FFF2-40B4-BE49-F238E27FC236}">
                <a16:creationId xmlns:a16="http://schemas.microsoft.com/office/drawing/2014/main" id="{C6E90D54-5967-302E-079E-7728ADBE4123}"/>
              </a:ext>
            </a:extLst>
          </p:cNvPr>
          <p:cNvSpPr>
            <a:spLocks noGrp="1"/>
          </p:cNvSpPr>
          <p:nvPr>
            <p:ph type="body" sz="quarter" idx="11"/>
          </p:nvPr>
        </p:nvSpPr>
        <p:spPr>
          <a:xfrm>
            <a:off x="407367" y="4640237"/>
            <a:ext cx="4375150" cy="457848"/>
          </a:xfrm>
        </p:spPr>
        <p:txBody>
          <a:bodyPr/>
          <a:lstStyle/>
          <a:p>
            <a:r>
              <a:rPr lang="en-US" dirty="0"/>
              <a:t>PMU-DCT</a:t>
            </a:r>
            <a:endParaRPr lang="en-GB" dirty="0"/>
          </a:p>
        </p:txBody>
      </p:sp>
      <p:sp>
        <p:nvSpPr>
          <p:cNvPr id="5" name="Text Placeholder 4">
            <a:extLst>
              <a:ext uri="{FF2B5EF4-FFF2-40B4-BE49-F238E27FC236}">
                <a16:creationId xmlns:a16="http://schemas.microsoft.com/office/drawing/2014/main" id="{2B6C4B7B-568E-37CE-3983-3E8ECFD0A22F}"/>
              </a:ext>
            </a:extLst>
          </p:cNvPr>
          <p:cNvSpPr>
            <a:spLocks noGrp="1"/>
          </p:cNvSpPr>
          <p:nvPr>
            <p:ph type="body" sz="quarter" idx="12"/>
          </p:nvPr>
        </p:nvSpPr>
        <p:spPr/>
        <p:txBody>
          <a:bodyPr/>
          <a:lstStyle/>
          <a:p>
            <a:r>
              <a:rPr lang="en-US"/>
              <a:t>21/03/2024</a:t>
            </a:r>
            <a:endParaRPr lang="en-GB" dirty="0"/>
          </a:p>
        </p:txBody>
      </p:sp>
    </p:spTree>
    <p:extLst>
      <p:ext uri="{BB962C8B-B14F-4D97-AF65-F5344CB8AC3E}">
        <p14:creationId xmlns:p14="http://schemas.microsoft.com/office/powerpoint/2010/main" val="298445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1600" y="3228698"/>
            <a:ext cx="6705600" cy="748988"/>
          </a:xfrm>
          <a:prstGeom prst="rect">
            <a:avLst/>
          </a:prstGeom>
          <a:noFill/>
        </p:spPr>
        <p:txBody>
          <a:bodyPr wrap="square" rtlCol="0">
            <a:spAutoFit/>
          </a:bodyPr>
          <a:lstStyle/>
          <a:p>
            <a:r>
              <a:rPr lang="en-US" sz="4267" dirty="0"/>
              <a:t>Thank you for your attention</a:t>
            </a:r>
          </a:p>
        </p:txBody>
      </p:sp>
    </p:spTree>
    <p:custDataLst>
      <p:custData r:id="rId1"/>
      <p:custData r:id="rId2"/>
    </p:custDataLst>
    <p:extLst>
      <p:ext uri="{BB962C8B-B14F-4D97-AF65-F5344CB8AC3E}">
        <p14:creationId xmlns:p14="http://schemas.microsoft.com/office/powerpoint/2010/main" val="260105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3A810-A80E-87DF-51E3-A33058F63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4691F-BFE8-5D3C-A268-E377B76BD9EE}"/>
              </a:ext>
            </a:extLst>
          </p:cNvPr>
          <p:cNvSpPr>
            <a:spLocks noGrp="1"/>
          </p:cNvSpPr>
          <p:nvPr>
            <p:ph type="title"/>
          </p:nvPr>
        </p:nvSpPr>
        <p:spPr/>
        <p:txBody>
          <a:bodyPr/>
          <a:lstStyle/>
          <a:p>
            <a:r>
              <a:rPr lang="en-US" dirty="0"/>
              <a:t>Overview</a:t>
            </a:r>
            <a:endParaRPr lang="da-DK" dirty="0"/>
          </a:p>
        </p:txBody>
      </p:sp>
      <p:pic>
        <p:nvPicPr>
          <p:cNvPr id="3" name="Picture 2">
            <a:extLst>
              <a:ext uri="{FF2B5EF4-FFF2-40B4-BE49-F238E27FC236}">
                <a16:creationId xmlns:a16="http://schemas.microsoft.com/office/drawing/2014/main" id="{A3AB3F72-B823-FB33-CFA0-7B64C964F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89" r="12190"/>
          <a:stretch/>
        </p:blipFill>
        <p:spPr>
          <a:xfrm>
            <a:off x="9956801" y="998877"/>
            <a:ext cx="2222612" cy="5173323"/>
          </a:xfrm>
          <a:prstGeom prst="rect">
            <a:avLst/>
          </a:prstGeom>
        </p:spPr>
      </p:pic>
      <p:sp>
        <p:nvSpPr>
          <p:cNvPr id="4" name="Rectangle 3">
            <a:extLst>
              <a:ext uri="{FF2B5EF4-FFF2-40B4-BE49-F238E27FC236}">
                <a16:creationId xmlns:a16="http://schemas.microsoft.com/office/drawing/2014/main" id="{DF8B7C39-2D5D-8B42-585E-0C8CC6CEFC72}"/>
              </a:ext>
            </a:extLst>
          </p:cNvPr>
          <p:cNvSpPr/>
          <p:nvPr/>
        </p:nvSpPr>
        <p:spPr>
          <a:xfrm>
            <a:off x="2844800" y="787401"/>
            <a:ext cx="7112000" cy="5017720"/>
          </a:xfrm>
          <a:prstGeom prst="rect">
            <a:avLst/>
          </a:prstGeom>
          <a:solidFill>
            <a:sysClr val="window" lastClr="FFFFFF">
              <a:lumMod val="95000"/>
            </a:sysClr>
          </a:solidFill>
          <a:ln w="19050">
            <a:solidFill>
              <a:sysClr val="windowText" lastClr="000000"/>
            </a:solidFill>
          </a:ln>
        </p:spPr>
        <p:txBody>
          <a:bodyPr wrap="square">
            <a:spAutoFit/>
          </a:bodyPr>
          <a:lstStyle/>
          <a:p>
            <a:pPr marL="426709" lvl="1" indent="-243834" algn="just">
              <a:spcAft>
                <a:spcPts val="800"/>
              </a:spcAft>
              <a:buFont typeface="Arial" panose="020B0604020202020204" pitchFamily="34" charset="0"/>
              <a:buChar char="•"/>
              <a:defRPr/>
            </a:pPr>
            <a:r>
              <a:rPr lang="en-US" sz="1867" dirty="0"/>
              <a:t>BB is segmented into vertical segments and lifted from the top.</a:t>
            </a:r>
          </a:p>
          <a:p>
            <a:pPr marL="426709" lvl="1" indent="-243834" algn="just">
              <a:spcAft>
                <a:spcPts val="800"/>
              </a:spcAft>
              <a:buFont typeface="Arial" panose="020B0604020202020204" pitchFamily="34" charset="0"/>
              <a:buChar char="•"/>
              <a:defRPr/>
            </a:pPr>
            <a:r>
              <a:rPr lang="en-US" sz="1867" kern="0" dirty="0">
                <a:solidFill>
                  <a:prstClr val="black"/>
                </a:solidFill>
              </a:rPr>
              <a:t>The installation of the new BB follows the removal of the used BB in reverse order.</a:t>
            </a:r>
          </a:p>
          <a:p>
            <a:pPr marL="426709" lvl="1" indent="-243834" algn="just">
              <a:spcAft>
                <a:spcPts val="800"/>
              </a:spcAft>
              <a:buFont typeface="Arial" panose="020B0604020202020204" pitchFamily="34" charset="0"/>
              <a:buChar char="•"/>
              <a:defRPr/>
            </a:pPr>
            <a:r>
              <a:rPr lang="en-US" sz="1867" kern="0" dirty="0">
                <a:solidFill>
                  <a:prstClr val="black"/>
                </a:solidFill>
              </a:rPr>
              <a:t>Prior to BB maintenance the pipe handling cask removes BB piping from the upper port, the divertor is removed through the lower port.</a:t>
            </a:r>
            <a:endParaRPr lang="en-GB" sz="1867" kern="0" dirty="0">
              <a:solidFill>
                <a:prstClr val="black"/>
              </a:solidFill>
            </a:endParaRPr>
          </a:p>
          <a:p>
            <a:pPr marL="426709" lvl="1" indent="-243834" algn="just">
              <a:spcAft>
                <a:spcPts val="800"/>
              </a:spcAft>
              <a:buFont typeface="Arial" panose="020B0604020202020204" pitchFamily="34" charset="0"/>
              <a:buChar char="•"/>
              <a:defRPr/>
            </a:pPr>
            <a:r>
              <a:rPr lang="en-GB" sz="1867" kern="0" dirty="0">
                <a:solidFill>
                  <a:prstClr val="black"/>
                </a:solidFill>
              </a:rPr>
              <a:t>BB transporter is operated inside VV cask, it replaces sequentially 3 outboard + 2 inboard segments through one upper RH port.</a:t>
            </a:r>
          </a:p>
          <a:p>
            <a:pPr marL="426709" lvl="1" indent="-243834" algn="just">
              <a:spcAft>
                <a:spcPts val="800"/>
              </a:spcAft>
              <a:buFont typeface="Arial" panose="020B0604020202020204" pitchFamily="34" charset="0"/>
              <a:buChar char="•"/>
              <a:defRPr/>
            </a:pPr>
            <a:r>
              <a:rPr lang="en-US" sz="1867" kern="0" dirty="0">
                <a:solidFill>
                  <a:prstClr val="black"/>
                </a:solidFill>
              </a:rPr>
              <a:t>BB transporter can be lowered into the lower port, the cask vertical rail system is extended by </a:t>
            </a:r>
            <a:r>
              <a:rPr lang="en-GB" sz="1867" kern="0" dirty="0">
                <a:solidFill>
                  <a:prstClr val="black"/>
                </a:solidFill>
              </a:rPr>
              <a:t>equivalent rails on the port walls.</a:t>
            </a:r>
          </a:p>
          <a:p>
            <a:pPr marL="426709" lvl="1" indent="-243834" algn="just">
              <a:spcAft>
                <a:spcPts val="800"/>
              </a:spcAft>
              <a:buFont typeface="Arial" panose="020B0604020202020204" pitchFamily="34" charset="0"/>
              <a:buChar char="•"/>
              <a:defRPr/>
            </a:pPr>
            <a:r>
              <a:rPr lang="en-US" sz="1867" kern="0" dirty="0">
                <a:solidFill>
                  <a:prstClr val="black"/>
                </a:solidFill>
              </a:rPr>
              <a:t>The same tool disengages the BB from the VV, lifts it into the cask and supports it during cask transfer </a:t>
            </a:r>
            <a:r>
              <a:rPr lang="en-US" sz="1867" kern="0" dirty="0">
                <a:solidFill>
                  <a:prstClr val="black"/>
                </a:solidFill>
                <a:sym typeface="Wingdings" panose="05000000000000000000" pitchFamily="2" charset="2"/>
              </a:rPr>
              <a:t> No passing-over to 2</a:t>
            </a:r>
            <a:r>
              <a:rPr lang="en-US" sz="1867" kern="0" baseline="30000" dirty="0">
                <a:solidFill>
                  <a:prstClr val="black"/>
                </a:solidFill>
                <a:sym typeface="Wingdings" panose="05000000000000000000" pitchFamily="2" charset="2"/>
              </a:rPr>
              <a:t>nd</a:t>
            </a:r>
            <a:r>
              <a:rPr lang="en-US" sz="1867" kern="0" dirty="0">
                <a:solidFill>
                  <a:prstClr val="black"/>
                </a:solidFill>
                <a:sym typeface="Wingdings" panose="05000000000000000000" pitchFamily="2" charset="2"/>
              </a:rPr>
              <a:t> lifting tool/support frame etc.</a:t>
            </a:r>
            <a:endParaRPr lang="en-GB" sz="1867" kern="0" dirty="0">
              <a:solidFill>
                <a:prstClr val="black"/>
              </a:solidFill>
            </a:endParaRPr>
          </a:p>
          <a:p>
            <a:pPr marL="426709" lvl="1" indent="-243834" algn="just">
              <a:spcAft>
                <a:spcPts val="800"/>
              </a:spcAft>
              <a:buFont typeface="Arial" panose="020B0604020202020204" pitchFamily="34" charset="0"/>
              <a:buChar char="•"/>
              <a:defRPr/>
            </a:pPr>
            <a:r>
              <a:rPr lang="en-US" sz="1867" kern="0" dirty="0">
                <a:solidFill>
                  <a:prstClr val="black"/>
                </a:solidFill>
              </a:rPr>
              <a:t>Common interface to BB segment in one single point, which is designed for the transfer of large bending moments.</a:t>
            </a:r>
            <a:endParaRPr lang="en-GB" sz="1867" kern="0" dirty="0">
              <a:solidFill>
                <a:prstClr val="black"/>
              </a:solidFill>
            </a:endParaRPr>
          </a:p>
        </p:txBody>
      </p:sp>
      <p:pic>
        <p:nvPicPr>
          <p:cNvPr id="5" name="Picture 4">
            <a:extLst>
              <a:ext uri="{FF2B5EF4-FFF2-40B4-BE49-F238E27FC236}">
                <a16:creationId xmlns:a16="http://schemas.microsoft.com/office/drawing/2014/main" id="{7A6EE095-AAA3-BB6D-9BE8-2881A0C932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624"/>
          <a:stretch/>
        </p:blipFill>
        <p:spPr>
          <a:xfrm>
            <a:off x="101602" y="702640"/>
            <a:ext cx="2549096" cy="5786448"/>
          </a:xfrm>
          <a:prstGeom prst="rect">
            <a:avLst/>
          </a:prstGeom>
        </p:spPr>
      </p:pic>
      <p:sp>
        <p:nvSpPr>
          <p:cNvPr id="6" name="TextBox 5">
            <a:extLst>
              <a:ext uri="{FF2B5EF4-FFF2-40B4-BE49-F238E27FC236}">
                <a16:creationId xmlns:a16="http://schemas.microsoft.com/office/drawing/2014/main" id="{0A5068B5-DB4A-C4B2-666D-F9AC8FBF9C43}"/>
              </a:ext>
            </a:extLst>
          </p:cNvPr>
          <p:cNvSpPr txBox="1"/>
          <p:nvPr/>
        </p:nvSpPr>
        <p:spPr>
          <a:xfrm>
            <a:off x="7329714" y="172248"/>
            <a:ext cx="4746381" cy="338554"/>
          </a:xfrm>
          <a:prstGeom prst="rect">
            <a:avLst/>
          </a:prstGeom>
          <a:noFill/>
          <a:ln w="6350">
            <a:solidFill>
              <a:schemeClr val="tx1"/>
            </a:solidFill>
          </a:ln>
        </p:spPr>
        <p:txBody>
          <a:bodyPr wrap="square" rtlCol="0">
            <a:spAutoFit/>
          </a:bodyPr>
          <a:lstStyle/>
          <a:p>
            <a:pPr algn="just"/>
            <a:r>
              <a:rPr lang="en-GB" sz="1600" dirty="0">
                <a:ea typeface="Cambria" panose="02040503050406030204" pitchFamily="18" charset="0"/>
                <a:cs typeface="Times New Roman" panose="02020603050405020304" pitchFamily="18" charset="0"/>
              </a:rPr>
              <a:t>[C. Bachmann et al, </a:t>
            </a:r>
            <a:r>
              <a:rPr lang="en-GB" sz="1600" dirty="0" err="1">
                <a:ea typeface="Cambria" panose="02040503050406030204" pitchFamily="18" charset="0"/>
                <a:cs typeface="Times New Roman" panose="02020603050405020304" pitchFamily="18" charset="0"/>
              </a:rPr>
              <a:t>Fus</a:t>
            </a:r>
            <a:r>
              <a:rPr lang="en-GB" sz="1600" dirty="0">
                <a:ea typeface="Cambria" panose="02040503050406030204" pitchFamily="18" charset="0"/>
                <a:cs typeface="Times New Roman" panose="02020603050405020304" pitchFamily="18" charset="0"/>
              </a:rPr>
              <a:t>. Eng. Des. 177 (2022) 113077]</a:t>
            </a:r>
          </a:p>
        </p:txBody>
      </p:sp>
      <p:sp>
        <p:nvSpPr>
          <p:cNvPr id="7" name="Slide Number Placeholder 4">
            <a:extLst>
              <a:ext uri="{FF2B5EF4-FFF2-40B4-BE49-F238E27FC236}">
                <a16:creationId xmlns:a16="http://schemas.microsoft.com/office/drawing/2014/main" id="{AD97CD9A-BBA3-BAE0-35E3-E9F7DDD51488}"/>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8" name="Footer Placeholder 3">
            <a:extLst>
              <a:ext uri="{FF2B5EF4-FFF2-40B4-BE49-F238E27FC236}">
                <a16:creationId xmlns:a16="http://schemas.microsoft.com/office/drawing/2014/main" id="{50C5F9F6-B93D-B393-CD3A-BFE3BE00C829}"/>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2493228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F4CA-9386-A99C-14CD-5ACEAC612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529D0-6F9A-9426-771D-C6D0F23939DF}"/>
              </a:ext>
            </a:extLst>
          </p:cNvPr>
          <p:cNvSpPr>
            <a:spLocks noGrp="1"/>
          </p:cNvSpPr>
          <p:nvPr>
            <p:ph type="title"/>
          </p:nvPr>
        </p:nvSpPr>
        <p:spPr/>
        <p:txBody>
          <a:bodyPr/>
          <a:lstStyle/>
          <a:p>
            <a:r>
              <a:rPr lang="en-US" dirty="0"/>
              <a:t>Blanket segment removal kinematics</a:t>
            </a:r>
            <a:endParaRPr lang="da-DK" dirty="0"/>
          </a:p>
        </p:txBody>
      </p:sp>
      <p:pic>
        <p:nvPicPr>
          <p:cNvPr id="3" name="Picture 2">
            <a:extLst>
              <a:ext uri="{FF2B5EF4-FFF2-40B4-BE49-F238E27FC236}">
                <a16:creationId xmlns:a16="http://schemas.microsoft.com/office/drawing/2014/main" id="{36FEAF08-D618-9067-35D3-21371F8B6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796038"/>
            <a:ext cx="7736114" cy="5549821"/>
          </a:xfrm>
          <a:prstGeom prst="rect">
            <a:avLst/>
          </a:prstGeom>
        </p:spPr>
      </p:pic>
      <p:sp>
        <p:nvSpPr>
          <p:cNvPr id="4" name="Rectangle 3">
            <a:extLst>
              <a:ext uri="{FF2B5EF4-FFF2-40B4-BE49-F238E27FC236}">
                <a16:creationId xmlns:a16="http://schemas.microsoft.com/office/drawing/2014/main" id="{E6C79368-A65A-56DA-520E-C0291073BC6F}"/>
              </a:ext>
            </a:extLst>
          </p:cNvPr>
          <p:cNvSpPr/>
          <p:nvPr/>
        </p:nvSpPr>
        <p:spPr>
          <a:xfrm>
            <a:off x="8084456" y="796039"/>
            <a:ext cx="3904343" cy="1908215"/>
          </a:xfrm>
          <a:prstGeom prst="rect">
            <a:avLst/>
          </a:prstGeom>
          <a:solidFill>
            <a:schemeClr val="bg2">
              <a:lumMod val="90000"/>
            </a:schemeClr>
          </a:solidFill>
          <a:ln w="12700">
            <a:solidFill>
              <a:sysClr val="windowText" lastClr="000000"/>
            </a:solidFill>
          </a:ln>
        </p:spPr>
        <p:txBody>
          <a:bodyPr wrap="square">
            <a:spAutoFit/>
          </a:bodyPr>
          <a:lstStyle/>
          <a:p>
            <a:pPr marL="55688">
              <a:spcAft>
                <a:spcPts val="600"/>
              </a:spcAft>
              <a:defRPr/>
            </a:pPr>
            <a:r>
              <a:rPr lang="en-US" sz="1400" dirty="0"/>
              <a:t>Divertor is removed prior to BB.</a:t>
            </a:r>
          </a:p>
          <a:p>
            <a:pPr marL="55688">
              <a:spcAft>
                <a:spcPts val="600"/>
              </a:spcAft>
              <a:defRPr/>
            </a:pPr>
            <a:r>
              <a:rPr lang="en-US" sz="1400" dirty="0"/>
              <a:t>Challenges of the lifting operation as compared to conventional lifting devices:</a:t>
            </a:r>
          </a:p>
          <a:p>
            <a:pPr marL="227138" indent="-171450">
              <a:spcAft>
                <a:spcPts val="600"/>
              </a:spcAft>
              <a:buFont typeface="Arial" panose="020B0604020202020204" pitchFamily="34" charset="0"/>
              <a:buChar char="•"/>
              <a:defRPr/>
            </a:pPr>
            <a:r>
              <a:rPr lang="en-US" sz="1400" kern="0" dirty="0">
                <a:solidFill>
                  <a:prstClr val="black"/>
                </a:solidFill>
              </a:rPr>
              <a:t>Tilting movements required</a:t>
            </a:r>
          </a:p>
          <a:p>
            <a:pPr marL="227138" indent="-171450">
              <a:spcAft>
                <a:spcPts val="600"/>
              </a:spcAft>
              <a:buFont typeface="Arial" panose="020B0604020202020204" pitchFamily="34" charset="0"/>
              <a:buChar char="•"/>
              <a:defRPr/>
            </a:pPr>
            <a:r>
              <a:rPr lang="en-US" sz="1400" kern="0" dirty="0">
                <a:solidFill>
                  <a:prstClr val="black"/>
                </a:solidFill>
              </a:rPr>
              <a:t>Stiff connection to blanket</a:t>
            </a:r>
          </a:p>
          <a:p>
            <a:pPr marL="227138" indent="-171450">
              <a:spcAft>
                <a:spcPts val="600"/>
              </a:spcAft>
              <a:buFont typeface="Arial" panose="020B0604020202020204" pitchFamily="34" charset="0"/>
              <a:buChar char="•"/>
              <a:defRPr/>
            </a:pPr>
            <a:r>
              <a:rPr lang="en-US" sz="1400" kern="0" dirty="0">
                <a:solidFill>
                  <a:prstClr val="black"/>
                </a:solidFill>
              </a:rPr>
              <a:t>Relatively small free space around the lifted component requires good positional control.</a:t>
            </a:r>
          </a:p>
        </p:txBody>
      </p:sp>
      <p:sp>
        <p:nvSpPr>
          <p:cNvPr id="5" name="Slide Number Placeholder 4">
            <a:extLst>
              <a:ext uri="{FF2B5EF4-FFF2-40B4-BE49-F238E27FC236}">
                <a16:creationId xmlns:a16="http://schemas.microsoft.com/office/drawing/2014/main" id="{0E2E50D9-3956-C356-88CF-944132E28307}"/>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Footer Placeholder 3">
            <a:extLst>
              <a:ext uri="{FF2B5EF4-FFF2-40B4-BE49-F238E27FC236}">
                <a16:creationId xmlns:a16="http://schemas.microsoft.com/office/drawing/2014/main" id="{604B9AD7-AA3E-E0D3-F24E-789F7424DAE8}"/>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210613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04EA3C-3796-E6A0-0E28-B387CCB33409}"/>
              </a:ext>
            </a:extLst>
          </p:cNvPr>
          <p:cNvSpPr>
            <a:spLocks noGrp="1"/>
          </p:cNvSpPr>
          <p:nvPr>
            <p:ph type="title"/>
          </p:nvPr>
        </p:nvSpPr>
        <p:spPr/>
        <p:txBody>
          <a:bodyPr/>
          <a:lstStyle/>
          <a:p>
            <a:r>
              <a:rPr lang="en-US" dirty="0"/>
              <a:t>BB segment removal</a:t>
            </a:r>
            <a:endParaRPr lang="en-GB" dirty="0"/>
          </a:p>
        </p:txBody>
      </p:sp>
      <p:pic>
        <p:nvPicPr>
          <p:cNvPr id="8" name="remibr">
            <a:hlinkClick r:id="" action="ppaction://media"/>
            <a:extLst>
              <a:ext uri="{FF2B5EF4-FFF2-40B4-BE49-F238E27FC236}">
                <a16:creationId xmlns:a16="http://schemas.microsoft.com/office/drawing/2014/main" id="{9D6C944C-BBD4-AA34-391B-A44FC2F8424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9542"/>
          <a:stretch/>
        </p:blipFill>
        <p:spPr>
          <a:xfrm>
            <a:off x="5795534" y="1171303"/>
            <a:ext cx="6371159" cy="5282903"/>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02C880-C734-E292-8919-E79B4045F80C}"/>
                  </a:ext>
                </a:extLst>
              </p:cNvPr>
              <p:cNvSpPr txBox="1"/>
              <p:nvPr/>
            </p:nvSpPr>
            <p:spPr>
              <a:xfrm>
                <a:off x="25307" y="720681"/>
                <a:ext cx="5562692" cy="1241622"/>
              </a:xfrm>
              <a:prstGeom prst="rect">
                <a:avLst/>
              </a:prstGeom>
              <a:solidFill>
                <a:schemeClr val="accent3">
                  <a:lumMod val="20000"/>
                  <a:lumOff val="80000"/>
                </a:schemeClr>
              </a:solidFill>
              <a:ln w="19050">
                <a:solidFill>
                  <a:schemeClr val="tx1"/>
                </a:solidFill>
              </a:ln>
            </p:spPr>
            <p:txBody>
              <a:bodyPr wrap="square" rtlCol="0">
                <a:spAutoFit/>
              </a:bodyPr>
              <a:lstStyle/>
              <a:p>
                <a:pPr algn="just"/>
                <a:r>
                  <a:rPr lang="en-GB" sz="1867" b="1" dirty="0">
                    <a:ea typeface="Cambria" panose="02040503050406030204" pitchFamily="18" charset="0"/>
                    <a:cs typeface="Times New Roman" panose="02020603050405020304" pitchFamily="18" charset="0"/>
                  </a:rPr>
                  <a:t>First (incomplete)</a:t>
                </a:r>
                <a:r>
                  <a:rPr lang="en-DK" sz="1867" b="1" dirty="0">
                    <a:ea typeface="Cambria" panose="02040503050406030204" pitchFamily="18" charset="0"/>
                    <a:cs typeface="Times New Roman" panose="02020603050405020304" pitchFamily="18" charset="0"/>
                  </a:rPr>
                  <a:t> rigid body dynamics</a:t>
                </a:r>
                <a:r>
                  <a:rPr lang="en-GB" sz="1867" b="1" dirty="0">
                    <a:ea typeface="Cambria" panose="02040503050406030204" pitchFamily="18" charset="0"/>
                    <a:cs typeface="Times New Roman" panose="02020603050405020304" pitchFamily="18" charset="0"/>
                  </a:rPr>
                  <a:t> simulation:</a:t>
                </a:r>
              </a:p>
              <a:p>
                <a:pPr marL="228594" indent="-228594" algn="just">
                  <a:buFont typeface="Arial" panose="020B0604020202020204" pitchFamily="34" charset="0"/>
                  <a:buChar char="•"/>
                </a:pPr>
                <a:r>
                  <a:rPr lang="en-GB" sz="1867" dirty="0">
                    <a:ea typeface="Cambria" panose="02040503050406030204" pitchFamily="18" charset="0"/>
                    <a:cs typeface="Times New Roman" panose="02020603050405020304" pitchFamily="18" charset="0"/>
                  </a:rPr>
                  <a:t>Estimated duration of removal of 1 segment: ~</a:t>
                </a:r>
                <a:r>
                  <a:rPr lang="en-DK" sz="1867" dirty="0">
                    <a:ea typeface="Cambria" panose="02040503050406030204" pitchFamily="18" charset="0"/>
                    <a:cs typeface="Times New Roman" panose="02020603050405020304" pitchFamily="18" charset="0"/>
                  </a:rPr>
                  <a:t>1-2</a:t>
                </a:r>
                <a:r>
                  <a:rPr lang="en-GB" sz="1867" dirty="0">
                    <a:ea typeface="Cambria" panose="02040503050406030204" pitchFamily="18" charset="0"/>
                    <a:cs typeface="Times New Roman" panose="02020603050405020304" pitchFamily="18" charset="0"/>
                  </a:rPr>
                  <a:t>h</a:t>
                </a:r>
                <a:r>
                  <a:rPr lang="en-DK" sz="1867" dirty="0">
                    <a:ea typeface="Cambria" panose="02040503050406030204" pitchFamily="18" charset="0"/>
                    <a:cs typeface="Times New Roman" panose="02020603050405020304" pitchFamily="18" charset="0"/>
                  </a:rPr>
                  <a:t>.</a:t>
                </a:r>
                <a:endParaRPr lang="en-GB" sz="1867" dirty="0">
                  <a:ea typeface="Cambria" panose="02040503050406030204" pitchFamily="18" charset="0"/>
                  <a:cs typeface="Times New Roman" panose="02020603050405020304" pitchFamily="18" charset="0"/>
                </a:endParaRPr>
              </a:p>
              <a:p>
                <a:pPr marL="228594" indent="-228594" algn="just">
                  <a:buFont typeface="Arial" panose="020B0604020202020204" pitchFamily="34" charset="0"/>
                  <a:buChar char="•"/>
                </a:pPr>
                <a:r>
                  <a:rPr lang="en-GB" sz="1867" dirty="0">
                    <a:ea typeface="Cambria" panose="02040503050406030204" pitchFamily="18" charset="0"/>
                    <a:cs typeface="Times New Roman" panose="02020603050405020304" pitchFamily="18" charset="0"/>
                  </a:rPr>
                  <a:t>Critical joint: </a:t>
                </a:r>
                <a:r>
                  <a:rPr lang="en-DK" sz="1867" dirty="0">
                    <a:ea typeface="Cambria" panose="02040503050406030204" pitchFamily="18" charset="0"/>
                    <a:cs typeface="Times New Roman" panose="02020603050405020304" pitchFamily="18" charset="0"/>
                  </a:rPr>
                  <a:t>gripper</a:t>
                </a:r>
                <a:r>
                  <a:rPr lang="en-GB" sz="1867" dirty="0">
                    <a:ea typeface="Cambria" panose="02040503050406030204" pitchFamily="18" charset="0"/>
                    <a:cs typeface="Times New Roman" panose="02020603050405020304" pitchFamily="18" charset="0"/>
                  </a:rPr>
                  <a:t> tilting joint</a:t>
                </a:r>
                <a:r>
                  <a:rPr lang="en-DK" sz="1867" dirty="0">
                    <a:ea typeface="Cambria" panose="02040503050406030204" pitchFamily="18" charset="0"/>
                    <a:cs typeface="Times New Roman" panose="02020603050405020304" pitchFamily="18" charset="0"/>
                  </a:rPr>
                  <a:t> (joint 6, </a:t>
                </a:r>
                <a14:m>
                  <m:oMath xmlns:m="http://schemas.openxmlformats.org/officeDocument/2006/math">
                    <m:sSub>
                      <m:sSubPr>
                        <m:ctrlPr>
                          <a:rPr lang="en-DK" sz="1867" i="1">
                            <a:latin typeface="Cambria Math" panose="02040503050406030204" pitchFamily="18" charset="0"/>
                            <a:ea typeface="Cambria" panose="02040503050406030204" pitchFamily="18" charset="0"/>
                            <a:cs typeface="Times New Roman" panose="02020603050405020304" pitchFamily="18" charset="0"/>
                          </a:rPr>
                        </m:ctrlPr>
                      </m:sSubPr>
                      <m:e>
                        <m:r>
                          <a:rPr lang="en-DK" sz="1867" i="1">
                            <a:latin typeface="Cambria Math" panose="02040503050406030204" pitchFamily="18" charset="0"/>
                            <a:ea typeface="Cambria" panose="02040503050406030204" pitchFamily="18" charset="0"/>
                            <a:cs typeface="Times New Roman" panose="02020603050405020304" pitchFamily="18" charset="0"/>
                          </a:rPr>
                          <m:t>𝜃</m:t>
                        </m:r>
                      </m:e>
                      <m:sub>
                        <m:r>
                          <a:rPr lang="en-DK" sz="1867" i="1">
                            <a:latin typeface="Cambria Math" panose="02040503050406030204" pitchFamily="18" charset="0"/>
                            <a:ea typeface="Cambria" panose="02040503050406030204" pitchFamily="18" charset="0"/>
                            <a:cs typeface="Times New Roman" panose="02020603050405020304" pitchFamily="18" charset="0"/>
                          </a:rPr>
                          <m:t>6</m:t>
                        </m:r>
                      </m:sub>
                    </m:sSub>
                  </m:oMath>
                </a14:m>
                <a:r>
                  <a:rPr lang="en-DK" sz="1867" dirty="0">
                    <a:ea typeface="Cambria" panose="02040503050406030204" pitchFamily="18" charset="0"/>
                    <a:cs typeface="Times New Roman" panose="02020603050405020304" pitchFamily="18" charset="0"/>
                  </a:rPr>
                  <a:t>).</a:t>
                </a:r>
                <a:endParaRPr lang="en-GB" sz="1867" dirty="0">
                  <a:ea typeface="Cambria" panose="02040503050406030204" pitchFamily="18" charset="0"/>
                  <a:cs typeface="Times New Roman" panose="02020603050405020304" pitchFamily="18" charset="0"/>
                </a:endParaRPr>
              </a:p>
              <a:p>
                <a:pPr marL="228594" indent="-228594" algn="just">
                  <a:buFont typeface="Arial" panose="020B0604020202020204" pitchFamily="34" charset="0"/>
                  <a:buChar char="•"/>
                </a:pPr>
                <a:r>
                  <a:rPr lang="en-GB" sz="1867" dirty="0">
                    <a:ea typeface="Cambria" panose="02040503050406030204" pitchFamily="18" charset="0"/>
                    <a:cs typeface="Times New Roman" panose="02020603050405020304" pitchFamily="18" charset="0"/>
                  </a:rPr>
                  <a:t>Actuators/drivetrains of some joint</a:t>
                </a:r>
                <a:r>
                  <a:rPr lang="en-DK" sz="1867" dirty="0">
                    <a:ea typeface="Cambria" panose="02040503050406030204" pitchFamily="18" charset="0"/>
                    <a:cs typeface="Times New Roman" panose="02020603050405020304" pitchFamily="18" charset="0"/>
                  </a:rPr>
                  <a:t>s</a:t>
                </a:r>
                <a:r>
                  <a:rPr lang="en-GB" sz="1867" dirty="0">
                    <a:ea typeface="Cambria" panose="02040503050406030204" pitchFamily="18" charset="0"/>
                    <a:cs typeface="Times New Roman" panose="02020603050405020304" pitchFamily="18" charset="0"/>
                  </a:rPr>
                  <a:t> require revision</a:t>
                </a:r>
                <a:r>
                  <a:rPr lang="en-DK" sz="1867" dirty="0">
                    <a:ea typeface="Cambria" panose="02040503050406030204" pitchFamily="18" charset="0"/>
                    <a:cs typeface="Times New Roman" panose="02020603050405020304" pitchFamily="18" charset="0"/>
                  </a:rPr>
                  <a:t>.</a:t>
                </a:r>
                <a:endParaRPr lang="en-GB" sz="1867" dirty="0">
                  <a:ea typeface="Cambria" panose="020405030504060302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702C880-C734-E292-8919-E79B4045F80C}"/>
                  </a:ext>
                </a:extLst>
              </p:cNvPr>
              <p:cNvSpPr txBox="1">
                <a:spLocks noRot="1" noChangeAspect="1" noMove="1" noResize="1" noEditPoints="1" noAdjustHandles="1" noChangeArrowheads="1" noChangeShapeType="1" noTextEdit="1"/>
              </p:cNvSpPr>
              <p:nvPr/>
            </p:nvSpPr>
            <p:spPr>
              <a:xfrm>
                <a:off x="25307" y="720681"/>
                <a:ext cx="5562692" cy="1241622"/>
              </a:xfrm>
              <a:prstGeom prst="rect">
                <a:avLst/>
              </a:prstGeom>
              <a:blipFill>
                <a:blip r:embed="rId6"/>
                <a:stretch>
                  <a:fillRect l="-873" t="-2415" b="-5797"/>
                </a:stretch>
              </a:blipFill>
              <a:ln w="19050">
                <a:solidFill>
                  <a:schemeClr val="tx1"/>
                </a:solidFill>
              </a:ln>
            </p:spPr>
            <p:txBody>
              <a:bodyPr/>
              <a:lstStyle/>
              <a:p>
                <a:r>
                  <a:rPr lang="en-GB">
                    <a:noFill/>
                  </a:rPr>
                  <a:t> </a:t>
                </a:r>
              </a:p>
            </p:txBody>
          </p:sp>
        </mc:Fallback>
      </mc:AlternateContent>
      <p:sp>
        <p:nvSpPr>
          <p:cNvPr id="21" name="TextBox 20">
            <a:extLst>
              <a:ext uri="{FF2B5EF4-FFF2-40B4-BE49-F238E27FC236}">
                <a16:creationId xmlns:a16="http://schemas.microsoft.com/office/drawing/2014/main" id="{BD9C3BE6-0825-5979-5BAD-05FC880550CA}"/>
              </a:ext>
            </a:extLst>
          </p:cNvPr>
          <p:cNvSpPr txBox="1"/>
          <p:nvPr/>
        </p:nvSpPr>
        <p:spPr>
          <a:xfrm>
            <a:off x="5825705" y="720681"/>
            <a:ext cx="6192867" cy="379656"/>
          </a:xfrm>
          <a:prstGeom prst="rect">
            <a:avLst/>
          </a:prstGeom>
          <a:solidFill>
            <a:schemeClr val="accent3">
              <a:lumMod val="20000"/>
              <a:lumOff val="80000"/>
            </a:schemeClr>
          </a:solidFill>
          <a:ln w="19050">
            <a:solidFill>
              <a:schemeClr val="tx1"/>
            </a:solidFill>
          </a:ln>
        </p:spPr>
        <p:txBody>
          <a:bodyPr wrap="square" rtlCol="0">
            <a:spAutoFit/>
          </a:bodyPr>
          <a:lstStyle/>
          <a:p>
            <a:pPr algn="just"/>
            <a:r>
              <a:rPr lang="en-DK" i="1" dirty="0">
                <a:ea typeface="Cambria" panose="02040503050406030204" pitchFamily="18" charset="0"/>
                <a:cs typeface="Times New Roman" panose="02020603050405020304" pitchFamily="18" charset="0"/>
              </a:rPr>
              <a:t>Animation showing collision-free trajectory waypoints</a:t>
            </a:r>
            <a:endParaRPr lang="en-GB" i="1" dirty="0">
              <a:ea typeface="Cambria" panose="02040503050406030204" pitchFamily="18" charset="0"/>
              <a:cs typeface="Times New Roman" panose="02020603050405020304" pitchFamily="18" charset="0"/>
            </a:endParaRPr>
          </a:p>
        </p:txBody>
      </p:sp>
      <p:pic>
        <p:nvPicPr>
          <p:cNvPr id="10" name="Picture 9" descr="A group of diagrams with text&#10;&#10;Description automatically generated with medium confidence">
            <a:extLst>
              <a:ext uri="{FF2B5EF4-FFF2-40B4-BE49-F238E27FC236}">
                <a16:creationId xmlns:a16="http://schemas.microsoft.com/office/drawing/2014/main" id="{2A64E611-FE50-33CD-DF1B-AC20F72BD913}"/>
              </a:ext>
            </a:extLst>
          </p:cNvPr>
          <p:cNvPicPr>
            <a:picLocks noChangeAspect="1"/>
          </p:cNvPicPr>
          <p:nvPr/>
        </p:nvPicPr>
        <p:blipFill rotWithShape="1">
          <a:blip r:embed="rId7">
            <a:extLst>
              <a:ext uri="{28A0092B-C50C-407E-A947-70E740481C1C}">
                <a14:useLocalDpi xmlns:a14="http://schemas.microsoft.com/office/drawing/2010/main" val="0"/>
              </a:ext>
            </a:extLst>
          </a:blip>
          <a:srcRect b="49237"/>
          <a:stretch/>
        </p:blipFill>
        <p:spPr>
          <a:xfrm>
            <a:off x="25307" y="2906718"/>
            <a:ext cx="5562692" cy="2989607"/>
          </a:xfrm>
          <a:prstGeom prst="rect">
            <a:avLst/>
          </a:prstGeom>
        </p:spPr>
      </p:pic>
      <p:sp>
        <p:nvSpPr>
          <p:cNvPr id="2" name="Slide Number Placeholder 4">
            <a:extLst>
              <a:ext uri="{FF2B5EF4-FFF2-40B4-BE49-F238E27FC236}">
                <a16:creationId xmlns:a16="http://schemas.microsoft.com/office/drawing/2014/main" id="{F604D11C-710C-3696-0730-0AE07B0E49B4}"/>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5" name="Footer Placeholder 3">
            <a:extLst>
              <a:ext uri="{FF2B5EF4-FFF2-40B4-BE49-F238E27FC236}">
                <a16:creationId xmlns:a16="http://schemas.microsoft.com/office/drawing/2014/main" id="{AE80065E-26F6-BADF-F382-B670F679B573}"/>
              </a:ext>
            </a:extLst>
          </p:cNvPr>
          <p:cNvSpPr txBox="1">
            <a:spLocks/>
          </p:cNvSpPr>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Bachmann | March 2024</a:t>
            </a:r>
            <a:endParaRPr lang="en-GB" dirty="0">
              <a:solidFill>
                <a:prstClr val="white"/>
              </a:solidFill>
            </a:endParaRPr>
          </a:p>
        </p:txBody>
      </p:sp>
      <p:sp>
        <p:nvSpPr>
          <p:cNvPr id="15" name="TextBox 14">
            <a:extLst>
              <a:ext uri="{FF2B5EF4-FFF2-40B4-BE49-F238E27FC236}">
                <a16:creationId xmlns:a16="http://schemas.microsoft.com/office/drawing/2014/main" id="{7A335142-D7F3-FBC8-5D01-66CE5C51F5F2}"/>
              </a:ext>
            </a:extLst>
          </p:cNvPr>
          <p:cNvSpPr txBox="1"/>
          <p:nvPr/>
        </p:nvSpPr>
        <p:spPr>
          <a:xfrm>
            <a:off x="9960176" y="6115652"/>
            <a:ext cx="2058396" cy="338554"/>
          </a:xfrm>
          <a:prstGeom prst="rect">
            <a:avLst/>
          </a:prstGeom>
          <a:noFill/>
          <a:ln w="6350">
            <a:solidFill>
              <a:schemeClr val="tx1"/>
            </a:solidFill>
          </a:ln>
        </p:spPr>
        <p:txBody>
          <a:bodyPr wrap="square" rtlCol="0">
            <a:spAutoFit/>
          </a:bodyPr>
          <a:lstStyle/>
          <a:p>
            <a:pPr algn="just"/>
            <a:r>
              <a:rPr lang="en-US" sz="1600" dirty="0">
                <a:ea typeface="Cambria" panose="02040503050406030204" pitchFamily="18" charset="0"/>
                <a:cs typeface="Times New Roman" panose="02020603050405020304" pitchFamily="18" charset="0"/>
              </a:rPr>
              <a:t>from Aarhus university</a:t>
            </a:r>
            <a:endParaRPr lang="en-GB" sz="1600" dirty="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1006421-EEFE-F241-ED8B-E784A7769544}"/>
              </a:ext>
            </a:extLst>
          </p:cNvPr>
          <p:cNvSpPr txBox="1"/>
          <p:nvPr/>
        </p:nvSpPr>
        <p:spPr>
          <a:xfrm>
            <a:off x="82801" y="2365829"/>
            <a:ext cx="3690914" cy="338554"/>
          </a:xfrm>
          <a:prstGeom prst="rect">
            <a:avLst/>
          </a:prstGeom>
          <a:noFill/>
          <a:ln w="6350">
            <a:noFill/>
          </a:ln>
        </p:spPr>
        <p:txBody>
          <a:bodyPr wrap="square" rtlCol="0">
            <a:spAutoFit/>
          </a:bodyPr>
          <a:lstStyle/>
          <a:p>
            <a:pPr algn="just"/>
            <a:r>
              <a:rPr lang="en-US" sz="1600" dirty="0">
                <a:ea typeface="Cambria" panose="02040503050406030204" pitchFamily="18" charset="0"/>
                <a:cs typeface="Times New Roman" panose="02020603050405020304" pitchFamily="18" charset="0"/>
              </a:rPr>
              <a:t>Position and forces at the individual joints:</a:t>
            </a:r>
            <a:endParaRPr lang="en-GB" sz="1600"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0956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913C-BBC1-4932-0BB1-91BD7C63C18F}"/>
              </a:ext>
            </a:extLst>
          </p:cNvPr>
          <p:cNvSpPr>
            <a:spLocks noGrp="1"/>
          </p:cNvSpPr>
          <p:nvPr>
            <p:ph type="title"/>
          </p:nvPr>
        </p:nvSpPr>
        <p:spPr/>
        <p:txBody>
          <a:bodyPr/>
          <a:lstStyle/>
          <a:p>
            <a:r>
              <a:rPr lang="en-US" dirty="0"/>
              <a:t>Design of BB transporter</a:t>
            </a:r>
            <a:endParaRPr lang="da-DK" dirty="0"/>
          </a:p>
        </p:txBody>
      </p:sp>
      <p:sp>
        <p:nvSpPr>
          <p:cNvPr id="5" name="TextBox 4">
            <a:extLst>
              <a:ext uri="{FF2B5EF4-FFF2-40B4-BE49-F238E27FC236}">
                <a16:creationId xmlns:a16="http://schemas.microsoft.com/office/drawing/2014/main" id="{4A07DA44-8A33-1E97-90A4-B6ECDB5AC8B4}"/>
              </a:ext>
            </a:extLst>
          </p:cNvPr>
          <p:cNvSpPr txBox="1"/>
          <p:nvPr/>
        </p:nvSpPr>
        <p:spPr>
          <a:xfrm>
            <a:off x="7329714" y="172248"/>
            <a:ext cx="4746381" cy="338554"/>
          </a:xfrm>
          <a:prstGeom prst="rect">
            <a:avLst/>
          </a:prstGeom>
          <a:noFill/>
          <a:ln w="6350">
            <a:solidFill>
              <a:schemeClr val="tx1"/>
            </a:solidFill>
          </a:ln>
        </p:spPr>
        <p:txBody>
          <a:bodyPr wrap="square" rtlCol="0">
            <a:spAutoFit/>
          </a:bodyPr>
          <a:lstStyle/>
          <a:p>
            <a:pPr algn="just"/>
            <a:r>
              <a:rPr lang="en-GB" sz="1600" dirty="0">
                <a:ea typeface="Cambria" panose="02040503050406030204" pitchFamily="18" charset="0"/>
                <a:cs typeface="Times New Roman" panose="02020603050405020304" pitchFamily="18" charset="0"/>
              </a:rPr>
              <a:t>[C. Bachmann et al, </a:t>
            </a:r>
            <a:r>
              <a:rPr lang="en-GB" sz="1600" dirty="0" err="1">
                <a:ea typeface="Cambria" panose="02040503050406030204" pitchFamily="18" charset="0"/>
                <a:cs typeface="Times New Roman" panose="02020603050405020304" pitchFamily="18" charset="0"/>
              </a:rPr>
              <a:t>Fus</a:t>
            </a:r>
            <a:r>
              <a:rPr lang="en-GB" sz="1600" dirty="0">
                <a:ea typeface="Cambria" panose="02040503050406030204" pitchFamily="18" charset="0"/>
                <a:cs typeface="Times New Roman" panose="02020603050405020304" pitchFamily="18" charset="0"/>
              </a:rPr>
              <a:t>. Eng. Des. 194 (2023) 113715]</a:t>
            </a:r>
          </a:p>
        </p:txBody>
      </p:sp>
      <p:pic>
        <p:nvPicPr>
          <p:cNvPr id="6" name="Picture 5">
            <a:extLst>
              <a:ext uri="{FF2B5EF4-FFF2-40B4-BE49-F238E27FC236}">
                <a16:creationId xmlns:a16="http://schemas.microsoft.com/office/drawing/2014/main" id="{950BCC3F-7517-D80A-0107-EC615FA21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300"/>
            <a:ext cx="5007428" cy="5827757"/>
          </a:xfrm>
          <a:prstGeom prst="rect">
            <a:avLst/>
          </a:prstGeom>
        </p:spPr>
      </p:pic>
      <p:sp>
        <p:nvSpPr>
          <p:cNvPr id="9" name="Rectangle 8">
            <a:extLst>
              <a:ext uri="{FF2B5EF4-FFF2-40B4-BE49-F238E27FC236}">
                <a16:creationId xmlns:a16="http://schemas.microsoft.com/office/drawing/2014/main" id="{34042ACF-9C1D-005B-D1A0-ECF9C9BEFCCF}"/>
              </a:ext>
            </a:extLst>
          </p:cNvPr>
          <p:cNvSpPr/>
          <p:nvPr/>
        </p:nvSpPr>
        <p:spPr>
          <a:xfrm>
            <a:off x="5007429" y="649715"/>
            <a:ext cx="4470400" cy="3447098"/>
          </a:xfrm>
          <a:prstGeom prst="rect">
            <a:avLst/>
          </a:prstGeom>
          <a:solidFill>
            <a:sysClr val="window" lastClr="FFFFFF">
              <a:lumMod val="95000"/>
            </a:sysClr>
          </a:solidFill>
          <a:ln w="19050">
            <a:solidFill>
              <a:sysClr val="windowText" lastClr="000000"/>
            </a:solidFill>
          </a:ln>
        </p:spPr>
        <p:txBody>
          <a:bodyPr wrap="square">
            <a:spAutoFit/>
          </a:bodyPr>
          <a:lstStyle/>
          <a:p>
            <a:pPr marL="228600" indent="-182880" algn="just">
              <a:spcAft>
                <a:spcPts val="600"/>
              </a:spcAft>
              <a:buFont typeface="Arial" panose="020B0604020202020204" pitchFamily="34" charset="0"/>
              <a:buChar char="•"/>
              <a:defRPr/>
            </a:pPr>
            <a:r>
              <a:rPr lang="en-US" kern="0" dirty="0">
                <a:solidFill>
                  <a:prstClr val="black"/>
                </a:solidFill>
              </a:rPr>
              <a:t>Designed for high payloads up to 180 tons.</a:t>
            </a:r>
          </a:p>
          <a:p>
            <a:pPr marL="228600" indent="-182880" algn="just">
              <a:spcAft>
                <a:spcPts val="600"/>
              </a:spcAft>
              <a:buFont typeface="Arial" panose="020B0604020202020204" pitchFamily="34" charset="0"/>
              <a:buChar char="•"/>
              <a:defRPr/>
            </a:pPr>
            <a:r>
              <a:rPr lang="en-US" kern="0" dirty="0">
                <a:solidFill>
                  <a:prstClr val="black"/>
                </a:solidFill>
              </a:rPr>
              <a:t>Design of joints is critical </a:t>
            </a:r>
            <a:r>
              <a:rPr lang="en-US" kern="0" dirty="0">
                <a:solidFill>
                  <a:prstClr val="black"/>
                </a:solidFill>
                <a:sym typeface="Wingdings" panose="05000000000000000000" pitchFamily="2" charset="2"/>
              </a:rPr>
              <a:t></a:t>
            </a:r>
            <a:r>
              <a:rPr lang="en-US" kern="0" dirty="0">
                <a:solidFill>
                  <a:prstClr val="black"/>
                </a:solidFill>
              </a:rPr>
              <a:t> at each joint only one degree of freedom.</a:t>
            </a:r>
          </a:p>
          <a:p>
            <a:pPr marL="228600" indent="-182880" algn="just">
              <a:spcAft>
                <a:spcPts val="600"/>
              </a:spcAft>
              <a:buFont typeface="Arial" panose="020B0604020202020204" pitchFamily="34" charset="0"/>
              <a:buChar char="•"/>
              <a:defRPr/>
            </a:pPr>
            <a:r>
              <a:rPr lang="en-GB" kern="0" dirty="0">
                <a:solidFill>
                  <a:prstClr val="black"/>
                </a:solidFill>
              </a:rPr>
              <a:t>Translational movements are horizontal </a:t>
            </a:r>
            <a:r>
              <a:rPr lang="en-GB" kern="0" dirty="0">
                <a:solidFill>
                  <a:prstClr val="black"/>
                </a:solidFill>
                <a:sym typeface="Wingdings" panose="05000000000000000000" pitchFamily="2" charset="2"/>
              </a:rPr>
              <a:t></a:t>
            </a:r>
            <a:r>
              <a:rPr lang="en-GB" kern="0" dirty="0">
                <a:solidFill>
                  <a:prstClr val="black"/>
                </a:solidFill>
              </a:rPr>
              <a:t> no “downhill” movements in case of drivetrain failure.</a:t>
            </a:r>
          </a:p>
          <a:p>
            <a:pPr marL="228600" indent="-182880" algn="just">
              <a:spcAft>
                <a:spcPts val="600"/>
              </a:spcAft>
              <a:buFont typeface="Arial" panose="020B0604020202020204" pitchFamily="34" charset="0"/>
              <a:buChar char="•"/>
              <a:defRPr/>
            </a:pPr>
            <a:r>
              <a:rPr lang="en-US" kern="0" dirty="0">
                <a:solidFill>
                  <a:prstClr val="black"/>
                </a:solidFill>
              </a:rPr>
              <a:t>Highest loads occur during the initial lifting of the inboard blanket due to the large distance between </a:t>
            </a:r>
            <a:r>
              <a:rPr lang="en-US" kern="0" dirty="0" err="1">
                <a:solidFill>
                  <a:prstClr val="black"/>
                </a:solidFill>
              </a:rPr>
              <a:t>c.o.g</a:t>
            </a:r>
            <a:r>
              <a:rPr lang="en-US" kern="0" dirty="0">
                <a:solidFill>
                  <a:prstClr val="black"/>
                </a:solidFill>
              </a:rPr>
              <a:t>. and gripper.</a:t>
            </a:r>
          </a:p>
          <a:p>
            <a:pPr marL="228600" indent="-182880" algn="just">
              <a:spcAft>
                <a:spcPts val="600"/>
              </a:spcAft>
              <a:buFont typeface="Arial" panose="020B0604020202020204" pitchFamily="34" charset="0"/>
              <a:buChar char="•"/>
              <a:defRPr/>
            </a:pPr>
            <a:r>
              <a:rPr lang="en-US" kern="0" dirty="0">
                <a:solidFill>
                  <a:prstClr val="black"/>
                </a:solidFill>
              </a:rPr>
              <a:t>All critical components and parts incl. the drivetrains have been sized.</a:t>
            </a:r>
            <a:endParaRPr lang="en-GB" kern="0" dirty="0">
              <a:solidFill>
                <a:prstClr val="black"/>
              </a:solidFill>
            </a:endParaRPr>
          </a:p>
        </p:txBody>
      </p:sp>
      <p:pic>
        <p:nvPicPr>
          <p:cNvPr id="16" name="Picture 15">
            <a:extLst>
              <a:ext uri="{FF2B5EF4-FFF2-40B4-BE49-F238E27FC236}">
                <a16:creationId xmlns:a16="http://schemas.microsoft.com/office/drawing/2014/main" id="{68B15AA5-6513-1831-F503-5DD34942C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89" r="12190"/>
          <a:stretch/>
        </p:blipFill>
        <p:spPr>
          <a:xfrm>
            <a:off x="9579433" y="649715"/>
            <a:ext cx="2481938" cy="5776927"/>
          </a:xfrm>
          <a:prstGeom prst="rect">
            <a:avLst/>
          </a:prstGeom>
        </p:spPr>
      </p:pic>
      <p:sp>
        <p:nvSpPr>
          <p:cNvPr id="22" name="Slide Number Placeholder 4">
            <a:extLst>
              <a:ext uri="{FF2B5EF4-FFF2-40B4-BE49-F238E27FC236}">
                <a16:creationId xmlns:a16="http://schemas.microsoft.com/office/drawing/2014/main" id="{2A2E0538-C170-7EB6-3717-B165F3B34430}"/>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23" name="Footer Placeholder 3">
            <a:extLst>
              <a:ext uri="{FF2B5EF4-FFF2-40B4-BE49-F238E27FC236}">
                <a16:creationId xmlns:a16="http://schemas.microsoft.com/office/drawing/2014/main" id="{11D3D382-47DE-BC2D-FB67-989F63F169B6}"/>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266108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24" y="130041"/>
            <a:ext cx="6112205" cy="457200"/>
          </a:xfrm>
        </p:spPr>
        <p:txBody>
          <a:bodyPr/>
          <a:lstStyle/>
          <a:p>
            <a:r>
              <a:rPr lang="fr-FR" dirty="0" err="1"/>
              <a:t>Space</a:t>
            </a:r>
            <a:r>
              <a:rPr lang="fr-FR" dirty="0"/>
              <a:t> </a:t>
            </a:r>
            <a:r>
              <a:rPr lang="fr-FR" dirty="0" err="1"/>
              <a:t>constraints</a:t>
            </a:r>
            <a:r>
              <a:rPr lang="fr-FR" dirty="0"/>
              <a:t> </a:t>
            </a:r>
            <a:r>
              <a:rPr lang="fr-FR" dirty="0" err="1"/>
              <a:t>inside</a:t>
            </a:r>
            <a:r>
              <a:rPr lang="fr-FR" dirty="0"/>
              <a:t> the </a:t>
            </a:r>
            <a:r>
              <a:rPr lang="fr-FR" dirty="0" err="1"/>
              <a:t>upper</a:t>
            </a:r>
            <a:r>
              <a:rPr lang="fr-FR" dirty="0"/>
              <a:t> port</a:t>
            </a:r>
            <a:endParaRPr lang="en-US" dirty="0"/>
          </a:p>
        </p:txBody>
      </p:sp>
      <p:sp>
        <p:nvSpPr>
          <p:cNvPr id="3" name="Slide Number Placeholder 4">
            <a:extLst>
              <a:ext uri="{FF2B5EF4-FFF2-40B4-BE49-F238E27FC236}">
                <a16:creationId xmlns:a16="http://schemas.microsoft.com/office/drawing/2014/main" id="{C3860E0B-493E-F086-34DB-5D819046ABAB}"/>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4" name="Footer Placeholder 3">
            <a:extLst>
              <a:ext uri="{FF2B5EF4-FFF2-40B4-BE49-F238E27FC236}">
                <a16:creationId xmlns:a16="http://schemas.microsoft.com/office/drawing/2014/main" id="{DB8E4158-904A-3205-CA66-48BC76A4B812}"/>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pic>
        <p:nvPicPr>
          <p:cNvPr id="5" name="Picture 4">
            <a:extLst>
              <a:ext uri="{FF2B5EF4-FFF2-40B4-BE49-F238E27FC236}">
                <a16:creationId xmlns:a16="http://schemas.microsoft.com/office/drawing/2014/main" id="{2091B38F-0A78-0FB0-FF36-5AC7DBC95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35" y="654047"/>
            <a:ext cx="3807733" cy="5809513"/>
          </a:xfrm>
          <a:prstGeom prst="rect">
            <a:avLst/>
          </a:prstGeom>
        </p:spPr>
      </p:pic>
      <p:sp>
        <p:nvSpPr>
          <p:cNvPr id="6" name="Rectangle 5">
            <a:extLst>
              <a:ext uri="{FF2B5EF4-FFF2-40B4-BE49-F238E27FC236}">
                <a16:creationId xmlns:a16="http://schemas.microsoft.com/office/drawing/2014/main" id="{5C1F64C7-1EE5-07C0-D81A-425B722DE72E}"/>
              </a:ext>
            </a:extLst>
          </p:cNvPr>
          <p:cNvSpPr/>
          <p:nvPr/>
        </p:nvSpPr>
        <p:spPr>
          <a:xfrm>
            <a:off x="3178629" y="601434"/>
            <a:ext cx="8697033" cy="1354217"/>
          </a:xfrm>
          <a:prstGeom prst="rect">
            <a:avLst/>
          </a:prstGeom>
          <a:solidFill>
            <a:sysClr val="window" lastClr="FFFFFF">
              <a:lumMod val="95000"/>
            </a:sysClr>
          </a:solidFill>
          <a:ln w="19050">
            <a:solidFill>
              <a:sysClr val="windowText" lastClr="000000"/>
            </a:solidFill>
          </a:ln>
        </p:spPr>
        <p:txBody>
          <a:bodyPr wrap="square">
            <a:spAutoFit/>
          </a:bodyPr>
          <a:lstStyle/>
          <a:p>
            <a:pPr marL="228600" indent="-182880" algn="just">
              <a:spcAft>
                <a:spcPts val="600"/>
              </a:spcAft>
              <a:buFont typeface="Arial" panose="020B0604020202020204" pitchFamily="34" charset="0"/>
              <a:buChar char="•"/>
              <a:defRPr/>
            </a:pPr>
            <a:r>
              <a:rPr lang="en-GB" kern="0" dirty="0">
                <a:solidFill>
                  <a:prstClr val="black"/>
                </a:solidFill>
              </a:rPr>
              <a:t>The trolley (red) must be small to get close to the centres of gravity of the BB segments.</a:t>
            </a:r>
          </a:p>
          <a:p>
            <a:pPr marL="228600" indent="-182880" algn="just">
              <a:spcAft>
                <a:spcPts val="600"/>
              </a:spcAft>
              <a:buFont typeface="Arial" panose="020B0604020202020204" pitchFamily="34" charset="0"/>
              <a:buChar char="•"/>
              <a:defRPr/>
            </a:pPr>
            <a:r>
              <a:rPr lang="en-US" kern="0" dirty="0">
                <a:solidFill>
                  <a:prstClr val="black"/>
                </a:solidFill>
              </a:rPr>
              <a:t>The gripper must be slender to not clash with the port sidewall when engaging with the BB segments.</a:t>
            </a:r>
          </a:p>
          <a:p>
            <a:pPr marL="228600" indent="-182880" algn="just">
              <a:spcAft>
                <a:spcPts val="600"/>
              </a:spcAft>
              <a:buFont typeface="Arial" panose="020B0604020202020204" pitchFamily="34" charset="0"/>
              <a:buChar char="•"/>
              <a:defRPr/>
            </a:pPr>
            <a:r>
              <a:rPr lang="en-US" kern="0">
                <a:solidFill>
                  <a:prstClr val="black"/>
                </a:solidFill>
              </a:rPr>
              <a:t>The kink </a:t>
            </a:r>
            <a:r>
              <a:rPr lang="en-US" kern="0" dirty="0">
                <a:solidFill>
                  <a:prstClr val="black"/>
                </a:solidFill>
              </a:rPr>
              <a:t>in the trunk allows reaching into the corners of the upper port.</a:t>
            </a:r>
            <a:endParaRPr lang="en-GB" kern="0" dirty="0">
              <a:solidFill>
                <a:prstClr val="black"/>
              </a:solidFill>
            </a:endParaRPr>
          </a:p>
        </p:txBody>
      </p:sp>
      <p:pic>
        <p:nvPicPr>
          <p:cNvPr id="7" name="Picture 6">
            <a:extLst>
              <a:ext uri="{FF2B5EF4-FFF2-40B4-BE49-F238E27FC236}">
                <a16:creationId xmlns:a16="http://schemas.microsoft.com/office/drawing/2014/main" id="{CB2E14B6-494C-82C7-CC3A-F4AF541F6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461" y="1969203"/>
            <a:ext cx="7157715" cy="4519587"/>
          </a:xfrm>
          <a:prstGeom prst="rect">
            <a:avLst/>
          </a:prstGeom>
        </p:spPr>
      </p:pic>
    </p:spTree>
    <p:extLst>
      <p:ext uri="{BB962C8B-B14F-4D97-AF65-F5344CB8AC3E}">
        <p14:creationId xmlns:p14="http://schemas.microsoft.com/office/powerpoint/2010/main" val="10074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DB97D-7712-B319-26AA-C407376B19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256EA0-7A79-D7FB-2B76-989D253634E6}"/>
              </a:ext>
            </a:extLst>
          </p:cNvPr>
          <p:cNvSpPr>
            <a:spLocks noGrp="1"/>
          </p:cNvSpPr>
          <p:nvPr>
            <p:ph type="title"/>
          </p:nvPr>
        </p:nvSpPr>
        <p:spPr/>
        <p:txBody>
          <a:bodyPr/>
          <a:lstStyle/>
          <a:p>
            <a:r>
              <a:rPr lang="en-US" dirty="0"/>
              <a:t>Engagement with BB</a:t>
            </a:r>
            <a:endParaRPr lang="en-GB" dirty="0"/>
          </a:p>
        </p:txBody>
      </p:sp>
      <p:sp>
        <p:nvSpPr>
          <p:cNvPr id="2" name="Slide Number Placeholder 4">
            <a:extLst>
              <a:ext uri="{FF2B5EF4-FFF2-40B4-BE49-F238E27FC236}">
                <a16:creationId xmlns:a16="http://schemas.microsoft.com/office/drawing/2014/main" id="{4F035C58-59EC-FA50-847E-358F63C9A4CF}"/>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5" name="Footer Placeholder 3">
            <a:extLst>
              <a:ext uri="{FF2B5EF4-FFF2-40B4-BE49-F238E27FC236}">
                <a16:creationId xmlns:a16="http://schemas.microsoft.com/office/drawing/2014/main" id="{A61AF1B1-38E3-5E81-E07F-AB5E192193C7}"/>
              </a:ext>
            </a:extLst>
          </p:cNvPr>
          <p:cNvSpPr txBox="1">
            <a:spLocks/>
          </p:cNvSpPr>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Bachmann | March 2024</a:t>
            </a:r>
            <a:endParaRPr lang="en-GB" dirty="0">
              <a:solidFill>
                <a:prstClr val="white"/>
              </a:solidFill>
            </a:endParaRPr>
          </a:p>
        </p:txBody>
      </p:sp>
      <p:pic>
        <p:nvPicPr>
          <p:cNvPr id="9" name="Picture 8" descr="A picture containing toy, LEGO&#10;&#10;Description automatically generated">
            <a:extLst>
              <a:ext uri="{FF2B5EF4-FFF2-40B4-BE49-F238E27FC236}">
                <a16:creationId xmlns:a16="http://schemas.microsoft.com/office/drawing/2014/main" id="{6DB1F16C-C693-953F-C450-6284DEAC6534}"/>
              </a:ext>
            </a:extLst>
          </p:cNvPr>
          <p:cNvPicPr>
            <a:picLocks noChangeAspect="1"/>
          </p:cNvPicPr>
          <p:nvPr/>
        </p:nvPicPr>
        <p:blipFill rotWithShape="1">
          <a:blip r:embed="rId3">
            <a:extLst>
              <a:ext uri="{28A0092B-C50C-407E-A947-70E740481C1C}">
                <a14:useLocalDpi xmlns:a14="http://schemas.microsoft.com/office/drawing/2010/main" val="0"/>
              </a:ext>
            </a:extLst>
          </a:blip>
          <a:srcRect l="4146" r="8099"/>
          <a:stretch/>
        </p:blipFill>
        <p:spPr>
          <a:xfrm>
            <a:off x="0" y="893161"/>
            <a:ext cx="4295800" cy="5570673"/>
          </a:xfrm>
          <a:prstGeom prst="rect">
            <a:avLst/>
          </a:prstGeom>
        </p:spPr>
      </p:pic>
      <p:sp>
        <p:nvSpPr>
          <p:cNvPr id="11" name="TextBox 10">
            <a:extLst>
              <a:ext uri="{FF2B5EF4-FFF2-40B4-BE49-F238E27FC236}">
                <a16:creationId xmlns:a16="http://schemas.microsoft.com/office/drawing/2014/main" id="{7527E5B4-E92B-707B-EE78-B60485FE8D54}"/>
              </a:ext>
            </a:extLst>
          </p:cNvPr>
          <p:cNvSpPr txBox="1"/>
          <p:nvPr/>
        </p:nvSpPr>
        <p:spPr>
          <a:xfrm>
            <a:off x="5818662" y="888711"/>
            <a:ext cx="5429909" cy="646331"/>
          </a:xfrm>
          <a:prstGeom prst="rect">
            <a:avLst/>
          </a:prstGeom>
          <a:solidFill>
            <a:schemeClr val="accent3">
              <a:lumMod val="20000"/>
              <a:lumOff val="80000"/>
            </a:schemeClr>
          </a:solidFill>
          <a:ln w="19050">
            <a:solidFill>
              <a:schemeClr val="tx1"/>
            </a:solidFill>
          </a:ln>
        </p:spPr>
        <p:txBody>
          <a:bodyPr wrap="square" rtlCol="0">
            <a:spAutoFit/>
          </a:bodyPr>
          <a:lstStyle/>
          <a:p>
            <a:pPr marL="285750" indent="-285750" algn="just">
              <a:buFont typeface="Arial" panose="020B0604020202020204" pitchFamily="34" charset="0"/>
              <a:buChar char="•"/>
            </a:pPr>
            <a:r>
              <a:rPr lang="en-GB" sz="1800" dirty="0">
                <a:ea typeface="Cambria" panose="02040503050406030204" pitchFamily="18" charset="0"/>
                <a:cs typeface="Times New Roman" panose="02020603050405020304" pitchFamily="18" charset="0"/>
              </a:rPr>
              <a:t>Rigid attachment to transfer moments.</a:t>
            </a:r>
          </a:p>
          <a:p>
            <a:pPr algn="just"/>
            <a:r>
              <a:rPr lang="en-GB" sz="1800" dirty="0">
                <a:ea typeface="Cambria" panose="02040503050406030204" pitchFamily="18" charset="0"/>
                <a:cs typeface="Times New Roman" panose="02020603050405020304" pitchFamily="18" charset="0"/>
                <a:sym typeface="Wingdings" panose="05000000000000000000" pitchFamily="2" charset="2"/>
              </a:rPr>
              <a:t> Requires the precise alignment of the vertical axes.</a:t>
            </a:r>
            <a:endParaRPr lang="en-GB" sz="1800" dirty="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4937027-736E-D5FD-FDF5-40AEC19EB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315" y="2143124"/>
            <a:ext cx="4053513" cy="3435383"/>
          </a:xfrm>
          <a:prstGeom prst="rect">
            <a:avLst/>
          </a:prstGeom>
        </p:spPr>
      </p:pic>
      <p:sp>
        <p:nvSpPr>
          <p:cNvPr id="13" name="Rectangle 12">
            <a:extLst>
              <a:ext uri="{FF2B5EF4-FFF2-40B4-BE49-F238E27FC236}">
                <a16:creationId xmlns:a16="http://schemas.microsoft.com/office/drawing/2014/main" id="{C1E6DDC7-3D91-E137-B009-AFA5239B083E}"/>
              </a:ext>
            </a:extLst>
          </p:cNvPr>
          <p:cNvSpPr/>
          <p:nvPr/>
        </p:nvSpPr>
        <p:spPr>
          <a:xfrm>
            <a:off x="9191128" y="4177388"/>
            <a:ext cx="2057443" cy="646331"/>
          </a:xfrm>
          <a:prstGeom prst="rect">
            <a:avLst/>
          </a:prstGeom>
          <a:solidFill>
            <a:sysClr val="window" lastClr="FFFFFF">
              <a:lumMod val="95000"/>
            </a:sysClr>
          </a:solidFill>
          <a:ln w="19050">
            <a:solidFill>
              <a:sysClr val="windowText" lastClr="000000"/>
            </a:solidFill>
          </a:ln>
        </p:spPr>
        <p:txBody>
          <a:bodyPr wrap="square">
            <a:spAutoFit/>
          </a:bodyPr>
          <a:lstStyle/>
          <a:p>
            <a:pPr marL="55688" algn="ctr">
              <a:spcAft>
                <a:spcPts val="225"/>
              </a:spcAft>
              <a:defRPr/>
            </a:pPr>
            <a:r>
              <a:rPr lang="en-US" kern="0" dirty="0">
                <a:solidFill>
                  <a:prstClr val="black"/>
                </a:solidFill>
              </a:rPr>
              <a:t>Section through BB engagement point</a:t>
            </a:r>
          </a:p>
        </p:txBody>
      </p:sp>
      <p:cxnSp>
        <p:nvCxnSpPr>
          <p:cNvPr id="14" name="Straight Connector 13">
            <a:extLst>
              <a:ext uri="{FF2B5EF4-FFF2-40B4-BE49-F238E27FC236}">
                <a16:creationId xmlns:a16="http://schemas.microsoft.com/office/drawing/2014/main" id="{36E6DC4F-EE3C-5B5C-F7F5-ADEA3EA536C8}"/>
              </a:ext>
            </a:extLst>
          </p:cNvPr>
          <p:cNvCxnSpPr>
            <a:cxnSpLocks/>
            <a:stCxn id="13" idx="1"/>
          </p:cNvCxnSpPr>
          <p:nvPr/>
        </p:nvCxnSpPr>
        <p:spPr>
          <a:xfrm flipH="1" flipV="1">
            <a:off x="7431314" y="4325257"/>
            <a:ext cx="1759814" cy="175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2C09CC-4FD1-9202-67AF-119D240E1D32}"/>
              </a:ext>
            </a:extLst>
          </p:cNvPr>
          <p:cNvSpPr txBox="1"/>
          <p:nvPr/>
        </p:nvSpPr>
        <p:spPr>
          <a:xfrm>
            <a:off x="7314771" y="192515"/>
            <a:ext cx="4746381" cy="338554"/>
          </a:xfrm>
          <a:prstGeom prst="rect">
            <a:avLst/>
          </a:prstGeom>
          <a:noFill/>
          <a:ln w="6350">
            <a:solidFill>
              <a:schemeClr val="tx1"/>
            </a:solidFill>
          </a:ln>
        </p:spPr>
        <p:txBody>
          <a:bodyPr wrap="square" rtlCol="0">
            <a:spAutoFit/>
          </a:bodyPr>
          <a:lstStyle/>
          <a:p>
            <a:pPr algn="just"/>
            <a:r>
              <a:rPr lang="en-GB" sz="1600" dirty="0">
                <a:ea typeface="Cambria" panose="02040503050406030204" pitchFamily="18" charset="0"/>
                <a:cs typeface="Times New Roman" panose="02020603050405020304" pitchFamily="18" charset="0"/>
              </a:rPr>
              <a:t>[T. Steinbacher et al, </a:t>
            </a:r>
            <a:r>
              <a:rPr lang="en-GB" sz="1600" dirty="0" err="1">
                <a:ea typeface="Cambria" panose="02040503050406030204" pitchFamily="18" charset="0"/>
                <a:cs typeface="Times New Roman" panose="02020603050405020304" pitchFamily="18" charset="0"/>
              </a:rPr>
              <a:t>Fus</a:t>
            </a:r>
            <a:r>
              <a:rPr lang="en-GB" sz="1600" dirty="0">
                <a:ea typeface="Cambria" panose="02040503050406030204" pitchFamily="18" charset="0"/>
                <a:cs typeface="Times New Roman" panose="02020603050405020304" pitchFamily="18" charset="0"/>
              </a:rPr>
              <a:t>. Eng. Des. 193 (2023) 113641]</a:t>
            </a:r>
          </a:p>
        </p:txBody>
      </p:sp>
    </p:spTree>
    <p:extLst>
      <p:ext uri="{BB962C8B-B14F-4D97-AF65-F5344CB8AC3E}">
        <p14:creationId xmlns:p14="http://schemas.microsoft.com/office/powerpoint/2010/main" val="87568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4E5DC-3F3F-A59A-779A-4644BA4491CD}"/>
            </a:ext>
          </a:extLst>
        </p:cNvPr>
        <p:cNvGrpSpPr/>
        <p:nvPr/>
      </p:nvGrpSpPr>
      <p:grpSpPr>
        <a:xfrm>
          <a:off x="0" y="0"/>
          <a:ext cx="0" cy="0"/>
          <a:chOff x="0" y="0"/>
          <a:chExt cx="0" cy="0"/>
        </a:xfrm>
      </p:grpSpPr>
      <p:pic>
        <p:nvPicPr>
          <p:cNvPr id="11" name="obr_tilt_2.8deg_-52.6_45_o">
            <a:hlinkClick r:id="" action="ppaction://media"/>
            <a:extLst>
              <a:ext uri="{FF2B5EF4-FFF2-40B4-BE49-F238E27FC236}">
                <a16:creationId xmlns:a16="http://schemas.microsoft.com/office/drawing/2014/main" id="{E015C9DE-8672-FF48-EBDF-CC8CF756C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9622" y="633887"/>
            <a:ext cx="3636509" cy="5864023"/>
          </a:xfrm>
          <a:prstGeom prst="rect">
            <a:avLst/>
          </a:prstGeom>
        </p:spPr>
      </p:pic>
      <p:sp>
        <p:nvSpPr>
          <p:cNvPr id="2" name="Title 1">
            <a:extLst>
              <a:ext uri="{FF2B5EF4-FFF2-40B4-BE49-F238E27FC236}">
                <a16:creationId xmlns:a16="http://schemas.microsoft.com/office/drawing/2014/main" id="{4D977B39-1092-A882-34D6-A043FC685A90}"/>
              </a:ext>
            </a:extLst>
          </p:cNvPr>
          <p:cNvSpPr>
            <a:spLocks noGrp="1"/>
          </p:cNvSpPr>
          <p:nvPr>
            <p:ph type="title"/>
          </p:nvPr>
        </p:nvSpPr>
        <p:spPr>
          <a:xfrm>
            <a:off x="825624" y="130041"/>
            <a:ext cx="6112205" cy="457200"/>
          </a:xfrm>
        </p:spPr>
        <p:txBody>
          <a:bodyPr/>
          <a:lstStyle/>
          <a:p>
            <a:r>
              <a:rPr lang="en-US" sz="2800" dirty="0">
                <a:solidFill>
                  <a:schemeClr val="tx2">
                    <a:lumMod val="60000"/>
                    <a:lumOff val="40000"/>
                  </a:schemeClr>
                </a:solidFill>
              </a:rPr>
              <a:t>Deflection</a:t>
            </a:r>
            <a:r>
              <a:rPr lang="en-US" sz="2800" dirty="0"/>
              <a:t> and </a:t>
            </a:r>
            <a:r>
              <a:rPr lang="en-US" sz="2800" dirty="0">
                <a:solidFill>
                  <a:schemeClr val="accent6">
                    <a:lumMod val="75000"/>
                  </a:schemeClr>
                </a:solidFill>
              </a:rPr>
              <a:t>correction</a:t>
            </a:r>
            <a:endParaRPr lang="en-US" dirty="0"/>
          </a:p>
        </p:txBody>
      </p:sp>
      <p:sp>
        <p:nvSpPr>
          <p:cNvPr id="3" name="Slide Number Placeholder 4">
            <a:extLst>
              <a:ext uri="{FF2B5EF4-FFF2-40B4-BE49-F238E27FC236}">
                <a16:creationId xmlns:a16="http://schemas.microsoft.com/office/drawing/2014/main" id="{956248E0-CE1F-296D-E7B4-50C0ABD50637}"/>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4" name="Footer Placeholder 3">
            <a:extLst>
              <a:ext uri="{FF2B5EF4-FFF2-40B4-BE49-F238E27FC236}">
                <a16:creationId xmlns:a16="http://schemas.microsoft.com/office/drawing/2014/main" id="{5548E383-E6F0-81E8-011F-E15610DAF507}"/>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pic>
        <p:nvPicPr>
          <p:cNvPr id="8" name="Picture 7">
            <a:extLst>
              <a:ext uri="{FF2B5EF4-FFF2-40B4-BE49-F238E27FC236}">
                <a16:creationId xmlns:a16="http://schemas.microsoft.com/office/drawing/2014/main" id="{5D9F23B9-EA59-2476-31AB-EBB8E79D34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89" r="12190"/>
          <a:stretch/>
        </p:blipFill>
        <p:spPr>
          <a:xfrm>
            <a:off x="4847145" y="562265"/>
            <a:ext cx="2535106" cy="5900680"/>
          </a:xfrm>
          <a:prstGeom prst="rect">
            <a:avLst/>
          </a:prstGeom>
        </p:spPr>
      </p:pic>
      <p:pic>
        <p:nvPicPr>
          <p:cNvPr id="9" name="Picture 8">
            <a:extLst>
              <a:ext uri="{FF2B5EF4-FFF2-40B4-BE49-F238E27FC236}">
                <a16:creationId xmlns:a16="http://schemas.microsoft.com/office/drawing/2014/main" id="{46DDEF50-C180-735F-699F-30B3FC91DB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30" y="562265"/>
            <a:ext cx="1518046" cy="5882426"/>
          </a:xfrm>
          <a:prstGeom prst="rect">
            <a:avLst/>
          </a:prstGeom>
        </p:spPr>
      </p:pic>
      <p:sp>
        <p:nvSpPr>
          <p:cNvPr id="10" name="Rectangle 9">
            <a:extLst>
              <a:ext uri="{FF2B5EF4-FFF2-40B4-BE49-F238E27FC236}">
                <a16:creationId xmlns:a16="http://schemas.microsoft.com/office/drawing/2014/main" id="{5A8DFD06-3D8B-D4A4-30AD-76E7661DDAE6}"/>
              </a:ext>
            </a:extLst>
          </p:cNvPr>
          <p:cNvSpPr/>
          <p:nvPr/>
        </p:nvSpPr>
        <p:spPr>
          <a:xfrm>
            <a:off x="7485468" y="365711"/>
            <a:ext cx="4568284" cy="3395801"/>
          </a:xfrm>
          <a:prstGeom prst="rect">
            <a:avLst/>
          </a:prstGeom>
          <a:solidFill>
            <a:sysClr val="window" lastClr="FFFFFF">
              <a:lumMod val="95000"/>
            </a:sysClr>
          </a:solidFill>
          <a:ln w="19050">
            <a:solidFill>
              <a:sysClr val="windowText" lastClr="000000"/>
            </a:solidFill>
          </a:ln>
        </p:spPr>
        <p:txBody>
          <a:bodyPr wrap="square">
            <a:spAutoFit/>
          </a:bodyPr>
          <a:lstStyle/>
          <a:p>
            <a:pPr marL="55688" algn="just">
              <a:spcAft>
                <a:spcPts val="225"/>
              </a:spcAft>
              <a:defRPr/>
            </a:pPr>
            <a:r>
              <a:rPr lang="en-US" u="sng" kern="0" dirty="0">
                <a:solidFill>
                  <a:prstClr val="black"/>
                </a:solidFill>
              </a:rPr>
              <a:t>Due to off-centered lifting.</a:t>
            </a:r>
          </a:p>
          <a:p>
            <a:pPr marL="341438" indent="-285750" algn="just">
              <a:spcAft>
                <a:spcPts val="600"/>
              </a:spcAft>
              <a:buFont typeface="Arial" panose="020B0604020202020204" pitchFamily="34" charset="0"/>
              <a:buChar char="•"/>
              <a:defRPr/>
            </a:pPr>
            <a:r>
              <a:rPr lang="en-US" kern="0" dirty="0">
                <a:solidFill>
                  <a:prstClr val="black"/>
                </a:solidFill>
              </a:rPr>
              <a:t>A preload must be applied prior to lifting. This prevents a sudden deflection of the BB segment when it disengages from its bottom support.</a:t>
            </a:r>
          </a:p>
          <a:p>
            <a:pPr marL="341438" indent="-285750" algn="just">
              <a:spcAft>
                <a:spcPts val="600"/>
              </a:spcAft>
              <a:buFont typeface="Arial" panose="020B0604020202020204" pitchFamily="34" charset="0"/>
              <a:buChar char="•"/>
              <a:defRPr/>
            </a:pPr>
            <a:r>
              <a:rPr lang="en-US" kern="0" dirty="0">
                <a:solidFill>
                  <a:prstClr val="black"/>
                </a:solidFill>
              </a:rPr>
              <a:t>The preloading movement is very small, e.g. ±0.6°.</a:t>
            </a:r>
          </a:p>
          <a:p>
            <a:pPr marL="341438" indent="-285750" algn="just">
              <a:spcAft>
                <a:spcPts val="600"/>
              </a:spcAft>
              <a:buFont typeface="Arial" panose="020B0604020202020204" pitchFamily="34" charset="0"/>
              <a:buChar char="•"/>
              <a:defRPr/>
            </a:pPr>
            <a:r>
              <a:rPr lang="en-US" kern="0" dirty="0">
                <a:solidFill>
                  <a:prstClr val="black"/>
                </a:solidFill>
              </a:rPr>
              <a:t>Rotation about toroidal axis: by gripper tilting mechanism</a:t>
            </a:r>
          </a:p>
          <a:p>
            <a:pPr marL="341438" indent="-285750" algn="just">
              <a:spcAft>
                <a:spcPts val="600"/>
              </a:spcAft>
              <a:buFont typeface="Arial" panose="020B0604020202020204" pitchFamily="34" charset="0"/>
              <a:buChar char="•"/>
              <a:defRPr/>
            </a:pPr>
            <a:r>
              <a:rPr lang="en-US" kern="0" dirty="0">
                <a:solidFill>
                  <a:prstClr val="black"/>
                </a:solidFill>
              </a:rPr>
              <a:t>Rotation about radial axis: by trolley tilting mechanism</a:t>
            </a:r>
          </a:p>
        </p:txBody>
      </p:sp>
      <p:sp>
        <p:nvSpPr>
          <p:cNvPr id="12" name="Arc 11">
            <a:extLst>
              <a:ext uri="{FF2B5EF4-FFF2-40B4-BE49-F238E27FC236}">
                <a16:creationId xmlns:a16="http://schemas.microsoft.com/office/drawing/2014/main" id="{84F9B22E-4884-7DB1-FF5E-CB0615041346}"/>
              </a:ext>
            </a:extLst>
          </p:cNvPr>
          <p:cNvSpPr/>
          <p:nvPr/>
        </p:nvSpPr>
        <p:spPr>
          <a:xfrm rot="8716089">
            <a:off x="5101218" y="3497283"/>
            <a:ext cx="762000" cy="381000"/>
          </a:xfrm>
          <a:prstGeom prst="arc">
            <a:avLst/>
          </a:prstGeom>
          <a:ln w="28575">
            <a:solidFill>
              <a:srgbClr val="0070C0"/>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4E58C325-9E3F-1AE8-4AA4-995A94280981}"/>
              </a:ext>
            </a:extLst>
          </p:cNvPr>
          <p:cNvSpPr/>
          <p:nvPr/>
        </p:nvSpPr>
        <p:spPr>
          <a:xfrm rot="8716089">
            <a:off x="269252" y="4484909"/>
            <a:ext cx="762000" cy="381000"/>
          </a:xfrm>
          <a:prstGeom prst="arc">
            <a:avLst/>
          </a:prstGeom>
          <a:ln w="28575">
            <a:solidFill>
              <a:srgbClr val="0070C0"/>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0000"/>
              </a:solidFill>
            </a:endParaRPr>
          </a:p>
        </p:txBody>
      </p:sp>
      <p:sp>
        <p:nvSpPr>
          <p:cNvPr id="14" name="Arc 13">
            <a:extLst>
              <a:ext uri="{FF2B5EF4-FFF2-40B4-BE49-F238E27FC236}">
                <a16:creationId xmlns:a16="http://schemas.microsoft.com/office/drawing/2014/main" id="{EAE51DC2-1BC1-34D1-1FD2-BEC8EA1B8CEE}"/>
              </a:ext>
            </a:extLst>
          </p:cNvPr>
          <p:cNvSpPr/>
          <p:nvPr/>
        </p:nvSpPr>
        <p:spPr>
          <a:xfrm rot="18656096" flipH="1" flipV="1">
            <a:off x="152596" y="609941"/>
            <a:ext cx="807368" cy="772477"/>
          </a:xfrm>
          <a:prstGeom prst="arc">
            <a:avLst/>
          </a:prstGeom>
          <a:ln w="28575">
            <a:solidFill>
              <a:schemeClr val="accent6">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BE799CFF-A0A1-42EB-7639-96344EFB3601}"/>
              </a:ext>
            </a:extLst>
          </p:cNvPr>
          <p:cNvSpPr/>
          <p:nvPr/>
        </p:nvSpPr>
        <p:spPr>
          <a:xfrm rot="18656096" flipH="1" flipV="1">
            <a:off x="5270846" y="1100725"/>
            <a:ext cx="807368" cy="772477"/>
          </a:xfrm>
          <a:prstGeom prst="arc">
            <a:avLst/>
          </a:prstGeom>
          <a:ln w="28575">
            <a:solidFill>
              <a:schemeClr val="accent6">
                <a:lumMod val="7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81C6F1A1-3057-A341-1936-4A3A3CA73A35}"/>
              </a:ext>
            </a:extLst>
          </p:cNvPr>
          <p:cNvCxnSpPr>
            <a:cxnSpLocks/>
          </p:cNvCxnSpPr>
          <p:nvPr/>
        </p:nvCxnSpPr>
        <p:spPr>
          <a:xfrm>
            <a:off x="4280708" y="488745"/>
            <a:ext cx="1341060" cy="1286666"/>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C3FAAD-D152-A799-FC21-1DFF5012A116}"/>
              </a:ext>
            </a:extLst>
          </p:cNvPr>
          <p:cNvCxnSpPr>
            <a:cxnSpLocks/>
          </p:cNvCxnSpPr>
          <p:nvPr/>
        </p:nvCxnSpPr>
        <p:spPr>
          <a:xfrm flipH="1">
            <a:off x="481317" y="438150"/>
            <a:ext cx="719058" cy="430411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2EBC5-3B23-EEE4-B2AE-E93E73C9B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7BCB1-A47C-F2D6-8F73-BEBD7FB9B7B9}"/>
              </a:ext>
            </a:extLst>
          </p:cNvPr>
          <p:cNvSpPr>
            <a:spLocks noGrp="1"/>
          </p:cNvSpPr>
          <p:nvPr>
            <p:ph type="title"/>
          </p:nvPr>
        </p:nvSpPr>
        <p:spPr/>
        <p:txBody>
          <a:bodyPr/>
          <a:lstStyle/>
          <a:p>
            <a:r>
              <a:rPr lang="en-US" dirty="0"/>
              <a:t>Summary</a:t>
            </a:r>
            <a:endParaRPr lang="da-DK" dirty="0"/>
          </a:p>
        </p:txBody>
      </p:sp>
      <p:sp>
        <p:nvSpPr>
          <p:cNvPr id="5" name="Slide Number Placeholder 4">
            <a:extLst>
              <a:ext uri="{FF2B5EF4-FFF2-40B4-BE49-F238E27FC236}">
                <a16:creationId xmlns:a16="http://schemas.microsoft.com/office/drawing/2014/main" id="{19D8B9B6-8B4A-EE68-6522-4E2671B09024}"/>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6" name="Footer Placeholder 3">
            <a:extLst>
              <a:ext uri="{FF2B5EF4-FFF2-40B4-BE49-F238E27FC236}">
                <a16:creationId xmlns:a16="http://schemas.microsoft.com/office/drawing/2014/main" id="{ACF36F00-5385-07B5-9188-0B2941EA801D}"/>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
        <p:nvSpPr>
          <p:cNvPr id="7" name="Rectangle 6">
            <a:extLst>
              <a:ext uri="{FF2B5EF4-FFF2-40B4-BE49-F238E27FC236}">
                <a16:creationId xmlns:a16="http://schemas.microsoft.com/office/drawing/2014/main" id="{5BC094B5-7724-2CFB-4108-8E08AD9F043E}"/>
              </a:ext>
            </a:extLst>
          </p:cNvPr>
          <p:cNvSpPr/>
          <p:nvPr/>
        </p:nvSpPr>
        <p:spPr>
          <a:xfrm>
            <a:off x="210029" y="837507"/>
            <a:ext cx="7489372" cy="3916457"/>
          </a:xfrm>
          <a:prstGeom prst="rect">
            <a:avLst/>
          </a:prstGeom>
          <a:solidFill>
            <a:sysClr val="window" lastClr="FFFFFF">
              <a:lumMod val="95000"/>
            </a:sysClr>
          </a:solidFill>
          <a:ln w="19050">
            <a:solidFill>
              <a:sysClr val="windowText" lastClr="000000"/>
            </a:solidFill>
          </a:ln>
        </p:spPr>
        <p:txBody>
          <a:bodyPr wrap="square">
            <a:spAutoFit/>
          </a:bodyPr>
          <a:lstStyle/>
          <a:p>
            <a:pPr marL="55688" algn="just">
              <a:spcAft>
                <a:spcPts val="300"/>
              </a:spcAft>
              <a:defRPr/>
            </a:pPr>
            <a:r>
              <a:rPr lang="en-US" u="sng" kern="0" dirty="0"/>
              <a:t>Status:</a:t>
            </a:r>
          </a:p>
          <a:p>
            <a:pPr marL="55688" algn="just">
              <a:spcAft>
                <a:spcPts val="300"/>
              </a:spcAft>
              <a:defRPr/>
            </a:pPr>
            <a:r>
              <a:rPr lang="en-US" kern="0" dirty="0"/>
              <a:t>Design of an integrated concept for BB remote replacement:</a:t>
            </a:r>
          </a:p>
          <a:p>
            <a:pPr marL="341438" indent="-285750" algn="just">
              <a:spcAft>
                <a:spcPts val="300"/>
              </a:spcAft>
              <a:buFont typeface="Arial" panose="020B0604020202020204" pitchFamily="34" charset="0"/>
              <a:buChar char="•"/>
              <a:defRPr/>
            </a:pPr>
            <a:r>
              <a:rPr lang="en-US" kern="0" dirty="0"/>
              <a:t>Design </a:t>
            </a:r>
            <a:r>
              <a:rPr lang="en-GB" kern="0" dirty="0"/>
              <a:t>withstands all loads that occur during the handling.</a:t>
            </a:r>
            <a:endParaRPr lang="en-US" kern="0" dirty="0"/>
          </a:p>
          <a:p>
            <a:pPr marL="341438" indent="-285750" algn="just">
              <a:spcAft>
                <a:spcPts val="300"/>
              </a:spcAft>
              <a:buFont typeface="Arial" panose="020B0604020202020204" pitchFamily="34" charset="0"/>
              <a:buChar char="•"/>
              <a:defRPr/>
            </a:pPr>
            <a:r>
              <a:rPr lang="en-US" kern="0" dirty="0"/>
              <a:t>Capability to perform the required manipulations and the engagement with the BB.</a:t>
            </a:r>
          </a:p>
          <a:p>
            <a:pPr marL="341438" indent="-285750" algn="just">
              <a:spcAft>
                <a:spcPts val="300"/>
              </a:spcAft>
              <a:buFont typeface="Arial" panose="020B0604020202020204" pitchFamily="34" charset="0"/>
              <a:buChar char="•"/>
              <a:defRPr/>
            </a:pPr>
            <a:r>
              <a:rPr lang="en-US" kern="0" dirty="0"/>
              <a:t>Fits within the available space.</a:t>
            </a:r>
          </a:p>
          <a:p>
            <a:pPr marL="341438" indent="-285750" algn="just">
              <a:spcAft>
                <a:spcPts val="1200"/>
              </a:spcAft>
              <a:buFont typeface="Arial" panose="020B0604020202020204" pitchFamily="34" charset="0"/>
              <a:buChar char="•"/>
              <a:defRPr/>
            </a:pPr>
            <a:r>
              <a:rPr lang="en-US" kern="0" dirty="0"/>
              <a:t>Suitable interface to BB identified.</a:t>
            </a:r>
          </a:p>
          <a:p>
            <a:pPr marL="55688" algn="just">
              <a:spcAft>
                <a:spcPts val="300"/>
              </a:spcAft>
              <a:defRPr/>
            </a:pPr>
            <a:r>
              <a:rPr lang="en-US" u="sng" kern="0" dirty="0"/>
              <a:t>Next steps:</a:t>
            </a:r>
          </a:p>
          <a:p>
            <a:pPr marL="341438" indent="-285750" algn="just">
              <a:spcAft>
                <a:spcPts val="300"/>
              </a:spcAft>
              <a:buFont typeface="Arial" panose="020B0604020202020204" pitchFamily="34" charset="0"/>
              <a:buChar char="•"/>
              <a:defRPr/>
            </a:pPr>
            <a:r>
              <a:rPr lang="en-US" kern="0" dirty="0"/>
              <a:t>Further design developments e.g., cable routing.</a:t>
            </a:r>
          </a:p>
          <a:p>
            <a:pPr marL="341438" indent="-285750" algn="just">
              <a:spcAft>
                <a:spcPts val="300"/>
              </a:spcAft>
              <a:buFont typeface="Arial" panose="020B0604020202020204" pitchFamily="34" charset="0"/>
              <a:buChar char="•"/>
              <a:defRPr/>
            </a:pPr>
            <a:r>
              <a:rPr lang="en-US" kern="0" dirty="0"/>
              <a:t>Recovery scenarios</a:t>
            </a:r>
          </a:p>
          <a:p>
            <a:pPr marL="341438" indent="-285750" algn="just">
              <a:spcAft>
                <a:spcPts val="300"/>
              </a:spcAft>
              <a:buFont typeface="Arial" panose="020B0604020202020204" pitchFamily="34" charset="0"/>
              <a:buChar char="•"/>
              <a:defRPr/>
            </a:pPr>
            <a:r>
              <a:rPr lang="en-US" kern="0" dirty="0"/>
              <a:t>BB position monitoring and control system development.</a:t>
            </a:r>
          </a:p>
          <a:p>
            <a:pPr marL="341438" indent="-285750" algn="just">
              <a:spcAft>
                <a:spcPts val="300"/>
              </a:spcAft>
              <a:buFont typeface="Arial" panose="020B0604020202020204" pitchFamily="34" charset="0"/>
              <a:buChar char="•"/>
              <a:defRPr/>
            </a:pPr>
            <a:r>
              <a:rPr lang="en-US" kern="0" dirty="0"/>
              <a:t>Validation in test facility.</a:t>
            </a:r>
          </a:p>
        </p:txBody>
      </p:sp>
      <p:pic>
        <p:nvPicPr>
          <p:cNvPr id="3" name="Picture 2">
            <a:extLst>
              <a:ext uri="{FF2B5EF4-FFF2-40B4-BE49-F238E27FC236}">
                <a16:creationId xmlns:a16="http://schemas.microsoft.com/office/drawing/2014/main" id="{D28C1D7F-BC28-B0B5-D8E3-61E9A08DAC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624"/>
          <a:stretch/>
        </p:blipFill>
        <p:spPr>
          <a:xfrm>
            <a:off x="8160873" y="649715"/>
            <a:ext cx="2549096" cy="5786448"/>
          </a:xfrm>
          <a:prstGeom prst="rect">
            <a:avLst/>
          </a:prstGeom>
        </p:spPr>
      </p:pic>
    </p:spTree>
    <p:extLst>
      <p:ext uri="{BB962C8B-B14F-4D97-AF65-F5344CB8AC3E}">
        <p14:creationId xmlns:p14="http://schemas.microsoft.com/office/powerpoint/2010/main" val="579939166"/>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TemplateConfiguration><![CDATA[{"documentContentValidatorConfiguration":{"enableDocumentContentValidator":false,"documentContentValidatorVersion":0},"elementsMetadata":[],"slideId":"636957680393408391","enableDocumentContentUpdater":true,"version":"1.2"}]]></TemplafySlideTemplateConfiguration>
</file>

<file path=customXml/item5.xml><?xml version="1.0" encoding="utf-8"?>
<TemplafySlideFormConfiguration><![CDATA[{"formFields":[],"formDataEntries":[]}]]></TemplafySlideFormConfiguration>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4.xml><?xml version="1.0" encoding="utf-8"?>
<ds:datastoreItem xmlns:ds="http://schemas.openxmlformats.org/officeDocument/2006/customXml" ds:itemID="{EA90739A-9F69-412A-A0DA-32934AD77394}">
  <ds:schemaRefs/>
</ds:datastoreItem>
</file>

<file path=customXml/itemProps5.xml><?xml version="1.0" encoding="utf-8"?>
<ds:datastoreItem xmlns:ds="http://schemas.openxmlformats.org/officeDocument/2006/customXml" ds:itemID="{23E562A1-E6A6-4683-8649-E68920746C9D}">
  <ds:schemaRefs/>
</ds:datastoreItem>
</file>

<file path=docProps/app.xml><?xml version="1.0" encoding="utf-8"?>
<Properties xmlns="http://schemas.openxmlformats.org/officeDocument/2006/extended-properties" xmlns:vt="http://schemas.openxmlformats.org/officeDocument/2006/docPropsVTypes">
  <Template/>
  <TotalTime>941</TotalTime>
  <Words>688</Words>
  <Application>Microsoft Office PowerPoint</Application>
  <PresentationFormat>Widescreen</PresentationFormat>
  <Paragraphs>80</Paragraphs>
  <Slides>10</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Cambria</vt:lpstr>
      <vt:lpstr>Cambria Math</vt:lpstr>
      <vt:lpstr>Wingdings</vt:lpstr>
      <vt:lpstr>EUROfusion.1line_5_3_2019</vt:lpstr>
      <vt:lpstr>RH concept of EU DEMO blankets </vt:lpstr>
      <vt:lpstr>Overview</vt:lpstr>
      <vt:lpstr>Blanket segment removal kinematics</vt:lpstr>
      <vt:lpstr>BB segment removal</vt:lpstr>
      <vt:lpstr>Design of BB transporter</vt:lpstr>
      <vt:lpstr>Space constraints inside the upper port</vt:lpstr>
      <vt:lpstr>Engagement with BB</vt:lpstr>
      <vt:lpstr>Deflection and correction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Christian Bachmann</cp:lastModifiedBy>
  <cp:revision>24</cp:revision>
  <dcterms:created xsi:type="dcterms:W3CDTF">2023-11-15T09:40:03Z</dcterms:created>
  <dcterms:modified xsi:type="dcterms:W3CDTF">2024-03-19T08:35:17Z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