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7"/>
  </p:notesMasterIdLst>
  <p:sldIdLst>
    <p:sldId id="256" r:id="rId5"/>
    <p:sldId id="257" r:id="rId6"/>
    <p:sldId id="258" r:id="rId7"/>
    <p:sldId id="259" r:id="rId8"/>
    <p:sldId id="260" r:id="rId9"/>
    <p:sldId id="263" r:id="rId10"/>
    <p:sldId id="261" r:id="rId11"/>
    <p:sldId id="262" r:id="rId12"/>
    <p:sldId id="266" r:id="rId13"/>
    <p:sldId id="277" r:id="rId14"/>
    <p:sldId id="271" r:id="rId15"/>
    <p:sldId id="280" r:id="rId16"/>
    <p:sldId id="281" r:id="rId17"/>
    <p:sldId id="394" r:id="rId18"/>
    <p:sldId id="282" r:id="rId19"/>
    <p:sldId id="283" r:id="rId20"/>
    <p:sldId id="276" r:id="rId21"/>
    <p:sldId id="273" r:id="rId22"/>
    <p:sldId id="397" r:id="rId23"/>
    <p:sldId id="269" r:id="rId24"/>
    <p:sldId id="278" r:id="rId25"/>
    <p:sldId id="3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ECF0F7"/>
    <a:srgbClr val="D6E6F4"/>
    <a:srgbClr val="FFFF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505CF7-D6F3-48FF-B6CA-C6CB54BEB57B}" v="278" dt="2024-04-09T13:53:00.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4660"/>
  </p:normalViewPr>
  <p:slideViewPr>
    <p:cSldViewPr snapToGrid="0">
      <p:cViewPr varScale="1">
        <p:scale>
          <a:sx n="78" d="100"/>
          <a:sy n="78" d="100"/>
        </p:scale>
        <p:origin x="3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ittrich" userId="ecf60eb7-1006-444b-b439-60f39b973d78" providerId="ADAL" clId="{68973724-012B-4A37-B577-6B50C901E0D7}"/>
    <pc:docChg chg="undo redo custSel addSld delSld modSld sldOrd modMainMaster">
      <pc:chgData name="Laura Dittrich" userId="ecf60eb7-1006-444b-b439-60f39b973d78" providerId="ADAL" clId="{68973724-012B-4A37-B577-6B50C901E0D7}" dt="2024-04-05T15:06:31.763" v="16020" actId="20577"/>
      <pc:docMkLst>
        <pc:docMk/>
      </pc:docMkLst>
      <pc:sldChg chg="addSp modSp mod">
        <pc:chgData name="Laura Dittrich" userId="ecf60eb7-1006-444b-b439-60f39b973d78" providerId="ADAL" clId="{68973724-012B-4A37-B577-6B50C901E0D7}" dt="2024-04-05T09:57:15.983" v="14257" actId="20577"/>
        <pc:sldMkLst>
          <pc:docMk/>
          <pc:sldMk cId="247106485" sldId="256"/>
        </pc:sldMkLst>
        <pc:spChg chg="mod">
          <ac:chgData name="Laura Dittrich" userId="ecf60eb7-1006-444b-b439-60f39b973d78" providerId="ADAL" clId="{68973724-012B-4A37-B577-6B50C901E0D7}" dt="2024-03-21T09:11:44.213" v="6" actId="14100"/>
          <ac:spMkLst>
            <pc:docMk/>
            <pc:sldMk cId="247106485" sldId="256"/>
            <ac:spMk id="2" creationId="{FA90DF84-45A5-E8B6-2356-A083BD3B6272}"/>
          </ac:spMkLst>
        </pc:spChg>
        <pc:spChg chg="mod">
          <ac:chgData name="Laura Dittrich" userId="ecf60eb7-1006-444b-b439-60f39b973d78" providerId="ADAL" clId="{68973724-012B-4A37-B577-6B50C901E0D7}" dt="2024-03-21T14:35:19.238" v="155" actId="20577"/>
          <ac:spMkLst>
            <pc:docMk/>
            <pc:sldMk cId="247106485" sldId="256"/>
            <ac:spMk id="3" creationId="{68F44253-FAF4-4571-7B1E-85B86398C1C5}"/>
          </ac:spMkLst>
        </pc:spChg>
        <pc:spChg chg="mod">
          <ac:chgData name="Laura Dittrich" userId="ecf60eb7-1006-444b-b439-60f39b973d78" providerId="ADAL" clId="{68973724-012B-4A37-B577-6B50C901E0D7}" dt="2024-03-21T09:12:15.153" v="65" actId="27636"/>
          <ac:spMkLst>
            <pc:docMk/>
            <pc:sldMk cId="247106485" sldId="256"/>
            <ac:spMk id="4" creationId="{5CE95A6E-2526-20D0-7292-7712306271DC}"/>
          </ac:spMkLst>
        </pc:spChg>
        <pc:spChg chg="mod">
          <ac:chgData name="Laura Dittrich" userId="ecf60eb7-1006-444b-b439-60f39b973d78" providerId="ADAL" clId="{68973724-012B-4A37-B577-6B50C901E0D7}" dt="2024-03-21T09:11:17.014" v="3"/>
          <ac:spMkLst>
            <pc:docMk/>
            <pc:sldMk cId="247106485" sldId="256"/>
            <ac:spMk id="5" creationId="{77D306BE-80AF-BAD6-579C-9B0413B066C6}"/>
          </ac:spMkLst>
        </pc:spChg>
        <pc:spChg chg="add mod">
          <ac:chgData name="Laura Dittrich" userId="ecf60eb7-1006-444b-b439-60f39b973d78" providerId="ADAL" clId="{68973724-012B-4A37-B577-6B50C901E0D7}" dt="2024-04-05T09:57:15.983" v="14257" actId="20577"/>
          <ac:spMkLst>
            <pc:docMk/>
            <pc:sldMk cId="247106485" sldId="256"/>
            <ac:spMk id="6" creationId="{AAB47F2C-AD76-EBF0-569A-C9A844A43F16}"/>
          </ac:spMkLst>
        </pc:spChg>
      </pc:sldChg>
      <pc:sldChg chg="addSp delSp modSp new mod modAnim">
        <pc:chgData name="Laura Dittrich" userId="ecf60eb7-1006-444b-b439-60f39b973d78" providerId="ADAL" clId="{68973724-012B-4A37-B577-6B50C901E0D7}" dt="2024-04-05T15:03:25.573" v="16011" actId="14100"/>
        <pc:sldMkLst>
          <pc:docMk/>
          <pc:sldMk cId="3906880462" sldId="257"/>
        </pc:sldMkLst>
        <pc:spChg chg="mod">
          <ac:chgData name="Laura Dittrich" userId="ecf60eb7-1006-444b-b439-60f39b973d78" providerId="ADAL" clId="{68973724-012B-4A37-B577-6B50C901E0D7}" dt="2024-03-21T14:36:14.809" v="189" actId="20577"/>
          <ac:spMkLst>
            <pc:docMk/>
            <pc:sldMk cId="3906880462" sldId="257"/>
            <ac:spMk id="2" creationId="{AC70E920-87A6-F2C4-6B8C-6F790C657841}"/>
          </ac:spMkLst>
        </pc:spChg>
        <pc:spChg chg="mod">
          <ac:chgData name="Laura Dittrich" userId="ecf60eb7-1006-444b-b439-60f39b973d78" providerId="ADAL" clId="{68973724-012B-4A37-B577-6B50C901E0D7}" dt="2024-04-05T15:03:25.573" v="16011" actId="14100"/>
          <ac:spMkLst>
            <pc:docMk/>
            <pc:sldMk cId="3906880462" sldId="257"/>
            <ac:spMk id="3" creationId="{FC3E9FBE-C1AF-70B5-2E21-1D1B8FF7E69F}"/>
          </ac:spMkLst>
        </pc:spChg>
        <pc:spChg chg="mod">
          <ac:chgData name="Laura Dittrich" userId="ecf60eb7-1006-444b-b439-60f39b973d78" providerId="ADAL" clId="{68973724-012B-4A37-B577-6B50C901E0D7}" dt="2024-03-21T09:13:12.305" v="144" actId="20577"/>
          <ac:spMkLst>
            <pc:docMk/>
            <pc:sldMk cId="3906880462" sldId="257"/>
            <ac:spMk id="4" creationId="{57A07ADB-1C52-7468-E004-9B964A66C0D1}"/>
          </ac:spMkLst>
        </pc:spChg>
        <pc:spChg chg="add del mod">
          <ac:chgData name="Laura Dittrich" userId="ecf60eb7-1006-444b-b439-60f39b973d78" providerId="ADAL" clId="{68973724-012B-4A37-B577-6B50C901E0D7}" dt="2024-04-05T10:03:44.305" v="14413" actId="478"/>
          <ac:spMkLst>
            <pc:docMk/>
            <pc:sldMk cId="3906880462" sldId="257"/>
            <ac:spMk id="6" creationId="{102740A1-13DF-6F85-3F2A-72D65E624BEF}"/>
          </ac:spMkLst>
        </pc:spChg>
      </pc:sldChg>
      <pc:sldChg chg="new del">
        <pc:chgData name="Laura Dittrich" userId="ecf60eb7-1006-444b-b439-60f39b973d78" providerId="ADAL" clId="{68973724-012B-4A37-B577-6B50C901E0D7}" dt="2024-03-21T09:13:28.400" v="148" actId="47"/>
        <pc:sldMkLst>
          <pc:docMk/>
          <pc:sldMk cId="1880666267" sldId="258"/>
        </pc:sldMkLst>
      </pc:sldChg>
      <pc:sldChg chg="addSp delSp modSp new mod delAnim modAnim">
        <pc:chgData name="Laura Dittrich" userId="ecf60eb7-1006-444b-b439-60f39b973d78" providerId="ADAL" clId="{68973724-012B-4A37-B577-6B50C901E0D7}" dt="2024-04-04T11:51:21.804" v="7749"/>
        <pc:sldMkLst>
          <pc:docMk/>
          <pc:sldMk cId="2367309916" sldId="258"/>
        </pc:sldMkLst>
        <pc:spChg chg="mod">
          <ac:chgData name="Laura Dittrich" userId="ecf60eb7-1006-444b-b439-60f39b973d78" providerId="ADAL" clId="{68973724-012B-4A37-B577-6B50C901E0D7}" dt="2024-03-21T14:59:34.452" v="615" actId="20577"/>
          <ac:spMkLst>
            <pc:docMk/>
            <pc:sldMk cId="2367309916" sldId="258"/>
            <ac:spMk id="2" creationId="{80650EE2-A4ED-001F-998E-276365082D32}"/>
          </ac:spMkLst>
        </pc:spChg>
        <pc:spChg chg="add mod">
          <ac:chgData name="Laura Dittrich" userId="ecf60eb7-1006-444b-b439-60f39b973d78" providerId="ADAL" clId="{68973724-012B-4A37-B577-6B50C901E0D7}" dt="2024-03-25T08:26:18.319" v="888" actId="1076"/>
          <ac:spMkLst>
            <pc:docMk/>
            <pc:sldMk cId="2367309916" sldId="258"/>
            <ac:spMk id="3" creationId="{18866B53-3B0C-71DC-D519-BB53BAC782D4}"/>
          </ac:spMkLst>
        </pc:spChg>
        <pc:spChg chg="del">
          <ac:chgData name="Laura Dittrich" userId="ecf60eb7-1006-444b-b439-60f39b973d78" providerId="ADAL" clId="{68973724-012B-4A37-B577-6B50C901E0D7}" dt="2024-03-21T14:40:14.612" v="390"/>
          <ac:spMkLst>
            <pc:docMk/>
            <pc:sldMk cId="2367309916" sldId="258"/>
            <ac:spMk id="3" creationId="{3F16F2CA-1F2F-7FC6-00B0-5AB962E79700}"/>
          </ac:spMkLst>
        </pc:spChg>
        <pc:spChg chg="add mod">
          <ac:chgData name="Laura Dittrich" userId="ecf60eb7-1006-444b-b439-60f39b973d78" providerId="ADAL" clId="{68973724-012B-4A37-B577-6B50C901E0D7}" dt="2024-03-25T08:47:28.080" v="998" actId="113"/>
          <ac:spMkLst>
            <pc:docMk/>
            <pc:sldMk cId="2367309916" sldId="258"/>
            <ac:spMk id="6" creationId="{D2CDE27E-C16E-AE18-66DE-7ECA30C6ED1A}"/>
          </ac:spMkLst>
        </pc:spChg>
        <pc:spChg chg="add del mod">
          <ac:chgData name="Laura Dittrich" userId="ecf60eb7-1006-444b-b439-60f39b973d78" providerId="ADAL" clId="{68973724-012B-4A37-B577-6B50C901E0D7}" dt="2024-03-25T13:08:09.190" v="1476" actId="478"/>
          <ac:spMkLst>
            <pc:docMk/>
            <pc:sldMk cId="2367309916" sldId="258"/>
            <ac:spMk id="7" creationId="{2F5F5281-DCC5-CB0A-E117-78C24A28F1F4}"/>
          </ac:spMkLst>
        </pc:spChg>
        <pc:spChg chg="add mod">
          <ac:chgData name="Laura Dittrich" userId="ecf60eb7-1006-444b-b439-60f39b973d78" providerId="ADAL" clId="{68973724-012B-4A37-B577-6B50C901E0D7}" dt="2024-03-25T08:27:17.975" v="894" actId="20578"/>
          <ac:spMkLst>
            <pc:docMk/>
            <pc:sldMk cId="2367309916" sldId="258"/>
            <ac:spMk id="8" creationId="{F4E5D9A1-8197-A694-2E1F-AA5962B4372B}"/>
          </ac:spMkLst>
        </pc:spChg>
        <pc:spChg chg="add mod">
          <ac:chgData name="Laura Dittrich" userId="ecf60eb7-1006-444b-b439-60f39b973d78" providerId="ADAL" clId="{68973724-012B-4A37-B577-6B50C901E0D7}" dt="2024-03-25T13:08:01.770" v="1475"/>
          <ac:spMkLst>
            <pc:docMk/>
            <pc:sldMk cId="2367309916" sldId="258"/>
            <ac:spMk id="9" creationId="{F463598F-9066-0FAB-3916-646AD4CC5057}"/>
          </ac:spMkLst>
        </pc:spChg>
        <pc:spChg chg="add del mod">
          <ac:chgData name="Laura Dittrich" userId="ecf60eb7-1006-444b-b439-60f39b973d78" providerId="ADAL" clId="{68973724-012B-4A37-B577-6B50C901E0D7}" dt="2024-03-21T15:33:04.119" v="752"/>
          <ac:spMkLst>
            <pc:docMk/>
            <pc:sldMk cId="2367309916" sldId="258"/>
            <ac:spMk id="10" creationId="{737D0779-BA89-7F8A-BCA4-2087564471DB}"/>
          </ac:spMkLst>
        </pc:spChg>
        <pc:spChg chg="add mod">
          <ac:chgData name="Laura Dittrich" userId="ecf60eb7-1006-444b-b439-60f39b973d78" providerId="ADAL" clId="{68973724-012B-4A37-B577-6B50C901E0D7}" dt="2024-03-25T13:08:10.055" v="1477"/>
          <ac:spMkLst>
            <pc:docMk/>
            <pc:sldMk cId="2367309916" sldId="258"/>
            <ac:spMk id="10" creationId="{E96E80C9-09FA-85DA-2F96-6FE4C58E7E07}"/>
          </ac:spMkLst>
        </pc:spChg>
        <pc:spChg chg="add del mod">
          <ac:chgData name="Laura Dittrich" userId="ecf60eb7-1006-444b-b439-60f39b973d78" providerId="ADAL" clId="{68973724-012B-4A37-B577-6B50C901E0D7}" dt="2024-03-21T15:34:20.890" v="775" actId="478"/>
          <ac:spMkLst>
            <pc:docMk/>
            <pc:sldMk cId="2367309916" sldId="258"/>
            <ac:spMk id="16" creationId="{D4503936-4152-2BD8-377A-59CCD24AEB38}"/>
          </ac:spMkLst>
        </pc:spChg>
        <pc:spChg chg="add del mod">
          <ac:chgData name="Laura Dittrich" userId="ecf60eb7-1006-444b-b439-60f39b973d78" providerId="ADAL" clId="{68973724-012B-4A37-B577-6B50C901E0D7}" dt="2024-03-21T15:34:42.374" v="784" actId="478"/>
          <ac:spMkLst>
            <pc:docMk/>
            <pc:sldMk cId="2367309916" sldId="258"/>
            <ac:spMk id="19" creationId="{97500439-B74E-BC0D-62CB-679BD5868827}"/>
          </ac:spMkLst>
        </pc:spChg>
        <pc:spChg chg="add mod">
          <ac:chgData name="Laura Dittrich" userId="ecf60eb7-1006-444b-b439-60f39b973d78" providerId="ADAL" clId="{68973724-012B-4A37-B577-6B50C901E0D7}" dt="2024-03-25T10:50:04.896" v="1417" actId="1035"/>
          <ac:spMkLst>
            <pc:docMk/>
            <pc:sldMk cId="2367309916" sldId="258"/>
            <ac:spMk id="22" creationId="{561E64DD-1F0F-7817-3B4D-9CBC5CE12EE6}"/>
          </ac:spMkLst>
        </pc:spChg>
        <pc:picChg chg="add del mod">
          <ac:chgData name="Laura Dittrich" userId="ecf60eb7-1006-444b-b439-60f39b973d78" providerId="ADAL" clId="{68973724-012B-4A37-B577-6B50C901E0D7}" dt="2024-03-21T15:32:58.174" v="751" actId="478"/>
          <ac:picMkLst>
            <pc:docMk/>
            <pc:sldMk cId="2367309916" sldId="258"/>
            <ac:picMk id="7" creationId="{305EBB56-3FC1-5F53-2B9A-4F52D812BA86}"/>
          </ac:picMkLst>
        </pc:picChg>
        <pc:picChg chg="add mod ord">
          <ac:chgData name="Laura Dittrich" userId="ecf60eb7-1006-444b-b439-60f39b973d78" providerId="ADAL" clId="{68973724-012B-4A37-B577-6B50C901E0D7}" dt="2024-04-04T11:46:52.081" v="7737" actId="167"/>
          <ac:picMkLst>
            <pc:docMk/>
            <pc:sldMk cId="2367309916" sldId="258"/>
            <ac:picMk id="7" creationId="{F293AEAC-E14D-465D-147E-8285C87FFD40}"/>
          </ac:picMkLst>
        </pc:picChg>
        <pc:picChg chg="add del mod modCrop">
          <ac:chgData name="Laura Dittrich" userId="ecf60eb7-1006-444b-b439-60f39b973d78" providerId="ADAL" clId="{68973724-012B-4A37-B577-6B50C901E0D7}" dt="2024-03-21T15:34:25.079" v="779" actId="478"/>
          <ac:picMkLst>
            <pc:docMk/>
            <pc:sldMk cId="2367309916" sldId="258"/>
            <ac:picMk id="12" creationId="{83AAD066-0F48-B8DF-C4EE-98C27311A661}"/>
          </ac:picMkLst>
        </pc:picChg>
        <pc:picChg chg="add del mod ord">
          <ac:chgData name="Laura Dittrich" userId="ecf60eb7-1006-444b-b439-60f39b973d78" providerId="ADAL" clId="{68973724-012B-4A37-B577-6B50C901E0D7}" dt="2024-04-04T11:46:56.196" v="7738" actId="478"/>
          <ac:picMkLst>
            <pc:docMk/>
            <pc:sldMk cId="2367309916" sldId="258"/>
            <ac:picMk id="14" creationId="{C77D57E4-72D0-6324-5018-68877F204D0F}"/>
          </ac:picMkLst>
        </pc:picChg>
        <pc:picChg chg="add mod">
          <ac:chgData name="Laura Dittrich" userId="ecf60eb7-1006-444b-b439-60f39b973d78" providerId="ADAL" clId="{68973724-012B-4A37-B577-6B50C901E0D7}" dt="2024-03-21T15:34:19.831" v="774" actId="1076"/>
          <ac:picMkLst>
            <pc:docMk/>
            <pc:sldMk cId="2367309916" sldId="258"/>
            <ac:picMk id="17" creationId="{A2B3573A-A4FF-C363-B44D-254BD665F49F}"/>
          </ac:picMkLst>
        </pc:picChg>
        <pc:picChg chg="add mod">
          <ac:chgData name="Laura Dittrich" userId="ecf60eb7-1006-444b-b439-60f39b973d78" providerId="ADAL" clId="{68973724-012B-4A37-B577-6B50C901E0D7}" dt="2024-03-25T08:28:52.179" v="909" actId="1076"/>
          <ac:picMkLst>
            <pc:docMk/>
            <pc:sldMk cId="2367309916" sldId="258"/>
            <ac:picMk id="21" creationId="{6D9B07D1-094C-7749-F1C4-0E6341ECFE47}"/>
          </ac:picMkLst>
        </pc:picChg>
      </pc:sldChg>
      <pc:sldChg chg="new del">
        <pc:chgData name="Laura Dittrich" userId="ecf60eb7-1006-444b-b439-60f39b973d78" providerId="ADAL" clId="{68973724-012B-4A37-B577-6B50C901E0D7}" dt="2024-03-21T09:13:23.060" v="145" actId="47"/>
        <pc:sldMkLst>
          <pc:docMk/>
          <pc:sldMk cId="4158985745" sldId="258"/>
        </pc:sldMkLst>
      </pc:sldChg>
      <pc:sldChg chg="new del">
        <pc:chgData name="Laura Dittrich" userId="ecf60eb7-1006-444b-b439-60f39b973d78" providerId="ADAL" clId="{68973724-012B-4A37-B577-6B50C901E0D7}" dt="2024-03-21T09:13:23.790" v="146" actId="47"/>
        <pc:sldMkLst>
          <pc:docMk/>
          <pc:sldMk cId="1922035004" sldId="259"/>
        </pc:sldMkLst>
      </pc:sldChg>
      <pc:sldChg chg="addSp delSp modSp new mod modAnim modNotesTx">
        <pc:chgData name="Laura Dittrich" userId="ecf60eb7-1006-444b-b439-60f39b973d78" providerId="ADAL" clId="{68973724-012B-4A37-B577-6B50C901E0D7}" dt="2024-04-04T11:52:27.980" v="7777" actId="20577"/>
        <pc:sldMkLst>
          <pc:docMk/>
          <pc:sldMk cId="3242411698" sldId="259"/>
        </pc:sldMkLst>
        <pc:spChg chg="mod">
          <ac:chgData name="Laura Dittrich" userId="ecf60eb7-1006-444b-b439-60f39b973d78" providerId="ADAL" clId="{68973724-012B-4A37-B577-6B50C901E0D7}" dt="2024-03-25T10:16:55.288" v="1312" actId="20577"/>
          <ac:spMkLst>
            <pc:docMk/>
            <pc:sldMk cId="3242411698" sldId="259"/>
            <ac:spMk id="2" creationId="{1C6A8D3A-334E-5EFC-01C6-B8A3A98FD175}"/>
          </ac:spMkLst>
        </pc:spChg>
        <pc:spChg chg="del">
          <ac:chgData name="Laura Dittrich" userId="ecf60eb7-1006-444b-b439-60f39b973d78" providerId="ADAL" clId="{68973724-012B-4A37-B577-6B50C901E0D7}" dt="2024-03-25T09:35:13.597" v="1039"/>
          <ac:spMkLst>
            <pc:docMk/>
            <pc:sldMk cId="3242411698" sldId="259"/>
            <ac:spMk id="3" creationId="{3ED6EAB8-3A4E-52D3-069B-C0939DDEEA42}"/>
          </ac:spMkLst>
        </pc:spChg>
        <pc:spChg chg="add mod">
          <ac:chgData name="Laura Dittrich" userId="ecf60eb7-1006-444b-b439-60f39b973d78" providerId="ADAL" clId="{68973724-012B-4A37-B577-6B50C901E0D7}" dt="2024-04-04T11:52:27.980" v="7777" actId="20577"/>
          <ac:spMkLst>
            <pc:docMk/>
            <pc:sldMk cId="3242411698" sldId="259"/>
            <ac:spMk id="11" creationId="{A6CE0770-1164-1389-B73B-2B57BB655502}"/>
          </ac:spMkLst>
        </pc:spChg>
        <pc:spChg chg="add mod">
          <ac:chgData name="Laura Dittrich" userId="ecf60eb7-1006-444b-b439-60f39b973d78" providerId="ADAL" clId="{68973724-012B-4A37-B577-6B50C901E0D7}" dt="2024-03-25T14:47:50.642" v="2025" actId="20577"/>
          <ac:spMkLst>
            <pc:docMk/>
            <pc:sldMk cId="3242411698" sldId="259"/>
            <ac:spMk id="12" creationId="{80DACEF7-FE7A-95BB-32AC-7F737E256985}"/>
          </ac:spMkLst>
        </pc:spChg>
        <pc:spChg chg="add mod">
          <ac:chgData name="Laura Dittrich" userId="ecf60eb7-1006-444b-b439-60f39b973d78" providerId="ADAL" clId="{68973724-012B-4A37-B577-6B50C901E0D7}" dt="2024-03-25T13:27:37.510" v="1662" actId="1035"/>
          <ac:spMkLst>
            <pc:docMk/>
            <pc:sldMk cId="3242411698" sldId="259"/>
            <ac:spMk id="13" creationId="{B51CCDCA-108E-8380-6961-3380A685D953}"/>
          </ac:spMkLst>
        </pc:spChg>
        <pc:spChg chg="add mod">
          <ac:chgData name="Laura Dittrich" userId="ecf60eb7-1006-444b-b439-60f39b973d78" providerId="ADAL" clId="{68973724-012B-4A37-B577-6B50C901E0D7}" dt="2024-03-25T13:27:37.510" v="1662" actId="1035"/>
          <ac:spMkLst>
            <pc:docMk/>
            <pc:sldMk cId="3242411698" sldId="259"/>
            <ac:spMk id="14" creationId="{9362A24D-410B-D672-38FA-B00C011BA725}"/>
          </ac:spMkLst>
        </pc:spChg>
        <pc:spChg chg="add mod">
          <ac:chgData name="Laura Dittrich" userId="ecf60eb7-1006-444b-b439-60f39b973d78" providerId="ADAL" clId="{68973724-012B-4A37-B577-6B50C901E0D7}" dt="2024-03-25T13:27:37.510" v="1662" actId="1035"/>
          <ac:spMkLst>
            <pc:docMk/>
            <pc:sldMk cId="3242411698" sldId="259"/>
            <ac:spMk id="15" creationId="{D2E7DB62-F07C-3037-051C-3F783DA89A14}"/>
          </ac:spMkLst>
        </pc:spChg>
        <pc:spChg chg="add mod">
          <ac:chgData name="Laura Dittrich" userId="ecf60eb7-1006-444b-b439-60f39b973d78" providerId="ADAL" clId="{68973724-012B-4A37-B577-6B50C901E0D7}" dt="2024-03-25T13:27:37.510" v="1662" actId="1035"/>
          <ac:spMkLst>
            <pc:docMk/>
            <pc:sldMk cId="3242411698" sldId="259"/>
            <ac:spMk id="16" creationId="{0C660BF0-5AC6-E781-C4E2-6670ECED7C6F}"/>
          </ac:spMkLst>
        </pc:spChg>
        <pc:picChg chg="add del mod">
          <ac:chgData name="Laura Dittrich" userId="ecf60eb7-1006-444b-b439-60f39b973d78" providerId="ADAL" clId="{68973724-012B-4A37-B577-6B50C901E0D7}" dt="2024-03-25T09:40:14.448" v="1050" actId="478"/>
          <ac:picMkLst>
            <pc:docMk/>
            <pc:sldMk cId="3242411698" sldId="259"/>
            <ac:picMk id="7" creationId="{A4805E45-9B79-6A77-A28C-38F97C88F0BD}"/>
          </ac:picMkLst>
        </pc:picChg>
        <pc:picChg chg="add mod">
          <ac:chgData name="Laura Dittrich" userId="ecf60eb7-1006-444b-b439-60f39b973d78" providerId="ADAL" clId="{68973724-012B-4A37-B577-6B50C901E0D7}" dt="2024-03-25T10:17:05.146" v="1313" actId="14100"/>
          <ac:picMkLst>
            <pc:docMk/>
            <pc:sldMk cId="3242411698" sldId="259"/>
            <ac:picMk id="9" creationId="{870EB2CD-F440-0F45-58B5-3A731C42277F}"/>
          </ac:picMkLst>
        </pc:picChg>
        <pc:cxnChg chg="add mod">
          <ac:chgData name="Laura Dittrich" userId="ecf60eb7-1006-444b-b439-60f39b973d78" providerId="ADAL" clId="{68973724-012B-4A37-B577-6B50C901E0D7}" dt="2024-03-25T13:28:35.059" v="1674" actId="1076"/>
          <ac:cxnSpMkLst>
            <pc:docMk/>
            <pc:sldMk cId="3242411698" sldId="259"/>
            <ac:cxnSpMk id="18" creationId="{75C1584D-8922-E787-C61D-B313424A33AD}"/>
          </ac:cxnSpMkLst>
        </pc:cxnChg>
        <pc:cxnChg chg="add mod">
          <ac:chgData name="Laura Dittrich" userId="ecf60eb7-1006-444b-b439-60f39b973d78" providerId="ADAL" clId="{68973724-012B-4A37-B577-6B50C901E0D7}" dt="2024-03-25T13:28:59.794" v="1680" actId="1076"/>
          <ac:cxnSpMkLst>
            <pc:docMk/>
            <pc:sldMk cId="3242411698" sldId="259"/>
            <ac:cxnSpMk id="20" creationId="{DD482D22-B9B7-0FE2-CDEB-229958CC614D}"/>
          </ac:cxnSpMkLst>
        </pc:cxnChg>
        <pc:cxnChg chg="add mod">
          <ac:chgData name="Laura Dittrich" userId="ecf60eb7-1006-444b-b439-60f39b973d78" providerId="ADAL" clId="{68973724-012B-4A37-B577-6B50C901E0D7}" dt="2024-03-25T13:29:15.694" v="1685" actId="14100"/>
          <ac:cxnSpMkLst>
            <pc:docMk/>
            <pc:sldMk cId="3242411698" sldId="259"/>
            <ac:cxnSpMk id="28" creationId="{F9BF5F83-31FF-1788-DAD1-3FE94E248484}"/>
          </ac:cxnSpMkLst>
        </pc:cxnChg>
        <pc:cxnChg chg="add mod">
          <ac:chgData name="Laura Dittrich" userId="ecf60eb7-1006-444b-b439-60f39b973d78" providerId="ADAL" clId="{68973724-012B-4A37-B577-6B50C901E0D7}" dt="2024-03-25T13:29:26.076" v="1688" actId="14100"/>
          <ac:cxnSpMkLst>
            <pc:docMk/>
            <pc:sldMk cId="3242411698" sldId="259"/>
            <ac:cxnSpMk id="31" creationId="{240D4B04-7C9D-653F-D370-E6AA3CDF0FC7}"/>
          </ac:cxnSpMkLst>
        </pc:cxnChg>
      </pc:sldChg>
      <pc:sldChg chg="addSp delSp modSp new mod delAnim modAnim">
        <pc:chgData name="Laura Dittrich" userId="ecf60eb7-1006-444b-b439-60f39b973d78" providerId="ADAL" clId="{68973724-012B-4A37-B577-6B50C901E0D7}" dt="2024-04-05T14:31:33.096" v="15796" actId="1076"/>
        <pc:sldMkLst>
          <pc:docMk/>
          <pc:sldMk cId="2713254876" sldId="260"/>
        </pc:sldMkLst>
        <pc:spChg chg="mod">
          <ac:chgData name="Laura Dittrich" userId="ecf60eb7-1006-444b-b439-60f39b973d78" providerId="ADAL" clId="{68973724-012B-4A37-B577-6B50C901E0D7}" dt="2024-04-05T14:08:01.505" v="15758" actId="20577"/>
          <ac:spMkLst>
            <pc:docMk/>
            <pc:sldMk cId="2713254876" sldId="260"/>
            <ac:spMk id="2" creationId="{32F1D365-04B3-7986-59E0-451893D8F039}"/>
          </ac:spMkLst>
        </pc:spChg>
        <pc:spChg chg="del">
          <ac:chgData name="Laura Dittrich" userId="ecf60eb7-1006-444b-b439-60f39b973d78" providerId="ADAL" clId="{68973724-012B-4A37-B577-6B50C901E0D7}" dt="2024-03-25T14:02:18.182" v="2018"/>
          <ac:spMkLst>
            <pc:docMk/>
            <pc:sldMk cId="2713254876" sldId="260"/>
            <ac:spMk id="3" creationId="{D50B4AA4-3C44-EA59-CCA7-3E1162F7353F}"/>
          </ac:spMkLst>
        </pc:spChg>
        <pc:spChg chg="add mod">
          <ac:chgData name="Laura Dittrich" userId="ecf60eb7-1006-444b-b439-60f39b973d78" providerId="ADAL" clId="{68973724-012B-4A37-B577-6B50C901E0D7}" dt="2024-03-25T14:48:32.846" v="2056" actId="20577"/>
          <ac:spMkLst>
            <pc:docMk/>
            <pc:sldMk cId="2713254876" sldId="260"/>
            <ac:spMk id="8" creationId="{00217D5F-F93A-EBB3-4702-7D7814A35704}"/>
          </ac:spMkLst>
        </pc:spChg>
        <pc:spChg chg="add del mod">
          <ac:chgData name="Laura Dittrich" userId="ecf60eb7-1006-444b-b439-60f39b973d78" providerId="ADAL" clId="{68973724-012B-4A37-B577-6B50C901E0D7}" dt="2024-03-25T14:49:12.303" v="2059" actId="478"/>
          <ac:spMkLst>
            <pc:docMk/>
            <pc:sldMk cId="2713254876" sldId="260"/>
            <ac:spMk id="9" creationId="{54907AFD-2871-3C73-62D1-3CF55F9E1520}"/>
          </ac:spMkLst>
        </pc:spChg>
        <pc:spChg chg="add mod">
          <ac:chgData name="Laura Dittrich" userId="ecf60eb7-1006-444b-b439-60f39b973d78" providerId="ADAL" clId="{68973724-012B-4A37-B577-6B50C901E0D7}" dt="2024-04-05T13:47:00.833" v="15714" actId="20577"/>
          <ac:spMkLst>
            <pc:docMk/>
            <pc:sldMk cId="2713254876" sldId="260"/>
            <ac:spMk id="10" creationId="{8213D6EE-1991-8D77-261D-8CC240AA6F91}"/>
          </ac:spMkLst>
        </pc:spChg>
        <pc:spChg chg="add del mod">
          <ac:chgData name="Laura Dittrich" userId="ecf60eb7-1006-444b-b439-60f39b973d78" providerId="ADAL" clId="{68973724-012B-4A37-B577-6B50C901E0D7}" dt="2024-04-05T13:43:08.734" v="15668" actId="478"/>
          <ac:spMkLst>
            <pc:docMk/>
            <pc:sldMk cId="2713254876" sldId="260"/>
            <ac:spMk id="11" creationId="{7AC7B98C-3CED-90F7-CC48-9D754988D779}"/>
          </ac:spMkLst>
        </pc:spChg>
        <pc:spChg chg="add mod">
          <ac:chgData name="Laura Dittrich" userId="ecf60eb7-1006-444b-b439-60f39b973d78" providerId="ADAL" clId="{68973724-012B-4A37-B577-6B50C901E0D7}" dt="2024-04-05T13:46:09.791" v="15685" actId="164"/>
          <ac:spMkLst>
            <pc:docMk/>
            <pc:sldMk cId="2713254876" sldId="260"/>
            <ac:spMk id="12" creationId="{0B000925-41DE-9793-3371-C0AF1544189A}"/>
          </ac:spMkLst>
        </pc:spChg>
        <pc:grpChg chg="add del mod">
          <ac:chgData name="Laura Dittrich" userId="ecf60eb7-1006-444b-b439-60f39b973d78" providerId="ADAL" clId="{68973724-012B-4A37-B577-6B50C901E0D7}" dt="2024-04-05T14:31:28.011" v="15793" actId="478"/>
          <ac:grpSpMkLst>
            <pc:docMk/>
            <pc:sldMk cId="2713254876" sldId="260"/>
            <ac:grpSpMk id="13" creationId="{F8EF4729-990F-1AA8-0263-11E7E9679DFB}"/>
          </ac:grpSpMkLst>
        </pc:grpChg>
        <pc:graphicFrameChg chg="add del mod modGraphic">
          <ac:chgData name="Laura Dittrich" userId="ecf60eb7-1006-444b-b439-60f39b973d78" providerId="ADAL" clId="{68973724-012B-4A37-B577-6B50C901E0D7}" dt="2024-04-05T13:48:38.248" v="15746" actId="478"/>
          <ac:graphicFrameMkLst>
            <pc:docMk/>
            <pc:sldMk cId="2713254876" sldId="260"/>
            <ac:graphicFrameMk id="9" creationId="{0FF02059-F52B-1CDC-DE18-ECFF9EF5FD94}"/>
          </ac:graphicFrameMkLst>
        </pc:graphicFrameChg>
        <pc:graphicFrameChg chg="add mod modGraphic">
          <ac:chgData name="Laura Dittrich" userId="ecf60eb7-1006-444b-b439-60f39b973d78" providerId="ADAL" clId="{68973724-012B-4A37-B577-6B50C901E0D7}" dt="2024-04-05T13:49:20.709" v="15752" actId="1076"/>
          <ac:graphicFrameMkLst>
            <pc:docMk/>
            <pc:sldMk cId="2713254876" sldId="260"/>
            <ac:graphicFrameMk id="14" creationId="{6B7E9305-1986-251E-68A9-11F707E3FA6E}"/>
          </ac:graphicFrameMkLst>
        </pc:graphicFrameChg>
        <pc:picChg chg="add mod modCrop">
          <ac:chgData name="Laura Dittrich" userId="ecf60eb7-1006-444b-b439-60f39b973d78" providerId="ADAL" clId="{68973724-012B-4A37-B577-6B50C901E0D7}" dt="2024-04-05T14:31:33.096" v="15796" actId="1076"/>
          <ac:picMkLst>
            <pc:docMk/>
            <pc:sldMk cId="2713254876" sldId="260"/>
            <ac:picMk id="3" creationId="{EBCAFE12-3887-A916-CA98-D01A2DAD2B9E}"/>
          </ac:picMkLst>
        </pc:picChg>
        <pc:picChg chg="add del mod">
          <ac:chgData name="Laura Dittrich" userId="ecf60eb7-1006-444b-b439-60f39b973d78" providerId="ADAL" clId="{68973724-012B-4A37-B577-6B50C901E0D7}" dt="2024-03-27T13:00:30.955" v="2597" actId="478"/>
          <ac:picMkLst>
            <pc:docMk/>
            <pc:sldMk cId="2713254876" sldId="260"/>
            <ac:picMk id="6" creationId="{7DCB55A5-0521-28CF-2A3A-3F4AF6F39C5E}"/>
          </ac:picMkLst>
        </pc:picChg>
        <pc:picChg chg="add del mod">
          <ac:chgData name="Laura Dittrich" userId="ecf60eb7-1006-444b-b439-60f39b973d78" providerId="ADAL" clId="{68973724-012B-4A37-B577-6B50C901E0D7}" dt="2024-04-04T11:58:45.101" v="7785" actId="478"/>
          <ac:picMkLst>
            <pc:docMk/>
            <pc:sldMk cId="2713254876" sldId="260"/>
            <ac:picMk id="7" creationId="{3A9C002C-2F5D-0C8E-4256-B751D33B4536}"/>
          </ac:picMkLst>
        </pc:picChg>
        <pc:picChg chg="add mod modCrop">
          <ac:chgData name="Laura Dittrich" userId="ecf60eb7-1006-444b-b439-60f39b973d78" providerId="ADAL" clId="{68973724-012B-4A37-B577-6B50C901E0D7}" dt="2024-04-05T13:46:09.791" v="15685" actId="164"/>
          <ac:picMkLst>
            <pc:docMk/>
            <pc:sldMk cId="2713254876" sldId="260"/>
            <ac:picMk id="7" creationId="{BFB8E016-1B73-342C-E701-AE45CB4BD2B5}"/>
          </ac:picMkLst>
        </pc:picChg>
      </pc:sldChg>
      <pc:sldChg chg="addSp delSp modSp new mod delAnim modAnim">
        <pc:chgData name="Laura Dittrich" userId="ecf60eb7-1006-444b-b439-60f39b973d78" providerId="ADAL" clId="{68973724-012B-4A37-B577-6B50C901E0D7}" dt="2024-04-05T15:01:42.848" v="16003" actId="20577"/>
        <pc:sldMkLst>
          <pc:docMk/>
          <pc:sldMk cId="2420556216" sldId="261"/>
        </pc:sldMkLst>
        <pc:spChg chg="mod">
          <ac:chgData name="Laura Dittrich" userId="ecf60eb7-1006-444b-b439-60f39b973d78" providerId="ADAL" clId="{68973724-012B-4A37-B577-6B50C901E0D7}" dt="2024-03-25T10:17:49.743" v="1374" actId="20577"/>
          <ac:spMkLst>
            <pc:docMk/>
            <pc:sldMk cId="2420556216" sldId="261"/>
            <ac:spMk id="2" creationId="{1FA425C5-9DE6-907E-1842-3E4B83389BE2}"/>
          </ac:spMkLst>
        </pc:spChg>
        <pc:spChg chg="del">
          <ac:chgData name="Laura Dittrich" userId="ecf60eb7-1006-444b-b439-60f39b973d78" providerId="ADAL" clId="{68973724-012B-4A37-B577-6B50C901E0D7}" dt="2024-03-27T14:27:39.105" v="2819"/>
          <ac:spMkLst>
            <pc:docMk/>
            <pc:sldMk cId="2420556216" sldId="261"/>
            <ac:spMk id="3" creationId="{1836377A-802B-D571-CD59-CF686693A315}"/>
          </ac:spMkLst>
        </pc:spChg>
        <pc:spChg chg="add mod">
          <ac:chgData name="Laura Dittrich" userId="ecf60eb7-1006-444b-b439-60f39b973d78" providerId="ADAL" clId="{68973724-012B-4A37-B577-6B50C901E0D7}" dt="2024-04-05T15:01:42.848" v="16003" actId="20577"/>
          <ac:spMkLst>
            <pc:docMk/>
            <pc:sldMk cId="2420556216" sldId="261"/>
            <ac:spMk id="3" creationId="{926A9DA5-5ACE-5857-0FB1-81DC4FDEFDFA}"/>
          </ac:spMkLst>
        </pc:spChg>
        <pc:picChg chg="add del mod">
          <ac:chgData name="Laura Dittrich" userId="ecf60eb7-1006-444b-b439-60f39b973d78" providerId="ADAL" clId="{68973724-012B-4A37-B577-6B50C901E0D7}" dt="2024-03-27T14:01:31.865" v="2818" actId="478"/>
          <ac:picMkLst>
            <pc:docMk/>
            <pc:sldMk cId="2420556216" sldId="261"/>
            <ac:picMk id="6" creationId="{441FCBC2-D326-AF8A-B37A-C2996DD9BA04}"/>
          </ac:picMkLst>
        </pc:picChg>
        <pc:picChg chg="add del mod">
          <ac:chgData name="Laura Dittrich" userId="ecf60eb7-1006-444b-b439-60f39b973d78" providerId="ADAL" clId="{68973724-012B-4A37-B577-6B50C901E0D7}" dt="2024-04-04T11:30:42.594" v="7687" actId="21"/>
          <ac:picMkLst>
            <pc:docMk/>
            <pc:sldMk cId="2420556216" sldId="261"/>
            <ac:picMk id="6" creationId="{B33DA309-FD7E-E525-1CED-378B834761ED}"/>
          </ac:picMkLst>
        </pc:picChg>
        <pc:picChg chg="add mod">
          <ac:chgData name="Laura Dittrich" userId="ecf60eb7-1006-444b-b439-60f39b973d78" providerId="ADAL" clId="{68973724-012B-4A37-B577-6B50C901E0D7}" dt="2024-03-27T14:28:08.376" v="2830" actId="1036"/>
          <ac:picMkLst>
            <pc:docMk/>
            <pc:sldMk cId="2420556216" sldId="261"/>
            <ac:picMk id="8" creationId="{A6CD407C-E8E0-F2F8-BBB4-362114158C18}"/>
          </ac:picMkLst>
        </pc:picChg>
        <pc:picChg chg="add mod">
          <ac:chgData name="Laura Dittrich" userId="ecf60eb7-1006-444b-b439-60f39b973d78" providerId="ADAL" clId="{68973724-012B-4A37-B577-6B50C901E0D7}" dt="2024-04-04T11:32:52.523" v="7695" actId="1076"/>
          <ac:picMkLst>
            <pc:docMk/>
            <pc:sldMk cId="2420556216" sldId="261"/>
            <ac:picMk id="9" creationId="{DFC26AEF-BBEC-AEC3-654F-EFFA1A25257B}"/>
          </ac:picMkLst>
        </pc:picChg>
        <pc:picChg chg="add mod">
          <ac:chgData name="Laura Dittrich" userId="ecf60eb7-1006-444b-b439-60f39b973d78" providerId="ADAL" clId="{68973724-012B-4A37-B577-6B50C901E0D7}" dt="2024-04-04T11:38:11.267" v="7712" actId="1076"/>
          <ac:picMkLst>
            <pc:docMk/>
            <pc:sldMk cId="2420556216" sldId="261"/>
            <ac:picMk id="22" creationId="{F77D71E1-E73D-F73C-3ABE-E7727D5316C4}"/>
          </ac:picMkLst>
        </pc:picChg>
        <pc:cxnChg chg="add del mod">
          <ac:chgData name="Laura Dittrich" userId="ecf60eb7-1006-444b-b439-60f39b973d78" providerId="ADAL" clId="{68973724-012B-4A37-B577-6B50C901E0D7}" dt="2024-04-04T11:33:56.120" v="7708" actId="478"/>
          <ac:cxnSpMkLst>
            <pc:docMk/>
            <pc:sldMk cId="2420556216" sldId="261"/>
            <ac:cxnSpMk id="11" creationId="{AF7D6B4B-E19E-99E8-4511-FC68A8057BF6}"/>
          </ac:cxnSpMkLst>
        </pc:cxnChg>
      </pc:sldChg>
      <pc:sldChg chg="modSp new mod">
        <pc:chgData name="Laura Dittrich" userId="ecf60eb7-1006-444b-b439-60f39b973d78" providerId="ADAL" clId="{68973724-012B-4A37-B577-6B50C901E0D7}" dt="2024-03-27T14:28:40.038" v="2833" actId="20577"/>
        <pc:sldMkLst>
          <pc:docMk/>
          <pc:sldMk cId="770406820" sldId="262"/>
        </pc:sldMkLst>
        <pc:spChg chg="mod">
          <ac:chgData name="Laura Dittrich" userId="ecf60eb7-1006-444b-b439-60f39b973d78" providerId="ADAL" clId="{68973724-012B-4A37-B577-6B50C901E0D7}" dt="2024-03-27T14:28:40.038" v="2833" actId="20577"/>
          <ac:spMkLst>
            <pc:docMk/>
            <pc:sldMk cId="770406820" sldId="262"/>
            <ac:spMk id="2" creationId="{C356D38C-AE2E-E4AD-B7D2-C49AA263FEB3}"/>
          </ac:spMkLst>
        </pc:spChg>
        <pc:spChg chg="mod">
          <ac:chgData name="Laura Dittrich" userId="ecf60eb7-1006-444b-b439-60f39b973d78" providerId="ADAL" clId="{68973724-012B-4A37-B577-6B50C901E0D7}" dt="2024-03-27T08:51:25.198" v="2181" actId="207"/>
          <ac:spMkLst>
            <pc:docMk/>
            <pc:sldMk cId="770406820" sldId="262"/>
            <ac:spMk id="3" creationId="{F0E04CDE-42EC-DAEE-CEF5-3048FFCD9D37}"/>
          </ac:spMkLst>
        </pc:spChg>
      </pc:sldChg>
      <pc:sldChg chg="add del">
        <pc:chgData name="Laura Dittrich" userId="ecf60eb7-1006-444b-b439-60f39b973d78" providerId="ADAL" clId="{68973724-012B-4A37-B577-6B50C901E0D7}" dt="2024-03-25T12:59:20.630" v="1454"/>
        <pc:sldMkLst>
          <pc:docMk/>
          <pc:sldMk cId="1542650170" sldId="262"/>
        </pc:sldMkLst>
      </pc:sldChg>
      <pc:sldChg chg="addSp delSp modSp new mod modAnim">
        <pc:chgData name="Laura Dittrich" userId="ecf60eb7-1006-444b-b439-60f39b973d78" providerId="ADAL" clId="{68973724-012B-4A37-B577-6B50C901E0D7}" dt="2024-04-05T15:06:31.763" v="16020" actId="20577"/>
        <pc:sldMkLst>
          <pc:docMk/>
          <pc:sldMk cId="299760691" sldId="263"/>
        </pc:sldMkLst>
        <pc:spChg chg="mod">
          <ac:chgData name="Laura Dittrich" userId="ecf60eb7-1006-444b-b439-60f39b973d78" providerId="ADAL" clId="{68973724-012B-4A37-B577-6B50C901E0D7}" dt="2024-04-05T15:06:31.763" v="16020" actId="20577"/>
          <ac:spMkLst>
            <pc:docMk/>
            <pc:sldMk cId="299760691" sldId="263"/>
            <ac:spMk id="2" creationId="{45608551-2128-307A-0423-41F6F0FDE866}"/>
          </ac:spMkLst>
        </pc:spChg>
        <pc:spChg chg="mod">
          <ac:chgData name="Laura Dittrich" userId="ecf60eb7-1006-444b-b439-60f39b973d78" providerId="ADAL" clId="{68973724-012B-4A37-B577-6B50C901E0D7}" dt="2024-04-05T13:57:59.969" v="15756" actId="113"/>
          <ac:spMkLst>
            <pc:docMk/>
            <pc:sldMk cId="299760691" sldId="263"/>
            <ac:spMk id="3" creationId="{868F9882-076C-B8C3-D0F8-1DC19A12FFF3}"/>
          </ac:spMkLst>
        </pc:spChg>
        <pc:spChg chg="add mod">
          <ac:chgData name="Laura Dittrich" userId="ecf60eb7-1006-444b-b439-60f39b973d78" providerId="ADAL" clId="{68973724-012B-4A37-B577-6B50C901E0D7}" dt="2024-04-05T15:04:04.256" v="16018" actId="20577"/>
          <ac:spMkLst>
            <pc:docMk/>
            <pc:sldMk cId="299760691" sldId="263"/>
            <ac:spMk id="6" creationId="{075C57A6-2C26-D590-2CFD-EEB56F6ED08F}"/>
          </ac:spMkLst>
        </pc:spChg>
        <pc:spChg chg="add del mod">
          <ac:chgData name="Laura Dittrich" userId="ecf60eb7-1006-444b-b439-60f39b973d78" providerId="ADAL" clId="{68973724-012B-4A37-B577-6B50C901E0D7}" dt="2024-04-04T11:09:03.710" v="7086" actId="478"/>
          <ac:spMkLst>
            <pc:docMk/>
            <pc:sldMk cId="299760691" sldId="263"/>
            <ac:spMk id="8" creationId="{C0071E9C-DB7A-7C9C-1509-EEC3B07742A5}"/>
          </ac:spMkLst>
        </pc:spChg>
        <pc:picChg chg="add del mod">
          <ac:chgData name="Laura Dittrich" userId="ecf60eb7-1006-444b-b439-60f39b973d78" providerId="ADAL" clId="{68973724-012B-4A37-B577-6B50C901E0D7}" dt="2024-04-03T08:51:37.493" v="5673" actId="478"/>
          <ac:picMkLst>
            <pc:docMk/>
            <pc:sldMk cId="299760691" sldId="263"/>
            <ac:picMk id="6" creationId="{F6A82BC4-509E-37D5-D05E-C9629B461E13}"/>
          </ac:picMkLst>
        </pc:picChg>
        <pc:picChg chg="add mod">
          <ac:chgData name="Laura Dittrich" userId="ecf60eb7-1006-444b-b439-60f39b973d78" providerId="ADAL" clId="{68973724-012B-4A37-B577-6B50C901E0D7}" dt="2024-04-04T11:11:55.857" v="7190" actId="1076"/>
          <ac:picMkLst>
            <pc:docMk/>
            <pc:sldMk cId="299760691" sldId="263"/>
            <ac:picMk id="7" creationId="{B6BBD57C-A347-C0C8-39A0-8E343E880A12}"/>
          </ac:picMkLst>
        </pc:picChg>
      </pc:sldChg>
      <pc:sldChg chg="new del">
        <pc:chgData name="Laura Dittrich" userId="ecf60eb7-1006-444b-b439-60f39b973d78" providerId="ADAL" clId="{68973724-012B-4A37-B577-6B50C901E0D7}" dt="2024-03-27T14:28:48.483" v="2835" actId="47"/>
        <pc:sldMkLst>
          <pc:docMk/>
          <pc:sldMk cId="1393445563" sldId="264"/>
        </pc:sldMkLst>
      </pc:sldChg>
      <pc:sldChg chg="modSp new del mod">
        <pc:chgData name="Laura Dittrich" userId="ecf60eb7-1006-444b-b439-60f39b973d78" providerId="ADAL" clId="{68973724-012B-4A37-B577-6B50C901E0D7}" dt="2024-04-02T10:58:33.925" v="3611" actId="47"/>
        <pc:sldMkLst>
          <pc:docMk/>
          <pc:sldMk cId="1437804419" sldId="265"/>
        </pc:sldMkLst>
        <pc:spChg chg="mod">
          <ac:chgData name="Laura Dittrich" userId="ecf60eb7-1006-444b-b439-60f39b973d78" providerId="ADAL" clId="{68973724-012B-4A37-B577-6B50C901E0D7}" dt="2024-03-27T14:28:58.544" v="2849" actId="20577"/>
          <ac:spMkLst>
            <pc:docMk/>
            <pc:sldMk cId="1437804419" sldId="265"/>
            <ac:spMk id="2" creationId="{FBAAE0AA-EA40-7C6A-579A-85A1FA73567D}"/>
          </ac:spMkLst>
        </pc:spChg>
      </pc:sldChg>
      <pc:sldChg chg="modSp add mod">
        <pc:chgData name="Laura Dittrich" userId="ecf60eb7-1006-444b-b439-60f39b973d78" providerId="ADAL" clId="{68973724-012B-4A37-B577-6B50C901E0D7}" dt="2024-04-05T15:02:21.148" v="16005" actId="948"/>
        <pc:sldMkLst>
          <pc:docMk/>
          <pc:sldMk cId="327946054" sldId="266"/>
        </pc:sldMkLst>
        <pc:spChg chg="mod">
          <ac:chgData name="Laura Dittrich" userId="ecf60eb7-1006-444b-b439-60f39b973d78" providerId="ADAL" clId="{68973724-012B-4A37-B577-6B50C901E0D7}" dt="2024-04-05T15:02:21.148" v="16005" actId="948"/>
          <ac:spMkLst>
            <pc:docMk/>
            <pc:sldMk cId="327946054" sldId="266"/>
            <ac:spMk id="3" creationId="{40FE2B1F-5D7A-9AEC-F62D-1F29B15BCC3C}"/>
          </ac:spMkLst>
        </pc:spChg>
      </pc:sldChg>
      <pc:sldChg chg="modSp add del mod ord">
        <pc:chgData name="Laura Dittrich" userId="ecf60eb7-1006-444b-b439-60f39b973d78" providerId="ADAL" clId="{68973724-012B-4A37-B577-6B50C901E0D7}" dt="2024-04-05T14:39:24.375" v="15805" actId="2696"/>
        <pc:sldMkLst>
          <pc:docMk/>
          <pc:sldMk cId="4101142008" sldId="267"/>
        </pc:sldMkLst>
        <pc:spChg chg="mod">
          <ac:chgData name="Laura Dittrich" userId="ecf60eb7-1006-444b-b439-60f39b973d78" providerId="ADAL" clId="{68973724-012B-4A37-B577-6B50C901E0D7}" dt="2024-04-02T14:11:00.103" v="4371" actId="20577"/>
          <ac:spMkLst>
            <pc:docMk/>
            <pc:sldMk cId="4101142008" sldId="267"/>
            <ac:spMk id="3" creationId="{D9B2DDC6-7F55-9806-9465-D33948AAA7BD}"/>
          </ac:spMkLst>
        </pc:spChg>
      </pc:sldChg>
      <pc:sldChg chg="addSp delSp modSp add del mod ord delAnim modAnim">
        <pc:chgData name="Laura Dittrich" userId="ecf60eb7-1006-444b-b439-60f39b973d78" providerId="ADAL" clId="{68973724-012B-4A37-B577-6B50C901E0D7}" dt="2024-04-05T08:40:39.759" v="13033" actId="2696"/>
        <pc:sldMkLst>
          <pc:docMk/>
          <pc:sldMk cId="2379312165" sldId="268"/>
        </pc:sldMkLst>
        <pc:spChg chg="mod">
          <ac:chgData name="Laura Dittrich" userId="ecf60eb7-1006-444b-b439-60f39b973d78" providerId="ADAL" clId="{68973724-012B-4A37-B577-6B50C901E0D7}" dt="2024-04-05T07:57:57.886" v="12283"/>
          <ac:spMkLst>
            <pc:docMk/>
            <pc:sldMk cId="2379312165" sldId="268"/>
            <ac:spMk id="3" creationId="{766100DB-1F21-F879-7E75-3B6270111AC7}"/>
          </ac:spMkLst>
        </pc:spChg>
        <pc:graphicFrameChg chg="add del mod modGraphic">
          <ac:chgData name="Laura Dittrich" userId="ecf60eb7-1006-444b-b439-60f39b973d78" providerId="ADAL" clId="{68973724-012B-4A37-B577-6B50C901E0D7}" dt="2024-04-05T08:01:50.815" v="12373" actId="478"/>
          <ac:graphicFrameMkLst>
            <pc:docMk/>
            <pc:sldMk cId="2379312165" sldId="268"/>
            <ac:graphicFrameMk id="6" creationId="{52BDD107-1828-6D23-AAA1-FD460995E752}"/>
          </ac:graphicFrameMkLst>
        </pc:graphicFrameChg>
        <pc:graphicFrameChg chg="add del mod modGraphic">
          <ac:chgData name="Laura Dittrich" userId="ecf60eb7-1006-444b-b439-60f39b973d78" providerId="ADAL" clId="{68973724-012B-4A37-B577-6B50C901E0D7}" dt="2024-04-05T08:10:28.240" v="12499" actId="478"/>
          <ac:graphicFrameMkLst>
            <pc:docMk/>
            <pc:sldMk cId="2379312165" sldId="268"/>
            <ac:graphicFrameMk id="7" creationId="{FAF70AF6-7210-838C-7B32-0013DCE66832}"/>
          </ac:graphicFrameMkLst>
        </pc:graphicFrameChg>
        <pc:graphicFrameChg chg="add del mod">
          <ac:chgData name="Laura Dittrich" userId="ecf60eb7-1006-444b-b439-60f39b973d78" providerId="ADAL" clId="{68973724-012B-4A37-B577-6B50C901E0D7}" dt="2024-04-05T07:58:03.777" v="12286" actId="478"/>
          <ac:graphicFrameMkLst>
            <pc:docMk/>
            <pc:sldMk cId="2379312165" sldId="268"/>
            <ac:graphicFrameMk id="8" creationId="{DC690659-81FE-686B-7862-AB4FFA067B73}"/>
          </ac:graphicFrameMkLst>
        </pc:graphicFrameChg>
        <pc:graphicFrameChg chg="add mod modGraphic">
          <ac:chgData name="Laura Dittrich" userId="ecf60eb7-1006-444b-b439-60f39b973d78" providerId="ADAL" clId="{68973724-012B-4A37-B577-6B50C901E0D7}" dt="2024-04-05T08:10:37.264" v="12500" actId="1076"/>
          <ac:graphicFrameMkLst>
            <pc:docMk/>
            <pc:sldMk cId="2379312165" sldId="268"/>
            <ac:graphicFrameMk id="9" creationId="{98A49492-9428-9DA9-82C8-13823A3B495E}"/>
          </ac:graphicFrameMkLst>
        </pc:graphicFrameChg>
      </pc:sldChg>
      <pc:sldChg chg="modSp new mod ord">
        <pc:chgData name="Laura Dittrich" userId="ecf60eb7-1006-444b-b439-60f39b973d78" providerId="ADAL" clId="{68973724-012B-4A37-B577-6B50C901E0D7}" dt="2024-04-05T11:18:02.449" v="14733" actId="1076"/>
        <pc:sldMkLst>
          <pc:docMk/>
          <pc:sldMk cId="2285478323" sldId="269"/>
        </pc:sldMkLst>
        <pc:spChg chg="mod">
          <ac:chgData name="Laura Dittrich" userId="ecf60eb7-1006-444b-b439-60f39b973d78" providerId="ADAL" clId="{68973724-012B-4A37-B577-6B50C901E0D7}" dt="2024-04-03T08:48:25.263" v="5606" actId="20577"/>
          <ac:spMkLst>
            <pc:docMk/>
            <pc:sldMk cId="2285478323" sldId="269"/>
            <ac:spMk id="2" creationId="{97A240F4-1F2E-7FA8-B1E3-85B8772C2720}"/>
          </ac:spMkLst>
        </pc:spChg>
        <pc:spChg chg="mod">
          <ac:chgData name="Laura Dittrich" userId="ecf60eb7-1006-444b-b439-60f39b973d78" providerId="ADAL" clId="{68973724-012B-4A37-B577-6B50C901E0D7}" dt="2024-04-05T11:18:02.449" v="14733" actId="1076"/>
          <ac:spMkLst>
            <pc:docMk/>
            <pc:sldMk cId="2285478323" sldId="269"/>
            <ac:spMk id="3" creationId="{A953EC45-839A-A9A0-1234-F60170339404}"/>
          </ac:spMkLst>
        </pc:spChg>
      </pc:sldChg>
      <pc:sldChg chg="addSp delSp modSp new del mod">
        <pc:chgData name="Laura Dittrich" userId="ecf60eb7-1006-444b-b439-60f39b973d78" providerId="ADAL" clId="{68973724-012B-4A37-B577-6B50C901E0D7}" dt="2024-04-03T08:39:49.959" v="5384" actId="2696"/>
        <pc:sldMkLst>
          <pc:docMk/>
          <pc:sldMk cId="1530569762" sldId="270"/>
        </pc:sldMkLst>
        <pc:spChg chg="mod">
          <ac:chgData name="Laura Dittrich" userId="ecf60eb7-1006-444b-b439-60f39b973d78" providerId="ADAL" clId="{68973724-012B-4A37-B577-6B50C901E0D7}" dt="2024-04-02T11:48:55.981" v="3834" actId="20577"/>
          <ac:spMkLst>
            <pc:docMk/>
            <pc:sldMk cId="1530569762" sldId="270"/>
            <ac:spMk id="2" creationId="{8F74F6EB-6687-6223-D4C1-E1C10A7112F0}"/>
          </ac:spMkLst>
        </pc:spChg>
        <pc:spChg chg="del mod">
          <ac:chgData name="Laura Dittrich" userId="ecf60eb7-1006-444b-b439-60f39b973d78" providerId="ADAL" clId="{68973724-012B-4A37-B577-6B50C901E0D7}" dt="2024-04-02T12:59:06.663" v="4020" actId="21"/>
          <ac:spMkLst>
            <pc:docMk/>
            <pc:sldMk cId="1530569762" sldId="270"/>
            <ac:spMk id="3" creationId="{926A9DA5-5ACE-5857-0FB1-81DC4FDEFDFA}"/>
          </ac:spMkLst>
        </pc:spChg>
        <pc:spChg chg="add mod">
          <ac:chgData name="Laura Dittrich" userId="ecf60eb7-1006-444b-b439-60f39b973d78" providerId="ADAL" clId="{68973724-012B-4A37-B577-6B50C901E0D7}" dt="2024-04-02T15:28:38.890" v="4637"/>
          <ac:spMkLst>
            <pc:docMk/>
            <pc:sldMk cId="1530569762" sldId="270"/>
            <ac:spMk id="7" creationId="{CBE0F3BD-577E-EFE0-0239-E68E61C016A1}"/>
          </ac:spMkLst>
        </pc:spChg>
        <pc:spChg chg="add mod">
          <ac:chgData name="Laura Dittrich" userId="ecf60eb7-1006-444b-b439-60f39b973d78" providerId="ADAL" clId="{68973724-012B-4A37-B577-6B50C901E0D7}" dt="2024-04-02T15:28:24.496" v="4636" actId="20577"/>
          <ac:spMkLst>
            <pc:docMk/>
            <pc:sldMk cId="1530569762" sldId="270"/>
            <ac:spMk id="8" creationId="{5134DCB4-B90A-35EC-9F37-F9F770C9603A}"/>
          </ac:spMkLst>
        </pc:spChg>
        <pc:spChg chg="add mod">
          <ac:chgData name="Laura Dittrich" userId="ecf60eb7-1006-444b-b439-60f39b973d78" providerId="ADAL" clId="{68973724-012B-4A37-B577-6B50C901E0D7}" dt="2024-04-02T15:27:44.266" v="4628" actId="1076"/>
          <ac:spMkLst>
            <pc:docMk/>
            <pc:sldMk cId="1530569762" sldId="270"/>
            <ac:spMk id="9" creationId="{54345507-5080-7090-5974-996D7F2AE07C}"/>
          </ac:spMkLst>
        </pc:spChg>
        <pc:picChg chg="add mod">
          <ac:chgData name="Laura Dittrich" userId="ecf60eb7-1006-444b-b439-60f39b973d78" providerId="ADAL" clId="{68973724-012B-4A37-B577-6B50C901E0D7}" dt="2024-04-02T15:27:44.266" v="4628" actId="1076"/>
          <ac:picMkLst>
            <pc:docMk/>
            <pc:sldMk cId="1530569762" sldId="270"/>
            <ac:picMk id="10" creationId="{939FD9B5-00D3-3115-0954-0B613CA686C8}"/>
          </ac:picMkLst>
        </pc:picChg>
        <pc:picChg chg="add mod">
          <ac:chgData name="Laura Dittrich" userId="ecf60eb7-1006-444b-b439-60f39b973d78" providerId="ADAL" clId="{68973724-012B-4A37-B577-6B50C901E0D7}" dt="2024-04-02T15:27:44.266" v="4628" actId="1076"/>
          <ac:picMkLst>
            <pc:docMk/>
            <pc:sldMk cId="1530569762" sldId="270"/>
            <ac:picMk id="11" creationId="{863726EE-7496-A421-6C78-36D6E580A006}"/>
          </ac:picMkLst>
        </pc:picChg>
        <pc:picChg chg="add mod">
          <ac:chgData name="Laura Dittrich" userId="ecf60eb7-1006-444b-b439-60f39b973d78" providerId="ADAL" clId="{68973724-012B-4A37-B577-6B50C901E0D7}" dt="2024-04-02T15:27:44.266" v="4628" actId="1076"/>
          <ac:picMkLst>
            <pc:docMk/>
            <pc:sldMk cId="1530569762" sldId="270"/>
            <ac:picMk id="12" creationId="{440F0531-2762-BF0C-D7DA-807D0AFF5035}"/>
          </ac:picMkLst>
        </pc:picChg>
        <pc:picChg chg="add mod">
          <ac:chgData name="Laura Dittrich" userId="ecf60eb7-1006-444b-b439-60f39b973d78" providerId="ADAL" clId="{68973724-012B-4A37-B577-6B50C901E0D7}" dt="2024-04-02T15:27:44.266" v="4628" actId="1076"/>
          <ac:picMkLst>
            <pc:docMk/>
            <pc:sldMk cId="1530569762" sldId="270"/>
            <ac:picMk id="13" creationId="{8963FF97-897C-20E3-CF62-3D032AF5F229}"/>
          </ac:picMkLst>
        </pc:picChg>
        <pc:picChg chg="add mod">
          <ac:chgData name="Laura Dittrich" userId="ecf60eb7-1006-444b-b439-60f39b973d78" providerId="ADAL" clId="{68973724-012B-4A37-B577-6B50C901E0D7}" dt="2024-04-02T15:27:44.266" v="4628" actId="1076"/>
          <ac:picMkLst>
            <pc:docMk/>
            <pc:sldMk cId="1530569762" sldId="270"/>
            <ac:picMk id="14" creationId="{2FF06CE9-DB8B-9B24-DA1C-643D4914A079}"/>
          </ac:picMkLst>
        </pc:picChg>
        <pc:picChg chg="add mod">
          <ac:chgData name="Laura Dittrich" userId="ecf60eb7-1006-444b-b439-60f39b973d78" providerId="ADAL" clId="{68973724-012B-4A37-B577-6B50C901E0D7}" dt="2024-04-02T15:27:44.266" v="4628" actId="1076"/>
          <ac:picMkLst>
            <pc:docMk/>
            <pc:sldMk cId="1530569762" sldId="270"/>
            <ac:picMk id="15" creationId="{2D0766E7-B7D0-E1DD-5BC2-FD1420C1A880}"/>
          </ac:picMkLst>
        </pc:picChg>
      </pc:sldChg>
      <pc:sldChg chg="addSp delSp modSp add mod ord modAnim modNotesTx">
        <pc:chgData name="Laura Dittrich" userId="ecf60eb7-1006-444b-b439-60f39b973d78" providerId="ADAL" clId="{68973724-012B-4A37-B577-6B50C901E0D7}" dt="2024-04-04T13:44:25.574" v="8844" actId="6549"/>
        <pc:sldMkLst>
          <pc:docMk/>
          <pc:sldMk cId="2721121686" sldId="271"/>
        </pc:sldMkLst>
        <pc:spChg chg="mod">
          <ac:chgData name="Laura Dittrich" userId="ecf60eb7-1006-444b-b439-60f39b973d78" providerId="ADAL" clId="{68973724-012B-4A37-B577-6B50C901E0D7}" dt="2024-04-04T13:04:26.060" v="7991" actId="20577"/>
          <ac:spMkLst>
            <pc:docMk/>
            <pc:sldMk cId="2721121686" sldId="271"/>
            <ac:spMk id="2" creationId="{7587AB69-9D83-0A4D-B61A-DC4A3DA2E875}"/>
          </ac:spMkLst>
        </pc:spChg>
        <pc:spChg chg="add mod">
          <ac:chgData name="Laura Dittrich" userId="ecf60eb7-1006-444b-b439-60f39b973d78" providerId="ADAL" clId="{68973724-012B-4A37-B577-6B50C901E0D7}" dt="2024-04-04T13:44:25.574" v="8844" actId="6549"/>
          <ac:spMkLst>
            <pc:docMk/>
            <pc:sldMk cId="2721121686" sldId="271"/>
            <ac:spMk id="3" creationId="{3677F4E5-1E5B-7551-ADCA-592A83528D70}"/>
          </ac:spMkLst>
        </pc:spChg>
        <pc:spChg chg="del">
          <ac:chgData name="Laura Dittrich" userId="ecf60eb7-1006-444b-b439-60f39b973d78" providerId="ADAL" clId="{68973724-012B-4A37-B577-6B50C901E0D7}" dt="2024-04-02T13:50:08.998" v="4027"/>
          <ac:spMkLst>
            <pc:docMk/>
            <pc:sldMk cId="2721121686" sldId="271"/>
            <ac:spMk id="3" creationId="{766100DB-1F21-F879-7E75-3B6270111AC7}"/>
          </ac:spMkLst>
        </pc:spChg>
        <pc:spChg chg="add mod">
          <ac:chgData name="Laura Dittrich" userId="ecf60eb7-1006-444b-b439-60f39b973d78" providerId="ADAL" clId="{68973724-012B-4A37-B577-6B50C901E0D7}" dt="2024-04-04T13:17:00.987" v="8194" actId="1036"/>
          <ac:spMkLst>
            <pc:docMk/>
            <pc:sldMk cId="2721121686" sldId="271"/>
            <ac:spMk id="8" creationId="{438AE4C9-C2BF-E89D-DD16-8AEB09A9FE93}"/>
          </ac:spMkLst>
        </pc:spChg>
        <pc:spChg chg="add del mod">
          <ac:chgData name="Laura Dittrich" userId="ecf60eb7-1006-444b-b439-60f39b973d78" providerId="ADAL" clId="{68973724-012B-4A37-B577-6B50C901E0D7}" dt="2024-04-04T13:19:33.201" v="8272" actId="478"/>
          <ac:spMkLst>
            <pc:docMk/>
            <pc:sldMk cId="2721121686" sldId="271"/>
            <ac:spMk id="9" creationId="{0B08F89E-8197-AA91-AB26-682503F68966}"/>
          </ac:spMkLst>
        </pc:spChg>
        <pc:spChg chg="add mod">
          <ac:chgData name="Laura Dittrich" userId="ecf60eb7-1006-444b-b439-60f39b973d78" providerId="ADAL" clId="{68973724-012B-4A37-B577-6B50C901E0D7}" dt="2024-04-04T13:29:42.004" v="8521" actId="164"/>
          <ac:spMkLst>
            <pc:docMk/>
            <pc:sldMk cId="2721121686" sldId="271"/>
            <ac:spMk id="10" creationId="{9B46B086-F030-AD72-C13B-17B31828662B}"/>
          </ac:spMkLst>
        </pc:spChg>
        <pc:spChg chg="add mod">
          <ac:chgData name="Laura Dittrich" userId="ecf60eb7-1006-444b-b439-60f39b973d78" providerId="ADAL" clId="{68973724-012B-4A37-B577-6B50C901E0D7}" dt="2024-04-04T13:29:42.004" v="8521" actId="164"/>
          <ac:spMkLst>
            <pc:docMk/>
            <pc:sldMk cId="2721121686" sldId="271"/>
            <ac:spMk id="11" creationId="{F311AAF6-9EC7-52AD-5B58-850AB1BE381F}"/>
          </ac:spMkLst>
        </pc:spChg>
        <pc:spChg chg="add del mod">
          <ac:chgData name="Laura Dittrich" userId="ecf60eb7-1006-444b-b439-60f39b973d78" providerId="ADAL" clId="{68973724-012B-4A37-B577-6B50C901E0D7}" dt="2024-04-04T13:29:30.070" v="8519" actId="478"/>
          <ac:spMkLst>
            <pc:docMk/>
            <pc:sldMk cId="2721121686" sldId="271"/>
            <ac:spMk id="12" creationId="{5B5CEE0D-A8BE-9A35-7E08-2FBC4FA5A08A}"/>
          </ac:spMkLst>
        </pc:spChg>
        <pc:spChg chg="add mod">
          <ac:chgData name="Laura Dittrich" userId="ecf60eb7-1006-444b-b439-60f39b973d78" providerId="ADAL" clId="{68973724-012B-4A37-B577-6B50C901E0D7}" dt="2024-04-04T13:29:42.004" v="8521" actId="164"/>
          <ac:spMkLst>
            <pc:docMk/>
            <pc:sldMk cId="2721121686" sldId="271"/>
            <ac:spMk id="13" creationId="{941EB409-F094-43F0-3C95-7C6FB9F6E387}"/>
          </ac:spMkLst>
        </pc:spChg>
        <pc:grpChg chg="add mod">
          <ac:chgData name="Laura Dittrich" userId="ecf60eb7-1006-444b-b439-60f39b973d78" providerId="ADAL" clId="{68973724-012B-4A37-B577-6B50C901E0D7}" dt="2024-04-04T13:29:42.004" v="8521" actId="164"/>
          <ac:grpSpMkLst>
            <pc:docMk/>
            <pc:sldMk cId="2721121686" sldId="271"/>
            <ac:grpSpMk id="14" creationId="{2BF8B72F-E387-2E5D-E8CC-F7D3A930D6B6}"/>
          </ac:grpSpMkLst>
        </pc:grpChg>
        <pc:picChg chg="add mod">
          <ac:chgData name="Laura Dittrich" userId="ecf60eb7-1006-444b-b439-60f39b973d78" providerId="ADAL" clId="{68973724-012B-4A37-B577-6B50C901E0D7}" dt="2024-04-04T13:27:26.198" v="8490" actId="1076"/>
          <ac:picMkLst>
            <pc:docMk/>
            <pc:sldMk cId="2721121686" sldId="271"/>
            <ac:picMk id="6" creationId="{CEDFB16F-7464-35AB-FFF8-0E952A18D963}"/>
          </ac:picMkLst>
        </pc:picChg>
        <pc:picChg chg="add mod">
          <ac:chgData name="Laura Dittrich" userId="ecf60eb7-1006-444b-b439-60f39b973d78" providerId="ADAL" clId="{68973724-012B-4A37-B577-6B50C901E0D7}" dt="2024-04-04T13:17:00.987" v="8194" actId="1036"/>
          <ac:picMkLst>
            <pc:docMk/>
            <pc:sldMk cId="2721121686" sldId="271"/>
            <ac:picMk id="7" creationId="{591440CA-B88A-1267-2D9A-E2A191CD5A26}"/>
          </ac:picMkLst>
        </pc:picChg>
      </pc:sldChg>
      <pc:sldChg chg="modSp new del mod">
        <pc:chgData name="Laura Dittrich" userId="ecf60eb7-1006-444b-b439-60f39b973d78" providerId="ADAL" clId="{68973724-012B-4A37-B577-6B50C901E0D7}" dt="2024-04-05T07:47:18.695" v="11713" actId="47"/>
        <pc:sldMkLst>
          <pc:docMk/>
          <pc:sldMk cId="800936022" sldId="272"/>
        </pc:sldMkLst>
        <pc:spChg chg="mod">
          <ac:chgData name="Laura Dittrich" userId="ecf60eb7-1006-444b-b439-60f39b973d78" providerId="ADAL" clId="{68973724-012B-4A37-B577-6B50C901E0D7}" dt="2024-04-02T14:09:56.199" v="4268" actId="20577"/>
          <ac:spMkLst>
            <pc:docMk/>
            <pc:sldMk cId="800936022" sldId="272"/>
            <ac:spMk id="2" creationId="{623CA148-36C1-80B3-258E-F71343CF3451}"/>
          </ac:spMkLst>
        </pc:spChg>
        <pc:spChg chg="mod">
          <ac:chgData name="Laura Dittrich" userId="ecf60eb7-1006-444b-b439-60f39b973d78" providerId="ADAL" clId="{68973724-012B-4A37-B577-6B50C901E0D7}" dt="2024-04-02T14:10:27.590" v="4327" actId="20577"/>
          <ac:spMkLst>
            <pc:docMk/>
            <pc:sldMk cId="800936022" sldId="272"/>
            <ac:spMk id="3" creationId="{15B9A6B3-F281-F8EB-8E0A-09E2317F375A}"/>
          </ac:spMkLst>
        </pc:spChg>
      </pc:sldChg>
      <pc:sldChg chg="addSp modSp new mod modAnim">
        <pc:chgData name="Laura Dittrich" userId="ecf60eb7-1006-444b-b439-60f39b973d78" providerId="ADAL" clId="{68973724-012B-4A37-B577-6B50C901E0D7}" dt="2024-04-05T14:40:07.031" v="15812"/>
        <pc:sldMkLst>
          <pc:docMk/>
          <pc:sldMk cId="1372080341" sldId="273"/>
        </pc:sldMkLst>
        <pc:spChg chg="mod">
          <ac:chgData name="Laura Dittrich" userId="ecf60eb7-1006-444b-b439-60f39b973d78" providerId="ADAL" clId="{68973724-012B-4A37-B577-6B50C901E0D7}" dt="2024-04-02T14:10:41.779" v="4347" actId="20577"/>
          <ac:spMkLst>
            <pc:docMk/>
            <pc:sldMk cId="1372080341" sldId="273"/>
            <ac:spMk id="2" creationId="{33F5058A-6123-6966-4536-C3BA25B5C67D}"/>
          </ac:spMkLst>
        </pc:spChg>
        <pc:spChg chg="mod">
          <ac:chgData name="Laura Dittrich" userId="ecf60eb7-1006-444b-b439-60f39b973d78" providerId="ADAL" clId="{68973724-012B-4A37-B577-6B50C901E0D7}" dt="2024-04-05T13:30:37.307" v="15608" actId="20577"/>
          <ac:spMkLst>
            <pc:docMk/>
            <pc:sldMk cId="1372080341" sldId="273"/>
            <ac:spMk id="3" creationId="{CE2436FE-44E1-5063-1CE9-905EE20412E1}"/>
          </ac:spMkLst>
        </pc:spChg>
        <pc:spChg chg="add mod">
          <ac:chgData name="Laura Dittrich" userId="ecf60eb7-1006-444b-b439-60f39b973d78" providerId="ADAL" clId="{68973724-012B-4A37-B577-6B50C901E0D7}" dt="2024-04-05T14:39:48.336" v="15809" actId="1076"/>
          <ac:spMkLst>
            <pc:docMk/>
            <pc:sldMk cId="1372080341" sldId="273"/>
            <ac:spMk id="10" creationId="{AF55AA68-E12E-5302-9EED-3815DD6724CA}"/>
          </ac:spMkLst>
        </pc:spChg>
        <pc:cxnChg chg="add mod">
          <ac:chgData name="Laura Dittrich" userId="ecf60eb7-1006-444b-b439-60f39b973d78" providerId="ADAL" clId="{68973724-012B-4A37-B577-6B50C901E0D7}" dt="2024-04-05T14:39:52.282" v="15810" actId="14100"/>
          <ac:cxnSpMkLst>
            <pc:docMk/>
            <pc:sldMk cId="1372080341" sldId="273"/>
            <ac:cxnSpMk id="7" creationId="{A113CC82-0EBE-2564-E601-C639AABF42CE}"/>
          </ac:cxnSpMkLst>
        </pc:cxnChg>
        <pc:cxnChg chg="add mod">
          <ac:chgData name="Laura Dittrich" userId="ecf60eb7-1006-444b-b439-60f39b973d78" providerId="ADAL" clId="{68973724-012B-4A37-B577-6B50C901E0D7}" dt="2024-04-05T14:39:55.585" v="15811" actId="14100"/>
          <ac:cxnSpMkLst>
            <pc:docMk/>
            <pc:sldMk cId="1372080341" sldId="273"/>
            <ac:cxnSpMk id="9" creationId="{7D0D32FC-571F-E50F-4364-39363F26A933}"/>
          </ac:cxnSpMkLst>
        </pc:cxnChg>
      </pc:sldChg>
      <pc:sldChg chg="addSp delSp modSp new del mod ord">
        <pc:chgData name="Laura Dittrich" userId="ecf60eb7-1006-444b-b439-60f39b973d78" providerId="ADAL" clId="{68973724-012B-4A37-B577-6B50C901E0D7}" dt="2024-04-04T14:46:45.001" v="9848" actId="2696"/>
        <pc:sldMkLst>
          <pc:docMk/>
          <pc:sldMk cId="2625687180" sldId="274"/>
        </pc:sldMkLst>
        <pc:spChg chg="mod">
          <ac:chgData name="Laura Dittrich" userId="ecf60eb7-1006-444b-b439-60f39b973d78" providerId="ADAL" clId="{68973724-012B-4A37-B577-6B50C901E0D7}" dt="2024-04-02T14:43:39.882" v="4561" actId="20577"/>
          <ac:spMkLst>
            <pc:docMk/>
            <pc:sldMk cId="2625687180" sldId="274"/>
            <ac:spMk id="2" creationId="{553FE3AF-B256-1B37-49B6-574E00E307F7}"/>
          </ac:spMkLst>
        </pc:spChg>
        <pc:spChg chg="del mod">
          <ac:chgData name="Laura Dittrich" userId="ecf60eb7-1006-444b-b439-60f39b973d78" providerId="ADAL" clId="{68973724-012B-4A37-B577-6B50C901E0D7}" dt="2024-04-02T14:42:44.342" v="4544" actId="22"/>
          <ac:spMkLst>
            <pc:docMk/>
            <pc:sldMk cId="2625687180" sldId="274"/>
            <ac:spMk id="3" creationId="{F4F8CEC5-19EF-597A-0A19-F22C02EF63A9}"/>
          </ac:spMkLst>
        </pc:spChg>
        <pc:spChg chg="add mod">
          <ac:chgData name="Laura Dittrich" userId="ecf60eb7-1006-444b-b439-60f39b973d78" providerId="ADAL" clId="{68973724-012B-4A37-B577-6B50C901E0D7}" dt="2024-04-02T14:44:04.586" v="4563" actId="1076"/>
          <ac:spMkLst>
            <pc:docMk/>
            <pc:sldMk cId="2625687180" sldId="274"/>
            <ac:spMk id="10" creationId="{B2F59581-01D1-5332-13CF-FAD01F60FE49}"/>
          </ac:spMkLst>
        </pc:spChg>
        <pc:graphicFrameChg chg="add mod modGraphic">
          <ac:chgData name="Laura Dittrich" userId="ecf60eb7-1006-444b-b439-60f39b973d78" providerId="ADAL" clId="{68973724-012B-4A37-B577-6B50C901E0D7}" dt="2024-04-02T14:43:30.334" v="4555" actId="1076"/>
          <ac:graphicFrameMkLst>
            <pc:docMk/>
            <pc:sldMk cId="2625687180" sldId="274"/>
            <ac:graphicFrameMk id="8" creationId="{5C3DBAB6-139F-B188-CADD-770F1DFA59EA}"/>
          </ac:graphicFrameMkLst>
        </pc:graphicFrameChg>
        <pc:picChg chg="add mod ord">
          <ac:chgData name="Laura Dittrich" userId="ecf60eb7-1006-444b-b439-60f39b973d78" providerId="ADAL" clId="{68973724-012B-4A37-B577-6B50C901E0D7}" dt="2024-04-02T14:43:27.347" v="4554" actId="1076"/>
          <ac:picMkLst>
            <pc:docMk/>
            <pc:sldMk cId="2625687180" sldId="274"/>
            <ac:picMk id="7" creationId="{21CFB35F-EB05-C8B5-F466-5240128BFA0F}"/>
          </ac:picMkLst>
        </pc:picChg>
      </pc:sldChg>
      <pc:sldChg chg="addSp modSp new del mod ord">
        <pc:chgData name="Laura Dittrich" userId="ecf60eb7-1006-444b-b439-60f39b973d78" providerId="ADAL" clId="{68973724-012B-4A37-B577-6B50C901E0D7}" dt="2024-04-04T16:22:51.887" v="11341" actId="2696"/>
        <pc:sldMkLst>
          <pc:docMk/>
          <pc:sldMk cId="1736711184" sldId="275"/>
        </pc:sldMkLst>
        <pc:spChg chg="mod">
          <ac:chgData name="Laura Dittrich" userId="ecf60eb7-1006-444b-b439-60f39b973d78" providerId="ADAL" clId="{68973724-012B-4A37-B577-6B50C901E0D7}" dt="2024-04-02T14:46:17.263" v="4626" actId="20577"/>
          <ac:spMkLst>
            <pc:docMk/>
            <pc:sldMk cId="1736711184" sldId="275"/>
            <ac:spMk id="2" creationId="{50642BA9-DC3D-0EB6-F2B6-F814F31C5003}"/>
          </ac:spMkLst>
        </pc:spChg>
        <pc:spChg chg="add mod">
          <ac:chgData name="Laura Dittrich" userId="ecf60eb7-1006-444b-b439-60f39b973d78" providerId="ADAL" clId="{68973724-012B-4A37-B577-6B50C901E0D7}" dt="2024-04-02T14:45:55.841" v="4588" actId="14100"/>
          <ac:spMkLst>
            <pc:docMk/>
            <pc:sldMk cId="1736711184" sldId="275"/>
            <ac:spMk id="8" creationId="{B2753E05-7927-EA70-1728-2E6D6F3B7DC1}"/>
          </ac:spMkLst>
        </pc:spChg>
        <pc:spChg chg="add mod">
          <ac:chgData name="Laura Dittrich" userId="ecf60eb7-1006-444b-b439-60f39b973d78" providerId="ADAL" clId="{68973724-012B-4A37-B577-6B50C901E0D7}" dt="2024-04-02T14:46:04.295" v="4591" actId="1076"/>
          <ac:spMkLst>
            <pc:docMk/>
            <pc:sldMk cId="1736711184" sldId="275"/>
            <ac:spMk id="9" creationId="{230D6DF9-827B-5865-8B34-5FC1A7B9751C}"/>
          </ac:spMkLst>
        </pc:spChg>
        <pc:graphicFrameChg chg="add mod modGraphic">
          <ac:chgData name="Laura Dittrich" userId="ecf60eb7-1006-444b-b439-60f39b973d78" providerId="ADAL" clId="{68973724-012B-4A37-B577-6B50C901E0D7}" dt="2024-04-02T14:45:12.804" v="4580" actId="1076"/>
          <ac:graphicFrameMkLst>
            <pc:docMk/>
            <pc:sldMk cId="1736711184" sldId="275"/>
            <ac:graphicFrameMk id="6" creationId="{C25E5A98-24E6-412B-F9C2-38932F32D148}"/>
          </ac:graphicFrameMkLst>
        </pc:graphicFrameChg>
        <pc:graphicFrameChg chg="add mod modGraphic">
          <ac:chgData name="Laura Dittrich" userId="ecf60eb7-1006-444b-b439-60f39b973d78" providerId="ADAL" clId="{68973724-012B-4A37-B577-6B50C901E0D7}" dt="2024-04-02T14:45:09.537" v="4579" actId="1076"/>
          <ac:graphicFrameMkLst>
            <pc:docMk/>
            <pc:sldMk cId="1736711184" sldId="275"/>
            <ac:graphicFrameMk id="7" creationId="{690884B6-8AED-FABE-6804-506A0D636285}"/>
          </ac:graphicFrameMkLst>
        </pc:graphicFrameChg>
      </pc:sldChg>
      <pc:sldChg chg="addSp delSp modSp new mod">
        <pc:chgData name="Laura Dittrich" userId="ecf60eb7-1006-444b-b439-60f39b973d78" providerId="ADAL" clId="{68973724-012B-4A37-B577-6B50C901E0D7}" dt="2024-04-05T13:30:15.228" v="15576" actId="20577"/>
        <pc:sldMkLst>
          <pc:docMk/>
          <pc:sldMk cId="4269483270" sldId="276"/>
        </pc:sldMkLst>
        <pc:spChg chg="mod">
          <ac:chgData name="Laura Dittrich" userId="ecf60eb7-1006-444b-b439-60f39b973d78" providerId="ADAL" clId="{68973724-012B-4A37-B577-6B50C901E0D7}" dt="2024-04-05T13:30:15.228" v="15576" actId="20577"/>
          <ac:spMkLst>
            <pc:docMk/>
            <pc:sldMk cId="4269483270" sldId="276"/>
            <ac:spMk id="2" creationId="{168E186E-F31D-C2B0-912A-6E9A8EF9D450}"/>
          </ac:spMkLst>
        </pc:spChg>
        <pc:spChg chg="del">
          <ac:chgData name="Laura Dittrich" userId="ecf60eb7-1006-444b-b439-60f39b973d78" providerId="ADAL" clId="{68973724-012B-4A37-B577-6B50C901E0D7}" dt="2024-04-03T08:35:16.495" v="5169"/>
          <ac:spMkLst>
            <pc:docMk/>
            <pc:sldMk cId="4269483270" sldId="276"/>
            <ac:spMk id="3" creationId="{FEE31079-0274-420D-58FD-91E1F9B8FE0F}"/>
          </ac:spMkLst>
        </pc:spChg>
        <pc:spChg chg="add mod">
          <ac:chgData name="Laura Dittrich" userId="ecf60eb7-1006-444b-b439-60f39b973d78" providerId="ADAL" clId="{68973724-012B-4A37-B577-6B50C901E0D7}" dt="2024-04-03T08:32:56.220" v="5168" actId="1076"/>
          <ac:spMkLst>
            <pc:docMk/>
            <pc:sldMk cId="4269483270" sldId="276"/>
            <ac:spMk id="6" creationId="{DC9D3475-4FB4-7E12-9C8E-95CE8972BF7A}"/>
          </ac:spMkLst>
        </pc:spChg>
        <pc:spChg chg="add mod">
          <ac:chgData name="Laura Dittrich" userId="ecf60eb7-1006-444b-b439-60f39b973d78" providerId="ADAL" clId="{68973724-012B-4A37-B577-6B50C901E0D7}" dt="2024-04-05T11:05:28.683" v="14417" actId="20577"/>
          <ac:spMkLst>
            <pc:docMk/>
            <pc:sldMk cId="4269483270" sldId="276"/>
            <ac:spMk id="9" creationId="{79305038-862A-41D8-960A-DC30BB5A1389}"/>
          </ac:spMkLst>
        </pc:spChg>
        <pc:spChg chg="add mod">
          <ac:chgData name="Laura Dittrich" userId="ecf60eb7-1006-444b-b439-60f39b973d78" providerId="ADAL" clId="{68973724-012B-4A37-B577-6B50C901E0D7}" dt="2024-04-03T08:39:36.459" v="5383" actId="20577"/>
          <ac:spMkLst>
            <pc:docMk/>
            <pc:sldMk cId="4269483270" sldId="276"/>
            <ac:spMk id="13" creationId="{7EEC4C84-A767-D5FE-9F91-7F8F1E65D1F0}"/>
          </ac:spMkLst>
        </pc:spChg>
        <pc:picChg chg="add del mod">
          <ac:chgData name="Laura Dittrich" userId="ecf60eb7-1006-444b-b439-60f39b973d78" providerId="ADAL" clId="{68973724-012B-4A37-B577-6B50C901E0D7}" dt="2024-04-03T08:38:34.745" v="5339" actId="478"/>
          <ac:picMkLst>
            <pc:docMk/>
            <pc:sldMk cId="4269483270" sldId="276"/>
            <ac:picMk id="8" creationId="{30683A49-69FE-BDA7-9FCE-F1E44C977C9E}"/>
          </ac:picMkLst>
        </pc:picChg>
        <pc:picChg chg="add mod modCrop">
          <ac:chgData name="Laura Dittrich" userId="ecf60eb7-1006-444b-b439-60f39b973d78" providerId="ADAL" clId="{68973724-012B-4A37-B577-6B50C901E0D7}" dt="2024-04-03T08:39:04.806" v="5349" actId="1076"/>
          <ac:picMkLst>
            <pc:docMk/>
            <pc:sldMk cId="4269483270" sldId="276"/>
            <ac:picMk id="11" creationId="{BC1A195A-6A53-3C34-9A56-9766D569EBF2}"/>
          </ac:picMkLst>
        </pc:picChg>
      </pc:sldChg>
      <pc:sldChg chg="addSp modSp new mod modAnim">
        <pc:chgData name="Laura Dittrich" userId="ecf60eb7-1006-444b-b439-60f39b973d78" providerId="ADAL" clId="{68973724-012B-4A37-B577-6B50C901E0D7}" dt="2024-04-05T11:18:23.644" v="14734" actId="20577"/>
        <pc:sldMkLst>
          <pc:docMk/>
          <pc:sldMk cId="2684904714" sldId="277"/>
        </pc:sldMkLst>
        <pc:spChg chg="mod">
          <ac:chgData name="Laura Dittrich" userId="ecf60eb7-1006-444b-b439-60f39b973d78" providerId="ADAL" clId="{68973724-012B-4A37-B577-6B50C901E0D7}" dt="2024-04-03T08:50:35.761" v="5668" actId="20577"/>
          <ac:spMkLst>
            <pc:docMk/>
            <pc:sldMk cId="2684904714" sldId="277"/>
            <ac:spMk id="2" creationId="{18BE8359-019A-B2BE-C9C0-0EC5BF33EF3D}"/>
          </ac:spMkLst>
        </pc:spChg>
        <pc:spChg chg="mod">
          <ac:chgData name="Laura Dittrich" userId="ecf60eb7-1006-444b-b439-60f39b973d78" providerId="ADAL" clId="{68973724-012B-4A37-B577-6B50C901E0D7}" dt="2024-04-05T11:18:23.644" v="14734" actId="20577"/>
          <ac:spMkLst>
            <pc:docMk/>
            <pc:sldMk cId="2684904714" sldId="277"/>
            <ac:spMk id="3" creationId="{92D36711-CF47-CBB5-6F62-BC0F1CE87106}"/>
          </ac:spMkLst>
        </pc:spChg>
        <pc:picChg chg="add mod modCrop">
          <ac:chgData name="Laura Dittrich" userId="ecf60eb7-1006-444b-b439-60f39b973d78" providerId="ADAL" clId="{68973724-012B-4A37-B577-6B50C901E0D7}" dt="2024-04-04T12:15:39.884" v="7882" actId="1076"/>
          <ac:picMkLst>
            <pc:docMk/>
            <pc:sldMk cId="2684904714" sldId="277"/>
            <ac:picMk id="6" creationId="{1C91603B-476C-CB5F-6DFA-1B407FF1B9E7}"/>
          </ac:picMkLst>
        </pc:picChg>
      </pc:sldChg>
      <pc:sldChg chg="modSp add mod">
        <pc:chgData name="Laura Dittrich" userId="ecf60eb7-1006-444b-b439-60f39b973d78" providerId="ADAL" clId="{68973724-012B-4A37-B577-6B50C901E0D7}" dt="2024-04-03T09:05:58.660" v="5721" actId="20577"/>
        <pc:sldMkLst>
          <pc:docMk/>
          <pc:sldMk cId="1333085548" sldId="278"/>
        </pc:sldMkLst>
        <pc:spChg chg="mod">
          <ac:chgData name="Laura Dittrich" userId="ecf60eb7-1006-444b-b439-60f39b973d78" providerId="ADAL" clId="{68973724-012B-4A37-B577-6B50C901E0D7}" dt="2024-04-03T09:05:58.660" v="5721" actId="20577"/>
          <ac:spMkLst>
            <pc:docMk/>
            <pc:sldMk cId="1333085548" sldId="278"/>
            <ac:spMk id="2" creationId="{C356D38C-AE2E-E4AD-B7D2-C49AA263FEB3}"/>
          </ac:spMkLst>
        </pc:spChg>
        <pc:spChg chg="mod">
          <ac:chgData name="Laura Dittrich" userId="ecf60eb7-1006-444b-b439-60f39b973d78" providerId="ADAL" clId="{68973724-012B-4A37-B577-6B50C901E0D7}" dt="2024-04-03T09:05:52.420" v="5709" actId="20577"/>
          <ac:spMkLst>
            <pc:docMk/>
            <pc:sldMk cId="1333085548" sldId="278"/>
            <ac:spMk id="3" creationId="{F0E04CDE-42EC-DAEE-CEF5-3048FFCD9D37}"/>
          </ac:spMkLst>
        </pc:spChg>
      </pc:sldChg>
      <pc:sldChg chg="modSp new del mod">
        <pc:chgData name="Laura Dittrich" userId="ecf60eb7-1006-444b-b439-60f39b973d78" providerId="ADAL" clId="{68973724-012B-4A37-B577-6B50C901E0D7}" dt="2024-04-05T08:40:43.745" v="13034" actId="2696"/>
        <pc:sldMkLst>
          <pc:docMk/>
          <pc:sldMk cId="1325057317" sldId="279"/>
        </pc:sldMkLst>
        <pc:spChg chg="mod">
          <ac:chgData name="Laura Dittrich" userId="ecf60eb7-1006-444b-b439-60f39b973d78" providerId="ADAL" clId="{68973724-012B-4A37-B577-6B50C901E0D7}" dt="2024-04-04T13:30:32.402" v="8578" actId="20577"/>
          <ac:spMkLst>
            <pc:docMk/>
            <pc:sldMk cId="1325057317" sldId="279"/>
            <ac:spMk id="2" creationId="{AC83FC82-D1B2-D4A2-61C6-31E5277C07CC}"/>
          </ac:spMkLst>
        </pc:spChg>
      </pc:sldChg>
      <pc:sldChg chg="addSp delSp modSp new mod ord delAnim modAnim">
        <pc:chgData name="Laura Dittrich" userId="ecf60eb7-1006-444b-b439-60f39b973d78" providerId="ADAL" clId="{68973724-012B-4A37-B577-6B50C901E0D7}" dt="2024-04-04T14:40:32.718" v="9612" actId="207"/>
        <pc:sldMkLst>
          <pc:docMk/>
          <pc:sldMk cId="596915427" sldId="280"/>
        </pc:sldMkLst>
        <pc:spChg chg="mod">
          <ac:chgData name="Laura Dittrich" userId="ecf60eb7-1006-444b-b439-60f39b973d78" providerId="ADAL" clId="{68973724-012B-4A37-B577-6B50C901E0D7}" dt="2024-04-04T13:57:09.030" v="8938" actId="20577"/>
          <ac:spMkLst>
            <pc:docMk/>
            <pc:sldMk cId="596915427" sldId="280"/>
            <ac:spMk id="2" creationId="{B16CED36-CBBC-7611-40FB-00B1FE6830F6}"/>
          </ac:spMkLst>
        </pc:spChg>
        <pc:spChg chg="mod">
          <ac:chgData name="Laura Dittrich" userId="ecf60eb7-1006-444b-b439-60f39b973d78" providerId="ADAL" clId="{68973724-012B-4A37-B577-6B50C901E0D7}" dt="2024-04-04T14:16:20.378" v="9398" actId="207"/>
          <ac:spMkLst>
            <pc:docMk/>
            <pc:sldMk cId="596915427" sldId="280"/>
            <ac:spMk id="3" creationId="{688D9DB6-773E-9A6B-456A-9A13D84B5A4A}"/>
          </ac:spMkLst>
        </pc:spChg>
        <pc:graphicFrameChg chg="add del mod modGraphic">
          <ac:chgData name="Laura Dittrich" userId="ecf60eb7-1006-444b-b439-60f39b973d78" providerId="ADAL" clId="{68973724-012B-4A37-B577-6B50C901E0D7}" dt="2024-04-04T14:34:19.767" v="9560" actId="478"/>
          <ac:graphicFrameMkLst>
            <pc:docMk/>
            <pc:sldMk cId="596915427" sldId="280"/>
            <ac:graphicFrameMk id="6" creationId="{CCA1D07C-474B-2523-5411-C898F55AD4CA}"/>
          </ac:graphicFrameMkLst>
        </pc:graphicFrameChg>
        <pc:graphicFrameChg chg="add mod modGraphic">
          <ac:chgData name="Laura Dittrich" userId="ecf60eb7-1006-444b-b439-60f39b973d78" providerId="ADAL" clId="{68973724-012B-4A37-B577-6B50C901E0D7}" dt="2024-04-04T14:40:32.718" v="9612" actId="207"/>
          <ac:graphicFrameMkLst>
            <pc:docMk/>
            <pc:sldMk cId="596915427" sldId="280"/>
            <ac:graphicFrameMk id="7" creationId="{288A6EA8-8931-96E4-1025-4E1C156E51DF}"/>
          </ac:graphicFrameMkLst>
        </pc:graphicFrameChg>
      </pc:sldChg>
      <pc:sldChg chg="addSp modSp new mod ord modAnim">
        <pc:chgData name="Laura Dittrich" userId="ecf60eb7-1006-444b-b439-60f39b973d78" providerId="ADAL" clId="{68973724-012B-4A37-B577-6B50C901E0D7}" dt="2024-04-05T11:14:21.213" v="14576" actId="113"/>
        <pc:sldMkLst>
          <pc:docMk/>
          <pc:sldMk cId="2768535935" sldId="281"/>
        </pc:sldMkLst>
        <pc:spChg chg="mod">
          <ac:chgData name="Laura Dittrich" userId="ecf60eb7-1006-444b-b439-60f39b973d78" providerId="ADAL" clId="{68973724-012B-4A37-B577-6B50C901E0D7}" dt="2024-04-04T14:19:40.726" v="9416" actId="20577"/>
          <ac:spMkLst>
            <pc:docMk/>
            <pc:sldMk cId="2768535935" sldId="281"/>
            <ac:spMk id="2" creationId="{48E630EF-1071-09ED-0B9B-67CF5049E1CB}"/>
          </ac:spMkLst>
        </pc:spChg>
        <pc:spChg chg="mod">
          <ac:chgData name="Laura Dittrich" userId="ecf60eb7-1006-444b-b439-60f39b973d78" providerId="ADAL" clId="{68973724-012B-4A37-B577-6B50C901E0D7}" dt="2024-04-05T11:14:21.213" v="14576" actId="113"/>
          <ac:spMkLst>
            <pc:docMk/>
            <pc:sldMk cId="2768535935" sldId="281"/>
            <ac:spMk id="3" creationId="{2CFD2E12-56D4-8ED6-6283-C038BD725737}"/>
          </ac:spMkLst>
        </pc:spChg>
        <pc:graphicFrameChg chg="add mod modGraphic">
          <ac:chgData name="Laura Dittrich" userId="ecf60eb7-1006-444b-b439-60f39b973d78" providerId="ADAL" clId="{68973724-012B-4A37-B577-6B50C901E0D7}" dt="2024-04-04T14:45:51.939" v="9847" actId="207"/>
          <ac:graphicFrameMkLst>
            <pc:docMk/>
            <pc:sldMk cId="2768535935" sldId="281"/>
            <ac:graphicFrameMk id="6" creationId="{55A45AF4-7C65-8B6C-C779-1DF052998721}"/>
          </ac:graphicFrameMkLst>
        </pc:graphicFrameChg>
      </pc:sldChg>
      <pc:sldChg chg="addSp delSp modSp new mod ord delAnim modAnim">
        <pc:chgData name="Laura Dittrich" userId="ecf60eb7-1006-444b-b439-60f39b973d78" providerId="ADAL" clId="{68973724-012B-4A37-B577-6B50C901E0D7}" dt="2024-04-05T11:06:57.817" v="14449" actId="20577"/>
        <pc:sldMkLst>
          <pc:docMk/>
          <pc:sldMk cId="647364635" sldId="282"/>
        </pc:sldMkLst>
        <pc:spChg chg="mod">
          <ac:chgData name="Laura Dittrich" userId="ecf60eb7-1006-444b-b439-60f39b973d78" providerId="ADAL" clId="{68973724-012B-4A37-B577-6B50C901E0D7}" dt="2024-04-05T11:06:57.817" v="14449" actId="20577"/>
          <ac:spMkLst>
            <pc:docMk/>
            <pc:sldMk cId="647364635" sldId="282"/>
            <ac:spMk id="2" creationId="{6C2E0EB8-A917-D0F1-4CA1-77667AAB08B8}"/>
          </ac:spMkLst>
        </pc:spChg>
        <pc:spChg chg="mod">
          <ac:chgData name="Laura Dittrich" userId="ecf60eb7-1006-444b-b439-60f39b973d78" providerId="ADAL" clId="{68973724-012B-4A37-B577-6B50C901E0D7}" dt="2024-04-05T10:02:56.714" v="14412" actId="113"/>
          <ac:spMkLst>
            <pc:docMk/>
            <pc:sldMk cId="647364635" sldId="282"/>
            <ac:spMk id="3" creationId="{6F775B07-4274-AED9-D6F4-4F86E8C9F1D1}"/>
          </ac:spMkLst>
        </pc:spChg>
        <pc:spChg chg="add mod">
          <ac:chgData name="Laura Dittrich" userId="ecf60eb7-1006-444b-b439-60f39b973d78" providerId="ADAL" clId="{68973724-012B-4A37-B577-6B50C901E0D7}" dt="2024-04-05T10:02:19.646" v="14411" actId="1036"/>
          <ac:spMkLst>
            <pc:docMk/>
            <pc:sldMk cId="647364635" sldId="282"/>
            <ac:spMk id="14" creationId="{09C18E04-B3F8-86EA-A9B5-2CFAD786787B}"/>
          </ac:spMkLst>
        </pc:spChg>
        <pc:spChg chg="add mod">
          <ac:chgData name="Laura Dittrich" userId="ecf60eb7-1006-444b-b439-60f39b973d78" providerId="ADAL" clId="{68973724-012B-4A37-B577-6B50C901E0D7}" dt="2024-04-05T10:02:19.646" v="14411" actId="1036"/>
          <ac:spMkLst>
            <pc:docMk/>
            <pc:sldMk cId="647364635" sldId="282"/>
            <ac:spMk id="15" creationId="{1D87B80C-4437-0836-A11A-078B2DE2A9C2}"/>
          </ac:spMkLst>
        </pc:spChg>
        <pc:grpChg chg="add mod">
          <ac:chgData name="Laura Dittrich" userId="ecf60eb7-1006-444b-b439-60f39b973d78" providerId="ADAL" clId="{68973724-012B-4A37-B577-6B50C901E0D7}" dt="2024-04-05T09:29:48.115" v="13636" actId="1035"/>
          <ac:grpSpMkLst>
            <pc:docMk/>
            <pc:sldMk cId="647364635" sldId="282"/>
            <ac:grpSpMk id="6" creationId="{E87C371F-BE09-7B9A-9A15-97997C5031E7}"/>
          </ac:grpSpMkLst>
        </pc:grpChg>
        <pc:graphicFrameChg chg="add del mod modGraphic">
          <ac:chgData name="Laura Dittrich" userId="ecf60eb7-1006-444b-b439-60f39b973d78" providerId="ADAL" clId="{68973724-012B-4A37-B577-6B50C901E0D7}" dt="2024-04-04T15:52:11.181" v="10664" actId="478"/>
          <ac:graphicFrameMkLst>
            <pc:docMk/>
            <pc:sldMk cId="647364635" sldId="282"/>
            <ac:graphicFrameMk id="6" creationId="{4B1A2935-549F-0C35-ACE0-57F9E5691596}"/>
          </ac:graphicFrameMkLst>
        </pc:graphicFrameChg>
        <pc:graphicFrameChg chg="add del mod modGraphic">
          <ac:chgData name="Laura Dittrich" userId="ecf60eb7-1006-444b-b439-60f39b973d78" providerId="ADAL" clId="{68973724-012B-4A37-B577-6B50C901E0D7}" dt="2024-04-05T09:27:35.529" v="13451" actId="478"/>
          <ac:graphicFrameMkLst>
            <pc:docMk/>
            <pc:sldMk cId="647364635" sldId="282"/>
            <ac:graphicFrameMk id="8" creationId="{7E6C89CD-7CA0-47B6-3F2F-0CE8D60B4031}"/>
          </ac:graphicFrameMkLst>
        </pc:graphicFrameChg>
        <pc:picChg chg="add mod">
          <ac:chgData name="Laura Dittrich" userId="ecf60eb7-1006-444b-b439-60f39b973d78" providerId="ADAL" clId="{68973724-012B-4A37-B577-6B50C901E0D7}" dt="2024-04-05T09:29:37.879" v="13582" actId="164"/>
          <ac:picMkLst>
            <pc:docMk/>
            <pc:sldMk cId="647364635" sldId="282"/>
            <ac:picMk id="7" creationId="{995C62B0-8F88-214B-DBEA-8585F9EB089E}"/>
          </ac:picMkLst>
        </pc:picChg>
        <pc:picChg chg="add del mod modCrop">
          <ac:chgData name="Laura Dittrich" userId="ecf60eb7-1006-444b-b439-60f39b973d78" providerId="ADAL" clId="{68973724-012B-4A37-B577-6B50C901E0D7}" dt="2024-04-05T09:45:53.524" v="13971" actId="478"/>
          <ac:picMkLst>
            <pc:docMk/>
            <pc:sldMk cId="647364635" sldId="282"/>
            <ac:picMk id="11" creationId="{8BC39D35-2896-AE77-951D-CDE013011F0D}"/>
          </ac:picMkLst>
        </pc:picChg>
        <pc:picChg chg="add mod modCrop">
          <ac:chgData name="Laura Dittrich" userId="ecf60eb7-1006-444b-b439-60f39b973d78" providerId="ADAL" clId="{68973724-012B-4A37-B577-6B50C901E0D7}" dt="2024-04-05T10:00:43.345" v="14395" actId="1076"/>
          <ac:picMkLst>
            <pc:docMk/>
            <pc:sldMk cId="647364635" sldId="282"/>
            <ac:picMk id="13" creationId="{C0D083DB-293C-1663-7C7E-9003807176F9}"/>
          </ac:picMkLst>
        </pc:picChg>
        <pc:cxnChg chg="add mod">
          <ac:chgData name="Laura Dittrich" userId="ecf60eb7-1006-444b-b439-60f39b973d78" providerId="ADAL" clId="{68973724-012B-4A37-B577-6B50C901E0D7}" dt="2024-04-05T09:29:37.879" v="13582" actId="164"/>
          <ac:cxnSpMkLst>
            <pc:docMk/>
            <pc:sldMk cId="647364635" sldId="282"/>
            <ac:cxnSpMk id="10" creationId="{9343321B-A0AA-A4A7-70FD-240DD53E7AAD}"/>
          </ac:cxnSpMkLst>
        </pc:cxnChg>
      </pc:sldChg>
      <pc:sldChg chg="addSp modSp new mod ord addAnim delAnim modAnim">
        <pc:chgData name="Laura Dittrich" userId="ecf60eb7-1006-444b-b439-60f39b973d78" providerId="ADAL" clId="{68973724-012B-4A37-B577-6B50C901E0D7}" dt="2024-04-05T11:39:56.566" v="15079" actId="1076"/>
        <pc:sldMkLst>
          <pc:docMk/>
          <pc:sldMk cId="794881714" sldId="283"/>
        </pc:sldMkLst>
        <pc:spChg chg="mod">
          <ac:chgData name="Laura Dittrich" userId="ecf60eb7-1006-444b-b439-60f39b973d78" providerId="ADAL" clId="{68973724-012B-4A37-B577-6B50C901E0D7}" dt="2024-04-05T08:12:25.671" v="12554" actId="20577"/>
          <ac:spMkLst>
            <pc:docMk/>
            <pc:sldMk cId="794881714" sldId="283"/>
            <ac:spMk id="2" creationId="{D77CAA69-3008-CCCF-5CC2-ABBA4A0F3590}"/>
          </ac:spMkLst>
        </pc:spChg>
        <pc:spChg chg="mod">
          <ac:chgData name="Laura Dittrich" userId="ecf60eb7-1006-444b-b439-60f39b973d78" providerId="ADAL" clId="{68973724-012B-4A37-B577-6B50C901E0D7}" dt="2024-04-05T08:37:10.936" v="12966" actId="20577"/>
          <ac:spMkLst>
            <pc:docMk/>
            <pc:sldMk cId="794881714" sldId="283"/>
            <ac:spMk id="3" creationId="{0E5EE6C1-526E-3DBE-AAFC-B85812C94EA0}"/>
          </ac:spMkLst>
        </pc:spChg>
        <pc:spChg chg="add mod">
          <ac:chgData name="Laura Dittrich" userId="ecf60eb7-1006-444b-b439-60f39b973d78" providerId="ADAL" clId="{68973724-012B-4A37-B577-6B50C901E0D7}" dt="2024-04-05T11:39:56.566" v="15079" actId="1076"/>
          <ac:spMkLst>
            <pc:docMk/>
            <pc:sldMk cId="794881714" sldId="283"/>
            <ac:spMk id="7" creationId="{78EAEEA6-2FDE-8E0B-44C2-88A2463AB38F}"/>
          </ac:spMkLst>
        </pc:spChg>
        <pc:spChg chg="add mod">
          <ac:chgData name="Laura Dittrich" userId="ecf60eb7-1006-444b-b439-60f39b973d78" providerId="ADAL" clId="{68973724-012B-4A37-B577-6B50C901E0D7}" dt="2024-04-05T08:38:42.799" v="13018" actId="1076"/>
          <ac:spMkLst>
            <pc:docMk/>
            <pc:sldMk cId="794881714" sldId="283"/>
            <ac:spMk id="9" creationId="{1332FE4E-A735-1AD8-0338-CE2181ED442E}"/>
          </ac:spMkLst>
        </pc:spChg>
        <pc:graphicFrameChg chg="add mod modGraphic">
          <ac:chgData name="Laura Dittrich" userId="ecf60eb7-1006-444b-b439-60f39b973d78" providerId="ADAL" clId="{68973724-012B-4A37-B577-6B50C901E0D7}" dt="2024-04-05T08:40:23.899" v="13032" actId="1076"/>
          <ac:graphicFrameMkLst>
            <pc:docMk/>
            <pc:sldMk cId="794881714" sldId="283"/>
            <ac:graphicFrameMk id="6" creationId="{63999110-5260-7EF6-AB66-B63459FBB2F4}"/>
          </ac:graphicFrameMkLst>
        </pc:graphicFrameChg>
        <pc:graphicFrameChg chg="add mod">
          <ac:chgData name="Laura Dittrich" userId="ecf60eb7-1006-444b-b439-60f39b973d78" providerId="ADAL" clId="{68973724-012B-4A37-B577-6B50C901E0D7}" dt="2024-04-05T08:35:45.776" v="12920" actId="1076"/>
          <ac:graphicFrameMkLst>
            <pc:docMk/>
            <pc:sldMk cId="794881714" sldId="283"/>
            <ac:graphicFrameMk id="8" creationId="{9BB60AAF-9A87-5662-42AB-6DA397C17B3D}"/>
          </ac:graphicFrameMkLst>
        </pc:graphicFrameChg>
      </pc:sldChg>
      <pc:sldChg chg="add del">
        <pc:chgData name="Laura Dittrich" userId="ecf60eb7-1006-444b-b439-60f39b973d78" providerId="ADAL" clId="{68973724-012B-4A37-B577-6B50C901E0D7}" dt="2024-04-04T11:29:38.135" v="7684" actId="2696"/>
        <pc:sldMkLst>
          <pc:docMk/>
          <pc:sldMk cId="504266981" sldId="284"/>
        </pc:sldMkLst>
      </pc:sldChg>
      <pc:sldChg chg="add del">
        <pc:chgData name="Laura Dittrich" userId="ecf60eb7-1006-444b-b439-60f39b973d78" providerId="ADAL" clId="{68973724-012B-4A37-B577-6B50C901E0D7}" dt="2024-04-04T13:44:39.411" v="8845" actId="2696"/>
        <pc:sldMkLst>
          <pc:docMk/>
          <pc:sldMk cId="1230010492" sldId="284"/>
        </pc:sldMkLst>
      </pc:sldChg>
      <pc:sldChg chg="modSp add del ord">
        <pc:chgData name="Laura Dittrich" userId="ecf60eb7-1006-444b-b439-60f39b973d78" providerId="ADAL" clId="{68973724-012B-4A37-B577-6B50C901E0D7}" dt="2024-04-04T16:20:30.827" v="11207" actId="2696"/>
        <pc:sldMkLst>
          <pc:docMk/>
          <pc:sldMk cId="3942206955" sldId="393"/>
        </pc:sldMkLst>
        <pc:spChg chg="mod">
          <ac:chgData name="Laura Dittrich" userId="ecf60eb7-1006-444b-b439-60f39b973d78" providerId="ADAL" clId="{68973724-012B-4A37-B577-6B50C901E0D7}" dt="2024-04-04T16:10:34.323" v="11018" actId="20577"/>
          <ac:spMkLst>
            <pc:docMk/>
            <pc:sldMk cId="3942206955" sldId="393"/>
            <ac:spMk id="18" creationId="{650DBE28-AB8C-5893-0FF3-3B2FEE38C928}"/>
          </ac:spMkLst>
        </pc:spChg>
      </pc:sldChg>
      <pc:sldChg chg="addSp delSp modSp new mod delAnim modAnim">
        <pc:chgData name="Laura Dittrich" userId="ecf60eb7-1006-444b-b439-60f39b973d78" providerId="ADAL" clId="{68973724-012B-4A37-B577-6B50C901E0D7}" dt="2024-04-05T09:25:42.831" v="13410" actId="20577"/>
        <pc:sldMkLst>
          <pc:docMk/>
          <pc:sldMk cId="4036916219" sldId="394"/>
        </pc:sldMkLst>
        <pc:spChg chg="mod">
          <ac:chgData name="Laura Dittrich" userId="ecf60eb7-1006-444b-b439-60f39b973d78" providerId="ADAL" clId="{68973724-012B-4A37-B577-6B50C901E0D7}" dt="2024-04-04T16:13:58.046" v="11061" actId="20577"/>
          <ac:spMkLst>
            <pc:docMk/>
            <pc:sldMk cId="4036916219" sldId="394"/>
            <ac:spMk id="2" creationId="{48BC0303-D627-552A-689D-418E325AA370}"/>
          </ac:spMkLst>
        </pc:spChg>
        <pc:spChg chg="mod">
          <ac:chgData name="Laura Dittrich" userId="ecf60eb7-1006-444b-b439-60f39b973d78" providerId="ADAL" clId="{68973724-012B-4A37-B577-6B50C901E0D7}" dt="2024-04-05T09:25:42.831" v="13410" actId="20577"/>
          <ac:spMkLst>
            <pc:docMk/>
            <pc:sldMk cId="4036916219" sldId="394"/>
            <ac:spMk id="3" creationId="{240E9857-2D7D-39D2-AFB7-63AF244E70FB}"/>
          </ac:spMkLst>
        </pc:spChg>
        <pc:spChg chg="add mod">
          <ac:chgData name="Laura Dittrich" userId="ecf60eb7-1006-444b-b439-60f39b973d78" providerId="ADAL" clId="{68973724-012B-4A37-B577-6B50C901E0D7}" dt="2024-04-04T16:15:14.921" v="11160"/>
          <ac:spMkLst>
            <pc:docMk/>
            <pc:sldMk cId="4036916219" sldId="394"/>
            <ac:spMk id="6" creationId="{686E3CE0-6EAC-B21C-906F-0BA363938074}"/>
          </ac:spMkLst>
        </pc:spChg>
        <pc:spChg chg="add mod">
          <ac:chgData name="Laura Dittrich" userId="ecf60eb7-1006-444b-b439-60f39b973d78" providerId="ADAL" clId="{68973724-012B-4A37-B577-6B50C901E0D7}" dt="2024-04-04T16:15:11.908" v="11159"/>
          <ac:spMkLst>
            <pc:docMk/>
            <pc:sldMk cId="4036916219" sldId="394"/>
            <ac:spMk id="7" creationId="{EF8A5AB8-AF05-2BB0-2831-CE4058458E98}"/>
          </ac:spMkLst>
        </pc:spChg>
        <pc:spChg chg="add mod">
          <ac:chgData name="Laura Dittrich" userId="ecf60eb7-1006-444b-b439-60f39b973d78" providerId="ADAL" clId="{68973724-012B-4A37-B577-6B50C901E0D7}" dt="2024-04-04T16:15:11.908" v="11159"/>
          <ac:spMkLst>
            <pc:docMk/>
            <pc:sldMk cId="4036916219" sldId="394"/>
            <ac:spMk id="8" creationId="{6A156E73-AC76-0AFB-65AE-D1FCF6D2B38C}"/>
          </ac:spMkLst>
        </pc:spChg>
        <pc:spChg chg="add mod">
          <ac:chgData name="Laura Dittrich" userId="ecf60eb7-1006-444b-b439-60f39b973d78" providerId="ADAL" clId="{68973724-012B-4A37-B577-6B50C901E0D7}" dt="2024-04-04T16:15:11.908" v="11159"/>
          <ac:spMkLst>
            <pc:docMk/>
            <pc:sldMk cId="4036916219" sldId="394"/>
            <ac:spMk id="9" creationId="{54BF2E93-B68D-17B6-7C74-9C1692E5D5FB}"/>
          </ac:spMkLst>
        </pc:spChg>
        <pc:spChg chg="add mod">
          <ac:chgData name="Laura Dittrich" userId="ecf60eb7-1006-444b-b439-60f39b973d78" providerId="ADAL" clId="{68973724-012B-4A37-B577-6B50C901E0D7}" dt="2024-04-04T16:15:11.908" v="11159"/>
          <ac:spMkLst>
            <pc:docMk/>
            <pc:sldMk cId="4036916219" sldId="394"/>
            <ac:spMk id="10" creationId="{90CAB7EC-AD7F-F029-72FF-6FF9F0968A65}"/>
          </ac:spMkLst>
        </pc:spChg>
        <pc:spChg chg="add mod">
          <ac:chgData name="Laura Dittrich" userId="ecf60eb7-1006-444b-b439-60f39b973d78" providerId="ADAL" clId="{68973724-012B-4A37-B577-6B50C901E0D7}" dt="2024-04-04T16:15:11.908" v="11159"/>
          <ac:spMkLst>
            <pc:docMk/>
            <pc:sldMk cId="4036916219" sldId="394"/>
            <ac:spMk id="11" creationId="{A7DDBC4D-EDB2-8795-82A7-5BC0AC753BD3}"/>
          </ac:spMkLst>
        </pc:spChg>
        <pc:spChg chg="add mod">
          <ac:chgData name="Laura Dittrich" userId="ecf60eb7-1006-444b-b439-60f39b973d78" providerId="ADAL" clId="{68973724-012B-4A37-B577-6B50C901E0D7}" dt="2024-04-04T16:15:11.908" v="11159"/>
          <ac:spMkLst>
            <pc:docMk/>
            <pc:sldMk cId="4036916219" sldId="394"/>
            <ac:spMk id="12" creationId="{18580582-77C8-0DAB-C072-5B0AF6C63789}"/>
          </ac:spMkLst>
        </pc:spChg>
        <pc:spChg chg="add mod">
          <ac:chgData name="Laura Dittrich" userId="ecf60eb7-1006-444b-b439-60f39b973d78" providerId="ADAL" clId="{68973724-012B-4A37-B577-6B50C901E0D7}" dt="2024-04-04T16:15:11.908" v="11159"/>
          <ac:spMkLst>
            <pc:docMk/>
            <pc:sldMk cId="4036916219" sldId="394"/>
            <ac:spMk id="14" creationId="{9B5FEF0B-09C0-7F93-9892-64F140E056A6}"/>
          </ac:spMkLst>
        </pc:spChg>
        <pc:spChg chg="add mod">
          <ac:chgData name="Laura Dittrich" userId="ecf60eb7-1006-444b-b439-60f39b973d78" providerId="ADAL" clId="{68973724-012B-4A37-B577-6B50C901E0D7}" dt="2024-04-04T16:15:11.908" v="11159"/>
          <ac:spMkLst>
            <pc:docMk/>
            <pc:sldMk cId="4036916219" sldId="394"/>
            <ac:spMk id="15" creationId="{6B3F49E9-42A1-E388-52AB-CAC19E2D94BD}"/>
          </ac:spMkLst>
        </pc:spChg>
        <pc:spChg chg="add del mod">
          <ac:chgData name="Laura Dittrich" userId="ecf60eb7-1006-444b-b439-60f39b973d78" providerId="ADAL" clId="{68973724-012B-4A37-B577-6B50C901E0D7}" dt="2024-04-04T16:15:32.185" v="11162" actId="478"/>
          <ac:spMkLst>
            <pc:docMk/>
            <pc:sldMk cId="4036916219" sldId="394"/>
            <ac:spMk id="24" creationId="{D6F8FAD7-96E1-8E9D-938C-D77AC8ECD8F6}"/>
          </ac:spMkLst>
        </pc:spChg>
        <pc:spChg chg="add mod">
          <ac:chgData name="Laura Dittrich" userId="ecf60eb7-1006-444b-b439-60f39b973d78" providerId="ADAL" clId="{68973724-012B-4A37-B577-6B50C901E0D7}" dt="2024-04-05T08:52:40.746" v="13111" actId="1035"/>
          <ac:spMkLst>
            <pc:docMk/>
            <pc:sldMk cId="4036916219" sldId="394"/>
            <ac:spMk id="25" creationId="{E6093519-D1AA-56DC-5F57-50CDE7651593}"/>
          </ac:spMkLst>
        </pc:spChg>
        <pc:spChg chg="add mod">
          <ac:chgData name="Laura Dittrich" userId="ecf60eb7-1006-444b-b439-60f39b973d78" providerId="ADAL" clId="{68973724-012B-4A37-B577-6B50C901E0D7}" dt="2024-04-05T08:52:40.746" v="13111" actId="1035"/>
          <ac:spMkLst>
            <pc:docMk/>
            <pc:sldMk cId="4036916219" sldId="394"/>
            <ac:spMk id="26" creationId="{B6D5B8EC-77C3-2BDC-61B7-E38253BD2322}"/>
          </ac:spMkLst>
        </pc:spChg>
        <pc:spChg chg="add mod">
          <ac:chgData name="Laura Dittrich" userId="ecf60eb7-1006-444b-b439-60f39b973d78" providerId="ADAL" clId="{68973724-012B-4A37-B577-6B50C901E0D7}" dt="2024-04-05T08:52:40.746" v="13111" actId="1035"/>
          <ac:spMkLst>
            <pc:docMk/>
            <pc:sldMk cId="4036916219" sldId="394"/>
            <ac:spMk id="27" creationId="{1C3A985E-C819-F35A-6AF1-45E7C567AABF}"/>
          </ac:spMkLst>
        </pc:spChg>
        <pc:spChg chg="add mod">
          <ac:chgData name="Laura Dittrich" userId="ecf60eb7-1006-444b-b439-60f39b973d78" providerId="ADAL" clId="{68973724-012B-4A37-B577-6B50C901E0D7}" dt="2024-04-05T08:52:40.746" v="13111" actId="1035"/>
          <ac:spMkLst>
            <pc:docMk/>
            <pc:sldMk cId="4036916219" sldId="394"/>
            <ac:spMk id="28" creationId="{C8B95127-F2A0-5ED1-4E20-15C9A7A7FA0D}"/>
          </ac:spMkLst>
        </pc:spChg>
        <pc:spChg chg="add mod">
          <ac:chgData name="Laura Dittrich" userId="ecf60eb7-1006-444b-b439-60f39b973d78" providerId="ADAL" clId="{68973724-012B-4A37-B577-6B50C901E0D7}" dt="2024-04-05T08:52:40.746" v="13111" actId="1035"/>
          <ac:spMkLst>
            <pc:docMk/>
            <pc:sldMk cId="4036916219" sldId="394"/>
            <ac:spMk id="29" creationId="{1BC1AF84-8DEA-30B8-FEA3-202123F19863}"/>
          </ac:spMkLst>
        </pc:spChg>
        <pc:spChg chg="add mod">
          <ac:chgData name="Laura Dittrich" userId="ecf60eb7-1006-444b-b439-60f39b973d78" providerId="ADAL" clId="{68973724-012B-4A37-B577-6B50C901E0D7}" dt="2024-04-05T08:52:40.746" v="13111" actId="1035"/>
          <ac:spMkLst>
            <pc:docMk/>
            <pc:sldMk cId="4036916219" sldId="394"/>
            <ac:spMk id="30" creationId="{68283EB5-E2D9-02E2-6844-ADF6F720CF55}"/>
          </ac:spMkLst>
        </pc:spChg>
        <pc:spChg chg="add del mod">
          <ac:chgData name="Laura Dittrich" userId="ecf60eb7-1006-444b-b439-60f39b973d78" providerId="ADAL" clId="{68973724-012B-4A37-B577-6B50C901E0D7}" dt="2024-04-05T08:49:47.739" v="13048" actId="478"/>
          <ac:spMkLst>
            <pc:docMk/>
            <pc:sldMk cId="4036916219" sldId="394"/>
            <ac:spMk id="32" creationId="{1F6DB19B-360C-3F8D-61E6-4A5A06D4445B}"/>
          </ac:spMkLst>
        </pc:spChg>
        <pc:spChg chg="add mod">
          <ac:chgData name="Laura Dittrich" userId="ecf60eb7-1006-444b-b439-60f39b973d78" providerId="ADAL" clId="{68973724-012B-4A37-B577-6B50C901E0D7}" dt="2024-04-05T08:52:40.746" v="13111" actId="1035"/>
          <ac:spMkLst>
            <pc:docMk/>
            <pc:sldMk cId="4036916219" sldId="394"/>
            <ac:spMk id="33" creationId="{1FB584EF-E6B0-1CF4-F7AB-F086E1EA497E}"/>
          </ac:spMkLst>
        </pc:spChg>
        <pc:picChg chg="add mod">
          <ac:chgData name="Laura Dittrich" userId="ecf60eb7-1006-444b-b439-60f39b973d78" providerId="ADAL" clId="{68973724-012B-4A37-B577-6B50C901E0D7}" dt="2024-04-05T08:52:40.746" v="13111" actId="1035"/>
          <ac:picMkLst>
            <pc:docMk/>
            <pc:sldMk cId="4036916219" sldId="394"/>
            <ac:picMk id="17" creationId="{6120D597-614D-922D-7A9F-3F47CA8D916C}"/>
          </ac:picMkLst>
        </pc:picChg>
        <pc:picChg chg="add mod">
          <ac:chgData name="Laura Dittrich" userId="ecf60eb7-1006-444b-b439-60f39b973d78" providerId="ADAL" clId="{68973724-012B-4A37-B577-6B50C901E0D7}" dt="2024-04-05T08:52:40.746" v="13111" actId="1035"/>
          <ac:picMkLst>
            <pc:docMk/>
            <pc:sldMk cId="4036916219" sldId="394"/>
            <ac:picMk id="18" creationId="{68B5A77F-4755-ACC0-81AB-C1BBF0CA0A09}"/>
          </ac:picMkLst>
        </pc:picChg>
        <pc:picChg chg="add mod">
          <ac:chgData name="Laura Dittrich" userId="ecf60eb7-1006-444b-b439-60f39b973d78" providerId="ADAL" clId="{68973724-012B-4A37-B577-6B50C901E0D7}" dt="2024-04-05T08:52:40.746" v="13111" actId="1035"/>
          <ac:picMkLst>
            <pc:docMk/>
            <pc:sldMk cId="4036916219" sldId="394"/>
            <ac:picMk id="19" creationId="{7B2E6FD5-229B-7B1A-EA7E-23A0723B1958}"/>
          </ac:picMkLst>
        </pc:picChg>
        <pc:picChg chg="add mod">
          <ac:chgData name="Laura Dittrich" userId="ecf60eb7-1006-444b-b439-60f39b973d78" providerId="ADAL" clId="{68973724-012B-4A37-B577-6B50C901E0D7}" dt="2024-04-05T08:52:40.746" v="13111" actId="1035"/>
          <ac:picMkLst>
            <pc:docMk/>
            <pc:sldMk cId="4036916219" sldId="394"/>
            <ac:picMk id="20" creationId="{EF95C617-9F5F-22C7-B096-4CFF80E911AE}"/>
          </ac:picMkLst>
        </pc:picChg>
        <pc:picChg chg="add mod">
          <ac:chgData name="Laura Dittrich" userId="ecf60eb7-1006-444b-b439-60f39b973d78" providerId="ADAL" clId="{68973724-012B-4A37-B577-6B50C901E0D7}" dt="2024-04-05T08:52:40.746" v="13111" actId="1035"/>
          <ac:picMkLst>
            <pc:docMk/>
            <pc:sldMk cId="4036916219" sldId="394"/>
            <ac:picMk id="21" creationId="{837D7F5B-D6ED-B4A2-AABE-8A779108FCBD}"/>
          </ac:picMkLst>
        </pc:picChg>
        <pc:picChg chg="add mod">
          <ac:chgData name="Laura Dittrich" userId="ecf60eb7-1006-444b-b439-60f39b973d78" providerId="ADAL" clId="{68973724-012B-4A37-B577-6B50C901E0D7}" dt="2024-04-05T08:52:40.746" v="13111" actId="1035"/>
          <ac:picMkLst>
            <pc:docMk/>
            <pc:sldMk cId="4036916219" sldId="394"/>
            <ac:picMk id="22" creationId="{F2BA16F4-58C2-C44B-1A87-F973C64D21C8}"/>
          </ac:picMkLst>
        </pc:picChg>
        <pc:picChg chg="add mod">
          <ac:chgData name="Laura Dittrich" userId="ecf60eb7-1006-444b-b439-60f39b973d78" providerId="ADAL" clId="{68973724-012B-4A37-B577-6B50C901E0D7}" dt="2024-04-05T08:52:40.746" v="13111" actId="1035"/>
          <ac:picMkLst>
            <pc:docMk/>
            <pc:sldMk cId="4036916219" sldId="394"/>
            <ac:picMk id="23" creationId="{B3F7DCAF-2E8D-094F-A907-05B39FB376DF}"/>
          </ac:picMkLst>
        </pc:picChg>
        <pc:cxnChg chg="add mod">
          <ac:chgData name="Laura Dittrich" userId="ecf60eb7-1006-444b-b439-60f39b973d78" providerId="ADAL" clId="{68973724-012B-4A37-B577-6B50C901E0D7}" dt="2024-04-04T16:15:11.908" v="11159"/>
          <ac:cxnSpMkLst>
            <pc:docMk/>
            <pc:sldMk cId="4036916219" sldId="394"/>
            <ac:cxnSpMk id="13" creationId="{9A13B374-CD32-65F3-070E-53321A98BC4E}"/>
          </ac:cxnSpMkLst>
        </pc:cxnChg>
        <pc:cxnChg chg="add mod">
          <ac:chgData name="Laura Dittrich" userId="ecf60eb7-1006-444b-b439-60f39b973d78" providerId="ADAL" clId="{68973724-012B-4A37-B577-6B50C901E0D7}" dt="2024-04-04T16:15:11.908" v="11159"/>
          <ac:cxnSpMkLst>
            <pc:docMk/>
            <pc:sldMk cId="4036916219" sldId="394"/>
            <ac:cxnSpMk id="16" creationId="{513867C5-003A-4097-FF06-4135F41E8C7F}"/>
          </ac:cxnSpMkLst>
        </pc:cxnChg>
        <pc:cxnChg chg="add mod">
          <ac:chgData name="Laura Dittrich" userId="ecf60eb7-1006-444b-b439-60f39b973d78" providerId="ADAL" clId="{68973724-012B-4A37-B577-6B50C901E0D7}" dt="2024-04-05T08:52:40.746" v="13111" actId="1035"/>
          <ac:cxnSpMkLst>
            <pc:docMk/>
            <pc:sldMk cId="4036916219" sldId="394"/>
            <ac:cxnSpMk id="31" creationId="{261AEB62-1259-06B7-709D-27E1F9A75A76}"/>
          </ac:cxnSpMkLst>
        </pc:cxnChg>
        <pc:cxnChg chg="add mod">
          <ac:chgData name="Laura Dittrich" userId="ecf60eb7-1006-444b-b439-60f39b973d78" providerId="ADAL" clId="{68973724-012B-4A37-B577-6B50C901E0D7}" dt="2024-04-05T08:52:40.746" v="13111" actId="1035"/>
          <ac:cxnSpMkLst>
            <pc:docMk/>
            <pc:sldMk cId="4036916219" sldId="394"/>
            <ac:cxnSpMk id="34" creationId="{39737FF3-5E91-78D9-9F3E-EBBE9001D8AE}"/>
          </ac:cxnSpMkLst>
        </pc:cxnChg>
      </pc:sldChg>
      <pc:sldChg chg="addSp delSp modSp add del mod delAnim modAnim">
        <pc:chgData name="Laura Dittrich" userId="ecf60eb7-1006-444b-b439-60f39b973d78" providerId="ADAL" clId="{68973724-012B-4A37-B577-6B50C901E0D7}" dt="2024-04-05T09:49:47.740" v="14165" actId="47"/>
        <pc:sldMkLst>
          <pc:docMk/>
          <pc:sldMk cId="3156905023" sldId="395"/>
        </pc:sldMkLst>
        <pc:spChg chg="mod">
          <ac:chgData name="Laura Dittrich" userId="ecf60eb7-1006-444b-b439-60f39b973d78" providerId="ADAL" clId="{68973724-012B-4A37-B577-6B50C901E0D7}" dt="2024-04-05T08:55:34.353" v="13162" actId="20577"/>
          <ac:spMkLst>
            <pc:docMk/>
            <pc:sldMk cId="3156905023" sldId="395"/>
            <ac:spMk id="2" creationId="{7587AB69-9D83-0A4D-B61A-DC4A3DA2E875}"/>
          </ac:spMkLst>
        </pc:spChg>
        <pc:spChg chg="mod">
          <ac:chgData name="Laura Dittrich" userId="ecf60eb7-1006-444b-b439-60f39b973d78" providerId="ADAL" clId="{68973724-012B-4A37-B577-6B50C901E0D7}" dt="2024-04-05T08:55:58.253" v="13169" actId="6549"/>
          <ac:spMkLst>
            <pc:docMk/>
            <pc:sldMk cId="3156905023" sldId="395"/>
            <ac:spMk id="3" creationId="{3677F4E5-1E5B-7551-ADCA-592A83528D70}"/>
          </ac:spMkLst>
        </pc:spChg>
        <pc:spChg chg="del">
          <ac:chgData name="Laura Dittrich" userId="ecf60eb7-1006-444b-b439-60f39b973d78" providerId="ADAL" clId="{68973724-012B-4A37-B577-6B50C901E0D7}" dt="2024-04-05T08:55:37.712" v="13164" actId="478"/>
          <ac:spMkLst>
            <pc:docMk/>
            <pc:sldMk cId="3156905023" sldId="395"/>
            <ac:spMk id="8" creationId="{438AE4C9-C2BF-E89D-DD16-8AEB09A9FE93}"/>
          </ac:spMkLst>
        </pc:spChg>
        <pc:spChg chg="add del mod">
          <ac:chgData name="Laura Dittrich" userId="ecf60eb7-1006-444b-b439-60f39b973d78" providerId="ADAL" clId="{68973724-012B-4A37-B577-6B50C901E0D7}" dt="2024-04-05T08:55:48.421" v="13166" actId="478"/>
          <ac:spMkLst>
            <pc:docMk/>
            <pc:sldMk cId="3156905023" sldId="395"/>
            <ac:spMk id="12" creationId="{DE5D2F36-1A47-83F6-303A-C649001DEDDF}"/>
          </ac:spMkLst>
        </pc:spChg>
        <pc:grpChg chg="del">
          <ac:chgData name="Laura Dittrich" userId="ecf60eb7-1006-444b-b439-60f39b973d78" providerId="ADAL" clId="{68973724-012B-4A37-B577-6B50C901E0D7}" dt="2024-04-05T08:56:03.774" v="13170" actId="478"/>
          <ac:grpSpMkLst>
            <pc:docMk/>
            <pc:sldMk cId="3156905023" sldId="395"/>
            <ac:grpSpMk id="14" creationId="{2BF8B72F-E387-2E5D-E8CC-F7D3A930D6B6}"/>
          </ac:grpSpMkLst>
        </pc:grpChg>
        <pc:picChg chg="del">
          <ac:chgData name="Laura Dittrich" userId="ecf60eb7-1006-444b-b439-60f39b973d78" providerId="ADAL" clId="{68973724-012B-4A37-B577-6B50C901E0D7}" dt="2024-04-05T08:55:39.757" v="13165" actId="478"/>
          <ac:picMkLst>
            <pc:docMk/>
            <pc:sldMk cId="3156905023" sldId="395"/>
            <ac:picMk id="6" creationId="{CEDFB16F-7464-35AB-FFF8-0E952A18D963}"/>
          </ac:picMkLst>
        </pc:picChg>
        <pc:picChg chg="del">
          <ac:chgData name="Laura Dittrich" userId="ecf60eb7-1006-444b-b439-60f39b973d78" providerId="ADAL" clId="{68973724-012B-4A37-B577-6B50C901E0D7}" dt="2024-04-05T08:55:36.631" v="13163" actId="478"/>
          <ac:picMkLst>
            <pc:docMk/>
            <pc:sldMk cId="3156905023" sldId="395"/>
            <ac:picMk id="7" creationId="{591440CA-B88A-1267-2D9A-E2A191CD5A26}"/>
          </ac:picMkLst>
        </pc:picChg>
      </pc:sldChg>
      <pc:sldChg chg="modSp add mod ord modAnim">
        <pc:chgData name="Laura Dittrich" userId="ecf60eb7-1006-444b-b439-60f39b973d78" providerId="ADAL" clId="{68973724-012B-4A37-B577-6B50C901E0D7}" dt="2024-04-05T14:39:08.075" v="15804" actId="6549"/>
        <pc:sldMkLst>
          <pc:docMk/>
          <pc:sldMk cId="3869696972" sldId="396"/>
        </pc:sldMkLst>
        <pc:spChg chg="mod">
          <ac:chgData name="Laura Dittrich" userId="ecf60eb7-1006-444b-b439-60f39b973d78" providerId="ADAL" clId="{68973724-012B-4A37-B577-6B50C901E0D7}" dt="2024-04-05T14:39:08.075" v="15804" actId="6549"/>
          <ac:spMkLst>
            <pc:docMk/>
            <pc:sldMk cId="3869696972" sldId="396"/>
            <ac:spMk id="3" creationId="{6F775B07-4274-AED9-D6F4-4F86E8C9F1D1}"/>
          </ac:spMkLst>
        </pc:spChg>
        <pc:graphicFrameChg chg="mod modGraphic">
          <ac:chgData name="Laura Dittrich" userId="ecf60eb7-1006-444b-b439-60f39b973d78" providerId="ADAL" clId="{68973724-012B-4A37-B577-6B50C901E0D7}" dt="2024-04-05T14:38:50.385" v="15800" actId="1076"/>
          <ac:graphicFrameMkLst>
            <pc:docMk/>
            <pc:sldMk cId="3869696972" sldId="396"/>
            <ac:graphicFrameMk id="8" creationId="{7E6C89CD-7CA0-47B6-3F2F-0CE8D60B4031}"/>
          </ac:graphicFrameMkLst>
        </pc:graphicFrameChg>
      </pc:sldChg>
      <pc:sldChg chg="addSp delSp modSp add mod">
        <pc:chgData name="Laura Dittrich" userId="ecf60eb7-1006-444b-b439-60f39b973d78" providerId="ADAL" clId="{68973724-012B-4A37-B577-6B50C901E0D7}" dt="2024-04-05T11:17:43.354" v="14732" actId="1076"/>
        <pc:sldMkLst>
          <pc:docMk/>
          <pc:sldMk cId="3310963040" sldId="397"/>
        </pc:sldMkLst>
        <pc:spChg chg="del">
          <ac:chgData name="Laura Dittrich" userId="ecf60eb7-1006-444b-b439-60f39b973d78" providerId="ADAL" clId="{68973724-012B-4A37-B577-6B50C901E0D7}" dt="2024-04-05T11:15:12.925" v="14578" actId="478"/>
          <ac:spMkLst>
            <pc:docMk/>
            <pc:sldMk cId="3310963040" sldId="397"/>
            <ac:spMk id="2" creationId="{C356D38C-AE2E-E4AD-B7D2-C49AA263FEB3}"/>
          </ac:spMkLst>
        </pc:spChg>
        <pc:spChg chg="mod">
          <ac:chgData name="Laura Dittrich" userId="ecf60eb7-1006-444b-b439-60f39b973d78" providerId="ADAL" clId="{68973724-012B-4A37-B577-6B50C901E0D7}" dt="2024-04-05T11:15:22.670" v="14611" actId="20577"/>
          <ac:spMkLst>
            <pc:docMk/>
            <pc:sldMk cId="3310963040" sldId="397"/>
            <ac:spMk id="3" creationId="{F0E04CDE-42EC-DAEE-CEF5-3048FFCD9D37}"/>
          </ac:spMkLst>
        </pc:spChg>
        <pc:spChg chg="add mod">
          <ac:chgData name="Laura Dittrich" userId="ecf60eb7-1006-444b-b439-60f39b973d78" providerId="ADAL" clId="{68973724-012B-4A37-B577-6B50C901E0D7}" dt="2024-04-05T11:15:12.925" v="14578" actId="478"/>
          <ac:spMkLst>
            <pc:docMk/>
            <pc:sldMk cId="3310963040" sldId="397"/>
            <ac:spMk id="7" creationId="{BEF142DB-C35A-FC9F-5538-45466942FE76}"/>
          </ac:spMkLst>
        </pc:spChg>
        <pc:spChg chg="add mod">
          <ac:chgData name="Laura Dittrich" userId="ecf60eb7-1006-444b-b439-60f39b973d78" providerId="ADAL" clId="{68973724-012B-4A37-B577-6B50C901E0D7}" dt="2024-04-05T11:17:43.354" v="14732" actId="1076"/>
          <ac:spMkLst>
            <pc:docMk/>
            <pc:sldMk cId="3310963040" sldId="397"/>
            <ac:spMk id="8" creationId="{5C5CF5CD-C439-F349-39CC-24665F4497FA}"/>
          </ac:spMkLst>
        </pc:spChg>
      </pc:sldChg>
      <pc:sldMasterChg chg="addSldLayout delSldLayout modSldLayout">
        <pc:chgData name="Laura Dittrich" userId="ecf60eb7-1006-444b-b439-60f39b973d78" providerId="ADAL" clId="{68973724-012B-4A37-B577-6B50C901E0D7}" dt="2024-04-04T16:20:30.827" v="11207" actId="2696"/>
        <pc:sldMasterMkLst>
          <pc:docMk/>
          <pc:sldMasterMk cId="2402646876" sldId="2147483657"/>
        </pc:sldMasterMkLst>
        <pc:sldLayoutChg chg="modSp mod">
          <pc:chgData name="Laura Dittrich" userId="ecf60eb7-1006-444b-b439-60f39b973d78" providerId="ADAL" clId="{68973724-012B-4A37-B577-6B50C901E0D7}" dt="2024-03-21T09:13:42.533" v="149"/>
          <pc:sldLayoutMkLst>
            <pc:docMk/>
            <pc:sldMasterMk cId="2402646876" sldId="2147483657"/>
            <pc:sldLayoutMk cId="4285183126" sldId="2147483663"/>
          </pc:sldLayoutMkLst>
          <pc:spChg chg="mod">
            <ac:chgData name="Laura Dittrich" userId="ecf60eb7-1006-444b-b439-60f39b973d78" providerId="ADAL" clId="{68973724-012B-4A37-B577-6B50C901E0D7}" dt="2024-03-21T09:13:42.533" v="149"/>
            <ac:spMkLst>
              <pc:docMk/>
              <pc:sldMasterMk cId="2402646876" sldId="2147483657"/>
              <pc:sldLayoutMk cId="4285183126" sldId="2147483663"/>
              <ac:spMk id="8" creationId="{00000000-0000-0000-0000-000000000000}"/>
            </ac:spMkLst>
          </pc:spChg>
        </pc:sldLayoutChg>
        <pc:sldLayoutChg chg="modSp mod">
          <pc:chgData name="Laura Dittrich" userId="ecf60eb7-1006-444b-b439-60f39b973d78" providerId="ADAL" clId="{68973724-012B-4A37-B577-6B50C901E0D7}" dt="2024-03-21T09:13:50.453" v="152"/>
          <pc:sldLayoutMkLst>
            <pc:docMk/>
            <pc:sldMasterMk cId="2402646876" sldId="2147483657"/>
            <pc:sldLayoutMk cId="1696459684" sldId="2147483664"/>
          </pc:sldLayoutMkLst>
          <pc:spChg chg="mod">
            <ac:chgData name="Laura Dittrich" userId="ecf60eb7-1006-444b-b439-60f39b973d78" providerId="ADAL" clId="{68973724-012B-4A37-B577-6B50C901E0D7}" dt="2024-03-21T09:13:50.453" v="152"/>
            <ac:spMkLst>
              <pc:docMk/>
              <pc:sldMasterMk cId="2402646876" sldId="2147483657"/>
              <pc:sldLayoutMk cId="1696459684" sldId="2147483664"/>
              <ac:spMk id="8" creationId="{00000000-0000-0000-0000-000000000000}"/>
            </ac:spMkLst>
          </pc:spChg>
        </pc:sldLayoutChg>
        <pc:sldLayoutChg chg="add del">
          <pc:chgData name="Laura Dittrich" userId="ecf60eb7-1006-444b-b439-60f39b973d78" providerId="ADAL" clId="{68973724-012B-4A37-B577-6B50C901E0D7}" dt="2024-04-04T16:20:30.827" v="11207" actId="2696"/>
          <pc:sldLayoutMkLst>
            <pc:docMk/>
            <pc:sldMasterMk cId="2402646876" sldId="2147483657"/>
            <pc:sldLayoutMk cId="2385916347" sldId="2147483670"/>
          </pc:sldLayoutMkLst>
        </pc:sldLayoutChg>
      </pc:sldMasterChg>
    </pc:docChg>
  </pc:docChgLst>
  <pc:docChgLst>
    <pc:chgData name="Laura Dittrich" userId="ecf60eb7-1006-444b-b439-60f39b973d78" providerId="ADAL" clId="{AE505CF7-D6F3-48FF-B6CA-C6CB54BEB57B}"/>
    <pc:docChg chg="undo custSel modSld">
      <pc:chgData name="Laura Dittrich" userId="ecf60eb7-1006-444b-b439-60f39b973d78" providerId="ADAL" clId="{AE505CF7-D6F3-48FF-B6CA-C6CB54BEB57B}" dt="2024-04-10T05:18:01.409" v="862" actId="20577"/>
      <pc:docMkLst>
        <pc:docMk/>
      </pc:docMkLst>
      <pc:sldChg chg="modSp mod">
        <pc:chgData name="Laura Dittrich" userId="ecf60eb7-1006-444b-b439-60f39b973d78" providerId="ADAL" clId="{AE505CF7-D6F3-48FF-B6CA-C6CB54BEB57B}" dt="2024-04-10T05:18:01.409" v="862" actId="20577"/>
        <pc:sldMkLst>
          <pc:docMk/>
          <pc:sldMk cId="247106485" sldId="256"/>
        </pc:sldMkLst>
        <pc:spChg chg="mod">
          <ac:chgData name="Laura Dittrich" userId="ecf60eb7-1006-444b-b439-60f39b973d78" providerId="ADAL" clId="{AE505CF7-D6F3-48FF-B6CA-C6CB54BEB57B}" dt="2024-04-10T05:18:01.409" v="862" actId="20577"/>
          <ac:spMkLst>
            <pc:docMk/>
            <pc:sldMk cId="247106485" sldId="256"/>
            <ac:spMk id="6" creationId="{AAB47F2C-AD76-EBF0-569A-C9A844A43F16}"/>
          </ac:spMkLst>
        </pc:spChg>
      </pc:sldChg>
      <pc:sldChg chg="modAnim">
        <pc:chgData name="Laura Dittrich" userId="ecf60eb7-1006-444b-b439-60f39b973d78" providerId="ADAL" clId="{AE505CF7-D6F3-48FF-B6CA-C6CB54BEB57B}" dt="2024-04-08T12:30:34.135" v="161"/>
        <pc:sldMkLst>
          <pc:docMk/>
          <pc:sldMk cId="2367309916" sldId="258"/>
        </pc:sldMkLst>
      </pc:sldChg>
      <pc:sldChg chg="modSp mod">
        <pc:chgData name="Laura Dittrich" userId="ecf60eb7-1006-444b-b439-60f39b973d78" providerId="ADAL" clId="{AE505CF7-D6F3-48FF-B6CA-C6CB54BEB57B}" dt="2024-04-08T12:39:48.413" v="182" actId="20577"/>
        <pc:sldMkLst>
          <pc:docMk/>
          <pc:sldMk cId="3242411698" sldId="259"/>
        </pc:sldMkLst>
        <pc:spChg chg="mod">
          <ac:chgData name="Laura Dittrich" userId="ecf60eb7-1006-444b-b439-60f39b973d78" providerId="ADAL" clId="{AE505CF7-D6F3-48FF-B6CA-C6CB54BEB57B}" dt="2024-04-08T12:39:48.413" v="182" actId="20577"/>
          <ac:spMkLst>
            <pc:docMk/>
            <pc:sldMk cId="3242411698" sldId="259"/>
            <ac:spMk id="11" creationId="{A6CE0770-1164-1389-B73B-2B57BB655502}"/>
          </ac:spMkLst>
        </pc:spChg>
      </pc:sldChg>
      <pc:sldChg chg="modSp mod">
        <pc:chgData name="Laura Dittrich" userId="ecf60eb7-1006-444b-b439-60f39b973d78" providerId="ADAL" clId="{AE505CF7-D6F3-48FF-B6CA-C6CB54BEB57B}" dt="2024-04-08T19:51:56.659" v="646" actId="20577"/>
        <pc:sldMkLst>
          <pc:docMk/>
          <pc:sldMk cId="2713254876" sldId="260"/>
        </pc:sldMkLst>
        <pc:spChg chg="mod">
          <ac:chgData name="Laura Dittrich" userId="ecf60eb7-1006-444b-b439-60f39b973d78" providerId="ADAL" clId="{AE505CF7-D6F3-48FF-B6CA-C6CB54BEB57B}" dt="2024-04-08T12:45:23.120" v="184" actId="20577"/>
          <ac:spMkLst>
            <pc:docMk/>
            <pc:sldMk cId="2713254876" sldId="260"/>
            <ac:spMk id="8" creationId="{00217D5F-F93A-EBB3-4702-7D7814A35704}"/>
          </ac:spMkLst>
        </pc:spChg>
        <pc:spChg chg="mod">
          <ac:chgData name="Laura Dittrich" userId="ecf60eb7-1006-444b-b439-60f39b973d78" providerId="ADAL" clId="{AE505CF7-D6F3-48FF-B6CA-C6CB54BEB57B}" dt="2024-04-08T19:51:56.659" v="646" actId="20577"/>
          <ac:spMkLst>
            <pc:docMk/>
            <pc:sldMk cId="2713254876" sldId="260"/>
            <ac:spMk id="10" creationId="{8213D6EE-1991-8D77-261D-8CC240AA6F91}"/>
          </ac:spMkLst>
        </pc:spChg>
      </pc:sldChg>
      <pc:sldChg chg="modSp mod">
        <pc:chgData name="Laura Dittrich" userId="ecf60eb7-1006-444b-b439-60f39b973d78" providerId="ADAL" clId="{AE505CF7-D6F3-48FF-B6CA-C6CB54BEB57B}" dt="2024-04-08T20:04:16.592" v="676" actId="1036"/>
        <pc:sldMkLst>
          <pc:docMk/>
          <pc:sldMk cId="2420556216" sldId="261"/>
        </pc:sldMkLst>
        <pc:picChg chg="mod">
          <ac:chgData name="Laura Dittrich" userId="ecf60eb7-1006-444b-b439-60f39b973d78" providerId="ADAL" clId="{AE505CF7-D6F3-48FF-B6CA-C6CB54BEB57B}" dt="2024-04-08T20:04:16.592" v="676" actId="1036"/>
          <ac:picMkLst>
            <pc:docMk/>
            <pc:sldMk cId="2420556216" sldId="261"/>
            <ac:picMk id="9" creationId="{DFC26AEF-BBEC-AEC3-654F-EFFA1A25257B}"/>
          </ac:picMkLst>
        </pc:picChg>
        <pc:picChg chg="mod">
          <ac:chgData name="Laura Dittrich" userId="ecf60eb7-1006-444b-b439-60f39b973d78" providerId="ADAL" clId="{AE505CF7-D6F3-48FF-B6CA-C6CB54BEB57B}" dt="2024-04-08T20:04:16.592" v="676" actId="1036"/>
          <ac:picMkLst>
            <pc:docMk/>
            <pc:sldMk cId="2420556216" sldId="261"/>
            <ac:picMk id="22" creationId="{F77D71E1-E73D-F73C-3ABE-E7727D5316C4}"/>
          </ac:picMkLst>
        </pc:picChg>
      </pc:sldChg>
      <pc:sldChg chg="modSp mod">
        <pc:chgData name="Laura Dittrich" userId="ecf60eb7-1006-444b-b439-60f39b973d78" providerId="ADAL" clId="{AE505CF7-D6F3-48FF-B6CA-C6CB54BEB57B}" dt="2024-04-08T20:02:13.696" v="666" actId="20577"/>
        <pc:sldMkLst>
          <pc:docMk/>
          <pc:sldMk cId="299760691" sldId="263"/>
        </pc:sldMkLst>
        <pc:spChg chg="mod">
          <ac:chgData name="Laura Dittrich" userId="ecf60eb7-1006-444b-b439-60f39b973d78" providerId="ADAL" clId="{AE505CF7-D6F3-48FF-B6CA-C6CB54BEB57B}" dt="2024-04-08T20:02:13.696" v="666" actId="20577"/>
          <ac:spMkLst>
            <pc:docMk/>
            <pc:sldMk cId="299760691" sldId="263"/>
            <ac:spMk id="3" creationId="{868F9882-076C-B8C3-D0F8-1DC19A12FFF3}"/>
          </ac:spMkLst>
        </pc:spChg>
        <pc:spChg chg="mod">
          <ac:chgData name="Laura Dittrich" userId="ecf60eb7-1006-444b-b439-60f39b973d78" providerId="ADAL" clId="{AE505CF7-D6F3-48FF-B6CA-C6CB54BEB57B}" dt="2024-04-08T12:45:28.096" v="186" actId="20577"/>
          <ac:spMkLst>
            <pc:docMk/>
            <pc:sldMk cId="299760691" sldId="263"/>
            <ac:spMk id="6" creationId="{075C57A6-2C26-D590-2CFD-EEB56F6ED08F}"/>
          </ac:spMkLst>
        </pc:spChg>
      </pc:sldChg>
      <pc:sldChg chg="modSp mod modAnim">
        <pc:chgData name="Laura Dittrich" userId="ecf60eb7-1006-444b-b439-60f39b973d78" providerId="ADAL" clId="{AE505CF7-D6F3-48FF-B6CA-C6CB54BEB57B}" dt="2024-04-08T20:11:55.763" v="771"/>
        <pc:sldMkLst>
          <pc:docMk/>
          <pc:sldMk cId="1372080341" sldId="273"/>
        </pc:sldMkLst>
        <pc:spChg chg="mod">
          <ac:chgData name="Laura Dittrich" userId="ecf60eb7-1006-444b-b439-60f39b973d78" providerId="ADAL" clId="{AE505CF7-D6F3-48FF-B6CA-C6CB54BEB57B}" dt="2024-04-08T20:10:44.436" v="764" actId="20577"/>
          <ac:spMkLst>
            <pc:docMk/>
            <pc:sldMk cId="1372080341" sldId="273"/>
            <ac:spMk id="3" creationId="{CE2436FE-44E1-5063-1CE9-905EE20412E1}"/>
          </ac:spMkLst>
        </pc:spChg>
      </pc:sldChg>
      <pc:sldChg chg="addSp modSp mod modAnim modNotesTx">
        <pc:chgData name="Laura Dittrich" userId="ecf60eb7-1006-444b-b439-60f39b973d78" providerId="ADAL" clId="{AE505CF7-D6F3-48FF-B6CA-C6CB54BEB57B}" dt="2024-04-09T13:53:00.549" v="847"/>
        <pc:sldMkLst>
          <pc:docMk/>
          <pc:sldMk cId="4269483270" sldId="276"/>
        </pc:sldMkLst>
        <pc:spChg chg="add mod">
          <ac:chgData name="Laura Dittrich" userId="ecf60eb7-1006-444b-b439-60f39b973d78" providerId="ADAL" clId="{AE505CF7-D6F3-48FF-B6CA-C6CB54BEB57B}" dt="2024-04-09T13:52:27.769" v="844" actId="1036"/>
          <ac:spMkLst>
            <pc:docMk/>
            <pc:sldMk cId="4269483270" sldId="276"/>
            <ac:spMk id="3" creationId="{5E57873A-11AC-7955-E102-FE9CBDA6D4BF}"/>
          </ac:spMkLst>
        </pc:spChg>
        <pc:spChg chg="mod">
          <ac:chgData name="Laura Dittrich" userId="ecf60eb7-1006-444b-b439-60f39b973d78" providerId="ADAL" clId="{AE505CF7-D6F3-48FF-B6CA-C6CB54BEB57B}" dt="2024-04-08T19:13:37.074" v="535" actId="1037"/>
          <ac:spMkLst>
            <pc:docMk/>
            <pc:sldMk cId="4269483270" sldId="276"/>
            <ac:spMk id="6" creationId="{DC9D3475-4FB4-7E12-9C8E-95CE8972BF7A}"/>
          </ac:spMkLst>
        </pc:spChg>
        <pc:spChg chg="add mod">
          <ac:chgData name="Laura Dittrich" userId="ecf60eb7-1006-444b-b439-60f39b973d78" providerId="ADAL" clId="{AE505CF7-D6F3-48FF-B6CA-C6CB54BEB57B}" dt="2024-04-08T19:07:32.315" v="378" actId="20577"/>
          <ac:spMkLst>
            <pc:docMk/>
            <pc:sldMk cId="4269483270" sldId="276"/>
            <ac:spMk id="8" creationId="{6C73CBEB-0433-F454-013F-6B3D865D9DEF}"/>
          </ac:spMkLst>
        </pc:spChg>
        <pc:spChg chg="mod">
          <ac:chgData name="Laura Dittrich" userId="ecf60eb7-1006-444b-b439-60f39b973d78" providerId="ADAL" clId="{AE505CF7-D6F3-48FF-B6CA-C6CB54BEB57B}" dt="2024-04-08T19:13:31.031" v="528" actId="1076"/>
          <ac:spMkLst>
            <pc:docMk/>
            <pc:sldMk cId="4269483270" sldId="276"/>
            <ac:spMk id="9" creationId="{79305038-862A-41D8-960A-DC30BB5A1389}"/>
          </ac:spMkLst>
        </pc:spChg>
        <pc:spChg chg="add mod">
          <ac:chgData name="Laura Dittrich" userId="ecf60eb7-1006-444b-b439-60f39b973d78" providerId="ADAL" clId="{AE505CF7-D6F3-48FF-B6CA-C6CB54BEB57B}" dt="2024-04-08T19:14:17.483" v="541" actId="1076"/>
          <ac:spMkLst>
            <pc:docMk/>
            <pc:sldMk cId="4269483270" sldId="276"/>
            <ac:spMk id="10" creationId="{AA3647DA-D1BE-6ABD-CA6E-E5E181BB61A1}"/>
          </ac:spMkLst>
        </pc:spChg>
        <pc:spChg chg="mod">
          <ac:chgData name="Laura Dittrich" userId="ecf60eb7-1006-444b-b439-60f39b973d78" providerId="ADAL" clId="{AE505CF7-D6F3-48FF-B6CA-C6CB54BEB57B}" dt="2024-04-09T13:52:30.407" v="845" actId="20577"/>
          <ac:spMkLst>
            <pc:docMk/>
            <pc:sldMk cId="4269483270" sldId="276"/>
            <ac:spMk id="13" creationId="{7EEC4C84-A767-D5FE-9F91-7F8F1E65D1F0}"/>
          </ac:spMkLst>
        </pc:spChg>
        <pc:graphicFrameChg chg="add mod modGraphic">
          <ac:chgData name="Laura Dittrich" userId="ecf60eb7-1006-444b-b439-60f39b973d78" providerId="ADAL" clId="{AE505CF7-D6F3-48FF-B6CA-C6CB54BEB57B}" dt="2024-04-09T13:52:27.769" v="844" actId="1036"/>
          <ac:graphicFrameMkLst>
            <pc:docMk/>
            <pc:sldMk cId="4269483270" sldId="276"/>
            <ac:graphicFrameMk id="7" creationId="{1153982B-3B51-CC32-8749-27E217546FEE}"/>
          </ac:graphicFrameMkLst>
        </pc:graphicFrameChg>
        <pc:picChg chg="mod">
          <ac:chgData name="Laura Dittrich" userId="ecf60eb7-1006-444b-b439-60f39b973d78" providerId="ADAL" clId="{AE505CF7-D6F3-48FF-B6CA-C6CB54BEB57B}" dt="2024-04-08T19:07:38.512" v="379" actId="1076"/>
          <ac:picMkLst>
            <pc:docMk/>
            <pc:sldMk cId="4269483270" sldId="276"/>
            <ac:picMk id="11" creationId="{BC1A195A-6A53-3C34-9A56-9766D569EBF2}"/>
          </ac:picMkLst>
        </pc:picChg>
      </pc:sldChg>
      <pc:sldChg chg="modSp">
        <pc:chgData name="Laura Dittrich" userId="ecf60eb7-1006-444b-b439-60f39b973d78" providerId="ADAL" clId="{AE505CF7-D6F3-48FF-B6CA-C6CB54BEB57B}" dt="2024-04-08T20:07:39.404" v="681" actId="20577"/>
        <pc:sldMkLst>
          <pc:docMk/>
          <pc:sldMk cId="2684904714" sldId="277"/>
        </pc:sldMkLst>
        <pc:spChg chg="mod">
          <ac:chgData name="Laura Dittrich" userId="ecf60eb7-1006-444b-b439-60f39b973d78" providerId="ADAL" clId="{AE505CF7-D6F3-48FF-B6CA-C6CB54BEB57B}" dt="2024-04-08T20:07:39.404" v="681" actId="20577"/>
          <ac:spMkLst>
            <pc:docMk/>
            <pc:sldMk cId="2684904714" sldId="277"/>
            <ac:spMk id="3" creationId="{92D36711-CF47-CBB5-6F62-BC0F1CE87106}"/>
          </ac:spMkLst>
        </pc:spChg>
      </pc:sldChg>
      <pc:sldChg chg="modSp mod">
        <pc:chgData name="Laura Dittrich" userId="ecf60eb7-1006-444b-b439-60f39b973d78" providerId="ADAL" clId="{AE505CF7-D6F3-48FF-B6CA-C6CB54BEB57B}" dt="2024-04-09T19:27:42.694" v="850" actId="113"/>
        <pc:sldMkLst>
          <pc:docMk/>
          <pc:sldMk cId="596915427" sldId="280"/>
        </pc:sldMkLst>
        <pc:graphicFrameChg chg="modGraphic">
          <ac:chgData name="Laura Dittrich" userId="ecf60eb7-1006-444b-b439-60f39b973d78" providerId="ADAL" clId="{AE505CF7-D6F3-48FF-B6CA-C6CB54BEB57B}" dt="2024-04-09T19:27:42.694" v="850" actId="113"/>
          <ac:graphicFrameMkLst>
            <pc:docMk/>
            <pc:sldMk cId="596915427" sldId="280"/>
            <ac:graphicFrameMk id="7" creationId="{288A6EA8-8931-96E4-1025-4E1C156E51D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46F31-30B6-4026-9F27-1A5B67BFCF8A}"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7B6F6-3273-4494-8A4E-9EEBB6C57363}" type="slidenum">
              <a:rPr lang="en-US" smtClean="0"/>
              <a:t>‹Nr.›</a:t>
            </a:fld>
            <a:endParaRPr lang="en-US"/>
          </a:p>
        </p:txBody>
      </p:sp>
    </p:spTree>
    <p:extLst>
      <p:ext uri="{BB962C8B-B14F-4D97-AF65-F5344CB8AC3E}">
        <p14:creationId xmlns:p14="http://schemas.microsoft.com/office/powerpoint/2010/main" val="341730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at </a:t>
            </a:r>
            <a:r>
              <a:rPr lang="de-DE" sz="1200" dirty="0"/>
              <a:t>0°, 30°, 45°, 60°, 90° </a:t>
            </a:r>
            <a:endParaRPr lang="en-US" dirty="0"/>
          </a:p>
        </p:txBody>
      </p:sp>
      <p:sp>
        <p:nvSpPr>
          <p:cNvPr id="4" name="Slide Number Placeholder 3"/>
          <p:cNvSpPr>
            <a:spLocks noGrp="1"/>
          </p:cNvSpPr>
          <p:nvPr>
            <p:ph type="sldNum" sz="quarter" idx="5"/>
          </p:nvPr>
        </p:nvSpPr>
        <p:spPr/>
        <p:txBody>
          <a:bodyPr/>
          <a:lstStyle/>
          <a:p>
            <a:fld id="{6187B6F6-3273-4494-8A4E-9EEBB6C57363}" type="slidenum">
              <a:rPr lang="en-US" smtClean="0"/>
              <a:t>4</a:t>
            </a:fld>
            <a:endParaRPr lang="en-US"/>
          </a:p>
        </p:txBody>
      </p:sp>
    </p:spTree>
    <p:extLst>
      <p:ext uri="{BB962C8B-B14F-4D97-AF65-F5344CB8AC3E}">
        <p14:creationId xmlns:p14="http://schemas.microsoft.com/office/powerpoint/2010/main" val="3123084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87B6F6-3273-4494-8A4E-9EEBB6C57363}" type="slidenum">
              <a:rPr lang="en-US" smtClean="0"/>
              <a:t>6</a:t>
            </a:fld>
            <a:endParaRPr lang="en-US"/>
          </a:p>
        </p:txBody>
      </p:sp>
    </p:spTree>
    <p:extLst>
      <p:ext uri="{BB962C8B-B14F-4D97-AF65-F5344CB8AC3E}">
        <p14:creationId xmlns:p14="http://schemas.microsoft.com/office/powerpoint/2010/main" val="161070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87B6F6-3273-4494-8A4E-9EEBB6C57363}" type="slidenum">
              <a:rPr lang="en-US" smtClean="0"/>
              <a:t>10</a:t>
            </a:fld>
            <a:endParaRPr lang="en-US"/>
          </a:p>
        </p:txBody>
      </p:sp>
    </p:spTree>
    <p:extLst>
      <p:ext uri="{BB962C8B-B14F-4D97-AF65-F5344CB8AC3E}">
        <p14:creationId xmlns:p14="http://schemas.microsoft.com/office/powerpoint/2010/main" val="258883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j-lt"/>
              </a:rPr>
              <a:t>Tile 384: 10-20 cm above the equatorial plane (thick) &amp; Tile 079: 10-20 cm above the bottom of the machine (thin) </a:t>
            </a:r>
            <a:endParaRPr lang="en-US" dirty="0"/>
          </a:p>
        </p:txBody>
      </p:sp>
      <p:sp>
        <p:nvSpPr>
          <p:cNvPr id="4" name="Slide Number Placeholder 3"/>
          <p:cNvSpPr>
            <a:spLocks noGrp="1"/>
          </p:cNvSpPr>
          <p:nvPr>
            <p:ph type="sldNum" sz="quarter" idx="5"/>
          </p:nvPr>
        </p:nvSpPr>
        <p:spPr/>
        <p:txBody>
          <a:bodyPr/>
          <a:lstStyle/>
          <a:p>
            <a:fld id="{6187B6F6-3273-4494-8A4E-9EEBB6C57363}" type="slidenum">
              <a:rPr lang="en-US" smtClean="0"/>
              <a:t>11</a:t>
            </a:fld>
            <a:endParaRPr lang="en-US"/>
          </a:p>
        </p:txBody>
      </p:sp>
    </p:spTree>
    <p:extLst>
      <p:ext uri="{BB962C8B-B14F-4D97-AF65-F5344CB8AC3E}">
        <p14:creationId xmlns:p14="http://schemas.microsoft.com/office/powerpoint/2010/main" val="1415866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87B6F6-3273-4494-8A4E-9EEBB6C57363}" type="slidenum">
              <a:rPr lang="en-US" smtClean="0"/>
              <a:t>15</a:t>
            </a:fld>
            <a:endParaRPr lang="en-US"/>
          </a:p>
        </p:txBody>
      </p:sp>
    </p:spTree>
    <p:extLst>
      <p:ext uri="{BB962C8B-B14F-4D97-AF65-F5344CB8AC3E}">
        <p14:creationId xmlns:p14="http://schemas.microsoft.com/office/powerpoint/2010/main" val="731950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US" sz="1200" dirty="0">
                <a:solidFill>
                  <a:schemeClr val="tx1">
                    <a:lumMod val="65000"/>
                    <a:lumOff val="35000"/>
                  </a:schemeClr>
                </a:solidFill>
              </a:rPr>
              <a:t>Y. Yamamura, H. Tawara, “Atomic Data and </a:t>
            </a:r>
            <a:r>
              <a:rPr lang="en-US" sz="1200" dirty="0" err="1">
                <a:solidFill>
                  <a:schemeClr val="tx1">
                    <a:lumMod val="65000"/>
                    <a:lumOff val="35000"/>
                  </a:schemeClr>
                </a:solidFill>
              </a:rPr>
              <a:t>Nucl</a:t>
            </a:r>
            <a:r>
              <a:rPr lang="en-US" sz="1200" dirty="0">
                <a:solidFill>
                  <a:schemeClr val="tx1">
                    <a:lumMod val="65000"/>
                    <a:lumOff val="35000"/>
                  </a:schemeClr>
                </a:solidFill>
              </a:rPr>
              <a:t>. Data Tables” 62, 149–253 (1996)</a:t>
            </a:r>
          </a:p>
          <a:p>
            <a:pPr algn="l"/>
            <a:r>
              <a:rPr lang="en-US" sz="1200" dirty="0">
                <a:solidFill>
                  <a:schemeClr val="tx1">
                    <a:lumMod val="65000"/>
                    <a:lumOff val="35000"/>
                  </a:schemeClr>
                </a:solidFill>
              </a:rPr>
              <a:t>R. </a:t>
            </a:r>
            <a:r>
              <a:rPr lang="en-US" sz="1200" dirty="0" err="1">
                <a:solidFill>
                  <a:schemeClr val="tx1">
                    <a:lumMod val="65000"/>
                    <a:lumOff val="35000"/>
                  </a:schemeClr>
                </a:solidFill>
              </a:rPr>
              <a:t>Behrisch</a:t>
            </a:r>
            <a:r>
              <a:rPr lang="en-US" sz="1200" dirty="0">
                <a:solidFill>
                  <a:schemeClr val="tx1">
                    <a:lumMod val="65000"/>
                    <a:lumOff val="35000"/>
                  </a:schemeClr>
                </a:solidFill>
              </a:rPr>
              <a:t>, W. Eckstein Springer-Verlag Berlin, Heidelberg (2007)</a:t>
            </a:r>
          </a:p>
          <a:p>
            <a:endParaRPr lang="en-GB" dirty="0"/>
          </a:p>
        </p:txBody>
      </p:sp>
      <p:sp>
        <p:nvSpPr>
          <p:cNvPr id="4" name="Foliennummernplatzhalter 3"/>
          <p:cNvSpPr>
            <a:spLocks noGrp="1"/>
          </p:cNvSpPr>
          <p:nvPr>
            <p:ph type="sldNum" sz="quarter" idx="5"/>
          </p:nvPr>
        </p:nvSpPr>
        <p:spPr/>
        <p:txBody>
          <a:bodyPr/>
          <a:lstStyle/>
          <a:p>
            <a:fld id="{6187B6F6-3273-4494-8A4E-9EEBB6C57363}" type="slidenum">
              <a:rPr lang="en-US" smtClean="0"/>
              <a:t>17</a:t>
            </a:fld>
            <a:endParaRPr lang="en-US"/>
          </a:p>
        </p:txBody>
      </p:sp>
    </p:spTree>
    <p:extLst>
      <p:ext uri="{BB962C8B-B14F-4D97-AF65-F5344CB8AC3E}">
        <p14:creationId xmlns:p14="http://schemas.microsoft.com/office/powerpoint/2010/main" val="334280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Laura Dittrich | PWIE meeting | 10</a:t>
            </a:r>
            <a:r>
              <a:rPr lang="en-GB" baseline="30000" dirty="0">
                <a:solidFill>
                  <a:prstClr val="white"/>
                </a:solidFill>
              </a:rPr>
              <a:t>th</a:t>
            </a:r>
            <a:r>
              <a:rPr lang="en-GB" dirty="0">
                <a:solidFill>
                  <a:prstClr val="white"/>
                </a:solidFill>
              </a:rPr>
              <a:t> April 2024 </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Laura Dittrich | PWIE meeting | 10</a:t>
            </a:r>
            <a:r>
              <a:rPr lang="en-GB" baseline="30000" dirty="0">
                <a:solidFill>
                  <a:prstClr val="white"/>
                </a:solidFill>
              </a:rPr>
              <a:t>th</a:t>
            </a:r>
            <a:r>
              <a:rPr lang="en-GB" dirty="0">
                <a:solidFill>
                  <a:prstClr val="white"/>
                </a:solidFill>
              </a:rPr>
              <a:t> April 2024 </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DF84-45A5-E8B6-2356-A083BD3B6272}"/>
              </a:ext>
            </a:extLst>
          </p:cNvPr>
          <p:cNvSpPr>
            <a:spLocks noGrp="1"/>
          </p:cNvSpPr>
          <p:nvPr>
            <p:ph type="title"/>
          </p:nvPr>
        </p:nvSpPr>
        <p:spPr>
          <a:xfrm>
            <a:off x="407368" y="2074188"/>
            <a:ext cx="8753410" cy="620251"/>
          </a:xfrm>
        </p:spPr>
        <p:txBody>
          <a:bodyPr>
            <a:normAutofit fontScale="90000"/>
          </a:bodyPr>
          <a:lstStyle/>
          <a:p>
            <a:r>
              <a:rPr lang="en-US" dirty="0"/>
              <a:t>Sample handling and exposure of </a:t>
            </a:r>
            <a:r>
              <a:rPr lang="en-US" dirty="0" err="1"/>
              <a:t>boronized</a:t>
            </a:r>
            <a:r>
              <a:rPr lang="en-US" dirty="0"/>
              <a:t> samples to GDC and ICWC plasmas at TOMAS</a:t>
            </a:r>
          </a:p>
        </p:txBody>
      </p:sp>
      <p:sp>
        <p:nvSpPr>
          <p:cNvPr id="3"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p:txBody>
          <a:bodyPr/>
          <a:lstStyle/>
          <a:p>
            <a:r>
              <a:rPr lang="en-US" dirty="0"/>
              <a:t>Laura Dittrich</a:t>
            </a:r>
          </a:p>
        </p:txBody>
      </p:sp>
      <p:sp>
        <p:nvSpPr>
          <p:cNvPr id="4" name="Text Placeholder 3">
            <a:extLst>
              <a:ext uri="{FF2B5EF4-FFF2-40B4-BE49-F238E27FC236}">
                <a16:creationId xmlns:a16="http://schemas.microsoft.com/office/drawing/2014/main" id="{5CE95A6E-2526-20D0-7292-7712306271DC}"/>
              </a:ext>
            </a:extLst>
          </p:cNvPr>
          <p:cNvSpPr>
            <a:spLocks noGrp="1"/>
          </p:cNvSpPr>
          <p:nvPr>
            <p:ph type="body" sz="quarter" idx="11"/>
          </p:nvPr>
        </p:nvSpPr>
        <p:spPr>
          <a:xfrm>
            <a:off x="407367" y="4159260"/>
            <a:ext cx="5070643" cy="457848"/>
          </a:xfrm>
        </p:spPr>
        <p:txBody>
          <a:bodyPr>
            <a:normAutofit fontScale="92500"/>
          </a:bodyPr>
          <a:lstStyle/>
          <a:p>
            <a:r>
              <a:rPr lang="en-US" dirty="0"/>
              <a:t>KTH – Royal Institute of Technology (VR)</a:t>
            </a:r>
          </a:p>
        </p:txBody>
      </p:sp>
      <p:sp>
        <p:nvSpPr>
          <p:cNvPr id="5" name="Text Placeholder 4">
            <a:extLst>
              <a:ext uri="{FF2B5EF4-FFF2-40B4-BE49-F238E27FC236}">
                <a16:creationId xmlns:a16="http://schemas.microsoft.com/office/drawing/2014/main" id="{77D306BE-80AF-BAD6-579C-9B0413B066C6}"/>
              </a:ext>
            </a:extLst>
          </p:cNvPr>
          <p:cNvSpPr>
            <a:spLocks noGrp="1"/>
          </p:cNvSpPr>
          <p:nvPr>
            <p:ph type="body" sz="quarter" idx="12"/>
          </p:nvPr>
        </p:nvSpPr>
        <p:spPr/>
        <p:txBody>
          <a:bodyPr/>
          <a:lstStyle/>
          <a:p>
            <a:r>
              <a:rPr lang="de-DE" b="1" dirty="0"/>
              <a:t>WP PWIE </a:t>
            </a:r>
            <a:r>
              <a:rPr lang="de-DE" b="1" dirty="0" err="1"/>
              <a:t>Midterm</a:t>
            </a:r>
            <a:r>
              <a:rPr lang="de-DE" b="1" dirty="0"/>
              <a:t> Meeting 2024</a:t>
            </a:r>
          </a:p>
          <a:p>
            <a:endParaRPr lang="en-US" dirty="0"/>
          </a:p>
        </p:txBody>
      </p:sp>
      <p:sp>
        <p:nvSpPr>
          <p:cNvPr id="6" name="Text Placeholder 2">
            <a:extLst>
              <a:ext uri="{FF2B5EF4-FFF2-40B4-BE49-F238E27FC236}">
                <a16:creationId xmlns:a16="http://schemas.microsoft.com/office/drawing/2014/main" id="{AAB47F2C-AD76-EBF0-569A-C9A844A43F16}"/>
              </a:ext>
            </a:extLst>
          </p:cNvPr>
          <p:cNvSpPr txBox="1">
            <a:spLocks/>
          </p:cNvSpPr>
          <p:nvPr/>
        </p:nvSpPr>
        <p:spPr>
          <a:xfrm>
            <a:off x="407367" y="4749866"/>
            <a:ext cx="6691523" cy="457848"/>
          </a:xfrm>
          <a:prstGeom prst="rect">
            <a:avLst/>
          </a:prstGeom>
        </p:spPr>
        <p:txBody>
          <a:bodyPr vert="horz" lIns="91440" tIns="45720" rIns="91440" bIns="45720" rtlCol="0">
            <a:noAutofit/>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2000" dirty="0"/>
              <a:t>A. </a:t>
            </a:r>
            <a:r>
              <a:rPr lang="en-US" sz="2000" dirty="0" err="1"/>
              <a:t>Goriaev</a:t>
            </a:r>
            <a:r>
              <a:rPr lang="en-US" sz="2000" dirty="0"/>
              <a:t>, P. </a:t>
            </a:r>
            <a:r>
              <a:rPr lang="en-US" sz="2000" dirty="0" err="1"/>
              <a:t>Petersson</a:t>
            </a:r>
            <a:r>
              <a:rPr lang="en-US" sz="2000" dirty="0"/>
              <a:t>, D. López-Rodríguez, K. </a:t>
            </a:r>
            <a:r>
              <a:rPr lang="en-US" sz="2000" dirty="0" err="1"/>
              <a:t>Crombé</a:t>
            </a:r>
            <a:r>
              <a:rPr lang="en-US" sz="2000" dirty="0"/>
              <a:t>,        Y. </a:t>
            </a:r>
            <a:r>
              <a:rPr lang="en-US" sz="2000" dirty="0" err="1"/>
              <a:t>Kovtun</a:t>
            </a:r>
            <a:r>
              <a:rPr lang="en-US" sz="2000" dirty="0"/>
              <a:t>, S. </a:t>
            </a:r>
            <a:r>
              <a:rPr lang="en-US" sz="2000" dirty="0" err="1"/>
              <a:t>Möller</a:t>
            </a:r>
            <a:r>
              <a:rPr lang="en-US" sz="2000" dirty="0"/>
              <a:t>, J. </a:t>
            </a:r>
            <a:r>
              <a:rPr lang="en-US" sz="2000" dirty="0" err="1"/>
              <a:t>Buermans</a:t>
            </a:r>
            <a:r>
              <a:rPr lang="en-US" sz="2000" dirty="0"/>
              <a:t>,  E. </a:t>
            </a:r>
            <a:r>
              <a:rPr lang="en-US" sz="2000" dirty="0" err="1"/>
              <a:t>Pitthan</a:t>
            </a:r>
            <a:r>
              <a:rPr lang="en-US" sz="2000" dirty="0"/>
              <a:t>, M. </a:t>
            </a:r>
            <a:r>
              <a:rPr lang="en-US" sz="2000" dirty="0" err="1"/>
              <a:t>Verstraeten</a:t>
            </a:r>
            <a:r>
              <a:rPr lang="en-US" sz="2000" dirty="0"/>
              <a:t>, A. </a:t>
            </a:r>
            <a:r>
              <a:rPr lang="en-US" sz="2000" dirty="0" err="1"/>
              <a:t>Adriaens</a:t>
            </a:r>
            <a:r>
              <a:rPr lang="en-US" sz="2000" dirty="0"/>
              <a:t>, S. </a:t>
            </a:r>
            <a:r>
              <a:rPr lang="en-US" sz="2000" dirty="0" err="1"/>
              <a:t>Brezinsek</a:t>
            </a:r>
            <a:r>
              <a:rPr lang="en-US" sz="2000" dirty="0"/>
              <a:t>, M. Rubel, T. </a:t>
            </a:r>
            <a:r>
              <a:rPr lang="en-US" sz="2000" dirty="0" err="1"/>
              <a:t>Wauters</a:t>
            </a:r>
            <a:r>
              <a:rPr lang="en-US" sz="2000" dirty="0"/>
              <a:t>  </a:t>
            </a:r>
          </a:p>
        </p:txBody>
      </p:sp>
    </p:spTree>
    <p:extLst>
      <p:ext uri="{BB962C8B-B14F-4D97-AF65-F5344CB8AC3E}">
        <p14:creationId xmlns:p14="http://schemas.microsoft.com/office/powerpoint/2010/main" val="24710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E8359-019A-B2BE-C9C0-0EC5BF33EF3D}"/>
              </a:ext>
            </a:extLst>
          </p:cNvPr>
          <p:cNvSpPr>
            <a:spLocks noGrp="1"/>
          </p:cNvSpPr>
          <p:nvPr>
            <p:ph type="title"/>
          </p:nvPr>
        </p:nvSpPr>
        <p:spPr/>
        <p:txBody>
          <a:bodyPr/>
          <a:lstStyle/>
          <a:p>
            <a:r>
              <a:rPr lang="en-US" dirty="0"/>
              <a:t>Exposure proceedings</a:t>
            </a:r>
          </a:p>
        </p:txBody>
      </p:sp>
      <p:sp>
        <p:nvSpPr>
          <p:cNvPr id="3" name="Content Placeholder 2">
            <a:extLst>
              <a:ext uri="{FF2B5EF4-FFF2-40B4-BE49-F238E27FC236}">
                <a16:creationId xmlns:a16="http://schemas.microsoft.com/office/drawing/2014/main" id="{92D36711-CF47-CBB5-6F62-BC0F1CE87106}"/>
              </a:ext>
            </a:extLst>
          </p:cNvPr>
          <p:cNvSpPr>
            <a:spLocks noGrp="1"/>
          </p:cNvSpPr>
          <p:nvPr>
            <p:ph idx="1"/>
          </p:nvPr>
        </p:nvSpPr>
        <p:spPr>
          <a:xfrm>
            <a:off x="609600" y="836712"/>
            <a:ext cx="11103024" cy="5688632"/>
          </a:xfrm>
        </p:spPr>
        <p:txBody>
          <a:bodyPr>
            <a:normAutofit/>
          </a:bodyPr>
          <a:lstStyle/>
          <a:p>
            <a:pPr marL="0" indent="0">
              <a:buNone/>
            </a:pPr>
            <a:r>
              <a:rPr lang="en-US" dirty="0"/>
              <a:t>Over </a:t>
            </a:r>
            <a:r>
              <a:rPr lang="en-US" b="1" dirty="0">
                <a:solidFill>
                  <a:srgbClr val="1F497D"/>
                </a:solidFill>
              </a:rPr>
              <a:t>170</a:t>
            </a:r>
            <a:r>
              <a:rPr lang="en-US" dirty="0"/>
              <a:t> samples have been exposed </a:t>
            </a:r>
            <a:r>
              <a:rPr lang="en-US" b="1" dirty="0"/>
              <a:t>2021 – 2024 </a:t>
            </a:r>
            <a:r>
              <a:rPr lang="en-US" dirty="0"/>
              <a:t>at </a:t>
            </a:r>
            <a:r>
              <a:rPr lang="en-US" b="1" dirty="0"/>
              <a:t>TOMAS</a:t>
            </a:r>
            <a:r>
              <a:rPr lang="en-US" dirty="0"/>
              <a:t> facility.</a:t>
            </a:r>
          </a:p>
          <a:p>
            <a:pPr marL="0" indent="0">
              <a:spcBef>
                <a:spcPts val="1800"/>
              </a:spcBef>
              <a:buNone/>
            </a:pPr>
            <a:r>
              <a:rPr lang="en-US" b="1" dirty="0">
                <a:solidFill>
                  <a:srgbClr val="1F497D"/>
                </a:solidFill>
              </a:rPr>
              <a:t>Ion Beam Analysis </a:t>
            </a:r>
            <a:r>
              <a:rPr lang="en-US" dirty="0"/>
              <a:t>on each sample, </a:t>
            </a:r>
          </a:p>
          <a:p>
            <a:pPr marL="0" indent="0">
              <a:spcBef>
                <a:spcPts val="0"/>
              </a:spcBef>
              <a:buNone/>
            </a:pPr>
            <a:r>
              <a:rPr lang="en-US" dirty="0"/>
              <a:t>before and after exposure </a:t>
            </a:r>
          </a:p>
          <a:p>
            <a:pPr marL="0" indent="0">
              <a:spcBef>
                <a:spcPts val="0"/>
              </a:spcBef>
              <a:buNone/>
            </a:pPr>
            <a:r>
              <a:rPr lang="en-US" dirty="0"/>
              <a:t>(except clean graphite monitors):</a:t>
            </a:r>
          </a:p>
          <a:p>
            <a:r>
              <a:rPr lang="en-US" dirty="0"/>
              <a:t>Elastic Recoil Detection Analysis (</a:t>
            </a:r>
            <a:r>
              <a:rPr lang="en-US" b="1" dirty="0"/>
              <a:t>ERDA</a:t>
            </a:r>
            <a:r>
              <a:rPr lang="en-US" dirty="0"/>
              <a:t>)</a:t>
            </a:r>
          </a:p>
          <a:p>
            <a:pPr lvl="1"/>
            <a:r>
              <a:rPr lang="en-US" sz="2000" dirty="0"/>
              <a:t>Detection of elements from hydrogen to uranium </a:t>
            </a:r>
          </a:p>
          <a:p>
            <a:pPr lvl="1"/>
            <a:r>
              <a:rPr lang="en-US" sz="2000" dirty="0"/>
              <a:t>Depth profiling &lt; 1µm, lower for resolution of </a:t>
            </a:r>
            <a:r>
              <a:rPr lang="en-US" sz="2000" baseline="30000" dirty="0"/>
              <a:t>11</a:t>
            </a:r>
            <a:r>
              <a:rPr lang="en-US" sz="2000" dirty="0"/>
              <a:t>B, </a:t>
            </a:r>
            <a:r>
              <a:rPr lang="en-US" sz="2000" baseline="30000" dirty="0"/>
              <a:t>12</a:t>
            </a:r>
            <a:r>
              <a:rPr lang="en-US" sz="2000" dirty="0"/>
              <a:t>C</a:t>
            </a:r>
          </a:p>
          <a:p>
            <a:r>
              <a:rPr lang="en-US" dirty="0"/>
              <a:t>Nuclear Reaction Analysis (</a:t>
            </a:r>
            <a:r>
              <a:rPr lang="en-US" b="1" dirty="0"/>
              <a:t>NRA</a:t>
            </a:r>
            <a:r>
              <a:rPr lang="en-US" dirty="0"/>
              <a:t>)</a:t>
            </a:r>
          </a:p>
          <a:p>
            <a:pPr lvl="1"/>
            <a:r>
              <a:rPr lang="en-US" sz="2000" dirty="0"/>
              <a:t>Deuterium content with D(</a:t>
            </a:r>
            <a:r>
              <a:rPr lang="en-US" sz="2000" baseline="30000" dirty="0"/>
              <a:t>3</a:t>
            </a:r>
            <a:r>
              <a:rPr lang="en-US" sz="2000" dirty="0"/>
              <a:t>He,p)</a:t>
            </a:r>
            <a:r>
              <a:rPr lang="en-US" sz="2000" baseline="30000" dirty="0"/>
              <a:t>4</a:t>
            </a:r>
            <a:r>
              <a:rPr lang="en-US" sz="2000" dirty="0"/>
              <a:t>He reaction</a:t>
            </a:r>
          </a:p>
          <a:p>
            <a:pPr lvl="1"/>
            <a:r>
              <a:rPr lang="en-US" sz="2000" dirty="0"/>
              <a:t>Analysis depth roughly 10 µm</a:t>
            </a:r>
          </a:p>
          <a:p>
            <a:r>
              <a:rPr lang="en-US" dirty="0"/>
              <a:t>Particle-Induced Gamma-ray Emission (</a:t>
            </a:r>
            <a:r>
              <a:rPr lang="en-US" b="1" dirty="0"/>
              <a:t>PIGE</a:t>
            </a:r>
            <a:r>
              <a:rPr lang="en-US" dirty="0"/>
              <a:t>)</a:t>
            </a:r>
          </a:p>
          <a:p>
            <a:pPr lvl="1"/>
            <a:r>
              <a:rPr lang="en-US" sz="2000" dirty="0"/>
              <a:t>Using a 3 MeV proton beam</a:t>
            </a:r>
          </a:p>
          <a:p>
            <a:pPr lvl="1"/>
            <a:r>
              <a:rPr lang="en-US" sz="2000" dirty="0"/>
              <a:t>Boron detection with analysis depth of tens of µm</a:t>
            </a:r>
          </a:p>
        </p:txBody>
      </p:sp>
      <p:sp>
        <p:nvSpPr>
          <p:cNvPr id="4" name="Footer Placeholder 3">
            <a:extLst>
              <a:ext uri="{FF2B5EF4-FFF2-40B4-BE49-F238E27FC236}">
                <a16:creationId xmlns:a16="http://schemas.microsoft.com/office/drawing/2014/main" id="{D1BA0BE5-76BD-84B0-A677-A5D13A35E494}"/>
              </a:ext>
            </a:extLst>
          </p:cNvPr>
          <p:cNvSpPr>
            <a:spLocks noGrp="1"/>
          </p:cNvSpPr>
          <p:nvPr>
            <p:ph type="ftr" sz="quarter" idx="11"/>
          </p:nvPr>
        </p:nvSpPr>
        <p:spPr/>
        <p:txBody>
          <a:bodyPr/>
          <a:lstStyle/>
          <a:p>
            <a:r>
              <a:rPr lang="en-GB">
                <a:solidFill>
                  <a:prstClr val="white"/>
                </a:solidFill>
              </a:rPr>
              <a:t>Laura Dittrich | PWIE meeting | 10</a:t>
            </a:r>
            <a:r>
              <a:rPr lang="en-GB" baseline="30000">
                <a:solidFill>
                  <a:prstClr val="white"/>
                </a:solidFill>
              </a:rPr>
              <a:t>th</a:t>
            </a:r>
            <a:r>
              <a:rPr lang="en-GB">
                <a:solidFill>
                  <a:prstClr val="white"/>
                </a:solidFill>
              </a:rPr>
              <a:t> April 2024 </a:t>
            </a:r>
            <a:endParaRPr lang="en-GB" dirty="0">
              <a:solidFill>
                <a:prstClr val="white"/>
              </a:solidFill>
            </a:endParaRPr>
          </a:p>
        </p:txBody>
      </p:sp>
      <p:sp>
        <p:nvSpPr>
          <p:cNvPr id="5" name="Slide Number Placeholder 4">
            <a:extLst>
              <a:ext uri="{FF2B5EF4-FFF2-40B4-BE49-F238E27FC236}">
                <a16:creationId xmlns:a16="http://schemas.microsoft.com/office/drawing/2014/main" id="{2F7D483C-53AC-C6B8-FFF6-210D2FFF7DCC}"/>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pic>
        <p:nvPicPr>
          <p:cNvPr id="6" name="Picture 5">
            <a:extLst>
              <a:ext uri="{FF2B5EF4-FFF2-40B4-BE49-F238E27FC236}">
                <a16:creationId xmlns:a16="http://schemas.microsoft.com/office/drawing/2014/main" id="{1C91603B-476C-CB5F-6DFA-1B407FF1B9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98" r="2168" b="1151"/>
          <a:stretch/>
        </p:blipFill>
        <p:spPr>
          <a:xfrm>
            <a:off x="8028390" y="1490419"/>
            <a:ext cx="3684234" cy="4640641"/>
          </a:xfrm>
          <a:prstGeom prst="rect">
            <a:avLst/>
          </a:prstGeom>
        </p:spPr>
      </p:pic>
    </p:spTree>
    <p:extLst>
      <p:ext uri="{BB962C8B-B14F-4D97-AF65-F5344CB8AC3E}">
        <p14:creationId xmlns:p14="http://schemas.microsoft.com/office/powerpoint/2010/main" val="268490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87AB69-9D83-0A4D-B61A-DC4A3DA2E875}"/>
              </a:ext>
            </a:extLst>
          </p:cNvPr>
          <p:cNvSpPr>
            <a:spLocks noGrp="1"/>
          </p:cNvSpPr>
          <p:nvPr>
            <p:ph type="title"/>
          </p:nvPr>
        </p:nvSpPr>
        <p:spPr/>
        <p:txBody>
          <a:bodyPr/>
          <a:lstStyle/>
          <a:p>
            <a:r>
              <a:rPr lang="en-GB" dirty="0"/>
              <a:t>Exposure of tokamak co-deposits</a:t>
            </a:r>
          </a:p>
        </p:txBody>
      </p:sp>
      <p:sp>
        <p:nvSpPr>
          <p:cNvPr id="4" name="Fußzeilenplatzhalter 3">
            <a:extLst>
              <a:ext uri="{FF2B5EF4-FFF2-40B4-BE49-F238E27FC236}">
                <a16:creationId xmlns:a16="http://schemas.microsoft.com/office/drawing/2014/main" id="{6A07AB17-E69C-F5F0-47D0-CD4F988F1FF3}"/>
              </a:ext>
            </a:extLst>
          </p:cNvPr>
          <p:cNvSpPr>
            <a:spLocks noGrp="1"/>
          </p:cNvSpPr>
          <p:nvPr>
            <p:ph type="ftr" sz="quarter" idx="11"/>
          </p:nvPr>
        </p:nvSpPr>
        <p:spPr/>
        <p:txBody>
          <a:bodyPr/>
          <a:lstStyle/>
          <a:p>
            <a:r>
              <a:rPr lang="en-GB">
                <a:solidFill>
                  <a:prstClr val="white"/>
                </a:solidFill>
              </a:rPr>
              <a:t>Laura Dittrich | PWIE meeting | 10</a:t>
            </a:r>
            <a:r>
              <a:rPr lang="en-GB" baseline="30000">
                <a:solidFill>
                  <a:prstClr val="white"/>
                </a:solidFill>
              </a:rPr>
              <a:t>th</a:t>
            </a:r>
            <a:r>
              <a:rPr lang="en-GB">
                <a:solidFill>
                  <a:prstClr val="white"/>
                </a:solidFill>
              </a:rPr>
              <a:t> April 2024 </a:t>
            </a:r>
            <a:endParaRPr lang="en-GB" dirty="0">
              <a:solidFill>
                <a:prstClr val="white"/>
              </a:solidFill>
            </a:endParaRPr>
          </a:p>
        </p:txBody>
      </p:sp>
      <p:sp>
        <p:nvSpPr>
          <p:cNvPr id="5" name="Foliennummernplatzhalter 4">
            <a:extLst>
              <a:ext uri="{FF2B5EF4-FFF2-40B4-BE49-F238E27FC236}">
                <a16:creationId xmlns:a16="http://schemas.microsoft.com/office/drawing/2014/main" id="{9DFD3CAB-6FA7-DEDC-3687-7204B144BA4A}"/>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pic>
        <p:nvPicPr>
          <p:cNvPr id="6" name="Content Placeholder 5">
            <a:extLst>
              <a:ext uri="{FF2B5EF4-FFF2-40B4-BE49-F238E27FC236}">
                <a16:creationId xmlns:a16="http://schemas.microsoft.com/office/drawing/2014/main" id="{CEDFB16F-7464-35AB-FFF8-0E952A18D96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538350" y="4550778"/>
            <a:ext cx="3174274" cy="1470510"/>
          </a:xfrm>
          <a:prstGeom prst="rect">
            <a:avLst/>
          </a:prstGeom>
          <a:noFill/>
          <a:ln>
            <a:noFill/>
          </a:ln>
        </p:spPr>
      </p:pic>
      <p:pic>
        <p:nvPicPr>
          <p:cNvPr id="7" name="Picture 6" descr="A picture containing text, case, accessory&#10;&#10;Description automatically generated">
            <a:extLst>
              <a:ext uri="{FF2B5EF4-FFF2-40B4-BE49-F238E27FC236}">
                <a16:creationId xmlns:a16="http://schemas.microsoft.com/office/drawing/2014/main" id="{591440CA-B88A-1267-2D9A-E2A191CD5A2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302" y="1768713"/>
            <a:ext cx="2897098" cy="2016022"/>
          </a:xfrm>
          <a:prstGeom prst="rect">
            <a:avLst/>
          </a:prstGeom>
          <a:noFill/>
          <a:ln>
            <a:noFill/>
          </a:ln>
        </p:spPr>
      </p:pic>
      <p:sp>
        <p:nvSpPr>
          <p:cNvPr id="3" name="Content Placeholder 2">
            <a:extLst>
              <a:ext uri="{FF2B5EF4-FFF2-40B4-BE49-F238E27FC236}">
                <a16:creationId xmlns:a16="http://schemas.microsoft.com/office/drawing/2014/main" id="{3677F4E5-1E5B-7551-ADCA-592A83528D70}"/>
              </a:ext>
            </a:extLst>
          </p:cNvPr>
          <p:cNvSpPr txBox="1">
            <a:spLocks/>
          </p:cNvSpPr>
          <p:nvPr/>
        </p:nvSpPr>
        <p:spPr>
          <a:xfrm>
            <a:off x="609600" y="836712"/>
            <a:ext cx="11103024" cy="5688632"/>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b="1" kern="100" dirty="0">
                <a:solidFill>
                  <a:srgbClr val="1F497D"/>
                </a:solidFill>
                <a:effectLst/>
                <a:latin typeface="+mj-lt"/>
                <a:ea typeface="DengXian" panose="02010600030101010101" pitchFamily="2" charset="-122"/>
              </a:rPr>
              <a:t>Aim: </a:t>
            </a:r>
            <a:r>
              <a:rPr lang="en-US" kern="100" dirty="0">
                <a:solidFill>
                  <a:srgbClr val="1F497D"/>
                </a:solidFill>
                <a:effectLst/>
                <a:latin typeface="+mj-lt"/>
                <a:ea typeface="DengXian" panose="02010600030101010101" pitchFamily="2" charset="-122"/>
              </a:rPr>
              <a:t>Be as-close-as-possible to actual wall materials</a:t>
            </a:r>
            <a:endParaRPr lang="en-US" dirty="0">
              <a:solidFill>
                <a:srgbClr val="1F497D"/>
              </a:solidFill>
            </a:endParaRPr>
          </a:p>
          <a:p>
            <a:r>
              <a:rPr lang="en-US" dirty="0"/>
              <a:t>Samples made from </a:t>
            </a:r>
            <a:r>
              <a:rPr lang="en-US" b="1" dirty="0">
                <a:solidFill>
                  <a:srgbClr val="1F497D"/>
                </a:solidFill>
              </a:rPr>
              <a:t>TEXTOR tiles </a:t>
            </a:r>
            <a:r>
              <a:rPr lang="en-US" dirty="0"/>
              <a:t>for exposure to wall conditioning plasmas </a:t>
            </a:r>
            <a:endParaRPr lang="en-US" b="1" dirty="0">
              <a:solidFill>
                <a:srgbClr val="1F497D"/>
              </a:solidFill>
            </a:endParaRPr>
          </a:p>
          <a:p>
            <a:r>
              <a:rPr lang="en-US" dirty="0">
                <a:latin typeface="+mj-lt"/>
              </a:rPr>
              <a:t>Two tiles from inner bumper limiter (Tiles 384 and 079)</a:t>
            </a:r>
          </a:p>
          <a:p>
            <a:pPr lvl="1"/>
            <a:r>
              <a:rPr lang="en-US" sz="2400" dirty="0">
                <a:latin typeface="+mj-lt"/>
              </a:rPr>
              <a:t>Operated between 2004 and 2013</a:t>
            </a:r>
          </a:p>
          <a:p>
            <a:pPr lvl="1"/>
            <a:r>
              <a:rPr lang="en-US" sz="2400" dirty="0">
                <a:latin typeface="+mj-lt"/>
              </a:rPr>
              <a:t>Thick co-deposits: </a:t>
            </a:r>
            <a:r>
              <a:rPr lang="en-US" sz="2400" b="1" dirty="0">
                <a:latin typeface="+mj-lt"/>
              </a:rPr>
              <a:t>≥ 10 µm</a:t>
            </a:r>
          </a:p>
          <a:p>
            <a:pPr lvl="1"/>
            <a:r>
              <a:rPr lang="en-US" sz="2400" dirty="0">
                <a:latin typeface="+mj-lt"/>
              </a:rPr>
              <a:t>Thin co-deposits: </a:t>
            </a:r>
            <a:r>
              <a:rPr lang="en-US" sz="2400" b="1" dirty="0">
                <a:latin typeface="+mj-lt"/>
              </a:rPr>
              <a:t>0.9 - 4.3 µm</a:t>
            </a:r>
          </a:p>
          <a:p>
            <a:r>
              <a:rPr lang="en-US" dirty="0">
                <a:latin typeface="+mj-lt"/>
              </a:rPr>
              <a:t>Surfaces composition:</a:t>
            </a:r>
            <a:r>
              <a:rPr lang="en-US" sz="2400" dirty="0">
                <a:latin typeface="+mj-lt"/>
              </a:rPr>
              <a:t> </a:t>
            </a:r>
          </a:p>
          <a:p>
            <a:pPr marL="0" indent="0">
              <a:buNone/>
            </a:pPr>
            <a:r>
              <a:rPr lang="en-US" b="1" dirty="0">
                <a:latin typeface="+mj-lt"/>
              </a:rPr>
              <a:t>    </a:t>
            </a:r>
            <a:r>
              <a:rPr lang="en-US" sz="2400" b="1" dirty="0">
                <a:latin typeface="+mj-lt"/>
              </a:rPr>
              <a:t>H, D, </a:t>
            </a:r>
            <a:r>
              <a:rPr lang="en-US" sz="2400" b="1" dirty="0"/>
              <a:t>B,</a:t>
            </a:r>
            <a:r>
              <a:rPr lang="en-US" sz="2400" b="1" dirty="0">
                <a:latin typeface="+mj-lt"/>
              </a:rPr>
              <a:t> C, O, N, F, Inconel (</a:t>
            </a:r>
            <a:r>
              <a:rPr lang="en-US" sz="2400" b="1" dirty="0"/>
              <a:t>Ni, Cr, Fe), Mo</a:t>
            </a:r>
          </a:p>
          <a:p>
            <a:r>
              <a:rPr lang="en-US" dirty="0">
                <a:latin typeface="+mj-lt"/>
              </a:rPr>
              <a:t>Total of 16 exposures in TOMAS: </a:t>
            </a:r>
          </a:p>
          <a:p>
            <a:pPr lvl="1"/>
            <a:r>
              <a:rPr lang="en-US" sz="2400" b="1" dirty="0">
                <a:latin typeface="+mj-lt"/>
              </a:rPr>
              <a:t>9 </a:t>
            </a:r>
            <a:r>
              <a:rPr lang="en-US" sz="2400" dirty="0">
                <a:latin typeface="+mj-lt"/>
              </a:rPr>
              <a:t>Ion Cyclotron Wall Conditioning (ICWC) exposures					       in He and H</a:t>
            </a:r>
            <a:r>
              <a:rPr lang="en-US" sz="2400" baseline="-25000" dirty="0">
                <a:latin typeface="+mj-lt"/>
              </a:rPr>
              <a:t>2</a:t>
            </a:r>
            <a:r>
              <a:rPr lang="en-US" sz="2400" dirty="0">
                <a:latin typeface="+mj-lt"/>
              </a:rPr>
              <a:t> plasmas</a:t>
            </a:r>
          </a:p>
          <a:p>
            <a:pPr lvl="1"/>
            <a:r>
              <a:rPr lang="en-US" sz="2400" b="1" dirty="0">
                <a:latin typeface="+mj-lt"/>
              </a:rPr>
              <a:t>7</a:t>
            </a:r>
            <a:r>
              <a:rPr lang="en-US" sz="2400" dirty="0">
                <a:latin typeface="+mj-lt"/>
              </a:rPr>
              <a:t> Glow Discharge Cleaning (GDC) exposures in He plasmas</a:t>
            </a:r>
          </a:p>
        </p:txBody>
      </p:sp>
      <p:sp>
        <p:nvSpPr>
          <p:cNvPr id="8" name="Arrow: Down 7">
            <a:extLst>
              <a:ext uri="{FF2B5EF4-FFF2-40B4-BE49-F238E27FC236}">
                <a16:creationId xmlns:a16="http://schemas.microsoft.com/office/drawing/2014/main" id="{438AE4C9-C2BF-E89D-DD16-8AEB09A9FE93}"/>
              </a:ext>
            </a:extLst>
          </p:cNvPr>
          <p:cNvSpPr/>
          <p:nvPr/>
        </p:nvSpPr>
        <p:spPr>
          <a:xfrm>
            <a:off x="9934113" y="4014418"/>
            <a:ext cx="501095" cy="558157"/>
          </a:xfrm>
          <a:prstGeom prst="downArrow">
            <a:avLst/>
          </a:prstGeom>
          <a:solidFill>
            <a:srgbClr val="1F497D"/>
          </a:solidFill>
          <a:ln>
            <a:solidFill>
              <a:srgbClr val="1F49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BF8B72F-E387-2E5D-E8CC-F7D3A930D6B6}"/>
              </a:ext>
            </a:extLst>
          </p:cNvPr>
          <p:cNvGrpSpPr/>
          <p:nvPr/>
        </p:nvGrpSpPr>
        <p:grpSpPr>
          <a:xfrm>
            <a:off x="8550672" y="4500090"/>
            <a:ext cx="2979426" cy="355146"/>
            <a:chOff x="8550672" y="4500090"/>
            <a:chExt cx="2979426" cy="355146"/>
          </a:xfrm>
        </p:grpSpPr>
        <p:sp>
          <p:nvSpPr>
            <p:cNvPr id="10" name="TextBox 9">
              <a:extLst>
                <a:ext uri="{FF2B5EF4-FFF2-40B4-BE49-F238E27FC236}">
                  <a16:creationId xmlns:a16="http://schemas.microsoft.com/office/drawing/2014/main" id="{9B46B086-F030-AD72-C13B-17B31828662B}"/>
                </a:ext>
              </a:extLst>
            </p:cNvPr>
            <p:cNvSpPr txBox="1"/>
            <p:nvPr/>
          </p:nvSpPr>
          <p:spPr>
            <a:xfrm rot="19085947">
              <a:off x="8550672" y="4578237"/>
              <a:ext cx="627095" cy="276999"/>
            </a:xfrm>
            <a:prstGeom prst="rect">
              <a:avLst/>
            </a:prstGeom>
            <a:noFill/>
          </p:spPr>
          <p:txBody>
            <a:bodyPr wrap="none" rtlCol="0">
              <a:spAutoFit/>
            </a:bodyPr>
            <a:lstStyle/>
            <a:p>
              <a:pPr algn="l"/>
              <a:r>
                <a:rPr lang="en-US" sz="1200" b="1" dirty="0"/>
                <a:t>10 mm</a:t>
              </a:r>
            </a:p>
          </p:txBody>
        </p:sp>
        <p:sp>
          <p:nvSpPr>
            <p:cNvPr id="11" name="TextBox 10">
              <a:extLst>
                <a:ext uri="{FF2B5EF4-FFF2-40B4-BE49-F238E27FC236}">
                  <a16:creationId xmlns:a16="http://schemas.microsoft.com/office/drawing/2014/main" id="{F311AAF6-9EC7-52AD-5B58-850AB1BE381F}"/>
                </a:ext>
              </a:extLst>
            </p:cNvPr>
            <p:cNvSpPr txBox="1"/>
            <p:nvPr/>
          </p:nvSpPr>
          <p:spPr>
            <a:xfrm rot="1471092">
              <a:off x="9452309" y="4500090"/>
              <a:ext cx="627095" cy="276999"/>
            </a:xfrm>
            <a:prstGeom prst="rect">
              <a:avLst/>
            </a:prstGeom>
            <a:noFill/>
          </p:spPr>
          <p:txBody>
            <a:bodyPr wrap="none" rtlCol="0">
              <a:spAutoFit/>
            </a:bodyPr>
            <a:lstStyle/>
            <a:p>
              <a:pPr algn="l"/>
              <a:r>
                <a:rPr lang="en-US" sz="1200" b="1" dirty="0"/>
                <a:t>10 mm</a:t>
              </a:r>
            </a:p>
          </p:txBody>
        </p:sp>
        <p:sp>
          <p:nvSpPr>
            <p:cNvPr id="13" name="TextBox 12">
              <a:extLst>
                <a:ext uri="{FF2B5EF4-FFF2-40B4-BE49-F238E27FC236}">
                  <a16:creationId xmlns:a16="http://schemas.microsoft.com/office/drawing/2014/main" id="{941EB409-F094-43F0-3C95-7C6FB9F6E387}"/>
                </a:ext>
              </a:extLst>
            </p:cNvPr>
            <p:cNvSpPr txBox="1"/>
            <p:nvPr/>
          </p:nvSpPr>
          <p:spPr>
            <a:xfrm rot="1146835">
              <a:off x="10903003" y="4518505"/>
              <a:ext cx="627095" cy="276999"/>
            </a:xfrm>
            <a:prstGeom prst="rect">
              <a:avLst/>
            </a:prstGeom>
            <a:noFill/>
          </p:spPr>
          <p:txBody>
            <a:bodyPr wrap="none" rtlCol="0">
              <a:spAutoFit/>
            </a:bodyPr>
            <a:lstStyle/>
            <a:p>
              <a:pPr algn="l"/>
              <a:r>
                <a:rPr lang="en-US" sz="1200" b="1" dirty="0"/>
                <a:t>10 mm</a:t>
              </a:r>
            </a:p>
          </p:txBody>
        </p:sp>
      </p:grpSp>
    </p:spTree>
    <p:extLst>
      <p:ext uri="{BB962C8B-B14F-4D97-AF65-F5344CB8AC3E}">
        <p14:creationId xmlns:p14="http://schemas.microsoft.com/office/powerpoint/2010/main" val="272112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ED36-CBBC-7611-40FB-00B1FE6830F6}"/>
              </a:ext>
            </a:extLst>
          </p:cNvPr>
          <p:cNvSpPr>
            <a:spLocks noGrp="1"/>
          </p:cNvSpPr>
          <p:nvPr>
            <p:ph type="title"/>
          </p:nvPr>
        </p:nvSpPr>
        <p:spPr/>
        <p:txBody>
          <a:bodyPr/>
          <a:lstStyle/>
          <a:p>
            <a:r>
              <a:rPr lang="en-US" dirty="0"/>
              <a:t>Deuterium removal by ICWC plasmas</a:t>
            </a:r>
          </a:p>
        </p:txBody>
      </p:sp>
      <p:sp>
        <p:nvSpPr>
          <p:cNvPr id="3" name="Content Placeholder 2">
            <a:extLst>
              <a:ext uri="{FF2B5EF4-FFF2-40B4-BE49-F238E27FC236}">
                <a16:creationId xmlns:a16="http://schemas.microsoft.com/office/drawing/2014/main" id="{688D9DB6-773E-9A6B-456A-9A13D84B5A4A}"/>
              </a:ext>
            </a:extLst>
          </p:cNvPr>
          <p:cNvSpPr>
            <a:spLocks noGrp="1"/>
          </p:cNvSpPr>
          <p:nvPr>
            <p:ph idx="1"/>
          </p:nvPr>
        </p:nvSpPr>
        <p:spPr/>
        <p:txBody>
          <a:bodyPr>
            <a:normAutofit/>
          </a:bodyPr>
          <a:lstStyle/>
          <a:p>
            <a:pPr marL="0" indent="0">
              <a:buNone/>
            </a:pPr>
            <a:r>
              <a:rPr lang="en-US" b="1" dirty="0">
                <a:solidFill>
                  <a:srgbClr val="1F497D"/>
                </a:solidFill>
              </a:rPr>
              <a:t>Aim:</a:t>
            </a:r>
            <a:r>
              <a:rPr lang="en-US" dirty="0"/>
              <a:t> </a:t>
            </a:r>
            <a:r>
              <a:rPr lang="en-US" dirty="0">
                <a:solidFill>
                  <a:srgbClr val="1F497D"/>
                </a:solidFill>
              </a:rPr>
              <a:t>Investigate the removal of D by ICWC plasmas</a:t>
            </a:r>
          </a:p>
          <a:p>
            <a:r>
              <a:rPr lang="en-US" sz="2400" kern="100" dirty="0">
                <a:effectLst/>
                <a:latin typeface="Calibri" panose="020F0502020204030204" pitchFamily="34" charset="0"/>
                <a:ea typeface="DengXian" panose="02010600030101010101" pitchFamily="2" charset="-122"/>
                <a:cs typeface="Times New Roman" panose="02020603050405020304" pitchFamily="18" charset="0"/>
              </a:rPr>
              <a:t> 5 exposures in He ICWC plasmas: </a:t>
            </a:r>
          </a:p>
          <a:p>
            <a:pPr marL="342900" lvl="1" indent="0">
              <a:buNone/>
            </a:pPr>
            <a:r>
              <a:rPr lang="en-US" sz="2400" kern="100" dirty="0">
                <a:effectLst/>
                <a:latin typeface="Calibri" panose="020F0502020204030204" pitchFamily="34" charset="0"/>
                <a:ea typeface="DengXian" panose="02010600030101010101" pitchFamily="2" charset="-122"/>
                <a:cs typeface="Times New Roman" panose="02020603050405020304" pitchFamily="18" charset="0"/>
              </a:rPr>
              <a:t>At 10% duty cycle at 25 MHz, average pressure 4.6</a:t>
            </a:r>
            <a:r>
              <a:rPr lang="en-US" sz="2400" kern="100" dirty="0">
                <a:effectLst/>
                <a:latin typeface="Calibri" panose="020F0502020204030204" pitchFamily="34" charset="0"/>
                <a:ea typeface="DengXian" panose="02010600030101010101" pitchFamily="2" charset="-122"/>
                <a:cs typeface="Calibri" panose="020F0502020204030204" pitchFamily="34" charset="0"/>
              </a:rPr>
              <a:t>×</a:t>
            </a:r>
            <a:r>
              <a:rPr lang="en-US" sz="2400" kern="100" dirty="0">
                <a:effectLst/>
                <a:latin typeface="Calibri" panose="020F0502020204030204" pitchFamily="34" charset="0"/>
                <a:ea typeface="DengXian" panose="02010600030101010101" pitchFamily="2" charset="-122"/>
                <a:cs typeface="Times New Roman" panose="02020603050405020304" pitchFamily="18" charset="0"/>
              </a:rPr>
              <a:t>10</a:t>
            </a:r>
            <a:r>
              <a:rPr lang="en-US" sz="2400" kern="100" baseline="30000" dirty="0">
                <a:effectLst/>
                <a:latin typeface="Calibri" panose="020F0502020204030204" pitchFamily="34" charset="0"/>
                <a:ea typeface="DengXian" panose="02010600030101010101" pitchFamily="2" charset="-122"/>
                <a:cs typeface="Times New Roman" panose="02020603050405020304" pitchFamily="18" charset="0"/>
              </a:rPr>
              <a:t>-2</a:t>
            </a:r>
            <a:r>
              <a:rPr lang="en-US" sz="2400" kern="100" dirty="0">
                <a:effectLst/>
                <a:latin typeface="Calibri" panose="020F0502020204030204" pitchFamily="34" charset="0"/>
                <a:ea typeface="DengXian" panose="02010600030101010101" pitchFamily="2" charset="-122"/>
                <a:cs typeface="Times New Roman" panose="02020603050405020304" pitchFamily="18" charset="0"/>
              </a:rPr>
              <a:t> Pa.</a:t>
            </a:r>
          </a:p>
          <a:p>
            <a:pPr marL="342900" lvl="1" indent="0">
              <a:buNone/>
            </a:pPr>
            <a:r>
              <a:rPr lang="en-US" sz="2400" kern="100" dirty="0">
                <a:effectLst/>
                <a:latin typeface="Calibri" panose="020F0502020204030204" pitchFamily="34" charset="0"/>
                <a:ea typeface="DengXian" panose="02010600030101010101" pitchFamily="2" charset="-122"/>
                <a:cs typeface="Times New Roman" panose="02020603050405020304" pitchFamily="18" charset="0"/>
              </a:rPr>
              <a:t>Pre- and post-analysis with NRA. </a:t>
            </a:r>
          </a:p>
          <a:p>
            <a:pPr lvl="1"/>
            <a:endParaRPr lang="en-US" sz="2400" kern="100" dirty="0">
              <a:latin typeface="Calibri" panose="020F0502020204030204" pitchFamily="34" charset="0"/>
              <a:ea typeface="DengXian" panose="02010600030101010101" pitchFamily="2" charset="-122"/>
              <a:cs typeface="Times New Roman" panose="02020603050405020304" pitchFamily="18" charset="0"/>
            </a:endParaRPr>
          </a:p>
          <a:p>
            <a:pPr lvl="1"/>
            <a:endParaRPr lang="en-US" sz="2400" kern="100" dirty="0">
              <a:latin typeface="Calibri" panose="020F0502020204030204" pitchFamily="34" charset="0"/>
              <a:ea typeface="DengXian" panose="02010600030101010101" pitchFamily="2" charset="-122"/>
              <a:cs typeface="Times New Roman" panose="02020603050405020304" pitchFamily="18" charset="0"/>
            </a:endParaRPr>
          </a:p>
          <a:p>
            <a:pPr marL="342900" lvl="1" indent="0">
              <a:buNone/>
            </a:pPr>
            <a:endParaRPr lang="en-US" sz="24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a:p>
            <a:pPr>
              <a:spcBef>
                <a:spcPts val="2400"/>
              </a:spcBef>
              <a:buFont typeface="Wingdings" panose="05000000000000000000" pitchFamily="2" charset="2"/>
              <a:buChar char="à"/>
            </a:pPr>
            <a:r>
              <a:rPr lang="en-US" dirty="0">
                <a:sym typeface="Wingdings" panose="05000000000000000000" pitchFamily="2" charset="2"/>
              </a:rPr>
              <a:t> No clear effect until </a:t>
            </a:r>
            <a:r>
              <a:rPr lang="en-US" b="1" dirty="0">
                <a:solidFill>
                  <a:srgbClr val="1F497D"/>
                </a:solidFill>
                <a:sym typeface="Wingdings" panose="05000000000000000000" pitchFamily="2" charset="2"/>
              </a:rPr>
              <a:t>4 kW</a:t>
            </a:r>
            <a:r>
              <a:rPr lang="en-US" dirty="0">
                <a:sym typeface="Wingdings" panose="05000000000000000000" pitchFamily="2" charset="2"/>
              </a:rPr>
              <a:t> input power!</a:t>
            </a:r>
          </a:p>
          <a:p>
            <a:pPr>
              <a:buFont typeface="Wingdings" panose="05000000000000000000" pitchFamily="2" charset="2"/>
              <a:buChar char="à"/>
            </a:pPr>
            <a:r>
              <a:rPr lang="en-US" dirty="0"/>
              <a:t> Follow up experiments at high power. </a:t>
            </a:r>
          </a:p>
        </p:txBody>
      </p:sp>
      <p:sp>
        <p:nvSpPr>
          <p:cNvPr id="4" name="Footer Placeholder 3">
            <a:extLst>
              <a:ext uri="{FF2B5EF4-FFF2-40B4-BE49-F238E27FC236}">
                <a16:creationId xmlns:a16="http://schemas.microsoft.com/office/drawing/2014/main" id="{8638C197-BDFE-C36F-E316-07877B74F221}"/>
              </a:ext>
            </a:extLst>
          </p:cNvPr>
          <p:cNvSpPr>
            <a:spLocks noGrp="1"/>
          </p:cNvSpPr>
          <p:nvPr>
            <p:ph type="ftr" sz="quarter" idx="11"/>
          </p:nvPr>
        </p:nvSpPr>
        <p:spPr/>
        <p:txBody>
          <a:bodyPr/>
          <a:lstStyle/>
          <a:p>
            <a:r>
              <a:rPr lang="en-GB">
                <a:solidFill>
                  <a:prstClr val="white"/>
                </a:solidFill>
              </a:rPr>
              <a:t>Laura Dittrich | PWIE meeting | 10</a:t>
            </a:r>
            <a:r>
              <a:rPr lang="en-GB" baseline="30000">
                <a:solidFill>
                  <a:prstClr val="white"/>
                </a:solidFill>
              </a:rPr>
              <a:t>th</a:t>
            </a:r>
            <a:r>
              <a:rPr lang="en-GB">
                <a:solidFill>
                  <a:prstClr val="white"/>
                </a:solidFill>
              </a:rPr>
              <a:t> April 2024 </a:t>
            </a:r>
            <a:endParaRPr lang="en-GB" dirty="0">
              <a:solidFill>
                <a:prstClr val="white"/>
              </a:solidFill>
            </a:endParaRPr>
          </a:p>
        </p:txBody>
      </p:sp>
      <p:sp>
        <p:nvSpPr>
          <p:cNvPr id="5" name="Slide Number Placeholder 4">
            <a:extLst>
              <a:ext uri="{FF2B5EF4-FFF2-40B4-BE49-F238E27FC236}">
                <a16:creationId xmlns:a16="http://schemas.microsoft.com/office/drawing/2014/main" id="{C3E0A0E5-9899-4AFD-704A-C354D17812E3}"/>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graphicFrame>
        <p:nvGraphicFramePr>
          <p:cNvPr id="7" name="Content Placeholder 3">
            <a:extLst>
              <a:ext uri="{FF2B5EF4-FFF2-40B4-BE49-F238E27FC236}">
                <a16:creationId xmlns:a16="http://schemas.microsoft.com/office/drawing/2014/main" id="{288A6EA8-8931-96E4-1025-4E1C156E51DF}"/>
              </a:ext>
            </a:extLst>
          </p:cNvPr>
          <p:cNvGraphicFramePr>
            <a:graphicFrameLocks/>
          </p:cNvGraphicFramePr>
          <p:nvPr>
            <p:extLst>
              <p:ext uri="{D42A27DB-BD31-4B8C-83A1-F6EECF244321}">
                <p14:modId xmlns:p14="http://schemas.microsoft.com/office/powerpoint/2010/main" val="3504246805"/>
              </p:ext>
            </p:extLst>
          </p:nvPr>
        </p:nvGraphicFramePr>
        <p:xfrm>
          <a:off x="1072209" y="2769832"/>
          <a:ext cx="9199255" cy="2574525"/>
        </p:xfrm>
        <a:graphic>
          <a:graphicData uri="http://schemas.openxmlformats.org/drawingml/2006/table">
            <a:tbl>
              <a:tblPr firstCol="1" bandRow="1"/>
              <a:tblGrid>
                <a:gridCol w="1645006">
                  <a:extLst>
                    <a:ext uri="{9D8B030D-6E8A-4147-A177-3AD203B41FA5}">
                      <a16:colId xmlns:a16="http://schemas.microsoft.com/office/drawing/2014/main" val="3041775144"/>
                    </a:ext>
                  </a:extLst>
                </a:gridCol>
                <a:gridCol w="1678722">
                  <a:extLst>
                    <a:ext uri="{9D8B030D-6E8A-4147-A177-3AD203B41FA5}">
                      <a16:colId xmlns:a16="http://schemas.microsoft.com/office/drawing/2014/main" val="2926223275"/>
                    </a:ext>
                  </a:extLst>
                </a:gridCol>
                <a:gridCol w="1500134">
                  <a:extLst>
                    <a:ext uri="{9D8B030D-6E8A-4147-A177-3AD203B41FA5}">
                      <a16:colId xmlns:a16="http://schemas.microsoft.com/office/drawing/2014/main" val="2776352650"/>
                    </a:ext>
                  </a:extLst>
                </a:gridCol>
                <a:gridCol w="1588453">
                  <a:extLst>
                    <a:ext uri="{9D8B030D-6E8A-4147-A177-3AD203B41FA5}">
                      <a16:colId xmlns:a16="http://schemas.microsoft.com/office/drawing/2014/main" val="2721628779"/>
                    </a:ext>
                  </a:extLst>
                </a:gridCol>
                <a:gridCol w="1376100">
                  <a:extLst>
                    <a:ext uri="{9D8B030D-6E8A-4147-A177-3AD203B41FA5}">
                      <a16:colId xmlns:a16="http://schemas.microsoft.com/office/drawing/2014/main" val="2069307151"/>
                    </a:ext>
                  </a:extLst>
                </a:gridCol>
                <a:gridCol w="1410840">
                  <a:extLst>
                    <a:ext uri="{9D8B030D-6E8A-4147-A177-3AD203B41FA5}">
                      <a16:colId xmlns:a16="http://schemas.microsoft.com/office/drawing/2014/main" val="3813517674"/>
                    </a:ext>
                  </a:extLst>
                </a:gridCol>
              </a:tblGrid>
              <a:tr h="431070">
                <a:tc>
                  <a:txBody>
                    <a:bodyPr/>
                    <a:lstStyle/>
                    <a:p>
                      <a:pPr algn="just" fontAlgn="t" latinLnBrk="1">
                        <a:lnSpc>
                          <a:spcPct val="115000"/>
                        </a:lnSpc>
                        <a:spcBef>
                          <a:spcPts val="0"/>
                        </a:spcBef>
                        <a:spcAft>
                          <a:spcPts val="1000"/>
                        </a:spcAft>
                      </a:pPr>
                      <a:r>
                        <a:rPr lang="en-US" sz="18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endParaRPr lang="en-US" sz="1800" b="0" i="0" u="none" strike="noStrike" dirty="0">
                        <a:effectLst/>
                        <a:latin typeface="Arial" panose="020B0604020202020204" pitchFamily="34" charset="0"/>
                      </a:endParaRP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gridSpan="2">
                  <a:txBody>
                    <a:bodyPr/>
                    <a:lstStyle/>
                    <a:p>
                      <a:pPr algn="ctr"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Changes in D content</a:t>
                      </a:r>
                      <a:endParaRPr lang="en-US" sz="1800" b="0" i="0" u="none" strike="noStrike" dirty="0">
                        <a:effectLst/>
                        <a:latin typeface="Calibri Light" panose="020F0302020204030204" pitchFamily="34" charset="0"/>
                        <a:cs typeface="Calibri Light" panose="020F0302020204030204" pitchFamily="34" charset="0"/>
                      </a:endParaRPr>
                    </a:p>
                  </a:txBody>
                  <a:tcPr marL="93919" marR="93919" marT="46960" marB="4696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6F4"/>
                    </a:solidFill>
                  </a:tcPr>
                </a:tc>
                <a:tc hMerge="1">
                  <a:txBody>
                    <a:bodyPr/>
                    <a:lstStyle/>
                    <a:p>
                      <a:endParaRPr lang="en-US"/>
                    </a:p>
                  </a:txBody>
                  <a:tcPr/>
                </a:tc>
                <a:tc gridSpan="3">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Exposure conditions</a:t>
                      </a:r>
                    </a:p>
                  </a:txBody>
                  <a:tcPr marL="93919" marR="93919" marT="46960" marB="46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6F4"/>
                    </a:solidFill>
                  </a:tcPr>
                </a:tc>
                <a:tc hMerge="1">
                  <a:txBody>
                    <a:bodyPr/>
                    <a:lstStyle/>
                    <a:p>
                      <a:endParaRPr lang="en-US"/>
                    </a:p>
                  </a:txBody>
                  <a:tcPr/>
                </a:tc>
                <a:tc hMerge="1">
                  <a:txBody>
                    <a:bodyPr/>
                    <a:lstStyle/>
                    <a:p>
                      <a:pPr algn="ctr" fontAlgn="t" latinLnBrk="1">
                        <a:lnSpc>
                          <a:spcPct val="115000"/>
                        </a:lnSpc>
                        <a:spcBef>
                          <a:spcPts val="0"/>
                        </a:spcBef>
                        <a:spcAft>
                          <a:spcPts val="1000"/>
                        </a:spcAft>
                      </a:pPr>
                      <a:endParaRPr lang="en-US" sz="1100" b="0" i="0" u="none" strike="noStrike" dirty="0">
                        <a:effectLst/>
                        <a:latin typeface="+mj-lt"/>
                      </a:endParaRPr>
                    </a:p>
                  </a:txBody>
                  <a:tcPr marL="93919" marR="93919" marT="46960" marB="46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6F4"/>
                    </a:solidFill>
                  </a:tcPr>
                </a:tc>
                <a:extLst>
                  <a:ext uri="{0D108BD9-81ED-4DB2-BD59-A6C34878D82A}">
                    <a16:rowId xmlns:a16="http://schemas.microsoft.com/office/drawing/2014/main" val="1458666202"/>
                  </a:ext>
                </a:extLst>
              </a:tr>
              <a:tr h="431070">
                <a:tc>
                  <a:txBody>
                    <a:bodyPr/>
                    <a:lstStyle/>
                    <a:p>
                      <a:pPr marL="0" marR="0" lvl="0" indent="0" algn="just" defTabSz="685800" rtl="0" eaLnBrk="1" fontAlgn="t" latinLnBrk="1" hangingPunct="1">
                        <a:lnSpc>
                          <a:spcPct val="115000"/>
                        </a:lnSpc>
                        <a:spcBef>
                          <a:spcPts val="0"/>
                        </a:spcBef>
                        <a:spcAft>
                          <a:spcPts val="1000"/>
                        </a:spcAft>
                        <a:buClrTx/>
                        <a:buSzTx/>
                        <a:buFontTx/>
                        <a:buNone/>
                        <a:tabLst/>
                        <a:defRPr/>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Times New Roman" panose="02020603050405020304" pitchFamily="18" charset="0"/>
                        </a:rPr>
                        <a:t> </a:t>
                      </a: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Exposure</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Sample I</a:t>
                      </a:r>
                      <a:endParaRPr lang="en-US" sz="1800" b="0" i="0" u="none" strike="noStrike" dirty="0">
                        <a:effectLst/>
                        <a:latin typeface="Calibri Light" panose="020F0302020204030204" pitchFamily="34" charset="0"/>
                        <a:cs typeface="Calibri Light" panose="020F0302020204030204" pitchFamily="34" charset="0"/>
                      </a:endParaRPr>
                    </a:p>
                  </a:txBody>
                  <a:tcPr marL="93919" marR="93919" marT="46960" marB="4696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Sample II</a:t>
                      </a:r>
                      <a:endParaRPr lang="en-US" sz="1800" b="0" i="0" u="none" strike="noStrike" dirty="0">
                        <a:effectLst/>
                        <a:latin typeface="Calibri Light" panose="020F0302020204030204" pitchFamily="34" charset="0"/>
                        <a:cs typeface="Calibri Light" panose="020F0302020204030204" pitchFamily="34" charset="0"/>
                      </a:endParaRPr>
                    </a:p>
                  </a:txBody>
                  <a:tcPr marL="93919" marR="93919" marT="46960" marB="4696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Duration [min]</a:t>
                      </a:r>
                    </a:p>
                  </a:txBody>
                  <a:tcPr marL="93919" marR="93919" marT="46960" marB="4696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Power [kW]</a:t>
                      </a:r>
                    </a:p>
                  </a:txBody>
                  <a:tcPr marL="93919" marR="93919" marT="46960" marB="4696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1" hangingPunct="1">
                        <a:lnSpc>
                          <a:spcPct val="115000"/>
                        </a:lnSpc>
                        <a:spcBef>
                          <a:spcPts val="0"/>
                        </a:spcBef>
                        <a:spcAft>
                          <a:spcPts val="1000"/>
                        </a:spcAft>
                        <a:buClrTx/>
                        <a:buSzTx/>
                        <a:buFontTx/>
                        <a:buNone/>
                        <a:tabLst/>
                        <a:defRPr/>
                      </a:pPr>
                      <a:r>
                        <a:rPr lang="en-US" sz="1800" b="0" i="0" u="none" strike="noStrike" kern="1200" dirty="0">
                          <a:solidFill>
                            <a:schemeClr val="tx1"/>
                          </a:solidFill>
                          <a:effectLst/>
                          <a:latin typeface="Calibri Light" panose="020F0302020204030204" pitchFamily="34" charset="0"/>
                          <a:ea typeface="+mn-ea"/>
                          <a:cs typeface="Calibri Light" panose="020F0302020204030204" pitchFamily="34" charset="0"/>
                        </a:rPr>
                        <a:t>Position</a:t>
                      </a:r>
                    </a:p>
                  </a:txBody>
                  <a:tcPr marL="93919" marR="93919" marT="46960" marB="4696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6797403"/>
                  </a:ext>
                </a:extLst>
              </a:tr>
              <a:tr h="342477">
                <a:tc>
                  <a:txBody>
                    <a:bodyPr/>
                    <a:lstStyle/>
                    <a:p>
                      <a:pPr algn="just"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1</a:t>
                      </a:r>
                      <a:r>
                        <a:rPr lang="en-US" sz="1800" kern="1200" baseline="30000" dirty="0">
                          <a:effectLst/>
                          <a:latin typeface="Calibri Light" panose="020F0302020204030204" pitchFamily="34" charset="0"/>
                          <a:cs typeface="Calibri Light" panose="020F0302020204030204" pitchFamily="34" charset="0"/>
                        </a:rPr>
                        <a:t>st</a:t>
                      </a:r>
                      <a:r>
                        <a:rPr lang="en-US" sz="1800" kern="1200" dirty="0">
                          <a:effectLst/>
                          <a:latin typeface="Calibri Light" panose="020F0302020204030204" pitchFamily="34" charset="0"/>
                          <a:cs typeface="Calibri Light" panose="020F0302020204030204" pitchFamily="34" charset="0"/>
                        </a:rPr>
                        <a:t> ICWC</a:t>
                      </a:r>
                      <a:endParaRPr lang="de-DE" sz="1800" b="0" kern="100" dirty="0">
                        <a:solidFill>
                          <a:schemeClr val="tx1"/>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6E6F4"/>
                    </a:solidFill>
                  </a:tcPr>
                </a:tc>
                <a:tc>
                  <a:txBody>
                    <a:bodyPr/>
                    <a:lstStyle/>
                    <a:p>
                      <a:pPr algn="ctr"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+9 %</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6E6F4"/>
                    </a:solidFill>
                  </a:tcPr>
                </a:tc>
                <a:tc>
                  <a:txBody>
                    <a:bodyPr/>
                    <a:lstStyle/>
                    <a:p>
                      <a:pPr algn="ctr"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-40 %</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6F4"/>
                    </a:solidFill>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24 </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6F4"/>
                    </a:solidFill>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2 </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6F4"/>
                    </a:solidFill>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1 cm in</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6F4"/>
                    </a:solidFill>
                  </a:tcPr>
                </a:tc>
                <a:extLst>
                  <a:ext uri="{0D108BD9-81ED-4DB2-BD59-A6C34878D82A}">
                    <a16:rowId xmlns:a16="http://schemas.microsoft.com/office/drawing/2014/main" val="3053610770"/>
                  </a:ext>
                </a:extLst>
              </a:tr>
              <a:tr h="342477">
                <a:tc>
                  <a:txBody>
                    <a:bodyPr/>
                    <a:lstStyle/>
                    <a:p>
                      <a:pPr algn="just"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2</a:t>
                      </a:r>
                      <a:r>
                        <a:rPr lang="en-US" sz="1800" kern="1200" baseline="30000" dirty="0">
                          <a:effectLst/>
                          <a:latin typeface="Calibri Light" panose="020F0302020204030204" pitchFamily="34" charset="0"/>
                          <a:cs typeface="Calibri Light" panose="020F0302020204030204" pitchFamily="34" charset="0"/>
                        </a:rPr>
                        <a:t>nd</a:t>
                      </a:r>
                      <a:r>
                        <a:rPr lang="en-US" sz="1800" kern="1200" dirty="0">
                          <a:effectLst/>
                          <a:latin typeface="Calibri Light" panose="020F0302020204030204" pitchFamily="34" charset="0"/>
                          <a:cs typeface="Calibri Light" panose="020F0302020204030204" pitchFamily="34" charset="0"/>
                        </a:rPr>
                        <a:t> ICWC</a:t>
                      </a:r>
                      <a:endParaRPr lang="de-DE" sz="1800" b="0" kern="100" dirty="0">
                        <a:solidFill>
                          <a:schemeClr val="tx1"/>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-4 %</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+50 %</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24 </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2 </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a:noFill/>
                    </a:lnL>
                    <a:lnR w="12700" cap="flat" cmpd="sng" algn="ctr">
                      <a:noFill/>
                      <a:prstDash val="solid"/>
                      <a:round/>
                      <a:headEnd type="none" w="med" len="med"/>
                      <a:tailEnd type="none" w="med" len="med"/>
                    </a:lnR>
                    <a:lnT>
                      <a:noFill/>
                    </a:lnT>
                    <a:lnB>
                      <a:noFill/>
                    </a:lnB>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vertical</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23388186"/>
                  </a:ext>
                </a:extLst>
              </a:tr>
              <a:tr h="342477">
                <a:tc>
                  <a:txBody>
                    <a:bodyPr/>
                    <a:lstStyle/>
                    <a:p>
                      <a:pPr algn="just"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4</a:t>
                      </a:r>
                      <a:r>
                        <a:rPr lang="en-US" sz="1800" kern="1200" baseline="30000" dirty="0">
                          <a:effectLst/>
                          <a:latin typeface="Calibri Light" panose="020F0302020204030204" pitchFamily="34" charset="0"/>
                          <a:cs typeface="Calibri Light" panose="020F0302020204030204" pitchFamily="34" charset="0"/>
                        </a:rPr>
                        <a:t>th</a:t>
                      </a:r>
                      <a:r>
                        <a:rPr lang="en-US" sz="1800" kern="1200" dirty="0">
                          <a:effectLst/>
                          <a:latin typeface="Calibri Light" panose="020F0302020204030204" pitchFamily="34" charset="0"/>
                          <a:cs typeface="Calibri Light" panose="020F0302020204030204" pitchFamily="34" charset="0"/>
                        </a:rPr>
                        <a:t> ICWC</a:t>
                      </a:r>
                      <a:endParaRPr lang="de-DE" sz="1800" b="0" kern="100" dirty="0">
                        <a:solidFill>
                          <a:schemeClr val="tx1"/>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6E6F4"/>
                    </a:solidFill>
                  </a:tcPr>
                </a:tc>
                <a:tc>
                  <a:txBody>
                    <a:bodyPr/>
                    <a:lstStyle/>
                    <a:p>
                      <a:pPr algn="ctr"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-15 %</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w="12700" cap="flat" cmpd="sng" algn="ctr">
                      <a:solidFill>
                        <a:schemeClr val="tx1"/>
                      </a:solidFill>
                      <a:prstDash val="solid"/>
                      <a:round/>
                      <a:headEnd type="none" w="med" len="med"/>
                      <a:tailEnd type="none" w="med" len="med"/>
                    </a:lnL>
                    <a:lnR>
                      <a:noFill/>
                    </a:lnR>
                    <a:lnT>
                      <a:noFill/>
                    </a:lnT>
                    <a:lnB>
                      <a:noFill/>
                    </a:lnB>
                    <a:solidFill>
                      <a:srgbClr val="D6E6F4"/>
                    </a:solidFill>
                  </a:tcPr>
                </a:tc>
                <a:tc>
                  <a:txBody>
                    <a:bodyPr/>
                    <a:lstStyle/>
                    <a:p>
                      <a:pPr algn="ctr"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+168 %</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a:noFill/>
                    </a:lnL>
                    <a:lnR w="12700" cap="flat" cmpd="sng" algn="ctr">
                      <a:solidFill>
                        <a:schemeClr val="tx1"/>
                      </a:solidFill>
                      <a:prstDash val="solid"/>
                      <a:round/>
                      <a:headEnd type="none" w="med" len="med"/>
                      <a:tailEnd type="none" w="med" len="med"/>
                    </a:lnR>
                    <a:lnT>
                      <a:noFill/>
                    </a:lnT>
                    <a:lnB>
                      <a:noFill/>
                    </a:lnB>
                    <a:solidFill>
                      <a:srgbClr val="D6E6F4"/>
                    </a:solidFill>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48 </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rgbClr val="D6E6F4"/>
                    </a:solidFill>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2 </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a:noFill/>
                    </a:lnL>
                    <a:lnR w="12700" cap="flat" cmpd="sng" algn="ctr">
                      <a:noFill/>
                      <a:prstDash val="solid"/>
                      <a:round/>
                      <a:headEnd type="none" w="med" len="med"/>
                      <a:tailEnd type="none" w="med" len="med"/>
                    </a:lnR>
                    <a:lnT>
                      <a:noFill/>
                    </a:lnT>
                    <a:lnB>
                      <a:noFill/>
                    </a:lnB>
                    <a:solidFill>
                      <a:srgbClr val="D6E6F4"/>
                    </a:solidFill>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1 cm in</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a:noFill/>
                    </a:lnL>
                    <a:lnR w="12700" cap="flat" cmpd="sng" algn="ctr">
                      <a:solidFill>
                        <a:srgbClr val="000000"/>
                      </a:solidFill>
                      <a:prstDash val="solid"/>
                      <a:round/>
                      <a:headEnd type="none" w="med" len="med"/>
                      <a:tailEnd type="none" w="med" len="med"/>
                    </a:lnR>
                    <a:lnT>
                      <a:noFill/>
                    </a:lnT>
                    <a:lnB>
                      <a:noFill/>
                    </a:lnB>
                    <a:solidFill>
                      <a:srgbClr val="D6E6F4"/>
                    </a:solidFill>
                  </a:tcPr>
                </a:tc>
                <a:extLst>
                  <a:ext uri="{0D108BD9-81ED-4DB2-BD59-A6C34878D82A}">
                    <a16:rowId xmlns:a16="http://schemas.microsoft.com/office/drawing/2014/main" val="531208444"/>
                  </a:ext>
                </a:extLst>
              </a:tr>
              <a:tr h="342477">
                <a:tc>
                  <a:txBody>
                    <a:bodyPr/>
                    <a:lstStyle/>
                    <a:p>
                      <a:pPr algn="just"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5</a:t>
                      </a:r>
                      <a:r>
                        <a:rPr lang="en-US" sz="1800" kern="1200" baseline="30000" dirty="0">
                          <a:effectLst/>
                          <a:latin typeface="Calibri Light" panose="020F0302020204030204" pitchFamily="34" charset="0"/>
                          <a:cs typeface="Calibri Light" panose="020F0302020204030204" pitchFamily="34" charset="0"/>
                        </a:rPr>
                        <a:t>th</a:t>
                      </a:r>
                      <a:r>
                        <a:rPr lang="en-US" sz="1800" kern="1200" dirty="0">
                          <a:effectLst/>
                          <a:latin typeface="Calibri Light" panose="020F0302020204030204" pitchFamily="34" charset="0"/>
                          <a:cs typeface="Calibri Light" panose="020F0302020204030204" pitchFamily="34" charset="0"/>
                        </a:rPr>
                        <a:t> ICWC </a:t>
                      </a:r>
                      <a:endParaRPr lang="de-DE" sz="1800" b="0" kern="100" dirty="0">
                        <a:solidFill>
                          <a:schemeClr val="tx1"/>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latinLnBrk="1">
                        <a:lnSpc>
                          <a:spcPct val="115000"/>
                        </a:lnSpc>
                        <a:spcBef>
                          <a:spcPts val="0"/>
                        </a:spcBef>
                        <a:spcAft>
                          <a:spcPts val="1000"/>
                        </a:spcAft>
                      </a:pPr>
                      <a:r>
                        <a:rPr lang="en-US" sz="1800" b="1"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-68 %</a:t>
                      </a:r>
                      <a:endParaRPr lang="en-US" sz="1800" b="1" i="0" u="none" strike="noStrike" dirty="0">
                        <a:effectLst/>
                        <a:latin typeface="Calibri Light" panose="020F0302020204030204" pitchFamily="34" charset="0"/>
                        <a:cs typeface="Calibri Light" panose="020F0302020204030204" pitchFamily="34" charset="0"/>
                      </a:endParaRPr>
                    </a:p>
                  </a:txBody>
                  <a:tcPr marL="70439" marR="70439" marT="9783"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latinLnBrk="1">
                        <a:lnSpc>
                          <a:spcPct val="115000"/>
                        </a:lnSpc>
                        <a:spcBef>
                          <a:spcPts val="0"/>
                        </a:spcBef>
                        <a:spcAft>
                          <a:spcPts val="1000"/>
                        </a:spcAft>
                      </a:pPr>
                      <a:r>
                        <a:rPr lang="en-US" sz="1800" b="1"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-33 %</a:t>
                      </a:r>
                      <a:endParaRPr lang="en-US" sz="1800" b="1" i="0" u="none" strike="noStrike" dirty="0">
                        <a:effectLst/>
                        <a:latin typeface="Calibri Light" panose="020F0302020204030204" pitchFamily="34" charset="0"/>
                        <a:cs typeface="Calibri Light" panose="020F0302020204030204" pitchFamily="34" charset="0"/>
                      </a:endParaRPr>
                    </a:p>
                  </a:txBody>
                  <a:tcPr marL="70439" marR="70439" marT="9783"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24 </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4 </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a:noFill/>
                    </a:lnL>
                    <a:lnR w="12700" cap="flat" cmpd="sng" algn="ctr">
                      <a:noFill/>
                      <a:prstDash val="solid"/>
                      <a:round/>
                      <a:headEnd type="none" w="med" len="med"/>
                      <a:tailEnd type="none" w="med" len="med"/>
                    </a:lnR>
                    <a:lnT>
                      <a:noFill/>
                    </a:lnT>
                    <a:lnB>
                      <a:noFill/>
                    </a:lnB>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1 cm in</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47246708"/>
                  </a:ext>
                </a:extLst>
              </a:tr>
              <a:tr h="342477">
                <a:tc>
                  <a:txBody>
                    <a:bodyPr/>
                    <a:lstStyle/>
                    <a:p>
                      <a:pPr algn="just"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6</a:t>
                      </a:r>
                      <a:r>
                        <a:rPr lang="en-US" sz="1800" kern="1200" baseline="30000" dirty="0">
                          <a:effectLst/>
                          <a:latin typeface="Calibri Light" panose="020F0302020204030204" pitchFamily="34" charset="0"/>
                          <a:cs typeface="Calibri Light" panose="020F0302020204030204" pitchFamily="34" charset="0"/>
                        </a:rPr>
                        <a:t>th</a:t>
                      </a:r>
                      <a:r>
                        <a:rPr lang="en-US" sz="1800" kern="1200" dirty="0">
                          <a:effectLst/>
                          <a:latin typeface="Calibri Light" panose="020F0302020204030204" pitchFamily="34" charset="0"/>
                          <a:cs typeface="Calibri Light" panose="020F0302020204030204" pitchFamily="34" charset="0"/>
                        </a:rPr>
                        <a:t> ICWC</a:t>
                      </a:r>
                      <a:endParaRPr lang="de-DE" sz="1800" b="0" kern="100" dirty="0">
                        <a:solidFill>
                          <a:schemeClr val="tx1"/>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-26 %</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+10 %</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24 </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2 </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1 cm in</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extLst>
                  <a:ext uri="{0D108BD9-81ED-4DB2-BD59-A6C34878D82A}">
                    <a16:rowId xmlns:a16="http://schemas.microsoft.com/office/drawing/2014/main" val="2535050150"/>
                  </a:ext>
                </a:extLst>
              </a:tr>
            </a:tbl>
          </a:graphicData>
        </a:graphic>
      </p:graphicFrame>
    </p:spTree>
    <p:extLst>
      <p:ext uri="{BB962C8B-B14F-4D97-AF65-F5344CB8AC3E}">
        <p14:creationId xmlns:p14="http://schemas.microsoft.com/office/powerpoint/2010/main" val="59691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30EF-1071-09ED-0B9B-67CF5049E1CB}"/>
              </a:ext>
            </a:extLst>
          </p:cNvPr>
          <p:cNvSpPr>
            <a:spLocks noGrp="1"/>
          </p:cNvSpPr>
          <p:nvPr>
            <p:ph type="title"/>
          </p:nvPr>
        </p:nvSpPr>
        <p:spPr/>
        <p:txBody>
          <a:bodyPr/>
          <a:lstStyle/>
          <a:p>
            <a:r>
              <a:rPr lang="en-US" dirty="0"/>
              <a:t>Deuterium removal by ICWC plasmas (2)</a:t>
            </a:r>
          </a:p>
        </p:txBody>
      </p:sp>
      <p:sp>
        <p:nvSpPr>
          <p:cNvPr id="3" name="Content Placeholder 2">
            <a:extLst>
              <a:ext uri="{FF2B5EF4-FFF2-40B4-BE49-F238E27FC236}">
                <a16:creationId xmlns:a16="http://schemas.microsoft.com/office/drawing/2014/main" id="{2CFD2E12-56D4-8ED6-6283-C038BD725737}"/>
              </a:ext>
            </a:extLst>
          </p:cNvPr>
          <p:cNvSpPr>
            <a:spLocks noGrp="1"/>
          </p:cNvSpPr>
          <p:nvPr>
            <p:ph idx="1"/>
          </p:nvPr>
        </p:nvSpPr>
        <p:spPr/>
        <p:txBody>
          <a:bodyPr>
            <a:normAutofit/>
          </a:bodyPr>
          <a:lstStyle/>
          <a:p>
            <a:pPr marL="0" indent="0">
              <a:buNone/>
            </a:pPr>
            <a:r>
              <a:rPr lang="en-US" sz="2400" kern="100" dirty="0">
                <a:effectLst/>
                <a:latin typeface="Calibri" panose="020F0502020204030204" pitchFamily="34" charset="0"/>
                <a:ea typeface="DengXian" panose="02010600030101010101" pitchFamily="2" charset="-122"/>
                <a:cs typeface="Times New Roman" panose="02020603050405020304" pitchFamily="18" charset="0"/>
              </a:rPr>
              <a:t>Further exposures in He ICWC plasmas at high powers: </a:t>
            </a:r>
          </a:p>
          <a:p>
            <a:r>
              <a:rPr lang="en-US" dirty="0"/>
              <a:t>Confirm removal of D at high powers </a:t>
            </a:r>
          </a:p>
          <a:p>
            <a:r>
              <a:rPr lang="en-US" dirty="0"/>
              <a:t>Optimize D removal</a:t>
            </a:r>
          </a:p>
          <a:p>
            <a:pPr marL="0" indent="0">
              <a:buNone/>
            </a:pPr>
            <a:r>
              <a:rPr lang="en-US" dirty="0">
                <a:sym typeface="Wingdings" panose="05000000000000000000" pitchFamily="2" charset="2"/>
              </a:rPr>
              <a:t> Negative biasing of the sample holder to improve performance. </a:t>
            </a:r>
            <a:endParaRPr lang="en-US" dirty="0"/>
          </a:p>
          <a:p>
            <a:endParaRPr lang="en-US" dirty="0"/>
          </a:p>
          <a:p>
            <a:endParaRPr lang="en-US" dirty="0"/>
          </a:p>
          <a:p>
            <a:endParaRPr lang="en-US" dirty="0"/>
          </a:p>
          <a:p>
            <a:endParaRPr lang="en-US" dirty="0"/>
          </a:p>
          <a:p>
            <a:endParaRPr lang="en-US" dirty="0"/>
          </a:p>
          <a:p>
            <a:endParaRPr lang="en-US" dirty="0"/>
          </a:p>
          <a:p>
            <a:pPr marL="0" indent="0">
              <a:spcBef>
                <a:spcPts val="1800"/>
              </a:spcBef>
              <a:buNone/>
            </a:pPr>
            <a:r>
              <a:rPr lang="en-US" dirty="0">
                <a:sym typeface="Wingdings" panose="05000000000000000000" pitchFamily="2" charset="2"/>
              </a:rPr>
              <a:t> 4 kW plasmas remove consistently D, but </a:t>
            </a:r>
            <a:r>
              <a:rPr lang="en-US" b="1" dirty="0">
                <a:sym typeface="Wingdings" panose="05000000000000000000" pitchFamily="2" charset="2"/>
              </a:rPr>
              <a:t>negative b</a:t>
            </a:r>
            <a:r>
              <a:rPr lang="en-US" b="1" dirty="0"/>
              <a:t>iasing reduces effect. </a:t>
            </a:r>
          </a:p>
          <a:p>
            <a:pPr marL="0" indent="0">
              <a:buNone/>
            </a:pPr>
            <a:r>
              <a:rPr lang="en-US" dirty="0">
                <a:sym typeface="Wingdings" panose="05000000000000000000" pitchFamily="2" charset="2"/>
              </a:rPr>
              <a:t> Probable sheathing effects reduce ion flux. </a:t>
            </a:r>
            <a:endParaRPr lang="en-US" dirty="0"/>
          </a:p>
        </p:txBody>
      </p:sp>
      <p:sp>
        <p:nvSpPr>
          <p:cNvPr id="4" name="Footer Placeholder 3">
            <a:extLst>
              <a:ext uri="{FF2B5EF4-FFF2-40B4-BE49-F238E27FC236}">
                <a16:creationId xmlns:a16="http://schemas.microsoft.com/office/drawing/2014/main" id="{0E5A99F7-16D5-91EB-FB5C-0B104ED5F693}"/>
              </a:ext>
            </a:extLst>
          </p:cNvPr>
          <p:cNvSpPr>
            <a:spLocks noGrp="1"/>
          </p:cNvSpPr>
          <p:nvPr>
            <p:ph type="ftr" sz="quarter" idx="11"/>
          </p:nvPr>
        </p:nvSpPr>
        <p:spPr/>
        <p:txBody>
          <a:bodyPr/>
          <a:lstStyle/>
          <a:p>
            <a:r>
              <a:rPr lang="en-GB">
                <a:solidFill>
                  <a:prstClr val="white"/>
                </a:solidFill>
              </a:rPr>
              <a:t>Laura Dittrich | PWIE meeting | 10</a:t>
            </a:r>
            <a:r>
              <a:rPr lang="en-GB" baseline="30000">
                <a:solidFill>
                  <a:prstClr val="white"/>
                </a:solidFill>
              </a:rPr>
              <a:t>th</a:t>
            </a:r>
            <a:r>
              <a:rPr lang="en-GB">
                <a:solidFill>
                  <a:prstClr val="white"/>
                </a:solidFill>
              </a:rPr>
              <a:t> April 2024 </a:t>
            </a:r>
            <a:endParaRPr lang="en-GB" dirty="0">
              <a:solidFill>
                <a:prstClr val="white"/>
              </a:solidFill>
            </a:endParaRPr>
          </a:p>
        </p:txBody>
      </p:sp>
      <p:sp>
        <p:nvSpPr>
          <p:cNvPr id="5" name="Slide Number Placeholder 4">
            <a:extLst>
              <a:ext uri="{FF2B5EF4-FFF2-40B4-BE49-F238E27FC236}">
                <a16:creationId xmlns:a16="http://schemas.microsoft.com/office/drawing/2014/main" id="{E51C26AD-F806-6CE7-1C2B-8A20AFB9CE68}"/>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graphicFrame>
        <p:nvGraphicFramePr>
          <p:cNvPr id="6" name="Content Placeholder 3">
            <a:extLst>
              <a:ext uri="{FF2B5EF4-FFF2-40B4-BE49-F238E27FC236}">
                <a16:creationId xmlns:a16="http://schemas.microsoft.com/office/drawing/2014/main" id="{55A45AF4-7C65-8B6C-C779-1DF052998721}"/>
              </a:ext>
            </a:extLst>
          </p:cNvPr>
          <p:cNvGraphicFramePr>
            <a:graphicFrameLocks/>
          </p:cNvGraphicFramePr>
          <p:nvPr>
            <p:extLst>
              <p:ext uri="{D42A27DB-BD31-4B8C-83A1-F6EECF244321}">
                <p14:modId xmlns:p14="http://schemas.microsoft.com/office/powerpoint/2010/main" val="2814160988"/>
              </p:ext>
            </p:extLst>
          </p:nvPr>
        </p:nvGraphicFramePr>
        <p:xfrm>
          <a:off x="983431" y="2681056"/>
          <a:ext cx="10042636" cy="2398448"/>
        </p:xfrm>
        <a:graphic>
          <a:graphicData uri="http://schemas.openxmlformats.org/drawingml/2006/table">
            <a:tbl>
              <a:tblPr firstCol="1" bandRow="1"/>
              <a:tblGrid>
                <a:gridCol w="2075564">
                  <a:extLst>
                    <a:ext uri="{9D8B030D-6E8A-4147-A177-3AD203B41FA5}">
                      <a16:colId xmlns:a16="http://schemas.microsoft.com/office/drawing/2014/main" val="3041775144"/>
                    </a:ext>
                  </a:extLst>
                </a:gridCol>
                <a:gridCol w="1717191">
                  <a:extLst>
                    <a:ext uri="{9D8B030D-6E8A-4147-A177-3AD203B41FA5}">
                      <a16:colId xmlns:a16="http://schemas.microsoft.com/office/drawing/2014/main" val="2926223275"/>
                    </a:ext>
                  </a:extLst>
                </a:gridCol>
                <a:gridCol w="1583084">
                  <a:extLst>
                    <a:ext uri="{9D8B030D-6E8A-4147-A177-3AD203B41FA5}">
                      <a16:colId xmlns:a16="http://schemas.microsoft.com/office/drawing/2014/main" val="2776352650"/>
                    </a:ext>
                  </a:extLst>
                </a:gridCol>
                <a:gridCol w="1624352">
                  <a:extLst>
                    <a:ext uri="{9D8B030D-6E8A-4147-A177-3AD203B41FA5}">
                      <a16:colId xmlns:a16="http://schemas.microsoft.com/office/drawing/2014/main" val="2721628779"/>
                    </a:ext>
                  </a:extLst>
                </a:gridCol>
                <a:gridCol w="1134470">
                  <a:extLst>
                    <a:ext uri="{9D8B030D-6E8A-4147-A177-3AD203B41FA5}">
                      <a16:colId xmlns:a16="http://schemas.microsoft.com/office/drawing/2014/main" val="2069307151"/>
                    </a:ext>
                  </a:extLst>
                </a:gridCol>
                <a:gridCol w="1907975">
                  <a:extLst>
                    <a:ext uri="{9D8B030D-6E8A-4147-A177-3AD203B41FA5}">
                      <a16:colId xmlns:a16="http://schemas.microsoft.com/office/drawing/2014/main" val="3813517674"/>
                    </a:ext>
                  </a:extLst>
                </a:gridCol>
              </a:tblGrid>
              <a:tr h="363524">
                <a:tc>
                  <a:txBody>
                    <a:bodyPr/>
                    <a:lstStyle/>
                    <a:p>
                      <a:pPr algn="just"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 </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gridSpan="2">
                  <a:txBody>
                    <a:bodyPr/>
                    <a:lstStyle/>
                    <a:p>
                      <a:pPr algn="ctr"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Changes in D content</a:t>
                      </a:r>
                      <a:endParaRPr lang="en-US" sz="1800" b="0" i="0" u="none" strike="noStrike" dirty="0">
                        <a:effectLst/>
                        <a:latin typeface="Calibri Light" panose="020F0302020204030204" pitchFamily="34" charset="0"/>
                        <a:cs typeface="Calibri Light" panose="020F0302020204030204" pitchFamily="34" charset="0"/>
                      </a:endParaRPr>
                    </a:p>
                  </a:txBody>
                  <a:tcPr marL="93919" marR="93919" marT="46960" marB="4696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6F4"/>
                    </a:solidFill>
                  </a:tcPr>
                </a:tc>
                <a:tc hMerge="1">
                  <a:txBody>
                    <a:bodyPr/>
                    <a:lstStyle/>
                    <a:p>
                      <a:endParaRPr lang="en-US"/>
                    </a:p>
                  </a:txBody>
                  <a:tcPr/>
                </a:tc>
                <a:tc gridSpan="3">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Exposure conditions</a:t>
                      </a:r>
                    </a:p>
                  </a:txBody>
                  <a:tcPr marL="93919" marR="93919" marT="46960" marB="4696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6F4"/>
                    </a:solidFill>
                  </a:tcPr>
                </a:tc>
                <a:tc hMerge="1">
                  <a:txBody>
                    <a:bodyPr/>
                    <a:lstStyle/>
                    <a:p>
                      <a:endParaRPr lang="en-US"/>
                    </a:p>
                  </a:txBody>
                  <a:tcPr/>
                </a:tc>
                <a:tc hMerge="1">
                  <a:txBody>
                    <a:bodyPr/>
                    <a:lstStyle/>
                    <a:p>
                      <a:pPr algn="ctr" fontAlgn="t" latinLnBrk="1">
                        <a:lnSpc>
                          <a:spcPct val="115000"/>
                        </a:lnSpc>
                        <a:spcBef>
                          <a:spcPts val="0"/>
                        </a:spcBef>
                        <a:spcAft>
                          <a:spcPts val="1000"/>
                        </a:spcAft>
                      </a:pPr>
                      <a:endParaRPr lang="en-US" sz="1100" b="0" i="0" u="none" strike="noStrike" dirty="0">
                        <a:effectLst/>
                        <a:latin typeface="+mj-lt"/>
                      </a:endParaRPr>
                    </a:p>
                  </a:txBody>
                  <a:tcPr marL="93919" marR="93919" marT="46960" marB="46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6F4"/>
                    </a:solidFill>
                  </a:tcPr>
                </a:tc>
                <a:extLst>
                  <a:ext uri="{0D108BD9-81ED-4DB2-BD59-A6C34878D82A}">
                    <a16:rowId xmlns:a16="http://schemas.microsoft.com/office/drawing/2014/main" val="1458666202"/>
                  </a:ext>
                </a:extLst>
              </a:tr>
              <a:tr h="727048">
                <a:tc>
                  <a:txBody>
                    <a:bodyPr/>
                    <a:lstStyle/>
                    <a:p>
                      <a:pPr algn="just"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 Exposure</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Sample I</a:t>
                      </a:r>
                      <a:endParaRPr lang="en-US" sz="1800" b="0" i="0" u="none" strike="noStrike" dirty="0">
                        <a:effectLst/>
                        <a:latin typeface="Calibri Light" panose="020F0302020204030204" pitchFamily="34" charset="0"/>
                        <a:cs typeface="Calibri Light" panose="020F0302020204030204" pitchFamily="34" charset="0"/>
                      </a:endParaRPr>
                    </a:p>
                  </a:txBody>
                  <a:tcPr marL="93919" marR="93919" marT="46960" marB="4696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Sample II</a:t>
                      </a:r>
                      <a:endParaRPr lang="en-US" sz="1800" b="0" i="0" u="none" strike="noStrike" dirty="0">
                        <a:effectLst/>
                        <a:latin typeface="Calibri Light" panose="020F0302020204030204" pitchFamily="34" charset="0"/>
                        <a:cs typeface="Calibri Light" panose="020F0302020204030204" pitchFamily="34" charset="0"/>
                      </a:endParaRPr>
                    </a:p>
                  </a:txBody>
                  <a:tcPr marL="93919" marR="93919" marT="46960" marB="4696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Duration           [min]</a:t>
                      </a:r>
                    </a:p>
                  </a:txBody>
                  <a:tcPr marL="93919" marR="93919" marT="46960" marB="4696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Power         [kW]</a:t>
                      </a:r>
                    </a:p>
                  </a:txBody>
                  <a:tcPr marL="93919" marR="93919" marT="46960" marB="4696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1" hangingPunct="1">
                        <a:lnSpc>
                          <a:spcPct val="115000"/>
                        </a:lnSpc>
                        <a:spcBef>
                          <a:spcPts val="0"/>
                        </a:spcBef>
                        <a:spcAft>
                          <a:spcPts val="1000"/>
                        </a:spcAft>
                        <a:buClrTx/>
                        <a:buSzTx/>
                        <a:buFontTx/>
                        <a:buNone/>
                        <a:tabLst/>
                        <a:defRPr/>
                      </a:pPr>
                      <a:r>
                        <a:rPr lang="en-US" sz="1800" b="0" i="0" u="none" strike="noStrike" kern="1200" dirty="0">
                          <a:solidFill>
                            <a:schemeClr val="tx1"/>
                          </a:solidFill>
                          <a:effectLst/>
                          <a:latin typeface="Calibri Light" panose="020F0302020204030204" pitchFamily="34" charset="0"/>
                          <a:ea typeface="+mn-ea"/>
                          <a:cs typeface="Calibri Light" panose="020F0302020204030204" pitchFamily="34" charset="0"/>
                        </a:rPr>
                        <a:t>Electrical                connection</a:t>
                      </a:r>
                    </a:p>
                  </a:txBody>
                  <a:tcPr marL="93919" marR="93919" marT="46960" marB="4696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6797403"/>
                  </a:ext>
                </a:extLst>
              </a:tr>
              <a:tr h="436180">
                <a:tc>
                  <a:txBody>
                    <a:bodyPr/>
                    <a:lstStyle/>
                    <a:p>
                      <a:pPr algn="just"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5</a:t>
                      </a:r>
                      <a:r>
                        <a:rPr lang="en-US" sz="1800" b="0" i="0" u="none" strike="noStrike" kern="100" baseline="300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th</a:t>
                      </a: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 ICWC </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6E6F4"/>
                    </a:solidFill>
                  </a:tcPr>
                </a:tc>
                <a:tc>
                  <a:txBody>
                    <a:bodyPr/>
                    <a:lstStyle/>
                    <a:p>
                      <a:pPr algn="ctr" fontAlgn="t" latinLnBrk="1">
                        <a:lnSpc>
                          <a:spcPct val="115000"/>
                        </a:lnSpc>
                        <a:spcBef>
                          <a:spcPts val="0"/>
                        </a:spcBef>
                        <a:spcAft>
                          <a:spcPts val="1000"/>
                        </a:spcAft>
                      </a:pPr>
                      <a:r>
                        <a:rPr lang="en-US" sz="1800" b="1"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-68 %</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6E6F4"/>
                    </a:solidFill>
                  </a:tcPr>
                </a:tc>
                <a:tc>
                  <a:txBody>
                    <a:bodyPr/>
                    <a:lstStyle/>
                    <a:p>
                      <a:pPr algn="ctr" fontAlgn="t" latinLnBrk="1">
                        <a:lnSpc>
                          <a:spcPct val="115000"/>
                        </a:lnSpc>
                        <a:spcBef>
                          <a:spcPts val="0"/>
                        </a:spcBef>
                        <a:spcAft>
                          <a:spcPts val="1000"/>
                        </a:spcAft>
                      </a:pPr>
                      <a:r>
                        <a:rPr lang="en-US" sz="1800" b="1"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-33 %</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6F4"/>
                    </a:solidFill>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24</a:t>
                      </a:r>
                    </a:p>
                  </a:txBody>
                  <a:tcPr marL="70439" marR="70439" marT="978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6F4"/>
                    </a:solidFill>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4</a:t>
                      </a:r>
                    </a:p>
                  </a:txBody>
                  <a:tcPr marL="70439" marR="70439" marT="9783"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6F4"/>
                    </a:solidFill>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Vessel</a:t>
                      </a:r>
                    </a:p>
                  </a:txBody>
                  <a:tcPr marL="70439" marR="70439" marT="9783"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6F4"/>
                    </a:solidFill>
                  </a:tcPr>
                </a:tc>
                <a:extLst>
                  <a:ext uri="{0D108BD9-81ED-4DB2-BD59-A6C34878D82A}">
                    <a16:rowId xmlns:a16="http://schemas.microsoft.com/office/drawing/2014/main" val="3053610770"/>
                  </a:ext>
                </a:extLst>
              </a:tr>
              <a:tr h="412916">
                <a:tc>
                  <a:txBody>
                    <a:bodyPr/>
                    <a:lstStyle/>
                    <a:p>
                      <a:pPr algn="just" latinLnBrk="1">
                        <a:lnSpc>
                          <a:spcPct val="115000"/>
                        </a:lnSpc>
                        <a:spcAft>
                          <a:spcPts val="1000"/>
                        </a:spcAft>
                      </a:pPr>
                      <a:r>
                        <a:rPr lang="en-US" sz="1800" kern="1200" dirty="0">
                          <a:solidFill>
                            <a:schemeClr val="tx1"/>
                          </a:solidFill>
                          <a:effectLst/>
                          <a:latin typeface="Calibri Light" panose="020F0302020204030204" pitchFamily="34" charset="0"/>
                          <a:ea typeface="DengXian" panose="02010600030101010101" pitchFamily="2" charset="-122"/>
                          <a:cs typeface="Calibri Light" panose="020F0302020204030204" pitchFamily="34" charset="0"/>
                        </a:rPr>
                        <a:t>7</a:t>
                      </a:r>
                      <a:r>
                        <a:rPr lang="en-US" sz="1800" kern="1200" baseline="30000" dirty="0">
                          <a:solidFill>
                            <a:schemeClr val="tx1"/>
                          </a:solidFill>
                          <a:effectLst/>
                          <a:latin typeface="Calibri Light" panose="020F0302020204030204" pitchFamily="34" charset="0"/>
                          <a:ea typeface="DengXian" panose="02010600030101010101" pitchFamily="2" charset="-122"/>
                          <a:cs typeface="Calibri Light" panose="020F0302020204030204" pitchFamily="34" charset="0"/>
                        </a:rPr>
                        <a:t>th</a:t>
                      </a:r>
                      <a:r>
                        <a:rPr lang="en-US" sz="1800" kern="1200" dirty="0">
                          <a:solidFill>
                            <a:schemeClr val="tx1"/>
                          </a:solidFill>
                          <a:effectLst/>
                          <a:latin typeface="Calibri Light" panose="020F0302020204030204" pitchFamily="34" charset="0"/>
                          <a:ea typeface="DengXian" panose="02010600030101010101" pitchFamily="2" charset="-122"/>
                          <a:cs typeface="Calibri Light" panose="020F0302020204030204" pitchFamily="34" charset="0"/>
                        </a:rPr>
                        <a:t> ICWC</a:t>
                      </a:r>
                      <a:r>
                        <a:rPr lang="en-US" sz="1800" b="0" kern="1200" dirty="0">
                          <a:solidFill>
                            <a:schemeClr val="tx1"/>
                          </a:solidFill>
                          <a:effectLst/>
                          <a:latin typeface="Calibri Light" panose="020F0302020204030204" pitchFamily="34" charset="0"/>
                          <a:ea typeface="DengXian" panose="02010600030101010101" pitchFamily="2" charset="-122"/>
                          <a:cs typeface="Calibri Light" panose="020F0302020204030204" pitchFamily="34" charset="0"/>
                        </a:rPr>
                        <a:t> </a:t>
                      </a:r>
                      <a:endParaRPr lang="de-DE" sz="1800" b="0" kern="100" dirty="0">
                        <a:solidFill>
                          <a:schemeClr val="tx1"/>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latinLnBrk="1">
                        <a:lnSpc>
                          <a:spcPct val="115000"/>
                        </a:lnSpc>
                        <a:spcBef>
                          <a:spcPts val="0"/>
                        </a:spcBef>
                        <a:spcAft>
                          <a:spcPts val="1000"/>
                        </a:spcAft>
                      </a:pPr>
                      <a:r>
                        <a:rPr lang="en-US" sz="1800" b="1" i="0" u="none" strike="noStrike" dirty="0">
                          <a:effectLst/>
                          <a:latin typeface="Calibri Light" panose="020F0302020204030204" pitchFamily="34" charset="0"/>
                          <a:cs typeface="Calibri Light" panose="020F0302020204030204" pitchFamily="34" charset="0"/>
                        </a:rPr>
                        <a:t>-16 %</a:t>
                      </a:r>
                    </a:p>
                  </a:txBody>
                  <a:tcPr marL="70439" marR="70439" marT="9783"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latinLnBrk="1">
                        <a:lnSpc>
                          <a:spcPct val="115000"/>
                        </a:lnSpc>
                        <a:spcBef>
                          <a:spcPts val="0"/>
                        </a:spcBef>
                        <a:spcAft>
                          <a:spcPts val="1000"/>
                        </a:spcAft>
                      </a:pPr>
                      <a:r>
                        <a:rPr lang="en-US" sz="1800" b="1" i="0" u="none" strike="noStrike" dirty="0">
                          <a:effectLst/>
                          <a:latin typeface="Calibri Light" panose="020F0302020204030204" pitchFamily="34" charset="0"/>
                          <a:cs typeface="Calibri Light" panose="020F0302020204030204" pitchFamily="34" charset="0"/>
                        </a:rPr>
                        <a:t>-36 %</a:t>
                      </a:r>
                    </a:p>
                  </a:txBody>
                  <a:tcPr marL="70439" marR="70439" marT="9783"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24</a:t>
                      </a:r>
                    </a:p>
                  </a:txBody>
                  <a:tcPr marL="70439" marR="70439" marT="978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4</a:t>
                      </a:r>
                    </a:p>
                  </a:txBody>
                  <a:tcPr marL="70439" marR="70439" marT="9783" marB="0">
                    <a:lnL>
                      <a:noFill/>
                    </a:lnL>
                    <a:lnR w="12700" cap="flat" cmpd="sng" algn="ctr">
                      <a:noFill/>
                      <a:prstDash val="solid"/>
                      <a:round/>
                      <a:headEnd type="none" w="med" len="med"/>
                      <a:tailEnd type="none" w="med" len="med"/>
                    </a:lnR>
                    <a:lnT>
                      <a:noFill/>
                    </a:lnT>
                    <a:lnB>
                      <a:noFill/>
                    </a:lnB>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Biased -50V</a:t>
                      </a:r>
                    </a:p>
                  </a:txBody>
                  <a:tcPr marL="70439" marR="70439" marT="9783"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023388186"/>
                  </a:ext>
                </a:extLst>
              </a:tr>
              <a:tr h="412916">
                <a:tc>
                  <a:txBody>
                    <a:bodyPr/>
                    <a:lstStyle/>
                    <a:p>
                      <a:pPr algn="just" latinLnBrk="1">
                        <a:lnSpc>
                          <a:spcPct val="115000"/>
                        </a:lnSpc>
                        <a:spcAft>
                          <a:spcPts val="1000"/>
                        </a:spcAft>
                      </a:pPr>
                      <a:r>
                        <a:rPr lang="en-US" sz="1800" kern="1200" dirty="0">
                          <a:solidFill>
                            <a:schemeClr val="tx1"/>
                          </a:solidFill>
                          <a:effectLst/>
                          <a:latin typeface="Calibri Light" panose="020F0302020204030204" pitchFamily="34" charset="0"/>
                          <a:ea typeface="DengXian" panose="02010600030101010101" pitchFamily="2" charset="-122"/>
                          <a:cs typeface="Calibri Light" panose="020F0302020204030204" pitchFamily="34" charset="0"/>
                        </a:rPr>
                        <a:t>8</a:t>
                      </a:r>
                      <a:r>
                        <a:rPr lang="en-US" sz="1800" kern="1200" baseline="30000" dirty="0">
                          <a:solidFill>
                            <a:schemeClr val="tx1"/>
                          </a:solidFill>
                          <a:effectLst/>
                          <a:latin typeface="Calibri Light" panose="020F0302020204030204" pitchFamily="34" charset="0"/>
                          <a:ea typeface="DengXian" panose="02010600030101010101" pitchFamily="2" charset="-122"/>
                          <a:cs typeface="Calibri Light" panose="020F0302020204030204" pitchFamily="34" charset="0"/>
                        </a:rPr>
                        <a:t>th</a:t>
                      </a:r>
                      <a:r>
                        <a:rPr lang="en-US" sz="1800" kern="1200" dirty="0">
                          <a:solidFill>
                            <a:schemeClr val="tx1"/>
                          </a:solidFill>
                          <a:effectLst/>
                          <a:latin typeface="Calibri Light" panose="020F0302020204030204" pitchFamily="34" charset="0"/>
                          <a:ea typeface="DengXian" panose="02010600030101010101" pitchFamily="2" charset="-122"/>
                          <a:cs typeface="Calibri Light" panose="020F0302020204030204" pitchFamily="34" charset="0"/>
                        </a:rPr>
                        <a:t> ICWC </a:t>
                      </a:r>
                      <a:endParaRPr lang="de-DE" sz="1800" b="0" kern="100" dirty="0">
                        <a:solidFill>
                          <a:schemeClr val="tx1"/>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-3 %</a:t>
                      </a:r>
                    </a:p>
                  </a:txBody>
                  <a:tcPr marL="70439" marR="70439" marT="9783"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fontAlgn="t" latinLnBrk="1">
                        <a:lnSpc>
                          <a:spcPct val="115000"/>
                        </a:lnSpc>
                        <a:spcBef>
                          <a:spcPts val="0"/>
                        </a:spcBef>
                        <a:spcAft>
                          <a:spcPts val="1000"/>
                        </a:spcAft>
                      </a:pPr>
                      <a:r>
                        <a:rPr lang="en-US" sz="1800" b="1" i="0" u="none" strike="noStrike" dirty="0">
                          <a:effectLst/>
                          <a:latin typeface="Calibri Light" panose="020F0302020204030204" pitchFamily="34" charset="0"/>
                          <a:cs typeface="Calibri Light" panose="020F0302020204030204" pitchFamily="34" charset="0"/>
                        </a:rPr>
                        <a:t>-13 %</a:t>
                      </a:r>
                    </a:p>
                  </a:txBody>
                  <a:tcPr marL="70439" marR="70439" marT="9783"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22.7</a:t>
                      </a:r>
                    </a:p>
                  </a:txBody>
                  <a:tcPr marL="70439" marR="70439" marT="978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4</a:t>
                      </a:r>
                    </a:p>
                  </a:txBody>
                  <a:tcPr marL="70439" marR="70439" marT="9783" marB="0">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Biased -100V</a:t>
                      </a:r>
                    </a:p>
                  </a:txBody>
                  <a:tcPr marL="70439" marR="70439" marT="9783"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extLst>
                  <a:ext uri="{0D108BD9-81ED-4DB2-BD59-A6C34878D82A}">
                    <a16:rowId xmlns:a16="http://schemas.microsoft.com/office/drawing/2014/main" val="531208444"/>
                  </a:ext>
                </a:extLst>
              </a:tr>
            </a:tbl>
          </a:graphicData>
        </a:graphic>
      </p:graphicFrame>
    </p:spTree>
    <p:extLst>
      <p:ext uri="{BB962C8B-B14F-4D97-AF65-F5344CB8AC3E}">
        <p14:creationId xmlns:p14="http://schemas.microsoft.com/office/powerpoint/2010/main" val="276853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C0303-D627-552A-689D-418E325AA370}"/>
              </a:ext>
            </a:extLst>
          </p:cNvPr>
          <p:cNvSpPr>
            <a:spLocks noGrp="1"/>
          </p:cNvSpPr>
          <p:nvPr>
            <p:ph type="title"/>
          </p:nvPr>
        </p:nvSpPr>
        <p:spPr/>
        <p:txBody>
          <a:bodyPr/>
          <a:lstStyle/>
          <a:p>
            <a:r>
              <a:rPr lang="en-US" dirty="0"/>
              <a:t>Surface modifications by ICWC plasmas </a:t>
            </a:r>
          </a:p>
        </p:txBody>
      </p:sp>
      <p:sp>
        <p:nvSpPr>
          <p:cNvPr id="3" name="Content Placeholder 2">
            <a:extLst>
              <a:ext uri="{FF2B5EF4-FFF2-40B4-BE49-F238E27FC236}">
                <a16:creationId xmlns:a16="http://schemas.microsoft.com/office/drawing/2014/main" id="{240E9857-2D7D-39D2-AFB7-63AF244E70FB}"/>
              </a:ext>
            </a:extLst>
          </p:cNvPr>
          <p:cNvSpPr>
            <a:spLocks noGrp="1"/>
          </p:cNvSpPr>
          <p:nvPr>
            <p:ph idx="1"/>
          </p:nvPr>
        </p:nvSpPr>
        <p:spPr/>
        <p:txBody>
          <a:bodyPr/>
          <a:lstStyle/>
          <a:p>
            <a:pPr marL="0" indent="0">
              <a:buNone/>
            </a:pPr>
            <a:r>
              <a:rPr lang="en-US" b="1" dirty="0">
                <a:solidFill>
                  <a:srgbClr val="1F497D"/>
                </a:solidFill>
              </a:rPr>
              <a:t>Aim:</a:t>
            </a:r>
            <a:r>
              <a:rPr lang="en-US" dirty="0">
                <a:solidFill>
                  <a:srgbClr val="1F497D"/>
                </a:solidFill>
              </a:rPr>
              <a:t> Investigation of the near-surface composition</a:t>
            </a:r>
          </a:p>
          <a:p>
            <a:pPr marL="0" indent="0">
              <a:buNone/>
            </a:pPr>
            <a:r>
              <a:rPr lang="en-US" dirty="0"/>
              <a:t>ERDA results show, after 4 kW He ICWC plasmas H and D remove from sample surface.</a:t>
            </a:r>
            <a:endParaRPr lang="en-US" b="1" dirty="0"/>
          </a:p>
          <a:p>
            <a:pPr marL="0" indent="0">
              <a:spcBef>
                <a:spcPts val="1800"/>
              </a:spcBef>
              <a:buNone/>
            </a:pPr>
            <a:r>
              <a:rPr lang="en-US" b="1" dirty="0"/>
              <a:t>5</a:t>
            </a:r>
            <a:r>
              <a:rPr lang="en-US" b="1" baseline="30000" dirty="0"/>
              <a:t>th</a:t>
            </a:r>
            <a:r>
              <a:rPr lang="en-US" b="1" dirty="0"/>
              <a:t> ICWC exposure, He 4 kW:</a:t>
            </a:r>
            <a:endParaRPr lang="en-US" b="1" dirty="0">
              <a:sym typeface="Wingdings" panose="05000000000000000000" pitchFamily="2" charset="2"/>
            </a:endParaRPr>
          </a:p>
          <a:p>
            <a:r>
              <a:rPr lang="en-US" dirty="0">
                <a:sym typeface="Wingdings" panose="05000000000000000000" pitchFamily="2" charset="2"/>
              </a:rPr>
              <a:t>Efficient O and H removal </a:t>
            </a:r>
          </a:p>
          <a:p>
            <a:pPr marL="0" indent="0">
              <a:spcBef>
                <a:spcPts val="0"/>
              </a:spcBef>
              <a:buNone/>
            </a:pPr>
            <a:r>
              <a:rPr lang="en-US" dirty="0">
                <a:sym typeface="Wingdings" panose="05000000000000000000" pitchFamily="2" charset="2"/>
              </a:rPr>
              <a:t>    on the surface.</a:t>
            </a:r>
          </a:p>
          <a:p>
            <a:r>
              <a:rPr lang="en-US" dirty="0">
                <a:sym typeface="Wingdings" panose="05000000000000000000" pitchFamily="2" charset="2"/>
              </a:rPr>
              <a:t>Removal of D observed.</a:t>
            </a:r>
          </a:p>
          <a:p>
            <a:r>
              <a:rPr lang="en-US" baseline="30000" dirty="0">
                <a:sym typeface="Wingdings" panose="05000000000000000000" pitchFamily="2" charset="2"/>
              </a:rPr>
              <a:t>10</a:t>
            </a:r>
            <a:r>
              <a:rPr lang="en-US" dirty="0">
                <a:sym typeface="Wingdings" panose="05000000000000000000" pitchFamily="2" charset="2"/>
              </a:rPr>
              <a:t>B increase relative to other elements.</a:t>
            </a:r>
          </a:p>
          <a:p>
            <a:pPr>
              <a:buFont typeface="Wingdings" panose="05000000000000000000" pitchFamily="2" charset="2"/>
              <a:buChar char="Ø"/>
            </a:pPr>
            <a:r>
              <a:rPr lang="en-US" b="1" dirty="0"/>
              <a:t> He plasma:</a:t>
            </a:r>
            <a:r>
              <a:rPr lang="en-US" b="1" dirty="0">
                <a:sym typeface="Wingdings" panose="05000000000000000000" pitchFamily="2" charset="2"/>
              </a:rPr>
              <a:t> </a:t>
            </a:r>
            <a:r>
              <a:rPr lang="en-US" dirty="0">
                <a:sym typeface="Wingdings" panose="05000000000000000000" pitchFamily="2" charset="2"/>
              </a:rPr>
              <a:t>More H removed than D</a:t>
            </a:r>
            <a:endParaRPr lang="en-US" dirty="0"/>
          </a:p>
          <a:p>
            <a:pPr marL="0" indent="0">
              <a:spcBef>
                <a:spcPts val="1800"/>
              </a:spcBef>
              <a:buNone/>
            </a:pPr>
            <a:r>
              <a:rPr lang="en-US" b="1" dirty="0"/>
              <a:t>ERDA results for ICWC H</a:t>
            </a:r>
            <a:r>
              <a:rPr lang="en-US" b="1" baseline="-25000" dirty="0"/>
              <a:t>2</a:t>
            </a:r>
            <a:r>
              <a:rPr lang="en-US" b="1" dirty="0"/>
              <a:t> plasma: </a:t>
            </a:r>
          </a:p>
          <a:p>
            <a:pPr>
              <a:spcBef>
                <a:spcPts val="567"/>
              </a:spcBef>
            </a:pPr>
            <a:r>
              <a:rPr lang="en-US" dirty="0"/>
              <a:t>Efficient O removal and C removal. </a:t>
            </a:r>
          </a:p>
          <a:p>
            <a:pPr>
              <a:spcBef>
                <a:spcPts val="567"/>
              </a:spcBef>
              <a:buFont typeface="Wingdings" panose="05000000000000000000" pitchFamily="2" charset="2"/>
              <a:buChar char="Ø"/>
            </a:pPr>
            <a:r>
              <a:rPr lang="en-US" dirty="0"/>
              <a:t> No clear isotope exchange effects at 1.5 kW.</a:t>
            </a:r>
          </a:p>
          <a:p>
            <a:pPr>
              <a:spcBef>
                <a:spcPts val="567"/>
              </a:spcBef>
              <a:buFont typeface="Wingdings" panose="05000000000000000000" pitchFamily="2" charset="2"/>
              <a:buChar char="Ø"/>
            </a:pPr>
            <a:r>
              <a:rPr lang="en-US" dirty="0"/>
              <a:t> C erosion supported by expected chemical sputtering. </a:t>
            </a:r>
          </a:p>
        </p:txBody>
      </p:sp>
      <p:sp>
        <p:nvSpPr>
          <p:cNvPr id="4" name="Footer Placeholder 3">
            <a:extLst>
              <a:ext uri="{FF2B5EF4-FFF2-40B4-BE49-F238E27FC236}">
                <a16:creationId xmlns:a16="http://schemas.microsoft.com/office/drawing/2014/main" id="{F547FC2A-1C36-B356-5C10-D7E484C2CE7A}"/>
              </a:ext>
            </a:extLst>
          </p:cNvPr>
          <p:cNvSpPr>
            <a:spLocks noGrp="1"/>
          </p:cNvSpPr>
          <p:nvPr>
            <p:ph type="ftr" sz="quarter" idx="11"/>
          </p:nvPr>
        </p:nvSpPr>
        <p:spPr/>
        <p:txBody>
          <a:bodyPr/>
          <a:lstStyle/>
          <a:p>
            <a:r>
              <a:rPr lang="en-GB">
                <a:solidFill>
                  <a:prstClr val="white"/>
                </a:solidFill>
              </a:rPr>
              <a:t>Laura Dittrich | PWIE meeting | 10</a:t>
            </a:r>
            <a:r>
              <a:rPr lang="en-GB" baseline="30000">
                <a:solidFill>
                  <a:prstClr val="white"/>
                </a:solidFill>
              </a:rPr>
              <a:t>th</a:t>
            </a:r>
            <a:r>
              <a:rPr lang="en-GB">
                <a:solidFill>
                  <a:prstClr val="white"/>
                </a:solidFill>
              </a:rPr>
              <a:t> April 2024 </a:t>
            </a:r>
            <a:endParaRPr lang="en-GB" dirty="0">
              <a:solidFill>
                <a:prstClr val="white"/>
              </a:solidFill>
            </a:endParaRPr>
          </a:p>
        </p:txBody>
      </p:sp>
      <p:sp>
        <p:nvSpPr>
          <p:cNvPr id="5" name="Slide Number Placeholder 4">
            <a:extLst>
              <a:ext uri="{FF2B5EF4-FFF2-40B4-BE49-F238E27FC236}">
                <a16:creationId xmlns:a16="http://schemas.microsoft.com/office/drawing/2014/main" id="{33FC9F4F-BB66-BCB7-DB7B-D543126968B0}"/>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dirty="0">
              <a:solidFill>
                <a:prstClr val="white"/>
              </a:solidFill>
            </a:endParaRPr>
          </a:p>
        </p:txBody>
      </p:sp>
      <p:pic>
        <p:nvPicPr>
          <p:cNvPr id="17" name="Picture 16" descr="Chart, line chart&#10;&#10;Description automatically generated">
            <a:extLst>
              <a:ext uri="{FF2B5EF4-FFF2-40B4-BE49-F238E27FC236}">
                <a16:creationId xmlns:a16="http://schemas.microsoft.com/office/drawing/2014/main" id="{6120D597-614D-922D-7A9F-3F47CA8D9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7230" y="1771484"/>
            <a:ext cx="6594273" cy="3766721"/>
          </a:xfrm>
          <a:prstGeom prst="rect">
            <a:avLst/>
          </a:prstGeom>
        </p:spPr>
      </p:pic>
      <p:pic>
        <p:nvPicPr>
          <p:cNvPr id="18" name="Picture 17" descr="Chart, line chart&#10;&#10;Description automatically generated">
            <a:extLst>
              <a:ext uri="{FF2B5EF4-FFF2-40B4-BE49-F238E27FC236}">
                <a16:creationId xmlns:a16="http://schemas.microsoft.com/office/drawing/2014/main" id="{68B5A77F-4755-ACC0-81AB-C1BBF0CA0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230" y="1771483"/>
            <a:ext cx="6594273" cy="3766721"/>
          </a:xfrm>
          <a:prstGeom prst="rect">
            <a:avLst/>
          </a:prstGeom>
        </p:spPr>
      </p:pic>
      <p:pic>
        <p:nvPicPr>
          <p:cNvPr id="19" name="Picture 18" descr="Chart, line chart&#10;&#10;Description automatically generated">
            <a:extLst>
              <a:ext uri="{FF2B5EF4-FFF2-40B4-BE49-F238E27FC236}">
                <a16:creationId xmlns:a16="http://schemas.microsoft.com/office/drawing/2014/main" id="{7B2E6FD5-229B-7B1A-EA7E-23A0723B1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7229" y="1771483"/>
            <a:ext cx="6594273" cy="3766721"/>
          </a:xfrm>
          <a:prstGeom prst="rect">
            <a:avLst/>
          </a:prstGeom>
        </p:spPr>
      </p:pic>
      <p:pic>
        <p:nvPicPr>
          <p:cNvPr id="20" name="Picture 19" descr="Chart, line chart&#10;&#10;Description automatically generated">
            <a:extLst>
              <a:ext uri="{FF2B5EF4-FFF2-40B4-BE49-F238E27FC236}">
                <a16:creationId xmlns:a16="http://schemas.microsoft.com/office/drawing/2014/main" id="{EF95C617-9F5F-22C7-B096-4CFF80E911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7227" y="1775304"/>
            <a:ext cx="6587584" cy="3762900"/>
          </a:xfrm>
          <a:prstGeom prst="rect">
            <a:avLst/>
          </a:prstGeom>
        </p:spPr>
      </p:pic>
      <p:pic>
        <p:nvPicPr>
          <p:cNvPr id="21" name="Picture 20" descr="Chart, line chart&#10;&#10;Description automatically generated">
            <a:extLst>
              <a:ext uri="{FF2B5EF4-FFF2-40B4-BE49-F238E27FC236}">
                <a16:creationId xmlns:a16="http://schemas.microsoft.com/office/drawing/2014/main" id="{837D7F5B-D6ED-B4A2-AABE-8A779108FC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0537" y="1779125"/>
            <a:ext cx="6580895" cy="3759079"/>
          </a:xfrm>
          <a:prstGeom prst="rect">
            <a:avLst/>
          </a:prstGeom>
        </p:spPr>
      </p:pic>
      <p:pic>
        <p:nvPicPr>
          <p:cNvPr id="22" name="Picture 21" descr="Chart, line chart&#10;&#10;Description automatically generated">
            <a:extLst>
              <a:ext uri="{FF2B5EF4-FFF2-40B4-BE49-F238E27FC236}">
                <a16:creationId xmlns:a16="http://schemas.microsoft.com/office/drawing/2014/main" id="{F2BA16F4-58C2-C44B-1A87-F973C64D21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3920" y="1775302"/>
            <a:ext cx="6594275" cy="3766723"/>
          </a:xfrm>
          <a:prstGeom prst="rect">
            <a:avLst/>
          </a:prstGeom>
        </p:spPr>
      </p:pic>
      <p:pic>
        <p:nvPicPr>
          <p:cNvPr id="23" name="Picture 22" descr="Chart&#10;&#10;Description automatically generated">
            <a:extLst>
              <a:ext uri="{FF2B5EF4-FFF2-40B4-BE49-F238E27FC236}">
                <a16:creationId xmlns:a16="http://schemas.microsoft.com/office/drawing/2014/main" id="{B3F7DCAF-2E8D-094F-A907-05B39FB376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0535" y="1786766"/>
            <a:ext cx="6587584" cy="3762900"/>
          </a:xfrm>
          <a:prstGeom prst="rect">
            <a:avLst/>
          </a:prstGeom>
        </p:spPr>
      </p:pic>
      <p:sp>
        <p:nvSpPr>
          <p:cNvPr id="25" name="Textfeld 152">
            <a:extLst>
              <a:ext uri="{FF2B5EF4-FFF2-40B4-BE49-F238E27FC236}">
                <a16:creationId xmlns:a16="http://schemas.microsoft.com/office/drawing/2014/main" id="{E6093519-D1AA-56DC-5F57-50CDE7651593}"/>
              </a:ext>
            </a:extLst>
          </p:cNvPr>
          <p:cNvSpPr txBox="1"/>
          <p:nvPr/>
        </p:nvSpPr>
        <p:spPr>
          <a:xfrm>
            <a:off x="8145943" y="4297702"/>
            <a:ext cx="199604" cy="420564"/>
          </a:xfrm>
          <a:prstGeom prst="rect">
            <a:avLst/>
          </a:prstGeom>
          <a:noFill/>
        </p:spPr>
        <p:txBody>
          <a:bodyPr wrap="square" rtlCol="0">
            <a:spAutoFit/>
          </a:bodyPr>
          <a:lstStyle/>
          <a:p>
            <a:r>
              <a:rPr lang="en-US" sz="2133" b="1" dirty="0">
                <a:solidFill>
                  <a:srgbClr val="A1112C"/>
                </a:solidFill>
                <a:latin typeface="+mj-lt"/>
              </a:rPr>
              <a:t>D</a:t>
            </a:r>
          </a:p>
        </p:txBody>
      </p:sp>
      <p:sp>
        <p:nvSpPr>
          <p:cNvPr id="26" name="Textfeld 154">
            <a:extLst>
              <a:ext uri="{FF2B5EF4-FFF2-40B4-BE49-F238E27FC236}">
                <a16:creationId xmlns:a16="http://schemas.microsoft.com/office/drawing/2014/main" id="{B6D5B8EC-77C3-2BDC-61B7-E38253BD2322}"/>
              </a:ext>
            </a:extLst>
          </p:cNvPr>
          <p:cNvSpPr txBox="1"/>
          <p:nvPr/>
        </p:nvSpPr>
        <p:spPr>
          <a:xfrm>
            <a:off x="6948024" y="3846298"/>
            <a:ext cx="738744" cy="420564"/>
          </a:xfrm>
          <a:prstGeom prst="rect">
            <a:avLst/>
          </a:prstGeom>
          <a:noFill/>
        </p:spPr>
        <p:txBody>
          <a:bodyPr wrap="square" rtlCol="0">
            <a:spAutoFit/>
          </a:bodyPr>
          <a:lstStyle/>
          <a:p>
            <a:r>
              <a:rPr lang="en-US" sz="2133" b="1" baseline="30000" dirty="0">
                <a:solidFill>
                  <a:srgbClr val="0070BC"/>
                </a:solidFill>
                <a:latin typeface="+mj-lt"/>
              </a:rPr>
              <a:t>10</a:t>
            </a:r>
            <a:r>
              <a:rPr lang="en-US" sz="2133" b="1" dirty="0">
                <a:solidFill>
                  <a:srgbClr val="0070BC"/>
                </a:solidFill>
                <a:latin typeface="+mj-lt"/>
              </a:rPr>
              <a:t>B</a:t>
            </a:r>
          </a:p>
        </p:txBody>
      </p:sp>
      <p:sp>
        <p:nvSpPr>
          <p:cNvPr id="27" name="Textfeld 155">
            <a:extLst>
              <a:ext uri="{FF2B5EF4-FFF2-40B4-BE49-F238E27FC236}">
                <a16:creationId xmlns:a16="http://schemas.microsoft.com/office/drawing/2014/main" id="{1C3A985E-C819-F35A-6AF1-45E7C567AABF}"/>
              </a:ext>
            </a:extLst>
          </p:cNvPr>
          <p:cNvSpPr txBox="1"/>
          <p:nvPr/>
        </p:nvSpPr>
        <p:spPr>
          <a:xfrm>
            <a:off x="8179211" y="2672411"/>
            <a:ext cx="332672" cy="420564"/>
          </a:xfrm>
          <a:prstGeom prst="rect">
            <a:avLst/>
          </a:prstGeom>
          <a:noFill/>
        </p:spPr>
        <p:txBody>
          <a:bodyPr wrap="square" rtlCol="0">
            <a:spAutoFit/>
          </a:bodyPr>
          <a:lstStyle/>
          <a:p>
            <a:r>
              <a:rPr lang="en-US" sz="2133" b="1" dirty="0">
                <a:solidFill>
                  <a:srgbClr val="F54545"/>
                </a:solidFill>
                <a:latin typeface="+mj-lt"/>
              </a:rPr>
              <a:t>O</a:t>
            </a:r>
          </a:p>
        </p:txBody>
      </p:sp>
      <p:sp>
        <p:nvSpPr>
          <p:cNvPr id="28" name="Textfeld 156">
            <a:extLst>
              <a:ext uri="{FF2B5EF4-FFF2-40B4-BE49-F238E27FC236}">
                <a16:creationId xmlns:a16="http://schemas.microsoft.com/office/drawing/2014/main" id="{C8B95127-F2A0-5ED1-4E20-15C9A7A7FA0D}"/>
              </a:ext>
            </a:extLst>
          </p:cNvPr>
          <p:cNvSpPr txBox="1"/>
          <p:nvPr/>
        </p:nvSpPr>
        <p:spPr>
          <a:xfrm>
            <a:off x="6701258" y="2672411"/>
            <a:ext cx="258277" cy="420564"/>
          </a:xfrm>
          <a:prstGeom prst="rect">
            <a:avLst/>
          </a:prstGeom>
          <a:noFill/>
        </p:spPr>
        <p:txBody>
          <a:bodyPr wrap="square" rtlCol="0">
            <a:spAutoFit/>
          </a:bodyPr>
          <a:lstStyle/>
          <a:p>
            <a:r>
              <a:rPr lang="en-US" sz="2133" b="1" dirty="0">
                <a:solidFill>
                  <a:srgbClr val="643101"/>
                </a:solidFill>
                <a:latin typeface="+mj-lt"/>
              </a:rPr>
              <a:t>C</a:t>
            </a:r>
          </a:p>
        </p:txBody>
      </p:sp>
      <p:sp>
        <p:nvSpPr>
          <p:cNvPr id="29" name="Textfeld 157">
            <a:extLst>
              <a:ext uri="{FF2B5EF4-FFF2-40B4-BE49-F238E27FC236}">
                <a16:creationId xmlns:a16="http://schemas.microsoft.com/office/drawing/2014/main" id="{1BC1AF84-8DEA-30B8-FEA3-202123F19863}"/>
              </a:ext>
            </a:extLst>
          </p:cNvPr>
          <p:cNvSpPr txBox="1"/>
          <p:nvPr/>
        </p:nvSpPr>
        <p:spPr>
          <a:xfrm flipH="1">
            <a:off x="7688655" y="3846296"/>
            <a:ext cx="332672" cy="420564"/>
          </a:xfrm>
          <a:prstGeom prst="rect">
            <a:avLst/>
          </a:prstGeom>
          <a:noFill/>
        </p:spPr>
        <p:txBody>
          <a:bodyPr wrap="square" rtlCol="0">
            <a:spAutoFit/>
          </a:bodyPr>
          <a:lstStyle/>
          <a:p>
            <a:r>
              <a:rPr lang="en-US" sz="2133" b="1" dirty="0">
                <a:solidFill>
                  <a:srgbClr val="F26812"/>
                </a:solidFill>
                <a:latin typeface="+mj-lt"/>
              </a:rPr>
              <a:t>H</a:t>
            </a:r>
          </a:p>
        </p:txBody>
      </p:sp>
      <p:sp>
        <p:nvSpPr>
          <p:cNvPr id="30" name="TextBox 29">
            <a:extLst>
              <a:ext uri="{FF2B5EF4-FFF2-40B4-BE49-F238E27FC236}">
                <a16:creationId xmlns:a16="http://schemas.microsoft.com/office/drawing/2014/main" id="{68283EB5-E2D9-02E2-6844-ADF6F720CF55}"/>
              </a:ext>
            </a:extLst>
          </p:cNvPr>
          <p:cNvSpPr txBox="1"/>
          <p:nvPr/>
        </p:nvSpPr>
        <p:spPr>
          <a:xfrm>
            <a:off x="9819289" y="2124398"/>
            <a:ext cx="2038276" cy="379656"/>
          </a:xfrm>
          <a:prstGeom prst="rect">
            <a:avLst/>
          </a:prstGeom>
          <a:noFill/>
        </p:spPr>
        <p:txBody>
          <a:bodyPr wrap="square" rtlCol="0">
            <a:spAutoFit/>
          </a:bodyPr>
          <a:lstStyle/>
          <a:p>
            <a:r>
              <a:rPr lang="en-US" sz="1867" dirty="0"/>
              <a:t>before exposure</a:t>
            </a:r>
          </a:p>
        </p:txBody>
      </p:sp>
      <p:cxnSp>
        <p:nvCxnSpPr>
          <p:cNvPr id="31" name="Straight Connector 30">
            <a:extLst>
              <a:ext uri="{FF2B5EF4-FFF2-40B4-BE49-F238E27FC236}">
                <a16:creationId xmlns:a16="http://schemas.microsoft.com/office/drawing/2014/main" id="{261AEB62-1259-06B7-709D-27E1F9A75A76}"/>
              </a:ext>
            </a:extLst>
          </p:cNvPr>
          <p:cNvCxnSpPr/>
          <p:nvPr/>
        </p:nvCxnSpPr>
        <p:spPr>
          <a:xfrm>
            <a:off x="9511837" y="2350784"/>
            <a:ext cx="328655"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FB584EF-E6B0-1CF4-F7AB-F086E1EA497E}"/>
              </a:ext>
            </a:extLst>
          </p:cNvPr>
          <p:cNvSpPr txBox="1"/>
          <p:nvPr/>
        </p:nvSpPr>
        <p:spPr>
          <a:xfrm>
            <a:off x="9819289" y="2445761"/>
            <a:ext cx="2038276" cy="379656"/>
          </a:xfrm>
          <a:prstGeom prst="rect">
            <a:avLst/>
          </a:prstGeom>
          <a:noFill/>
        </p:spPr>
        <p:txBody>
          <a:bodyPr wrap="square" rtlCol="0">
            <a:spAutoFit/>
          </a:bodyPr>
          <a:lstStyle/>
          <a:p>
            <a:r>
              <a:rPr lang="en-US" sz="1867" dirty="0"/>
              <a:t>after exposure</a:t>
            </a:r>
          </a:p>
        </p:txBody>
      </p:sp>
      <p:cxnSp>
        <p:nvCxnSpPr>
          <p:cNvPr id="34" name="Straight Connector 33">
            <a:extLst>
              <a:ext uri="{FF2B5EF4-FFF2-40B4-BE49-F238E27FC236}">
                <a16:creationId xmlns:a16="http://schemas.microsoft.com/office/drawing/2014/main" id="{39737FF3-5E91-78D9-9F3E-EBBE9001D8AE}"/>
              </a:ext>
            </a:extLst>
          </p:cNvPr>
          <p:cNvCxnSpPr/>
          <p:nvPr/>
        </p:nvCxnSpPr>
        <p:spPr>
          <a:xfrm>
            <a:off x="9511837" y="2672147"/>
            <a:ext cx="328655"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91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par>
                          <p:cTn id="29" fill="hold">
                            <p:stCondLst>
                              <p:cond delay="0"/>
                            </p:stCondLst>
                            <p:childTnLst>
                              <p:par>
                                <p:cTn id="30" presetID="1" presetClass="exit" presetSubtype="0" fill="hold" grpId="1" nodeType="afterEffect">
                                  <p:stCondLst>
                                    <p:cond delay="0"/>
                                  </p:stCondLst>
                                  <p:childTnLst>
                                    <p:set>
                                      <p:cBhvr>
                                        <p:cTn id="31" dur="1" fill="hold">
                                          <p:stCondLst>
                                            <p:cond delay="0"/>
                                          </p:stCondLst>
                                        </p:cTn>
                                        <p:tgtEl>
                                          <p:spTgt spid="27"/>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par>
                                <p:cTn id="62" presetID="1" presetClass="entr" presetSubtype="0" fill="hold" grpId="2" nodeType="with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7" grpId="1"/>
      <p:bldP spid="27" grpId="2"/>
      <p:bldP spid="28" grpId="0"/>
      <p:bldP spid="29" grpId="0"/>
      <p:bldP spid="30"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0EB8-A917-D0F1-4CA1-77667AAB08B8}"/>
              </a:ext>
            </a:extLst>
          </p:cNvPr>
          <p:cNvSpPr>
            <a:spLocks noGrp="1"/>
          </p:cNvSpPr>
          <p:nvPr>
            <p:ph type="title"/>
          </p:nvPr>
        </p:nvSpPr>
        <p:spPr/>
        <p:txBody>
          <a:bodyPr/>
          <a:lstStyle/>
          <a:p>
            <a:r>
              <a:rPr lang="en-US" dirty="0"/>
              <a:t>Sputter deposited B samples</a:t>
            </a:r>
          </a:p>
        </p:txBody>
      </p:sp>
      <p:sp>
        <p:nvSpPr>
          <p:cNvPr id="3" name="Content Placeholder 2">
            <a:extLst>
              <a:ext uri="{FF2B5EF4-FFF2-40B4-BE49-F238E27FC236}">
                <a16:creationId xmlns:a16="http://schemas.microsoft.com/office/drawing/2014/main" id="{6F775B07-4274-AED9-D6F4-4F86E8C9F1D1}"/>
              </a:ext>
            </a:extLst>
          </p:cNvPr>
          <p:cNvSpPr>
            <a:spLocks noGrp="1"/>
          </p:cNvSpPr>
          <p:nvPr>
            <p:ph idx="1"/>
          </p:nvPr>
        </p:nvSpPr>
        <p:spPr/>
        <p:txBody>
          <a:bodyPr>
            <a:normAutofit/>
          </a:bodyPr>
          <a:lstStyle/>
          <a:p>
            <a:pPr marL="0" indent="0">
              <a:buNone/>
            </a:pPr>
            <a:r>
              <a:rPr lang="en-US" dirty="0"/>
              <a:t>Observation of e.g. unphysical increase in D content after exposure on TEXTOR samples.  </a:t>
            </a:r>
          </a:p>
          <a:p>
            <a:r>
              <a:rPr lang="en-US" dirty="0">
                <a:sym typeface="Wingdings" panose="05000000000000000000" pitchFamily="2" charset="2"/>
              </a:rPr>
              <a:t>Investigation of uniformity of TEXTOR tiles in toroidal direction.</a:t>
            </a:r>
          </a:p>
          <a:p>
            <a:r>
              <a:rPr lang="en-US" dirty="0">
                <a:sym typeface="Wingdings" panose="05000000000000000000" pitchFamily="2" charset="2"/>
              </a:rPr>
              <a:t>Layer thickness analysis before and after exposure. </a:t>
            </a:r>
          </a:p>
          <a:p>
            <a:pPr>
              <a:spcBef>
                <a:spcPts val="600"/>
              </a:spcBef>
              <a:buFont typeface="Wingdings" panose="05000000000000000000" pitchFamily="2" charset="2"/>
              <a:buChar char="à"/>
            </a:pPr>
            <a:r>
              <a:rPr lang="en-US" dirty="0">
                <a:sym typeface="Wingdings" panose="05000000000000000000" pitchFamily="2" charset="2"/>
              </a:rPr>
              <a:t> </a:t>
            </a:r>
            <a:r>
              <a:rPr lang="en-US" b="1" dirty="0">
                <a:sym typeface="Wingdings" panose="05000000000000000000" pitchFamily="2" charset="2"/>
              </a:rPr>
              <a:t>Inhomogeneities</a:t>
            </a:r>
            <a:r>
              <a:rPr lang="en-US" dirty="0">
                <a:sym typeface="Wingdings" panose="05000000000000000000" pitchFamily="2" charset="2"/>
              </a:rPr>
              <a:t> on TEXTOR samples. </a:t>
            </a:r>
          </a:p>
          <a:p>
            <a:pPr marL="0" indent="0">
              <a:spcBef>
                <a:spcPts val="1200"/>
              </a:spcBef>
              <a:buNone/>
            </a:pPr>
            <a:r>
              <a:rPr lang="en-US" b="1" dirty="0">
                <a:solidFill>
                  <a:srgbClr val="1F497D"/>
                </a:solidFill>
                <a:sym typeface="Wingdings" panose="05000000000000000000" pitchFamily="2" charset="2"/>
              </a:rPr>
              <a:t>Production of homogeneous sputter deposited samples: </a:t>
            </a:r>
          </a:p>
          <a:p>
            <a:pPr>
              <a:spcBef>
                <a:spcPts val="600"/>
              </a:spcBef>
            </a:pPr>
            <a:r>
              <a:rPr lang="en-US" dirty="0">
                <a:sym typeface="Wingdings" panose="05000000000000000000" pitchFamily="2" charset="2"/>
              </a:rPr>
              <a:t>Sputter deposition of B at </a:t>
            </a:r>
            <a:r>
              <a:rPr lang="en-US" b="1" dirty="0" err="1">
                <a:sym typeface="Wingdings" panose="05000000000000000000" pitchFamily="2" charset="2"/>
              </a:rPr>
              <a:t>Forschungszentrum</a:t>
            </a:r>
            <a:r>
              <a:rPr lang="en-US" b="1" dirty="0">
                <a:sym typeface="Wingdings" panose="05000000000000000000" pitchFamily="2" charset="2"/>
              </a:rPr>
              <a:t> </a:t>
            </a:r>
            <a:r>
              <a:rPr lang="en-US" b="1" dirty="0" err="1">
                <a:sym typeface="Wingdings" panose="05000000000000000000" pitchFamily="2" charset="2"/>
              </a:rPr>
              <a:t>Jülich</a:t>
            </a:r>
            <a:endParaRPr lang="en-US" b="1" dirty="0">
              <a:sym typeface="Wingdings" panose="05000000000000000000" pitchFamily="2" charset="2"/>
            </a:endParaRPr>
          </a:p>
          <a:p>
            <a:pPr>
              <a:spcBef>
                <a:spcPts val="600"/>
              </a:spcBef>
            </a:pPr>
            <a:r>
              <a:rPr lang="en-US" dirty="0">
                <a:sym typeface="Wingdings" panose="05000000000000000000" pitchFamily="2" charset="2"/>
              </a:rPr>
              <a:t>Sputter deposition of B and mixed layers at </a:t>
            </a:r>
            <a:r>
              <a:rPr lang="en-US" b="1" dirty="0">
                <a:sym typeface="Wingdings" panose="05000000000000000000" pitchFamily="2" charset="2"/>
              </a:rPr>
              <a:t>Uppsala University </a:t>
            </a:r>
          </a:p>
          <a:p>
            <a:pPr marL="0" indent="0">
              <a:spcBef>
                <a:spcPts val="600"/>
              </a:spcBef>
              <a:buNone/>
            </a:pPr>
            <a:r>
              <a:rPr lang="en-US" dirty="0">
                <a:sym typeface="Wingdings" panose="05000000000000000000" pitchFamily="2" charset="2"/>
              </a:rPr>
              <a:t>Produced samples on graphite substrates: </a:t>
            </a:r>
          </a:p>
          <a:p>
            <a:pPr lvl="1">
              <a:spcBef>
                <a:spcPts val="600"/>
              </a:spcBef>
            </a:pPr>
            <a:r>
              <a:rPr lang="en-US" sz="2200" dirty="0">
                <a:sym typeface="Wingdings" panose="05000000000000000000" pitchFamily="2" charset="2"/>
              </a:rPr>
              <a:t>B layers: 70 – 670 nm</a:t>
            </a:r>
          </a:p>
          <a:p>
            <a:pPr lvl="1">
              <a:spcBef>
                <a:spcPts val="600"/>
              </a:spcBef>
            </a:pPr>
            <a:r>
              <a:rPr lang="en-US" sz="2200" dirty="0">
                <a:sym typeface="Wingdings" panose="05000000000000000000" pitchFamily="2" charset="2"/>
              </a:rPr>
              <a:t>B+W mixed layer: approx. 75 nm</a:t>
            </a:r>
          </a:p>
          <a:p>
            <a:pPr lvl="1">
              <a:spcBef>
                <a:spcPts val="600"/>
              </a:spcBef>
            </a:pPr>
            <a:r>
              <a:rPr lang="en-US" sz="2200" dirty="0">
                <a:sym typeface="Wingdings" panose="05000000000000000000" pitchFamily="2" charset="2"/>
              </a:rPr>
              <a:t>B+D mixed layer: approx. 100 nm</a:t>
            </a:r>
          </a:p>
          <a:p>
            <a:pPr lvl="1">
              <a:spcBef>
                <a:spcPts val="600"/>
              </a:spcBef>
            </a:pPr>
            <a:r>
              <a:rPr lang="en-US" sz="2200" dirty="0">
                <a:sym typeface="Wingdings" panose="05000000000000000000" pitchFamily="2" charset="2"/>
              </a:rPr>
              <a:t>B+W+D mixed layer: approx. 75 nm</a:t>
            </a:r>
          </a:p>
          <a:p>
            <a:pPr lvl="1">
              <a:spcBef>
                <a:spcPts val="600"/>
              </a:spcBef>
            </a:pPr>
            <a:r>
              <a:rPr lang="en-US" sz="2200" dirty="0">
                <a:sym typeface="Wingdings" panose="05000000000000000000" pitchFamily="2" charset="2"/>
              </a:rPr>
              <a:t>W or EUROFER interlayers: 150 – 200 nm</a:t>
            </a:r>
          </a:p>
        </p:txBody>
      </p:sp>
      <p:sp>
        <p:nvSpPr>
          <p:cNvPr id="4" name="Footer Placeholder 3">
            <a:extLst>
              <a:ext uri="{FF2B5EF4-FFF2-40B4-BE49-F238E27FC236}">
                <a16:creationId xmlns:a16="http://schemas.microsoft.com/office/drawing/2014/main" id="{905F35AB-67E7-DBD8-C4A0-92AE02F075E7}"/>
              </a:ext>
            </a:extLst>
          </p:cNvPr>
          <p:cNvSpPr>
            <a:spLocks noGrp="1"/>
          </p:cNvSpPr>
          <p:nvPr>
            <p:ph type="ftr" sz="quarter" idx="11"/>
          </p:nvPr>
        </p:nvSpPr>
        <p:spPr/>
        <p:txBody>
          <a:bodyPr/>
          <a:lstStyle/>
          <a:p>
            <a:r>
              <a:rPr lang="en-GB">
                <a:solidFill>
                  <a:prstClr val="white"/>
                </a:solidFill>
              </a:rPr>
              <a:t>Laura Dittrich | PWIE meeting | 10</a:t>
            </a:r>
            <a:r>
              <a:rPr lang="en-GB" baseline="30000">
                <a:solidFill>
                  <a:prstClr val="white"/>
                </a:solidFill>
              </a:rPr>
              <a:t>th</a:t>
            </a:r>
            <a:r>
              <a:rPr lang="en-GB">
                <a:solidFill>
                  <a:prstClr val="white"/>
                </a:solidFill>
              </a:rPr>
              <a:t> April 2024 </a:t>
            </a:r>
            <a:endParaRPr lang="en-GB" dirty="0">
              <a:solidFill>
                <a:prstClr val="white"/>
              </a:solidFill>
            </a:endParaRPr>
          </a:p>
        </p:txBody>
      </p:sp>
      <p:sp>
        <p:nvSpPr>
          <p:cNvPr id="5" name="Slide Number Placeholder 4">
            <a:extLst>
              <a:ext uri="{FF2B5EF4-FFF2-40B4-BE49-F238E27FC236}">
                <a16:creationId xmlns:a16="http://schemas.microsoft.com/office/drawing/2014/main" id="{95003C2D-E6CE-D00C-40E8-1154BBF2C729}"/>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dirty="0">
              <a:solidFill>
                <a:prstClr val="white"/>
              </a:solidFill>
            </a:endParaRPr>
          </a:p>
        </p:txBody>
      </p:sp>
      <p:grpSp>
        <p:nvGrpSpPr>
          <p:cNvPr id="6" name="Group 5">
            <a:extLst>
              <a:ext uri="{FF2B5EF4-FFF2-40B4-BE49-F238E27FC236}">
                <a16:creationId xmlns:a16="http://schemas.microsoft.com/office/drawing/2014/main" id="{E87C371F-BE09-7B9A-9A15-97997C5031E7}"/>
              </a:ext>
            </a:extLst>
          </p:cNvPr>
          <p:cNvGrpSpPr/>
          <p:nvPr/>
        </p:nvGrpSpPr>
        <p:grpSpPr>
          <a:xfrm>
            <a:off x="8906760" y="1395155"/>
            <a:ext cx="2897098" cy="2016022"/>
            <a:chOff x="8906760" y="1957130"/>
            <a:chExt cx="2897098" cy="2016022"/>
          </a:xfrm>
        </p:grpSpPr>
        <p:pic>
          <p:nvPicPr>
            <p:cNvPr id="7" name="Picture 6" descr="A picture containing text, case, accessory&#10;&#10;Description automatically generated">
              <a:extLst>
                <a:ext uri="{FF2B5EF4-FFF2-40B4-BE49-F238E27FC236}">
                  <a16:creationId xmlns:a16="http://schemas.microsoft.com/office/drawing/2014/main" id="{995C62B0-8F88-214B-DBEA-8585F9EB08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6760" y="1957130"/>
              <a:ext cx="2897098" cy="2016022"/>
            </a:xfrm>
            <a:prstGeom prst="rect">
              <a:avLst/>
            </a:prstGeom>
            <a:noFill/>
            <a:ln>
              <a:noFill/>
            </a:ln>
          </p:spPr>
        </p:pic>
        <p:cxnSp>
          <p:nvCxnSpPr>
            <p:cNvPr id="10" name="Straight Arrow Connector 9">
              <a:extLst>
                <a:ext uri="{FF2B5EF4-FFF2-40B4-BE49-F238E27FC236}">
                  <a16:creationId xmlns:a16="http://schemas.microsoft.com/office/drawing/2014/main" id="{9343321B-A0AA-A4A7-70FD-240DD53E7AAD}"/>
                </a:ext>
              </a:extLst>
            </p:cNvPr>
            <p:cNvCxnSpPr>
              <a:cxnSpLocks/>
            </p:cNvCxnSpPr>
            <p:nvPr/>
          </p:nvCxnSpPr>
          <p:spPr>
            <a:xfrm flipH="1">
              <a:off x="9570128" y="2894120"/>
              <a:ext cx="1491449" cy="7102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pic>
        <p:nvPicPr>
          <p:cNvPr id="13" name="Picture 12" descr="A circular object with squares in it&#10;&#10;Description automatically generated">
            <a:extLst>
              <a:ext uri="{FF2B5EF4-FFF2-40B4-BE49-F238E27FC236}">
                <a16:creationId xmlns:a16="http://schemas.microsoft.com/office/drawing/2014/main" id="{C0D083DB-293C-1663-7C7E-9003807176F9}"/>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30000"/>
                    </a14:imgEffect>
                  </a14:imgLayer>
                </a14:imgProps>
              </a:ext>
              <a:ext uri="{28A0092B-C50C-407E-A947-70E740481C1C}">
                <a14:useLocalDpi xmlns:a14="http://schemas.microsoft.com/office/drawing/2010/main" val="0"/>
              </a:ext>
            </a:extLst>
          </a:blip>
          <a:srcRect l="2439" t="5169" r="9208" b="4582"/>
          <a:stretch/>
        </p:blipFill>
        <p:spPr>
          <a:xfrm>
            <a:off x="9196050" y="3631621"/>
            <a:ext cx="2941365" cy="2648949"/>
          </a:xfrm>
          <a:prstGeom prst="ellipse">
            <a:avLst/>
          </a:prstGeom>
          <a:ln>
            <a:noFill/>
          </a:ln>
          <a:effectLst>
            <a:softEdge rad="112500"/>
          </a:effectLst>
        </p:spPr>
      </p:pic>
      <p:sp>
        <p:nvSpPr>
          <p:cNvPr id="14" name="TextBox 13">
            <a:extLst>
              <a:ext uri="{FF2B5EF4-FFF2-40B4-BE49-F238E27FC236}">
                <a16:creationId xmlns:a16="http://schemas.microsoft.com/office/drawing/2014/main" id="{09C18E04-B3F8-86EA-A9B5-2CFAD786787B}"/>
              </a:ext>
            </a:extLst>
          </p:cNvPr>
          <p:cNvSpPr txBox="1"/>
          <p:nvPr/>
        </p:nvSpPr>
        <p:spPr>
          <a:xfrm>
            <a:off x="6277859" y="5138797"/>
            <a:ext cx="3371851" cy="1107996"/>
          </a:xfrm>
          <a:prstGeom prst="rect">
            <a:avLst/>
          </a:prstGeom>
          <a:noFill/>
        </p:spPr>
        <p:txBody>
          <a:bodyPr wrap="square" rtlCol="0">
            <a:spAutoFit/>
          </a:bodyPr>
          <a:lstStyle/>
          <a:p>
            <a:pPr algn="l"/>
            <a:r>
              <a:rPr lang="en-US" sz="2200" dirty="0">
                <a:solidFill>
                  <a:schemeClr val="tx2"/>
                </a:solidFill>
              </a:rPr>
              <a:t>Results of mixed layer samples will be presented at PSI conference.</a:t>
            </a:r>
          </a:p>
        </p:txBody>
      </p:sp>
      <p:sp>
        <p:nvSpPr>
          <p:cNvPr id="15" name="Right Brace 14">
            <a:extLst>
              <a:ext uri="{FF2B5EF4-FFF2-40B4-BE49-F238E27FC236}">
                <a16:creationId xmlns:a16="http://schemas.microsoft.com/office/drawing/2014/main" id="{1D87B80C-4437-0836-A11A-078B2DE2A9C2}"/>
              </a:ext>
            </a:extLst>
          </p:cNvPr>
          <p:cNvSpPr/>
          <p:nvPr/>
        </p:nvSpPr>
        <p:spPr>
          <a:xfrm>
            <a:off x="6011056" y="4962525"/>
            <a:ext cx="169887" cy="1460540"/>
          </a:xfrm>
          <a:prstGeom prst="rightBrace">
            <a:avLst/>
          </a:prstGeom>
          <a:ln w="28575">
            <a:solidFill>
              <a:srgbClr val="1F497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4736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AA69-3008-CCCF-5CC2-ABBA4A0F3590}"/>
              </a:ext>
            </a:extLst>
          </p:cNvPr>
          <p:cNvSpPr>
            <a:spLocks noGrp="1"/>
          </p:cNvSpPr>
          <p:nvPr>
            <p:ph type="title"/>
          </p:nvPr>
        </p:nvSpPr>
        <p:spPr/>
        <p:txBody>
          <a:bodyPr/>
          <a:lstStyle/>
          <a:p>
            <a:r>
              <a:rPr lang="en-US" dirty="0"/>
              <a:t>Boron layer erosion by wall conditioning plasmas </a:t>
            </a:r>
          </a:p>
        </p:txBody>
      </p:sp>
      <p:sp>
        <p:nvSpPr>
          <p:cNvPr id="3" name="Content Placeholder 2">
            <a:extLst>
              <a:ext uri="{FF2B5EF4-FFF2-40B4-BE49-F238E27FC236}">
                <a16:creationId xmlns:a16="http://schemas.microsoft.com/office/drawing/2014/main" id="{0E5EE6C1-526E-3DBE-AAFC-B85812C94EA0}"/>
              </a:ext>
            </a:extLst>
          </p:cNvPr>
          <p:cNvSpPr>
            <a:spLocks noGrp="1"/>
          </p:cNvSpPr>
          <p:nvPr>
            <p:ph idx="1"/>
          </p:nvPr>
        </p:nvSpPr>
        <p:spPr/>
        <p:txBody>
          <a:bodyPr>
            <a:normAutofit/>
          </a:bodyPr>
          <a:lstStyle/>
          <a:p>
            <a:pPr marL="0" indent="0">
              <a:buNone/>
            </a:pPr>
            <a:r>
              <a:rPr lang="en-US" b="1" dirty="0">
                <a:solidFill>
                  <a:srgbClr val="1F497D"/>
                </a:solidFill>
              </a:rPr>
              <a:t>Aim: </a:t>
            </a:r>
            <a:r>
              <a:rPr lang="en-US" dirty="0">
                <a:solidFill>
                  <a:srgbClr val="1F497D"/>
                </a:solidFill>
              </a:rPr>
              <a:t>Study B erosion by wall-conditioning plasmas. </a:t>
            </a:r>
          </a:p>
          <a:p>
            <a:r>
              <a:rPr lang="en-US" sz="2200" dirty="0"/>
              <a:t>Graphite samples with B coating exposed to ICWC plasmas: </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sym typeface="Wingdings" panose="05000000000000000000" pitchFamily="2" charset="2"/>
            </a:endParaRPr>
          </a:p>
          <a:p>
            <a:pPr marL="0" indent="0">
              <a:buNone/>
            </a:pPr>
            <a:endParaRPr lang="en-US" sz="2200" dirty="0">
              <a:sym typeface="Wingdings" panose="05000000000000000000" pitchFamily="2" charset="2"/>
            </a:endParaRPr>
          </a:p>
          <a:p>
            <a:pPr marL="0" indent="0">
              <a:buNone/>
            </a:pPr>
            <a:r>
              <a:rPr lang="en-US" sz="2200" dirty="0">
                <a:sym typeface="Wingdings" panose="05000000000000000000" pitchFamily="2" charset="2"/>
              </a:rPr>
              <a:t>       Extremely high erosion rates, 									           	 not been reproduced nor observed on the TEXTOR samples. </a:t>
            </a:r>
            <a:endParaRPr lang="en-US" sz="2200" dirty="0"/>
          </a:p>
          <a:p>
            <a:r>
              <a:rPr lang="en-US" sz="2200" dirty="0"/>
              <a:t>Exposure to He GDC plasmas:</a:t>
            </a:r>
          </a:p>
          <a:p>
            <a:pPr marL="0" indent="0">
              <a:buNone/>
            </a:pPr>
            <a:r>
              <a:rPr lang="en-US" sz="2200" dirty="0"/>
              <a:t>    (average of 4)</a:t>
            </a:r>
          </a:p>
          <a:p>
            <a:pPr marL="0" indent="0">
              <a:buNone/>
            </a:pPr>
            <a:endParaRPr lang="en-US" sz="2200" dirty="0"/>
          </a:p>
          <a:p>
            <a:pPr marL="0" indent="0">
              <a:buNone/>
            </a:pPr>
            <a:endParaRPr lang="en-US" sz="2200" dirty="0"/>
          </a:p>
          <a:p>
            <a:pPr marL="0" indent="0">
              <a:buNone/>
            </a:pPr>
            <a:r>
              <a:rPr lang="en-US" sz="2200" dirty="0">
                <a:sym typeface="Wingdings" panose="05000000000000000000" pitchFamily="2" charset="2"/>
              </a:rPr>
              <a:t>      Highest erosion rates at GDC plasmas with current of 3 A. </a:t>
            </a:r>
            <a:endParaRPr lang="en-US" sz="2200" dirty="0"/>
          </a:p>
        </p:txBody>
      </p:sp>
      <p:sp>
        <p:nvSpPr>
          <p:cNvPr id="4" name="Footer Placeholder 3">
            <a:extLst>
              <a:ext uri="{FF2B5EF4-FFF2-40B4-BE49-F238E27FC236}">
                <a16:creationId xmlns:a16="http://schemas.microsoft.com/office/drawing/2014/main" id="{EABC3688-38F2-D029-B7F2-7F8147E67A8B}"/>
              </a:ext>
            </a:extLst>
          </p:cNvPr>
          <p:cNvSpPr>
            <a:spLocks noGrp="1"/>
          </p:cNvSpPr>
          <p:nvPr>
            <p:ph type="ftr" sz="quarter" idx="11"/>
          </p:nvPr>
        </p:nvSpPr>
        <p:spPr/>
        <p:txBody>
          <a:bodyPr/>
          <a:lstStyle/>
          <a:p>
            <a:r>
              <a:rPr lang="en-GB">
                <a:solidFill>
                  <a:prstClr val="white"/>
                </a:solidFill>
              </a:rPr>
              <a:t>Laura Dittrich | PWIE meeting | 10</a:t>
            </a:r>
            <a:r>
              <a:rPr lang="en-GB" baseline="30000">
                <a:solidFill>
                  <a:prstClr val="white"/>
                </a:solidFill>
              </a:rPr>
              <a:t>th</a:t>
            </a:r>
            <a:r>
              <a:rPr lang="en-GB">
                <a:solidFill>
                  <a:prstClr val="white"/>
                </a:solidFill>
              </a:rPr>
              <a:t> April 2024 </a:t>
            </a:r>
            <a:endParaRPr lang="en-GB" dirty="0">
              <a:solidFill>
                <a:prstClr val="white"/>
              </a:solidFill>
            </a:endParaRPr>
          </a:p>
        </p:txBody>
      </p:sp>
      <p:sp>
        <p:nvSpPr>
          <p:cNvPr id="5" name="Slide Number Placeholder 4">
            <a:extLst>
              <a:ext uri="{FF2B5EF4-FFF2-40B4-BE49-F238E27FC236}">
                <a16:creationId xmlns:a16="http://schemas.microsoft.com/office/drawing/2014/main" id="{0BAD43C3-5965-9837-A414-97D9EC26B1C4}"/>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dirty="0">
              <a:solidFill>
                <a:prstClr val="white"/>
              </a:solidFill>
            </a:endParaRPr>
          </a:p>
        </p:txBody>
      </p:sp>
      <p:graphicFrame>
        <p:nvGraphicFramePr>
          <p:cNvPr id="6" name="Content Placeholder 3">
            <a:extLst>
              <a:ext uri="{FF2B5EF4-FFF2-40B4-BE49-F238E27FC236}">
                <a16:creationId xmlns:a16="http://schemas.microsoft.com/office/drawing/2014/main" id="{63999110-5260-7EF6-AB66-B63459FBB2F4}"/>
              </a:ext>
            </a:extLst>
          </p:cNvPr>
          <p:cNvGraphicFramePr>
            <a:graphicFrameLocks/>
          </p:cNvGraphicFramePr>
          <p:nvPr>
            <p:extLst>
              <p:ext uri="{D42A27DB-BD31-4B8C-83A1-F6EECF244321}">
                <p14:modId xmlns:p14="http://schemas.microsoft.com/office/powerpoint/2010/main" val="960302908"/>
              </p:ext>
            </p:extLst>
          </p:nvPr>
        </p:nvGraphicFramePr>
        <p:xfrm>
          <a:off x="4626912" y="4548058"/>
          <a:ext cx="5898830" cy="1423299"/>
        </p:xfrm>
        <a:graphic>
          <a:graphicData uri="http://schemas.openxmlformats.org/drawingml/2006/table">
            <a:tbl>
              <a:tblPr firstCol="1" bandRow="1"/>
              <a:tblGrid>
                <a:gridCol w="1303107">
                  <a:extLst>
                    <a:ext uri="{9D8B030D-6E8A-4147-A177-3AD203B41FA5}">
                      <a16:colId xmlns:a16="http://schemas.microsoft.com/office/drawing/2014/main" val="3041775144"/>
                    </a:ext>
                  </a:extLst>
                </a:gridCol>
                <a:gridCol w="2379379">
                  <a:extLst>
                    <a:ext uri="{9D8B030D-6E8A-4147-A177-3AD203B41FA5}">
                      <a16:colId xmlns:a16="http://schemas.microsoft.com/office/drawing/2014/main" val="2926223275"/>
                    </a:ext>
                  </a:extLst>
                </a:gridCol>
                <a:gridCol w="2216344">
                  <a:extLst>
                    <a:ext uri="{9D8B030D-6E8A-4147-A177-3AD203B41FA5}">
                      <a16:colId xmlns:a16="http://schemas.microsoft.com/office/drawing/2014/main" val="2721628779"/>
                    </a:ext>
                  </a:extLst>
                </a:gridCol>
              </a:tblGrid>
              <a:tr h="393379">
                <a:tc>
                  <a:txBody>
                    <a:bodyPr/>
                    <a:lstStyle/>
                    <a:p>
                      <a:pPr algn="just"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 Exposure</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Erosion rate [nm/min]</a:t>
                      </a:r>
                    </a:p>
                  </a:txBody>
                  <a:tcPr marL="93919" marR="93919" marT="46960" marB="4696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Duration [min]</a:t>
                      </a:r>
                    </a:p>
                  </a:txBody>
                  <a:tcPr marL="93919" marR="93919" marT="46960" marB="46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8666202"/>
                  </a:ext>
                </a:extLst>
              </a:tr>
              <a:tr h="316872">
                <a:tc>
                  <a:txBody>
                    <a:bodyPr/>
                    <a:lstStyle/>
                    <a:p>
                      <a:pPr algn="just"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GDC at 5 A</a:t>
                      </a: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6E6F4"/>
                    </a:solidFill>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0.12</a:t>
                      </a: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6E6F4"/>
                    </a:solidFill>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421</a:t>
                      </a: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6F4"/>
                    </a:solidFill>
                  </a:tcPr>
                </a:tc>
                <a:extLst>
                  <a:ext uri="{0D108BD9-81ED-4DB2-BD59-A6C34878D82A}">
                    <a16:rowId xmlns:a16="http://schemas.microsoft.com/office/drawing/2014/main" val="3053610770"/>
                  </a:ext>
                </a:extLst>
              </a:tr>
              <a:tr h="326599">
                <a:tc>
                  <a:txBody>
                    <a:bodyPr/>
                    <a:lstStyle/>
                    <a:p>
                      <a:pPr marL="0" marR="0" lvl="0" indent="0" algn="just" defTabSz="685800" rtl="0" eaLnBrk="1" fontAlgn="auto" latinLnBrk="1" hangingPunct="1">
                        <a:lnSpc>
                          <a:spcPct val="115000"/>
                        </a:lnSpc>
                        <a:spcBef>
                          <a:spcPts val="0"/>
                        </a:spcBef>
                        <a:spcAft>
                          <a:spcPts val="1000"/>
                        </a:spcAft>
                        <a:buClrTx/>
                        <a:buSzTx/>
                        <a:buFontTx/>
                        <a:buNone/>
                        <a:tabLst/>
                        <a:defRPr/>
                      </a:pPr>
                      <a:r>
                        <a:rPr lang="en-US" sz="1800" b="0" i="0" u="none" strike="noStrike" dirty="0">
                          <a:effectLst/>
                          <a:latin typeface="Calibri Light" panose="020F0302020204030204" pitchFamily="34" charset="0"/>
                          <a:cs typeface="Calibri Light" panose="020F0302020204030204" pitchFamily="34" charset="0"/>
                        </a:rPr>
                        <a:t>GDC at 1 A</a:t>
                      </a:r>
                    </a:p>
                  </a:txBody>
                  <a:tcPr marL="67834" marR="67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0.10</a:t>
                      </a: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420</a:t>
                      </a: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023388186"/>
                  </a:ext>
                </a:extLst>
              </a:tr>
              <a:tr h="362061">
                <a:tc>
                  <a:txBody>
                    <a:bodyPr/>
                    <a:lstStyle/>
                    <a:p>
                      <a:pPr marL="0" marR="0" lvl="0" indent="0" algn="just" defTabSz="685800" rtl="0" eaLnBrk="1" fontAlgn="auto" latinLnBrk="1" hangingPunct="1">
                        <a:lnSpc>
                          <a:spcPct val="115000"/>
                        </a:lnSpc>
                        <a:spcBef>
                          <a:spcPts val="0"/>
                        </a:spcBef>
                        <a:spcAft>
                          <a:spcPts val="1000"/>
                        </a:spcAft>
                        <a:buClrTx/>
                        <a:buSzTx/>
                        <a:buFontTx/>
                        <a:buNone/>
                        <a:tabLst/>
                        <a:defRPr/>
                      </a:pPr>
                      <a:r>
                        <a:rPr lang="en-US" sz="1800" b="0" i="0" u="none" strike="noStrike" dirty="0">
                          <a:effectLst/>
                          <a:latin typeface="Calibri Light" panose="020F0302020204030204" pitchFamily="34" charset="0"/>
                          <a:cs typeface="Calibri Light" panose="020F0302020204030204" pitchFamily="34" charset="0"/>
                        </a:rPr>
                        <a:t>GDC at 3 A</a:t>
                      </a:r>
                    </a:p>
                  </a:txBody>
                  <a:tcPr marL="67834" marR="67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0.15</a:t>
                      </a: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293</a:t>
                      </a: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extLst>
                  <a:ext uri="{0D108BD9-81ED-4DB2-BD59-A6C34878D82A}">
                    <a16:rowId xmlns:a16="http://schemas.microsoft.com/office/drawing/2014/main" val="2239074350"/>
                  </a:ext>
                </a:extLst>
              </a:tr>
            </a:tbl>
          </a:graphicData>
        </a:graphic>
      </p:graphicFrame>
      <p:sp>
        <p:nvSpPr>
          <p:cNvPr id="7" name="TextBox 6">
            <a:extLst>
              <a:ext uri="{FF2B5EF4-FFF2-40B4-BE49-F238E27FC236}">
                <a16:creationId xmlns:a16="http://schemas.microsoft.com/office/drawing/2014/main" id="{78EAEEA6-2FDE-8E0B-44C2-88A2463AB38F}"/>
              </a:ext>
            </a:extLst>
          </p:cNvPr>
          <p:cNvSpPr txBox="1"/>
          <p:nvPr/>
        </p:nvSpPr>
        <p:spPr>
          <a:xfrm>
            <a:off x="10525742" y="4599674"/>
            <a:ext cx="1382961" cy="1323439"/>
          </a:xfrm>
          <a:prstGeom prst="rect">
            <a:avLst/>
          </a:prstGeom>
          <a:noFill/>
        </p:spPr>
        <p:txBody>
          <a:bodyPr wrap="square" rtlCol="0">
            <a:spAutoFit/>
          </a:bodyPr>
          <a:lstStyle/>
          <a:p>
            <a:pPr algn="l"/>
            <a:r>
              <a:rPr lang="en-US" sz="2000" dirty="0">
                <a:solidFill>
                  <a:schemeClr val="tx1">
                    <a:lumMod val="65000"/>
                    <a:lumOff val="35000"/>
                  </a:schemeClr>
                </a:solidFill>
              </a:rPr>
              <a:t>Credit:      A. </a:t>
            </a:r>
            <a:r>
              <a:rPr lang="en-US" sz="2000" dirty="0" err="1">
                <a:solidFill>
                  <a:schemeClr val="tx1">
                    <a:lumMod val="65000"/>
                    <a:lumOff val="35000"/>
                  </a:schemeClr>
                </a:solidFill>
              </a:rPr>
              <a:t>Adriens</a:t>
            </a:r>
            <a:r>
              <a:rPr lang="en-US" sz="2000" dirty="0">
                <a:solidFill>
                  <a:schemeClr val="tx1">
                    <a:lumMod val="65000"/>
                    <a:lumOff val="35000"/>
                  </a:schemeClr>
                </a:solidFill>
              </a:rPr>
              <a:t>, A. </a:t>
            </a:r>
            <a:r>
              <a:rPr lang="en-US" sz="2000" dirty="0" err="1">
                <a:solidFill>
                  <a:schemeClr val="tx1">
                    <a:lumMod val="65000"/>
                    <a:lumOff val="35000"/>
                  </a:schemeClr>
                </a:solidFill>
              </a:rPr>
              <a:t>Goriaev</a:t>
            </a:r>
            <a:r>
              <a:rPr lang="en-US" sz="2000" dirty="0">
                <a:solidFill>
                  <a:schemeClr val="tx1">
                    <a:lumMod val="65000"/>
                    <a:lumOff val="35000"/>
                  </a:schemeClr>
                </a:solidFill>
              </a:rPr>
              <a:t>, S. </a:t>
            </a:r>
            <a:r>
              <a:rPr lang="en-US" sz="2000" dirty="0" err="1">
                <a:solidFill>
                  <a:schemeClr val="tx1">
                    <a:lumMod val="65000"/>
                    <a:lumOff val="35000"/>
                  </a:schemeClr>
                </a:solidFill>
              </a:rPr>
              <a:t>Möller</a:t>
            </a:r>
            <a:r>
              <a:rPr lang="en-US" sz="2000" dirty="0">
                <a:solidFill>
                  <a:schemeClr val="tx1">
                    <a:lumMod val="65000"/>
                    <a:lumOff val="35000"/>
                  </a:schemeClr>
                </a:solidFill>
              </a:rPr>
              <a:t> </a:t>
            </a:r>
          </a:p>
        </p:txBody>
      </p:sp>
      <p:graphicFrame>
        <p:nvGraphicFramePr>
          <p:cNvPr id="8" name="Content Placeholder 3">
            <a:extLst>
              <a:ext uri="{FF2B5EF4-FFF2-40B4-BE49-F238E27FC236}">
                <a16:creationId xmlns:a16="http://schemas.microsoft.com/office/drawing/2014/main" id="{9BB60AAF-9A87-5662-42AB-6DA397C17B3D}"/>
              </a:ext>
            </a:extLst>
          </p:cNvPr>
          <p:cNvGraphicFramePr>
            <a:graphicFrameLocks/>
          </p:cNvGraphicFramePr>
          <p:nvPr>
            <p:extLst>
              <p:ext uri="{D42A27DB-BD31-4B8C-83A1-F6EECF244321}">
                <p14:modId xmlns:p14="http://schemas.microsoft.com/office/powerpoint/2010/main" val="1370621151"/>
              </p:ext>
            </p:extLst>
          </p:nvPr>
        </p:nvGraphicFramePr>
        <p:xfrm>
          <a:off x="720080" y="1691931"/>
          <a:ext cx="11103025" cy="1846207"/>
        </p:xfrm>
        <a:graphic>
          <a:graphicData uri="http://schemas.openxmlformats.org/drawingml/2006/table">
            <a:tbl>
              <a:tblPr firstCol="1" bandRow="1"/>
              <a:tblGrid>
                <a:gridCol w="1157056">
                  <a:extLst>
                    <a:ext uri="{9D8B030D-6E8A-4147-A177-3AD203B41FA5}">
                      <a16:colId xmlns:a16="http://schemas.microsoft.com/office/drawing/2014/main" val="3041775144"/>
                    </a:ext>
                  </a:extLst>
                </a:gridCol>
                <a:gridCol w="1438183">
                  <a:extLst>
                    <a:ext uri="{9D8B030D-6E8A-4147-A177-3AD203B41FA5}">
                      <a16:colId xmlns:a16="http://schemas.microsoft.com/office/drawing/2014/main" val="2926223275"/>
                    </a:ext>
                  </a:extLst>
                </a:gridCol>
                <a:gridCol w="1322773">
                  <a:extLst>
                    <a:ext uri="{9D8B030D-6E8A-4147-A177-3AD203B41FA5}">
                      <a16:colId xmlns:a16="http://schemas.microsoft.com/office/drawing/2014/main" val="2776352650"/>
                    </a:ext>
                  </a:extLst>
                </a:gridCol>
                <a:gridCol w="1997475">
                  <a:extLst>
                    <a:ext uri="{9D8B030D-6E8A-4147-A177-3AD203B41FA5}">
                      <a16:colId xmlns:a16="http://schemas.microsoft.com/office/drawing/2014/main" val="2134802272"/>
                    </a:ext>
                  </a:extLst>
                </a:gridCol>
                <a:gridCol w="736847">
                  <a:extLst>
                    <a:ext uri="{9D8B030D-6E8A-4147-A177-3AD203B41FA5}">
                      <a16:colId xmlns:a16="http://schemas.microsoft.com/office/drawing/2014/main" val="2721628779"/>
                    </a:ext>
                  </a:extLst>
                </a:gridCol>
                <a:gridCol w="1571348">
                  <a:extLst>
                    <a:ext uri="{9D8B030D-6E8A-4147-A177-3AD203B41FA5}">
                      <a16:colId xmlns:a16="http://schemas.microsoft.com/office/drawing/2014/main" val="2069307151"/>
                    </a:ext>
                  </a:extLst>
                </a:gridCol>
                <a:gridCol w="1571347">
                  <a:extLst>
                    <a:ext uri="{9D8B030D-6E8A-4147-A177-3AD203B41FA5}">
                      <a16:colId xmlns:a16="http://schemas.microsoft.com/office/drawing/2014/main" val="559217344"/>
                    </a:ext>
                  </a:extLst>
                </a:gridCol>
                <a:gridCol w="1307996">
                  <a:extLst>
                    <a:ext uri="{9D8B030D-6E8A-4147-A177-3AD203B41FA5}">
                      <a16:colId xmlns:a16="http://schemas.microsoft.com/office/drawing/2014/main" val="3813517674"/>
                    </a:ext>
                  </a:extLst>
                </a:gridCol>
              </a:tblGrid>
              <a:tr h="380969">
                <a:tc>
                  <a:txBody>
                    <a:bodyPr/>
                    <a:lstStyle/>
                    <a:p>
                      <a:pPr algn="just" fontAlgn="t" latinLnBrk="1">
                        <a:lnSpc>
                          <a:spcPct val="115000"/>
                        </a:lnSpc>
                        <a:spcBef>
                          <a:spcPts val="0"/>
                        </a:spcBef>
                        <a:spcAft>
                          <a:spcPts val="1000"/>
                        </a:spcAft>
                      </a:pPr>
                      <a:r>
                        <a:rPr lang="en-US" sz="1800" b="0" i="0" u="none" strike="noStrike"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 </a:t>
                      </a:r>
                      <a:endParaRPr lang="en-US" sz="1800" b="0" i="0" u="none" strike="noStrike" dirty="0">
                        <a:effectLst/>
                        <a:latin typeface="Arial" panose="020B0604020202020204" pitchFamily="34" charset="0"/>
                      </a:endParaRP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gridSpan="2">
                  <a:txBody>
                    <a:bodyPr/>
                    <a:lstStyle/>
                    <a:p>
                      <a:pPr algn="ctr" fontAlgn="t" latinLnBrk="1">
                        <a:lnSpc>
                          <a:spcPct val="115000"/>
                        </a:lnSpc>
                        <a:spcBef>
                          <a:spcPts val="0"/>
                        </a:spcBef>
                        <a:spcAft>
                          <a:spcPts val="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B layer thickness [nm]</a:t>
                      </a:r>
                      <a:endParaRPr lang="en-US" sz="1800" b="0" i="0" u="none" strike="noStrike" dirty="0">
                        <a:effectLst/>
                        <a:latin typeface="Calibri Light" panose="020F0302020204030204" pitchFamily="34" charset="0"/>
                        <a:cs typeface="Calibri Light" panose="020F0302020204030204" pitchFamily="34" charset="0"/>
                      </a:endParaRPr>
                    </a:p>
                  </a:txBody>
                  <a:tcPr marL="93919" marR="93919" marT="46960" marB="4696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6F4"/>
                    </a:solidFill>
                  </a:tcPr>
                </a:tc>
                <a:tc hMerge="1">
                  <a:txBody>
                    <a:bodyPr/>
                    <a:lstStyle/>
                    <a:p>
                      <a:endParaRPr lang="en-US"/>
                    </a:p>
                  </a:txBody>
                  <a:tcPr/>
                </a:tc>
                <a:tc>
                  <a:txBody>
                    <a:bodyPr/>
                    <a:lstStyle/>
                    <a:p>
                      <a:pPr algn="ctr" fontAlgn="t" latinLnBrk="1">
                        <a:lnSpc>
                          <a:spcPct val="115000"/>
                        </a:lnSpc>
                        <a:spcBef>
                          <a:spcPts val="0"/>
                        </a:spcBef>
                        <a:spcAft>
                          <a:spcPts val="0"/>
                        </a:spcAft>
                      </a:pPr>
                      <a:r>
                        <a:rPr lang="en-US" sz="1800" b="0" i="0" u="none" strike="noStrike" dirty="0">
                          <a:effectLst/>
                          <a:latin typeface="Calibri Light" panose="020F0302020204030204" pitchFamily="34" charset="0"/>
                          <a:cs typeface="Calibri Light" panose="020F0302020204030204" pitchFamily="34" charset="0"/>
                        </a:rPr>
                        <a:t>Erosion rate</a:t>
                      </a:r>
                    </a:p>
                  </a:txBody>
                  <a:tcPr marL="93919" marR="93919" marT="46960" marB="46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gridSpan="4">
                  <a:txBody>
                    <a:bodyPr/>
                    <a:lstStyle/>
                    <a:p>
                      <a:pPr algn="ctr" fontAlgn="t" latinLnBrk="1">
                        <a:lnSpc>
                          <a:spcPct val="115000"/>
                        </a:lnSpc>
                        <a:spcBef>
                          <a:spcPts val="0"/>
                        </a:spcBef>
                        <a:spcAft>
                          <a:spcPts val="0"/>
                        </a:spcAft>
                      </a:pPr>
                      <a:r>
                        <a:rPr lang="en-US" sz="1800" b="0" i="0" u="none" strike="noStrike" dirty="0">
                          <a:effectLst/>
                          <a:latin typeface="Calibri Light" panose="020F0302020204030204" pitchFamily="34" charset="0"/>
                          <a:cs typeface="Calibri Light" panose="020F0302020204030204" pitchFamily="34" charset="0"/>
                        </a:rPr>
                        <a:t>Exposure conditions</a:t>
                      </a:r>
                    </a:p>
                  </a:txBody>
                  <a:tcPr marL="93919" marR="93919" marT="46960" marB="46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6F4"/>
                    </a:solidFill>
                  </a:tcPr>
                </a:tc>
                <a:tc hMerge="1">
                  <a:txBody>
                    <a:bodyPr/>
                    <a:lstStyle/>
                    <a:p>
                      <a:endParaRPr lang="en-US"/>
                    </a:p>
                  </a:txBody>
                  <a:tcPr/>
                </a:tc>
                <a:tc hMerge="1">
                  <a:txBody>
                    <a:bodyPr/>
                    <a:lstStyle/>
                    <a:p>
                      <a:endParaRPr lang="en-US"/>
                    </a:p>
                  </a:txBody>
                  <a:tcPr/>
                </a:tc>
                <a:tc hMerge="1">
                  <a:txBody>
                    <a:bodyPr/>
                    <a:lstStyle/>
                    <a:p>
                      <a:pPr algn="ctr" fontAlgn="t" latinLnBrk="1">
                        <a:lnSpc>
                          <a:spcPct val="115000"/>
                        </a:lnSpc>
                        <a:spcBef>
                          <a:spcPts val="0"/>
                        </a:spcBef>
                        <a:spcAft>
                          <a:spcPts val="1000"/>
                        </a:spcAft>
                      </a:pPr>
                      <a:endParaRPr lang="en-US" sz="1100" b="0" i="0" u="none" strike="noStrike" dirty="0">
                        <a:effectLst/>
                        <a:latin typeface="+mj-lt"/>
                      </a:endParaRPr>
                    </a:p>
                  </a:txBody>
                  <a:tcPr marL="93919" marR="93919" marT="46960" marB="46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6F4"/>
                    </a:solidFill>
                  </a:tcPr>
                </a:tc>
                <a:extLst>
                  <a:ext uri="{0D108BD9-81ED-4DB2-BD59-A6C34878D82A}">
                    <a16:rowId xmlns:a16="http://schemas.microsoft.com/office/drawing/2014/main" val="1458666202"/>
                  </a:ext>
                </a:extLst>
              </a:tr>
              <a:tr h="353321">
                <a:tc>
                  <a:txBody>
                    <a:bodyPr/>
                    <a:lstStyle/>
                    <a:p>
                      <a:pPr marL="0" marR="0" lvl="0" indent="0" algn="just" defTabSz="685800" rtl="0" eaLnBrk="1" fontAlgn="t" latinLnBrk="1" hangingPunct="1">
                        <a:lnSpc>
                          <a:spcPct val="115000"/>
                        </a:lnSpc>
                        <a:spcBef>
                          <a:spcPts val="0"/>
                        </a:spcBef>
                        <a:spcAft>
                          <a:spcPts val="0"/>
                        </a:spcAft>
                        <a:buClrTx/>
                        <a:buSzTx/>
                        <a:buFontTx/>
                        <a:buNone/>
                        <a:tabLst/>
                        <a:defRPr/>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Times New Roman" panose="02020603050405020304" pitchFamily="18" charset="0"/>
                        </a:rPr>
                        <a:t> </a:t>
                      </a: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Exposure</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t" latinLnBrk="1">
                        <a:lnSpc>
                          <a:spcPct val="115000"/>
                        </a:lnSpc>
                        <a:spcBef>
                          <a:spcPts val="0"/>
                        </a:spcBef>
                        <a:spcAft>
                          <a:spcPts val="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Sample I</a:t>
                      </a:r>
                      <a:endParaRPr lang="en-US" sz="1800" b="0" i="0" u="none" strike="noStrike" dirty="0">
                        <a:effectLst/>
                        <a:latin typeface="Calibri Light" panose="020F0302020204030204" pitchFamily="34" charset="0"/>
                        <a:cs typeface="Calibri Light" panose="020F0302020204030204" pitchFamily="34" charset="0"/>
                      </a:endParaRPr>
                    </a:p>
                  </a:txBody>
                  <a:tcPr marL="93919" marR="93919" marT="46960" marB="4696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latinLnBrk="1">
                        <a:lnSpc>
                          <a:spcPct val="115000"/>
                        </a:lnSpc>
                        <a:spcBef>
                          <a:spcPts val="0"/>
                        </a:spcBef>
                        <a:spcAft>
                          <a:spcPts val="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Sample II</a:t>
                      </a:r>
                      <a:endParaRPr lang="en-US" sz="1800" b="0" i="0" u="none" strike="noStrike" dirty="0">
                        <a:effectLst/>
                        <a:latin typeface="Calibri Light" panose="020F0302020204030204" pitchFamily="34" charset="0"/>
                        <a:cs typeface="Calibri Light" panose="020F0302020204030204" pitchFamily="34" charset="0"/>
                      </a:endParaRPr>
                    </a:p>
                  </a:txBody>
                  <a:tcPr marL="93919" marR="93919" marT="46960" marB="4696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latinLnBrk="1">
                        <a:lnSpc>
                          <a:spcPct val="115000"/>
                        </a:lnSpc>
                        <a:spcBef>
                          <a:spcPts val="0"/>
                        </a:spcBef>
                        <a:spcAft>
                          <a:spcPts val="0"/>
                        </a:spcAft>
                      </a:pPr>
                      <a:r>
                        <a:rPr lang="en-US" sz="1800" b="0" i="0" u="none" strike="noStrike" dirty="0">
                          <a:effectLst/>
                          <a:latin typeface="Calibri Light" panose="020F0302020204030204" pitchFamily="34" charset="0"/>
                          <a:cs typeface="Calibri Light" panose="020F0302020204030204" pitchFamily="34" charset="0"/>
                        </a:rPr>
                        <a:t>[nm/min]</a:t>
                      </a:r>
                    </a:p>
                  </a:txBody>
                  <a:tcPr marL="93919" marR="93919" marT="46960" marB="46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latinLnBrk="1">
                        <a:lnSpc>
                          <a:spcPct val="115000"/>
                        </a:lnSpc>
                        <a:spcBef>
                          <a:spcPts val="0"/>
                        </a:spcBef>
                        <a:spcAft>
                          <a:spcPts val="0"/>
                        </a:spcAft>
                      </a:pPr>
                      <a:r>
                        <a:rPr lang="en-US" sz="1800" b="0" i="0" u="none" strike="noStrike" dirty="0">
                          <a:effectLst/>
                          <a:latin typeface="Calibri Light" panose="020F0302020204030204" pitchFamily="34" charset="0"/>
                          <a:cs typeface="Calibri Light" panose="020F0302020204030204" pitchFamily="34" charset="0"/>
                        </a:rPr>
                        <a:t>Gas</a:t>
                      </a:r>
                    </a:p>
                  </a:txBody>
                  <a:tcPr marL="93919" marR="93919" marT="46960" marB="4696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latinLnBrk="1">
                        <a:lnSpc>
                          <a:spcPct val="115000"/>
                        </a:lnSpc>
                        <a:spcBef>
                          <a:spcPts val="0"/>
                        </a:spcBef>
                        <a:spcAft>
                          <a:spcPts val="0"/>
                        </a:spcAft>
                      </a:pPr>
                      <a:r>
                        <a:rPr lang="en-US" sz="1800" b="0" i="0" u="none" strike="noStrike" dirty="0">
                          <a:effectLst/>
                          <a:latin typeface="Calibri Light" panose="020F0302020204030204" pitchFamily="34" charset="0"/>
                          <a:cs typeface="Calibri Light" panose="020F0302020204030204" pitchFamily="34" charset="0"/>
                        </a:rPr>
                        <a:t>Power [kW]</a:t>
                      </a:r>
                    </a:p>
                  </a:txBody>
                  <a:tcPr marL="93919" marR="93919" marT="46960" marB="4696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latinLnBrk="1">
                        <a:lnSpc>
                          <a:spcPct val="115000"/>
                        </a:lnSpc>
                        <a:spcBef>
                          <a:spcPts val="0"/>
                        </a:spcBef>
                        <a:spcAft>
                          <a:spcPts val="0"/>
                        </a:spcAft>
                      </a:pPr>
                      <a:r>
                        <a:rPr lang="en-US" sz="1800" b="0" i="0" u="none" strike="noStrike" dirty="0">
                          <a:effectLst/>
                          <a:latin typeface="Calibri Light" panose="020F0302020204030204" pitchFamily="34" charset="0"/>
                          <a:cs typeface="Calibri Light" panose="020F0302020204030204" pitchFamily="34" charset="0"/>
                        </a:rPr>
                        <a:t>Duration [min]</a:t>
                      </a:r>
                    </a:p>
                  </a:txBody>
                  <a:tcPr marL="93919" marR="93919" marT="46960" marB="4696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1" hangingPunct="1">
                        <a:lnSpc>
                          <a:spcPct val="115000"/>
                        </a:lnSpc>
                        <a:spcBef>
                          <a:spcPts val="0"/>
                        </a:spcBef>
                        <a:spcAft>
                          <a:spcPts val="0"/>
                        </a:spcAft>
                        <a:buClrTx/>
                        <a:buSzTx/>
                        <a:buFontTx/>
                        <a:buNone/>
                        <a:tabLst/>
                        <a:defRPr/>
                      </a:pPr>
                      <a:r>
                        <a:rPr lang="en-US" sz="1800" b="0" i="0" u="none" strike="noStrike" kern="1200" dirty="0">
                          <a:solidFill>
                            <a:schemeClr val="tx1"/>
                          </a:solidFill>
                          <a:effectLst/>
                          <a:latin typeface="Calibri Light" panose="020F0302020204030204" pitchFamily="34" charset="0"/>
                          <a:ea typeface="+mn-ea"/>
                          <a:cs typeface="Calibri Light" panose="020F0302020204030204" pitchFamily="34" charset="0"/>
                        </a:rPr>
                        <a:t>Position</a:t>
                      </a:r>
                    </a:p>
                  </a:txBody>
                  <a:tcPr marL="93919" marR="93919" marT="46960" marB="4696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6797403"/>
                  </a:ext>
                </a:extLst>
              </a:tr>
              <a:tr h="342477">
                <a:tc>
                  <a:txBody>
                    <a:bodyPr/>
                    <a:lstStyle/>
                    <a:p>
                      <a:pPr algn="just"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1</a:t>
                      </a:r>
                      <a:r>
                        <a:rPr lang="en-US" sz="1800" kern="1200" baseline="30000" dirty="0">
                          <a:effectLst/>
                          <a:latin typeface="Calibri Light" panose="020F0302020204030204" pitchFamily="34" charset="0"/>
                          <a:cs typeface="Calibri Light" panose="020F0302020204030204" pitchFamily="34" charset="0"/>
                        </a:rPr>
                        <a:t>st</a:t>
                      </a:r>
                      <a:r>
                        <a:rPr lang="en-US" sz="1800" kern="1200" dirty="0">
                          <a:effectLst/>
                          <a:latin typeface="Calibri Light" panose="020F0302020204030204" pitchFamily="34" charset="0"/>
                          <a:cs typeface="Calibri Light" panose="020F0302020204030204" pitchFamily="34" charset="0"/>
                        </a:rPr>
                        <a:t> ICWC</a:t>
                      </a:r>
                      <a:endParaRPr lang="de-DE" sz="1800" b="0" kern="100" dirty="0">
                        <a:solidFill>
                          <a:schemeClr val="tx1"/>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6E6F4"/>
                    </a:solidFill>
                  </a:tcPr>
                </a:tc>
                <a:tc>
                  <a:txBody>
                    <a:bodyPr/>
                    <a:lstStyle/>
                    <a:p>
                      <a:pPr algn="ctr"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-87 %</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6E6F4"/>
                    </a:solidFill>
                  </a:tcPr>
                </a:tc>
                <a:tc>
                  <a:txBody>
                    <a:bodyPr/>
                    <a:lstStyle/>
                    <a:p>
                      <a:pPr algn="ctr"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-86 %</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6F4"/>
                    </a:solidFill>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23.9</a:t>
                      </a: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6E6F4"/>
                    </a:solidFill>
                  </a:tcPr>
                </a:tc>
                <a:tc>
                  <a:txBody>
                    <a:bodyPr/>
                    <a:lstStyle/>
                    <a:p>
                      <a:pPr algn="ctr" latinLnBrk="1">
                        <a:lnSpc>
                          <a:spcPct val="115000"/>
                        </a:lnSpc>
                        <a:spcAft>
                          <a:spcPts val="1000"/>
                        </a:spcAft>
                      </a:pPr>
                      <a:r>
                        <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He</a:t>
                      </a:r>
                    </a:p>
                  </a:txBody>
                  <a:tcPr marL="67834" marR="6783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6F4"/>
                    </a:solidFill>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2 </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6F4"/>
                    </a:solidFill>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24 </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6F4"/>
                    </a:solidFill>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1 cm in</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6F4"/>
                    </a:solidFill>
                  </a:tcPr>
                </a:tc>
                <a:extLst>
                  <a:ext uri="{0D108BD9-81ED-4DB2-BD59-A6C34878D82A}">
                    <a16:rowId xmlns:a16="http://schemas.microsoft.com/office/drawing/2014/main" val="3053610770"/>
                  </a:ext>
                </a:extLst>
              </a:tr>
              <a:tr h="342477">
                <a:tc>
                  <a:txBody>
                    <a:bodyPr/>
                    <a:lstStyle/>
                    <a:p>
                      <a:pPr algn="just"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2</a:t>
                      </a:r>
                      <a:r>
                        <a:rPr lang="en-US" sz="1800" kern="1200" baseline="30000" dirty="0">
                          <a:effectLst/>
                          <a:latin typeface="Calibri Light" panose="020F0302020204030204" pitchFamily="34" charset="0"/>
                          <a:cs typeface="Calibri Light" panose="020F0302020204030204" pitchFamily="34" charset="0"/>
                        </a:rPr>
                        <a:t>nd</a:t>
                      </a:r>
                      <a:r>
                        <a:rPr lang="en-US" sz="1800" kern="1200" dirty="0">
                          <a:effectLst/>
                          <a:latin typeface="Calibri Light" panose="020F0302020204030204" pitchFamily="34" charset="0"/>
                          <a:cs typeface="Calibri Light" panose="020F0302020204030204" pitchFamily="34" charset="0"/>
                        </a:rPr>
                        <a:t> ICWC</a:t>
                      </a:r>
                      <a:endParaRPr lang="de-DE" sz="1800" b="0" kern="100" dirty="0">
                        <a:solidFill>
                          <a:schemeClr val="tx1"/>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-54 %</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-82 %</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9.9</a:t>
                      </a: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latinLnBrk="1">
                        <a:lnSpc>
                          <a:spcPct val="115000"/>
                        </a:lnSpc>
                        <a:spcAft>
                          <a:spcPts val="1000"/>
                        </a:spcAft>
                      </a:pPr>
                      <a:r>
                        <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He</a:t>
                      </a:r>
                    </a:p>
                  </a:txBody>
                  <a:tcPr marL="67834" marR="6783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2 </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a:noFill/>
                    </a:lnL>
                    <a:lnR w="12700" cap="flat" cmpd="sng" algn="ctr">
                      <a:noFill/>
                      <a:prstDash val="solid"/>
                      <a:round/>
                      <a:headEnd type="none" w="med" len="med"/>
                      <a:tailEnd type="none" w="med" len="med"/>
                    </a:lnR>
                    <a:lnT>
                      <a:noFill/>
                    </a:lnT>
                    <a:lnB>
                      <a:noFill/>
                    </a:lnB>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24 </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a:noFill/>
                    </a:lnL>
                    <a:lnR w="12700" cap="flat" cmpd="sng" algn="ctr">
                      <a:noFill/>
                      <a:prstDash val="solid"/>
                      <a:round/>
                      <a:headEnd type="none" w="med" len="med"/>
                      <a:tailEnd type="none" w="med" len="med"/>
                    </a:lnR>
                    <a:lnT>
                      <a:noFill/>
                    </a:lnT>
                    <a:lnB>
                      <a:noFill/>
                    </a:lnB>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vertical</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23388186"/>
                  </a:ext>
                </a:extLst>
              </a:tr>
              <a:tr h="342477">
                <a:tc>
                  <a:txBody>
                    <a:bodyPr/>
                    <a:lstStyle/>
                    <a:p>
                      <a:pPr algn="just"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3</a:t>
                      </a:r>
                      <a:r>
                        <a:rPr lang="en-US" sz="1800" kern="1200" baseline="30000" dirty="0">
                          <a:effectLst/>
                          <a:latin typeface="Calibri Light" panose="020F0302020204030204" pitchFamily="34" charset="0"/>
                          <a:cs typeface="Calibri Light" panose="020F0302020204030204" pitchFamily="34" charset="0"/>
                        </a:rPr>
                        <a:t>rd</a:t>
                      </a:r>
                      <a:r>
                        <a:rPr lang="en-US" sz="1800" kern="1200" dirty="0">
                          <a:effectLst/>
                          <a:latin typeface="Calibri Light" panose="020F0302020204030204" pitchFamily="34" charset="0"/>
                          <a:cs typeface="Calibri Light" panose="020F0302020204030204" pitchFamily="34" charset="0"/>
                        </a:rPr>
                        <a:t> ICWC </a:t>
                      </a:r>
                      <a:endParaRPr lang="de-DE" sz="1800" b="0" kern="100" dirty="0">
                        <a:solidFill>
                          <a:schemeClr val="tx1"/>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-83 %</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-79 %</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fontAlgn="t" latinLnBrk="1">
                        <a:lnSpc>
                          <a:spcPct val="115000"/>
                        </a:lnSpc>
                        <a:spcBef>
                          <a:spcPts val="0"/>
                        </a:spcBef>
                        <a:spcAft>
                          <a:spcPts val="1000"/>
                        </a:spcAft>
                      </a:pPr>
                      <a:r>
                        <a:rPr lang="en-US" sz="1800" b="0" i="0" u="none" strike="noStrike" dirty="0">
                          <a:effectLst/>
                          <a:latin typeface="Calibri Light" panose="020F0302020204030204" pitchFamily="34" charset="0"/>
                          <a:cs typeface="Calibri Light" panose="020F0302020204030204" pitchFamily="34" charset="0"/>
                        </a:rPr>
                        <a:t>10.1</a:t>
                      </a: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latinLnBrk="1">
                        <a:lnSpc>
                          <a:spcPct val="115000"/>
                        </a:lnSpc>
                        <a:spcAft>
                          <a:spcPts val="1000"/>
                        </a:spcAft>
                      </a:pPr>
                      <a:r>
                        <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H</a:t>
                      </a:r>
                      <a:r>
                        <a:rPr lang="de-DE" sz="1800" kern="100" baseline="-250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2</a:t>
                      </a:r>
                    </a:p>
                  </a:txBody>
                  <a:tcPr marL="67834" marR="6783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1.5 </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36 </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latinLnBrk="1">
                        <a:lnSpc>
                          <a:spcPct val="115000"/>
                        </a:lnSpc>
                        <a:spcAft>
                          <a:spcPts val="1000"/>
                        </a:spcAft>
                      </a:pPr>
                      <a:r>
                        <a:rPr lang="en-US" sz="1800" kern="1200" dirty="0">
                          <a:effectLst/>
                          <a:latin typeface="Calibri Light" panose="020F0302020204030204" pitchFamily="34" charset="0"/>
                          <a:cs typeface="Calibri Light" panose="020F0302020204030204" pitchFamily="34" charset="0"/>
                        </a:rPr>
                        <a:t>1 cm in</a:t>
                      </a:r>
                      <a:endParaRPr lang="de-DE" sz="1800"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endParaRPr>
                    </a:p>
                  </a:txBody>
                  <a:tcPr marL="67834" marR="67834"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extLst>
                  <a:ext uri="{0D108BD9-81ED-4DB2-BD59-A6C34878D82A}">
                    <a16:rowId xmlns:a16="http://schemas.microsoft.com/office/drawing/2014/main" val="531208444"/>
                  </a:ext>
                </a:extLst>
              </a:tr>
            </a:tbl>
          </a:graphicData>
        </a:graphic>
      </p:graphicFrame>
      <p:sp>
        <p:nvSpPr>
          <p:cNvPr id="9" name="TextBox 8">
            <a:extLst>
              <a:ext uri="{FF2B5EF4-FFF2-40B4-BE49-F238E27FC236}">
                <a16:creationId xmlns:a16="http://schemas.microsoft.com/office/drawing/2014/main" id="{1332FE4E-A735-1AD8-0338-CE2181ED442E}"/>
              </a:ext>
            </a:extLst>
          </p:cNvPr>
          <p:cNvSpPr txBox="1"/>
          <p:nvPr/>
        </p:nvSpPr>
        <p:spPr>
          <a:xfrm>
            <a:off x="7306322" y="3588067"/>
            <a:ext cx="4762179" cy="400110"/>
          </a:xfrm>
          <a:prstGeom prst="rect">
            <a:avLst/>
          </a:prstGeom>
          <a:noFill/>
        </p:spPr>
        <p:txBody>
          <a:bodyPr wrap="square" rtlCol="0">
            <a:spAutoFit/>
          </a:bodyPr>
          <a:lstStyle/>
          <a:p>
            <a:pPr algn="l"/>
            <a:r>
              <a:rPr lang="en-US" sz="2000" dirty="0">
                <a:solidFill>
                  <a:schemeClr val="tx1">
                    <a:lumMod val="65000"/>
                    <a:lumOff val="35000"/>
                  </a:schemeClr>
                </a:solidFill>
              </a:rPr>
              <a:t>Presented at SOFE 2023 by A. </a:t>
            </a:r>
            <a:r>
              <a:rPr lang="en-US" sz="2000" dirty="0" err="1">
                <a:solidFill>
                  <a:schemeClr val="tx1">
                    <a:lumMod val="65000"/>
                    <a:lumOff val="35000"/>
                  </a:schemeClr>
                </a:solidFill>
              </a:rPr>
              <a:t>Goriaev</a:t>
            </a:r>
            <a:r>
              <a:rPr lang="en-US" sz="2000" dirty="0">
                <a:solidFill>
                  <a:schemeClr val="tx1">
                    <a:lumMod val="65000"/>
                    <a:lumOff val="35000"/>
                  </a:schemeClr>
                </a:solidFill>
              </a:rPr>
              <a:t> et al.</a:t>
            </a:r>
          </a:p>
        </p:txBody>
      </p:sp>
    </p:spTree>
    <p:extLst>
      <p:ext uri="{BB962C8B-B14F-4D97-AF65-F5344CB8AC3E}">
        <p14:creationId xmlns:p14="http://schemas.microsoft.com/office/powerpoint/2010/main" val="79488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E186E-F31D-C2B0-912A-6E9A8EF9D450}"/>
              </a:ext>
            </a:extLst>
          </p:cNvPr>
          <p:cNvSpPr>
            <a:spLocks noGrp="1"/>
          </p:cNvSpPr>
          <p:nvPr>
            <p:ph type="title"/>
          </p:nvPr>
        </p:nvSpPr>
        <p:spPr/>
        <p:txBody>
          <a:bodyPr/>
          <a:lstStyle/>
          <a:p>
            <a:r>
              <a:rPr lang="en-US" dirty="0"/>
              <a:t>Comparison of RFEA data with sample erosion</a:t>
            </a:r>
          </a:p>
        </p:txBody>
      </p:sp>
      <p:sp>
        <p:nvSpPr>
          <p:cNvPr id="4" name="Footer Placeholder 3">
            <a:extLst>
              <a:ext uri="{FF2B5EF4-FFF2-40B4-BE49-F238E27FC236}">
                <a16:creationId xmlns:a16="http://schemas.microsoft.com/office/drawing/2014/main" id="{BDE84647-948E-9A15-BFEF-EB14153343CA}"/>
              </a:ext>
            </a:extLst>
          </p:cNvPr>
          <p:cNvSpPr>
            <a:spLocks noGrp="1"/>
          </p:cNvSpPr>
          <p:nvPr>
            <p:ph type="ftr" sz="quarter" idx="11"/>
          </p:nvPr>
        </p:nvSpPr>
        <p:spPr/>
        <p:txBody>
          <a:bodyPr/>
          <a:lstStyle/>
          <a:p>
            <a:r>
              <a:rPr lang="en-GB">
                <a:solidFill>
                  <a:prstClr val="white"/>
                </a:solidFill>
              </a:rPr>
              <a:t>Laura Dittrich | PWIE meeting | 10</a:t>
            </a:r>
            <a:r>
              <a:rPr lang="en-GB" baseline="30000">
                <a:solidFill>
                  <a:prstClr val="white"/>
                </a:solidFill>
              </a:rPr>
              <a:t>th</a:t>
            </a:r>
            <a:r>
              <a:rPr lang="en-GB">
                <a:solidFill>
                  <a:prstClr val="white"/>
                </a:solidFill>
              </a:rPr>
              <a:t> April 2024 </a:t>
            </a:r>
            <a:endParaRPr lang="en-GB" dirty="0">
              <a:solidFill>
                <a:prstClr val="white"/>
              </a:solidFill>
            </a:endParaRPr>
          </a:p>
        </p:txBody>
      </p:sp>
      <p:sp>
        <p:nvSpPr>
          <p:cNvPr id="5" name="Slide Number Placeholder 4">
            <a:extLst>
              <a:ext uri="{FF2B5EF4-FFF2-40B4-BE49-F238E27FC236}">
                <a16:creationId xmlns:a16="http://schemas.microsoft.com/office/drawing/2014/main" id="{28922392-316A-2C2E-335E-74EF4A01BACE}"/>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dirty="0">
              <a:solidFill>
                <a:prstClr val="white"/>
              </a:solidFill>
            </a:endParaRPr>
          </a:p>
        </p:txBody>
      </p:sp>
      <p:sp>
        <p:nvSpPr>
          <p:cNvPr id="6" name="TextBox 5">
            <a:extLst>
              <a:ext uri="{FF2B5EF4-FFF2-40B4-BE49-F238E27FC236}">
                <a16:creationId xmlns:a16="http://schemas.microsoft.com/office/drawing/2014/main" id="{DC9D3475-4FB4-7E12-9C8E-95CE8972BF7A}"/>
              </a:ext>
            </a:extLst>
          </p:cNvPr>
          <p:cNvSpPr txBox="1"/>
          <p:nvPr/>
        </p:nvSpPr>
        <p:spPr>
          <a:xfrm>
            <a:off x="914608" y="4605238"/>
            <a:ext cx="3730179" cy="400110"/>
          </a:xfrm>
          <a:prstGeom prst="rect">
            <a:avLst/>
          </a:prstGeom>
          <a:noFill/>
        </p:spPr>
        <p:txBody>
          <a:bodyPr wrap="square" rtlCol="0">
            <a:spAutoFit/>
          </a:bodyPr>
          <a:lstStyle/>
          <a:p>
            <a:pPr algn="l"/>
            <a:r>
              <a:rPr lang="en-US" sz="2000" dirty="0">
                <a:solidFill>
                  <a:schemeClr val="tx1">
                    <a:lumMod val="65000"/>
                    <a:lumOff val="35000"/>
                  </a:schemeClr>
                </a:solidFill>
              </a:rPr>
              <a:t>K. </a:t>
            </a:r>
            <a:r>
              <a:rPr lang="en-US" sz="2000" dirty="0" err="1">
                <a:solidFill>
                  <a:schemeClr val="tx1">
                    <a:lumMod val="65000"/>
                    <a:lumOff val="35000"/>
                  </a:schemeClr>
                </a:solidFill>
              </a:rPr>
              <a:t>Crombé</a:t>
            </a:r>
            <a:r>
              <a:rPr lang="en-US" sz="2000" dirty="0">
                <a:solidFill>
                  <a:schemeClr val="tx1">
                    <a:lumMod val="65000"/>
                    <a:lumOff val="35000"/>
                  </a:schemeClr>
                </a:solidFill>
              </a:rPr>
              <a:t> et al., IAEA FEC (2023) </a:t>
            </a:r>
          </a:p>
        </p:txBody>
      </p:sp>
      <p:sp>
        <p:nvSpPr>
          <p:cNvPr id="9" name="TextBox 8">
            <a:extLst>
              <a:ext uri="{FF2B5EF4-FFF2-40B4-BE49-F238E27FC236}">
                <a16:creationId xmlns:a16="http://schemas.microsoft.com/office/drawing/2014/main" id="{79305038-862A-41D8-960A-DC30BB5A1389}"/>
              </a:ext>
            </a:extLst>
          </p:cNvPr>
          <p:cNvSpPr txBox="1"/>
          <p:nvPr/>
        </p:nvSpPr>
        <p:spPr>
          <a:xfrm>
            <a:off x="464870" y="5032250"/>
            <a:ext cx="5735960" cy="830997"/>
          </a:xfrm>
          <a:prstGeom prst="rect">
            <a:avLst/>
          </a:prstGeom>
          <a:noFill/>
        </p:spPr>
        <p:txBody>
          <a:bodyPr wrap="square" rtlCol="0">
            <a:spAutoFit/>
          </a:bodyPr>
          <a:lstStyle/>
          <a:p>
            <a:r>
              <a:rPr lang="en-US" sz="2400" dirty="0"/>
              <a:t>Obtained sputtering erosion rates at 3 A: 0.12 – 0.13 nm/h </a:t>
            </a:r>
          </a:p>
        </p:txBody>
      </p:sp>
      <p:pic>
        <p:nvPicPr>
          <p:cNvPr id="11" name="Picture 10" descr="A graph of a number of points&#10;&#10;Description automatically generated with medium confidence">
            <a:extLst>
              <a:ext uri="{FF2B5EF4-FFF2-40B4-BE49-F238E27FC236}">
                <a16:creationId xmlns:a16="http://schemas.microsoft.com/office/drawing/2014/main" id="{BC1A195A-6A53-3C34-9A56-9766D569EBF2}"/>
              </a:ext>
            </a:extLst>
          </p:cNvPr>
          <p:cNvPicPr>
            <a:picLocks noChangeAspect="1"/>
          </p:cNvPicPr>
          <p:nvPr/>
        </p:nvPicPr>
        <p:blipFill rotWithShape="1">
          <a:blip r:embed="rId3">
            <a:extLst>
              <a:ext uri="{28A0092B-C50C-407E-A947-70E740481C1C}">
                <a14:useLocalDpi xmlns:a14="http://schemas.microsoft.com/office/drawing/2010/main" val="0"/>
              </a:ext>
            </a:extLst>
          </a:blip>
          <a:srcRect l="1635" t="2535" r="2338" b="1536"/>
          <a:stretch/>
        </p:blipFill>
        <p:spPr>
          <a:xfrm>
            <a:off x="685233" y="1724798"/>
            <a:ext cx="3697590" cy="2921220"/>
          </a:xfrm>
          <a:prstGeom prst="rect">
            <a:avLst/>
          </a:prstGeom>
        </p:spPr>
      </p:pic>
      <p:sp>
        <p:nvSpPr>
          <p:cNvPr id="13" name="Content Placeholder 12">
            <a:extLst>
              <a:ext uri="{FF2B5EF4-FFF2-40B4-BE49-F238E27FC236}">
                <a16:creationId xmlns:a16="http://schemas.microsoft.com/office/drawing/2014/main" id="{7EEC4C84-A767-D5FE-9F91-7F8F1E65D1F0}"/>
              </a:ext>
            </a:extLst>
          </p:cNvPr>
          <p:cNvSpPr>
            <a:spLocks noGrp="1"/>
          </p:cNvSpPr>
          <p:nvPr>
            <p:ph idx="1"/>
          </p:nvPr>
        </p:nvSpPr>
        <p:spPr>
          <a:xfrm>
            <a:off x="5840076" y="1242312"/>
            <a:ext cx="5872548" cy="5283031"/>
          </a:xfrm>
        </p:spPr>
        <p:txBody>
          <a:bodyPr/>
          <a:lstStyle/>
          <a:p>
            <a:pPr marL="0" indent="0">
              <a:buNone/>
            </a:pPr>
            <a:r>
              <a:rPr lang="en-US" dirty="0"/>
              <a:t>Experimental erosion data on B+D layers:</a:t>
            </a:r>
          </a:p>
          <a:p>
            <a:pPr marL="0" indent="0">
              <a:buNone/>
            </a:pPr>
            <a:r>
              <a:rPr lang="en-US" dirty="0"/>
              <a:t>Exposure duration 3 h</a:t>
            </a:r>
          </a:p>
          <a:p>
            <a:pPr marL="0" indent="0">
              <a:buNone/>
            </a:pPr>
            <a:r>
              <a:rPr lang="en-US" dirty="0"/>
              <a:t>First results, data collected in March</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spcBef>
                <a:spcPts val="1800"/>
              </a:spcBef>
              <a:buNone/>
            </a:pPr>
            <a:r>
              <a:rPr lang="en-US" dirty="0">
                <a:sym typeface="Wingdings" panose="05000000000000000000" pitchFamily="2" charset="2"/>
              </a:rPr>
              <a:t> Erosion rates roughly 40 times higher</a:t>
            </a:r>
            <a:endParaRPr lang="en-US" dirty="0"/>
          </a:p>
        </p:txBody>
      </p:sp>
      <p:sp>
        <p:nvSpPr>
          <p:cNvPr id="3" name="TextBox 6">
            <a:extLst>
              <a:ext uri="{FF2B5EF4-FFF2-40B4-BE49-F238E27FC236}">
                <a16:creationId xmlns:a16="http://schemas.microsoft.com/office/drawing/2014/main" id="{5E57873A-11AC-7955-E102-FE9CBDA6D4BF}"/>
              </a:ext>
            </a:extLst>
          </p:cNvPr>
          <p:cNvSpPr txBox="1"/>
          <p:nvPr/>
        </p:nvSpPr>
        <p:spPr>
          <a:xfrm>
            <a:off x="9741462" y="4045875"/>
            <a:ext cx="2247818" cy="400110"/>
          </a:xfrm>
          <a:prstGeom prst="rect">
            <a:avLst/>
          </a:prstGeom>
          <a:noFill/>
        </p:spPr>
        <p:txBody>
          <a:bodyPr wrap="square" rtlCol="0">
            <a:spAutoFit/>
          </a:bodyPr>
          <a:lstStyle/>
          <a:p>
            <a:pPr algn="l"/>
            <a:r>
              <a:rPr lang="en-US" sz="2000" dirty="0">
                <a:solidFill>
                  <a:schemeClr val="tx1">
                    <a:lumMod val="65000"/>
                    <a:lumOff val="35000"/>
                  </a:schemeClr>
                </a:solidFill>
              </a:rPr>
              <a:t>Credit: A. </a:t>
            </a:r>
            <a:r>
              <a:rPr lang="en-US" sz="2000" dirty="0" err="1">
                <a:solidFill>
                  <a:schemeClr val="tx1">
                    <a:lumMod val="65000"/>
                    <a:lumOff val="35000"/>
                  </a:schemeClr>
                </a:solidFill>
              </a:rPr>
              <a:t>Bäckman</a:t>
            </a:r>
            <a:endParaRPr lang="en-US" sz="2000" dirty="0">
              <a:solidFill>
                <a:schemeClr val="tx1">
                  <a:lumMod val="65000"/>
                  <a:lumOff val="35000"/>
                </a:schemeClr>
              </a:solidFill>
            </a:endParaRPr>
          </a:p>
        </p:txBody>
      </p:sp>
      <p:graphicFrame>
        <p:nvGraphicFramePr>
          <p:cNvPr id="7" name="Content Placeholder 3">
            <a:extLst>
              <a:ext uri="{FF2B5EF4-FFF2-40B4-BE49-F238E27FC236}">
                <a16:creationId xmlns:a16="http://schemas.microsoft.com/office/drawing/2014/main" id="{1153982B-3B51-CC32-8749-27E217546FEE}"/>
              </a:ext>
            </a:extLst>
          </p:cNvPr>
          <p:cNvGraphicFramePr>
            <a:graphicFrameLocks/>
          </p:cNvGraphicFramePr>
          <p:nvPr>
            <p:extLst>
              <p:ext uri="{D42A27DB-BD31-4B8C-83A1-F6EECF244321}">
                <p14:modId xmlns:p14="http://schemas.microsoft.com/office/powerpoint/2010/main" val="448270304"/>
              </p:ext>
            </p:extLst>
          </p:nvPr>
        </p:nvGraphicFramePr>
        <p:xfrm>
          <a:off x="5884995" y="2670517"/>
          <a:ext cx="5136966" cy="1375358"/>
        </p:xfrm>
        <a:graphic>
          <a:graphicData uri="http://schemas.openxmlformats.org/drawingml/2006/table">
            <a:tbl>
              <a:tblPr firstCol="1" bandRow="1"/>
              <a:tblGrid>
                <a:gridCol w="2057406">
                  <a:extLst>
                    <a:ext uri="{9D8B030D-6E8A-4147-A177-3AD203B41FA5}">
                      <a16:colId xmlns:a16="http://schemas.microsoft.com/office/drawing/2014/main" val="3041775144"/>
                    </a:ext>
                  </a:extLst>
                </a:gridCol>
                <a:gridCol w="3079560">
                  <a:extLst>
                    <a:ext uri="{9D8B030D-6E8A-4147-A177-3AD203B41FA5}">
                      <a16:colId xmlns:a16="http://schemas.microsoft.com/office/drawing/2014/main" val="2926223275"/>
                    </a:ext>
                  </a:extLst>
                </a:gridCol>
              </a:tblGrid>
              <a:tr h="434454">
                <a:tc>
                  <a:txBody>
                    <a:bodyPr/>
                    <a:lstStyle/>
                    <a:p>
                      <a:pPr algn="just" fontAlgn="t" latinLnBrk="1">
                        <a:lnSpc>
                          <a:spcPct val="115000"/>
                        </a:lnSpc>
                        <a:spcBef>
                          <a:spcPts val="0"/>
                        </a:spcBef>
                        <a:spcAft>
                          <a:spcPts val="1000"/>
                        </a:spcAft>
                      </a:pPr>
                      <a:r>
                        <a:rPr lang="en-US" sz="24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GDC at 3A</a:t>
                      </a:r>
                      <a:endParaRPr lang="en-US" sz="2400" b="0" i="0" u="none" strike="noStrike" dirty="0">
                        <a:effectLst/>
                        <a:latin typeface="Calibri Light" panose="020F0302020204030204" pitchFamily="34" charset="0"/>
                        <a:cs typeface="Calibri Light" panose="020F0302020204030204" pitchFamily="34" charset="0"/>
                      </a:endParaRP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latinLnBrk="1">
                        <a:lnSpc>
                          <a:spcPct val="115000"/>
                        </a:lnSpc>
                        <a:spcBef>
                          <a:spcPts val="0"/>
                        </a:spcBef>
                        <a:spcAft>
                          <a:spcPts val="1000"/>
                        </a:spcAft>
                      </a:pPr>
                      <a:r>
                        <a:rPr lang="en-US" sz="2400" b="0" i="0" u="none" strike="noStrike" dirty="0">
                          <a:effectLst/>
                          <a:latin typeface="Calibri Light" panose="020F0302020204030204" pitchFamily="34" charset="0"/>
                          <a:cs typeface="Calibri Light" panose="020F0302020204030204" pitchFamily="34" charset="0"/>
                        </a:rPr>
                        <a:t>Erosion rate [nm/h]</a:t>
                      </a:r>
                    </a:p>
                  </a:txBody>
                  <a:tcPr marL="93919" marR="93919" marT="46960" marB="4696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8666202"/>
                  </a:ext>
                </a:extLst>
              </a:tr>
              <a:tr h="316872">
                <a:tc>
                  <a:txBody>
                    <a:bodyPr/>
                    <a:lstStyle/>
                    <a:p>
                      <a:pPr algn="just" fontAlgn="t" latinLnBrk="1">
                        <a:lnSpc>
                          <a:spcPct val="115000"/>
                        </a:lnSpc>
                        <a:spcBef>
                          <a:spcPts val="0"/>
                        </a:spcBef>
                        <a:spcAft>
                          <a:spcPts val="1000"/>
                        </a:spcAft>
                      </a:pPr>
                      <a:r>
                        <a:rPr lang="en-US" sz="2400" b="0" i="0" u="none" strike="noStrike" dirty="0">
                          <a:effectLst/>
                          <a:latin typeface="Calibri Light" panose="020F0302020204030204" pitchFamily="34" charset="0"/>
                          <a:cs typeface="Calibri Light" panose="020F0302020204030204" pitchFamily="34" charset="0"/>
                        </a:rPr>
                        <a:t>Sample I</a:t>
                      </a: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6E6F4"/>
                    </a:solidFill>
                  </a:tcPr>
                </a:tc>
                <a:tc>
                  <a:txBody>
                    <a:bodyPr/>
                    <a:lstStyle/>
                    <a:p>
                      <a:pPr algn="ctr" fontAlgn="t" latinLnBrk="1">
                        <a:lnSpc>
                          <a:spcPct val="115000"/>
                        </a:lnSpc>
                        <a:spcBef>
                          <a:spcPts val="0"/>
                        </a:spcBef>
                        <a:spcAft>
                          <a:spcPts val="1000"/>
                        </a:spcAft>
                      </a:pPr>
                      <a:r>
                        <a:rPr lang="en-US" sz="2400" b="0" i="0" u="none" strike="noStrike" dirty="0">
                          <a:effectLst/>
                          <a:latin typeface="Calibri Light" panose="020F0302020204030204" pitchFamily="34" charset="0"/>
                          <a:cs typeface="Calibri Light" panose="020F0302020204030204" pitchFamily="34" charset="0"/>
                        </a:rPr>
                        <a:t>5</a:t>
                      </a: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6E6F4"/>
                    </a:solidFill>
                  </a:tcPr>
                </a:tc>
                <a:extLst>
                  <a:ext uri="{0D108BD9-81ED-4DB2-BD59-A6C34878D82A}">
                    <a16:rowId xmlns:a16="http://schemas.microsoft.com/office/drawing/2014/main" val="3053610770"/>
                  </a:ext>
                </a:extLst>
              </a:tr>
              <a:tr h="326599">
                <a:tc>
                  <a:txBody>
                    <a:bodyPr/>
                    <a:lstStyle/>
                    <a:p>
                      <a:pPr marL="0" marR="0" lvl="0" indent="0" algn="just" defTabSz="685800" rtl="0" eaLnBrk="1" fontAlgn="auto" latinLnBrk="1" hangingPunct="1">
                        <a:lnSpc>
                          <a:spcPct val="115000"/>
                        </a:lnSpc>
                        <a:spcBef>
                          <a:spcPts val="0"/>
                        </a:spcBef>
                        <a:spcAft>
                          <a:spcPts val="1000"/>
                        </a:spcAft>
                        <a:buClrTx/>
                        <a:buSzTx/>
                        <a:buFontTx/>
                        <a:buNone/>
                        <a:tabLst/>
                        <a:defRPr/>
                      </a:pPr>
                      <a:r>
                        <a:rPr lang="en-US" sz="2400" b="0" i="0" u="none" strike="noStrike" dirty="0">
                          <a:effectLst/>
                          <a:latin typeface="Calibri Light" panose="020F0302020204030204" pitchFamily="34" charset="0"/>
                          <a:cs typeface="Calibri Light" panose="020F0302020204030204" pitchFamily="34" charset="0"/>
                        </a:rPr>
                        <a:t>Sample II</a:t>
                      </a:r>
                    </a:p>
                  </a:txBody>
                  <a:tcPr marL="67834" marR="67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t" latinLnBrk="1">
                        <a:lnSpc>
                          <a:spcPct val="115000"/>
                        </a:lnSpc>
                        <a:spcBef>
                          <a:spcPts val="0"/>
                        </a:spcBef>
                        <a:spcAft>
                          <a:spcPts val="1000"/>
                        </a:spcAft>
                      </a:pPr>
                      <a:r>
                        <a:rPr lang="en-US" sz="2400" b="0" i="0" u="none" strike="noStrike" dirty="0">
                          <a:effectLst/>
                          <a:latin typeface="Calibri Light" panose="020F0302020204030204" pitchFamily="34" charset="0"/>
                          <a:cs typeface="Calibri Light" panose="020F0302020204030204" pitchFamily="34" charset="0"/>
                        </a:rPr>
                        <a:t>5</a:t>
                      </a: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3388186"/>
                  </a:ext>
                </a:extLst>
              </a:tr>
            </a:tbl>
          </a:graphicData>
        </a:graphic>
      </p:graphicFrame>
      <p:sp>
        <p:nvSpPr>
          <p:cNvPr id="8" name="Textfeld 7">
            <a:extLst>
              <a:ext uri="{FF2B5EF4-FFF2-40B4-BE49-F238E27FC236}">
                <a16:creationId xmlns:a16="http://schemas.microsoft.com/office/drawing/2014/main" id="{6C73CBEB-0433-F454-013F-6B3D865D9DEF}"/>
              </a:ext>
            </a:extLst>
          </p:cNvPr>
          <p:cNvSpPr txBox="1"/>
          <p:nvPr/>
        </p:nvSpPr>
        <p:spPr>
          <a:xfrm>
            <a:off x="825624" y="804366"/>
            <a:ext cx="5014452" cy="830997"/>
          </a:xfrm>
          <a:prstGeom prst="rect">
            <a:avLst/>
          </a:prstGeom>
          <a:noFill/>
        </p:spPr>
        <p:txBody>
          <a:bodyPr wrap="square" rtlCol="0">
            <a:spAutoFit/>
          </a:bodyPr>
          <a:lstStyle/>
          <a:p>
            <a:r>
              <a:rPr lang="en-US" sz="2400" b="1" dirty="0"/>
              <a:t>H</a:t>
            </a:r>
            <a:r>
              <a:rPr lang="en-US" sz="2400" b="1" baseline="-25000" dirty="0"/>
              <a:t>2 </a:t>
            </a:r>
            <a:r>
              <a:rPr lang="en-US" sz="2400" b="1" dirty="0"/>
              <a:t>GDC plasma</a:t>
            </a:r>
          </a:p>
          <a:p>
            <a:r>
              <a:rPr lang="en-GB" sz="2400" dirty="0"/>
              <a:t>RFEA measurements:</a:t>
            </a:r>
          </a:p>
        </p:txBody>
      </p:sp>
      <p:sp>
        <p:nvSpPr>
          <p:cNvPr id="10" name="Textfeld 9">
            <a:extLst>
              <a:ext uri="{FF2B5EF4-FFF2-40B4-BE49-F238E27FC236}">
                <a16:creationId xmlns:a16="http://schemas.microsoft.com/office/drawing/2014/main" id="{AA3647DA-D1BE-6ABD-CA6E-E5E181BB61A1}"/>
              </a:ext>
            </a:extLst>
          </p:cNvPr>
          <p:cNvSpPr txBox="1"/>
          <p:nvPr/>
        </p:nvSpPr>
        <p:spPr>
          <a:xfrm>
            <a:off x="3031660" y="5839528"/>
            <a:ext cx="5616831" cy="461665"/>
          </a:xfrm>
          <a:prstGeom prst="rect">
            <a:avLst/>
          </a:prstGeom>
          <a:noFill/>
        </p:spPr>
        <p:txBody>
          <a:bodyPr wrap="square" rtlCol="0">
            <a:spAutoFit/>
          </a:bodyPr>
          <a:lstStyle/>
          <a:p>
            <a:pPr marL="457200" indent="-457200" algn="l">
              <a:buFont typeface="Wingdings" panose="05000000000000000000" pitchFamily="2" charset="2"/>
              <a:buChar char="Ø"/>
            </a:pPr>
            <a:r>
              <a:rPr lang="en-GB" sz="2400" b="1" dirty="0"/>
              <a:t>Possibly due to impurities in plasma</a:t>
            </a:r>
          </a:p>
        </p:txBody>
      </p:sp>
    </p:spTree>
    <p:extLst>
      <p:ext uri="{BB962C8B-B14F-4D97-AF65-F5344CB8AC3E}">
        <p14:creationId xmlns:p14="http://schemas.microsoft.com/office/powerpoint/2010/main" val="426948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3"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5058A-6123-6966-4536-C3BA25B5C67D}"/>
              </a:ext>
            </a:extLst>
          </p:cNvPr>
          <p:cNvSpPr>
            <a:spLocks noGrp="1"/>
          </p:cNvSpPr>
          <p:nvPr>
            <p:ph type="title"/>
          </p:nvPr>
        </p:nvSpPr>
        <p:spPr/>
        <p:txBody>
          <a:bodyPr/>
          <a:lstStyle/>
          <a:p>
            <a:r>
              <a:rPr lang="en-US" dirty="0"/>
              <a:t>Summary and outlook</a:t>
            </a:r>
          </a:p>
        </p:txBody>
      </p:sp>
      <p:sp>
        <p:nvSpPr>
          <p:cNvPr id="3" name="Content Placeholder 2">
            <a:extLst>
              <a:ext uri="{FF2B5EF4-FFF2-40B4-BE49-F238E27FC236}">
                <a16:creationId xmlns:a16="http://schemas.microsoft.com/office/drawing/2014/main" id="{CE2436FE-44E1-5063-1CE9-905EE20412E1}"/>
              </a:ext>
            </a:extLst>
          </p:cNvPr>
          <p:cNvSpPr>
            <a:spLocks noGrp="1"/>
          </p:cNvSpPr>
          <p:nvPr>
            <p:ph idx="1"/>
          </p:nvPr>
        </p:nvSpPr>
        <p:spPr>
          <a:xfrm>
            <a:off x="609600" y="836711"/>
            <a:ext cx="11103024" cy="5828773"/>
          </a:xfrm>
        </p:spPr>
        <p:txBody>
          <a:bodyPr>
            <a:normAutofit lnSpcReduction="10000"/>
          </a:bodyPr>
          <a:lstStyle/>
          <a:p>
            <a:pPr marL="0" indent="0">
              <a:buNone/>
            </a:pPr>
            <a:r>
              <a:rPr lang="en-GB" b="1" dirty="0">
                <a:solidFill>
                  <a:schemeClr val="tx2"/>
                </a:solidFill>
              </a:rPr>
              <a:t>Summary: </a:t>
            </a:r>
          </a:p>
          <a:p>
            <a:r>
              <a:rPr lang="en-GB" dirty="0"/>
              <a:t>Exposure of TEXTOR tiles: </a:t>
            </a:r>
          </a:p>
          <a:p>
            <a:pPr lvl="1"/>
            <a:r>
              <a:rPr lang="en-US" dirty="0">
                <a:sym typeface="Wingdings" panose="05000000000000000000" pitchFamily="2" charset="2"/>
              </a:rPr>
              <a:t>D removal from 4 kW ICWC input power.</a:t>
            </a:r>
          </a:p>
          <a:p>
            <a:pPr lvl="1"/>
            <a:r>
              <a:rPr lang="en-GB" dirty="0"/>
              <a:t>Inhomogeneous samples prove experiments with tokamak co-deposits difficult. </a:t>
            </a:r>
          </a:p>
          <a:p>
            <a:r>
              <a:rPr lang="en-US" dirty="0"/>
              <a:t>Exposure of sputter deposited B samples: </a:t>
            </a:r>
          </a:p>
          <a:p>
            <a:pPr lvl="1"/>
            <a:r>
              <a:rPr lang="en-US" dirty="0"/>
              <a:t>GDC erodes B at 0.15 nm/min in He plasmas.</a:t>
            </a:r>
          </a:p>
          <a:p>
            <a:pPr lvl="1"/>
            <a:r>
              <a:rPr lang="en-US" dirty="0"/>
              <a:t>More results in progress (PSI-26)</a:t>
            </a:r>
          </a:p>
          <a:p>
            <a:r>
              <a:rPr lang="en-US" dirty="0"/>
              <a:t>Sample erosion higher than expected from RFEA data</a:t>
            </a:r>
          </a:p>
          <a:p>
            <a:pPr marL="0" indent="0">
              <a:spcBef>
                <a:spcPts val="1800"/>
              </a:spcBef>
              <a:buNone/>
            </a:pPr>
            <a:r>
              <a:rPr lang="en-US" b="1" dirty="0">
                <a:solidFill>
                  <a:schemeClr val="tx2"/>
                </a:solidFill>
              </a:rPr>
              <a:t>Outlook: </a:t>
            </a:r>
          </a:p>
          <a:p>
            <a:r>
              <a:rPr lang="en-US" dirty="0"/>
              <a:t>Different materials: </a:t>
            </a:r>
          </a:p>
          <a:p>
            <a:pPr lvl="1"/>
            <a:r>
              <a:rPr lang="en-US" dirty="0"/>
              <a:t>Metallic substrates: Mo and W </a:t>
            </a:r>
          </a:p>
          <a:p>
            <a:pPr lvl="1"/>
            <a:r>
              <a:rPr lang="en-US" dirty="0"/>
              <a:t>Isotope exchange studies in W samples</a:t>
            </a:r>
          </a:p>
          <a:p>
            <a:pPr lvl="1"/>
            <a:r>
              <a:rPr lang="en-US" dirty="0"/>
              <a:t>More complex sputter deposited samples </a:t>
            </a:r>
          </a:p>
          <a:p>
            <a:r>
              <a:rPr lang="en-US" dirty="0"/>
              <a:t>ECWC exposures </a:t>
            </a:r>
          </a:p>
          <a:p>
            <a:r>
              <a:rPr lang="en-US" dirty="0"/>
              <a:t>Exposures at high sample temperatures</a:t>
            </a:r>
          </a:p>
          <a:p>
            <a:endParaRPr lang="en-US" dirty="0"/>
          </a:p>
        </p:txBody>
      </p:sp>
      <p:sp>
        <p:nvSpPr>
          <p:cNvPr id="4" name="Footer Placeholder 3">
            <a:extLst>
              <a:ext uri="{FF2B5EF4-FFF2-40B4-BE49-F238E27FC236}">
                <a16:creationId xmlns:a16="http://schemas.microsoft.com/office/drawing/2014/main" id="{ABADC2CA-3BAC-5C04-0AED-4EB6DE3D5D92}"/>
              </a:ext>
            </a:extLst>
          </p:cNvPr>
          <p:cNvSpPr>
            <a:spLocks noGrp="1"/>
          </p:cNvSpPr>
          <p:nvPr>
            <p:ph type="ftr" sz="quarter" idx="11"/>
          </p:nvPr>
        </p:nvSpPr>
        <p:spPr/>
        <p:txBody>
          <a:bodyPr/>
          <a:lstStyle/>
          <a:p>
            <a:r>
              <a:rPr lang="en-GB">
                <a:solidFill>
                  <a:prstClr val="white"/>
                </a:solidFill>
              </a:rPr>
              <a:t>Laura Dittrich | PWIE meeting | 10</a:t>
            </a:r>
            <a:r>
              <a:rPr lang="en-GB" baseline="30000">
                <a:solidFill>
                  <a:prstClr val="white"/>
                </a:solidFill>
              </a:rPr>
              <a:t>th</a:t>
            </a:r>
            <a:r>
              <a:rPr lang="en-GB">
                <a:solidFill>
                  <a:prstClr val="white"/>
                </a:solidFill>
              </a:rPr>
              <a:t> April 2024 </a:t>
            </a:r>
            <a:endParaRPr lang="en-GB" dirty="0">
              <a:solidFill>
                <a:prstClr val="white"/>
              </a:solidFill>
            </a:endParaRPr>
          </a:p>
        </p:txBody>
      </p:sp>
      <p:sp>
        <p:nvSpPr>
          <p:cNvPr id="5" name="Slide Number Placeholder 4">
            <a:extLst>
              <a:ext uri="{FF2B5EF4-FFF2-40B4-BE49-F238E27FC236}">
                <a16:creationId xmlns:a16="http://schemas.microsoft.com/office/drawing/2014/main" id="{9994BB0D-A4A5-6332-E15E-41FB151CF10A}"/>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dirty="0">
              <a:solidFill>
                <a:prstClr val="white"/>
              </a:solidFill>
            </a:endParaRPr>
          </a:p>
        </p:txBody>
      </p:sp>
      <p:cxnSp>
        <p:nvCxnSpPr>
          <p:cNvPr id="7" name="Straight Arrow Connector 6">
            <a:extLst>
              <a:ext uri="{FF2B5EF4-FFF2-40B4-BE49-F238E27FC236}">
                <a16:creationId xmlns:a16="http://schemas.microsoft.com/office/drawing/2014/main" id="{A113CC82-0EBE-2564-E601-C639AABF42CE}"/>
              </a:ext>
            </a:extLst>
          </p:cNvPr>
          <p:cNvCxnSpPr>
            <a:cxnSpLocks/>
          </p:cNvCxnSpPr>
          <p:nvPr/>
        </p:nvCxnSpPr>
        <p:spPr>
          <a:xfrm>
            <a:off x="5057775" y="4884055"/>
            <a:ext cx="2314575" cy="430895"/>
          </a:xfrm>
          <a:prstGeom prst="straightConnector1">
            <a:avLst/>
          </a:prstGeom>
          <a:ln w="38100">
            <a:solidFill>
              <a:srgbClr val="1F497D"/>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D0D32FC-571F-E50F-4364-39363F26A933}"/>
              </a:ext>
            </a:extLst>
          </p:cNvPr>
          <p:cNvCxnSpPr>
            <a:cxnSpLocks/>
          </p:cNvCxnSpPr>
          <p:nvPr/>
        </p:nvCxnSpPr>
        <p:spPr>
          <a:xfrm flipV="1">
            <a:off x="5953125" y="5572125"/>
            <a:ext cx="1419225" cy="561975"/>
          </a:xfrm>
          <a:prstGeom prst="straightConnector1">
            <a:avLst/>
          </a:prstGeom>
          <a:ln w="38100">
            <a:solidFill>
              <a:srgbClr val="1F497D"/>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F55AA68-E12E-5302-9EED-3815DD6724CA}"/>
              </a:ext>
            </a:extLst>
          </p:cNvPr>
          <p:cNvSpPr txBox="1"/>
          <p:nvPr/>
        </p:nvSpPr>
        <p:spPr>
          <a:xfrm>
            <a:off x="7372350" y="5163290"/>
            <a:ext cx="4543295" cy="523220"/>
          </a:xfrm>
          <a:prstGeom prst="rect">
            <a:avLst/>
          </a:prstGeom>
          <a:noFill/>
        </p:spPr>
        <p:txBody>
          <a:bodyPr wrap="none" rtlCol="0">
            <a:spAutoFit/>
          </a:bodyPr>
          <a:lstStyle/>
          <a:p>
            <a:pPr algn="l"/>
            <a:r>
              <a:rPr lang="en-US" sz="2800" dirty="0"/>
              <a:t>Possible contribution to ITER </a:t>
            </a:r>
          </a:p>
        </p:txBody>
      </p:sp>
    </p:spTree>
    <p:extLst>
      <p:ext uri="{BB962C8B-B14F-4D97-AF65-F5344CB8AC3E}">
        <p14:creationId xmlns:p14="http://schemas.microsoft.com/office/powerpoint/2010/main" val="137208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E04CDE-42EC-DAEE-CEF5-3048FFCD9D37}"/>
              </a:ext>
            </a:extLst>
          </p:cNvPr>
          <p:cNvSpPr>
            <a:spLocks noGrp="1"/>
          </p:cNvSpPr>
          <p:nvPr>
            <p:ph idx="1"/>
          </p:nvPr>
        </p:nvSpPr>
        <p:spPr>
          <a:xfrm>
            <a:off x="627355" y="3069453"/>
            <a:ext cx="11103024" cy="719093"/>
          </a:xfrm>
        </p:spPr>
        <p:txBody>
          <a:bodyPr>
            <a:normAutofit lnSpcReduction="10000"/>
          </a:bodyPr>
          <a:lstStyle/>
          <a:p>
            <a:pPr marL="0" indent="0" algn="ctr">
              <a:buNone/>
            </a:pPr>
            <a:r>
              <a:rPr lang="en-US" sz="4500" dirty="0">
                <a:solidFill>
                  <a:srgbClr val="1F497D"/>
                </a:solidFill>
              </a:rPr>
              <a:t>Thank you for your attention!</a:t>
            </a:r>
          </a:p>
        </p:txBody>
      </p:sp>
      <p:sp>
        <p:nvSpPr>
          <p:cNvPr id="4" name="Footer Placeholder 3">
            <a:extLst>
              <a:ext uri="{FF2B5EF4-FFF2-40B4-BE49-F238E27FC236}">
                <a16:creationId xmlns:a16="http://schemas.microsoft.com/office/drawing/2014/main" id="{59EA3787-9B4E-75FC-7080-FFF905FE5EC7}"/>
              </a:ext>
            </a:extLst>
          </p:cNvPr>
          <p:cNvSpPr>
            <a:spLocks noGrp="1"/>
          </p:cNvSpPr>
          <p:nvPr>
            <p:ph type="ftr" sz="quarter" idx="11"/>
          </p:nvPr>
        </p:nvSpPr>
        <p:spPr/>
        <p:txBody>
          <a:bodyPr/>
          <a:lstStyle/>
          <a:p>
            <a:r>
              <a:rPr lang="en-GB">
                <a:solidFill>
                  <a:prstClr val="white"/>
                </a:solidFill>
              </a:rPr>
              <a:t>Laura Dittrich | PWIE meeting | 10</a:t>
            </a:r>
            <a:r>
              <a:rPr lang="en-GB" baseline="30000">
                <a:solidFill>
                  <a:prstClr val="white"/>
                </a:solidFill>
              </a:rPr>
              <a:t>th</a:t>
            </a:r>
            <a:r>
              <a:rPr lang="en-GB">
                <a:solidFill>
                  <a:prstClr val="white"/>
                </a:solidFill>
              </a:rPr>
              <a:t> April 2024 </a:t>
            </a:r>
            <a:endParaRPr lang="en-GB" dirty="0">
              <a:solidFill>
                <a:prstClr val="white"/>
              </a:solidFill>
            </a:endParaRPr>
          </a:p>
        </p:txBody>
      </p:sp>
      <p:sp>
        <p:nvSpPr>
          <p:cNvPr id="5" name="Slide Number Placeholder 4">
            <a:extLst>
              <a:ext uri="{FF2B5EF4-FFF2-40B4-BE49-F238E27FC236}">
                <a16:creationId xmlns:a16="http://schemas.microsoft.com/office/drawing/2014/main" id="{02DC0EF8-6ACD-D88A-54BC-BCEEDE0FB696}"/>
              </a:ext>
            </a:extLst>
          </p:cNvPr>
          <p:cNvSpPr>
            <a:spLocks noGrp="1"/>
          </p:cNvSpPr>
          <p:nvPr>
            <p:ph type="sldNum" sz="quarter" idx="12"/>
          </p:nvPr>
        </p:nvSpPr>
        <p:spPr/>
        <p:txBody>
          <a:bodyPr/>
          <a:lstStyle/>
          <a:p>
            <a:fld id="{6A6D9FA1-99C7-4910-8E32-B85D378B0060}" type="slidenum">
              <a:rPr lang="en-GB" smtClean="0">
                <a:solidFill>
                  <a:prstClr val="white"/>
                </a:solidFill>
              </a:rPr>
              <a:pPr/>
              <a:t>19</a:t>
            </a:fld>
            <a:endParaRPr lang="en-GB" dirty="0">
              <a:solidFill>
                <a:prstClr val="white"/>
              </a:solidFill>
            </a:endParaRPr>
          </a:p>
        </p:txBody>
      </p:sp>
      <p:sp>
        <p:nvSpPr>
          <p:cNvPr id="7" name="Title 6">
            <a:extLst>
              <a:ext uri="{FF2B5EF4-FFF2-40B4-BE49-F238E27FC236}">
                <a16:creationId xmlns:a16="http://schemas.microsoft.com/office/drawing/2014/main" id="{BEF142DB-C35A-FC9F-5538-45466942FE76}"/>
              </a:ext>
            </a:extLst>
          </p:cNvPr>
          <p:cNvSpPr>
            <a:spLocks noGrp="1"/>
          </p:cNvSpPr>
          <p:nvPr>
            <p:ph type="title"/>
          </p:nvPr>
        </p:nvSpPr>
        <p:spPr/>
        <p:txBody>
          <a:bodyPr/>
          <a:lstStyle/>
          <a:p>
            <a:endParaRPr lang="en-US"/>
          </a:p>
        </p:txBody>
      </p:sp>
      <p:sp>
        <p:nvSpPr>
          <p:cNvPr id="8" name="Text Placeholder 2">
            <a:extLst>
              <a:ext uri="{FF2B5EF4-FFF2-40B4-BE49-F238E27FC236}">
                <a16:creationId xmlns:a16="http://schemas.microsoft.com/office/drawing/2014/main" id="{5C5CF5CD-C439-F349-39CC-24665F4497FA}"/>
              </a:ext>
            </a:extLst>
          </p:cNvPr>
          <p:cNvSpPr txBox="1">
            <a:spLocks/>
          </p:cNvSpPr>
          <p:nvPr/>
        </p:nvSpPr>
        <p:spPr>
          <a:xfrm>
            <a:off x="746608" y="4952461"/>
            <a:ext cx="10698783" cy="1603309"/>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r>
              <a:rPr lang="en-US" sz="2200" dirty="0"/>
              <a:t>And great thanks to my colleagues:</a:t>
            </a:r>
          </a:p>
          <a:p>
            <a:pPr algn="ctr"/>
            <a:r>
              <a:rPr lang="en-US" sz="2200" dirty="0"/>
              <a:t>A. </a:t>
            </a:r>
            <a:r>
              <a:rPr lang="en-US" sz="2200" dirty="0" err="1"/>
              <a:t>Goriaev</a:t>
            </a:r>
            <a:r>
              <a:rPr lang="en-US" sz="2200" dirty="0"/>
              <a:t>, P. </a:t>
            </a:r>
            <a:r>
              <a:rPr lang="en-US" sz="2200" dirty="0" err="1"/>
              <a:t>Petersson</a:t>
            </a:r>
            <a:r>
              <a:rPr lang="en-US" sz="2200" dirty="0"/>
              <a:t>, D. López-Rodríguez, K. </a:t>
            </a:r>
            <a:r>
              <a:rPr lang="en-US" sz="2200" dirty="0" err="1"/>
              <a:t>Crombé</a:t>
            </a:r>
            <a:r>
              <a:rPr lang="en-US" sz="2200" dirty="0"/>
              <a:t>, Y. </a:t>
            </a:r>
            <a:r>
              <a:rPr lang="en-US" sz="2200" dirty="0" err="1"/>
              <a:t>Kovtun</a:t>
            </a:r>
            <a:r>
              <a:rPr lang="en-US" sz="2200" dirty="0"/>
              <a:t>, S. </a:t>
            </a:r>
            <a:r>
              <a:rPr lang="en-US" sz="2200" dirty="0" err="1"/>
              <a:t>Möller</a:t>
            </a:r>
            <a:r>
              <a:rPr lang="en-US" sz="2200" dirty="0"/>
              <a:t>, J. </a:t>
            </a:r>
            <a:r>
              <a:rPr lang="en-US" sz="2200" dirty="0" err="1"/>
              <a:t>Buermans</a:t>
            </a:r>
            <a:r>
              <a:rPr lang="en-US" sz="2200" dirty="0"/>
              <a:t>,  E. </a:t>
            </a:r>
            <a:r>
              <a:rPr lang="en-US" sz="2200" dirty="0" err="1"/>
              <a:t>Pitthan</a:t>
            </a:r>
            <a:r>
              <a:rPr lang="en-US" sz="2200" dirty="0"/>
              <a:t>, M. </a:t>
            </a:r>
            <a:r>
              <a:rPr lang="en-US" sz="2200" dirty="0" err="1"/>
              <a:t>Verstraeten</a:t>
            </a:r>
            <a:r>
              <a:rPr lang="en-US" sz="2200" dirty="0"/>
              <a:t>, A. </a:t>
            </a:r>
            <a:r>
              <a:rPr lang="en-US" sz="2200" dirty="0" err="1"/>
              <a:t>Adriaens</a:t>
            </a:r>
            <a:r>
              <a:rPr lang="en-US" sz="2200" dirty="0"/>
              <a:t>, S. </a:t>
            </a:r>
            <a:r>
              <a:rPr lang="en-US" sz="2200" dirty="0" err="1"/>
              <a:t>Brezinsek</a:t>
            </a:r>
            <a:r>
              <a:rPr lang="en-US" sz="2200" dirty="0"/>
              <a:t>, T. </a:t>
            </a:r>
            <a:r>
              <a:rPr lang="en-US" sz="2200" dirty="0" err="1"/>
              <a:t>Wauters</a:t>
            </a:r>
            <a:r>
              <a:rPr lang="en-US" sz="2200" dirty="0"/>
              <a:t>, M. Rubel</a:t>
            </a:r>
          </a:p>
        </p:txBody>
      </p:sp>
    </p:spTree>
    <p:extLst>
      <p:ext uri="{BB962C8B-B14F-4D97-AF65-F5344CB8AC3E}">
        <p14:creationId xmlns:p14="http://schemas.microsoft.com/office/powerpoint/2010/main" val="3310963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0E920-87A6-F2C4-6B8C-6F790C657841}"/>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FC3E9FBE-C1AF-70B5-2E21-1D1B8FF7E69F}"/>
              </a:ext>
            </a:extLst>
          </p:cNvPr>
          <p:cNvSpPr>
            <a:spLocks noGrp="1"/>
          </p:cNvSpPr>
          <p:nvPr>
            <p:ph idx="1"/>
          </p:nvPr>
        </p:nvSpPr>
        <p:spPr>
          <a:xfrm>
            <a:off x="609600" y="1076325"/>
            <a:ext cx="11103024" cy="5449019"/>
          </a:xfrm>
        </p:spPr>
        <p:txBody>
          <a:bodyPr>
            <a:normAutofit/>
          </a:bodyPr>
          <a:lstStyle/>
          <a:p>
            <a:pPr marL="0" indent="0">
              <a:buNone/>
            </a:pPr>
            <a:r>
              <a:rPr lang="en-US" b="1" dirty="0"/>
              <a:t>Part I:</a:t>
            </a:r>
            <a:r>
              <a:rPr lang="en-US" dirty="0"/>
              <a:t> Sample load lock system</a:t>
            </a:r>
          </a:p>
          <a:p>
            <a:r>
              <a:rPr lang="en-US" dirty="0"/>
              <a:t>Sample handling at TOMAS</a:t>
            </a:r>
          </a:p>
          <a:p>
            <a:r>
              <a:rPr lang="en-US" dirty="0"/>
              <a:t>Retarding Field Energy Analyzer (RFEA)</a:t>
            </a:r>
          </a:p>
          <a:p>
            <a:r>
              <a:rPr lang="en-US" dirty="0"/>
              <a:t>Planned upgrades to the sample handling system</a:t>
            </a:r>
          </a:p>
          <a:p>
            <a:pPr marL="0" indent="0">
              <a:spcBef>
                <a:spcPts val="2400"/>
              </a:spcBef>
              <a:buNone/>
            </a:pPr>
            <a:endParaRPr lang="en-US" b="1" dirty="0"/>
          </a:p>
          <a:p>
            <a:pPr marL="0" indent="0">
              <a:spcBef>
                <a:spcPts val="600"/>
              </a:spcBef>
              <a:buNone/>
            </a:pPr>
            <a:r>
              <a:rPr lang="en-US" b="1" dirty="0"/>
              <a:t>Part II: </a:t>
            </a:r>
            <a:r>
              <a:rPr lang="en-US" dirty="0"/>
              <a:t>Exposure of </a:t>
            </a:r>
            <a:r>
              <a:rPr lang="en-US" dirty="0" err="1"/>
              <a:t>boronized</a:t>
            </a:r>
            <a:r>
              <a:rPr lang="en-US" dirty="0"/>
              <a:t> samples</a:t>
            </a:r>
          </a:p>
          <a:p>
            <a:r>
              <a:rPr lang="en-US" dirty="0"/>
              <a:t>Exposure proceedings</a:t>
            </a:r>
          </a:p>
          <a:p>
            <a:pPr>
              <a:spcBef>
                <a:spcPts val="528"/>
              </a:spcBef>
            </a:pPr>
            <a:r>
              <a:rPr lang="en-GB" dirty="0"/>
              <a:t>Tokamak co-deposit samples</a:t>
            </a:r>
            <a:r>
              <a:rPr lang="en-US" dirty="0"/>
              <a:t> from TEXTOR tiles</a:t>
            </a:r>
          </a:p>
          <a:p>
            <a:pPr>
              <a:spcBef>
                <a:spcPts val="528"/>
              </a:spcBef>
            </a:pPr>
            <a:r>
              <a:rPr lang="en-US" dirty="0"/>
              <a:t>Sputter deposited B samples</a:t>
            </a:r>
          </a:p>
          <a:p>
            <a:pPr>
              <a:spcBef>
                <a:spcPts val="528"/>
              </a:spcBef>
            </a:pPr>
            <a:r>
              <a:rPr lang="en-US" dirty="0"/>
              <a:t>Comparison of RFEA data with sample erosion</a:t>
            </a:r>
          </a:p>
          <a:p>
            <a:pPr>
              <a:spcBef>
                <a:spcPts val="528"/>
              </a:spcBef>
            </a:pPr>
            <a:r>
              <a:rPr lang="en-US" dirty="0"/>
              <a:t>Summary and future plans </a:t>
            </a:r>
          </a:p>
        </p:txBody>
      </p:sp>
      <p:sp>
        <p:nvSpPr>
          <p:cNvPr id="4" name="Footer Placeholder 3">
            <a:extLst>
              <a:ext uri="{FF2B5EF4-FFF2-40B4-BE49-F238E27FC236}">
                <a16:creationId xmlns:a16="http://schemas.microsoft.com/office/drawing/2014/main" id="{57A07ADB-1C52-7468-E004-9B964A66C0D1}"/>
              </a:ext>
            </a:extLst>
          </p:cNvPr>
          <p:cNvSpPr>
            <a:spLocks noGrp="1"/>
          </p:cNvSpPr>
          <p:nvPr>
            <p:ph type="ftr" sz="quarter" idx="11"/>
          </p:nvPr>
        </p:nvSpPr>
        <p:spPr/>
        <p:txBody>
          <a:bodyPr/>
          <a:lstStyle/>
          <a:p>
            <a:r>
              <a:rPr lang="en-GB" dirty="0">
                <a:solidFill>
                  <a:prstClr val="white"/>
                </a:solidFill>
              </a:rPr>
              <a:t>Laura Dittrich | PWIE meeting | 10</a:t>
            </a:r>
            <a:r>
              <a:rPr lang="en-GB" baseline="30000" dirty="0">
                <a:solidFill>
                  <a:prstClr val="white"/>
                </a:solidFill>
              </a:rPr>
              <a:t>th</a:t>
            </a:r>
            <a:r>
              <a:rPr lang="en-GB" dirty="0">
                <a:solidFill>
                  <a:prstClr val="white"/>
                </a:solidFill>
              </a:rPr>
              <a:t> April 2024 </a:t>
            </a:r>
          </a:p>
        </p:txBody>
      </p:sp>
      <p:sp>
        <p:nvSpPr>
          <p:cNvPr id="5" name="Slide Number Placeholder 4">
            <a:extLst>
              <a:ext uri="{FF2B5EF4-FFF2-40B4-BE49-F238E27FC236}">
                <a16:creationId xmlns:a16="http://schemas.microsoft.com/office/drawing/2014/main" id="{DE02D94A-80B0-312B-A242-79BEE570D6B4}"/>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Tree>
    <p:extLst>
      <p:ext uri="{BB962C8B-B14F-4D97-AF65-F5344CB8AC3E}">
        <p14:creationId xmlns:p14="http://schemas.microsoft.com/office/powerpoint/2010/main" val="390688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240F4-1F2E-7FA8-B1E3-85B8772C2720}"/>
              </a:ext>
            </a:extLst>
          </p:cNvPr>
          <p:cNvSpPr>
            <a:spLocks noGrp="1"/>
          </p:cNvSpPr>
          <p:nvPr>
            <p:ph type="title"/>
          </p:nvPr>
        </p:nvSpPr>
        <p:spPr/>
        <p:txBody>
          <a:bodyPr/>
          <a:lstStyle/>
          <a:p>
            <a:r>
              <a:rPr lang="en-US" dirty="0"/>
              <a:t>TOMAS results presented and published: </a:t>
            </a:r>
          </a:p>
        </p:txBody>
      </p:sp>
      <p:sp>
        <p:nvSpPr>
          <p:cNvPr id="3" name="Content Placeholder 2">
            <a:extLst>
              <a:ext uri="{FF2B5EF4-FFF2-40B4-BE49-F238E27FC236}">
                <a16:creationId xmlns:a16="http://schemas.microsoft.com/office/drawing/2014/main" id="{A953EC45-839A-A9A0-1234-F60170339404}"/>
              </a:ext>
            </a:extLst>
          </p:cNvPr>
          <p:cNvSpPr>
            <a:spLocks noGrp="1"/>
          </p:cNvSpPr>
          <p:nvPr>
            <p:ph idx="1"/>
          </p:nvPr>
        </p:nvSpPr>
        <p:spPr>
          <a:xfrm>
            <a:off x="544488" y="1031945"/>
            <a:ext cx="11103024" cy="5688632"/>
          </a:xfrm>
        </p:spPr>
        <p:txBody>
          <a:bodyPr>
            <a:normAutofit/>
          </a:bodyPr>
          <a:lstStyle/>
          <a:p>
            <a:r>
              <a:rPr lang="en-US" sz="1400" dirty="0"/>
              <a:t>A. </a:t>
            </a:r>
            <a:r>
              <a:rPr lang="en-US" sz="1400" dirty="0" err="1"/>
              <a:t>Goriaev</a:t>
            </a:r>
            <a:r>
              <a:rPr lang="en-US" sz="1400" dirty="0"/>
              <a:t> et al., “The upgraded TOMAS device: A toroidal plasma facility for wall conditioning, plasma production, and plasma–surface interaction studies” , Rev. Sci. </a:t>
            </a:r>
            <a:r>
              <a:rPr lang="en-US" sz="1400" dirty="0" err="1"/>
              <a:t>Instrum</a:t>
            </a:r>
            <a:r>
              <a:rPr lang="en-US" sz="1400" dirty="0"/>
              <a:t>. 92, 023506 (</a:t>
            </a:r>
            <a:r>
              <a:rPr lang="en-US" sz="1400" b="1" dirty="0"/>
              <a:t>2021</a:t>
            </a:r>
            <a:r>
              <a:rPr lang="en-US" sz="1400" dirty="0"/>
              <a:t>)</a:t>
            </a:r>
          </a:p>
          <a:p>
            <a:r>
              <a:rPr lang="en-US" sz="1400" dirty="0"/>
              <a:t>S. Moon et al., “Characterization of neutral particle fluxes from ICWC and ECWC plasmas in the TOMAS facility”, Phys. Scr. 96 124025 (</a:t>
            </a:r>
            <a:r>
              <a:rPr lang="en-US" sz="1400" b="1" dirty="0"/>
              <a:t>2021</a:t>
            </a:r>
            <a:r>
              <a:rPr lang="en-US" sz="1400" dirty="0"/>
              <a:t>)</a:t>
            </a:r>
          </a:p>
          <a:p>
            <a:r>
              <a:rPr lang="en-US" sz="1400" dirty="0"/>
              <a:t>L. Dittrich et al., “Assessment of erosion efficiency and isotope exchange in tokamak co-deposits exposed to wall conditioning plasmas in TOMAS facility”, presented at 25th International Conference on Plasma Surface Interaction in Controlled Fusion Devices (PSI-25), Online Meeting, June </a:t>
            </a:r>
            <a:r>
              <a:rPr lang="en-US" sz="1400" b="1" dirty="0"/>
              <a:t>2022</a:t>
            </a:r>
          </a:p>
          <a:p>
            <a:r>
              <a:rPr lang="en-US" sz="1400" dirty="0"/>
              <a:t>Y. </a:t>
            </a:r>
            <a:r>
              <a:rPr lang="en-US" sz="1400" dirty="0" err="1"/>
              <a:t>Kovtun</a:t>
            </a:r>
            <a:r>
              <a:rPr lang="en-US" sz="1400" dirty="0"/>
              <a:t> et al., “Overview of TOMAS plasma diagnostics”, 6th International Conference Frontiers in Diagnostics Technologies, ENEA Frascati Research Centre, Frascati, Italy 19–21 October </a:t>
            </a:r>
            <a:r>
              <a:rPr lang="en-US" sz="1400" b="1" dirty="0"/>
              <a:t>2022</a:t>
            </a:r>
            <a:r>
              <a:rPr lang="en-US" sz="1400" dirty="0"/>
              <a:t>, 2023 JINST 18 C02034</a:t>
            </a:r>
          </a:p>
          <a:p>
            <a:r>
              <a:rPr lang="en-US" sz="1400" dirty="0"/>
              <a:t>A. </a:t>
            </a:r>
            <a:r>
              <a:rPr lang="en-US" sz="1400" dirty="0" err="1"/>
              <a:t>Goriaev</a:t>
            </a:r>
            <a:r>
              <a:rPr lang="en-US" sz="1400" dirty="0"/>
              <a:t> et al., “First studies of local ion fluxes in radio frequency plasmas for ion cyclotron wall conditioning applications in the TOMAS device”, </a:t>
            </a:r>
            <a:r>
              <a:rPr lang="pl-PL" sz="1400" dirty="0"/>
              <a:t>AIP Conf. Proc. 2984, 040007 (</a:t>
            </a:r>
            <a:r>
              <a:rPr lang="pl-PL" sz="1400" b="1" dirty="0"/>
              <a:t>2023</a:t>
            </a:r>
            <a:r>
              <a:rPr lang="pl-PL" sz="1400" dirty="0"/>
              <a:t>)</a:t>
            </a:r>
            <a:endParaRPr lang="en-US" sz="1400" dirty="0"/>
          </a:p>
          <a:p>
            <a:r>
              <a:rPr lang="en-US" sz="1400" dirty="0"/>
              <a:t>K. </a:t>
            </a:r>
            <a:r>
              <a:rPr lang="en-US" sz="1400" dirty="0" err="1"/>
              <a:t>Crombé</a:t>
            </a:r>
            <a:r>
              <a:rPr lang="en-US" sz="1400" dirty="0"/>
              <a:t> et al., “Radio frequency plasma production on the TOMAS device”, </a:t>
            </a:r>
            <a:r>
              <a:rPr lang="pl-PL" sz="1400" dirty="0"/>
              <a:t>AIP Conf. Proc. 2984, 040005 (</a:t>
            </a:r>
            <a:r>
              <a:rPr lang="pl-PL" sz="1400" b="1" dirty="0"/>
              <a:t>2023</a:t>
            </a:r>
            <a:r>
              <a:rPr lang="pl-PL" sz="1400" dirty="0"/>
              <a:t>)</a:t>
            </a:r>
            <a:endParaRPr lang="en-US" sz="1400" dirty="0"/>
          </a:p>
          <a:p>
            <a:r>
              <a:rPr lang="en-US" sz="1400" dirty="0"/>
              <a:t>Y. </a:t>
            </a:r>
            <a:r>
              <a:rPr lang="en-US" sz="1400" dirty="0" err="1"/>
              <a:t>Kovtun</a:t>
            </a:r>
            <a:r>
              <a:rPr lang="en-US" sz="1400" dirty="0"/>
              <a:t> et al., “Measurement of hydrogen plasma parameters of the combined ECR+RF discharge in the TOMAS facility”, </a:t>
            </a:r>
            <a:r>
              <a:rPr lang="pl-PL" sz="1400" dirty="0"/>
              <a:t>AIP Conf. Proc. 2984, 110001 (</a:t>
            </a:r>
            <a:r>
              <a:rPr lang="pl-PL" sz="1400" b="1" dirty="0"/>
              <a:t>2023</a:t>
            </a:r>
            <a:r>
              <a:rPr lang="pl-PL" sz="1400" dirty="0"/>
              <a:t>)</a:t>
            </a:r>
            <a:endParaRPr lang="en-US" sz="1400" dirty="0"/>
          </a:p>
          <a:p>
            <a:r>
              <a:rPr lang="en-US" sz="1400" dirty="0"/>
              <a:t>J. </a:t>
            </a:r>
            <a:r>
              <a:rPr lang="en-US" sz="1400" dirty="0" err="1"/>
              <a:t>Buermans</a:t>
            </a:r>
            <a:r>
              <a:rPr lang="en-US" sz="1400" dirty="0"/>
              <a:t> et al., “X-Mode Electron Cyclotron Heating Scenarios Beyond the Cut-off Density”, </a:t>
            </a:r>
            <a:r>
              <a:rPr lang="pl-PL" sz="1400" dirty="0"/>
              <a:t>AIP Conf. Proc. 2984, 110003 (</a:t>
            </a:r>
            <a:r>
              <a:rPr lang="pl-PL" sz="1400" b="1" dirty="0"/>
              <a:t>2023</a:t>
            </a:r>
            <a:r>
              <a:rPr lang="pl-PL" sz="1400" dirty="0"/>
              <a:t>)</a:t>
            </a:r>
            <a:endParaRPr lang="en-US" sz="1400" dirty="0"/>
          </a:p>
          <a:p>
            <a:r>
              <a:rPr lang="en-US" sz="1400" dirty="0"/>
              <a:t>D. López-Rodríguez et al., “</a:t>
            </a:r>
            <a:r>
              <a:rPr lang="en-US" sz="1400" dirty="0" err="1"/>
              <a:t>Characterisation</a:t>
            </a:r>
            <a:r>
              <a:rPr lang="en-US" sz="1400" dirty="0"/>
              <a:t> of radio frequency plasmas in the upgraded TOMAS device”, </a:t>
            </a:r>
            <a:r>
              <a:rPr lang="pl-PL" sz="1400" dirty="0"/>
              <a:t>AIP Conf. Proc. 2984, 040006 (</a:t>
            </a:r>
            <a:r>
              <a:rPr lang="pl-PL" sz="1400" b="1" dirty="0"/>
              <a:t>2023</a:t>
            </a:r>
            <a:r>
              <a:rPr lang="pl-PL" sz="1400" dirty="0"/>
              <a:t>)</a:t>
            </a:r>
            <a:endParaRPr lang="en-US" sz="1400" dirty="0"/>
          </a:p>
          <a:p>
            <a:r>
              <a:rPr lang="en-US" sz="1400" dirty="0"/>
              <a:t>A. </a:t>
            </a:r>
            <a:r>
              <a:rPr lang="en-US" sz="1400" dirty="0" err="1"/>
              <a:t>Goriaev</a:t>
            </a:r>
            <a:r>
              <a:rPr lang="en-US" sz="1400" dirty="0"/>
              <a:t> et al., “</a:t>
            </a:r>
            <a:r>
              <a:rPr lang="en-US" altLang="en-US" sz="1400" dirty="0"/>
              <a:t>Studies of </a:t>
            </a:r>
            <a:r>
              <a:rPr lang="en-US" altLang="en-US" sz="1400" dirty="0" err="1"/>
              <a:t>boronization</a:t>
            </a:r>
            <a:r>
              <a:rPr lang="en-US" altLang="en-US" sz="1400" dirty="0"/>
              <a:t> layer erosion by Ion Cyclotron Wall Conditioning plasmas in W7-X - like conditions at TOMAS”,  Poster presentation at SOFE, 30</a:t>
            </a:r>
            <a:r>
              <a:rPr lang="en-US" altLang="en-US" sz="1400" baseline="30000" dirty="0"/>
              <a:t>th</a:t>
            </a:r>
            <a:r>
              <a:rPr lang="en-US" altLang="en-US" sz="1400" dirty="0"/>
              <a:t> IEEE Symposium on Fusion Engineering, July (</a:t>
            </a:r>
            <a:r>
              <a:rPr lang="en-US" altLang="en-US" sz="1400" b="1" dirty="0"/>
              <a:t>2023</a:t>
            </a:r>
            <a:r>
              <a:rPr lang="en-US" altLang="en-US" sz="1400" dirty="0"/>
              <a:t>)</a:t>
            </a:r>
            <a:endParaRPr lang="en-US" sz="1400" dirty="0"/>
          </a:p>
          <a:p>
            <a:r>
              <a:rPr lang="en-US" sz="1400" dirty="0"/>
              <a:t>K. </a:t>
            </a:r>
            <a:r>
              <a:rPr lang="en-US" sz="1400" dirty="0" err="1"/>
              <a:t>Crombé</a:t>
            </a:r>
            <a:r>
              <a:rPr lang="en-US" sz="1400" dirty="0"/>
              <a:t> et al., “PLASMA CHARACTERISATION AND WALL CONDITIONING STUDIES ON THE TOMAS DEVICE”, IAEA-CN-316-1890 (</a:t>
            </a:r>
            <a:r>
              <a:rPr lang="en-US" sz="1400" b="1" dirty="0"/>
              <a:t>2023</a:t>
            </a:r>
            <a:r>
              <a:rPr lang="en-US" sz="1400" dirty="0"/>
              <a:t>)</a:t>
            </a:r>
          </a:p>
          <a:p>
            <a:r>
              <a:rPr lang="en-US" sz="1400" dirty="0"/>
              <a:t>P. </a:t>
            </a:r>
            <a:r>
              <a:rPr lang="en-US" sz="1400" dirty="0" err="1"/>
              <a:t>Petersson</a:t>
            </a:r>
            <a:r>
              <a:rPr lang="en-US" sz="1400" dirty="0"/>
              <a:t> et al., “The influence of plasma parameters and electrical connection on the efficiency of wall conditioning plasmas in TOMAS facility”, presented at 19th International Conference on Plasma-Facing Materials and Components for Fusion Applications, Bonn, 22 – 26 May </a:t>
            </a:r>
            <a:r>
              <a:rPr lang="en-US" sz="1400" b="1" dirty="0"/>
              <a:t>2023</a:t>
            </a:r>
          </a:p>
          <a:p>
            <a:r>
              <a:rPr lang="en-US" sz="1400" dirty="0"/>
              <a:t>K. </a:t>
            </a:r>
            <a:r>
              <a:rPr lang="en-US" sz="1400" dirty="0" err="1"/>
              <a:t>Crombé</a:t>
            </a:r>
            <a:r>
              <a:rPr lang="en-US" sz="1400" dirty="0"/>
              <a:t> et al., “Plasma </a:t>
            </a:r>
            <a:r>
              <a:rPr lang="en-US" sz="1400" dirty="0" err="1"/>
              <a:t>Characterisation</a:t>
            </a:r>
            <a:r>
              <a:rPr lang="en-US" sz="1400" dirty="0"/>
              <a:t> and Wall Conditioning Studies on the TOMAS Device”, IAEA-CN-316-1890 (</a:t>
            </a:r>
            <a:r>
              <a:rPr lang="en-US" sz="1400" b="1" dirty="0"/>
              <a:t>2023</a:t>
            </a:r>
            <a:r>
              <a:rPr lang="en-US" sz="1400" dirty="0"/>
              <a:t>)</a:t>
            </a:r>
          </a:p>
          <a:p>
            <a:r>
              <a:rPr lang="en-US" sz="1400" dirty="0"/>
              <a:t>J. </a:t>
            </a:r>
            <a:r>
              <a:rPr lang="en-US" sz="1400" dirty="0" err="1"/>
              <a:t>Buermans</a:t>
            </a:r>
            <a:r>
              <a:rPr lang="en-US" sz="1400" dirty="0"/>
              <a:t> et al.,” Study of the Electron Cyclotron Power Deposition in TOMAS”, 29 December </a:t>
            </a:r>
            <a:r>
              <a:rPr lang="en-US" sz="1400" b="1" dirty="0"/>
              <a:t>2023</a:t>
            </a:r>
            <a:r>
              <a:rPr lang="en-US" sz="1400" dirty="0"/>
              <a:t> submitted</a:t>
            </a:r>
          </a:p>
        </p:txBody>
      </p:sp>
      <p:sp>
        <p:nvSpPr>
          <p:cNvPr id="4" name="Footer Placeholder 3">
            <a:extLst>
              <a:ext uri="{FF2B5EF4-FFF2-40B4-BE49-F238E27FC236}">
                <a16:creationId xmlns:a16="http://schemas.microsoft.com/office/drawing/2014/main" id="{B2206F7E-876C-AA05-691D-325566958B3A}"/>
              </a:ext>
            </a:extLst>
          </p:cNvPr>
          <p:cNvSpPr>
            <a:spLocks noGrp="1"/>
          </p:cNvSpPr>
          <p:nvPr>
            <p:ph type="ftr" sz="quarter" idx="11"/>
          </p:nvPr>
        </p:nvSpPr>
        <p:spPr/>
        <p:txBody>
          <a:bodyPr/>
          <a:lstStyle/>
          <a:p>
            <a:r>
              <a:rPr lang="en-GB">
                <a:solidFill>
                  <a:prstClr val="white"/>
                </a:solidFill>
              </a:rPr>
              <a:t>Laura Dittrich | PWIE meeting | 10</a:t>
            </a:r>
            <a:r>
              <a:rPr lang="en-GB" baseline="30000">
                <a:solidFill>
                  <a:prstClr val="white"/>
                </a:solidFill>
              </a:rPr>
              <a:t>th</a:t>
            </a:r>
            <a:r>
              <a:rPr lang="en-GB">
                <a:solidFill>
                  <a:prstClr val="white"/>
                </a:solidFill>
              </a:rPr>
              <a:t> April 2024 </a:t>
            </a:r>
            <a:endParaRPr lang="en-GB" dirty="0">
              <a:solidFill>
                <a:prstClr val="white"/>
              </a:solidFill>
            </a:endParaRPr>
          </a:p>
        </p:txBody>
      </p:sp>
      <p:sp>
        <p:nvSpPr>
          <p:cNvPr id="5" name="Slide Number Placeholder 4">
            <a:extLst>
              <a:ext uri="{FF2B5EF4-FFF2-40B4-BE49-F238E27FC236}">
                <a16:creationId xmlns:a16="http://schemas.microsoft.com/office/drawing/2014/main" id="{4E79BA96-9B36-94B6-13B1-57AC1DEE0C6E}"/>
              </a:ext>
            </a:extLst>
          </p:cNvPr>
          <p:cNvSpPr>
            <a:spLocks noGrp="1"/>
          </p:cNvSpPr>
          <p:nvPr>
            <p:ph type="sldNum" sz="quarter" idx="12"/>
          </p:nvPr>
        </p:nvSpPr>
        <p:spPr/>
        <p:txBody>
          <a:bodyPr/>
          <a:lstStyle/>
          <a:p>
            <a:fld id="{6A6D9FA1-99C7-4910-8E32-B85D378B0060}" type="slidenum">
              <a:rPr lang="en-GB" smtClean="0">
                <a:solidFill>
                  <a:prstClr val="white"/>
                </a:solidFill>
              </a:rPr>
              <a:pPr/>
              <a:t>20</a:t>
            </a:fld>
            <a:endParaRPr lang="en-GB" dirty="0">
              <a:solidFill>
                <a:prstClr val="white"/>
              </a:solidFill>
            </a:endParaRPr>
          </a:p>
        </p:txBody>
      </p:sp>
    </p:spTree>
    <p:extLst>
      <p:ext uri="{BB962C8B-B14F-4D97-AF65-F5344CB8AC3E}">
        <p14:creationId xmlns:p14="http://schemas.microsoft.com/office/powerpoint/2010/main" val="2285478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6D38C-AE2E-E4AD-B7D2-C49AA263FEB3}"/>
              </a:ext>
            </a:extLst>
          </p:cNvPr>
          <p:cNvSpPr>
            <a:spLocks noGrp="1"/>
          </p:cNvSpPr>
          <p:nvPr>
            <p:ph type="title"/>
          </p:nvPr>
        </p:nvSpPr>
        <p:spPr/>
        <p:txBody>
          <a:bodyPr/>
          <a:lstStyle/>
          <a:p>
            <a:r>
              <a:rPr lang="en-US" sz="2800" dirty="0">
                <a:solidFill>
                  <a:srgbClr val="1F497D"/>
                </a:solidFill>
              </a:rPr>
              <a:t>Extra slides</a:t>
            </a:r>
            <a:endParaRPr lang="en-US" dirty="0"/>
          </a:p>
        </p:txBody>
      </p:sp>
      <p:sp>
        <p:nvSpPr>
          <p:cNvPr id="3" name="Content Placeholder 2">
            <a:extLst>
              <a:ext uri="{FF2B5EF4-FFF2-40B4-BE49-F238E27FC236}">
                <a16:creationId xmlns:a16="http://schemas.microsoft.com/office/drawing/2014/main" id="{F0E04CDE-42EC-DAEE-CEF5-3048FFCD9D37}"/>
              </a:ext>
            </a:extLst>
          </p:cNvPr>
          <p:cNvSpPr>
            <a:spLocks noGrp="1"/>
          </p:cNvSpPr>
          <p:nvPr>
            <p:ph idx="1"/>
          </p:nvPr>
        </p:nvSpPr>
        <p:spPr>
          <a:xfrm>
            <a:off x="627355" y="3069453"/>
            <a:ext cx="11103024" cy="719093"/>
          </a:xfrm>
        </p:spPr>
        <p:txBody>
          <a:bodyPr>
            <a:normAutofit lnSpcReduction="10000"/>
          </a:bodyPr>
          <a:lstStyle/>
          <a:p>
            <a:pPr marL="0" indent="0" algn="ctr">
              <a:buNone/>
            </a:pPr>
            <a:r>
              <a:rPr lang="en-US" sz="4500" dirty="0">
                <a:solidFill>
                  <a:srgbClr val="1F497D"/>
                </a:solidFill>
              </a:rPr>
              <a:t>Extra slides</a:t>
            </a:r>
          </a:p>
        </p:txBody>
      </p:sp>
      <p:sp>
        <p:nvSpPr>
          <p:cNvPr id="4" name="Footer Placeholder 3">
            <a:extLst>
              <a:ext uri="{FF2B5EF4-FFF2-40B4-BE49-F238E27FC236}">
                <a16:creationId xmlns:a16="http://schemas.microsoft.com/office/drawing/2014/main" id="{59EA3787-9B4E-75FC-7080-FFF905FE5EC7}"/>
              </a:ext>
            </a:extLst>
          </p:cNvPr>
          <p:cNvSpPr>
            <a:spLocks noGrp="1"/>
          </p:cNvSpPr>
          <p:nvPr>
            <p:ph type="ftr" sz="quarter" idx="11"/>
          </p:nvPr>
        </p:nvSpPr>
        <p:spPr/>
        <p:txBody>
          <a:bodyPr/>
          <a:lstStyle/>
          <a:p>
            <a:r>
              <a:rPr lang="en-GB">
                <a:solidFill>
                  <a:prstClr val="white"/>
                </a:solidFill>
              </a:rPr>
              <a:t>Laura Dittrich | PWIE meeting | 10</a:t>
            </a:r>
            <a:r>
              <a:rPr lang="en-GB" baseline="30000">
                <a:solidFill>
                  <a:prstClr val="white"/>
                </a:solidFill>
              </a:rPr>
              <a:t>th</a:t>
            </a:r>
            <a:r>
              <a:rPr lang="en-GB">
                <a:solidFill>
                  <a:prstClr val="white"/>
                </a:solidFill>
              </a:rPr>
              <a:t> April 2024 </a:t>
            </a:r>
            <a:endParaRPr lang="en-GB" dirty="0">
              <a:solidFill>
                <a:prstClr val="white"/>
              </a:solidFill>
            </a:endParaRPr>
          </a:p>
        </p:txBody>
      </p:sp>
      <p:sp>
        <p:nvSpPr>
          <p:cNvPr id="5" name="Slide Number Placeholder 4">
            <a:extLst>
              <a:ext uri="{FF2B5EF4-FFF2-40B4-BE49-F238E27FC236}">
                <a16:creationId xmlns:a16="http://schemas.microsoft.com/office/drawing/2014/main" id="{02DC0EF8-6ACD-D88A-54BC-BCEEDE0FB696}"/>
              </a:ext>
            </a:extLst>
          </p:cNvPr>
          <p:cNvSpPr>
            <a:spLocks noGrp="1"/>
          </p:cNvSpPr>
          <p:nvPr>
            <p:ph type="sldNum" sz="quarter" idx="12"/>
          </p:nvPr>
        </p:nvSpPr>
        <p:spPr/>
        <p:txBody>
          <a:bodyPr/>
          <a:lstStyle/>
          <a:p>
            <a:fld id="{6A6D9FA1-99C7-4910-8E32-B85D378B0060}" type="slidenum">
              <a:rPr lang="en-GB" smtClean="0">
                <a:solidFill>
                  <a:prstClr val="white"/>
                </a:solidFill>
              </a:rPr>
              <a:pPr/>
              <a:t>21</a:t>
            </a:fld>
            <a:endParaRPr lang="en-GB" dirty="0">
              <a:solidFill>
                <a:prstClr val="white"/>
              </a:solidFill>
            </a:endParaRPr>
          </a:p>
        </p:txBody>
      </p:sp>
    </p:spTree>
    <p:extLst>
      <p:ext uri="{BB962C8B-B14F-4D97-AF65-F5344CB8AC3E}">
        <p14:creationId xmlns:p14="http://schemas.microsoft.com/office/powerpoint/2010/main" val="1333085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0EB8-A917-D0F1-4CA1-77667AAB08B8}"/>
              </a:ext>
            </a:extLst>
          </p:cNvPr>
          <p:cNvSpPr>
            <a:spLocks noGrp="1"/>
          </p:cNvSpPr>
          <p:nvPr>
            <p:ph type="title"/>
          </p:nvPr>
        </p:nvSpPr>
        <p:spPr/>
        <p:txBody>
          <a:bodyPr/>
          <a:lstStyle/>
          <a:p>
            <a:r>
              <a:rPr lang="en-US" dirty="0"/>
              <a:t>Inhomogeneity of TEXTOR samples</a:t>
            </a:r>
          </a:p>
        </p:txBody>
      </p:sp>
      <p:sp>
        <p:nvSpPr>
          <p:cNvPr id="3" name="Content Placeholder 2">
            <a:extLst>
              <a:ext uri="{FF2B5EF4-FFF2-40B4-BE49-F238E27FC236}">
                <a16:creationId xmlns:a16="http://schemas.microsoft.com/office/drawing/2014/main" id="{6F775B07-4274-AED9-D6F4-4F86E8C9F1D1}"/>
              </a:ext>
            </a:extLst>
          </p:cNvPr>
          <p:cNvSpPr>
            <a:spLocks noGrp="1"/>
          </p:cNvSpPr>
          <p:nvPr>
            <p:ph idx="1"/>
          </p:nvPr>
        </p:nvSpPr>
        <p:spPr/>
        <p:txBody>
          <a:bodyPr>
            <a:normAutofit/>
          </a:bodyPr>
          <a:lstStyle/>
          <a:p>
            <a:pPr marL="0" indent="0">
              <a:buNone/>
            </a:pPr>
            <a:r>
              <a:rPr lang="en-US" dirty="0"/>
              <a:t>  </a:t>
            </a:r>
          </a:p>
          <a:p>
            <a:r>
              <a:rPr lang="en-US" dirty="0">
                <a:sym typeface="Wingdings" panose="05000000000000000000" pitchFamily="2" charset="2"/>
              </a:rPr>
              <a:t>Investigation of uniformity of TEXTOR tiles in toroidal direction, approx. 1 cm steps.</a:t>
            </a:r>
          </a:p>
          <a:p>
            <a:pPr lvl="1"/>
            <a:r>
              <a:rPr lang="en-US" dirty="0">
                <a:sym typeface="Wingdings" panose="05000000000000000000" pitchFamily="2" charset="2"/>
              </a:rPr>
              <a:t>Decrease of layer thickness in same direction</a:t>
            </a:r>
          </a:p>
          <a:p>
            <a:pPr lvl="1"/>
            <a:r>
              <a:rPr lang="en-US" dirty="0">
                <a:sym typeface="Wingdings" panose="05000000000000000000" pitchFamily="2" charset="2"/>
              </a:rPr>
              <a:t>Outliers in 17 % of measurement points</a:t>
            </a:r>
          </a:p>
          <a:p>
            <a:r>
              <a:rPr lang="en-US" dirty="0">
                <a:sym typeface="Wingdings" panose="05000000000000000000" pitchFamily="2" charset="2"/>
              </a:rPr>
              <a:t>Supported by layer thickness analysis before and after exposure: </a:t>
            </a: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pPr marL="0" indent="0">
              <a:buNone/>
            </a:pPr>
            <a:endParaRPr lang="en-US" dirty="0">
              <a:sym typeface="Wingdings" panose="05000000000000000000" pitchFamily="2" charset="2"/>
            </a:endParaRPr>
          </a:p>
        </p:txBody>
      </p:sp>
      <p:sp>
        <p:nvSpPr>
          <p:cNvPr id="4" name="Footer Placeholder 3">
            <a:extLst>
              <a:ext uri="{FF2B5EF4-FFF2-40B4-BE49-F238E27FC236}">
                <a16:creationId xmlns:a16="http://schemas.microsoft.com/office/drawing/2014/main" id="{905F35AB-67E7-DBD8-C4A0-92AE02F075E7}"/>
              </a:ext>
            </a:extLst>
          </p:cNvPr>
          <p:cNvSpPr>
            <a:spLocks noGrp="1"/>
          </p:cNvSpPr>
          <p:nvPr>
            <p:ph type="ftr" sz="quarter" idx="11"/>
          </p:nvPr>
        </p:nvSpPr>
        <p:spPr/>
        <p:txBody>
          <a:bodyPr/>
          <a:lstStyle/>
          <a:p>
            <a:r>
              <a:rPr lang="en-GB">
                <a:solidFill>
                  <a:prstClr val="white"/>
                </a:solidFill>
              </a:rPr>
              <a:t>Laura Dittrich | PWIE meeting | 10</a:t>
            </a:r>
            <a:r>
              <a:rPr lang="en-GB" baseline="30000">
                <a:solidFill>
                  <a:prstClr val="white"/>
                </a:solidFill>
              </a:rPr>
              <a:t>th</a:t>
            </a:r>
            <a:r>
              <a:rPr lang="en-GB">
                <a:solidFill>
                  <a:prstClr val="white"/>
                </a:solidFill>
              </a:rPr>
              <a:t> April 2024 </a:t>
            </a:r>
            <a:endParaRPr lang="en-GB" dirty="0">
              <a:solidFill>
                <a:prstClr val="white"/>
              </a:solidFill>
            </a:endParaRPr>
          </a:p>
        </p:txBody>
      </p:sp>
      <p:sp>
        <p:nvSpPr>
          <p:cNvPr id="5" name="Slide Number Placeholder 4">
            <a:extLst>
              <a:ext uri="{FF2B5EF4-FFF2-40B4-BE49-F238E27FC236}">
                <a16:creationId xmlns:a16="http://schemas.microsoft.com/office/drawing/2014/main" id="{95003C2D-E6CE-D00C-40E8-1154BBF2C729}"/>
              </a:ext>
            </a:extLst>
          </p:cNvPr>
          <p:cNvSpPr>
            <a:spLocks noGrp="1"/>
          </p:cNvSpPr>
          <p:nvPr>
            <p:ph type="sldNum" sz="quarter" idx="12"/>
          </p:nvPr>
        </p:nvSpPr>
        <p:spPr/>
        <p:txBody>
          <a:bodyPr/>
          <a:lstStyle/>
          <a:p>
            <a:fld id="{6A6D9FA1-99C7-4910-8E32-B85D378B0060}" type="slidenum">
              <a:rPr lang="en-GB" smtClean="0">
                <a:solidFill>
                  <a:prstClr val="white"/>
                </a:solidFill>
              </a:rPr>
              <a:pPr/>
              <a:t>22</a:t>
            </a:fld>
            <a:endParaRPr lang="en-GB" dirty="0">
              <a:solidFill>
                <a:prstClr val="white"/>
              </a:solidFill>
            </a:endParaRPr>
          </a:p>
        </p:txBody>
      </p:sp>
      <p:pic>
        <p:nvPicPr>
          <p:cNvPr id="7" name="Picture 6" descr="A picture containing text, case, accessory&#10;&#10;Description automatically generated">
            <a:extLst>
              <a:ext uri="{FF2B5EF4-FFF2-40B4-BE49-F238E27FC236}">
                <a16:creationId xmlns:a16="http://schemas.microsoft.com/office/drawing/2014/main" id="{995C62B0-8F88-214B-DBEA-8585F9EB08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6760" y="1957130"/>
            <a:ext cx="2897098" cy="2016022"/>
          </a:xfrm>
          <a:prstGeom prst="rect">
            <a:avLst/>
          </a:prstGeom>
          <a:noFill/>
          <a:ln>
            <a:noFill/>
          </a:ln>
        </p:spPr>
      </p:pic>
      <p:graphicFrame>
        <p:nvGraphicFramePr>
          <p:cNvPr id="8" name="Content Placeholder 3">
            <a:extLst>
              <a:ext uri="{FF2B5EF4-FFF2-40B4-BE49-F238E27FC236}">
                <a16:creationId xmlns:a16="http://schemas.microsoft.com/office/drawing/2014/main" id="{7E6C89CD-7CA0-47B6-3F2F-0CE8D60B4031}"/>
              </a:ext>
            </a:extLst>
          </p:cNvPr>
          <p:cNvGraphicFramePr>
            <a:graphicFrameLocks/>
          </p:cNvGraphicFramePr>
          <p:nvPr>
            <p:extLst>
              <p:ext uri="{D42A27DB-BD31-4B8C-83A1-F6EECF244321}">
                <p14:modId xmlns:p14="http://schemas.microsoft.com/office/powerpoint/2010/main" val="3831074179"/>
              </p:ext>
            </p:extLst>
          </p:nvPr>
        </p:nvGraphicFramePr>
        <p:xfrm>
          <a:off x="983432" y="2965141"/>
          <a:ext cx="7683438" cy="3133874"/>
        </p:xfrm>
        <a:graphic>
          <a:graphicData uri="http://schemas.openxmlformats.org/drawingml/2006/table">
            <a:tbl>
              <a:tblPr firstCol="1" bandRow="1"/>
              <a:tblGrid>
                <a:gridCol w="1838089">
                  <a:extLst>
                    <a:ext uri="{9D8B030D-6E8A-4147-A177-3AD203B41FA5}">
                      <a16:colId xmlns:a16="http://schemas.microsoft.com/office/drawing/2014/main" val="3041775144"/>
                    </a:ext>
                  </a:extLst>
                </a:gridCol>
                <a:gridCol w="1454417">
                  <a:extLst>
                    <a:ext uri="{9D8B030D-6E8A-4147-A177-3AD203B41FA5}">
                      <a16:colId xmlns:a16="http://schemas.microsoft.com/office/drawing/2014/main" val="2926223275"/>
                    </a:ext>
                  </a:extLst>
                </a:gridCol>
                <a:gridCol w="1587020">
                  <a:extLst>
                    <a:ext uri="{9D8B030D-6E8A-4147-A177-3AD203B41FA5}">
                      <a16:colId xmlns:a16="http://schemas.microsoft.com/office/drawing/2014/main" val="2107763350"/>
                    </a:ext>
                  </a:extLst>
                </a:gridCol>
                <a:gridCol w="1401956">
                  <a:extLst>
                    <a:ext uri="{9D8B030D-6E8A-4147-A177-3AD203B41FA5}">
                      <a16:colId xmlns:a16="http://schemas.microsoft.com/office/drawing/2014/main" val="2776352650"/>
                    </a:ext>
                  </a:extLst>
                </a:gridCol>
                <a:gridCol w="1401956">
                  <a:extLst>
                    <a:ext uri="{9D8B030D-6E8A-4147-A177-3AD203B41FA5}">
                      <a16:colId xmlns:a16="http://schemas.microsoft.com/office/drawing/2014/main" val="3278912161"/>
                    </a:ext>
                  </a:extLst>
                </a:gridCol>
              </a:tblGrid>
              <a:tr h="453543">
                <a:tc>
                  <a:txBody>
                    <a:bodyPr/>
                    <a:lstStyle/>
                    <a:p>
                      <a:pPr algn="just" fontAlgn="t" latinLnBrk="1">
                        <a:lnSpc>
                          <a:spcPct val="115000"/>
                        </a:lnSpc>
                        <a:spcBef>
                          <a:spcPts val="0"/>
                        </a:spcBef>
                        <a:spcAft>
                          <a:spcPts val="1000"/>
                        </a:spcAft>
                      </a:pPr>
                      <a:r>
                        <a:rPr lang="en-US" sz="18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 </a:t>
                      </a: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4">
                  <a:txBody>
                    <a:bodyPr/>
                    <a:lstStyle/>
                    <a:p>
                      <a:pPr algn="ctr" fontAlgn="t" latinLnBrk="1">
                        <a:lnSpc>
                          <a:spcPct val="115000"/>
                        </a:lnSpc>
                        <a:spcBef>
                          <a:spcPts val="0"/>
                        </a:spcBef>
                        <a:spcAft>
                          <a:spcPts val="1000"/>
                        </a:spcAft>
                      </a:pPr>
                      <a:r>
                        <a:rPr lang="en-US" sz="16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D layer thickness in 10</a:t>
                      </a:r>
                      <a:r>
                        <a:rPr lang="en-US" sz="1600" b="0" i="0" u="none" strike="noStrike" kern="100" baseline="300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18</a:t>
                      </a:r>
                      <a:r>
                        <a:rPr lang="en-US" sz="16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atoms cm</a:t>
                      </a:r>
                      <a:r>
                        <a:rPr lang="en-US" sz="1600" b="0" i="0" u="none" strike="noStrike" kern="100" baseline="300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-2</a:t>
                      </a:r>
                      <a:endParaRPr lang="en-US" sz="1600" b="0" i="0" u="none" strike="noStrike" baseline="30000" dirty="0">
                        <a:effectLst/>
                        <a:latin typeface="Calibri Light" panose="020F0302020204030204" pitchFamily="34" charset="0"/>
                        <a:cs typeface="Calibri Light" panose="020F0302020204030204" pitchFamily="34" charset="0"/>
                      </a:endParaRPr>
                    </a:p>
                  </a:txBody>
                  <a:tcPr marL="93919" marR="93919" marT="46960" marB="4696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6F4"/>
                    </a:solidFill>
                  </a:tcPr>
                </a:tc>
                <a:tc hMerge="1">
                  <a:txBody>
                    <a:bodyPr/>
                    <a:lstStyle/>
                    <a:p>
                      <a:endParaRPr lang="en-US"/>
                    </a:p>
                  </a:txBody>
                  <a:tcPr/>
                </a:tc>
                <a:tc hMerge="1">
                  <a:txBody>
                    <a:bodyPr/>
                    <a:lstStyle/>
                    <a:p>
                      <a:endParaRPr lang="en-US"/>
                    </a:p>
                  </a:txBody>
                  <a:tcPr/>
                </a:tc>
                <a:tc hMerge="1">
                  <a:txBody>
                    <a:bodyPr/>
                    <a:lstStyle/>
                    <a:p>
                      <a:pPr algn="ctr" fontAlgn="t" latinLnBrk="1">
                        <a:lnSpc>
                          <a:spcPct val="115000"/>
                        </a:lnSpc>
                        <a:spcBef>
                          <a:spcPts val="0"/>
                        </a:spcBef>
                        <a:spcAft>
                          <a:spcPts val="1000"/>
                        </a:spcAft>
                      </a:pPr>
                      <a:endParaRPr lang="en-US" sz="1800" b="0" i="0" u="none" strike="noStrike" dirty="0">
                        <a:effectLst/>
                        <a:latin typeface="Calibri Light" panose="020F0302020204030204" pitchFamily="34" charset="0"/>
                        <a:cs typeface="Calibri Light" panose="020F0302020204030204" pitchFamily="34" charset="0"/>
                      </a:endParaRPr>
                    </a:p>
                  </a:txBody>
                  <a:tcPr marL="93919" marR="93919" marT="46960" marB="4696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6F4"/>
                    </a:solidFill>
                  </a:tcPr>
                </a:tc>
                <a:extLst>
                  <a:ext uri="{0D108BD9-81ED-4DB2-BD59-A6C34878D82A}">
                    <a16:rowId xmlns:a16="http://schemas.microsoft.com/office/drawing/2014/main" val="1458666202"/>
                  </a:ext>
                </a:extLst>
              </a:tr>
              <a:tr h="453543">
                <a:tc rowSpan="2">
                  <a:txBody>
                    <a:bodyPr/>
                    <a:lstStyle/>
                    <a:p>
                      <a:pPr algn="just" fontAlgn="t" latinLnBrk="1">
                        <a:lnSpc>
                          <a:spcPct val="115000"/>
                        </a:lnSpc>
                        <a:spcBef>
                          <a:spcPts val="0"/>
                        </a:spcBef>
                        <a:spcAft>
                          <a:spcPts val="1000"/>
                        </a:spcAft>
                      </a:pPr>
                      <a:endParaRPr lang="en-US" sz="1800" b="0" i="0" u="none" strike="noStrike" dirty="0">
                        <a:effectLst/>
                        <a:latin typeface="Calibri Light" panose="020F0302020204030204" pitchFamily="34" charset="0"/>
                        <a:cs typeface="Calibri Light" panose="020F0302020204030204" pitchFamily="34" charset="0"/>
                      </a:endParaRPr>
                    </a:p>
                  </a:txBody>
                  <a:tcPr marL="70439" marR="70439" marT="978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t" latinLnBrk="1">
                        <a:lnSpc>
                          <a:spcPct val="115000"/>
                        </a:lnSpc>
                        <a:spcBef>
                          <a:spcPts val="0"/>
                        </a:spcBef>
                        <a:spcAft>
                          <a:spcPts val="1000"/>
                        </a:spcAft>
                      </a:pPr>
                      <a:r>
                        <a:rPr lang="en-US" sz="16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Sample I</a:t>
                      </a:r>
                      <a:endParaRPr lang="en-US" sz="1600" b="0" i="0" u="none" strike="noStrike" dirty="0">
                        <a:effectLst/>
                        <a:latin typeface="Calibri Light" panose="020F0302020204030204" pitchFamily="34" charset="0"/>
                        <a:cs typeface="Calibri Light" panose="020F0302020204030204" pitchFamily="34" charset="0"/>
                      </a:endParaRPr>
                    </a:p>
                  </a:txBody>
                  <a:tcPr marL="93919" marR="93919" marT="46960" marB="46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t" latinLnBrk="1">
                        <a:lnSpc>
                          <a:spcPct val="115000"/>
                        </a:lnSpc>
                        <a:spcBef>
                          <a:spcPts val="0"/>
                        </a:spcBef>
                        <a:spcAft>
                          <a:spcPts val="1000"/>
                        </a:spcAft>
                      </a:pPr>
                      <a:endParaRPr lang="en-US" sz="1800" b="0" i="0" u="none" strike="noStrike" dirty="0">
                        <a:effectLst/>
                        <a:latin typeface="Calibri Light" panose="020F0302020204030204" pitchFamily="34" charset="0"/>
                        <a:cs typeface="Calibri Light" panose="020F0302020204030204" pitchFamily="34" charset="0"/>
                      </a:endParaRPr>
                    </a:p>
                  </a:txBody>
                  <a:tcPr marL="93919" marR="93919" marT="46960" marB="46960">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latinLnBrk="1">
                        <a:lnSpc>
                          <a:spcPct val="115000"/>
                        </a:lnSpc>
                        <a:spcBef>
                          <a:spcPts val="0"/>
                        </a:spcBef>
                        <a:spcAft>
                          <a:spcPts val="1000"/>
                        </a:spcAft>
                      </a:pPr>
                      <a:r>
                        <a:rPr lang="en-US" sz="1600" b="0" i="0" u="none" strike="noStrike" kern="100" dirty="0">
                          <a:solidFill>
                            <a:srgbClr val="000000"/>
                          </a:solidFill>
                          <a:effectLst/>
                          <a:latin typeface="Calibri Light" panose="020F0302020204030204" pitchFamily="34" charset="0"/>
                          <a:ea typeface="DengXian" panose="02010600030101010101" pitchFamily="2" charset="-122"/>
                          <a:cs typeface="Calibri Light" panose="020F0302020204030204" pitchFamily="34" charset="0"/>
                        </a:rPr>
                        <a:t>Sample II</a:t>
                      </a:r>
                      <a:endParaRPr lang="en-US" sz="1600" b="0" i="0" u="none" strike="noStrike" dirty="0">
                        <a:effectLst/>
                        <a:latin typeface="Calibri Light" panose="020F0302020204030204" pitchFamily="34" charset="0"/>
                        <a:cs typeface="Calibri Light" panose="020F0302020204030204" pitchFamily="34" charset="0"/>
                      </a:endParaRPr>
                    </a:p>
                  </a:txBody>
                  <a:tcPr marL="93919" marR="93919" marT="46960" marB="46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t" latinLnBrk="1">
                        <a:lnSpc>
                          <a:spcPct val="115000"/>
                        </a:lnSpc>
                        <a:spcBef>
                          <a:spcPts val="0"/>
                        </a:spcBef>
                        <a:spcAft>
                          <a:spcPts val="1000"/>
                        </a:spcAft>
                      </a:pPr>
                      <a:endParaRPr lang="en-US" sz="1800" b="0" i="0" u="none" strike="noStrike" dirty="0">
                        <a:effectLst/>
                        <a:latin typeface="Calibri Light" panose="020F0302020204030204" pitchFamily="34" charset="0"/>
                        <a:cs typeface="Calibri Light" panose="020F0302020204030204" pitchFamily="34" charset="0"/>
                      </a:endParaRPr>
                    </a:p>
                  </a:txBody>
                  <a:tcPr marL="93919" marR="93919" marT="46960" marB="4696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6797403"/>
                  </a:ext>
                </a:extLst>
              </a:tr>
              <a:tr h="453543">
                <a:tc vMerge="1">
                  <a:txBody>
                    <a:bodyPr/>
                    <a:lstStyle/>
                    <a:p>
                      <a:endParaRPr lang="en-US"/>
                    </a:p>
                  </a:txBody>
                  <a:tcPr/>
                </a:tc>
                <a:tc>
                  <a:txBody>
                    <a:bodyPr/>
                    <a:lstStyle/>
                    <a:p>
                      <a:pPr algn="ctr" fontAlgn="t" latinLnBrk="1">
                        <a:lnSpc>
                          <a:spcPct val="115000"/>
                        </a:lnSpc>
                        <a:spcBef>
                          <a:spcPts val="0"/>
                        </a:spcBef>
                        <a:spcAft>
                          <a:spcPts val="0"/>
                        </a:spcAft>
                      </a:pPr>
                      <a:r>
                        <a:rPr lang="en-US" sz="1600" b="0" i="0" u="none" strike="noStrike" dirty="0">
                          <a:effectLst/>
                          <a:latin typeface="Calibri Light" panose="020F0302020204030204" pitchFamily="34" charset="0"/>
                          <a:cs typeface="Calibri Light" panose="020F0302020204030204" pitchFamily="34" charset="0"/>
                        </a:rPr>
                        <a:t>Before</a:t>
                      </a:r>
                    </a:p>
                  </a:txBody>
                  <a:tcPr marL="93919" marR="93919" marT="46960" marB="4696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latinLnBrk="1">
                        <a:lnSpc>
                          <a:spcPct val="115000"/>
                        </a:lnSpc>
                        <a:spcBef>
                          <a:spcPts val="0"/>
                        </a:spcBef>
                        <a:spcAft>
                          <a:spcPts val="0"/>
                        </a:spcAft>
                      </a:pPr>
                      <a:r>
                        <a:rPr lang="en-US" sz="1600" b="0" i="0" u="none" strike="noStrike" dirty="0">
                          <a:effectLst/>
                          <a:latin typeface="Calibri Light" panose="020F0302020204030204" pitchFamily="34" charset="0"/>
                          <a:cs typeface="Calibri Light" panose="020F0302020204030204" pitchFamily="34" charset="0"/>
                        </a:rPr>
                        <a:t>After </a:t>
                      </a:r>
                    </a:p>
                  </a:txBody>
                  <a:tcPr marL="93919" marR="93919" marT="46960" marB="469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latinLnBrk="1">
                        <a:lnSpc>
                          <a:spcPct val="115000"/>
                        </a:lnSpc>
                        <a:spcBef>
                          <a:spcPts val="0"/>
                        </a:spcBef>
                        <a:spcAft>
                          <a:spcPts val="0"/>
                        </a:spcAft>
                      </a:pPr>
                      <a:r>
                        <a:rPr lang="en-US" sz="1600" b="0" i="0" u="none" strike="noStrike" dirty="0">
                          <a:effectLst/>
                          <a:latin typeface="Calibri Light" panose="020F0302020204030204" pitchFamily="34" charset="0"/>
                          <a:cs typeface="Calibri Light" panose="020F0302020204030204" pitchFamily="34" charset="0"/>
                        </a:rPr>
                        <a:t>Before </a:t>
                      </a:r>
                    </a:p>
                  </a:txBody>
                  <a:tcPr marL="93919" marR="93919" marT="46960" marB="4696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latinLnBrk="1">
                        <a:lnSpc>
                          <a:spcPct val="115000"/>
                        </a:lnSpc>
                        <a:spcBef>
                          <a:spcPts val="0"/>
                        </a:spcBef>
                        <a:spcAft>
                          <a:spcPts val="0"/>
                        </a:spcAft>
                      </a:pPr>
                      <a:r>
                        <a:rPr lang="en-US" sz="1600" b="0" i="0" u="none" strike="noStrike" dirty="0">
                          <a:effectLst/>
                          <a:latin typeface="Calibri Light" panose="020F0302020204030204" pitchFamily="34" charset="0"/>
                          <a:cs typeface="Calibri Light" panose="020F0302020204030204" pitchFamily="34" charset="0"/>
                        </a:rPr>
                        <a:t>After </a:t>
                      </a:r>
                    </a:p>
                  </a:txBody>
                  <a:tcPr marL="93919" marR="93919" marT="46960" marB="4696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561653"/>
                  </a:ext>
                </a:extLst>
              </a:tr>
              <a:tr h="366833">
                <a:tc>
                  <a:txBody>
                    <a:bodyPr/>
                    <a:lstStyle/>
                    <a:p>
                      <a:pPr marL="0" marR="0" lvl="0" indent="0" algn="just" defTabSz="685800" rtl="0" eaLnBrk="1" fontAlgn="t" latinLnBrk="1" hangingPunct="1">
                        <a:lnSpc>
                          <a:spcPct val="115000"/>
                        </a:lnSpc>
                        <a:spcBef>
                          <a:spcPts val="0"/>
                        </a:spcBef>
                        <a:spcAft>
                          <a:spcPts val="1000"/>
                        </a:spcAft>
                        <a:buClrTx/>
                        <a:buSzTx/>
                        <a:buFontTx/>
                        <a:buNone/>
                        <a:tabLst/>
                        <a:defRPr/>
                      </a:pPr>
                      <a:r>
                        <a:rPr lang="en-US" sz="1600" b="0" dirty="0"/>
                        <a:t>1</a:t>
                      </a:r>
                      <a:r>
                        <a:rPr lang="en-US" sz="1600" b="0" baseline="30000" dirty="0"/>
                        <a:t>st</a:t>
                      </a:r>
                      <a:r>
                        <a:rPr lang="en-US" sz="1600" b="0" dirty="0"/>
                        <a:t> ICWC</a:t>
                      </a:r>
                    </a:p>
                  </a:txBody>
                  <a:tcPr marL="70439" marR="70439" marT="978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6E6F4"/>
                    </a:solidFill>
                  </a:tcPr>
                </a:tc>
                <a:tc>
                  <a:txBody>
                    <a:bodyPr/>
                    <a:lstStyle/>
                    <a:p>
                      <a:pPr algn="ctr" fontAlgn="t" latinLnBrk="1">
                        <a:lnSpc>
                          <a:spcPct val="115000"/>
                        </a:lnSpc>
                        <a:spcBef>
                          <a:spcPts val="0"/>
                        </a:spcBef>
                        <a:spcAft>
                          <a:spcPts val="1000"/>
                        </a:spcAft>
                      </a:pPr>
                      <a:r>
                        <a:rPr lang="en-US" sz="1600" b="0" i="0" u="none" strike="noStrike" dirty="0">
                          <a:effectLst/>
                          <a:latin typeface="Calibri Light" panose="020F0302020204030204" pitchFamily="34" charset="0"/>
                          <a:cs typeface="Calibri Light" panose="020F0302020204030204" pitchFamily="34" charset="0"/>
                        </a:rPr>
                        <a:t>52</a:t>
                      </a:r>
                    </a:p>
                  </a:txBody>
                  <a:tcPr marL="70439" marR="70439" marT="9783"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D6E6F4"/>
                    </a:solidFill>
                  </a:tcPr>
                </a:tc>
                <a:tc>
                  <a:txBody>
                    <a:bodyPr/>
                    <a:lstStyle/>
                    <a:p>
                      <a:pPr algn="ctr" fontAlgn="t" latinLnBrk="1">
                        <a:lnSpc>
                          <a:spcPct val="115000"/>
                        </a:lnSpc>
                        <a:spcBef>
                          <a:spcPts val="0"/>
                        </a:spcBef>
                        <a:spcAft>
                          <a:spcPts val="1000"/>
                        </a:spcAft>
                      </a:pPr>
                      <a:r>
                        <a:rPr lang="en-US" sz="1600" b="0" i="0" u="none" strike="noStrike" dirty="0">
                          <a:effectLst/>
                          <a:latin typeface="Calibri Light" panose="020F0302020204030204" pitchFamily="34" charset="0"/>
                          <a:cs typeface="Calibri Light" panose="020F0302020204030204" pitchFamily="34" charset="0"/>
                        </a:rPr>
                        <a:t>14</a:t>
                      </a:r>
                    </a:p>
                  </a:txBody>
                  <a:tcPr marL="70439" marR="70439" marT="978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6F4"/>
                    </a:solidFill>
                  </a:tcPr>
                </a:tc>
                <a:tc>
                  <a:txBody>
                    <a:bodyPr/>
                    <a:lstStyle/>
                    <a:p>
                      <a:pPr algn="ctr" fontAlgn="t" latinLnBrk="1">
                        <a:lnSpc>
                          <a:spcPct val="115000"/>
                        </a:lnSpc>
                        <a:spcBef>
                          <a:spcPts val="0"/>
                        </a:spcBef>
                        <a:spcAft>
                          <a:spcPts val="1000"/>
                        </a:spcAft>
                      </a:pPr>
                      <a:r>
                        <a:rPr lang="en-US" sz="1600" b="0" i="0" u="none" strike="noStrike" dirty="0">
                          <a:effectLst/>
                          <a:latin typeface="Calibri Light" panose="020F0302020204030204" pitchFamily="34" charset="0"/>
                          <a:cs typeface="Calibri Light" panose="020F0302020204030204" pitchFamily="34" charset="0"/>
                        </a:rPr>
                        <a:t>32</a:t>
                      </a:r>
                    </a:p>
                  </a:txBody>
                  <a:tcPr marL="70439" marR="70439" marT="978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6F4"/>
                    </a:solidFill>
                  </a:tcPr>
                </a:tc>
                <a:tc>
                  <a:txBody>
                    <a:bodyPr/>
                    <a:lstStyle/>
                    <a:p>
                      <a:pPr algn="ctr" fontAlgn="t" latinLnBrk="1">
                        <a:lnSpc>
                          <a:spcPct val="115000"/>
                        </a:lnSpc>
                        <a:spcBef>
                          <a:spcPts val="0"/>
                        </a:spcBef>
                        <a:spcAft>
                          <a:spcPts val="1000"/>
                        </a:spcAft>
                      </a:pPr>
                      <a:r>
                        <a:rPr lang="en-US" sz="1600" b="0" i="0" u="none" strike="noStrike" dirty="0">
                          <a:effectLst/>
                          <a:latin typeface="Calibri Light" panose="020F0302020204030204" pitchFamily="34" charset="0"/>
                          <a:cs typeface="Calibri Light" panose="020F0302020204030204" pitchFamily="34" charset="0"/>
                        </a:rPr>
                        <a:t>19</a:t>
                      </a:r>
                    </a:p>
                  </a:txBody>
                  <a:tcPr marL="70439" marR="70439" marT="9783"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6F4"/>
                    </a:solidFill>
                  </a:tcPr>
                </a:tc>
                <a:extLst>
                  <a:ext uri="{0D108BD9-81ED-4DB2-BD59-A6C34878D82A}">
                    <a16:rowId xmlns:a16="http://schemas.microsoft.com/office/drawing/2014/main" val="3053610770"/>
                  </a:ext>
                </a:extLst>
              </a:tr>
              <a:tr h="351603">
                <a:tc>
                  <a:txBody>
                    <a:bodyPr/>
                    <a:lstStyle/>
                    <a:p>
                      <a:pPr marL="0" marR="0" lvl="0" indent="0" algn="just" defTabSz="685800" rtl="0" eaLnBrk="1" fontAlgn="auto" latinLnBrk="1" hangingPunct="1">
                        <a:lnSpc>
                          <a:spcPct val="115000"/>
                        </a:lnSpc>
                        <a:spcBef>
                          <a:spcPts val="0"/>
                        </a:spcBef>
                        <a:spcAft>
                          <a:spcPts val="1000"/>
                        </a:spcAft>
                        <a:buClrTx/>
                        <a:buSzTx/>
                        <a:buFontTx/>
                        <a:buNone/>
                        <a:tabLst/>
                        <a:defRPr/>
                      </a:pPr>
                      <a:r>
                        <a:rPr lang="en-US" sz="1600" b="0" dirty="0"/>
                        <a:t>2</a:t>
                      </a:r>
                      <a:r>
                        <a:rPr lang="en-US" sz="1600" b="0" baseline="30000" dirty="0"/>
                        <a:t>nd</a:t>
                      </a:r>
                      <a:r>
                        <a:rPr lang="en-US" sz="1600" b="0" dirty="0"/>
                        <a:t> ICWC</a:t>
                      </a:r>
                    </a:p>
                  </a:txBody>
                  <a:tcPr marL="67834" marR="67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latinLnBrk="1">
                        <a:lnSpc>
                          <a:spcPct val="115000"/>
                        </a:lnSpc>
                        <a:spcBef>
                          <a:spcPts val="0"/>
                        </a:spcBef>
                        <a:spcAft>
                          <a:spcPts val="1000"/>
                        </a:spcAft>
                      </a:pPr>
                      <a:r>
                        <a:rPr lang="en-US" sz="1600" b="0" i="0" u="none" strike="noStrike" dirty="0">
                          <a:solidFill>
                            <a:srgbClr val="FF0000"/>
                          </a:solidFill>
                          <a:effectLst/>
                          <a:latin typeface="Calibri Light" panose="020F0302020204030204" pitchFamily="34" charset="0"/>
                          <a:cs typeface="Calibri Light" panose="020F0302020204030204" pitchFamily="34" charset="0"/>
                        </a:rPr>
                        <a:t>40</a:t>
                      </a:r>
                    </a:p>
                  </a:txBody>
                  <a:tcPr marL="70439" marR="70439" marT="9783"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latinLnBrk="1">
                        <a:lnSpc>
                          <a:spcPct val="115000"/>
                        </a:lnSpc>
                        <a:spcBef>
                          <a:spcPts val="0"/>
                        </a:spcBef>
                        <a:spcAft>
                          <a:spcPts val="1000"/>
                        </a:spcAft>
                      </a:pPr>
                      <a:r>
                        <a:rPr lang="en-US" sz="1600" b="0" i="0" u="none" strike="noStrike" dirty="0">
                          <a:solidFill>
                            <a:srgbClr val="FF0000"/>
                          </a:solidFill>
                          <a:effectLst/>
                          <a:latin typeface="Calibri Light" panose="020F0302020204030204" pitchFamily="34" charset="0"/>
                          <a:cs typeface="Calibri Light" panose="020F0302020204030204" pitchFamily="34" charset="0"/>
                        </a:rPr>
                        <a:t>46</a:t>
                      </a:r>
                    </a:p>
                  </a:txBody>
                  <a:tcPr marL="70439" marR="70439" marT="978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latinLnBrk="1">
                        <a:lnSpc>
                          <a:spcPct val="115000"/>
                        </a:lnSpc>
                        <a:spcBef>
                          <a:spcPts val="0"/>
                        </a:spcBef>
                        <a:spcAft>
                          <a:spcPts val="1000"/>
                        </a:spcAft>
                      </a:pPr>
                      <a:r>
                        <a:rPr lang="en-US" sz="1600" b="0" i="0" u="none" strike="noStrike" dirty="0">
                          <a:solidFill>
                            <a:srgbClr val="FF0000"/>
                          </a:solidFill>
                          <a:effectLst/>
                          <a:latin typeface="Calibri Light" panose="020F0302020204030204" pitchFamily="34" charset="0"/>
                          <a:cs typeface="Calibri Light" panose="020F0302020204030204" pitchFamily="34" charset="0"/>
                        </a:rPr>
                        <a:t>38</a:t>
                      </a:r>
                    </a:p>
                  </a:txBody>
                  <a:tcPr marL="70439" marR="70439" marT="978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ctr" fontAlgn="t" latinLnBrk="1">
                        <a:lnSpc>
                          <a:spcPct val="115000"/>
                        </a:lnSpc>
                        <a:spcBef>
                          <a:spcPts val="0"/>
                        </a:spcBef>
                        <a:spcAft>
                          <a:spcPts val="1000"/>
                        </a:spcAft>
                      </a:pPr>
                      <a:r>
                        <a:rPr lang="en-US" sz="1600" b="0" i="0" u="none" strike="noStrike" dirty="0">
                          <a:solidFill>
                            <a:srgbClr val="FF0000"/>
                          </a:solidFill>
                          <a:effectLst/>
                          <a:latin typeface="Calibri Light" panose="020F0302020204030204" pitchFamily="34" charset="0"/>
                          <a:cs typeface="Calibri Light" panose="020F0302020204030204" pitchFamily="34" charset="0"/>
                        </a:rPr>
                        <a:t>45</a:t>
                      </a:r>
                    </a:p>
                  </a:txBody>
                  <a:tcPr marL="70439" marR="70439" marT="9783"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023388186"/>
                  </a:ext>
                </a:extLst>
              </a:tr>
              <a:tr h="351603">
                <a:tc>
                  <a:txBody>
                    <a:bodyPr/>
                    <a:lstStyle/>
                    <a:p>
                      <a:pPr marL="0" marR="0" lvl="0" indent="0" algn="just" defTabSz="685800" rtl="0" eaLnBrk="1" fontAlgn="auto" latinLnBrk="1" hangingPunct="1">
                        <a:lnSpc>
                          <a:spcPct val="115000"/>
                        </a:lnSpc>
                        <a:spcBef>
                          <a:spcPts val="0"/>
                        </a:spcBef>
                        <a:spcAft>
                          <a:spcPts val="1000"/>
                        </a:spcAft>
                        <a:buClrTx/>
                        <a:buSzTx/>
                        <a:buFontTx/>
                        <a:buNone/>
                        <a:tabLst/>
                        <a:defRPr/>
                      </a:pPr>
                      <a:r>
                        <a:rPr lang="en-US" sz="1600" b="0" dirty="0"/>
                        <a:t>4</a:t>
                      </a:r>
                      <a:r>
                        <a:rPr lang="en-US" sz="1600" b="0" baseline="30000" dirty="0"/>
                        <a:t>th</a:t>
                      </a:r>
                      <a:r>
                        <a:rPr lang="en-US" sz="1600" b="0" dirty="0"/>
                        <a:t> ICWC</a:t>
                      </a:r>
                    </a:p>
                  </a:txBody>
                  <a:tcPr marL="67834" marR="67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6E6F4"/>
                    </a:solidFill>
                  </a:tcPr>
                </a:tc>
                <a:tc>
                  <a:txBody>
                    <a:bodyPr/>
                    <a:lstStyle/>
                    <a:p>
                      <a:pPr algn="ctr" fontAlgn="t" latinLnBrk="1">
                        <a:lnSpc>
                          <a:spcPct val="115000"/>
                        </a:lnSpc>
                        <a:spcBef>
                          <a:spcPts val="0"/>
                        </a:spcBef>
                        <a:spcAft>
                          <a:spcPts val="1000"/>
                        </a:spcAft>
                      </a:pPr>
                      <a:r>
                        <a:rPr lang="en-US" sz="1600" b="0" i="0" u="none" strike="noStrike" dirty="0">
                          <a:effectLst/>
                          <a:latin typeface="Calibri Light" panose="020F0302020204030204" pitchFamily="34" charset="0"/>
                          <a:cs typeface="Calibri Light" panose="020F0302020204030204" pitchFamily="34" charset="0"/>
                        </a:rPr>
                        <a:t>44</a:t>
                      </a:r>
                    </a:p>
                  </a:txBody>
                  <a:tcPr marL="70439" marR="70439" marT="9783" marB="0">
                    <a:lnL w="12700" cap="flat" cmpd="sng" algn="ctr">
                      <a:solidFill>
                        <a:schemeClr val="tx1"/>
                      </a:solidFill>
                      <a:prstDash val="solid"/>
                      <a:round/>
                      <a:headEnd type="none" w="med" len="med"/>
                      <a:tailEnd type="none" w="med" len="med"/>
                    </a:lnL>
                    <a:lnR>
                      <a:noFill/>
                    </a:lnR>
                    <a:lnT>
                      <a:noFill/>
                    </a:lnT>
                    <a:lnB>
                      <a:noFill/>
                    </a:lnB>
                    <a:solidFill>
                      <a:srgbClr val="D6E6F4"/>
                    </a:solidFill>
                  </a:tcPr>
                </a:tc>
                <a:tc>
                  <a:txBody>
                    <a:bodyPr/>
                    <a:lstStyle/>
                    <a:p>
                      <a:pPr algn="ctr" fontAlgn="t" latinLnBrk="1">
                        <a:lnSpc>
                          <a:spcPct val="115000"/>
                        </a:lnSpc>
                        <a:spcBef>
                          <a:spcPts val="0"/>
                        </a:spcBef>
                        <a:spcAft>
                          <a:spcPts val="1000"/>
                        </a:spcAft>
                      </a:pPr>
                      <a:r>
                        <a:rPr lang="en-US" sz="1600" b="0" i="0" u="none" strike="noStrike" dirty="0">
                          <a:effectLst/>
                          <a:latin typeface="Calibri Light" panose="020F0302020204030204" pitchFamily="34" charset="0"/>
                          <a:cs typeface="Calibri Light" panose="020F0302020204030204" pitchFamily="34" charset="0"/>
                        </a:rPr>
                        <a:t>26</a:t>
                      </a:r>
                    </a:p>
                  </a:txBody>
                  <a:tcPr marL="70439" marR="70439" marT="978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6E6F4"/>
                    </a:solidFill>
                  </a:tcPr>
                </a:tc>
                <a:tc>
                  <a:txBody>
                    <a:bodyPr/>
                    <a:lstStyle/>
                    <a:p>
                      <a:pPr algn="ctr" fontAlgn="t" latinLnBrk="1">
                        <a:lnSpc>
                          <a:spcPct val="115000"/>
                        </a:lnSpc>
                        <a:spcBef>
                          <a:spcPts val="0"/>
                        </a:spcBef>
                        <a:spcAft>
                          <a:spcPts val="1000"/>
                        </a:spcAft>
                      </a:pPr>
                      <a:r>
                        <a:rPr lang="en-US" sz="1600" b="0" i="0" u="none" strike="noStrike" dirty="0">
                          <a:solidFill>
                            <a:srgbClr val="FF0000"/>
                          </a:solidFill>
                          <a:effectLst/>
                          <a:latin typeface="Calibri Light" panose="020F0302020204030204" pitchFamily="34" charset="0"/>
                          <a:cs typeface="Calibri Light" panose="020F0302020204030204" pitchFamily="34" charset="0"/>
                        </a:rPr>
                        <a:t>24</a:t>
                      </a:r>
                    </a:p>
                  </a:txBody>
                  <a:tcPr marL="70439" marR="70439" marT="978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rgbClr val="D6E6F4"/>
                    </a:solidFill>
                  </a:tcPr>
                </a:tc>
                <a:tc>
                  <a:txBody>
                    <a:bodyPr/>
                    <a:lstStyle/>
                    <a:p>
                      <a:pPr algn="ctr" fontAlgn="t" latinLnBrk="1">
                        <a:lnSpc>
                          <a:spcPct val="115000"/>
                        </a:lnSpc>
                        <a:spcBef>
                          <a:spcPts val="0"/>
                        </a:spcBef>
                        <a:spcAft>
                          <a:spcPts val="1000"/>
                        </a:spcAft>
                      </a:pPr>
                      <a:r>
                        <a:rPr lang="en-US" sz="1600" b="0" i="0" u="none" strike="noStrike" dirty="0">
                          <a:solidFill>
                            <a:srgbClr val="FF0000"/>
                          </a:solidFill>
                          <a:effectLst/>
                          <a:latin typeface="Calibri Light" panose="020F0302020204030204" pitchFamily="34" charset="0"/>
                          <a:cs typeface="Calibri Light" panose="020F0302020204030204" pitchFamily="34" charset="0"/>
                        </a:rPr>
                        <a:t>26</a:t>
                      </a:r>
                    </a:p>
                  </a:txBody>
                  <a:tcPr marL="70439" marR="70439" marT="9783" marB="0">
                    <a:lnL>
                      <a:noFill/>
                    </a:lnL>
                    <a:lnR w="12700" cap="flat" cmpd="sng" algn="ctr">
                      <a:solidFill>
                        <a:schemeClr val="tx1"/>
                      </a:solidFill>
                      <a:prstDash val="solid"/>
                      <a:round/>
                      <a:headEnd type="none" w="med" len="med"/>
                      <a:tailEnd type="none" w="med" len="med"/>
                    </a:lnR>
                    <a:lnT>
                      <a:noFill/>
                    </a:lnT>
                    <a:lnB>
                      <a:noFill/>
                    </a:lnB>
                    <a:solidFill>
                      <a:srgbClr val="D6E6F4"/>
                    </a:solidFill>
                  </a:tcPr>
                </a:tc>
                <a:extLst>
                  <a:ext uri="{0D108BD9-81ED-4DB2-BD59-A6C34878D82A}">
                    <a16:rowId xmlns:a16="http://schemas.microsoft.com/office/drawing/2014/main" val="111874469"/>
                  </a:ext>
                </a:extLst>
              </a:tr>
              <a:tr h="351603">
                <a:tc>
                  <a:txBody>
                    <a:bodyPr/>
                    <a:lstStyle/>
                    <a:p>
                      <a:pPr marL="0" marR="0" lvl="0" indent="0" algn="just" defTabSz="685800" rtl="0" eaLnBrk="1" fontAlgn="auto" latinLnBrk="1" hangingPunct="1">
                        <a:lnSpc>
                          <a:spcPct val="115000"/>
                        </a:lnSpc>
                        <a:spcBef>
                          <a:spcPts val="0"/>
                        </a:spcBef>
                        <a:spcAft>
                          <a:spcPts val="1000"/>
                        </a:spcAft>
                        <a:buClrTx/>
                        <a:buSzTx/>
                        <a:buFontTx/>
                        <a:buNone/>
                        <a:tabLst/>
                        <a:defRPr/>
                      </a:pPr>
                      <a:r>
                        <a:rPr lang="en-US" sz="1600" b="0" dirty="0"/>
                        <a:t>5</a:t>
                      </a:r>
                      <a:r>
                        <a:rPr lang="en-US" sz="1600" b="0" baseline="30000" dirty="0"/>
                        <a:t>th</a:t>
                      </a:r>
                      <a:r>
                        <a:rPr lang="en-US" sz="1600" b="0" dirty="0"/>
                        <a:t> ICWC</a:t>
                      </a:r>
                    </a:p>
                  </a:txBody>
                  <a:tcPr marL="67834" marR="67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latinLnBrk="1">
                        <a:lnSpc>
                          <a:spcPct val="115000"/>
                        </a:lnSpc>
                        <a:spcBef>
                          <a:spcPts val="0"/>
                        </a:spcBef>
                        <a:spcAft>
                          <a:spcPts val="1000"/>
                        </a:spcAft>
                      </a:pPr>
                      <a:r>
                        <a:rPr lang="en-US" sz="1600" b="0" i="0" u="none" strike="noStrike" dirty="0">
                          <a:solidFill>
                            <a:srgbClr val="FF0000"/>
                          </a:solidFill>
                          <a:effectLst/>
                          <a:latin typeface="Calibri Light" panose="020F0302020204030204" pitchFamily="34" charset="0"/>
                          <a:cs typeface="Calibri Light" panose="020F0302020204030204" pitchFamily="34" charset="0"/>
                        </a:rPr>
                        <a:t>40</a:t>
                      </a:r>
                    </a:p>
                  </a:txBody>
                  <a:tcPr marL="70439" marR="70439" marT="9783"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latinLnBrk="1">
                        <a:lnSpc>
                          <a:spcPct val="115000"/>
                        </a:lnSpc>
                        <a:spcBef>
                          <a:spcPts val="0"/>
                        </a:spcBef>
                        <a:spcAft>
                          <a:spcPts val="1000"/>
                        </a:spcAft>
                      </a:pPr>
                      <a:r>
                        <a:rPr lang="en-US" sz="1600" b="0" i="0" u="none" strike="noStrike" dirty="0">
                          <a:solidFill>
                            <a:srgbClr val="FF0000"/>
                          </a:solidFill>
                          <a:effectLst/>
                          <a:latin typeface="Calibri Light" panose="020F0302020204030204" pitchFamily="34" charset="0"/>
                          <a:cs typeface="Calibri Light" panose="020F0302020204030204" pitchFamily="34" charset="0"/>
                        </a:rPr>
                        <a:t>44</a:t>
                      </a:r>
                    </a:p>
                  </a:txBody>
                  <a:tcPr marL="70439" marR="70439" marT="978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latinLnBrk="1">
                        <a:lnSpc>
                          <a:spcPct val="115000"/>
                        </a:lnSpc>
                        <a:spcBef>
                          <a:spcPts val="0"/>
                        </a:spcBef>
                        <a:spcAft>
                          <a:spcPts val="1000"/>
                        </a:spcAft>
                      </a:pPr>
                      <a:r>
                        <a:rPr lang="en-US" sz="1600" b="0" i="0" u="none" strike="noStrike" dirty="0">
                          <a:effectLst/>
                          <a:latin typeface="Calibri Light" panose="020F0302020204030204" pitchFamily="34" charset="0"/>
                          <a:cs typeface="Calibri Light" panose="020F0302020204030204" pitchFamily="34" charset="0"/>
                        </a:rPr>
                        <a:t>34</a:t>
                      </a:r>
                    </a:p>
                  </a:txBody>
                  <a:tcPr marL="70439" marR="70439" marT="978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tc>
                  <a:txBody>
                    <a:bodyPr/>
                    <a:lstStyle/>
                    <a:p>
                      <a:pPr algn="ctr" fontAlgn="t" latinLnBrk="1">
                        <a:lnSpc>
                          <a:spcPct val="115000"/>
                        </a:lnSpc>
                        <a:spcBef>
                          <a:spcPts val="0"/>
                        </a:spcBef>
                        <a:spcAft>
                          <a:spcPts val="1000"/>
                        </a:spcAft>
                      </a:pPr>
                      <a:r>
                        <a:rPr lang="en-US" sz="1600" b="0" i="0" u="none" strike="noStrike" dirty="0">
                          <a:effectLst/>
                          <a:latin typeface="Calibri Light" panose="020F0302020204030204" pitchFamily="34" charset="0"/>
                          <a:cs typeface="Calibri Light" panose="020F0302020204030204" pitchFamily="34" charset="0"/>
                        </a:rPr>
                        <a:t>29</a:t>
                      </a:r>
                    </a:p>
                  </a:txBody>
                  <a:tcPr marL="70439" marR="70439" marT="9783"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53786737"/>
                  </a:ext>
                </a:extLst>
              </a:tr>
              <a:tr h="351603">
                <a:tc>
                  <a:txBody>
                    <a:bodyPr/>
                    <a:lstStyle/>
                    <a:p>
                      <a:pPr marL="0" marR="0" lvl="0" indent="0" algn="just" defTabSz="685800" rtl="0" eaLnBrk="1" fontAlgn="auto" latinLnBrk="1" hangingPunct="1">
                        <a:lnSpc>
                          <a:spcPct val="115000"/>
                        </a:lnSpc>
                        <a:spcBef>
                          <a:spcPts val="0"/>
                        </a:spcBef>
                        <a:spcAft>
                          <a:spcPts val="1000"/>
                        </a:spcAft>
                        <a:buClrTx/>
                        <a:buSzTx/>
                        <a:buFontTx/>
                        <a:buNone/>
                        <a:tabLst/>
                        <a:defRPr/>
                      </a:pPr>
                      <a:r>
                        <a:rPr lang="en-US" sz="1600" b="0" dirty="0"/>
                        <a:t>6</a:t>
                      </a:r>
                      <a:r>
                        <a:rPr lang="en-US" sz="1600" b="0" baseline="30000" dirty="0"/>
                        <a:t>th</a:t>
                      </a:r>
                      <a:r>
                        <a:rPr lang="en-US" sz="1600" b="0" dirty="0"/>
                        <a:t> ICWC</a:t>
                      </a:r>
                    </a:p>
                  </a:txBody>
                  <a:tcPr marL="67834" marR="67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fontAlgn="t" latinLnBrk="1">
                        <a:lnSpc>
                          <a:spcPct val="115000"/>
                        </a:lnSpc>
                        <a:spcBef>
                          <a:spcPts val="0"/>
                        </a:spcBef>
                        <a:spcAft>
                          <a:spcPts val="1000"/>
                        </a:spcAft>
                      </a:pPr>
                      <a:r>
                        <a:rPr lang="en-US" sz="1600" b="0" i="0" u="none" strike="noStrike" dirty="0">
                          <a:effectLst/>
                          <a:latin typeface="Calibri Light" panose="020F0302020204030204" pitchFamily="34" charset="0"/>
                          <a:cs typeface="Calibri Light" panose="020F0302020204030204" pitchFamily="34" charset="0"/>
                        </a:rPr>
                        <a:t>51</a:t>
                      </a:r>
                    </a:p>
                  </a:txBody>
                  <a:tcPr marL="70439" marR="70439" marT="9783"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fontAlgn="t" latinLnBrk="1">
                        <a:lnSpc>
                          <a:spcPct val="115000"/>
                        </a:lnSpc>
                        <a:spcBef>
                          <a:spcPts val="0"/>
                        </a:spcBef>
                        <a:spcAft>
                          <a:spcPts val="1000"/>
                        </a:spcAft>
                      </a:pPr>
                      <a:r>
                        <a:rPr lang="en-US" sz="1600" b="0" i="0" u="none" strike="noStrike" dirty="0">
                          <a:effectLst/>
                          <a:latin typeface="Calibri Light" panose="020F0302020204030204" pitchFamily="34" charset="0"/>
                          <a:cs typeface="Calibri Light" panose="020F0302020204030204" pitchFamily="34" charset="0"/>
                        </a:rPr>
                        <a:t>45</a:t>
                      </a:r>
                    </a:p>
                  </a:txBody>
                  <a:tcPr marL="70439" marR="70439" marT="9783"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fontAlgn="t" latinLnBrk="1">
                        <a:lnSpc>
                          <a:spcPct val="115000"/>
                        </a:lnSpc>
                        <a:spcBef>
                          <a:spcPts val="0"/>
                        </a:spcBef>
                        <a:spcAft>
                          <a:spcPts val="1000"/>
                        </a:spcAft>
                      </a:pPr>
                      <a:r>
                        <a:rPr lang="en-US" sz="1600" b="0" i="0" u="none" strike="noStrike" dirty="0">
                          <a:effectLst/>
                          <a:latin typeface="Calibri Light" panose="020F0302020204030204" pitchFamily="34" charset="0"/>
                          <a:cs typeface="Calibri Light" panose="020F0302020204030204" pitchFamily="34" charset="0"/>
                        </a:rPr>
                        <a:t>34</a:t>
                      </a:r>
                    </a:p>
                  </a:txBody>
                  <a:tcPr marL="70439" marR="70439" marT="9783"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tc>
                  <a:txBody>
                    <a:bodyPr/>
                    <a:lstStyle/>
                    <a:p>
                      <a:pPr algn="ctr" fontAlgn="t" latinLnBrk="1">
                        <a:lnSpc>
                          <a:spcPct val="115000"/>
                        </a:lnSpc>
                        <a:spcBef>
                          <a:spcPts val="0"/>
                        </a:spcBef>
                        <a:spcAft>
                          <a:spcPts val="1000"/>
                        </a:spcAft>
                      </a:pPr>
                      <a:r>
                        <a:rPr lang="en-US" sz="1600" b="0" i="0" u="none" strike="noStrike" dirty="0">
                          <a:effectLst/>
                          <a:latin typeface="Calibri Light" panose="020F0302020204030204" pitchFamily="34" charset="0"/>
                          <a:cs typeface="Calibri Light" panose="020F0302020204030204" pitchFamily="34" charset="0"/>
                        </a:rPr>
                        <a:t>28</a:t>
                      </a:r>
                    </a:p>
                  </a:txBody>
                  <a:tcPr marL="70439" marR="70439" marT="9783"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6E6F4"/>
                    </a:solidFill>
                  </a:tcPr>
                </a:tc>
                <a:extLst>
                  <a:ext uri="{0D108BD9-81ED-4DB2-BD59-A6C34878D82A}">
                    <a16:rowId xmlns:a16="http://schemas.microsoft.com/office/drawing/2014/main" val="1825192072"/>
                  </a:ext>
                </a:extLst>
              </a:tr>
            </a:tbl>
          </a:graphicData>
        </a:graphic>
      </p:graphicFrame>
      <p:cxnSp>
        <p:nvCxnSpPr>
          <p:cNvPr id="10" name="Straight Arrow Connector 9">
            <a:extLst>
              <a:ext uri="{FF2B5EF4-FFF2-40B4-BE49-F238E27FC236}">
                <a16:creationId xmlns:a16="http://schemas.microsoft.com/office/drawing/2014/main" id="{9343321B-A0AA-A4A7-70FD-240DD53E7AAD}"/>
              </a:ext>
            </a:extLst>
          </p:cNvPr>
          <p:cNvCxnSpPr>
            <a:cxnSpLocks/>
          </p:cNvCxnSpPr>
          <p:nvPr/>
        </p:nvCxnSpPr>
        <p:spPr>
          <a:xfrm flipH="1">
            <a:off x="9570128" y="2894120"/>
            <a:ext cx="1491449" cy="7102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696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93AEAC-E14D-465D-147E-8285C87FFD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73" y="1040018"/>
            <a:ext cx="6333094" cy="4895409"/>
          </a:xfrm>
          <a:prstGeom prst="rect">
            <a:avLst/>
          </a:prstGeom>
        </p:spPr>
      </p:pic>
      <p:sp>
        <p:nvSpPr>
          <p:cNvPr id="2" name="Title 1">
            <a:extLst>
              <a:ext uri="{FF2B5EF4-FFF2-40B4-BE49-F238E27FC236}">
                <a16:creationId xmlns:a16="http://schemas.microsoft.com/office/drawing/2014/main" id="{80650EE2-A4ED-001F-998E-276365082D32}"/>
              </a:ext>
            </a:extLst>
          </p:cNvPr>
          <p:cNvSpPr>
            <a:spLocks noGrp="1"/>
          </p:cNvSpPr>
          <p:nvPr>
            <p:ph type="title"/>
          </p:nvPr>
        </p:nvSpPr>
        <p:spPr/>
        <p:txBody>
          <a:bodyPr/>
          <a:lstStyle/>
          <a:p>
            <a:r>
              <a:rPr lang="en-US" dirty="0"/>
              <a:t>Sample handling at Toroidal Magnetized System (TOMAS)</a:t>
            </a:r>
          </a:p>
        </p:txBody>
      </p:sp>
      <p:sp>
        <p:nvSpPr>
          <p:cNvPr id="4" name="Footer Placeholder 3">
            <a:extLst>
              <a:ext uri="{FF2B5EF4-FFF2-40B4-BE49-F238E27FC236}">
                <a16:creationId xmlns:a16="http://schemas.microsoft.com/office/drawing/2014/main" id="{2F2006B8-50EB-C50A-A702-5734D19EB190}"/>
              </a:ext>
            </a:extLst>
          </p:cNvPr>
          <p:cNvSpPr>
            <a:spLocks noGrp="1"/>
          </p:cNvSpPr>
          <p:nvPr>
            <p:ph type="ftr" sz="quarter" idx="11"/>
          </p:nvPr>
        </p:nvSpPr>
        <p:spPr/>
        <p:txBody>
          <a:bodyPr/>
          <a:lstStyle/>
          <a:p>
            <a:r>
              <a:rPr lang="en-GB">
                <a:solidFill>
                  <a:prstClr val="white"/>
                </a:solidFill>
              </a:rPr>
              <a:t>Laura Dittrich | PWIE meeting | 10</a:t>
            </a:r>
            <a:r>
              <a:rPr lang="en-GB" baseline="30000">
                <a:solidFill>
                  <a:prstClr val="white"/>
                </a:solidFill>
              </a:rPr>
              <a:t>th</a:t>
            </a:r>
            <a:r>
              <a:rPr lang="en-GB">
                <a:solidFill>
                  <a:prstClr val="white"/>
                </a:solidFill>
              </a:rPr>
              <a:t> April 2024 </a:t>
            </a:r>
            <a:endParaRPr lang="en-GB" dirty="0">
              <a:solidFill>
                <a:prstClr val="white"/>
              </a:solidFill>
            </a:endParaRPr>
          </a:p>
        </p:txBody>
      </p:sp>
      <p:sp>
        <p:nvSpPr>
          <p:cNvPr id="5" name="Slide Number Placeholder 4">
            <a:extLst>
              <a:ext uri="{FF2B5EF4-FFF2-40B4-BE49-F238E27FC236}">
                <a16:creationId xmlns:a16="http://schemas.microsoft.com/office/drawing/2014/main" id="{7CE2802A-39A0-76CF-ED5C-F7CCF51449E0}"/>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8" name="TextBox 7">
            <a:extLst>
              <a:ext uri="{FF2B5EF4-FFF2-40B4-BE49-F238E27FC236}">
                <a16:creationId xmlns:a16="http://schemas.microsoft.com/office/drawing/2014/main" id="{F4E5D9A1-8197-A694-2E1F-AA5962B4372B}"/>
              </a:ext>
            </a:extLst>
          </p:cNvPr>
          <p:cNvSpPr txBox="1"/>
          <p:nvPr/>
        </p:nvSpPr>
        <p:spPr>
          <a:xfrm>
            <a:off x="6350467" y="2311279"/>
            <a:ext cx="5573086" cy="1815882"/>
          </a:xfrm>
          <a:prstGeom prst="rect">
            <a:avLst/>
          </a:prstGeom>
          <a:noFill/>
        </p:spPr>
        <p:txBody>
          <a:bodyPr wrap="square" rtlCol="0">
            <a:spAutoFit/>
          </a:bodyPr>
          <a:lstStyle/>
          <a:p>
            <a:pPr algn="l"/>
            <a:r>
              <a:rPr lang="en-US" sz="2800" b="1" dirty="0"/>
              <a:t>TOMAS</a:t>
            </a:r>
            <a:r>
              <a:rPr lang="en-US" sz="2800" dirty="0"/>
              <a:t> dedicated to: </a:t>
            </a:r>
          </a:p>
          <a:p>
            <a:pPr marL="285750" indent="-285750" algn="l">
              <a:buFont typeface="Arial" panose="020B0604020202020204" pitchFamily="34" charset="0"/>
              <a:buChar char="•"/>
            </a:pPr>
            <a:r>
              <a:rPr lang="en-US" sz="2800" dirty="0">
                <a:latin typeface="MinionPro-Regular"/>
              </a:rPr>
              <a:t>Wall conditioning </a:t>
            </a:r>
          </a:p>
          <a:p>
            <a:pPr marL="285750" indent="-285750" algn="l">
              <a:buFont typeface="Arial" panose="020B0604020202020204" pitchFamily="34" charset="0"/>
              <a:buChar char="•"/>
            </a:pPr>
            <a:r>
              <a:rPr lang="en-US" sz="2800" dirty="0">
                <a:latin typeface="MinionPro-Regular"/>
              </a:rPr>
              <a:t>Plasma production</a:t>
            </a:r>
          </a:p>
          <a:p>
            <a:pPr marL="285750" indent="-285750" algn="l">
              <a:buFont typeface="Arial" panose="020B0604020202020204" pitchFamily="34" charset="0"/>
              <a:buChar char="•"/>
            </a:pPr>
            <a:r>
              <a:rPr lang="en-US" sz="2800" dirty="0">
                <a:latin typeface="MinionPro-Regular"/>
              </a:rPr>
              <a:t>Plasma-Surface Interaction studies</a:t>
            </a:r>
            <a:endParaRPr lang="en-US" sz="2800" dirty="0"/>
          </a:p>
        </p:txBody>
      </p:sp>
      <p:pic>
        <p:nvPicPr>
          <p:cNvPr id="21" name="Picture 20" descr="A close-up of a machine&#10;&#10;Description automatically generated">
            <a:extLst>
              <a:ext uri="{FF2B5EF4-FFF2-40B4-BE49-F238E27FC236}">
                <a16:creationId xmlns:a16="http://schemas.microsoft.com/office/drawing/2014/main" id="{6D9B07D1-094C-7749-F1C4-0E6341ECF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195" y="649715"/>
            <a:ext cx="2721799" cy="5862339"/>
          </a:xfrm>
          <a:prstGeom prst="rect">
            <a:avLst/>
          </a:prstGeom>
        </p:spPr>
      </p:pic>
      <p:sp>
        <p:nvSpPr>
          <p:cNvPr id="22" name="TextBox 21">
            <a:extLst>
              <a:ext uri="{FF2B5EF4-FFF2-40B4-BE49-F238E27FC236}">
                <a16:creationId xmlns:a16="http://schemas.microsoft.com/office/drawing/2014/main" id="{561E64DD-1F0F-7817-3B4D-9CBC5CE12EE6}"/>
              </a:ext>
            </a:extLst>
          </p:cNvPr>
          <p:cNvSpPr txBox="1"/>
          <p:nvPr/>
        </p:nvSpPr>
        <p:spPr>
          <a:xfrm>
            <a:off x="6350467" y="2917310"/>
            <a:ext cx="5573086" cy="3970318"/>
          </a:xfrm>
          <a:prstGeom prst="rect">
            <a:avLst/>
          </a:prstGeom>
          <a:noFill/>
        </p:spPr>
        <p:txBody>
          <a:bodyPr wrap="square" rtlCol="0">
            <a:spAutoFit/>
          </a:bodyPr>
          <a:lstStyle/>
          <a:p>
            <a:pPr algn="l"/>
            <a:r>
              <a:rPr lang="en-US" sz="2800" b="1" dirty="0"/>
              <a:t>Load-lock system with vertical manipulator</a:t>
            </a:r>
            <a:r>
              <a:rPr lang="en-US" sz="2800" dirty="0"/>
              <a:t>: </a:t>
            </a:r>
          </a:p>
          <a:p>
            <a:pPr marL="285750" indent="-285750" algn="l">
              <a:buFont typeface="Arial" panose="020B0604020202020204" pitchFamily="34" charset="0"/>
              <a:buChar char="•"/>
            </a:pPr>
            <a:r>
              <a:rPr lang="en-US" sz="2800" dirty="0"/>
              <a:t>Quick sample exchange</a:t>
            </a:r>
          </a:p>
          <a:p>
            <a:pPr marL="285750" indent="-285750" algn="l">
              <a:buFont typeface="Arial" panose="020B0604020202020204" pitchFamily="34" charset="0"/>
              <a:buChar char="•"/>
            </a:pPr>
            <a:r>
              <a:rPr lang="en-US" sz="2800" dirty="0"/>
              <a:t>Separate pumping system</a:t>
            </a:r>
          </a:p>
          <a:p>
            <a:pPr marL="285750" indent="-285750">
              <a:buFont typeface="Arial" panose="020B0604020202020204" pitchFamily="34" charset="0"/>
              <a:buChar char="•"/>
            </a:pPr>
            <a:r>
              <a:rPr lang="en-US" sz="2800" dirty="0"/>
              <a:t>Manipulator with 1190 mm range</a:t>
            </a:r>
          </a:p>
          <a:p>
            <a:pPr marL="285750" indent="-285750" algn="l">
              <a:buFont typeface="Arial" panose="020B0604020202020204" pitchFamily="34" charset="0"/>
              <a:buChar char="•"/>
            </a:pPr>
            <a:r>
              <a:rPr lang="en-US" sz="2800" dirty="0"/>
              <a:t>Heating of samples up to 600</a:t>
            </a:r>
            <a:r>
              <a:rPr lang="de-DE" sz="2800" dirty="0"/>
              <a:t>°C</a:t>
            </a:r>
            <a:endParaRPr lang="en-US" sz="2800" dirty="0"/>
          </a:p>
          <a:p>
            <a:pPr marL="285750" indent="-285750">
              <a:buFont typeface="Arial" panose="020B0604020202020204" pitchFamily="34" charset="0"/>
              <a:buChar char="•"/>
            </a:pPr>
            <a:r>
              <a:rPr lang="en-US" sz="2800" dirty="0"/>
              <a:t>Retarding Field Energy Analyzer (RFEA)</a:t>
            </a:r>
          </a:p>
          <a:p>
            <a:pPr algn="l"/>
            <a:endParaRPr lang="en-US" sz="2800" dirty="0"/>
          </a:p>
        </p:txBody>
      </p:sp>
      <p:sp>
        <p:nvSpPr>
          <p:cNvPr id="3" name="Oval 2">
            <a:extLst>
              <a:ext uri="{FF2B5EF4-FFF2-40B4-BE49-F238E27FC236}">
                <a16:creationId xmlns:a16="http://schemas.microsoft.com/office/drawing/2014/main" id="{18866B53-3B0C-71DC-D519-BB53BAC782D4}"/>
              </a:ext>
            </a:extLst>
          </p:cNvPr>
          <p:cNvSpPr/>
          <p:nvPr/>
        </p:nvSpPr>
        <p:spPr>
          <a:xfrm>
            <a:off x="3821501" y="1138686"/>
            <a:ext cx="1181819" cy="229031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2CDE27E-C16E-AE18-66DE-7ECA30C6ED1A}"/>
              </a:ext>
            </a:extLst>
          </p:cNvPr>
          <p:cNvSpPr txBox="1"/>
          <p:nvPr/>
        </p:nvSpPr>
        <p:spPr>
          <a:xfrm>
            <a:off x="6350467" y="2311279"/>
            <a:ext cx="5573086" cy="1815882"/>
          </a:xfrm>
          <a:prstGeom prst="rect">
            <a:avLst/>
          </a:prstGeom>
          <a:noFill/>
        </p:spPr>
        <p:txBody>
          <a:bodyPr wrap="square" rtlCol="0">
            <a:spAutoFit/>
          </a:bodyPr>
          <a:lstStyle/>
          <a:p>
            <a:pPr algn="l"/>
            <a:r>
              <a:rPr lang="en-US" sz="2800" b="1" dirty="0"/>
              <a:t>TOMAS</a:t>
            </a:r>
            <a:r>
              <a:rPr lang="en-US" sz="2800" dirty="0"/>
              <a:t> dedicated to: </a:t>
            </a:r>
          </a:p>
          <a:p>
            <a:pPr marL="285750" indent="-285750" algn="l">
              <a:buFont typeface="Arial" panose="020B0604020202020204" pitchFamily="34" charset="0"/>
              <a:buChar char="•"/>
            </a:pPr>
            <a:r>
              <a:rPr lang="en-US" sz="2800" dirty="0">
                <a:latin typeface="MinionPro-Regular"/>
              </a:rPr>
              <a:t>Wall conditioning </a:t>
            </a:r>
          </a:p>
          <a:p>
            <a:pPr marL="285750" indent="-285750" algn="l">
              <a:buFont typeface="Arial" panose="020B0604020202020204" pitchFamily="34" charset="0"/>
              <a:buChar char="•"/>
            </a:pPr>
            <a:r>
              <a:rPr lang="en-US" sz="2800" dirty="0">
                <a:latin typeface="MinionPro-Regular"/>
              </a:rPr>
              <a:t>Plasma production</a:t>
            </a:r>
          </a:p>
          <a:p>
            <a:pPr marL="285750" indent="-285750" algn="l">
              <a:buFont typeface="Arial" panose="020B0604020202020204" pitchFamily="34" charset="0"/>
              <a:buChar char="•"/>
            </a:pPr>
            <a:r>
              <a:rPr lang="en-US" sz="2800" b="1" dirty="0">
                <a:latin typeface="MinionPro-Regular"/>
              </a:rPr>
              <a:t>Plasma-Surface Interaction studies</a:t>
            </a:r>
            <a:endParaRPr lang="en-US" sz="2800" b="1" dirty="0"/>
          </a:p>
        </p:txBody>
      </p:sp>
      <p:sp>
        <p:nvSpPr>
          <p:cNvPr id="10" name="TextBox 9">
            <a:extLst>
              <a:ext uri="{FF2B5EF4-FFF2-40B4-BE49-F238E27FC236}">
                <a16:creationId xmlns:a16="http://schemas.microsoft.com/office/drawing/2014/main" id="{E96E80C9-09FA-85DA-2F96-6FE4C58E7E07}"/>
              </a:ext>
            </a:extLst>
          </p:cNvPr>
          <p:cNvSpPr txBox="1"/>
          <p:nvPr/>
        </p:nvSpPr>
        <p:spPr>
          <a:xfrm>
            <a:off x="8341743" y="6155660"/>
            <a:ext cx="3739805" cy="400110"/>
          </a:xfrm>
          <a:prstGeom prst="rect">
            <a:avLst/>
          </a:prstGeom>
          <a:noFill/>
        </p:spPr>
        <p:txBody>
          <a:bodyPr wrap="square" rtlCol="0">
            <a:spAutoFit/>
          </a:bodyPr>
          <a:lstStyle/>
          <a:p>
            <a:pPr algn="l"/>
            <a:r>
              <a:rPr lang="en-US" sz="2000" dirty="0">
                <a:solidFill>
                  <a:schemeClr val="tx1">
                    <a:lumMod val="65000"/>
                    <a:lumOff val="35000"/>
                  </a:schemeClr>
                </a:solidFill>
              </a:rPr>
              <a:t>Figures: A. </a:t>
            </a:r>
            <a:r>
              <a:rPr lang="en-US" sz="2000" dirty="0" err="1">
                <a:solidFill>
                  <a:schemeClr val="tx1">
                    <a:lumMod val="65000"/>
                    <a:lumOff val="35000"/>
                  </a:schemeClr>
                </a:solidFill>
              </a:rPr>
              <a:t>Goriaev</a:t>
            </a:r>
            <a:r>
              <a:rPr lang="en-US" sz="2000" dirty="0">
                <a:solidFill>
                  <a:schemeClr val="tx1">
                    <a:lumMod val="65000"/>
                    <a:lumOff val="35000"/>
                  </a:schemeClr>
                </a:solidFill>
              </a:rPr>
              <a:t> et al. RSI 2021 </a:t>
            </a:r>
          </a:p>
        </p:txBody>
      </p:sp>
    </p:spTree>
    <p:extLst>
      <p:ext uri="{BB962C8B-B14F-4D97-AF65-F5344CB8AC3E}">
        <p14:creationId xmlns:p14="http://schemas.microsoft.com/office/powerpoint/2010/main" val="236730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42" presetClass="path" presetSubtype="0" accel="50000" decel="50000" fill="hold" grpId="1" nodeType="withEffect">
                                  <p:stCondLst>
                                    <p:cond delay="0"/>
                                  </p:stCondLst>
                                  <p:childTnLst>
                                    <p:animMotion origin="layout" path="M 1.04167E-6 -4.44444E-6 L 1.04167E-6 -0.20277 " pathEditMode="relative" rAng="0" ptsTypes="AA">
                                      <p:cBhvr>
                                        <p:cTn id="20" dur="1000" fill="hold"/>
                                        <p:tgtEl>
                                          <p:spTgt spid="6"/>
                                        </p:tgtEl>
                                        <p:attrNameLst>
                                          <p:attrName>ppt_x</p:attrName>
                                          <p:attrName>ppt_y</p:attrName>
                                        </p:attrNameLst>
                                      </p:cBhvr>
                                      <p:rCtr x="0" y="-10139"/>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3" grpId="0" animBg="1"/>
      <p:bldP spid="3" grpId="1" animBg="1"/>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8D3A-334E-5EFC-01C6-B8A3A98FD175}"/>
              </a:ext>
            </a:extLst>
          </p:cNvPr>
          <p:cNvSpPr>
            <a:spLocks noGrp="1"/>
          </p:cNvSpPr>
          <p:nvPr>
            <p:ph type="title"/>
          </p:nvPr>
        </p:nvSpPr>
        <p:spPr/>
        <p:txBody>
          <a:bodyPr/>
          <a:lstStyle/>
          <a:p>
            <a:r>
              <a:rPr lang="en-US" dirty="0"/>
              <a:t>Sample holder at TOMAS</a:t>
            </a:r>
          </a:p>
        </p:txBody>
      </p:sp>
      <p:sp>
        <p:nvSpPr>
          <p:cNvPr id="4" name="Footer Placeholder 3">
            <a:extLst>
              <a:ext uri="{FF2B5EF4-FFF2-40B4-BE49-F238E27FC236}">
                <a16:creationId xmlns:a16="http://schemas.microsoft.com/office/drawing/2014/main" id="{8FC06EA9-9BAF-7149-6F1E-B646644AF641}"/>
              </a:ext>
            </a:extLst>
          </p:cNvPr>
          <p:cNvSpPr>
            <a:spLocks noGrp="1"/>
          </p:cNvSpPr>
          <p:nvPr>
            <p:ph type="ftr" sz="quarter" idx="11"/>
          </p:nvPr>
        </p:nvSpPr>
        <p:spPr/>
        <p:txBody>
          <a:bodyPr/>
          <a:lstStyle/>
          <a:p>
            <a:r>
              <a:rPr lang="en-GB">
                <a:solidFill>
                  <a:prstClr val="white"/>
                </a:solidFill>
              </a:rPr>
              <a:t>Laura Dittrich | PWIE meeting | 10</a:t>
            </a:r>
            <a:r>
              <a:rPr lang="en-GB" baseline="30000">
                <a:solidFill>
                  <a:prstClr val="white"/>
                </a:solidFill>
              </a:rPr>
              <a:t>th</a:t>
            </a:r>
            <a:r>
              <a:rPr lang="en-GB">
                <a:solidFill>
                  <a:prstClr val="white"/>
                </a:solidFill>
              </a:rPr>
              <a:t> April 2024 </a:t>
            </a:r>
            <a:endParaRPr lang="en-GB" dirty="0">
              <a:solidFill>
                <a:prstClr val="white"/>
              </a:solidFill>
            </a:endParaRPr>
          </a:p>
        </p:txBody>
      </p:sp>
      <p:sp>
        <p:nvSpPr>
          <p:cNvPr id="5" name="Slide Number Placeholder 4">
            <a:extLst>
              <a:ext uri="{FF2B5EF4-FFF2-40B4-BE49-F238E27FC236}">
                <a16:creationId xmlns:a16="http://schemas.microsoft.com/office/drawing/2014/main" id="{B9B81DCB-0D66-4F94-13B3-F7CD827BC435}"/>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pic>
        <p:nvPicPr>
          <p:cNvPr id="9" name="Picture 8" descr="Several different metal parts&#10;&#10;Description automatically generated with medium confidence">
            <a:extLst>
              <a:ext uri="{FF2B5EF4-FFF2-40B4-BE49-F238E27FC236}">
                <a16:creationId xmlns:a16="http://schemas.microsoft.com/office/drawing/2014/main" id="{870EB2CD-F440-0F45-58B5-3A731C422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354347"/>
            <a:ext cx="6044734" cy="4656241"/>
          </a:xfrm>
          <a:prstGeom prst="rect">
            <a:avLst/>
          </a:prstGeom>
        </p:spPr>
      </p:pic>
      <p:sp>
        <p:nvSpPr>
          <p:cNvPr id="11" name="Content Placeholder 10">
            <a:extLst>
              <a:ext uri="{FF2B5EF4-FFF2-40B4-BE49-F238E27FC236}">
                <a16:creationId xmlns:a16="http://schemas.microsoft.com/office/drawing/2014/main" id="{A6CE0770-1164-1389-B73B-2B57BB655502}"/>
              </a:ext>
            </a:extLst>
          </p:cNvPr>
          <p:cNvSpPr>
            <a:spLocks noGrp="1"/>
          </p:cNvSpPr>
          <p:nvPr>
            <p:ph idx="1"/>
          </p:nvPr>
        </p:nvSpPr>
        <p:spPr>
          <a:xfrm>
            <a:off x="6363454" y="836712"/>
            <a:ext cx="5553364" cy="5688632"/>
          </a:xfrm>
        </p:spPr>
        <p:txBody>
          <a:bodyPr/>
          <a:lstStyle/>
          <a:p>
            <a:r>
              <a:rPr lang="en-US" dirty="0"/>
              <a:t>Manipulator adapter:</a:t>
            </a:r>
          </a:p>
          <a:p>
            <a:pPr lvl="1"/>
            <a:r>
              <a:rPr lang="en-US" sz="2200" dirty="0"/>
              <a:t>Size 100 mm × 80 mm</a:t>
            </a:r>
          </a:p>
          <a:p>
            <a:pPr lvl="1"/>
            <a:r>
              <a:rPr lang="en-US" sz="2200" dirty="0"/>
              <a:t>Tiltable to 5 possible positions</a:t>
            </a:r>
          </a:p>
          <a:p>
            <a:r>
              <a:rPr lang="en-US" dirty="0"/>
              <a:t>Sample holder base:</a:t>
            </a:r>
          </a:p>
          <a:p>
            <a:pPr lvl="1"/>
            <a:r>
              <a:rPr lang="en-US" sz="2200" dirty="0"/>
              <a:t>Similar to the PSI-2 design</a:t>
            </a:r>
          </a:p>
          <a:p>
            <a:pPr lvl="1"/>
            <a:r>
              <a:rPr lang="en-US" sz="2200" dirty="0"/>
              <a:t>Hollow to reduce heat transfer</a:t>
            </a:r>
          </a:p>
          <a:p>
            <a:pPr lvl="1"/>
            <a:r>
              <a:rPr lang="en-US" sz="2200" dirty="0"/>
              <a:t>Houses thermocouple and wires</a:t>
            </a:r>
          </a:p>
          <a:p>
            <a:r>
              <a:rPr lang="en-US" dirty="0"/>
              <a:t>Active heating element:</a:t>
            </a:r>
          </a:p>
          <a:p>
            <a:pPr lvl="1"/>
            <a:r>
              <a:rPr lang="en-US" sz="2200" dirty="0"/>
              <a:t>Allows heating up to 600</a:t>
            </a:r>
            <a:r>
              <a:rPr lang="de-DE" sz="2200" dirty="0"/>
              <a:t>°C</a:t>
            </a:r>
            <a:endParaRPr lang="en-US" sz="2200" dirty="0"/>
          </a:p>
          <a:p>
            <a:r>
              <a:rPr lang="en-US" dirty="0"/>
              <a:t>Sample mask: </a:t>
            </a:r>
          </a:p>
          <a:p>
            <a:pPr lvl="1"/>
            <a:r>
              <a:rPr lang="en-US" sz="2200" dirty="0"/>
              <a:t>Eight samples circularly arranged</a:t>
            </a:r>
          </a:p>
          <a:p>
            <a:pPr lvl="1"/>
            <a:r>
              <a:rPr lang="en-US" sz="2200" dirty="0"/>
              <a:t>Stainless steel, Mo, W or graphite mask</a:t>
            </a:r>
          </a:p>
        </p:txBody>
      </p:sp>
      <p:sp>
        <p:nvSpPr>
          <p:cNvPr id="12" name="TextBox 11">
            <a:extLst>
              <a:ext uri="{FF2B5EF4-FFF2-40B4-BE49-F238E27FC236}">
                <a16:creationId xmlns:a16="http://schemas.microsoft.com/office/drawing/2014/main" id="{80DACEF7-FE7A-95BB-32AC-7F737E256985}"/>
              </a:ext>
            </a:extLst>
          </p:cNvPr>
          <p:cNvSpPr txBox="1"/>
          <p:nvPr/>
        </p:nvSpPr>
        <p:spPr>
          <a:xfrm>
            <a:off x="8341743" y="6155660"/>
            <a:ext cx="3739805" cy="400110"/>
          </a:xfrm>
          <a:prstGeom prst="rect">
            <a:avLst/>
          </a:prstGeom>
          <a:noFill/>
        </p:spPr>
        <p:txBody>
          <a:bodyPr wrap="square" rtlCol="0">
            <a:spAutoFit/>
          </a:bodyPr>
          <a:lstStyle/>
          <a:p>
            <a:pPr algn="l"/>
            <a:r>
              <a:rPr lang="en-US" sz="2000" dirty="0">
                <a:solidFill>
                  <a:schemeClr val="tx1">
                    <a:lumMod val="65000"/>
                    <a:lumOff val="35000"/>
                  </a:schemeClr>
                </a:solidFill>
              </a:rPr>
              <a:t>Figures: A. </a:t>
            </a:r>
            <a:r>
              <a:rPr lang="en-US" sz="2000" dirty="0" err="1">
                <a:solidFill>
                  <a:schemeClr val="tx1">
                    <a:lumMod val="65000"/>
                    <a:lumOff val="35000"/>
                  </a:schemeClr>
                </a:solidFill>
              </a:rPr>
              <a:t>Goriaev</a:t>
            </a:r>
            <a:r>
              <a:rPr lang="en-US" sz="2000" dirty="0">
                <a:solidFill>
                  <a:schemeClr val="tx1">
                    <a:lumMod val="65000"/>
                    <a:lumOff val="35000"/>
                  </a:schemeClr>
                </a:solidFill>
              </a:rPr>
              <a:t> et al. RSI 2021 </a:t>
            </a:r>
          </a:p>
        </p:txBody>
      </p:sp>
      <p:sp>
        <p:nvSpPr>
          <p:cNvPr id="13" name="TextBox 12">
            <a:extLst>
              <a:ext uri="{FF2B5EF4-FFF2-40B4-BE49-F238E27FC236}">
                <a16:creationId xmlns:a16="http://schemas.microsoft.com/office/drawing/2014/main" id="{B51CCDCA-108E-8380-6961-3380A685D953}"/>
              </a:ext>
            </a:extLst>
          </p:cNvPr>
          <p:cNvSpPr txBox="1"/>
          <p:nvPr/>
        </p:nvSpPr>
        <p:spPr>
          <a:xfrm>
            <a:off x="1464896" y="788397"/>
            <a:ext cx="1262782" cy="584775"/>
          </a:xfrm>
          <a:prstGeom prst="rect">
            <a:avLst/>
          </a:prstGeom>
          <a:noFill/>
        </p:spPr>
        <p:txBody>
          <a:bodyPr wrap="none" rtlCol="0">
            <a:spAutoFit/>
          </a:bodyPr>
          <a:lstStyle/>
          <a:p>
            <a:pPr algn="l"/>
            <a:r>
              <a:rPr lang="en-US" sz="1600" dirty="0"/>
              <a:t>Manipulator </a:t>
            </a:r>
          </a:p>
          <a:p>
            <a:pPr algn="ctr"/>
            <a:r>
              <a:rPr lang="en-US" sz="1600" dirty="0"/>
              <a:t>adapter</a:t>
            </a:r>
            <a:endParaRPr lang="en-US" sz="1600" b="1" dirty="0"/>
          </a:p>
        </p:txBody>
      </p:sp>
      <p:sp>
        <p:nvSpPr>
          <p:cNvPr id="14" name="TextBox 13">
            <a:extLst>
              <a:ext uri="{FF2B5EF4-FFF2-40B4-BE49-F238E27FC236}">
                <a16:creationId xmlns:a16="http://schemas.microsoft.com/office/drawing/2014/main" id="{9362A24D-410B-D672-38FA-B00C011BA725}"/>
              </a:ext>
            </a:extLst>
          </p:cNvPr>
          <p:cNvSpPr txBox="1"/>
          <p:nvPr/>
        </p:nvSpPr>
        <p:spPr>
          <a:xfrm>
            <a:off x="2560712" y="984325"/>
            <a:ext cx="1388522" cy="584775"/>
          </a:xfrm>
          <a:prstGeom prst="rect">
            <a:avLst/>
          </a:prstGeom>
          <a:noFill/>
        </p:spPr>
        <p:txBody>
          <a:bodyPr wrap="none" rtlCol="0">
            <a:spAutoFit/>
          </a:bodyPr>
          <a:lstStyle/>
          <a:p>
            <a:pPr algn="ctr"/>
            <a:r>
              <a:rPr lang="en-US" sz="1600" dirty="0"/>
              <a:t>Sample holder</a:t>
            </a:r>
          </a:p>
          <a:p>
            <a:pPr algn="ctr"/>
            <a:r>
              <a:rPr lang="en-US" sz="1600" dirty="0"/>
              <a:t>base</a:t>
            </a:r>
          </a:p>
        </p:txBody>
      </p:sp>
      <p:sp>
        <p:nvSpPr>
          <p:cNvPr id="15" name="TextBox 14">
            <a:extLst>
              <a:ext uri="{FF2B5EF4-FFF2-40B4-BE49-F238E27FC236}">
                <a16:creationId xmlns:a16="http://schemas.microsoft.com/office/drawing/2014/main" id="{D2E7DB62-F07C-3037-051C-3F783DA89A14}"/>
              </a:ext>
            </a:extLst>
          </p:cNvPr>
          <p:cNvSpPr txBox="1"/>
          <p:nvPr/>
        </p:nvSpPr>
        <p:spPr>
          <a:xfrm>
            <a:off x="3628380" y="1276713"/>
            <a:ext cx="1416670" cy="584775"/>
          </a:xfrm>
          <a:prstGeom prst="rect">
            <a:avLst/>
          </a:prstGeom>
          <a:noFill/>
        </p:spPr>
        <p:txBody>
          <a:bodyPr wrap="none" rtlCol="0">
            <a:spAutoFit/>
          </a:bodyPr>
          <a:lstStyle/>
          <a:p>
            <a:pPr algn="ctr"/>
            <a:r>
              <a:rPr lang="en-US" sz="1600" dirty="0"/>
              <a:t>Active heating </a:t>
            </a:r>
          </a:p>
          <a:p>
            <a:pPr algn="ctr"/>
            <a:r>
              <a:rPr lang="en-US" sz="1600" dirty="0"/>
              <a:t>element</a:t>
            </a:r>
          </a:p>
        </p:txBody>
      </p:sp>
      <p:sp>
        <p:nvSpPr>
          <p:cNvPr id="16" name="TextBox 15">
            <a:extLst>
              <a:ext uri="{FF2B5EF4-FFF2-40B4-BE49-F238E27FC236}">
                <a16:creationId xmlns:a16="http://schemas.microsoft.com/office/drawing/2014/main" id="{0C660BF0-5AC6-E781-C4E2-6670ECED7C6F}"/>
              </a:ext>
            </a:extLst>
          </p:cNvPr>
          <p:cNvSpPr txBox="1"/>
          <p:nvPr/>
        </p:nvSpPr>
        <p:spPr>
          <a:xfrm>
            <a:off x="4937704" y="1276712"/>
            <a:ext cx="813043" cy="584775"/>
          </a:xfrm>
          <a:prstGeom prst="rect">
            <a:avLst/>
          </a:prstGeom>
          <a:noFill/>
        </p:spPr>
        <p:txBody>
          <a:bodyPr wrap="none" rtlCol="0">
            <a:spAutoFit/>
          </a:bodyPr>
          <a:lstStyle/>
          <a:p>
            <a:pPr algn="ctr"/>
            <a:r>
              <a:rPr lang="en-US" sz="1600" dirty="0"/>
              <a:t>Sample</a:t>
            </a:r>
          </a:p>
          <a:p>
            <a:pPr algn="ctr"/>
            <a:r>
              <a:rPr lang="en-US" sz="1600" dirty="0"/>
              <a:t>mask</a:t>
            </a:r>
          </a:p>
        </p:txBody>
      </p:sp>
      <p:cxnSp>
        <p:nvCxnSpPr>
          <p:cNvPr id="18" name="Straight Arrow Connector 17">
            <a:extLst>
              <a:ext uri="{FF2B5EF4-FFF2-40B4-BE49-F238E27FC236}">
                <a16:creationId xmlns:a16="http://schemas.microsoft.com/office/drawing/2014/main" id="{75C1584D-8922-E787-C61D-B313424A33AD}"/>
              </a:ext>
            </a:extLst>
          </p:cNvPr>
          <p:cNvCxnSpPr>
            <a:cxnSpLocks/>
          </p:cNvCxnSpPr>
          <p:nvPr/>
        </p:nvCxnSpPr>
        <p:spPr>
          <a:xfrm flipH="1">
            <a:off x="2106867" y="1318562"/>
            <a:ext cx="6989" cy="2644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D482D22-B9B7-0FE2-CDEB-229958CC614D}"/>
              </a:ext>
            </a:extLst>
          </p:cNvPr>
          <p:cNvCxnSpPr>
            <a:cxnSpLocks/>
          </p:cNvCxnSpPr>
          <p:nvPr/>
        </p:nvCxnSpPr>
        <p:spPr>
          <a:xfrm>
            <a:off x="3268885" y="1521757"/>
            <a:ext cx="0" cy="1740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9BF5F83-31FF-1788-DAD1-3FE94E248484}"/>
              </a:ext>
            </a:extLst>
          </p:cNvPr>
          <p:cNvCxnSpPr>
            <a:cxnSpLocks/>
          </p:cNvCxnSpPr>
          <p:nvPr/>
        </p:nvCxnSpPr>
        <p:spPr>
          <a:xfrm flipH="1">
            <a:off x="4071668" y="1786257"/>
            <a:ext cx="257207" cy="2120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40D4B04-7C9D-653F-D370-E6AA3CDF0FC7}"/>
              </a:ext>
            </a:extLst>
          </p:cNvPr>
          <p:cNvCxnSpPr>
            <a:cxnSpLocks/>
          </p:cNvCxnSpPr>
          <p:nvPr/>
        </p:nvCxnSpPr>
        <p:spPr>
          <a:xfrm flipH="1">
            <a:off x="5218981" y="1807610"/>
            <a:ext cx="125244" cy="1907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41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D365-04B3-7986-59E0-451893D8F039}"/>
              </a:ext>
            </a:extLst>
          </p:cNvPr>
          <p:cNvSpPr>
            <a:spLocks noGrp="1"/>
          </p:cNvSpPr>
          <p:nvPr>
            <p:ph type="title"/>
          </p:nvPr>
        </p:nvSpPr>
        <p:spPr/>
        <p:txBody>
          <a:bodyPr/>
          <a:lstStyle/>
          <a:p>
            <a:r>
              <a:rPr lang="en-US" dirty="0"/>
              <a:t>Retarding Field Energy Analyzer (RFEA)</a:t>
            </a:r>
          </a:p>
        </p:txBody>
      </p:sp>
      <p:sp>
        <p:nvSpPr>
          <p:cNvPr id="4" name="Footer Placeholder 3">
            <a:extLst>
              <a:ext uri="{FF2B5EF4-FFF2-40B4-BE49-F238E27FC236}">
                <a16:creationId xmlns:a16="http://schemas.microsoft.com/office/drawing/2014/main" id="{E4823CB6-C14D-DB00-6A50-3B9A4598DCC0}"/>
              </a:ext>
            </a:extLst>
          </p:cNvPr>
          <p:cNvSpPr>
            <a:spLocks noGrp="1"/>
          </p:cNvSpPr>
          <p:nvPr>
            <p:ph type="ftr" sz="quarter" idx="11"/>
          </p:nvPr>
        </p:nvSpPr>
        <p:spPr/>
        <p:txBody>
          <a:bodyPr/>
          <a:lstStyle/>
          <a:p>
            <a:r>
              <a:rPr lang="en-GB">
                <a:solidFill>
                  <a:prstClr val="white"/>
                </a:solidFill>
              </a:rPr>
              <a:t>Laura Dittrich | PWIE meeting | 10</a:t>
            </a:r>
            <a:r>
              <a:rPr lang="en-GB" baseline="30000">
                <a:solidFill>
                  <a:prstClr val="white"/>
                </a:solidFill>
              </a:rPr>
              <a:t>th</a:t>
            </a:r>
            <a:r>
              <a:rPr lang="en-GB">
                <a:solidFill>
                  <a:prstClr val="white"/>
                </a:solidFill>
              </a:rPr>
              <a:t> April 2024 </a:t>
            </a:r>
            <a:endParaRPr lang="en-GB" dirty="0">
              <a:solidFill>
                <a:prstClr val="white"/>
              </a:solidFill>
            </a:endParaRPr>
          </a:p>
        </p:txBody>
      </p:sp>
      <p:sp>
        <p:nvSpPr>
          <p:cNvPr id="5" name="Slide Number Placeholder 4">
            <a:extLst>
              <a:ext uri="{FF2B5EF4-FFF2-40B4-BE49-F238E27FC236}">
                <a16:creationId xmlns:a16="http://schemas.microsoft.com/office/drawing/2014/main" id="{C5ADF2C4-65CF-68B4-2714-4D565643AFA2}"/>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8" name="TextBox 7">
            <a:extLst>
              <a:ext uri="{FF2B5EF4-FFF2-40B4-BE49-F238E27FC236}">
                <a16:creationId xmlns:a16="http://schemas.microsoft.com/office/drawing/2014/main" id="{00217D5F-F93A-EBB3-4702-7D7814A35704}"/>
              </a:ext>
            </a:extLst>
          </p:cNvPr>
          <p:cNvSpPr txBox="1"/>
          <p:nvPr/>
        </p:nvSpPr>
        <p:spPr>
          <a:xfrm>
            <a:off x="8341743" y="6155660"/>
            <a:ext cx="3739805" cy="400110"/>
          </a:xfrm>
          <a:prstGeom prst="rect">
            <a:avLst/>
          </a:prstGeom>
          <a:noFill/>
        </p:spPr>
        <p:txBody>
          <a:bodyPr wrap="square" rtlCol="0">
            <a:spAutoFit/>
          </a:bodyPr>
          <a:lstStyle/>
          <a:p>
            <a:pPr algn="l"/>
            <a:r>
              <a:rPr lang="en-US" sz="2000" dirty="0">
                <a:solidFill>
                  <a:schemeClr val="tx1">
                    <a:lumMod val="65000"/>
                    <a:lumOff val="35000"/>
                  </a:schemeClr>
                </a:solidFill>
              </a:rPr>
              <a:t>Figure: K. </a:t>
            </a:r>
            <a:r>
              <a:rPr lang="en-US" sz="2000" dirty="0" err="1">
                <a:solidFill>
                  <a:schemeClr val="tx1">
                    <a:lumMod val="65000"/>
                    <a:lumOff val="35000"/>
                  </a:schemeClr>
                </a:solidFill>
              </a:rPr>
              <a:t>Crombé</a:t>
            </a:r>
            <a:r>
              <a:rPr lang="en-US" sz="2000" dirty="0">
                <a:solidFill>
                  <a:schemeClr val="tx1">
                    <a:lumMod val="65000"/>
                    <a:lumOff val="35000"/>
                  </a:schemeClr>
                </a:solidFill>
              </a:rPr>
              <a:t> et al. IAEA 2023 </a:t>
            </a:r>
          </a:p>
        </p:txBody>
      </p:sp>
      <p:sp>
        <p:nvSpPr>
          <p:cNvPr id="10" name="Content Placeholder 2">
            <a:extLst>
              <a:ext uri="{FF2B5EF4-FFF2-40B4-BE49-F238E27FC236}">
                <a16:creationId xmlns:a16="http://schemas.microsoft.com/office/drawing/2014/main" id="{8213D6EE-1991-8D77-261D-8CC240AA6F91}"/>
              </a:ext>
            </a:extLst>
          </p:cNvPr>
          <p:cNvSpPr txBox="1">
            <a:spLocks/>
          </p:cNvSpPr>
          <p:nvPr/>
        </p:nvSpPr>
        <p:spPr>
          <a:xfrm>
            <a:off x="609600" y="836712"/>
            <a:ext cx="7743289" cy="5688632"/>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Measurement of </a:t>
            </a:r>
            <a:r>
              <a:rPr lang="en-US" b="1" dirty="0"/>
              <a:t>ion energies</a:t>
            </a:r>
            <a:r>
              <a:rPr lang="en-US" dirty="0"/>
              <a:t> and </a:t>
            </a:r>
            <a:r>
              <a:rPr lang="en-US" b="1" dirty="0"/>
              <a:t>ion density fluxes</a:t>
            </a:r>
          </a:p>
          <a:p>
            <a:r>
              <a:rPr lang="en-US" dirty="0"/>
              <a:t>Button probe on holder plate on sample holder</a:t>
            </a:r>
          </a:p>
          <a:p>
            <a:r>
              <a:rPr lang="en-US" dirty="0"/>
              <a:t>Four grids G</a:t>
            </a:r>
            <a:r>
              <a:rPr lang="en-US" baseline="-25000" dirty="0"/>
              <a:t>0</a:t>
            </a:r>
            <a:r>
              <a:rPr lang="en-US" dirty="0"/>
              <a:t>, G</a:t>
            </a:r>
            <a:r>
              <a:rPr lang="en-US" baseline="-25000" dirty="0"/>
              <a:t>1</a:t>
            </a:r>
            <a:r>
              <a:rPr lang="en-US" dirty="0"/>
              <a:t>, G</a:t>
            </a:r>
            <a:r>
              <a:rPr lang="en-US" baseline="-25000" dirty="0"/>
              <a:t>2</a:t>
            </a:r>
            <a:r>
              <a:rPr lang="en-US" dirty="0"/>
              <a:t>, G</a:t>
            </a:r>
            <a:r>
              <a:rPr lang="en-US" baseline="-25000" dirty="0"/>
              <a:t>3 </a:t>
            </a:r>
            <a:r>
              <a:rPr lang="en-US" dirty="0"/>
              <a:t>and collector plate C</a:t>
            </a:r>
          </a:p>
          <a:p>
            <a:r>
              <a:rPr lang="en-US" dirty="0"/>
              <a:t>Varying G</a:t>
            </a:r>
            <a:r>
              <a:rPr lang="en-US" baseline="-25000" dirty="0"/>
              <a:t>2 </a:t>
            </a:r>
            <a:r>
              <a:rPr lang="en-US" dirty="0"/>
              <a:t>voltage gives current-voltage curve</a:t>
            </a:r>
          </a:p>
          <a:p>
            <a:r>
              <a:rPr lang="en-US" dirty="0"/>
              <a:t>Ion Energy Distribution Function (IEDF) measured</a:t>
            </a:r>
          </a:p>
        </p:txBody>
      </p:sp>
      <p:pic>
        <p:nvPicPr>
          <p:cNvPr id="3" name="Content Placeholder 4">
            <a:extLst>
              <a:ext uri="{FF2B5EF4-FFF2-40B4-BE49-F238E27FC236}">
                <a16:creationId xmlns:a16="http://schemas.microsoft.com/office/drawing/2014/main" id="{EBCAFE12-3887-A916-CA98-D01A2DAD2B9E}"/>
              </a:ext>
            </a:extLst>
          </p:cNvPr>
          <p:cNvPicPr>
            <a:picLocks noChangeAspect="1"/>
          </p:cNvPicPr>
          <p:nvPr/>
        </p:nvPicPr>
        <p:blipFill rotWithShape="1">
          <a:blip r:embed="rId2"/>
          <a:srcRect t="12810"/>
          <a:stretch/>
        </p:blipFill>
        <p:spPr>
          <a:xfrm>
            <a:off x="7588926" y="1761940"/>
            <a:ext cx="4492622" cy="3073575"/>
          </a:xfrm>
          <a:prstGeom prst="rect">
            <a:avLst/>
          </a:prstGeom>
        </p:spPr>
      </p:pic>
      <p:graphicFrame>
        <p:nvGraphicFramePr>
          <p:cNvPr id="14" name="Content Placeholder 3">
            <a:extLst>
              <a:ext uri="{FF2B5EF4-FFF2-40B4-BE49-F238E27FC236}">
                <a16:creationId xmlns:a16="http://schemas.microsoft.com/office/drawing/2014/main" id="{6B7E9305-1986-251E-68A9-11F707E3FA6E}"/>
              </a:ext>
            </a:extLst>
          </p:cNvPr>
          <p:cNvGraphicFramePr>
            <a:graphicFrameLocks/>
          </p:cNvGraphicFramePr>
          <p:nvPr>
            <p:extLst>
              <p:ext uri="{D42A27DB-BD31-4B8C-83A1-F6EECF244321}">
                <p14:modId xmlns:p14="http://schemas.microsoft.com/office/powerpoint/2010/main" val="2979503852"/>
              </p:ext>
            </p:extLst>
          </p:nvPr>
        </p:nvGraphicFramePr>
        <p:xfrm>
          <a:off x="716873" y="3298728"/>
          <a:ext cx="6764780" cy="2856932"/>
        </p:xfrm>
        <a:graphic>
          <a:graphicData uri="http://schemas.openxmlformats.org/drawingml/2006/table">
            <a:tbl>
              <a:tblPr firstCol="1" bandRow="1"/>
              <a:tblGrid>
                <a:gridCol w="3502382">
                  <a:extLst>
                    <a:ext uri="{9D8B030D-6E8A-4147-A177-3AD203B41FA5}">
                      <a16:colId xmlns:a16="http://schemas.microsoft.com/office/drawing/2014/main" val="2926223275"/>
                    </a:ext>
                  </a:extLst>
                </a:gridCol>
                <a:gridCol w="3262398">
                  <a:extLst>
                    <a:ext uri="{9D8B030D-6E8A-4147-A177-3AD203B41FA5}">
                      <a16:colId xmlns:a16="http://schemas.microsoft.com/office/drawing/2014/main" val="2721628779"/>
                    </a:ext>
                  </a:extLst>
                </a:gridCol>
              </a:tblGrid>
              <a:tr h="393379">
                <a:tc>
                  <a:txBody>
                    <a:bodyPr/>
                    <a:lstStyle/>
                    <a:p>
                      <a:pPr algn="ctr" fontAlgn="t" latinLnBrk="1">
                        <a:lnSpc>
                          <a:spcPct val="115000"/>
                        </a:lnSpc>
                        <a:spcBef>
                          <a:spcPts val="0"/>
                        </a:spcBef>
                        <a:spcAft>
                          <a:spcPts val="1000"/>
                        </a:spcAft>
                      </a:pPr>
                      <a:r>
                        <a:rPr lang="en-US" sz="2200" b="0" i="0" u="none" strike="noStrike" dirty="0">
                          <a:effectLst/>
                          <a:latin typeface="Calibri" panose="020F0502020204030204" pitchFamily="34" charset="0"/>
                          <a:cs typeface="Calibri" panose="020F0502020204030204" pitchFamily="34" charset="0"/>
                        </a:rPr>
                        <a:t>Parameter</a:t>
                      </a:r>
                    </a:p>
                  </a:txBody>
                  <a:tcPr marL="93919" marR="93919" marT="46960" marB="4696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latinLnBrk="1">
                        <a:lnSpc>
                          <a:spcPct val="115000"/>
                        </a:lnSpc>
                        <a:spcBef>
                          <a:spcPts val="0"/>
                        </a:spcBef>
                        <a:spcAft>
                          <a:spcPts val="1000"/>
                        </a:spcAft>
                      </a:pPr>
                      <a:r>
                        <a:rPr lang="en-US" sz="2200" b="0" i="0" u="none" strike="noStrike" dirty="0">
                          <a:effectLst/>
                          <a:latin typeface="Calibri" panose="020F0502020204030204" pitchFamily="34" charset="0"/>
                          <a:cs typeface="Calibri" panose="020F0502020204030204" pitchFamily="34" charset="0"/>
                        </a:rPr>
                        <a:t>Values</a:t>
                      </a:r>
                    </a:p>
                  </a:txBody>
                  <a:tcPr marL="93919" marR="93919" marT="46960" marB="46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8666202"/>
                  </a:ext>
                </a:extLst>
              </a:tr>
              <a:tr h="316872">
                <a:tc>
                  <a:txBody>
                    <a:bodyPr/>
                    <a:lstStyle/>
                    <a:p>
                      <a:r>
                        <a:rPr lang="en-US" sz="2000" dirty="0"/>
                        <a:t>Ion flux 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6E6F4"/>
                    </a:solidFill>
                  </a:tcPr>
                </a:tc>
                <a:tc>
                  <a:txBody>
                    <a:bodyPr/>
                    <a:lstStyle/>
                    <a:p>
                      <a:pPr algn="ctr"/>
                      <a:r>
                        <a:rPr lang="en-US" sz="2000" dirty="0"/>
                        <a:t>0.01 – 50 A/m</a:t>
                      </a:r>
                      <a:r>
                        <a:rPr lang="en-US" sz="2000" baseline="30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6E6F4"/>
                    </a:solidFill>
                  </a:tcPr>
                </a:tc>
                <a:extLst>
                  <a:ext uri="{0D108BD9-81ED-4DB2-BD59-A6C34878D82A}">
                    <a16:rowId xmlns:a16="http://schemas.microsoft.com/office/drawing/2014/main" val="3053610770"/>
                  </a:ext>
                </a:extLst>
              </a:tr>
              <a:tr h="326599">
                <a:tc>
                  <a:txBody>
                    <a:bodyPr/>
                    <a:lstStyle/>
                    <a:p>
                      <a:r>
                        <a:rPr lang="en-US" sz="2000" dirty="0"/>
                        <a:t>Ion energy range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r>
                        <a:rPr lang="en-US" sz="2000" dirty="0"/>
                        <a:t>0 – 2000 eV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023388186"/>
                  </a:ext>
                </a:extLst>
              </a:tr>
              <a:tr h="362061">
                <a:tc>
                  <a:txBody>
                    <a:bodyPr/>
                    <a:lstStyle/>
                    <a:p>
                      <a:r>
                        <a:rPr lang="en-US" sz="2000" dirty="0"/>
                        <a:t>Ion density 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rgbClr val="D6E6F4"/>
                    </a:solidFill>
                  </a:tcPr>
                </a:tc>
                <a:tc>
                  <a:txBody>
                    <a:bodyPr/>
                    <a:lstStyle/>
                    <a:p>
                      <a:pPr algn="ctr"/>
                      <a:r>
                        <a:rPr lang="en-US" sz="2000" dirty="0"/>
                        <a:t>10</a:t>
                      </a:r>
                      <a:r>
                        <a:rPr lang="en-US" sz="2000" baseline="30000" dirty="0"/>
                        <a:t>12</a:t>
                      </a:r>
                      <a:r>
                        <a:rPr lang="en-US" sz="2000" dirty="0"/>
                        <a:t> – 10</a:t>
                      </a:r>
                      <a:r>
                        <a:rPr lang="en-US" sz="2000" baseline="30000" dirty="0"/>
                        <a:t>20</a:t>
                      </a:r>
                      <a:r>
                        <a:rPr lang="en-US" sz="2000" dirty="0"/>
                        <a:t> m</a:t>
                      </a:r>
                      <a:r>
                        <a:rPr lang="en-US" sz="2000" baseline="300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rgbClr val="D6E6F4"/>
                    </a:solidFill>
                  </a:tcPr>
                </a:tc>
                <a:extLst>
                  <a:ext uri="{0D108BD9-81ED-4DB2-BD59-A6C34878D82A}">
                    <a16:rowId xmlns:a16="http://schemas.microsoft.com/office/drawing/2014/main" val="2239074350"/>
                  </a:ext>
                </a:extLst>
              </a:tr>
              <a:tr h="362061">
                <a:tc>
                  <a:txBody>
                    <a:bodyPr/>
                    <a:lstStyle/>
                    <a:p>
                      <a:r>
                        <a:rPr lang="en-US" sz="2000" dirty="0"/>
                        <a:t>Operation pressure 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noFill/>
                  </a:tcPr>
                </a:tc>
                <a:tc>
                  <a:txBody>
                    <a:bodyPr/>
                    <a:lstStyle/>
                    <a:p>
                      <a:pPr algn="ctr"/>
                      <a:r>
                        <a:rPr lang="en-US" sz="2000" dirty="0"/>
                        <a:t>&lt; 0.4 mbar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noFill/>
                  </a:tcPr>
                </a:tc>
                <a:extLst>
                  <a:ext uri="{0D108BD9-81ED-4DB2-BD59-A6C34878D82A}">
                    <a16:rowId xmlns:a16="http://schemas.microsoft.com/office/drawing/2014/main" val="1713918494"/>
                  </a:ext>
                </a:extLst>
              </a:tr>
              <a:tr h="362061">
                <a:tc>
                  <a:txBody>
                    <a:bodyPr/>
                    <a:lstStyle/>
                    <a:p>
                      <a:r>
                        <a:rPr lang="en-US" sz="2000" dirty="0"/>
                        <a:t>Ion energy resolution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rgbClr val="D6E6F4"/>
                    </a:solidFill>
                  </a:tcPr>
                </a:tc>
                <a:tc>
                  <a:txBody>
                    <a:bodyPr/>
                    <a:lstStyle/>
                    <a:p>
                      <a:pPr algn="ctr"/>
                      <a:r>
                        <a:rPr lang="en-US" sz="2000" dirty="0"/>
                        <a:t>± 1 eV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rgbClr val="D6E6F4"/>
                    </a:solidFill>
                  </a:tcPr>
                </a:tc>
                <a:extLst>
                  <a:ext uri="{0D108BD9-81ED-4DB2-BD59-A6C34878D82A}">
                    <a16:rowId xmlns:a16="http://schemas.microsoft.com/office/drawing/2014/main" val="4076748777"/>
                  </a:ext>
                </a:extLst>
              </a:tr>
              <a:tr h="362061">
                <a:tc>
                  <a:txBody>
                    <a:bodyPr/>
                    <a:lstStyle/>
                    <a:p>
                      <a:r>
                        <a:rPr lang="en-US" sz="2000" dirty="0"/>
                        <a:t>Operation temperatures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a:r>
                        <a:rPr lang="en-US" sz="2000" dirty="0"/>
                        <a:t>0 - 150 </a:t>
                      </a:r>
                      <a:r>
                        <a:rPr lang="de-DE" sz="2000" dirty="0"/>
                        <a:t>°C</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3045420"/>
                  </a:ext>
                </a:extLst>
              </a:tr>
            </a:tbl>
          </a:graphicData>
        </a:graphic>
      </p:graphicFrame>
    </p:spTree>
    <p:extLst>
      <p:ext uri="{BB962C8B-B14F-4D97-AF65-F5344CB8AC3E}">
        <p14:creationId xmlns:p14="http://schemas.microsoft.com/office/powerpoint/2010/main" val="271325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08551-2128-307A-0423-41F6F0FDE866}"/>
              </a:ext>
            </a:extLst>
          </p:cNvPr>
          <p:cNvSpPr>
            <a:spLocks noGrp="1"/>
          </p:cNvSpPr>
          <p:nvPr>
            <p:ph type="title"/>
          </p:nvPr>
        </p:nvSpPr>
        <p:spPr/>
        <p:txBody>
          <a:bodyPr/>
          <a:lstStyle/>
          <a:p>
            <a:r>
              <a:rPr lang="en-US" dirty="0"/>
              <a:t>Retarding Field Energy Analyzer (RFEA)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8F9882-076C-B8C3-D0F8-1DC19A12FFF3}"/>
                  </a:ext>
                </a:extLst>
              </p:cNvPr>
              <p:cNvSpPr>
                <a:spLocks noGrp="1"/>
              </p:cNvSpPr>
              <p:nvPr>
                <p:ph idx="1"/>
              </p:nvPr>
            </p:nvSpPr>
            <p:spPr/>
            <p:txBody>
              <a:bodyPr>
                <a:normAutofit lnSpcReduction="10000"/>
              </a:bodyPr>
              <a:lstStyle/>
              <a:p>
                <a:r>
                  <a:rPr lang="en-US" dirty="0"/>
                  <a:t>Ion flux density: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𝐽</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𝐴𝑇</m:t>
                        </m:r>
                      </m:den>
                    </m:f>
                    <m:nary>
                      <m:naryPr>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m:rPr>
                                <m:brk m:alnAt="23"/>
                              </m:rPr>
                              <a:rPr lang="en-US" b="0" i="1" smtClean="0">
                                <a:latin typeface="Cambria Math" panose="02040503050406030204" pitchFamily="18" charset="0"/>
                              </a:rPr>
                              <m:t>𝐸</m:t>
                            </m:r>
                          </m:e>
                          <m:sub>
                            <m:r>
                              <a:rPr lang="en-US" b="0" i="1" smtClean="0">
                                <a:latin typeface="Cambria Math" panose="02040503050406030204" pitchFamily="18" charset="0"/>
                              </a:rPr>
                              <m:t>𝑚</m:t>
                            </m:r>
                            <m:r>
                              <m:rPr>
                                <m:brk m:alnAt="23"/>
                              </m:rPr>
                              <a:rPr lang="en-US" b="0" i="1" smtClean="0">
                                <a:latin typeface="Cambria Math" panose="02040503050406030204" pitchFamily="18" charset="0"/>
                              </a:rPr>
                              <m:t>𝑖</m:t>
                            </m:r>
                            <m:r>
                              <a:rPr lang="en-US" b="0" i="1" smtClean="0">
                                <a:latin typeface="Cambria Math" panose="02040503050406030204" pitchFamily="18" charset="0"/>
                              </a:rPr>
                              <m:t>𝑛</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𝑚𝑎𝑥</m:t>
                            </m:r>
                          </m:sub>
                        </m:s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𝐼𝐸𝐷</m:t>
                            </m:r>
                          </m:sub>
                        </m:sSub>
                        <m:r>
                          <a:rPr lang="en-US" b="0" i="1" smtClean="0">
                            <a:latin typeface="Cambria Math" panose="02040503050406030204" pitchFamily="18" charset="0"/>
                          </a:rPr>
                          <m:t>𝑑𝐸</m:t>
                        </m:r>
                      </m:e>
                    </m:nary>
                  </m:oMath>
                </a14:m>
                <a:endParaRPr lang="en-US" b="0" dirty="0"/>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b="0" dirty="0"/>
                  <a:t>total ion collection area</a:t>
                </a:r>
              </a:p>
              <a:p>
                <a:pPr lvl="1"/>
                <a14:m>
                  <m:oMath xmlns:m="http://schemas.openxmlformats.org/officeDocument/2006/math">
                    <m:r>
                      <a:rPr lang="en-US" b="0" i="1" smtClean="0">
                        <a:latin typeface="Cambria Math" panose="02040503050406030204" pitchFamily="18" charset="0"/>
                      </a:rPr>
                      <m:t>𝑇</m:t>
                    </m:r>
                  </m:oMath>
                </a14:m>
                <a:r>
                  <a:rPr lang="en-US" b="0" dirty="0"/>
                  <a:t> combined transmission of the grids</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𝑚𝑖𝑛</m:t>
                        </m:r>
                      </m:sub>
                    </m:sSub>
                  </m:oMath>
                </a14:m>
                <a:r>
                  <a:rPr lang="en-US" b="0"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𝑚𝑎𝑥</m:t>
                        </m:r>
                      </m:sub>
                    </m:sSub>
                  </m:oMath>
                </a14:m>
                <a:r>
                  <a:rPr lang="en-US" b="0" dirty="0"/>
                  <a:t> determined by variation in </a:t>
                </a:r>
                <a:r>
                  <a:rPr lang="en-US" dirty="0"/>
                  <a:t>G</a:t>
                </a:r>
                <a:r>
                  <a:rPr lang="en-US" baseline="-25000" dirty="0"/>
                  <a:t>2</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𝐼𝐸𝐷</m:t>
                        </m:r>
                      </m:sub>
                    </m:sSub>
                  </m:oMath>
                </a14:m>
                <a:r>
                  <a:rPr lang="en-US" b="0" dirty="0"/>
                  <a:t> experimentally </a:t>
                </a:r>
                <a:r>
                  <a:rPr lang="en-US" dirty="0"/>
                  <a:t>o</a:t>
                </a:r>
                <a:r>
                  <a:rPr lang="en-US" b="0" dirty="0"/>
                  <a:t>btained ion energy distribution function</a:t>
                </a:r>
              </a:p>
              <a:p>
                <a:r>
                  <a:rPr lang="en-US" dirty="0"/>
                  <a:t>Sputtering erosion rates: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𝑟</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𝑌</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𝐽</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𝑞</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𝑡𝑎𝑟𝑔𝑒𝑡</m:t>
                            </m:r>
                          </m:sub>
                        </m:sSub>
                      </m:den>
                    </m:f>
                  </m:oMath>
                </a14:m>
                <a:endParaRPr lang="en-US" b="0" dirty="0"/>
              </a:p>
              <a:p>
                <a:pPr lvl="1"/>
                <a14:m>
                  <m:oMath xmlns:m="http://schemas.openxmlformats.org/officeDocument/2006/math">
                    <m:r>
                      <a:rPr lang="en-US" b="0" i="1" smtClean="0">
                        <a:latin typeface="Cambria Math" panose="02040503050406030204" pitchFamily="18" charset="0"/>
                      </a:rPr>
                      <m:t>𝑌</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e>
                    </m:d>
                  </m:oMath>
                </a14:m>
                <a:r>
                  <a:rPr lang="en-US" b="0" dirty="0"/>
                  <a:t> sputter yield dependent on ion energy</a:t>
                </a:r>
              </a:p>
              <a:p>
                <a:pPr lvl="1"/>
                <a14:m>
                  <m:oMath xmlns:m="http://schemas.openxmlformats.org/officeDocument/2006/math">
                    <m:r>
                      <a:rPr lang="en-US" b="0" i="1" smtClean="0">
                        <a:latin typeface="Cambria Math" panose="02040503050406030204" pitchFamily="18" charset="0"/>
                      </a:rPr>
                      <m:t>𝑞</m:t>
                    </m:r>
                  </m:oMath>
                </a14:m>
                <a:r>
                  <a:rPr lang="en-US" b="0" dirty="0"/>
                  <a:t> electron charge</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𝑡𝑎𝑟𝑔𝑒𝑡</m:t>
                        </m:r>
                      </m:sub>
                    </m:sSub>
                    <m:r>
                      <a:rPr lang="en-US" b="0" i="1" smtClean="0">
                        <a:latin typeface="Cambria Math" panose="02040503050406030204" pitchFamily="18" charset="0"/>
                      </a:rPr>
                      <m:t> </m:t>
                    </m:r>
                  </m:oMath>
                </a14:m>
                <a:r>
                  <a:rPr lang="en-US" b="0" dirty="0"/>
                  <a:t>atomic number density of the target</a:t>
                </a:r>
              </a:p>
              <a:p>
                <a:pPr marL="285750" indent="-285750">
                  <a:spcBef>
                    <a:spcPts val="1200"/>
                  </a:spcBef>
                </a:pPr>
                <a:r>
                  <a:rPr lang="en-US" dirty="0"/>
                  <a:t>Sputter yields: Y. Yamamura, H. Tawara (1996) &amp; R. </a:t>
                </a:r>
                <a:r>
                  <a:rPr lang="en-US" dirty="0" err="1"/>
                  <a:t>Behrisch</a:t>
                </a:r>
                <a:r>
                  <a:rPr lang="en-US" dirty="0"/>
                  <a:t>, W. Eckstein (2007)</a:t>
                </a:r>
              </a:p>
              <a:p>
                <a:pPr>
                  <a:spcBef>
                    <a:spcPts val="1200"/>
                  </a:spcBef>
                </a:pPr>
                <a:r>
                  <a:rPr lang="en-US" dirty="0"/>
                  <a:t>As first approximation: Energies of the center of the distribution</a:t>
                </a:r>
              </a:p>
              <a:p>
                <a:pPr>
                  <a:spcBef>
                    <a:spcPts val="1200"/>
                  </a:spcBef>
                </a:pPr>
                <a:r>
                  <a:rPr lang="en-US" dirty="0"/>
                  <a:t>The rates obtained are in the order of </a:t>
                </a:r>
                <a:r>
                  <a:rPr lang="en-US" b="1" dirty="0"/>
                  <a:t>0.05 - 1.5 nm/hour </a:t>
                </a:r>
              </a:p>
              <a:p>
                <a:pPr marL="0" indent="0">
                  <a:spcBef>
                    <a:spcPts val="1200"/>
                  </a:spcBef>
                  <a:buNone/>
                </a:pPr>
                <a:r>
                  <a:rPr lang="en-US" dirty="0">
                    <a:sym typeface="Wingdings" panose="05000000000000000000" pitchFamily="2" charset="2"/>
                  </a:rPr>
                  <a:t> To be compared with sample exposures</a:t>
                </a:r>
                <a:endParaRPr lang="en-US" dirty="0"/>
              </a:p>
            </p:txBody>
          </p:sp>
        </mc:Choice>
        <mc:Fallback xmlns="">
          <p:sp>
            <p:nvSpPr>
              <p:cNvPr id="3" name="Content Placeholder 2">
                <a:extLst>
                  <a:ext uri="{FF2B5EF4-FFF2-40B4-BE49-F238E27FC236}">
                    <a16:creationId xmlns:a16="http://schemas.microsoft.com/office/drawing/2014/main" id="{868F9882-076C-B8C3-D0F8-1DC19A12FFF3}"/>
                  </a:ext>
                </a:extLst>
              </p:cNvPr>
              <p:cNvSpPr>
                <a:spLocks noGrp="1" noRot="1" noChangeAspect="1" noMove="1" noResize="1" noEditPoints="1" noAdjustHandles="1" noChangeArrowheads="1" noChangeShapeType="1" noTextEdit="1"/>
              </p:cNvSpPr>
              <p:nvPr>
                <p:ph idx="1"/>
              </p:nvPr>
            </p:nvSpPr>
            <p:spPr>
              <a:blipFill>
                <a:blip r:embed="rId3"/>
                <a:stretch>
                  <a:fillRect l="-824" t="-107"/>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7E1DDAF7-20BF-223A-FCAB-695FEFE8675B}"/>
              </a:ext>
            </a:extLst>
          </p:cNvPr>
          <p:cNvSpPr>
            <a:spLocks noGrp="1"/>
          </p:cNvSpPr>
          <p:nvPr>
            <p:ph type="ftr" sz="quarter" idx="11"/>
          </p:nvPr>
        </p:nvSpPr>
        <p:spPr/>
        <p:txBody>
          <a:bodyPr/>
          <a:lstStyle/>
          <a:p>
            <a:r>
              <a:rPr lang="en-GB">
                <a:solidFill>
                  <a:prstClr val="white"/>
                </a:solidFill>
              </a:rPr>
              <a:t>Laura Dittrich | PWIE meeting | 10</a:t>
            </a:r>
            <a:r>
              <a:rPr lang="en-GB" baseline="30000">
                <a:solidFill>
                  <a:prstClr val="white"/>
                </a:solidFill>
              </a:rPr>
              <a:t>th</a:t>
            </a:r>
            <a:r>
              <a:rPr lang="en-GB">
                <a:solidFill>
                  <a:prstClr val="white"/>
                </a:solidFill>
              </a:rPr>
              <a:t> April 2024 </a:t>
            </a:r>
            <a:endParaRPr lang="en-GB" dirty="0">
              <a:solidFill>
                <a:prstClr val="white"/>
              </a:solidFill>
            </a:endParaRPr>
          </a:p>
        </p:txBody>
      </p:sp>
      <p:sp>
        <p:nvSpPr>
          <p:cNvPr id="5" name="Slide Number Placeholder 4">
            <a:extLst>
              <a:ext uri="{FF2B5EF4-FFF2-40B4-BE49-F238E27FC236}">
                <a16:creationId xmlns:a16="http://schemas.microsoft.com/office/drawing/2014/main" id="{7262B0A4-63AD-A664-DFED-24FED1F7C796}"/>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pic>
        <p:nvPicPr>
          <p:cNvPr id="7" name="Image 7" descr="Une image contenant Tracé, diagramme, ligne, texte&#10;&#10;Description générée automatiquement">
            <a:extLst>
              <a:ext uri="{FF2B5EF4-FFF2-40B4-BE49-F238E27FC236}">
                <a16:creationId xmlns:a16="http://schemas.microsoft.com/office/drawing/2014/main" id="{B6BBD57C-A347-C0C8-39A0-8E343E880A12}"/>
              </a:ext>
            </a:extLst>
          </p:cNvPr>
          <p:cNvPicPr>
            <a:picLocks noChangeAspect="1"/>
          </p:cNvPicPr>
          <p:nvPr/>
        </p:nvPicPr>
        <p:blipFill>
          <a:blip r:embed="rId4"/>
          <a:stretch>
            <a:fillRect/>
          </a:stretch>
        </p:blipFill>
        <p:spPr>
          <a:xfrm>
            <a:off x="8264729" y="1387128"/>
            <a:ext cx="3660958" cy="2615669"/>
          </a:xfrm>
          <a:prstGeom prst="rect">
            <a:avLst/>
          </a:prstGeom>
        </p:spPr>
      </p:pic>
      <p:sp>
        <p:nvSpPr>
          <p:cNvPr id="6" name="TextBox 5">
            <a:extLst>
              <a:ext uri="{FF2B5EF4-FFF2-40B4-BE49-F238E27FC236}">
                <a16:creationId xmlns:a16="http://schemas.microsoft.com/office/drawing/2014/main" id="{075C57A6-2C26-D590-2CFD-EEB56F6ED08F}"/>
              </a:ext>
            </a:extLst>
          </p:cNvPr>
          <p:cNvSpPr txBox="1"/>
          <p:nvPr/>
        </p:nvSpPr>
        <p:spPr>
          <a:xfrm>
            <a:off x="8341743" y="6155660"/>
            <a:ext cx="3739805" cy="400110"/>
          </a:xfrm>
          <a:prstGeom prst="rect">
            <a:avLst/>
          </a:prstGeom>
          <a:noFill/>
        </p:spPr>
        <p:txBody>
          <a:bodyPr wrap="square" rtlCol="0">
            <a:spAutoFit/>
          </a:bodyPr>
          <a:lstStyle/>
          <a:p>
            <a:pPr algn="l"/>
            <a:r>
              <a:rPr lang="en-US" sz="2000" dirty="0">
                <a:solidFill>
                  <a:schemeClr val="tx1">
                    <a:lumMod val="65000"/>
                    <a:lumOff val="35000"/>
                  </a:schemeClr>
                </a:solidFill>
              </a:rPr>
              <a:t>Credit: K. </a:t>
            </a:r>
            <a:r>
              <a:rPr lang="en-US" sz="2000" dirty="0" err="1">
                <a:solidFill>
                  <a:schemeClr val="tx1">
                    <a:lumMod val="65000"/>
                    <a:lumOff val="35000"/>
                  </a:schemeClr>
                </a:solidFill>
              </a:rPr>
              <a:t>Crombé</a:t>
            </a:r>
            <a:r>
              <a:rPr lang="en-US" sz="2000" dirty="0">
                <a:solidFill>
                  <a:schemeClr val="tx1">
                    <a:lumMod val="65000"/>
                    <a:lumOff val="35000"/>
                  </a:schemeClr>
                </a:solidFill>
              </a:rPr>
              <a:t> et al. IAEA 2023 </a:t>
            </a:r>
          </a:p>
        </p:txBody>
      </p:sp>
    </p:spTree>
    <p:extLst>
      <p:ext uri="{BB962C8B-B14F-4D97-AF65-F5344CB8AC3E}">
        <p14:creationId xmlns:p14="http://schemas.microsoft.com/office/powerpoint/2010/main" val="29976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425C5-9DE6-907E-1842-3E4B83389BE2}"/>
              </a:ext>
            </a:extLst>
          </p:cNvPr>
          <p:cNvSpPr>
            <a:spLocks noGrp="1"/>
          </p:cNvSpPr>
          <p:nvPr>
            <p:ph type="title"/>
          </p:nvPr>
        </p:nvSpPr>
        <p:spPr/>
        <p:txBody>
          <a:bodyPr/>
          <a:lstStyle/>
          <a:p>
            <a:r>
              <a:rPr lang="en-US" dirty="0"/>
              <a:t>Planned upgrades of the sample handling at TOMAS </a:t>
            </a:r>
          </a:p>
        </p:txBody>
      </p:sp>
      <p:pic>
        <p:nvPicPr>
          <p:cNvPr id="8" name="Content Placeholder 7" descr="A machine with pipes and wires&#10;&#10;Description automatically generated">
            <a:extLst>
              <a:ext uri="{FF2B5EF4-FFF2-40B4-BE49-F238E27FC236}">
                <a16:creationId xmlns:a16="http://schemas.microsoft.com/office/drawing/2014/main" id="{A6CD407C-E8E0-F2F8-BBB4-362114158C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6175" y="516626"/>
            <a:ext cx="4695826" cy="6261101"/>
          </a:xfrm>
        </p:spPr>
      </p:pic>
      <p:sp>
        <p:nvSpPr>
          <p:cNvPr id="4" name="Footer Placeholder 3">
            <a:extLst>
              <a:ext uri="{FF2B5EF4-FFF2-40B4-BE49-F238E27FC236}">
                <a16:creationId xmlns:a16="http://schemas.microsoft.com/office/drawing/2014/main" id="{2EE73F92-9598-B7EF-35CA-0420CDF46219}"/>
              </a:ext>
            </a:extLst>
          </p:cNvPr>
          <p:cNvSpPr>
            <a:spLocks noGrp="1"/>
          </p:cNvSpPr>
          <p:nvPr>
            <p:ph type="ftr" sz="quarter" idx="11"/>
          </p:nvPr>
        </p:nvSpPr>
        <p:spPr/>
        <p:txBody>
          <a:bodyPr/>
          <a:lstStyle/>
          <a:p>
            <a:r>
              <a:rPr lang="en-GB">
                <a:solidFill>
                  <a:prstClr val="white"/>
                </a:solidFill>
              </a:rPr>
              <a:t>Laura Dittrich | PWIE meeting | 10</a:t>
            </a:r>
            <a:r>
              <a:rPr lang="en-GB" baseline="30000">
                <a:solidFill>
                  <a:prstClr val="white"/>
                </a:solidFill>
              </a:rPr>
              <a:t>th</a:t>
            </a:r>
            <a:r>
              <a:rPr lang="en-GB">
                <a:solidFill>
                  <a:prstClr val="white"/>
                </a:solidFill>
              </a:rPr>
              <a:t> April 2024 </a:t>
            </a:r>
            <a:endParaRPr lang="en-GB" dirty="0">
              <a:solidFill>
                <a:prstClr val="white"/>
              </a:solidFill>
            </a:endParaRPr>
          </a:p>
        </p:txBody>
      </p:sp>
      <p:sp>
        <p:nvSpPr>
          <p:cNvPr id="5" name="Slide Number Placeholder 4">
            <a:extLst>
              <a:ext uri="{FF2B5EF4-FFF2-40B4-BE49-F238E27FC236}">
                <a16:creationId xmlns:a16="http://schemas.microsoft.com/office/drawing/2014/main" id="{CA8E5C8C-D980-B3B6-4BED-9E0D232CB001}"/>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sp>
        <p:nvSpPr>
          <p:cNvPr id="3" name="Content Placeholder 2">
            <a:extLst>
              <a:ext uri="{FF2B5EF4-FFF2-40B4-BE49-F238E27FC236}">
                <a16:creationId xmlns:a16="http://schemas.microsoft.com/office/drawing/2014/main" id="{926A9DA5-5ACE-5857-0FB1-81DC4FDEFDFA}"/>
              </a:ext>
            </a:extLst>
          </p:cNvPr>
          <p:cNvSpPr txBox="1">
            <a:spLocks/>
          </p:cNvSpPr>
          <p:nvPr/>
        </p:nvSpPr>
        <p:spPr>
          <a:xfrm>
            <a:off x="609600" y="836712"/>
            <a:ext cx="6776621" cy="5688632"/>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ts val="0"/>
              </a:spcBef>
            </a:pPr>
            <a:r>
              <a:rPr lang="en-US" dirty="0"/>
              <a:t>Temperature control of the samples</a:t>
            </a:r>
          </a:p>
          <a:p>
            <a:pPr lvl="1">
              <a:spcBef>
                <a:spcPts val="0"/>
              </a:spcBef>
            </a:pPr>
            <a:r>
              <a:rPr lang="en-US" sz="2000" dirty="0"/>
              <a:t>Install active water cooling </a:t>
            </a:r>
          </a:p>
          <a:p>
            <a:pPr lvl="1">
              <a:spcBef>
                <a:spcPts val="0"/>
              </a:spcBef>
            </a:pPr>
            <a:r>
              <a:rPr lang="en-US" sz="2000" dirty="0"/>
              <a:t>Update of the temperature sensor</a:t>
            </a:r>
          </a:p>
          <a:p>
            <a:pPr lvl="1">
              <a:spcBef>
                <a:spcPts val="0"/>
              </a:spcBef>
            </a:pPr>
            <a:r>
              <a:rPr lang="en-US" sz="2000" dirty="0"/>
              <a:t>In combination with heating capabilities</a:t>
            </a:r>
          </a:p>
          <a:p>
            <a:pPr>
              <a:spcBef>
                <a:spcPts val="1200"/>
              </a:spcBef>
            </a:pPr>
            <a:r>
              <a:rPr lang="en-US" dirty="0"/>
              <a:t>Easily exchangeable sample holder heads</a:t>
            </a:r>
          </a:p>
          <a:p>
            <a:pPr lvl="1">
              <a:spcBef>
                <a:spcPts val="0"/>
              </a:spcBef>
            </a:pPr>
            <a:r>
              <a:rPr lang="en-US" sz="2000" dirty="0"/>
              <a:t>For sample mask: </a:t>
            </a:r>
          </a:p>
          <a:p>
            <a:pPr marL="342900" lvl="1" indent="0">
              <a:spcBef>
                <a:spcPts val="0"/>
              </a:spcBef>
              <a:buNone/>
            </a:pPr>
            <a:r>
              <a:rPr lang="en-US" sz="2000" dirty="0"/>
              <a:t>    Allow simple ex-situ exchange of samples</a:t>
            </a:r>
          </a:p>
          <a:p>
            <a:pPr lvl="1">
              <a:spcBef>
                <a:spcPts val="0"/>
              </a:spcBef>
            </a:pPr>
            <a:r>
              <a:rPr lang="en-US" sz="2000" dirty="0"/>
              <a:t>For RFEA button probe:</a:t>
            </a:r>
          </a:p>
          <a:p>
            <a:pPr marL="342900" lvl="1" indent="0">
              <a:spcBef>
                <a:spcPts val="0"/>
              </a:spcBef>
              <a:buNone/>
            </a:pPr>
            <a:r>
              <a:rPr lang="en-US" sz="2000" dirty="0"/>
              <a:t>    Fast change from RFEA operation to sample exposure </a:t>
            </a:r>
          </a:p>
          <a:p>
            <a:pPr>
              <a:spcBef>
                <a:spcPts val="1200"/>
              </a:spcBef>
            </a:pPr>
            <a:r>
              <a:rPr lang="en-US" dirty="0"/>
              <a:t>Remote inclination of the sample holder </a:t>
            </a:r>
          </a:p>
          <a:p>
            <a:pPr lvl="1">
              <a:spcBef>
                <a:spcPts val="0"/>
              </a:spcBef>
            </a:pPr>
            <a:r>
              <a:rPr lang="en-US" sz="2000" dirty="0"/>
              <a:t>Add a gear system for inclination movement</a:t>
            </a:r>
          </a:p>
          <a:p>
            <a:pPr lvl="1">
              <a:spcBef>
                <a:spcPts val="0"/>
              </a:spcBef>
            </a:pPr>
            <a:r>
              <a:rPr lang="en-US" sz="2000" dirty="0"/>
              <a:t>Inclination without breaking vacuum</a:t>
            </a:r>
          </a:p>
          <a:p>
            <a:pPr>
              <a:spcBef>
                <a:spcPts val="2400"/>
              </a:spcBef>
              <a:buFont typeface="Wingdings" panose="05000000000000000000" pitchFamily="2" charset="2"/>
              <a:buChar char="à"/>
            </a:pPr>
            <a:r>
              <a:rPr lang="en-US" dirty="0">
                <a:sym typeface="Wingdings" panose="05000000000000000000" pitchFamily="2" charset="2"/>
              </a:rPr>
              <a:t> C</a:t>
            </a:r>
            <a:r>
              <a:rPr lang="en-US" dirty="0"/>
              <a:t>hanges in the vacuum manipulator 	                    and the sample holder </a:t>
            </a:r>
          </a:p>
          <a:p>
            <a:endParaRPr lang="en-US" dirty="0"/>
          </a:p>
        </p:txBody>
      </p:sp>
      <p:pic>
        <p:nvPicPr>
          <p:cNvPr id="9" name="Picture 8" descr="A black square object with a long pole&#10;&#10;Description automatically generated">
            <a:extLst>
              <a:ext uri="{FF2B5EF4-FFF2-40B4-BE49-F238E27FC236}">
                <a16:creationId xmlns:a16="http://schemas.microsoft.com/office/drawing/2014/main" id="{DFC26AEF-BBEC-AEC3-654F-EFFA1A252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702" y="3924595"/>
            <a:ext cx="673625" cy="1252944"/>
          </a:xfrm>
          <a:prstGeom prst="rect">
            <a:avLst/>
          </a:prstGeom>
        </p:spPr>
      </p:pic>
      <p:pic>
        <p:nvPicPr>
          <p:cNvPr id="22" name="Picture 21">
            <a:extLst>
              <a:ext uri="{FF2B5EF4-FFF2-40B4-BE49-F238E27FC236}">
                <a16:creationId xmlns:a16="http://schemas.microsoft.com/office/drawing/2014/main" id="{F77D71E1-E73D-F73C-3ABE-E7727D531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45186">
            <a:off x="6496518" y="4965699"/>
            <a:ext cx="609524" cy="333333"/>
          </a:xfrm>
          <a:prstGeom prst="rect">
            <a:avLst/>
          </a:prstGeom>
        </p:spPr>
      </p:pic>
    </p:spTree>
    <p:extLst>
      <p:ext uri="{BB962C8B-B14F-4D97-AF65-F5344CB8AC3E}">
        <p14:creationId xmlns:p14="http://schemas.microsoft.com/office/powerpoint/2010/main" val="242055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6D38C-AE2E-E4AD-B7D2-C49AA263FEB3}"/>
              </a:ext>
            </a:extLst>
          </p:cNvPr>
          <p:cNvSpPr>
            <a:spLocks noGrp="1"/>
          </p:cNvSpPr>
          <p:nvPr>
            <p:ph type="title"/>
          </p:nvPr>
        </p:nvSpPr>
        <p:spPr/>
        <p:txBody>
          <a:bodyPr/>
          <a:lstStyle/>
          <a:p>
            <a:r>
              <a:rPr lang="en-US" sz="2800" dirty="0">
                <a:solidFill>
                  <a:srgbClr val="1F497D"/>
                </a:solidFill>
              </a:rPr>
              <a:t>Exposure of </a:t>
            </a:r>
            <a:r>
              <a:rPr lang="en-US" sz="2800" dirty="0" err="1">
                <a:solidFill>
                  <a:srgbClr val="1F497D"/>
                </a:solidFill>
              </a:rPr>
              <a:t>boronized</a:t>
            </a:r>
            <a:r>
              <a:rPr lang="en-US" sz="2800" dirty="0">
                <a:solidFill>
                  <a:srgbClr val="1F497D"/>
                </a:solidFill>
              </a:rPr>
              <a:t> samples </a:t>
            </a:r>
            <a:endParaRPr lang="en-US" dirty="0"/>
          </a:p>
        </p:txBody>
      </p:sp>
      <p:sp>
        <p:nvSpPr>
          <p:cNvPr id="3" name="Content Placeholder 2">
            <a:extLst>
              <a:ext uri="{FF2B5EF4-FFF2-40B4-BE49-F238E27FC236}">
                <a16:creationId xmlns:a16="http://schemas.microsoft.com/office/drawing/2014/main" id="{F0E04CDE-42EC-DAEE-CEF5-3048FFCD9D37}"/>
              </a:ext>
            </a:extLst>
          </p:cNvPr>
          <p:cNvSpPr>
            <a:spLocks noGrp="1"/>
          </p:cNvSpPr>
          <p:nvPr>
            <p:ph idx="1"/>
          </p:nvPr>
        </p:nvSpPr>
        <p:spPr>
          <a:xfrm>
            <a:off x="627355" y="3069453"/>
            <a:ext cx="11103024" cy="719093"/>
          </a:xfrm>
        </p:spPr>
        <p:txBody>
          <a:bodyPr>
            <a:normAutofit lnSpcReduction="10000"/>
          </a:bodyPr>
          <a:lstStyle/>
          <a:p>
            <a:pPr marL="0" indent="0" algn="ctr">
              <a:buNone/>
            </a:pPr>
            <a:r>
              <a:rPr lang="en-US" sz="4500" dirty="0">
                <a:solidFill>
                  <a:srgbClr val="1F497D"/>
                </a:solidFill>
              </a:rPr>
              <a:t>Exposure of </a:t>
            </a:r>
            <a:r>
              <a:rPr lang="en-US" sz="4500" dirty="0" err="1">
                <a:solidFill>
                  <a:srgbClr val="1F497D"/>
                </a:solidFill>
              </a:rPr>
              <a:t>boronized</a:t>
            </a:r>
            <a:r>
              <a:rPr lang="en-US" sz="4500" dirty="0">
                <a:solidFill>
                  <a:srgbClr val="1F497D"/>
                </a:solidFill>
              </a:rPr>
              <a:t> samples </a:t>
            </a:r>
          </a:p>
        </p:txBody>
      </p:sp>
      <p:sp>
        <p:nvSpPr>
          <p:cNvPr id="4" name="Footer Placeholder 3">
            <a:extLst>
              <a:ext uri="{FF2B5EF4-FFF2-40B4-BE49-F238E27FC236}">
                <a16:creationId xmlns:a16="http://schemas.microsoft.com/office/drawing/2014/main" id="{59EA3787-9B4E-75FC-7080-FFF905FE5EC7}"/>
              </a:ext>
            </a:extLst>
          </p:cNvPr>
          <p:cNvSpPr>
            <a:spLocks noGrp="1"/>
          </p:cNvSpPr>
          <p:nvPr>
            <p:ph type="ftr" sz="quarter" idx="11"/>
          </p:nvPr>
        </p:nvSpPr>
        <p:spPr/>
        <p:txBody>
          <a:bodyPr/>
          <a:lstStyle/>
          <a:p>
            <a:r>
              <a:rPr lang="en-GB">
                <a:solidFill>
                  <a:prstClr val="white"/>
                </a:solidFill>
              </a:rPr>
              <a:t>Laura Dittrich | PWIE meeting | 10</a:t>
            </a:r>
            <a:r>
              <a:rPr lang="en-GB" baseline="30000">
                <a:solidFill>
                  <a:prstClr val="white"/>
                </a:solidFill>
              </a:rPr>
              <a:t>th</a:t>
            </a:r>
            <a:r>
              <a:rPr lang="en-GB">
                <a:solidFill>
                  <a:prstClr val="white"/>
                </a:solidFill>
              </a:rPr>
              <a:t> April 2024 </a:t>
            </a:r>
            <a:endParaRPr lang="en-GB" dirty="0">
              <a:solidFill>
                <a:prstClr val="white"/>
              </a:solidFill>
            </a:endParaRPr>
          </a:p>
        </p:txBody>
      </p:sp>
      <p:sp>
        <p:nvSpPr>
          <p:cNvPr id="5" name="Slide Number Placeholder 4">
            <a:extLst>
              <a:ext uri="{FF2B5EF4-FFF2-40B4-BE49-F238E27FC236}">
                <a16:creationId xmlns:a16="http://schemas.microsoft.com/office/drawing/2014/main" id="{02DC0EF8-6ACD-D88A-54BC-BCEEDE0FB696}"/>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Tree>
    <p:extLst>
      <p:ext uri="{BB962C8B-B14F-4D97-AF65-F5344CB8AC3E}">
        <p14:creationId xmlns:p14="http://schemas.microsoft.com/office/powerpoint/2010/main" val="770406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E0AA-EA40-7C6A-579A-85A1FA73567D}"/>
              </a:ext>
            </a:extLst>
          </p:cNvPr>
          <p:cNvSpPr>
            <a:spLocks noGrp="1"/>
          </p:cNvSpPr>
          <p:nvPr>
            <p:ph type="title"/>
          </p:nvPr>
        </p:nvSpPr>
        <p:spPr/>
        <p:txBody>
          <a:bodyPr/>
          <a:lstStyle/>
          <a:p>
            <a:r>
              <a:rPr lang="en-US" sz="2800" dirty="0">
                <a:solidFill>
                  <a:srgbClr val="1F497D"/>
                </a:solidFill>
              </a:rPr>
              <a:t>Exposure of </a:t>
            </a:r>
            <a:r>
              <a:rPr lang="en-US" sz="2800" dirty="0" err="1">
                <a:solidFill>
                  <a:srgbClr val="1F497D"/>
                </a:solidFill>
              </a:rPr>
              <a:t>boronized</a:t>
            </a:r>
            <a:r>
              <a:rPr lang="en-US" sz="2800" dirty="0">
                <a:solidFill>
                  <a:srgbClr val="1F497D"/>
                </a:solidFill>
              </a:rPr>
              <a:t> samples </a:t>
            </a:r>
            <a:r>
              <a:rPr lang="en-US" sz="2800">
                <a:solidFill>
                  <a:srgbClr val="1F497D"/>
                </a:solidFill>
              </a:rPr>
              <a:t>- Overview</a:t>
            </a:r>
            <a:endParaRPr lang="en-US" dirty="0"/>
          </a:p>
        </p:txBody>
      </p:sp>
      <p:sp>
        <p:nvSpPr>
          <p:cNvPr id="3" name="Content Placeholder 2">
            <a:extLst>
              <a:ext uri="{FF2B5EF4-FFF2-40B4-BE49-F238E27FC236}">
                <a16:creationId xmlns:a16="http://schemas.microsoft.com/office/drawing/2014/main" id="{40FE2B1F-5D7A-9AEC-F62D-1F29B15BCC3C}"/>
              </a:ext>
            </a:extLst>
          </p:cNvPr>
          <p:cNvSpPr>
            <a:spLocks noGrp="1"/>
          </p:cNvSpPr>
          <p:nvPr>
            <p:ph idx="1"/>
          </p:nvPr>
        </p:nvSpPr>
        <p:spPr/>
        <p:txBody>
          <a:bodyPr>
            <a:normAutofit/>
          </a:bodyPr>
          <a:lstStyle/>
          <a:p>
            <a:endParaRPr lang="en-US" dirty="0"/>
          </a:p>
          <a:p>
            <a:r>
              <a:rPr lang="en-US" dirty="0"/>
              <a:t>Exposure proceedings</a:t>
            </a:r>
          </a:p>
          <a:p>
            <a:pPr>
              <a:spcBef>
                <a:spcPts val="1200"/>
              </a:spcBef>
            </a:pPr>
            <a:r>
              <a:rPr lang="en-GB" dirty="0"/>
              <a:t>Tokamak co-deposit samples</a:t>
            </a:r>
            <a:r>
              <a:rPr lang="en-US" dirty="0"/>
              <a:t> from TEXTOR tiles</a:t>
            </a:r>
          </a:p>
          <a:p>
            <a:pPr lvl="1"/>
            <a:r>
              <a:rPr lang="en-US" sz="2400" dirty="0"/>
              <a:t>Deuterium removal by ICWC plasmas</a:t>
            </a:r>
          </a:p>
          <a:p>
            <a:pPr lvl="1"/>
            <a:r>
              <a:rPr lang="en-US" sz="2400" dirty="0"/>
              <a:t>Surface modifications by ICWC plasmas </a:t>
            </a:r>
          </a:p>
          <a:p>
            <a:pPr>
              <a:spcBef>
                <a:spcPts val="1200"/>
              </a:spcBef>
            </a:pPr>
            <a:r>
              <a:rPr lang="en-US" dirty="0"/>
              <a:t>Sputter deposited B samples</a:t>
            </a:r>
          </a:p>
          <a:p>
            <a:pPr lvl="1"/>
            <a:r>
              <a:rPr lang="en-US" sz="2400" dirty="0"/>
              <a:t>Boron layer erosion by ICWC plasmas</a:t>
            </a:r>
          </a:p>
          <a:p>
            <a:pPr lvl="1"/>
            <a:r>
              <a:rPr lang="en-US" sz="2400" dirty="0"/>
              <a:t>Boron layer erosion by GDC plasmas</a:t>
            </a:r>
          </a:p>
          <a:p>
            <a:pPr>
              <a:spcBef>
                <a:spcPts val="1200"/>
              </a:spcBef>
            </a:pPr>
            <a:r>
              <a:rPr lang="en-US" dirty="0"/>
              <a:t>Comparison of RFEA data with sample erosion</a:t>
            </a:r>
          </a:p>
          <a:p>
            <a:pPr>
              <a:spcBef>
                <a:spcPts val="1200"/>
              </a:spcBef>
            </a:pPr>
            <a:r>
              <a:rPr lang="en-US" dirty="0"/>
              <a:t>Summary and future plans</a:t>
            </a:r>
          </a:p>
          <a:p>
            <a:endParaRPr lang="en-US" dirty="0"/>
          </a:p>
          <a:p>
            <a:pPr lvl="1"/>
            <a:endParaRPr lang="en-US" dirty="0"/>
          </a:p>
        </p:txBody>
      </p:sp>
      <p:sp>
        <p:nvSpPr>
          <p:cNvPr id="4" name="Footer Placeholder 3">
            <a:extLst>
              <a:ext uri="{FF2B5EF4-FFF2-40B4-BE49-F238E27FC236}">
                <a16:creationId xmlns:a16="http://schemas.microsoft.com/office/drawing/2014/main" id="{F279FDA2-66DF-C082-E671-946F9F3F031E}"/>
              </a:ext>
            </a:extLst>
          </p:cNvPr>
          <p:cNvSpPr>
            <a:spLocks noGrp="1"/>
          </p:cNvSpPr>
          <p:nvPr>
            <p:ph type="ftr" sz="quarter" idx="11"/>
          </p:nvPr>
        </p:nvSpPr>
        <p:spPr/>
        <p:txBody>
          <a:bodyPr/>
          <a:lstStyle/>
          <a:p>
            <a:r>
              <a:rPr lang="en-GB">
                <a:solidFill>
                  <a:prstClr val="white"/>
                </a:solidFill>
              </a:rPr>
              <a:t>Laura Dittrich | PWIE meeting | 10</a:t>
            </a:r>
            <a:r>
              <a:rPr lang="en-GB" baseline="30000">
                <a:solidFill>
                  <a:prstClr val="white"/>
                </a:solidFill>
              </a:rPr>
              <a:t>th</a:t>
            </a:r>
            <a:r>
              <a:rPr lang="en-GB">
                <a:solidFill>
                  <a:prstClr val="white"/>
                </a:solidFill>
              </a:rPr>
              <a:t> April 2024 </a:t>
            </a:r>
            <a:endParaRPr lang="en-GB" dirty="0">
              <a:solidFill>
                <a:prstClr val="white"/>
              </a:solidFill>
            </a:endParaRPr>
          </a:p>
        </p:txBody>
      </p:sp>
      <p:sp>
        <p:nvSpPr>
          <p:cNvPr id="5" name="Slide Number Placeholder 4">
            <a:extLst>
              <a:ext uri="{FF2B5EF4-FFF2-40B4-BE49-F238E27FC236}">
                <a16:creationId xmlns:a16="http://schemas.microsoft.com/office/drawing/2014/main" id="{321EF19A-A3A3-9194-9ADB-CEC7B2318323}"/>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spTree>
    <p:extLst>
      <p:ext uri="{BB962C8B-B14F-4D97-AF65-F5344CB8AC3E}">
        <p14:creationId xmlns:p14="http://schemas.microsoft.com/office/powerpoint/2010/main" val="327946054"/>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customXml/itemProps3.xml><?xml version="1.0" encoding="utf-8"?>
<ds:datastoreItem xmlns:ds="http://schemas.openxmlformats.org/officeDocument/2006/customXml" ds:itemID="{329BB5A6-9C9C-4509-BBBE-0C2B5904D0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2739</Words>
  <Application>Microsoft Office PowerPoint</Application>
  <PresentationFormat>Breitbild</PresentationFormat>
  <Paragraphs>491</Paragraphs>
  <Slides>22</Slides>
  <Notes>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22</vt:i4>
      </vt:variant>
    </vt:vector>
  </HeadingPairs>
  <TitlesOfParts>
    <vt:vector size="30" baseType="lpstr">
      <vt:lpstr>Aptos</vt:lpstr>
      <vt:lpstr>Arial</vt:lpstr>
      <vt:lpstr>Calibri</vt:lpstr>
      <vt:lpstr>Calibri Light</vt:lpstr>
      <vt:lpstr>Cambria Math</vt:lpstr>
      <vt:lpstr>MinionPro-Regular</vt:lpstr>
      <vt:lpstr>Wingdings</vt:lpstr>
      <vt:lpstr>EUROfusion.1line_5_3_2019</vt:lpstr>
      <vt:lpstr>Sample handling and exposure of boronized samples to GDC and ICWC plasmas at TOMAS</vt:lpstr>
      <vt:lpstr>Outline </vt:lpstr>
      <vt:lpstr>Sample handling at Toroidal Magnetized System (TOMAS)</vt:lpstr>
      <vt:lpstr>Sample holder at TOMAS</vt:lpstr>
      <vt:lpstr>Retarding Field Energy Analyzer (RFEA)</vt:lpstr>
      <vt:lpstr>Retarding Field Energy Analyzer (RFEA)</vt:lpstr>
      <vt:lpstr>Planned upgrades of the sample handling at TOMAS </vt:lpstr>
      <vt:lpstr>Exposure of boronized samples </vt:lpstr>
      <vt:lpstr>Exposure of boronized samples - Overview</vt:lpstr>
      <vt:lpstr>Exposure proceedings</vt:lpstr>
      <vt:lpstr>Exposure of tokamak co-deposits</vt:lpstr>
      <vt:lpstr>Deuterium removal by ICWC plasmas</vt:lpstr>
      <vt:lpstr>Deuterium removal by ICWC plasmas (2)</vt:lpstr>
      <vt:lpstr>Surface modifications by ICWC plasmas </vt:lpstr>
      <vt:lpstr>Sputter deposited B samples</vt:lpstr>
      <vt:lpstr>Boron layer erosion by wall conditioning plasmas </vt:lpstr>
      <vt:lpstr>Comparison of RFEA data with sample erosion</vt:lpstr>
      <vt:lpstr>Summary and outlook</vt:lpstr>
      <vt:lpstr>PowerPoint-Präsentation</vt:lpstr>
      <vt:lpstr>TOMAS results presented and published: </vt:lpstr>
      <vt:lpstr>Extra slides</vt:lpstr>
      <vt:lpstr>Inhomogeneity of TEXTOR samples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Laura Dittrich</cp:lastModifiedBy>
  <cp:revision>11</cp:revision>
  <dcterms:created xsi:type="dcterms:W3CDTF">2023-11-15T09:40:03Z</dcterms:created>
  <dcterms:modified xsi:type="dcterms:W3CDTF">2024-04-10T05:18:04Z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