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7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7197-42CE-461F-9F84-D0DD2876F3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4AB6-25A6-4DB5-955E-CD62E9EC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46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7197-42CE-461F-9F84-D0DD2876F3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4AB6-25A6-4DB5-955E-CD62E9EC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4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7197-42CE-461F-9F84-D0DD2876F3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4AB6-25A6-4DB5-955E-CD62E9EC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58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7197-42CE-461F-9F84-D0DD2876F3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4AB6-25A6-4DB5-955E-CD62E9EC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36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7197-42CE-461F-9F84-D0DD2876F3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4AB6-25A6-4DB5-955E-CD62E9EC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53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7197-42CE-461F-9F84-D0DD2876F3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4AB6-25A6-4DB5-955E-CD62E9EC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39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7197-42CE-461F-9F84-D0DD2876F3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4AB6-25A6-4DB5-955E-CD62E9EC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03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7197-42CE-461F-9F84-D0DD2876F3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4AB6-25A6-4DB5-955E-CD62E9EC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17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7197-42CE-461F-9F84-D0DD2876F3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4AB6-25A6-4DB5-955E-CD62E9EC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28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7197-42CE-461F-9F84-D0DD2876F3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4AB6-25A6-4DB5-955E-CD62E9EC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60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7197-42CE-461F-9F84-D0DD2876F3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4AB6-25A6-4DB5-955E-CD62E9EC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23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07197-42CE-461F-9F84-D0DD2876F3F4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4AB6-25A6-4DB5-955E-CD62E9EC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3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0008" y="1501076"/>
            <a:ext cx="6024753" cy="34884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" y="1481412"/>
            <a:ext cx="5918928" cy="45243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55520" y="101347"/>
            <a:ext cx="8109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Laser beam quality factor requerement</a:t>
            </a:r>
            <a:endParaRPr lang="en-GB" sz="36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3961" y="6181243"/>
            <a:ext cx="11602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/>
              <a:t>The laser beam quality factor should be smaller 7.7 mm srad or 6.6 mm srad depending on scaning mirror optics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39815" y="819266"/>
            <a:ext cx="11602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The estimation performed for Tile 0 with beam shaping and laser beam focused though midle large window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0048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42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GSerg</dc:creator>
  <cp:lastModifiedBy>GSerg</cp:lastModifiedBy>
  <cp:revision>9</cp:revision>
  <dcterms:created xsi:type="dcterms:W3CDTF">2020-04-29T08:12:46Z</dcterms:created>
  <dcterms:modified xsi:type="dcterms:W3CDTF">2020-04-29T19:57:50Z</dcterms:modified>
</cp:coreProperties>
</file>