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19"/>
  </p:notesMasterIdLst>
  <p:sldIdLst>
    <p:sldId id="306" r:id="rId5"/>
    <p:sldId id="307" r:id="rId6"/>
    <p:sldId id="311" r:id="rId7"/>
    <p:sldId id="312" r:id="rId8"/>
    <p:sldId id="257" r:id="rId9"/>
    <p:sldId id="316" r:id="rId10"/>
    <p:sldId id="256" r:id="rId11"/>
    <p:sldId id="318" r:id="rId12"/>
    <p:sldId id="317" r:id="rId13"/>
    <p:sldId id="315" r:id="rId14"/>
    <p:sldId id="319" r:id="rId15"/>
    <p:sldId id="308" r:id="rId16"/>
    <p:sldId id="310" r:id="rId17"/>
    <p:sldId id="3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ddowson, Anna M" initials="WAM" lastIdx="1" clrIdx="0">
    <p:extLst>
      <p:ext uri="{19B8F6BF-5375-455C-9EA6-DF929625EA0E}">
        <p15:presenceInfo xmlns:p15="http://schemas.microsoft.com/office/powerpoint/2012/main" userId="S::anna.widdowson@ukaea.uk::639c06de-1e80-4816-a290-a49ab9ff91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2E72D4-4F97-47B7-9E2C-AC079EC31174}" v="308" dt="2020-04-30T13:19:09.6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ddowson, Anna M" userId="639c06de-1e80-4816-a290-a49ab9ff91ef" providerId="ADAL" clId="{202E72D4-4F97-47B7-9E2C-AC079EC31174}"/>
    <pc:docChg chg="undo custSel addSld delSld modSld sldOrd delMainMaster modMainMaster">
      <pc:chgData name="Widdowson, Anna M" userId="639c06de-1e80-4816-a290-a49ab9ff91ef" providerId="ADAL" clId="{202E72D4-4F97-47B7-9E2C-AC079EC31174}" dt="2020-04-30T13:23:18.502" v="8725" actId="114"/>
      <pc:docMkLst>
        <pc:docMk/>
      </pc:docMkLst>
      <pc:sldChg chg="addSp delSp modSp add">
        <pc:chgData name="Widdowson, Anna M" userId="639c06de-1e80-4816-a290-a49ab9ff91ef" providerId="ADAL" clId="{202E72D4-4F97-47B7-9E2C-AC079EC31174}" dt="2020-04-29T15:58:52.332" v="4986" actId="255"/>
        <pc:sldMkLst>
          <pc:docMk/>
          <pc:sldMk cId="0" sldId="256"/>
        </pc:sldMkLst>
        <pc:spChg chg="add mod">
          <ac:chgData name="Widdowson, Anna M" userId="639c06de-1e80-4816-a290-a49ab9ff91ef" providerId="ADAL" clId="{202E72D4-4F97-47B7-9E2C-AC079EC31174}" dt="2020-04-29T15:58:52.332" v="4986" actId="255"/>
          <ac:spMkLst>
            <pc:docMk/>
            <pc:sldMk cId="0" sldId="256"/>
            <ac:spMk id="2" creationId="{59A0D5C9-2855-4756-AAA8-18EE97000371}"/>
          </ac:spMkLst>
        </pc:spChg>
        <pc:spChg chg="add del mod">
          <ac:chgData name="Widdowson, Anna M" userId="639c06de-1e80-4816-a290-a49ab9ff91ef" providerId="ADAL" clId="{202E72D4-4F97-47B7-9E2C-AC079EC31174}" dt="2020-04-29T15:48:50.616" v="4786" actId="478"/>
          <ac:spMkLst>
            <pc:docMk/>
            <pc:sldMk cId="0" sldId="256"/>
            <ac:spMk id="3" creationId="{0C330FD9-756B-4A91-AF18-8CFF92E25402}"/>
          </ac:spMkLst>
        </pc:spChg>
        <pc:spChg chg="add mod">
          <ac:chgData name="Widdowson, Anna M" userId="639c06de-1e80-4816-a290-a49ab9ff91ef" providerId="ADAL" clId="{202E72D4-4F97-47B7-9E2C-AC079EC31174}" dt="2020-04-29T15:52:16.865" v="4881" actId="1076"/>
          <ac:spMkLst>
            <pc:docMk/>
            <pc:sldMk cId="0" sldId="256"/>
            <ac:spMk id="32" creationId="{C4041599-251E-4364-9A67-BC3349968A9F}"/>
          </ac:spMkLst>
        </pc:spChg>
        <pc:spChg chg="add mod">
          <ac:chgData name="Widdowson, Anna M" userId="639c06de-1e80-4816-a290-a49ab9ff91ef" providerId="ADAL" clId="{202E72D4-4F97-47B7-9E2C-AC079EC31174}" dt="2020-04-29T15:53:17.920" v="4922" actId="1076"/>
          <ac:spMkLst>
            <pc:docMk/>
            <pc:sldMk cId="0" sldId="256"/>
            <ac:spMk id="33" creationId="{0085282D-FBDD-46AA-90A1-967409D98286}"/>
          </ac:spMkLst>
        </pc:spChg>
        <pc:spChg chg="mod">
          <ac:chgData name="Widdowson, Anna M" userId="639c06de-1e80-4816-a290-a49ab9ff91ef" providerId="ADAL" clId="{202E72D4-4F97-47B7-9E2C-AC079EC31174}" dt="2020-04-29T15:52:48.218" v="4920" actId="20577"/>
          <ac:spMkLst>
            <pc:docMk/>
            <pc:sldMk cId="0" sldId="256"/>
            <ac:spMk id="2051" creationId="{9AFDF639-75EC-476E-A282-B0446690F661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52" creationId="{911FCB90-C8B6-4D8E-B6BB-DA6B87302785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53" creationId="{05AA7065-C271-4B12-80F9-3FAFACD34DA2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54" creationId="{6792814A-83FB-4F49-97C1-52A23D4F24D7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55" creationId="{9392170C-4A61-403F-B74F-055743C784AB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56" creationId="{A0F26B55-ED55-4B5B-88A0-151913BE4A2A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57" creationId="{1C061BC3-F2E4-4A99-B5EF-EBB0D19B0BC7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58" creationId="{9ED585F8-FB51-4A9E-B156-4D08B12C1E0B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59" creationId="{DC40AFBA-A1D4-428E-A690-576394C85582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60" creationId="{AEDCE369-BB35-4CD4-B4C3-9CDEA716B26F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61" creationId="{CCAC79DB-E2C1-4FFF-950D-F06155EA9DE1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62" creationId="{41356D69-6CB5-4FC7-9D5F-53F78BCB3453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63" creationId="{9709CD13-9A28-4CFB-9199-A7657B25B028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64" creationId="{D2A2D899-98BC-4BF7-8D17-FA9105F51165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65" creationId="{42FC454F-736B-4DEF-8AF5-47DDCCCA034F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66" creationId="{ABB8B22D-7DF2-4C6D-8E9D-7BB05A9E3E16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67" creationId="{81227A27-2C0D-4D2D-A581-ACE5BD00A997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68" creationId="{9A457F82-0634-49FC-8C16-3DC81417ED5A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69" creationId="{65E76287-B5BF-4EEA-9E6A-0C5F51D6A7DA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70" creationId="{AEBFC314-817D-4DC5-A2BF-112C440D1492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71" creationId="{390B6306-8B74-4189-B31B-41ADCBFFC630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72" creationId="{4B033865-43F5-4F2F-A56A-C578790D3F7D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73" creationId="{A9FC6017-3377-467F-BEA3-8F517022C3AA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74" creationId="{2D553EB1-D24C-4241-9CE7-19473D241C89}"/>
          </ac:spMkLst>
        </pc:spChg>
        <pc:spChg chg="mod">
          <ac:chgData name="Widdowson, Anna M" userId="639c06de-1e80-4816-a290-a49ab9ff91ef" providerId="ADAL" clId="{202E72D4-4F97-47B7-9E2C-AC079EC31174}" dt="2020-04-29T15:50:05.321" v="4857" actId="1076"/>
          <ac:spMkLst>
            <pc:docMk/>
            <pc:sldMk cId="0" sldId="256"/>
            <ac:spMk id="2075" creationId="{7B844223-0954-4726-9C9F-95A7232A602F}"/>
          </ac:spMkLst>
        </pc:spChg>
        <pc:spChg chg="del">
          <ac:chgData name="Widdowson, Anna M" userId="639c06de-1e80-4816-a290-a49ab9ff91ef" providerId="ADAL" clId="{202E72D4-4F97-47B7-9E2C-AC079EC31174}" dt="2020-04-29T15:50:23.314" v="4859" actId="478"/>
          <ac:spMkLst>
            <pc:docMk/>
            <pc:sldMk cId="0" sldId="256"/>
            <ac:spMk id="2076" creationId="{13BB018E-EAF9-488F-AAB9-4DC1FE617597}"/>
          </ac:spMkLst>
        </pc:spChg>
        <pc:graphicFrameChg chg="add mod">
          <ac:chgData name="Widdowson, Anna M" userId="639c06de-1e80-4816-a290-a49ab9ff91ef" providerId="ADAL" clId="{202E72D4-4F97-47B7-9E2C-AC079EC31174}" dt="2020-04-29T15:52:12.697" v="4880" actId="1076"/>
          <ac:graphicFrameMkLst>
            <pc:docMk/>
            <pc:sldMk cId="0" sldId="256"/>
            <ac:graphicFrameMk id="31" creationId="{13AA7796-FF76-46B2-B1CE-13B2DF90F8C1}"/>
          </ac:graphicFrameMkLst>
        </pc:graphicFrameChg>
        <pc:picChg chg="mod">
          <ac:chgData name="Widdowson, Anna M" userId="639c06de-1e80-4816-a290-a49ab9ff91ef" providerId="ADAL" clId="{202E72D4-4F97-47B7-9E2C-AC079EC31174}" dt="2020-04-29T15:50:05.321" v="4857" actId="1076"/>
          <ac:picMkLst>
            <pc:docMk/>
            <pc:sldMk cId="0" sldId="256"/>
            <ac:picMk id="2050" creationId="{477AD53B-4C88-4C9E-8DFA-247AAC369CE0}"/>
          </ac:picMkLst>
        </pc:picChg>
      </pc:sldChg>
      <pc:sldChg chg="del">
        <pc:chgData name="Widdowson, Anna M" userId="639c06de-1e80-4816-a290-a49ab9ff91ef" providerId="ADAL" clId="{202E72D4-4F97-47B7-9E2C-AC079EC31174}" dt="2020-04-28T10:12:59.488" v="1236" actId="2696"/>
        <pc:sldMkLst>
          <pc:docMk/>
          <pc:sldMk cId="3953271376" sldId="256"/>
        </pc:sldMkLst>
      </pc:sldChg>
      <pc:sldChg chg="addSp delSp modSp add del">
        <pc:chgData name="Widdowson, Anna M" userId="639c06de-1e80-4816-a290-a49ab9ff91ef" providerId="ADAL" clId="{202E72D4-4F97-47B7-9E2C-AC079EC31174}" dt="2020-04-28T10:09:04.702" v="1149" actId="2696"/>
        <pc:sldMkLst>
          <pc:docMk/>
          <pc:sldMk cId="1121924816" sldId="257"/>
        </pc:sldMkLst>
        <pc:spChg chg="del">
          <ac:chgData name="Widdowson, Anna M" userId="639c06de-1e80-4816-a290-a49ab9ff91ef" providerId="ADAL" clId="{202E72D4-4F97-47B7-9E2C-AC079EC31174}" dt="2020-04-28T10:08:35.392" v="1145"/>
          <ac:spMkLst>
            <pc:docMk/>
            <pc:sldMk cId="1121924816" sldId="257"/>
            <ac:spMk id="2" creationId="{D1928164-453A-4592-8EDB-7F6262FBBCDB}"/>
          </ac:spMkLst>
        </pc:spChg>
        <pc:spChg chg="del">
          <ac:chgData name="Widdowson, Anna M" userId="639c06de-1e80-4816-a290-a49ab9ff91ef" providerId="ADAL" clId="{202E72D4-4F97-47B7-9E2C-AC079EC31174}" dt="2020-04-28T10:08:35.392" v="1145"/>
          <ac:spMkLst>
            <pc:docMk/>
            <pc:sldMk cId="1121924816" sldId="257"/>
            <ac:spMk id="3" creationId="{A5DF3D6A-6B60-413C-A2B1-ACCDFB48C349}"/>
          </ac:spMkLst>
        </pc:spChg>
        <pc:spChg chg="mod">
          <ac:chgData name="Widdowson, Anna M" userId="639c06de-1e80-4816-a290-a49ab9ff91ef" providerId="ADAL" clId="{202E72D4-4F97-47B7-9E2C-AC079EC31174}" dt="2020-04-28T10:08:22.025" v="1144"/>
          <ac:spMkLst>
            <pc:docMk/>
            <pc:sldMk cId="1121924816" sldId="257"/>
            <ac:spMk id="4" creationId="{BED31B81-C382-4ECD-9B97-78580B9BDF75}"/>
          </ac:spMkLst>
        </pc:spChg>
        <pc:spChg chg="add mod">
          <ac:chgData name="Widdowson, Anna M" userId="639c06de-1e80-4816-a290-a49ab9ff91ef" providerId="ADAL" clId="{202E72D4-4F97-47B7-9E2C-AC079EC31174}" dt="2020-04-28T10:08:35.392" v="1145"/>
          <ac:spMkLst>
            <pc:docMk/>
            <pc:sldMk cId="1121924816" sldId="257"/>
            <ac:spMk id="5" creationId="{279345A2-CC9A-4CD6-8DAE-29E80AD0D872}"/>
          </ac:spMkLst>
        </pc:spChg>
        <pc:spChg chg="add mod">
          <ac:chgData name="Widdowson, Anna M" userId="639c06de-1e80-4816-a290-a49ab9ff91ef" providerId="ADAL" clId="{202E72D4-4F97-47B7-9E2C-AC079EC31174}" dt="2020-04-28T10:08:35.392" v="1145"/>
          <ac:spMkLst>
            <pc:docMk/>
            <pc:sldMk cId="1121924816" sldId="257"/>
            <ac:spMk id="6" creationId="{76CDAA8A-F65B-4568-BAD8-D474AB745FD9}"/>
          </ac:spMkLst>
        </pc:spChg>
      </pc:sldChg>
      <pc:sldChg chg="addSp delSp modSp add del">
        <pc:chgData name="Widdowson, Anna M" userId="639c06de-1e80-4816-a290-a49ab9ff91ef" providerId="ADAL" clId="{202E72D4-4F97-47B7-9E2C-AC079EC31174}" dt="2020-04-30T13:23:18.502" v="8725" actId="114"/>
        <pc:sldMkLst>
          <pc:docMk/>
          <pc:sldMk cId="1201744418" sldId="257"/>
        </pc:sldMkLst>
        <pc:spChg chg="add mod">
          <ac:chgData name="Widdowson, Anna M" userId="639c06de-1e80-4816-a290-a49ab9ff91ef" providerId="ADAL" clId="{202E72D4-4F97-47B7-9E2C-AC079EC31174}" dt="2020-04-30T13:23:18.502" v="8725" actId="114"/>
          <ac:spMkLst>
            <pc:docMk/>
            <pc:sldMk cId="1201744418" sldId="257"/>
            <ac:spMk id="2" creationId="{3ADAD508-5571-4033-88F9-7FFCAC9F2C0F}"/>
          </ac:spMkLst>
        </pc:spChg>
        <pc:spChg chg="add del mod">
          <ac:chgData name="Widdowson, Anna M" userId="639c06de-1e80-4816-a290-a49ab9ff91ef" providerId="ADAL" clId="{202E72D4-4F97-47B7-9E2C-AC079EC31174}" dt="2020-04-29T00:44:36.332" v="4756" actId="478"/>
          <ac:spMkLst>
            <pc:docMk/>
            <pc:sldMk cId="1201744418" sldId="257"/>
            <ac:spMk id="2" creationId="{82430E9E-7C29-4568-A8E6-9728E757AFF5}"/>
          </ac:spMkLst>
        </pc:spChg>
        <pc:spChg chg="del mod">
          <ac:chgData name="Widdowson, Anna M" userId="639c06de-1e80-4816-a290-a49ab9ff91ef" providerId="ADAL" clId="{202E72D4-4F97-47B7-9E2C-AC079EC31174}" dt="2020-04-28T23:36:51.460" v="2721" actId="478"/>
          <ac:spMkLst>
            <pc:docMk/>
            <pc:sldMk cId="1201744418" sldId="257"/>
            <ac:spMk id="2" creationId="{C93F07F3-32E5-4A8A-87BB-A39AC2492356}"/>
          </ac:spMkLst>
        </pc:spChg>
        <pc:spChg chg="add del mod">
          <ac:chgData name="Widdowson, Anna M" userId="639c06de-1e80-4816-a290-a49ab9ff91ef" providerId="ADAL" clId="{202E72D4-4F97-47B7-9E2C-AC079EC31174}" dt="2020-04-29T00:43:24.973" v="4711" actId="478"/>
          <ac:spMkLst>
            <pc:docMk/>
            <pc:sldMk cId="1201744418" sldId="257"/>
            <ac:spMk id="8" creationId="{338E4906-7C9D-46F8-8575-B6A5339E3789}"/>
          </ac:spMkLst>
        </pc:spChg>
        <pc:spChg chg="mod">
          <ac:chgData name="Widdowson, Anna M" userId="639c06de-1e80-4816-a290-a49ab9ff91ef" providerId="ADAL" clId="{202E72D4-4F97-47B7-9E2C-AC079EC31174}" dt="2020-04-29T00:44:57.972" v="4780" actId="1076"/>
          <ac:spMkLst>
            <pc:docMk/>
            <pc:sldMk cId="1201744418" sldId="257"/>
            <ac:spMk id="11" creationId="{5F90447A-8EEF-4CA1-92EF-807A698C670E}"/>
          </ac:spMkLst>
        </pc:spChg>
        <pc:spChg chg="mod">
          <ac:chgData name="Widdowson, Anna M" userId="639c06de-1e80-4816-a290-a49ab9ff91ef" providerId="ADAL" clId="{202E72D4-4F97-47B7-9E2C-AC079EC31174}" dt="2020-04-29T00:45:01.419" v="4781" actId="1076"/>
          <ac:spMkLst>
            <pc:docMk/>
            <pc:sldMk cId="1201744418" sldId="257"/>
            <ac:spMk id="12" creationId="{5BDFBE9C-6CBF-4DC3-B782-FEBC5980A566}"/>
          </ac:spMkLst>
        </pc:spChg>
        <pc:spChg chg="add mod">
          <ac:chgData name="Widdowson, Anna M" userId="639c06de-1e80-4816-a290-a49ab9ff91ef" providerId="ADAL" clId="{202E72D4-4F97-47B7-9E2C-AC079EC31174}" dt="2020-04-29T00:00:53.896" v="3337" actId="1076"/>
          <ac:spMkLst>
            <pc:docMk/>
            <pc:sldMk cId="1201744418" sldId="257"/>
            <ac:spMk id="14" creationId="{9DD7C447-95AB-4BA9-812F-B41FE6C35FF9}"/>
          </ac:spMkLst>
        </pc:spChg>
        <pc:spChg chg="add mod">
          <ac:chgData name="Widdowson, Anna M" userId="639c06de-1e80-4816-a290-a49ab9ff91ef" providerId="ADAL" clId="{202E72D4-4F97-47B7-9E2C-AC079EC31174}" dt="2020-04-29T00:45:09.516" v="4782" actId="1076"/>
          <ac:spMkLst>
            <pc:docMk/>
            <pc:sldMk cId="1201744418" sldId="257"/>
            <ac:spMk id="22" creationId="{E678608E-2C12-4B43-B99E-C7FE85943C82}"/>
          </ac:spMkLst>
        </pc:spChg>
        <pc:spChg chg="add mod">
          <ac:chgData name="Widdowson, Anna M" userId="639c06de-1e80-4816-a290-a49ab9ff91ef" providerId="ADAL" clId="{202E72D4-4F97-47B7-9E2C-AC079EC31174}" dt="2020-04-29T00:45:09.516" v="4782" actId="1076"/>
          <ac:spMkLst>
            <pc:docMk/>
            <pc:sldMk cId="1201744418" sldId="257"/>
            <ac:spMk id="23" creationId="{2AD2EFC4-7E45-4F03-B1CB-DEF0CA0E2BE6}"/>
          </ac:spMkLst>
        </pc:spChg>
        <pc:grpChg chg="mod">
          <ac:chgData name="Widdowson, Anna M" userId="639c06de-1e80-4816-a290-a49ab9ff91ef" providerId="ADAL" clId="{202E72D4-4F97-47B7-9E2C-AC079EC31174}" dt="2020-04-29T00:45:09.516" v="4782" actId="1076"/>
          <ac:grpSpMkLst>
            <pc:docMk/>
            <pc:sldMk cId="1201744418" sldId="257"/>
            <ac:grpSpMk id="3" creationId="{A539154D-5FB2-4068-A94C-4708DC913271}"/>
          </ac:grpSpMkLst>
        </pc:grpChg>
        <pc:cxnChg chg="add mod">
          <ac:chgData name="Widdowson, Anna M" userId="639c06de-1e80-4816-a290-a49ab9ff91ef" providerId="ADAL" clId="{202E72D4-4F97-47B7-9E2C-AC079EC31174}" dt="2020-04-28T13:34:29.291" v="1331" actId="1038"/>
          <ac:cxnSpMkLst>
            <pc:docMk/>
            <pc:sldMk cId="1201744418" sldId="257"/>
            <ac:cxnSpMk id="10" creationId="{B5868AD4-12AF-4ACC-BDE3-53A93804990B}"/>
          </ac:cxnSpMkLst>
        </pc:cxnChg>
        <pc:cxnChg chg="add mod">
          <ac:chgData name="Widdowson, Anna M" userId="639c06de-1e80-4816-a290-a49ab9ff91ef" providerId="ADAL" clId="{202E72D4-4F97-47B7-9E2C-AC079EC31174}" dt="2020-04-29T00:45:09.516" v="4782" actId="1076"/>
          <ac:cxnSpMkLst>
            <pc:docMk/>
            <pc:sldMk cId="1201744418" sldId="257"/>
            <ac:cxnSpMk id="10" creationId="{EAD5E695-1A31-4A93-9A64-A53C6CFE3F57}"/>
          </ac:cxnSpMkLst>
        </pc:cxnChg>
        <pc:cxnChg chg="add mod">
          <ac:chgData name="Widdowson, Anna M" userId="639c06de-1e80-4816-a290-a49ab9ff91ef" providerId="ADAL" clId="{202E72D4-4F97-47B7-9E2C-AC079EC31174}" dt="2020-04-29T00:45:09.516" v="4782" actId="1076"/>
          <ac:cxnSpMkLst>
            <pc:docMk/>
            <pc:sldMk cId="1201744418" sldId="257"/>
            <ac:cxnSpMk id="13" creationId="{CCFB5D4A-D183-495D-8102-ABC06BEDA719}"/>
          </ac:cxnSpMkLst>
        </pc:cxnChg>
        <pc:cxnChg chg="add mod">
          <ac:chgData name="Widdowson, Anna M" userId="639c06de-1e80-4816-a290-a49ab9ff91ef" providerId="ADAL" clId="{202E72D4-4F97-47B7-9E2C-AC079EC31174}" dt="2020-04-28T13:34:51.279" v="1336" actId="1035"/>
          <ac:cxnSpMkLst>
            <pc:docMk/>
            <pc:sldMk cId="1201744418" sldId="257"/>
            <ac:cxnSpMk id="15" creationId="{36207139-125E-4F91-9412-2D00D3FC183E}"/>
          </ac:cxnSpMkLst>
        </pc:cxnChg>
        <pc:cxnChg chg="add mod">
          <ac:chgData name="Widdowson, Anna M" userId="639c06de-1e80-4816-a290-a49ab9ff91ef" providerId="ADAL" clId="{202E72D4-4F97-47B7-9E2C-AC079EC31174}" dt="2020-04-28T13:35:08.378" v="1338" actId="1076"/>
          <ac:cxnSpMkLst>
            <pc:docMk/>
            <pc:sldMk cId="1201744418" sldId="257"/>
            <ac:cxnSpMk id="16" creationId="{9A02662F-92DE-4917-8F97-54625F70EF35}"/>
          </ac:cxnSpMkLst>
        </pc:cxnChg>
        <pc:cxnChg chg="add mod">
          <ac:chgData name="Widdowson, Anna M" userId="639c06de-1e80-4816-a290-a49ab9ff91ef" providerId="ADAL" clId="{202E72D4-4F97-47B7-9E2C-AC079EC31174}" dt="2020-04-29T00:45:09.516" v="4782" actId="1076"/>
          <ac:cxnSpMkLst>
            <pc:docMk/>
            <pc:sldMk cId="1201744418" sldId="257"/>
            <ac:cxnSpMk id="16" creationId="{E50BFEE3-B33A-4086-BB1B-C1167C8E9DDE}"/>
          </ac:cxnSpMkLst>
        </pc:cxnChg>
        <pc:cxnChg chg="add mod">
          <ac:chgData name="Widdowson, Anna M" userId="639c06de-1e80-4816-a290-a49ab9ff91ef" providerId="ADAL" clId="{202E72D4-4F97-47B7-9E2C-AC079EC31174}" dt="2020-04-29T00:45:09.516" v="4782" actId="1076"/>
          <ac:cxnSpMkLst>
            <pc:docMk/>
            <pc:sldMk cId="1201744418" sldId="257"/>
            <ac:cxnSpMk id="17" creationId="{6A73180E-54F4-45A7-B2A9-33D8B4DC4EE9}"/>
          </ac:cxnSpMkLst>
        </pc:cxnChg>
        <pc:cxnChg chg="add del mod">
          <ac:chgData name="Widdowson, Anna M" userId="639c06de-1e80-4816-a290-a49ab9ff91ef" providerId="ADAL" clId="{202E72D4-4F97-47B7-9E2C-AC079EC31174}" dt="2020-04-28T13:35:33.568" v="1341" actId="478"/>
          <ac:cxnSpMkLst>
            <pc:docMk/>
            <pc:sldMk cId="1201744418" sldId="257"/>
            <ac:cxnSpMk id="17" creationId="{F21A4521-E039-4309-82EC-D892F3CAC1D0}"/>
          </ac:cxnSpMkLst>
        </pc:cxnChg>
        <pc:cxnChg chg="add mod">
          <ac:chgData name="Widdowson, Anna M" userId="639c06de-1e80-4816-a290-a49ab9ff91ef" providerId="ADAL" clId="{202E72D4-4F97-47B7-9E2C-AC079EC31174}" dt="2020-04-29T00:45:09.516" v="4782" actId="1076"/>
          <ac:cxnSpMkLst>
            <pc:docMk/>
            <pc:sldMk cId="1201744418" sldId="257"/>
            <ac:cxnSpMk id="18" creationId="{DF569D7C-A0EB-4C0A-B73A-B416B9BA81E8}"/>
          </ac:cxnSpMkLst>
        </pc:cxnChg>
        <pc:cxnChg chg="add mod">
          <ac:chgData name="Widdowson, Anna M" userId="639c06de-1e80-4816-a290-a49ab9ff91ef" providerId="ADAL" clId="{202E72D4-4F97-47B7-9E2C-AC079EC31174}" dt="2020-04-29T00:45:09.516" v="4782" actId="1076"/>
          <ac:cxnSpMkLst>
            <pc:docMk/>
            <pc:sldMk cId="1201744418" sldId="257"/>
            <ac:cxnSpMk id="19" creationId="{C653A51F-5980-4BCD-8F71-92B7AB336790}"/>
          </ac:cxnSpMkLst>
        </pc:cxnChg>
        <pc:cxnChg chg="add mod">
          <ac:chgData name="Widdowson, Anna M" userId="639c06de-1e80-4816-a290-a49ab9ff91ef" providerId="ADAL" clId="{202E72D4-4F97-47B7-9E2C-AC079EC31174}" dt="2020-04-29T00:45:09.516" v="4782" actId="1076"/>
          <ac:cxnSpMkLst>
            <pc:docMk/>
            <pc:sldMk cId="1201744418" sldId="257"/>
            <ac:cxnSpMk id="21" creationId="{3141207D-31C2-453E-BCA6-61549EE323B4}"/>
          </ac:cxnSpMkLst>
        </pc:cxnChg>
        <pc:cxnChg chg="add mod">
          <ac:chgData name="Widdowson, Anna M" userId="639c06de-1e80-4816-a290-a49ab9ff91ef" providerId="ADAL" clId="{202E72D4-4F97-47B7-9E2C-AC079EC31174}" dt="2020-04-29T00:45:09.516" v="4782" actId="1076"/>
          <ac:cxnSpMkLst>
            <pc:docMk/>
            <pc:sldMk cId="1201744418" sldId="257"/>
            <ac:cxnSpMk id="24" creationId="{F1BA0B85-4E66-4D38-98CE-D5CF4CE35E4A}"/>
          </ac:cxnSpMkLst>
        </pc:cxnChg>
      </pc:sldChg>
      <pc:sldChg chg="modSp add del">
        <pc:chgData name="Widdowson, Anna M" userId="639c06de-1e80-4816-a290-a49ab9ff91ef" providerId="ADAL" clId="{202E72D4-4F97-47B7-9E2C-AC079EC31174}" dt="2020-04-29T15:53:26.701" v="4923" actId="2696"/>
        <pc:sldMkLst>
          <pc:docMk/>
          <pc:sldMk cId="0" sldId="258"/>
        </pc:sldMkLst>
        <pc:spChg chg="mod">
          <ac:chgData name="Widdowson, Anna M" userId="639c06de-1e80-4816-a290-a49ab9ff91ef" providerId="ADAL" clId="{202E72D4-4F97-47B7-9E2C-AC079EC31174}" dt="2020-04-29T15:51:46.961" v="4874" actId="1076"/>
          <ac:spMkLst>
            <pc:docMk/>
            <pc:sldMk cId="0" sldId="258"/>
            <ac:spMk id="7172" creationId="{A6FB327A-CABF-49F9-A0CA-A4E3192BF91E}"/>
          </ac:spMkLst>
        </pc:spChg>
      </pc:sldChg>
      <pc:sldChg chg="add del">
        <pc:chgData name="Widdowson, Anna M" userId="639c06de-1e80-4816-a290-a49ab9ff91ef" providerId="ADAL" clId="{202E72D4-4F97-47B7-9E2C-AC079EC31174}" dt="2020-04-28T15:36:39.282" v="1679" actId="2696"/>
        <pc:sldMkLst>
          <pc:docMk/>
          <pc:sldMk cId="2042806129" sldId="277"/>
        </pc:sldMkLst>
      </pc:sldChg>
      <pc:sldChg chg="modSp add del">
        <pc:chgData name="Widdowson, Anna M" userId="639c06de-1e80-4816-a290-a49ab9ff91ef" providerId="ADAL" clId="{202E72D4-4F97-47B7-9E2C-AC079EC31174}" dt="2020-04-28T10:17:14.135" v="1294" actId="2696"/>
        <pc:sldMkLst>
          <pc:docMk/>
          <pc:sldMk cId="1673334366" sldId="295"/>
        </pc:sldMkLst>
        <pc:spChg chg="mod">
          <ac:chgData name="Widdowson, Anna M" userId="639c06de-1e80-4816-a290-a49ab9ff91ef" providerId="ADAL" clId="{202E72D4-4F97-47B7-9E2C-AC079EC31174}" dt="2020-04-28T10:02:29.905" v="1120" actId="20577"/>
          <ac:spMkLst>
            <pc:docMk/>
            <pc:sldMk cId="1673334366" sldId="295"/>
            <ac:spMk id="3" creationId="{00000000-0000-0000-0000-000000000000}"/>
          </ac:spMkLst>
        </pc:spChg>
      </pc:sldChg>
      <pc:sldChg chg="modSp del">
        <pc:chgData name="Widdowson, Anna M" userId="639c06de-1e80-4816-a290-a49ab9ff91ef" providerId="ADAL" clId="{202E72D4-4F97-47B7-9E2C-AC079EC31174}" dt="2020-04-28T10:17:16.086" v="1296" actId="2696"/>
        <pc:sldMkLst>
          <pc:docMk/>
          <pc:sldMk cId="1232627463" sldId="304"/>
        </pc:sldMkLst>
        <pc:spChg chg="mod">
          <ac:chgData name="Widdowson, Anna M" userId="639c06de-1e80-4816-a290-a49ab9ff91ef" providerId="ADAL" clId="{202E72D4-4F97-47B7-9E2C-AC079EC31174}" dt="2020-04-28T10:03:50.017" v="1141" actId="20577"/>
          <ac:spMkLst>
            <pc:docMk/>
            <pc:sldMk cId="1232627463" sldId="304"/>
            <ac:spMk id="5" creationId="{00000000-0000-0000-0000-000000000000}"/>
          </ac:spMkLst>
        </pc:spChg>
      </pc:sldChg>
      <pc:sldChg chg="addSp delSp modSp add del">
        <pc:chgData name="Widdowson, Anna M" userId="639c06de-1e80-4816-a290-a49ab9ff91ef" providerId="ADAL" clId="{202E72D4-4F97-47B7-9E2C-AC079EC31174}" dt="2020-04-28T10:17:14.866" v="1295" actId="2696"/>
        <pc:sldMkLst>
          <pc:docMk/>
          <pc:sldMk cId="4272728521" sldId="305"/>
        </pc:sldMkLst>
        <pc:spChg chg="mod">
          <ac:chgData name="Widdowson, Anna M" userId="639c06de-1e80-4816-a290-a49ab9ff91ef" providerId="ADAL" clId="{202E72D4-4F97-47B7-9E2C-AC079EC31174}" dt="2020-04-28T07:55:26.323" v="749" actId="20577"/>
          <ac:spMkLst>
            <pc:docMk/>
            <pc:sldMk cId="4272728521" sldId="305"/>
            <ac:spMk id="2" creationId="{78DC434C-5E22-4F74-B2AA-AC8FA76511F2}"/>
          </ac:spMkLst>
        </pc:spChg>
        <pc:spChg chg="del">
          <ac:chgData name="Widdowson, Anna M" userId="639c06de-1e80-4816-a290-a49ab9ff91ef" providerId="ADAL" clId="{202E72D4-4F97-47B7-9E2C-AC079EC31174}" dt="2020-04-28T07:37:13.516" v="337" actId="3680"/>
          <ac:spMkLst>
            <pc:docMk/>
            <pc:sldMk cId="4272728521" sldId="305"/>
            <ac:spMk id="3" creationId="{45715CC4-69BA-4204-8144-FA63A0335660}"/>
          </ac:spMkLst>
        </pc:spChg>
        <pc:graphicFrameChg chg="add mod ord modGraphic">
          <ac:chgData name="Widdowson, Anna M" userId="639c06de-1e80-4816-a290-a49ab9ff91ef" providerId="ADAL" clId="{202E72D4-4F97-47B7-9E2C-AC079EC31174}" dt="2020-04-28T10:12:44.926" v="1235" actId="1076"/>
          <ac:graphicFrameMkLst>
            <pc:docMk/>
            <pc:sldMk cId="4272728521" sldId="305"/>
            <ac:graphicFrameMk id="4" creationId="{8EADEDCD-ED15-4FC9-998C-0B6AFCB3A610}"/>
          </ac:graphicFrameMkLst>
        </pc:graphicFrameChg>
      </pc:sldChg>
      <pc:sldChg chg="addSp delSp modSp add del">
        <pc:chgData name="Widdowson, Anna M" userId="639c06de-1e80-4816-a290-a49ab9ff91ef" providerId="ADAL" clId="{202E72D4-4F97-47B7-9E2C-AC079EC31174}" dt="2020-04-28T10:13:03.801" v="1249" actId="2696"/>
        <pc:sldMkLst>
          <pc:docMk/>
          <pc:sldMk cId="447091020" sldId="306"/>
        </pc:sldMkLst>
        <pc:spChg chg="add del">
          <ac:chgData name="Widdowson, Anna M" userId="639c06de-1e80-4816-a290-a49ab9ff91ef" providerId="ADAL" clId="{202E72D4-4F97-47B7-9E2C-AC079EC31174}" dt="2020-04-28T10:11:27.158" v="1226"/>
          <ac:spMkLst>
            <pc:docMk/>
            <pc:sldMk cId="447091020" sldId="306"/>
            <ac:spMk id="2" creationId="{D1928164-453A-4592-8EDB-7F6262FBBCDB}"/>
          </ac:spMkLst>
        </pc:spChg>
        <pc:spChg chg="add del">
          <ac:chgData name="Widdowson, Anna M" userId="639c06de-1e80-4816-a290-a49ab9ff91ef" providerId="ADAL" clId="{202E72D4-4F97-47B7-9E2C-AC079EC31174}" dt="2020-04-28T10:11:27.158" v="1226"/>
          <ac:spMkLst>
            <pc:docMk/>
            <pc:sldMk cId="447091020" sldId="306"/>
            <ac:spMk id="3" creationId="{A5DF3D6A-6B60-413C-A2B1-ACCDFB48C349}"/>
          </ac:spMkLst>
        </pc:spChg>
        <pc:spChg chg="add del mod">
          <ac:chgData name="Widdowson, Anna M" userId="639c06de-1e80-4816-a290-a49ab9ff91ef" providerId="ADAL" clId="{202E72D4-4F97-47B7-9E2C-AC079EC31174}" dt="2020-04-28T10:11:27.158" v="1226"/>
          <ac:spMkLst>
            <pc:docMk/>
            <pc:sldMk cId="447091020" sldId="306"/>
            <ac:spMk id="5" creationId="{0E5DC21F-8815-4217-96BC-FF15A60A7E9C}"/>
          </ac:spMkLst>
        </pc:spChg>
        <pc:spChg chg="add del mod">
          <ac:chgData name="Widdowson, Anna M" userId="639c06de-1e80-4816-a290-a49ab9ff91ef" providerId="ADAL" clId="{202E72D4-4F97-47B7-9E2C-AC079EC31174}" dt="2020-04-28T10:11:27.158" v="1226"/>
          <ac:spMkLst>
            <pc:docMk/>
            <pc:sldMk cId="447091020" sldId="306"/>
            <ac:spMk id="6" creationId="{39B51F77-0B24-424D-9CD6-8AA0DFF63BC6}"/>
          </ac:spMkLst>
        </pc:spChg>
        <pc:spChg chg="add del mod">
          <ac:chgData name="Widdowson, Anna M" userId="639c06de-1e80-4816-a290-a49ab9ff91ef" providerId="ADAL" clId="{202E72D4-4F97-47B7-9E2C-AC079EC31174}" dt="2020-04-28T10:11:23.672" v="1225"/>
          <ac:spMkLst>
            <pc:docMk/>
            <pc:sldMk cId="447091020" sldId="306"/>
            <ac:spMk id="7" creationId="{E7409E4C-9A10-4761-A4B5-60E62FC49C5A}"/>
          </ac:spMkLst>
        </pc:spChg>
        <pc:spChg chg="add del mod">
          <ac:chgData name="Widdowson, Anna M" userId="639c06de-1e80-4816-a290-a49ab9ff91ef" providerId="ADAL" clId="{202E72D4-4F97-47B7-9E2C-AC079EC31174}" dt="2020-04-28T10:11:23.672" v="1225"/>
          <ac:spMkLst>
            <pc:docMk/>
            <pc:sldMk cId="447091020" sldId="306"/>
            <ac:spMk id="8" creationId="{C3AC805C-BA46-430C-88A5-29E3BC6E86C1}"/>
          </ac:spMkLst>
        </pc:spChg>
        <pc:spChg chg="add del mod">
          <ac:chgData name="Widdowson, Anna M" userId="639c06de-1e80-4816-a290-a49ab9ff91ef" providerId="ADAL" clId="{202E72D4-4F97-47B7-9E2C-AC079EC31174}" dt="2020-04-28T10:11:20.657" v="1224"/>
          <ac:spMkLst>
            <pc:docMk/>
            <pc:sldMk cId="447091020" sldId="306"/>
            <ac:spMk id="9" creationId="{122CB1FC-E35E-4D8A-A1B5-71DAC1165CA8}"/>
          </ac:spMkLst>
        </pc:spChg>
        <pc:spChg chg="add del mod">
          <ac:chgData name="Widdowson, Anna M" userId="639c06de-1e80-4816-a290-a49ab9ff91ef" providerId="ADAL" clId="{202E72D4-4F97-47B7-9E2C-AC079EC31174}" dt="2020-04-28T10:11:20.657" v="1224"/>
          <ac:spMkLst>
            <pc:docMk/>
            <pc:sldMk cId="447091020" sldId="306"/>
            <ac:spMk id="10" creationId="{00FED033-4BBE-4358-881B-810D51AD571C}"/>
          </ac:spMkLst>
        </pc:spChg>
      </pc:sldChg>
      <pc:sldChg chg="addSp delSp modSp add">
        <pc:chgData name="Widdowson, Anna M" userId="639c06de-1e80-4816-a290-a49ab9ff91ef" providerId="ADAL" clId="{202E72D4-4F97-47B7-9E2C-AC079EC31174}" dt="2020-04-29T21:14:40.731" v="6173" actId="1076"/>
        <pc:sldMkLst>
          <pc:docMk/>
          <pc:sldMk cId="1439038768" sldId="306"/>
        </pc:sldMkLst>
        <pc:spChg chg="mod">
          <ac:chgData name="Widdowson, Anna M" userId="639c06de-1e80-4816-a290-a49ab9ff91ef" providerId="ADAL" clId="{202E72D4-4F97-47B7-9E2C-AC079EC31174}" dt="2020-04-29T21:00:11.246" v="5594" actId="20577"/>
          <ac:spMkLst>
            <pc:docMk/>
            <pc:sldMk cId="1439038768" sldId="306"/>
            <ac:spMk id="2" creationId="{37552802-3508-473B-B137-E53EC95A956B}"/>
          </ac:spMkLst>
        </pc:spChg>
        <pc:spChg chg="mod">
          <ac:chgData name="Widdowson, Anna M" userId="639c06de-1e80-4816-a290-a49ab9ff91ef" providerId="ADAL" clId="{202E72D4-4F97-47B7-9E2C-AC079EC31174}" dt="2020-04-29T21:14:40.731" v="6173" actId="1076"/>
          <ac:spMkLst>
            <pc:docMk/>
            <pc:sldMk cId="1439038768" sldId="306"/>
            <ac:spMk id="3" creationId="{B6291B71-E08B-462E-BFDE-D398D9CC295E}"/>
          </ac:spMkLst>
        </pc:spChg>
        <pc:spChg chg="add del">
          <ac:chgData name="Widdowson, Anna M" userId="639c06de-1e80-4816-a290-a49ab9ff91ef" providerId="ADAL" clId="{202E72D4-4F97-47B7-9E2C-AC079EC31174}" dt="2020-04-28T10:14:55.455" v="1253"/>
          <ac:spMkLst>
            <pc:docMk/>
            <pc:sldMk cId="1439038768" sldId="306"/>
            <ac:spMk id="5" creationId="{06A92A5E-FA42-415A-A888-64147A2FA236}"/>
          </ac:spMkLst>
        </pc:spChg>
        <pc:spChg chg="add del mod">
          <ac:chgData name="Widdowson, Anna M" userId="639c06de-1e80-4816-a290-a49ab9ff91ef" providerId="ADAL" clId="{202E72D4-4F97-47B7-9E2C-AC079EC31174}" dt="2020-04-29T21:00:22.085" v="5596" actId="478"/>
          <ac:spMkLst>
            <pc:docMk/>
            <pc:sldMk cId="1439038768" sldId="306"/>
            <ac:spMk id="5" creationId="{EF8BBDA8-3361-4ADB-A8A1-DB5F17D8C0B9}"/>
          </ac:spMkLst>
        </pc:spChg>
      </pc:sldChg>
      <pc:sldChg chg="modSp add del">
        <pc:chgData name="Widdowson, Anna M" userId="639c06de-1e80-4816-a290-a49ab9ff91ef" providerId="ADAL" clId="{202E72D4-4F97-47B7-9E2C-AC079EC31174}" dt="2020-04-28T10:09:00.808" v="1147"/>
        <pc:sldMkLst>
          <pc:docMk/>
          <pc:sldMk cId="2984233157" sldId="306"/>
        </pc:sldMkLst>
        <pc:spChg chg="mod">
          <ac:chgData name="Widdowson, Anna M" userId="639c06de-1e80-4816-a290-a49ab9ff91ef" providerId="ADAL" clId="{202E72D4-4F97-47B7-9E2C-AC079EC31174}" dt="2020-04-28T10:08:54.985" v="1146"/>
          <ac:spMkLst>
            <pc:docMk/>
            <pc:sldMk cId="2984233157" sldId="306"/>
            <ac:spMk id="4" creationId="{BED31B81-C382-4ECD-9B97-78580B9BDF75}"/>
          </ac:spMkLst>
        </pc:spChg>
      </pc:sldChg>
      <pc:sldChg chg="addSp delSp modSp add">
        <pc:chgData name="Widdowson, Anna M" userId="639c06de-1e80-4816-a290-a49ab9ff91ef" providerId="ADAL" clId="{202E72D4-4F97-47B7-9E2C-AC079EC31174}" dt="2020-04-29T00:23:03.385" v="4327" actId="20577"/>
        <pc:sldMkLst>
          <pc:docMk/>
          <pc:sldMk cId="3343581049" sldId="307"/>
        </pc:sldMkLst>
        <pc:spChg chg="mod">
          <ac:chgData name="Widdowson, Anna M" userId="639c06de-1e80-4816-a290-a49ab9ff91ef" providerId="ADAL" clId="{202E72D4-4F97-47B7-9E2C-AC079EC31174}" dt="2020-04-28T10:16:14.019" v="1276" actId="20577"/>
          <ac:spMkLst>
            <pc:docMk/>
            <pc:sldMk cId="3343581049" sldId="307"/>
            <ac:spMk id="2" creationId="{8642EF8B-E597-42CA-B3C9-65E6A7471B36}"/>
          </ac:spMkLst>
        </pc:spChg>
        <pc:spChg chg="del mod">
          <ac:chgData name="Widdowson, Anna M" userId="639c06de-1e80-4816-a290-a49ab9ff91ef" providerId="ADAL" clId="{202E72D4-4F97-47B7-9E2C-AC079EC31174}" dt="2020-04-28T10:15:40.892" v="1266" actId="3680"/>
          <ac:spMkLst>
            <pc:docMk/>
            <pc:sldMk cId="3343581049" sldId="307"/>
            <ac:spMk id="3" creationId="{3011A506-662A-4DE4-8818-9C0696516C9C}"/>
          </ac:spMkLst>
        </pc:spChg>
        <pc:graphicFrameChg chg="add mod ord modGraphic">
          <ac:chgData name="Widdowson, Anna M" userId="639c06de-1e80-4816-a290-a49ab9ff91ef" providerId="ADAL" clId="{202E72D4-4F97-47B7-9E2C-AC079EC31174}" dt="2020-04-29T00:23:03.385" v="4327" actId="20577"/>
          <ac:graphicFrameMkLst>
            <pc:docMk/>
            <pc:sldMk cId="3343581049" sldId="307"/>
            <ac:graphicFrameMk id="5" creationId="{4BBE7EF9-2F82-4848-B962-7D428265AA91}"/>
          </ac:graphicFrameMkLst>
        </pc:graphicFrameChg>
      </pc:sldChg>
      <pc:sldChg chg="modSp add ord">
        <pc:chgData name="Widdowson, Anna M" userId="639c06de-1e80-4816-a290-a49ab9ff91ef" providerId="ADAL" clId="{202E72D4-4F97-47B7-9E2C-AC079EC31174}" dt="2020-04-30T07:17:31.081" v="7362"/>
        <pc:sldMkLst>
          <pc:docMk/>
          <pc:sldMk cId="3458820245" sldId="308"/>
        </pc:sldMkLst>
        <pc:spChg chg="mod">
          <ac:chgData name="Widdowson, Anna M" userId="639c06de-1e80-4816-a290-a49ab9ff91ef" providerId="ADAL" clId="{202E72D4-4F97-47B7-9E2C-AC079EC31174}" dt="2020-04-28T10:17:08.055" v="1293" actId="20577"/>
          <ac:spMkLst>
            <pc:docMk/>
            <pc:sldMk cId="3458820245" sldId="308"/>
            <ac:spMk id="2" creationId="{F74AF10A-10A2-4B12-9F31-387D36000A4A}"/>
          </ac:spMkLst>
        </pc:spChg>
        <pc:spChg chg="mod">
          <ac:chgData name="Widdowson, Anna M" userId="639c06de-1e80-4816-a290-a49ab9ff91ef" providerId="ADAL" clId="{202E72D4-4F97-47B7-9E2C-AC079EC31174}" dt="2020-04-29T21:45:52.412" v="6309" actId="20577"/>
          <ac:spMkLst>
            <pc:docMk/>
            <pc:sldMk cId="3458820245" sldId="308"/>
            <ac:spMk id="3" creationId="{135C3510-3DF9-4BAE-808A-B6953E4F6DE1}"/>
          </ac:spMkLst>
        </pc:spChg>
      </pc:sldChg>
      <pc:sldChg chg="modSp add del">
        <pc:chgData name="Widdowson, Anna M" userId="639c06de-1e80-4816-a290-a49ab9ff91ef" providerId="ADAL" clId="{202E72D4-4F97-47B7-9E2C-AC079EC31174}" dt="2020-04-28T15:47:20.734" v="2062" actId="2696"/>
        <pc:sldMkLst>
          <pc:docMk/>
          <pc:sldMk cId="2638374212" sldId="309"/>
        </pc:sldMkLst>
        <pc:spChg chg="mod">
          <ac:chgData name="Widdowson, Anna M" userId="639c06de-1e80-4816-a290-a49ab9ff91ef" providerId="ADAL" clId="{202E72D4-4F97-47B7-9E2C-AC079EC31174}" dt="2020-04-28T13:49:51.702" v="1368" actId="20577"/>
          <ac:spMkLst>
            <pc:docMk/>
            <pc:sldMk cId="2638374212" sldId="309"/>
            <ac:spMk id="2" creationId="{CF139641-6A6C-47EA-9063-8B6E85FBC376}"/>
          </ac:spMkLst>
        </pc:spChg>
        <pc:spChg chg="mod">
          <ac:chgData name="Widdowson, Anna M" userId="639c06de-1e80-4816-a290-a49ab9ff91ef" providerId="ADAL" clId="{202E72D4-4F97-47B7-9E2C-AC079EC31174}" dt="2020-04-28T15:40:20.743" v="1830" actId="20577"/>
          <ac:spMkLst>
            <pc:docMk/>
            <pc:sldMk cId="2638374212" sldId="309"/>
            <ac:spMk id="3" creationId="{EDAC0CE9-FCA5-43FF-9E86-DCB6F4752D03}"/>
          </ac:spMkLst>
        </pc:spChg>
      </pc:sldChg>
      <pc:sldChg chg="addSp delSp modSp add ord">
        <pc:chgData name="Widdowson, Anna M" userId="639c06de-1e80-4816-a290-a49ab9ff91ef" providerId="ADAL" clId="{202E72D4-4F97-47B7-9E2C-AC079EC31174}" dt="2020-04-30T08:02:53.054" v="8258" actId="1076"/>
        <pc:sldMkLst>
          <pc:docMk/>
          <pc:sldMk cId="3940687176" sldId="310"/>
        </pc:sldMkLst>
        <pc:spChg chg="mod">
          <ac:chgData name="Widdowson, Anna M" userId="639c06de-1e80-4816-a290-a49ab9ff91ef" providerId="ADAL" clId="{202E72D4-4F97-47B7-9E2C-AC079EC31174}" dt="2020-04-29T00:15:38.139" v="4241" actId="20577"/>
          <ac:spMkLst>
            <pc:docMk/>
            <pc:sldMk cId="3940687176" sldId="310"/>
            <ac:spMk id="2" creationId="{F54199BE-A50E-4829-BC28-3A91B6643DDC}"/>
          </ac:spMkLst>
        </pc:spChg>
        <pc:spChg chg="add mod">
          <ac:chgData name="Widdowson, Anna M" userId="639c06de-1e80-4816-a290-a49ab9ff91ef" providerId="ADAL" clId="{202E72D4-4F97-47B7-9E2C-AC079EC31174}" dt="2020-04-30T08:02:53.054" v="8258" actId="1076"/>
          <ac:spMkLst>
            <pc:docMk/>
            <pc:sldMk cId="3940687176" sldId="310"/>
            <ac:spMk id="3" creationId="{76D3AE0A-698C-4D20-9E54-4ACBF5C75C2C}"/>
          </ac:spMkLst>
        </pc:spChg>
        <pc:spChg chg="del">
          <ac:chgData name="Widdowson, Anna M" userId="639c06de-1e80-4816-a290-a49ab9ff91ef" providerId="ADAL" clId="{202E72D4-4F97-47B7-9E2C-AC079EC31174}" dt="2020-04-28T14:19:59.969" v="1370" actId="3680"/>
          <ac:spMkLst>
            <pc:docMk/>
            <pc:sldMk cId="3940687176" sldId="310"/>
            <ac:spMk id="3" creationId="{DE8F57AA-4A0B-4AA7-8231-0A587130BC7B}"/>
          </ac:spMkLst>
        </pc:spChg>
        <pc:spChg chg="add mod">
          <ac:chgData name="Widdowson, Anna M" userId="639c06de-1e80-4816-a290-a49ab9ff91ef" providerId="ADAL" clId="{202E72D4-4F97-47B7-9E2C-AC079EC31174}" dt="2020-04-30T08:02:50.830" v="8257" actId="1076"/>
          <ac:spMkLst>
            <pc:docMk/>
            <pc:sldMk cId="3940687176" sldId="310"/>
            <ac:spMk id="6" creationId="{DB014581-3236-4B4B-8C29-1EB4E84546F5}"/>
          </ac:spMkLst>
        </pc:spChg>
        <pc:graphicFrameChg chg="add mod ord modGraphic">
          <ac:chgData name="Widdowson, Anna M" userId="639c06de-1e80-4816-a290-a49ab9ff91ef" providerId="ADAL" clId="{202E72D4-4F97-47B7-9E2C-AC079EC31174}" dt="2020-04-28T15:33:41.991" v="1671" actId="20577"/>
          <ac:graphicFrameMkLst>
            <pc:docMk/>
            <pc:sldMk cId="3940687176" sldId="310"/>
            <ac:graphicFrameMk id="5" creationId="{6F1EA0C4-3CF2-4790-83E8-5BA4E18BA320}"/>
          </ac:graphicFrameMkLst>
        </pc:graphicFrameChg>
      </pc:sldChg>
      <pc:sldChg chg="modSp add">
        <pc:chgData name="Widdowson, Anna M" userId="639c06de-1e80-4816-a290-a49ab9ff91ef" providerId="ADAL" clId="{202E72D4-4F97-47B7-9E2C-AC079EC31174}" dt="2020-04-29T00:11:34.290" v="4087" actId="20577"/>
        <pc:sldMkLst>
          <pc:docMk/>
          <pc:sldMk cId="2834082271" sldId="311"/>
        </pc:sldMkLst>
        <pc:spChg chg="mod">
          <ac:chgData name="Widdowson, Anna M" userId="639c06de-1e80-4816-a290-a49ab9ff91ef" providerId="ADAL" clId="{202E72D4-4F97-47B7-9E2C-AC079EC31174}" dt="2020-04-28T15:43:14.630" v="2042" actId="20577"/>
          <ac:spMkLst>
            <pc:docMk/>
            <pc:sldMk cId="2834082271" sldId="311"/>
            <ac:spMk id="2" creationId="{8642EF8B-E597-42CA-B3C9-65E6A7471B36}"/>
          </ac:spMkLst>
        </pc:spChg>
        <pc:graphicFrameChg chg="mod modGraphic">
          <ac:chgData name="Widdowson, Anna M" userId="639c06de-1e80-4816-a290-a49ab9ff91ef" providerId="ADAL" clId="{202E72D4-4F97-47B7-9E2C-AC079EC31174}" dt="2020-04-29T00:11:34.290" v="4087" actId="20577"/>
          <ac:graphicFrameMkLst>
            <pc:docMk/>
            <pc:sldMk cId="2834082271" sldId="311"/>
            <ac:graphicFrameMk id="5" creationId="{4BBE7EF9-2F82-4848-B962-7D428265AA91}"/>
          </ac:graphicFrameMkLst>
        </pc:graphicFrameChg>
      </pc:sldChg>
      <pc:sldChg chg="addSp delSp modSp add">
        <pc:chgData name="Widdowson, Anna M" userId="639c06de-1e80-4816-a290-a49ab9ff91ef" providerId="ADAL" clId="{202E72D4-4F97-47B7-9E2C-AC079EC31174}" dt="2020-04-29T00:11:39.286" v="4088" actId="20577"/>
        <pc:sldMkLst>
          <pc:docMk/>
          <pc:sldMk cId="2687614164" sldId="312"/>
        </pc:sldMkLst>
        <pc:spChg chg="mod">
          <ac:chgData name="Widdowson, Anna M" userId="639c06de-1e80-4816-a290-a49ab9ff91ef" providerId="ADAL" clId="{202E72D4-4F97-47B7-9E2C-AC079EC31174}" dt="2020-04-28T16:05:34.642" v="2224" actId="20577"/>
          <ac:spMkLst>
            <pc:docMk/>
            <pc:sldMk cId="2687614164" sldId="312"/>
            <ac:spMk id="2" creationId="{FE4CFDA4-EEEE-4F83-8F54-5BE3801CB93D}"/>
          </ac:spMkLst>
        </pc:spChg>
        <pc:spChg chg="del">
          <ac:chgData name="Widdowson, Anna M" userId="639c06de-1e80-4816-a290-a49ab9ff91ef" providerId="ADAL" clId="{202E72D4-4F97-47B7-9E2C-AC079EC31174}" dt="2020-04-28T16:05:27.755" v="2214" actId="478"/>
          <ac:spMkLst>
            <pc:docMk/>
            <pc:sldMk cId="2687614164" sldId="312"/>
            <ac:spMk id="3" creationId="{8D203292-7E71-4324-9906-F9A7251ACFC3}"/>
          </ac:spMkLst>
        </pc:spChg>
        <pc:graphicFrameChg chg="add mod modGraphic">
          <ac:chgData name="Widdowson, Anna M" userId="639c06de-1e80-4816-a290-a49ab9ff91ef" providerId="ADAL" clId="{202E72D4-4F97-47B7-9E2C-AC079EC31174}" dt="2020-04-29T00:11:39.286" v="4088" actId="20577"/>
          <ac:graphicFrameMkLst>
            <pc:docMk/>
            <pc:sldMk cId="2687614164" sldId="312"/>
            <ac:graphicFrameMk id="5" creationId="{65C57C04-546B-431B-B322-5A2101C390B8}"/>
          </ac:graphicFrameMkLst>
        </pc:graphicFrameChg>
      </pc:sldChg>
      <pc:sldChg chg="add del">
        <pc:chgData name="Widdowson, Anna M" userId="639c06de-1e80-4816-a290-a49ab9ff91ef" providerId="ADAL" clId="{202E72D4-4F97-47B7-9E2C-AC079EC31174}" dt="2020-04-28T23:57:54.831" v="3047" actId="2696"/>
        <pc:sldMkLst>
          <pc:docMk/>
          <pc:sldMk cId="12091023" sldId="313"/>
        </pc:sldMkLst>
      </pc:sldChg>
      <pc:sldChg chg="modSp add ord modTransition">
        <pc:chgData name="Widdowson, Anna M" userId="639c06de-1e80-4816-a290-a49ab9ff91ef" providerId="ADAL" clId="{202E72D4-4F97-47B7-9E2C-AC079EC31174}" dt="2020-04-29T00:32:22.007" v="4470"/>
        <pc:sldMkLst>
          <pc:docMk/>
          <pc:sldMk cId="1537767288" sldId="314"/>
        </pc:sldMkLst>
        <pc:spChg chg="mod">
          <ac:chgData name="Widdowson, Anna M" userId="639c06de-1e80-4816-a290-a49ab9ff91ef" providerId="ADAL" clId="{202E72D4-4F97-47B7-9E2C-AC079EC31174}" dt="2020-04-29T00:32:14.558" v="4469" actId="14100"/>
          <ac:spMkLst>
            <pc:docMk/>
            <pc:sldMk cId="1537767288" sldId="314"/>
            <ac:spMk id="2" creationId="{FE4CFDA4-EEEE-4F83-8F54-5BE3801CB93D}"/>
          </ac:spMkLst>
        </pc:spChg>
        <pc:graphicFrameChg chg="mod modGraphic">
          <ac:chgData name="Widdowson, Anna M" userId="639c06de-1e80-4816-a290-a49ab9ff91ef" providerId="ADAL" clId="{202E72D4-4F97-47B7-9E2C-AC079EC31174}" dt="2020-04-29T00:27:51.118" v="4404" actId="255"/>
          <ac:graphicFrameMkLst>
            <pc:docMk/>
            <pc:sldMk cId="1537767288" sldId="314"/>
            <ac:graphicFrameMk id="5" creationId="{65C57C04-546B-431B-B322-5A2101C390B8}"/>
          </ac:graphicFrameMkLst>
        </pc:graphicFrameChg>
      </pc:sldChg>
      <pc:sldChg chg="modSp add ord">
        <pc:chgData name="Widdowson, Anna M" userId="639c06de-1e80-4816-a290-a49ab9ff91ef" providerId="ADAL" clId="{202E72D4-4F97-47B7-9E2C-AC079EC31174}" dt="2020-04-30T13:19:09.589" v="8445" actId="207"/>
        <pc:sldMkLst>
          <pc:docMk/>
          <pc:sldMk cId="3807372527" sldId="315"/>
        </pc:sldMkLst>
        <pc:spChg chg="mod">
          <ac:chgData name="Widdowson, Anna M" userId="639c06de-1e80-4816-a290-a49ab9ff91ef" providerId="ADAL" clId="{202E72D4-4F97-47B7-9E2C-AC079EC31174}" dt="2020-04-28T23:59:52.170" v="3240" actId="20577"/>
          <ac:spMkLst>
            <pc:docMk/>
            <pc:sldMk cId="3807372527" sldId="315"/>
            <ac:spMk id="2" creationId="{141CF15F-B08B-4219-9391-8E53F7B4DC94}"/>
          </ac:spMkLst>
        </pc:spChg>
        <pc:spChg chg="mod">
          <ac:chgData name="Widdowson, Anna M" userId="639c06de-1e80-4816-a290-a49ab9ff91ef" providerId="ADAL" clId="{202E72D4-4F97-47B7-9E2C-AC079EC31174}" dt="2020-04-30T13:19:09.589" v="8445" actId="207"/>
          <ac:spMkLst>
            <pc:docMk/>
            <pc:sldMk cId="3807372527" sldId="315"/>
            <ac:spMk id="3" creationId="{8CA9B71D-80DF-4514-81C5-4DB4EF537856}"/>
          </ac:spMkLst>
        </pc:spChg>
      </pc:sldChg>
      <pc:sldChg chg="modSp add ord">
        <pc:chgData name="Widdowson, Anna M" userId="639c06de-1e80-4816-a290-a49ab9ff91ef" providerId="ADAL" clId="{202E72D4-4F97-47B7-9E2C-AC079EC31174}" dt="2020-04-29T00:31:28.374" v="4443"/>
        <pc:sldMkLst>
          <pc:docMk/>
          <pc:sldMk cId="4097583776" sldId="316"/>
        </pc:sldMkLst>
        <pc:graphicFrameChg chg="mod">
          <ac:chgData name="Widdowson, Anna M" userId="639c06de-1e80-4816-a290-a49ab9ff91ef" providerId="ADAL" clId="{202E72D4-4F97-47B7-9E2C-AC079EC31174}" dt="2020-04-29T00:31:28.374" v="4443"/>
          <ac:graphicFrameMkLst>
            <pc:docMk/>
            <pc:sldMk cId="4097583776" sldId="316"/>
            <ac:graphicFrameMk id="5" creationId="{65C57C04-546B-431B-B322-5A2101C390B8}"/>
          </ac:graphicFrameMkLst>
        </pc:graphicFrameChg>
      </pc:sldChg>
      <pc:sldChg chg="addSp delSp modSp add ord addCm delCm">
        <pc:chgData name="Widdowson, Anna M" userId="639c06de-1e80-4816-a290-a49ab9ff91ef" providerId="ADAL" clId="{202E72D4-4F97-47B7-9E2C-AC079EC31174}" dt="2020-04-29T16:06:25.072" v="5086"/>
        <pc:sldMkLst>
          <pc:docMk/>
          <pc:sldMk cId="1664153545" sldId="317"/>
        </pc:sldMkLst>
        <pc:spChg chg="mod">
          <ac:chgData name="Widdowson, Anna M" userId="639c06de-1e80-4816-a290-a49ab9ff91ef" providerId="ADAL" clId="{202E72D4-4F97-47B7-9E2C-AC079EC31174}" dt="2020-04-29T16:01:56.362" v="5044" actId="20577"/>
          <ac:spMkLst>
            <pc:docMk/>
            <pc:sldMk cId="1664153545" sldId="317"/>
            <ac:spMk id="2" creationId="{3B3FD7E4-D50C-4E2F-80AA-089DBEA41FFE}"/>
          </ac:spMkLst>
        </pc:spChg>
        <pc:spChg chg="add mod">
          <ac:chgData name="Widdowson, Anna M" userId="639c06de-1e80-4816-a290-a49ab9ff91ef" providerId="ADAL" clId="{202E72D4-4F97-47B7-9E2C-AC079EC31174}" dt="2020-04-29T16:01:34.282" v="5003" actId="1076"/>
          <ac:spMkLst>
            <pc:docMk/>
            <pc:sldMk cId="1664153545" sldId="317"/>
            <ac:spMk id="3" creationId="{2C2E04CB-C8F1-486F-A841-7829D1A62F46}"/>
          </ac:spMkLst>
        </pc:spChg>
        <pc:spChg chg="del">
          <ac:chgData name="Widdowson, Anna M" userId="639c06de-1e80-4816-a290-a49ab9ff91ef" providerId="ADAL" clId="{202E72D4-4F97-47B7-9E2C-AC079EC31174}" dt="2020-04-29T00:35:45.243" v="4477" actId="478"/>
          <ac:spMkLst>
            <pc:docMk/>
            <pc:sldMk cId="1664153545" sldId="317"/>
            <ac:spMk id="3" creationId="{EBFBFEAC-CEA2-410A-A0DA-9F64AEEEF815}"/>
          </ac:spMkLst>
        </pc:spChg>
        <pc:spChg chg="add mod">
          <ac:chgData name="Widdowson, Anna M" userId="639c06de-1e80-4816-a290-a49ab9ff91ef" providerId="ADAL" clId="{202E72D4-4F97-47B7-9E2C-AC079EC31174}" dt="2020-04-29T00:41:18.279" v="4695" actId="1076"/>
          <ac:spMkLst>
            <pc:docMk/>
            <pc:sldMk cId="1664153545" sldId="317"/>
            <ac:spMk id="6" creationId="{EABAF3D6-3C43-42E5-A417-054D2CC25F79}"/>
          </ac:spMkLst>
        </pc:spChg>
        <pc:spChg chg="add mod">
          <ac:chgData name="Widdowson, Anna M" userId="639c06de-1e80-4816-a290-a49ab9ff91ef" providerId="ADAL" clId="{202E72D4-4F97-47B7-9E2C-AC079EC31174}" dt="2020-04-29T00:41:18.279" v="4695" actId="1076"/>
          <ac:spMkLst>
            <pc:docMk/>
            <pc:sldMk cId="1664153545" sldId="317"/>
            <ac:spMk id="7" creationId="{DB68C49A-F646-4246-AFC0-ED31EBC285D4}"/>
          </ac:spMkLst>
        </pc:spChg>
        <pc:spChg chg="add mod">
          <ac:chgData name="Widdowson, Anna M" userId="639c06de-1e80-4816-a290-a49ab9ff91ef" providerId="ADAL" clId="{202E72D4-4F97-47B7-9E2C-AC079EC31174}" dt="2020-04-29T00:41:18.279" v="4695" actId="1076"/>
          <ac:spMkLst>
            <pc:docMk/>
            <pc:sldMk cId="1664153545" sldId="317"/>
            <ac:spMk id="8" creationId="{34742EF5-FAF6-4CBB-A8E5-2ECDBBB1B08C}"/>
          </ac:spMkLst>
        </pc:spChg>
        <pc:spChg chg="add mod">
          <ac:chgData name="Widdowson, Anna M" userId="639c06de-1e80-4816-a290-a49ab9ff91ef" providerId="ADAL" clId="{202E72D4-4F97-47B7-9E2C-AC079EC31174}" dt="2020-04-29T16:00:33.027" v="4995" actId="1076"/>
          <ac:spMkLst>
            <pc:docMk/>
            <pc:sldMk cId="1664153545" sldId="317"/>
            <ac:spMk id="9" creationId="{23A79919-2D46-4179-B188-5EAC49B69BF2}"/>
          </ac:spMkLst>
        </pc:spChg>
        <pc:spChg chg="add mod">
          <ac:chgData name="Widdowson, Anna M" userId="639c06de-1e80-4816-a290-a49ab9ff91ef" providerId="ADAL" clId="{202E72D4-4F97-47B7-9E2C-AC079EC31174}" dt="2020-04-29T00:41:18.279" v="4695" actId="1076"/>
          <ac:spMkLst>
            <pc:docMk/>
            <pc:sldMk cId="1664153545" sldId="317"/>
            <ac:spMk id="10" creationId="{9BFE035B-033F-42F5-9650-265969B3F107}"/>
          </ac:spMkLst>
        </pc:spChg>
        <pc:spChg chg="add mod">
          <ac:chgData name="Widdowson, Anna M" userId="639c06de-1e80-4816-a290-a49ab9ff91ef" providerId="ADAL" clId="{202E72D4-4F97-47B7-9E2C-AC079EC31174}" dt="2020-04-29T00:41:18.279" v="4695" actId="1076"/>
          <ac:spMkLst>
            <pc:docMk/>
            <pc:sldMk cId="1664153545" sldId="317"/>
            <ac:spMk id="14" creationId="{0D9FFF2C-307C-4190-BB2F-9E7E3FD33E8E}"/>
          </ac:spMkLst>
        </pc:spChg>
        <pc:spChg chg="add mod">
          <ac:chgData name="Widdowson, Anna M" userId="639c06de-1e80-4816-a290-a49ab9ff91ef" providerId="ADAL" clId="{202E72D4-4F97-47B7-9E2C-AC079EC31174}" dt="2020-04-29T16:00:57.658" v="4998" actId="1076"/>
          <ac:spMkLst>
            <pc:docMk/>
            <pc:sldMk cId="1664153545" sldId="317"/>
            <ac:spMk id="17" creationId="{ADB4D704-2549-40C5-9CFF-50419293A174}"/>
          </ac:spMkLst>
        </pc:spChg>
        <pc:spChg chg="add mod">
          <ac:chgData name="Widdowson, Anna M" userId="639c06de-1e80-4816-a290-a49ab9ff91ef" providerId="ADAL" clId="{202E72D4-4F97-47B7-9E2C-AC079EC31174}" dt="2020-04-29T00:41:24.438" v="4696" actId="1076"/>
          <ac:spMkLst>
            <pc:docMk/>
            <pc:sldMk cId="1664153545" sldId="317"/>
            <ac:spMk id="18" creationId="{E5786715-48F8-438D-A810-DF549A99C21E}"/>
          </ac:spMkLst>
        </pc:spChg>
        <pc:picChg chg="add mod">
          <ac:chgData name="Widdowson, Anna M" userId="639c06de-1e80-4816-a290-a49ab9ff91ef" providerId="ADAL" clId="{202E72D4-4F97-47B7-9E2C-AC079EC31174}" dt="2020-04-29T00:41:18.279" v="4695" actId="1076"/>
          <ac:picMkLst>
            <pc:docMk/>
            <pc:sldMk cId="1664153545" sldId="317"/>
            <ac:picMk id="5" creationId="{9AD6D5AE-8101-4879-9781-A22CCB42A667}"/>
          </ac:picMkLst>
        </pc:picChg>
        <pc:cxnChg chg="add mod">
          <ac:chgData name="Widdowson, Anna M" userId="639c06de-1e80-4816-a290-a49ab9ff91ef" providerId="ADAL" clId="{202E72D4-4F97-47B7-9E2C-AC079EC31174}" dt="2020-04-29T00:41:18.279" v="4695" actId="1076"/>
          <ac:cxnSpMkLst>
            <pc:docMk/>
            <pc:sldMk cId="1664153545" sldId="317"/>
            <ac:cxnSpMk id="12" creationId="{C51687B8-C309-4987-BF08-670B6DB31B28}"/>
          </ac:cxnSpMkLst>
        </pc:cxnChg>
        <pc:cxnChg chg="add mod">
          <ac:chgData name="Widdowson, Anna M" userId="639c06de-1e80-4816-a290-a49ab9ff91ef" providerId="ADAL" clId="{202E72D4-4F97-47B7-9E2C-AC079EC31174}" dt="2020-04-29T16:00:51.049" v="4996" actId="1076"/>
          <ac:cxnSpMkLst>
            <pc:docMk/>
            <pc:sldMk cId="1664153545" sldId="317"/>
            <ac:cxnSpMk id="15" creationId="{6691EFA6-34C1-4A87-9A20-631C8B54EAE4}"/>
          </ac:cxnSpMkLst>
        </pc:cxnChg>
      </pc:sldChg>
      <pc:sldChg chg="addSp delSp modSp add">
        <pc:chgData name="Widdowson, Anna M" userId="639c06de-1e80-4816-a290-a49ab9ff91ef" providerId="ADAL" clId="{202E72D4-4F97-47B7-9E2C-AC079EC31174}" dt="2020-04-29T16:05:31.430" v="5085" actId="1035"/>
        <pc:sldMkLst>
          <pc:docMk/>
          <pc:sldMk cId="141291066" sldId="318"/>
        </pc:sldMkLst>
        <pc:spChg chg="mod">
          <ac:chgData name="Widdowson, Anna M" userId="639c06de-1e80-4816-a290-a49ab9ff91ef" providerId="ADAL" clId="{202E72D4-4F97-47B7-9E2C-AC079EC31174}" dt="2020-04-29T15:59:27.076" v="4994" actId="14100"/>
          <ac:spMkLst>
            <pc:docMk/>
            <pc:sldMk cId="141291066" sldId="318"/>
            <ac:spMk id="2" creationId="{EC61756D-0362-4F02-BC85-90DE27164FF3}"/>
          </ac:spMkLst>
        </pc:spChg>
        <pc:spChg chg="del mod">
          <ac:chgData name="Widdowson, Anna M" userId="639c06de-1e80-4816-a290-a49ab9ff91ef" providerId="ADAL" clId="{202E72D4-4F97-47B7-9E2C-AC079EC31174}" dt="2020-04-29T16:04:05.912" v="5064" actId="478"/>
          <ac:spMkLst>
            <pc:docMk/>
            <pc:sldMk cId="141291066" sldId="318"/>
            <ac:spMk id="3" creationId="{9324AE33-BF2F-4177-B23E-B42BCC19ADC9}"/>
          </ac:spMkLst>
        </pc:spChg>
        <pc:spChg chg="add mod">
          <ac:chgData name="Widdowson, Anna M" userId="639c06de-1e80-4816-a290-a49ab9ff91ef" providerId="ADAL" clId="{202E72D4-4F97-47B7-9E2C-AC079EC31174}" dt="2020-04-29T16:03:10" v="5061" actId="1076"/>
          <ac:spMkLst>
            <pc:docMk/>
            <pc:sldMk cId="141291066" sldId="318"/>
            <ac:spMk id="5" creationId="{3332D987-A7B0-494A-A240-F5D3176405C4}"/>
          </ac:spMkLst>
        </pc:spChg>
        <pc:spChg chg="add mod">
          <ac:chgData name="Widdowson, Anna M" userId="639c06de-1e80-4816-a290-a49ab9ff91ef" providerId="ADAL" clId="{202E72D4-4F97-47B7-9E2C-AC079EC31174}" dt="2020-04-29T16:03:58.655" v="5063" actId="1076"/>
          <ac:spMkLst>
            <pc:docMk/>
            <pc:sldMk cId="141291066" sldId="318"/>
            <ac:spMk id="6" creationId="{D9FFB845-5C87-449C-858A-323944238A9D}"/>
          </ac:spMkLst>
        </pc:spChg>
        <pc:spChg chg="add mod">
          <ac:chgData name="Widdowson, Anna M" userId="639c06de-1e80-4816-a290-a49ab9ff91ef" providerId="ADAL" clId="{202E72D4-4F97-47B7-9E2C-AC079EC31174}" dt="2020-04-29T16:04:40.111" v="5073" actId="14100"/>
          <ac:spMkLst>
            <pc:docMk/>
            <pc:sldMk cId="141291066" sldId="318"/>
            <ac:spMk id="7" creationId="{28BC5D28-CFE6-4A9A-84F9-E17437B658C4}"/>
          </ac:spMkLst>
        </pc:spChg>
        <pc:spChg chg="add mod">
          <ac:chgData name="Widdowson, Anna M" userId="639c06de-1e80-4816-a290-a49ab9ff91ef" providerId="ADAL" clId="{202E72D4-4F97-47B7-9E2C-AC079EC31174}" dt="2020-04-29T16:05:31.430" v="5085" actId="1035"/>
          <ac:spMkLst>
            <pc:docMk/>
            <pc:sldMk cId="141291066" sldId="318"/>
            <ac:spMk id="8" creationId="{3659627C-BC78-44FA-8E12-06B3D64972D4}"/>
          </ac:spMkLst>
        </pc:spChg>
        <pc:spChg chg="add mod">
          <ac:chgData name="Widdowson, Anna M" userId="639c06de-1e80-4816-a290-a49ab9ff91ef" providerId="ADAL" clId="{202E72D4-4F97-47B7-9E2C-AC079EC31174}" dt="2020-04-29T16:04:48.006" v="5077" actId="1035"/>
          <ac:spMkLst>
            <pc:docMk/>
            <pc:sldMk cId="141291066" sldId="318"/>
            <ac:spMk id="9" creationId="{55CF78D2-6397-4EEE-B318-041615E33998}"/>
          </ac:spMkLst>
        </pc:spChg>
        <pc:picChg chg="add mod">
          <ac:chgData name="Widdowson, Anna M" userId="639c06de-1e80-4816-a290-a49ab9ff91ef" providerId="ADAL" clId="{202E72D4-4F97-47B7-9E2C-AC079EC31174}" dt="2020-04-29T16:03:58.655" v="5063" actId="1076"/>
          <ac:picMkLst>
            <pc:docMk/>
            <pc:sldMk cId="141291066" sldId="318"/>
            <ac:picMk id="2049" creationId="{C0F301DA-7D29-436C-A398-838DF79363F5}"/>
          </ac:picMkLst>
        </pc:picChg>
        <pc:picChg chg="add mod">
          <ac:chgData name="Widdowson, Anna M" userId="639c06de-1e80-4816-a290-a49ab9ff91ef" providerId="ADAL" clId="{202E72D4-4F97-47B7-9E2C-AC079EC31174}" dt="2020-04-29T16:05:31.430" v="5085" actId="1035"/>
          <ac:picMkLst>
            <pc:docMk/>
            <pc:sldMk cId="141291066" sldId="318"/>
            <ac:picMk id="2051" creationId="{DA3889B5-E6D0-4FB8-86D6-4BD13C25424D}"/>
          </ac:picMkLst>
        </pc:picChg>
      </pc:sldChg>
      <pc:sldChg chg="add del">
        <pc:chgData name="Widdowson, Anna M" userId="639c06de-1e80-4816-a290-a49ab9ff91ef" providerId="ADAL" clId="{202E72D4-4F97-47B7-9E2C-AC079EC31174}" dt="2020-04-29T15:53:28.499" v="4925" actId="2696"/>
        <pc:sldMkLst>
          <pc:docMk/>
          <pc:sldMk cId="1027688469" sldId="318"/>
        </pc:sldMkLst>
      </pc:sldChg>
      <pc:sldChg chg="addSp delSp modSp add ord">
        <pc:chgData name="Widdowson, Anna M" userId="639c06de-1e80-4816-a290-a49ab9ff91ef" providerId="ADAL" clId="{202E72D4-4F97-47B7-9E2C-AC079EC31174}" dt="2020-04-29T22:01:56.910" v="6832"/>
        <pc:sldMkLst>
          <pc:docMk/>
          <pc:sldMk cId="1656612694" sldId="319"/>
        </pc:sldMkLst>
        <pc:spChg chg="mod">
          <ac:chgData name="Widdowson, Anna M" userId="639c06de-1e80-4816-a290-a49ab9ff91ef" providerId="ADAL" clId="{202E72D4-4F97-47B7-9E2C-AC079EC31174}" dt="2020-04-29T20:50:35.148" v="5504" actId="14100"/>
          <ac:spMkLst>
            <pc:docMk/>
            <pc:sldMk cId="1656612694" sldId="319"/>
            <ac:spMk id="2" creationId="{05BF16FD-3046-40AD-BD35-26F8C31BC020}"/>
          </ac:spMkLst>
        </pc:spChg>
        <pc:spChg chg="mod">
          <ac:chgData name="Widdowson, Anna M" userId="639c06de-1e80-4816-a290-a49ab9ff91ef" providerId="ADAL" clId="{202E72D4-4F97-47B7-9E2C-AC079EC31174}" dt="2020-04-29T21:15:58.509" v="6176" actId="20577"/>
          <ac:spMkLst>
            <pc:docMk/>
            <pc:sldMk cId="1656612694" sldId="319"/>
            <ac:spMk id="3" creationId="{2F6DFD57-2E8C-4392-971C-83F0630EA55E}"/>
          </ac:spMkLst>
        </pc:spChg>
        <pc:spChg chg="add mod">
          <ac:chgData name="Widdowson, Anna M" userId="639c06de-1e80-4816-a290-a49ab9ff91ef" providerId="ADAL" clId="{202E72D4-4F97-47B7-9E2C-AC079EC31174}" dt="2020-04-29T20:51:40.355" v="5510" actId="14100"/>
          <ac:spMkLst>
            <pc:docMk/>
            <pc:sldMk cId="1656612694" sldId="319"/>
            <ac:spMk id="8" creationId="{623CB8FC-B530-46F9-9F89-4A6D773BE6A8}"/>
          </ac:spMkLst>
        </pc:spChg>
        <pc:spChg chg="add mod">
          <ac:chgData name="Widdowson, Anna M" userId="639c06de-1e80-4816-a290-a49ab9ff91ef" providerId="ADAL" clId="{202E72D4-4F97-47B7-9E2C-AC079EC31174}" dt="2020-04-29T20:51:46.747" v="5512" actId="1076"/>
          <ac:spMkLst>
            <pc:docMk/>
            <pc:sldMk cId="1656612694" sldId="319"/>
            <ac:spMk id="9" creationId="{8590409B-7B1A-4D07-91C6-40B4700AC66E}"/>
          </ac:spMkLst>
        </pc:spChg>
        <pc:graphicFrameChg chg="add mod">
          <ac:chgData name="Widdowson, Anna M" userId="639c06de-1e80-4816-a290-a49ab9ff91ef" providerId="ADAL" clId="{202E72D4-4F97-47B7-9E2C-AC079EC31174}" dt="2020-04-29T20:06:11.834" v="5197" actId="1076"/>
          <ac:graphicFrameMkLst>
            <pc:docMk/>
            <pc:sldMk cId="1656612694" sldId="319"/>
            <ac:graphicFrameMk id="5" creationId="{74E89081-1A1A-4EFD-BDC5-A47561CD3F87}"/>
          </ac:graphicFrameMkLst>
        </pc:graphicFrameChg>
        <pc:picChg chg="del">
          <ac:chgData name="Widdowson, Anna M" userId="639c06de-1e80-4816-a290-a49ab9ff91ef" providerId="ADAL" clId="{202E72D4-4F97-47B7-9E2C-AC079EC31174}" dt="2020-04-29T20:42:39.864" v="5235" actId="478"/>
          <ac:picMkLst>
            <pc:docMk/>
            <pc:sldMk cId="1656612694" sldId="319"/>
            <ac:picMk id="6" creationId="{D0E31370-FF77-427A-A570-894F114A955E}"/>
          </ac:picMkLst>
        </pc:picChg>
        <pc:picChg chg="add mod">
          <ac:chgData name="Widdowson, Anna M" userId="639c06de-1e80-4816-a290-a49ab9ff91ef" providerId="ADAL" clId="{202E72D4-4F97-47B7-9E2C-AC079EC31174}" dt="2020-04-29T20:50:14.676" v="5480" actId="1076"/>
          <ac:picMkLst>
            <pc:docMk/>
            <pc:sldMk cId="1656612694" sldId="319"/>
            <ac:picMk id="7" creationId="{31E041BC-90F0-4916-AFE2-38FEE1298CCA}"/>
          </ac:picMkLst>
        </pc:picChg>
      </pc:sldChg>
      <pc:sldChg chg="addSp delSp modSp del">
        <pc:chgData name="Widdowson, Anna M" userId="639c06de-1e80-4816-a290-a49ab9ff91ef" providerId="ADAL" clId="{202E72D4-4F97-47B7-9E2C-AC079EC31174}" dt="2020-04-29T20:52:34.198" v="5533" actId="2696"/>
        <pc:sldMkLst>
          <pc:docMk/>
          <pc:sldMk cId="131465652" sldId="413"/>
        </pc:sldMkLst>
        <pc:spChg chg="mod">
          <ac:chgData name="Widdowson, Anna M" userId="639c06de-1e80-4816-a290-a49ab9ff91ef" providerId="ADAL" clId="{202E72D4-4F97-47B7-9E2C-AC079EC31174}" dt="2020-04-29T20:43:37.627" v="5266" actId="20577"/>
          <ac:spMkLst>
            <pc:docMk/>
            <pc:sldMk cId="131465652" sldId="413"/>
            <ac:spMk id="2" creationId="{00000000-0000-0000-0000-000000000000}"/>
          </ac:spMkLst>
        </pc:spChg>
        <pc:spChg chg="add mod">
          <ac:chgData name="Widdowson, Anna M" userId="639c06de-1e80-4816-a290-a49ab9ff91ef" providerId="ADAL" clId="{202E72D4-4F97-47B7-9E2C-AC079EC31174}" dt="2020-04-29T20:44:11.432" v="5295" actId="1076"/>
          <ac:spMkLst>
            <pc:docMk/>
            <pc:sldMk cId="131465652" sldId="413"/>
            <ac:spMk id="4" creationId="{86D737AE-5D2F-4900-BD73-70FD92150122}"/>
          </ac:spMkLst>
        </pc:spChg>
        <pc:spChg chg="del mod">
          <ac:chgData name="Widdowson, Anna M" userId="639c06de-1e80-4816-a290-a49ab9ff91ef" providerId="ADAL" clId="{202E72D4-4F97-47B7-9E2C-AC079EC31174}" dt="2020-04-29T20:43:52.575" v="5268" actId="478"/>
          <ac:spMkLst>
            <pc:docMk/>
            <pc:sldMk cId="131465652" sldId="413"/>
            <ac:spMk id="10" creationId="{BAC6385B-AA3F-476D-9803-364899252738}"/>
          </ac:spMkLst>
        </pc:spChg>
        <pc:picChg chg="mod">
          <ac:chgData name="Widdowson, Anna M" userId="639c06de-1e80-4816-a290-a49ab9ff91ef" providerId="ADAL" clId="{202E72D4-4F97-47B7-9E2C-AC079EC31174}" dt="2020-04-29T20:44:31.817" v="5299" actId="1076"/>
          <ac:picMkLst>
            <pc:docMk/>
            <pc:sldMk cId="131465652" sldId="413"/>
            <ac:picMk id="6" creationId="{DAA21345-41C0-4A7A-B759-87610D745AC8}"/>
          </ac:picMkLst>
        </pc:picChg>
        <pc:cxnChg chg="del">
          <ac:chgData name="Widdowson, Anna M" userId="639c06de-1e80-4816-a290-a49ab9ff91ef" providerId="ADAL" clId="{202E72D4-4F97-47B7-9E2C-AC079EC31174}" dt="2020-04-29T20:44:20.705" v="5296" actId="478"/>
          <ac:cxnSpMkLst>
            <pc:docMk/>
            <pc:sldMk cId="131465652" sldId="413"/>
            <ac:cxnSpMk id="11" creationId="{CCE86F7F-7924-4D5C-9D43-5193F9D82440}"/>
          </ac:cxnSpMkLst>
        </pc:cxnChg>
        <pc:cxnChg chg="del mod">
          <ac:chgData name="Widdowson, Anna M" userId="639c06de-1e80-4816-a290-a49ab9ff91ef" providerId="ADAL" clId="{202E72D4-4F97-47B7-9E2C-AC079EC31174}" dt="2020-04-29T20:44:28.186" v="5298" actId="478"/>
          <ac:cxnSpMkLst>
            <pc:docMk/>
            <pc:sldMk cId="131465652" sldId="413"/>
            <ac:cxnSpMk id="13" creationId="{D431E17C-B2EC-422C-A7AB-A6C07D03FE0F}"/>
          </ac:cxnSpMkLst>
        </pc:cxnChg>
      </pc:sldChg>
      <pc:sldMasterChg chg="del delSldLayout">
        <pc:chgData name="Widdowson, Anna M" userId="639c06de-1e80-4816-a290-a49ab9ff91ef" providerId="ADAL" clId="{202E72D4-4F97-47B7-9E2C-AC079EC31174}" dt="2020-04-28T10:12:59.546" v="1248" actId="2696"/>
        <pc:sldMasterMkLst>
          <pc:docMk/>
          <pc:sldMasterMk cId="3756358154" sldId="2147483648"/>
        </pc:sldMasterMkLst>
        <pc:sldLayoutChg chg="del">
          <pc:chgData name="Widdowson, Anna M" userId="639c06de-1e80-4816-a290-a49ab9ff91ef" providerId="ADAL" clId="{202E72D4-4F97-47B7-9E2C-AC079EC31174}" dt="2020-04-28T10:12:59.527" v="1237" actId="2696"/>
          <pc:sldLayoutMkLst>
            <pc:docMk/>
            <pc:sldMasterMk cId="3756358154" sldId="2147483648"/>
            <pc:sldLayoutMk cId="3630222608" sldId="2147483649"/>
          </pc:sldLayoutMkLst>
        </pc:sldLayoutChg>
        <pc:sldLayoutChg chg="del">
          <pc:chgData name="Widdowson, Anna M" userId="639c06de-1e80-4816-a290-a49ab9ff91ef" providerId="ADAL" clId="{202E72D4-4F97-47B7-9E2C-AC079EC31174}" dt="2020-04-28T10:12:59.529" v="1238" actId="2696"/>
          <pc:sldLayoutMkLst>
            <pc:docMk/>
            <pc:sldMasterMk cId="3756358154" sldId="2147483648"/>
            <pc:sldLayoutMk cId="2949666073" sldId="2147483650"/>
          </pc:sldLayoutMkLst>
        </pc:sldLayoutChg>
        <pc:sldLayoutChg chg="del">
          <pc:chgData name="Widdowson, Anna M" userId="639c06de-1e80-4816-a290-a49ab9ff91ef" providerId="ADAL" clId="{202E72D4-4F97-47B7-9E2C-AC079EC31174}" dt="2020-04-28T10:12:59.530" v="1239" actId="2696"/>
          <pc:sldLayoutMkLst>
            <pc:docMk/>
            <pc:sldMasterMk cId="3756358154" sldId="2147483648"/>
            <pc:sldLayoutMk cId="2635949876" sldId="2147483651"/>
          </pc:sldLayoutMkLst>
        </pc:sldLayoutChg>
        <pc:sldLayoutChg chg="del">
          <pc:chgData name="Widdowson, Anna M" userId="639c06de-1e80-4816-a290-a49ab9ff91ef" providerId="ADAL" clId="{202E72D4-4F97-47B7-9E2C-AC079EC31174}" dt="2020-04-28T10:12:59.531" v="1240" actId="2696"/>
          <pc:sldLayoutMkLst>
            <pc:docMk/>
            <pc:sldMasterMk cId="3756358154" sldId="2147483648"/>
            <pc:sldLayoutMk cId="2786625674" sldId="2147483652"/>
          </pc:sldLayoutMkLst>
        </pc:sldLayoutChg>
        <pc:sldLayoutChg chg="del">
          <pc:chgData name="Widdowson, Anna M" userId="639c06de-1e80-4816-a290-a49ab9ff91ef" providerId="ADAL" clId="{202E72D4-4F97-47B7-9E2C-AC079EC31174}" dt="2020-04-28T10:12:59.532" v="1241" actId="2696"/>
          <pc:sldLayoutMkLst>
            <pc:docMk/>
            <pc:sldMasterMk cId="3756358154" sldId="2147483648"/>
            <pc:sldLayoutMk cId="1137856957" sldId="2147483653"/>
          </pc:sldLayoutMkLst>
        </pc:sldLayoutChg>
        <pc:sldLayoutChg chg="del">
          <pc:chgData name="Widdowson, Anna M" userId="639c06de-1e80-4816-a290-a49ab9ff91ef" providerId="ADAL" clId="{202E72D4-4F97-47B7-9E2C-AC079EC31174}" dt="2020-04-28T10:12:59.533" v="1242" actId="2696"/>
          <pc:sldLayoutMkLst>
            <pc:docMk/>
            <pc:sldMasterMk cId="3756358154" sldId="2147483648"/>
            <pc:sldLayoutMk cId="2035190667" sldId="2147483654"/>
          </pc:sldLayoutMkLst>
        </pc:sldLayoutChg>
        <pc:sldLayoutChg chg="del">
          <pc:chgData name="Widdowson, Anna M" userId="639c06de-1e80-4816-a290-a49ab9ff91ef" providerId="ADAL" clId="{202E72D4-4F97-47B7-9E2C-AC079EC31174}" dt="2020-04-28T10:12:59.534" v="1243" actId="2696"/>
          <pc:sldLayoutMkLst>
            <pc:docMk/>
            <pc:sldMasterMk cId="3756358154" sldId="2147483648"/>
            <pc:sldLayoutMk cId="2270795557" sldId="2147483655"/>
          </pc:sldLayoutMkLst>
        </pc:sldLayoutChg>
        <pc:sldLayoutChg chg="del">
          <pc:chgData name="Widdowson, Anna M" userId="639c06de-1e80-4816-a290-a49ab9ff91ef" providerId="ADAL" clId="{202E72D4-4F97-47B7-9E2C-AC079EC31174}" dt="2020-04-28T10:12:59.536" v="1244" actId="2696"/>
          <pc:sldLayoutMkLst>
            <pc:docMk/>
            <pc:sldMasterMk cId="3756358154" sldId="2147483648"/>
            <pc:sldLayoutMk cId="1212259891" sldId="2147483656"/>
          </pc:sldLayoutMkLst>
        </pc:sldLayoutChg>
        <pc:sldLayoutChg chg="del">
          <pc:chgData name="Widdowson, Anna M" userId="639c06de-1e80-4816-a290-a49ab9ff91ef" providerId="ADAL" clId="{202E72D4-4F97-47B7-9E2C-AC079EC31174}" dt="2020-04-28T10:12:59.539" v="1245" actId="2696"/>
          <pc:sldLayoutMkLst>
            <pc:docMk/>
            <pc:sldMasterMk cId="3756358154" sldId="2147483648"/>
            <pc:sldLayoutMk cId="4265454693" sldId="2147483657"/>
          </pc:sldLayoutMkLst>
        </pc:sldLayoutChg>
        <pc:sldLayoutChg chg="del">
          <pc:chgData name="Widdowson, Anna M" userId="639c06de-1e80-4816-a290-a49ab9ff91ef" providerId="ADAL" clId="{202E72D4-4F97-47B7-9E2C-AC079EC31174}" dt="2020-04-28T10:12:59.541" v="1246" actId="2696"/>
          <pc:sldLayoutMkLst>
            <pc:docMk/>
            <pc:sldMasterMk cId="3756358154" sldId="2147483648"/>
            <pc:sldLayoutMk cId="3262870500" sldId="2147483658"/>
          </pc:sldLayoutMkLst>
        </pc:sldLayoutChg>
        <pc:sldLayoutChg chg="del">
          <pc:chgData name="Widdowson, Anna M" userId="639c06de-1e80-4816-a290-a49ab9ff91ef" providerId="ADAL" clId="{202E72D4-4F97-47B7-9E2C-AC079EC31174}" dt="2020-04-28T10:12:59.543" v="1247" actId="2696"/>
          <pc:sldLayoutMkLst>
            <pc:docMk/>
            <pc:sldMasterMk cId="3756358154" sldId="2147483648"/>
            <pc:sldLayoutMk cId="3124225927" sldId="2147483659"/>
          </pc:sldLayoutMkLst>
        </pc:sldLayoutChg>
      </pc:sldMasterChg>
      <pc:sldMasterChg chg="delSldLayout modSldLayout">
        <pc:chgData name="Widdowson, Anna M" userId="639c06de-1e80-4816-a290-a49ab9ff91ef" providerId="ADAL" clId="{202E72D4-4F97-47B7-9E2C-AC079EC31174}" dt="2020-04-29T15:53:26.704" v="4924" actId="2696"/>
        <pc:sldMasterMkLst>
          <pc:docMk/>
          <pc:sldMasterMk cId="871729645" sldId="2147483663"/>
        </pc:sldMasterMkLst>
        <pc:sldLayoutChg chg="modSp">
          <pc:chgData name="Widdowson, Anna M" userId="639c06de-1e80-4816-a290-a49ab9ff91ef" providerId="ADAL" clId="{202E72D4-4F97-47B7-9E2C-AC079EC31174}" dt="2020-04-28T10:13:54.551" v="1250" actId="20577"/>
          <pc:sldLayoutMkLst>
            <pc:docMk/>
            <pc:sldMasterMk cId="871729645" sldId="2147483663"/>
            <pc:sldLayoutMk cId="2705090176" sldId="2147483665"/>
          </pc:sldLayoutMkLst>
          <pc:spChg chg="mod">
            <ac:chgData name="Widdowson, Anna M" userId="639c06de-1e80-4816-a290-a49ab9ff91ef" providerId="ADAL" clId="{202E72D4-4F97-47B7-9E2C-AC079EC31174}" dt="2020-04-28T10:13:54.551" v="1250" actId="20577"/>
            <ac:spMkLst>
              <pc:docMk/>
              <pc:sldMasterMk cId="871729645" sldId="2147483663"/>
              <pc:sldLayoutMk cId="2705090176" sldId="2147483665"/>
              <ac:spMk id="8" creationId="{00000000-0000-0000-0000-000000000000}"/>
            </ac:spMkLst>
          </pc:spChg>
        </pc:sldLayoutChg>
        <pc:sldLayoutChg chg="del">
          <pc:chgData name="Widdowson, Anna M" userId="639c06de-1e80-4816-a290-a49ab9ff91ef" providerId="ADAL" clId="{202E72D4-4F97-47B7-9E2C-AC079EC31174}" dt="2020-04-29T15:53:26.704" v="4924" actId="2696"/>
          <pc:sldLayoutMkLst>
            <pc:docMk/>
            <pc:sldMasterMk cId="871729645" sldId="2147483663"/>
            <pc:sldLayoutMk cId="1062857284" sldId="2147483666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E48E5-4E7F-409F-839E-093F66B7968D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1A9A7-D3E7-4BC3-B804-6D5008BC2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3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5" y="-457199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639617" y="5676466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4307044" y="40252897"/>
            <a:ext cx="13233195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24510244" y="40405297"/>
            <a:ext cx="13233195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24713444" y="40557697"/>
            <a:ext cx="13233195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24916644" y="40710097"/>
            <a:ext cx="13233195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12192000" cy="5568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5760001"/>
            <a:ext cx="4608512" cy="865604"/>
          </a:xfrm>
          <a:prstGeom prst="rect">
            <a:avLst/>
          </a:prstGeom>
        </p:spPr>
      </p:pic>
      <p:pic>
        <p:nvPicPr>
          <p:cNvPr id="23" name="Picture 2" descr="\\de-ews-fs01\efdawork\PI team\PICTURES AND GRAPHICS\LOGOS\JET-LOGO (by Dolp)\OtherJPG\JET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5" y="5683243"/>
            <a:ext cx="2304256" cy="91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40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058400" cy="457200"/>
          </a:xfr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426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896544"/>
          </a:xfr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</p:spPr>
        <p:txBody>
          <a:bodyPr/>
          <a:lstStyle>
            <a:lvl1pPr>
              <a:defRPr sz="14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5" y="93574"/>
            <a:ext cx="490611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9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A Widdowson| LID-QMS technical meeting | 30 April 2020 | Page ‹#›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72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sldNum="0"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2802-3508-473B-B137-E53EC95A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DTE3 Tritium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91B71-E08B-462E-BFDE-D398D9CC2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63" y="874643"/>
            <a:ext cx="10972800" cy="59833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Upper limit estimation of fuel retention based on:-</a:t>
            </a:r>
          </a:p>
          <a:p>
            <a:r>
              <a:rPr lang="en-GB" b="1" dirty="0"/>
              <a:t>maximum allowable 11 g T on cryopumps, limiting maximum injection per day</a:t>
            </a:r>
          </a:p>
          <a:p>
            <a:r>
              <a:rPr lang="en-GB" b="1" dirty="0"/>
              <a:t>0.24% retention as a fraction of injected fuel in DD from ILW1 tile analysis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9.9 g/19.9×10</a:t>
            </a:r>
            <a:r>
              <a:rPr lang="en-GB" b="1" baseline="30000" dirty="0"/>
              <a:t>23</a:t>
            </a:r>
            <a:r>
              <a:rPr lang="en-GB" b="1" dirty="0"/>
              <a:t> T injected per day into main chamber</a:t>
            </a:r>
          </a:p>
          <a:p>
            <a:r>
              <a:rPr lang="en-GB" dirty="0"/>
              <a:t>Maximum 11g T/day on </a:t>
            </a:r>
            <a:r>
              <a:rPr lang="en-GB" dirty="0" err="1"/>
              <a:t>cryopanels</a:t>
            </a:r>
            <a:endParaRPr lang="en-GB" dirty="0"/>
          </a:p>
          <a:p>
            <a:r>
              <a:rPr lang="en-GB" dirty="0"/>
              <a:t>90% (9.9g) in main chamber (1.1 g injected to neutral beams and does not have major influence on main chamber) [2]</a:t>
            </a:r>
          </a:p>
          <a:p>
            <a:pPr marL="0" indent="0">
              <a:buNone/>
            </a:pPr>
            <a:r>
              <a:rPr lang="en-GB" b="1" dirty="0"/>
              <a:t>39.6 g/79.5×10</a:t>
            </a:r>
            <a:r>
              <a:rPr lang="en-GB" b="1" baseline="30000" dirty="0"/>
              <a:t>23</a:t>
            </a:r>
            <a:r>
              <a:rPr lang="en-GB" b="1" dirty="0"/>
              <a:t> T injected per week into main chamber</a:t>
            </a:r>
          </a:p>
          <a:p>
            <a:r>
              <a:rPr lang="en-GB" dirty="0"/>
              <a:t>4 days per week DTE3 – G. Sips 2024 neutron activation schedule Nov 2019 [3]</a:t>
            </a:r>
          </a:p>
          <a:p>
            <a:pPr marL="0" indent="0">
              <a:buNone/>
            </a:pPr>
            <a:r>
              <a:rPr lang="en-GB" b="1" dirty="0"/>
              <a:t>614 g/1.232×10</a:t>
            </a:r>
            <a:r>
              <a:rPr lang="en-GB" b="1" baseline="30000" dirty="0"/>
              <a:t>26</a:t>
            </a:r>
            <a:r>
              <a:rPr lang="en-GB" b="1" dirty="0"/>
              <a:t> T injected during DTE3 </a:t>
            </a:r>
          </a:p>
          <a:p>
            <a:r>
              <a:rPr lang="en-GB" dirty="0"/>
              <a:t>62 days DTE3 – G. Sips 2024 neutron activation schedule Nov 2019 [3]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E5451-9294-4D3E-8CF5-283563EC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038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F15F-B08B-4219-9391-8E53F7B4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Thoughts/open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9B71D-80DF-4514-81C5-4DB4EF537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Calculation gives an upper limit for fuel retention based analysis of tiles removed from JET</a:t>
            </a:r>
          </a:p>
          <a:p>
            <a:pPr lvl="1"/>
            <a:r>
              <a:rPr lang="en-GB" dirty="0"/>
              <a:t>11 g limit T per day seems high when compared to current DD operations</a:t>
            </a:r>
          </a:p>
          <a:p>
            <a:pPr lvl="2"/>
            <a:r>
              <a:rPr lang="en-GB" dirty="0"/>
              <a:t>2011-12 (DD) total = 1.67e23 D	Calculated 2023-24 (DT) total = 1.23e23 D &amp;1.23e23 T</a:t>
            </a:r>
          </a:p>
          <a:p>
            <a:pPr lvl="1"/>
            <a:r>
              <a:rPr lang="en-GB" dirty="0"/>
              <a:t>In vessel retention between pulses from gas balance – order of magnitude higher? [5] </a:t>
            </a:r>
          </a:p>
          <a:p>
            <a:pPr lvl="1"/>
            <a:r>
              <a:rPr lang="en-GB" dirty="0"/>
              <a:t>Fuelling rates for baseline or hybrid scenario pulses during DT and number of pulses per day – does this increase or decrease the amount of fuel injected?</a:t>
            </a:r>
          </a:p>
          <a:p>
            <a:r>
              <a:rPr lang="en-GB" dirty="0">
                <a:solidFill>
                  <a:schemeClr val="accent1"/>
                </a:solidFill>
              </a:rPr>
              <a:t>Still need to confirm QMS sensitivity in dry run after weekend regeneration with cryo-warm [N] (&amp; cryo-cold [He]?)</a:t>
            </a:r>
          </a:p>
          <a:p>
            <a:r>
              <a:rPr lang="en-GB" dirty="0"/>
              <a:t>Sensitivity has an impact on area for </a:t>
            </a:r>
            <a:r>
              <a:rPr lang="en-GB" dirty="0" err="1"/>
              <a:t>rastering</a:t>
            </a:r>
            <a:r>
              <a:rPr lang="en-GB" dirty="0"/>
              <a:t>. Results suggest 1e17 sensitivity required for &lt;1 cm</a:t>
            </a:r>
            <a:r>
              <a:rPr lang="en-GB" baseline="30000" dirty="0"/>
              <a:t>2</a:t>
            </a:r>
            <a:r>
              <a:rPr lang="en-GB" dirty="0"/>
              <a:t> sampling area for weekly operations of LID. Otherwise will “use up” target area/need to cross castellation cuts.</a:t>
            </a:r>
          </a:p>
          <a:p>
            <a:r>
              <a:rPr lang="en-GB" dirty="0">
                <a:solidFill>
                  <a:schemeClr val="accent1"/>
                </a:solidFill>
              </a:rPr>
              <a:t>What are the technical difficulties of moving mirrors for </a:t>
            </a:r>
            <a:r>
              <a:rPr lang="en-GB" dirty="0" err="1">
                <a:solidFill>
                  <a:schemeClr val="accent1"/>
                </a:solidFill>
              </a:rPr>
              <a:t>rastering</a:t>
            </a:r>
            <a:r>
              <a:rPr lang="en-GB" dirty="0">
                <a:solidFill>
                  <a:schemeClr val="accent1"/>
                </a:solidFill>
              </a:rPr>
              <a:t>? Do these also limit the laser repetition rate?</a:t>
            </a:r>
          </a:p>
          <a:p>
            <a:r>
              <a:rPr lang="en-GB" dirty="0"/>
              <a:t>Need to understand surface temperature evolution with </a:t>
            </a:r>
            <a:r>
              <a:rPr lang="en-GB" dirty="0" err="1"/>
              <a:t>rastering</a:t>
            </a:r>
            <a:r>
              <a:rPr lang="en-GB" dirty="0"/>
              <a:t>.</a:t>
            </a:r>
          </a:p>
          <a:p>
            <a:r>
              <a:rPr lang="en-GB" dirty="0">
                <a:solidFill>
                  <a:schemeClr val="accent1"/>
                </a:solidFill>
              </a:rPr>
              <a:t>Other comments…?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CC2A3-05FA-475A-8F51-B52261E2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372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16FD-3046-40AD-BD35-26F8C31BC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76200"/>
            <a:ext cx="11330609" cy="457200"/>
          </a:xfrm>
        </p:spPr>
        <p:txBody>
          <a:bodyPr/>
          <a:lstStyle/>
          <a:p>
            <a:r>
              <a:rPr lang="en-GB" dirty="0"/>
              <a:t>DTE3 pulse schedule Oct 2023 – Jan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DFD57-2E8C-4392-971C-83F0630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70" y="2641757"/>
            <a:ext cx="5234609" cy="3726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One campaign day: 2.25e17 DD-neutrons, 2.25e19 DT-neutrons, 4.5e17 TT-neutrons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sz="1800" dirty="0"/>
              <a:t>2.2e19 T atoms [DT] + 4.5e17 T atoms [TT] = 1.7e19 T atoms reacted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sz="1800" dirty="0"/>
              <a:t>19.9e23 T atoms injected into vessel each day</a:t>
            </a:r>
          </a:p>
          <a:p>
            <a:pPr>
              <a:buFont typeface="Symbol" panose="05050102010706020507" pitchFamily="18" charset="2"/>
              <a:buChar char="Þ"/>
            </a:pPr>
            <a:endParaRPr lang="en-GB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06DA3-0107-4457-B42D-5B4E08EB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E89081-1A1A-4EFD-BDC5-A47561CD3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266230"/>
              </p:ext>
            </p:extLst>
          </p:nvPr>
        </p:nvGraphicFramePr>
        <p:xfrm>
          <a:off x="441170" y="855169"/>
          <a:ext cx="10972776" cy="1609650"/>
        </p:xfrm>
        <a:graphic>
          <a:graphicData uri="http://schemas.openxmlformats.org/drawingml/2006/table">
            <a:tbl>
              <a:tblPr/>
              <a:tblGrid>
                <a:gridCol w="150312">
                  <a:extLst>
                    <a:ext uri="{9D8B030D-6E8A-4147-A177-3AD203B41FA5}">
                      <a16:colId xmlns:a16="http://schemas.microsoft.com/office/drawing/2014/main" val="3473612831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424625673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432228007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470683700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221337929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807737140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405637616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361962805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687863196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139194849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72623592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737024873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32188153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249164607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641511778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654193120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987954435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021900525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858653620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4108680246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776214037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714174889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102929969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469848646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267354301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4252987022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58143042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893505426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533395752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342444116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523369995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773711944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646178226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67565730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364950193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361067334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7917198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504971122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571351299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804662493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833553941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577569120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081843748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38901526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811683851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253018314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73190813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03610598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964499604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111489728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928010097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777912677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448266167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057485986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76816868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1462675322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754971575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951498328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964506738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793345114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052235446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4164820579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4159081570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595102284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160940610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799909139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4258773005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4254403335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926136278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3687676931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306292035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692583030"/>
                    </a:ext>
                  </a:extLst>
                </a:gridCol>
                <a:gridCol w="150312">
                  <a:extLst>
                    <a:ext uri="{9D8B030D-6E8A-4147-A177-3AD203B41FA5}">
                      <a16:colId xmlns:a16="http://schemas.microsoft.com/office/drawing/2014/main" val="2396626980"/>
                    </a:ext>
                  </a:extLst>
                </a:gridCol>
              </a:tblGrid>
              <a:tr h="226166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b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2019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2020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2021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2022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2023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</a:rPr>
                        <a:t>2024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FF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612200"/>
                  </a:ext>
                </a:extLst>
              </a:tr>
              <a:tr h="152956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b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631326"/>
                  </a:ext>
                </a:extLst>
              </a:tr>
              <a:tr h="163415">
                <a:tc>
                  <a:txBody>
                    <a:bodyPr/>
                    <a:lstStyle/>
                    <a:p>
                      <a:pPr algn="ctr" fontAlgn="ctr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303832"/>
                  </a:ext>
                </a:extLst>
              </a:tr>
              <a:tr h="764782">
                <a:tc>
                  <a:txBody>
                    <a:bodyPr/>
                    <a:lstStyle/>
                    <a:p>
                      <a:pPr algn="ctr" fontAlgn="ctr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C38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SD/R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C38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T-expand</a:t>
                      </a:r>
                    </a:p>
                  </a:txBody>
                  <a:tcPr marL="6537" marR="6537" marT="6537" marB="31376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C39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C40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DTE2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Cont.</a:t>
                      </a:r>
                    </a:p>
                  </a:txBody>
                  <a:tcPr marL="6537" marR="6537" marT="6537" marB="31376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 removal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  <a:b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Shutdown</a:t>
                      </a:r>
                      <a:b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months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cont.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SPI 2, Seeding &amp; contingency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</a:p>
                  </a:txBody>
                  <a:tcPr marL="6537" marR="6537" marT="6537" marB="31376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DTE3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Cont.</a:t>
                      </a:r>
                    </a:p>
                  </a:txBody>
                  <a:tcPr marL="6537" marR="6537" marT="6537" marB="31376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  <a:b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removal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Take samples &amp;</a:t>
                      </a:r>
                      <a:b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 JET in safe state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73601"/>
                  </a:ext>
                </a:extLst>
              </a:tr>
              <a:tr h="163415">
                <a:tc>
                  <a:txBody>
                    <a:bodyPr/>
                    <a:lstStyle/>
                    <a:p>
                      <a:pPr algn="ctr" fontAlgn="ctr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Restart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T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DT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Restart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DT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</a:t>
                      </a:r>
                    </a:p>
                  </a:txBody>
                  <a:tcPr marL="6537" marR="6537" marT="6537" marB="313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989209"/>
                  </a:ext>
                </a:extLst>
              </a:tr>
              <a:tr h="132039"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7" marR="6537" marT="6537" marB="313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9952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1E041BC-90F0-4916-AFE2-38FEE1298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17915"/>
            <a:ext cx="5999656" cy="23707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3CB8FC-B530-46F9-9F89-4A6D773BE6A8}"/>
              </a:ext>
            </a:extLst>
          </p:cNvPr>
          <p:cNvSpPr/>
          <p:nvPr/>
        </p:nvSpPr>
        <p:spPr>
          <a:xfrm>
            <a:off x="6480313" y="2786588"/>
            <a:ext cx="4174435" cy="354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0409B-7B1A-4D07-91C6-40B4700AC66E}"/>
              </a:ext>
            </a:extLst>
          </p:cNvPr>
          <p:cNvSpPr/>
          <p:nvPr/>
        </p:nvSpPr>
        <p:spPr>
          <a:xfrm>
            <a:off x="6480312" y="3860542"/>
            <a:ext cx="4174435" cy="354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612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AF10A-10A2-4B12-9F31-387D3600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C3510-3DF9-4BAE-808A-B6953E4F6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8187"/>
            <a:ext cx="10972800" cy="489654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dirty="0"/>
              <a:t>[1] Heinola K, Widdowson A, </a:t>
            </a:r>
            <a:r>
              <a:rPr lang="en-GB" dirty="0" err="1"/>
              <a:t>Likonen</a:t>
            </a:r>
            <a:r>
              <a:rPr lang="en-GB" dirty="0"/>
              <a:t> J, Alves E, Baron-Wiechec A, </a:t>
            </a:r>
            <a:r>
              <a:rPr lang="en-GB" dirty="0" err="1"/>
              <a:t>Barradas</a:t>
            </a:r>
            <a:r>
              <a:rPr lang="en-GB" dirty="0"/>
              <a:t> N P, Brezinsek S, Catarino N, Coad J P, Koivuranta S, </a:t>
            </a:r>
            <a:r>
              <a:rPr lang="en-GB" dirty="0" err="1"/>
              <a:t>Krat</a:t>
            </a:r>
            <a:r>
              <a:rPr lang="en-GB" dirty="0"/>
              <a:t> S, Matthews G F, Mayer M, Petersson P and JET Contributors 2016 </a:t>
            </a:r>
            <a:r>
              <a:rPr lang="en-GB" i="1" dirty="0"/>
              <a:t>Phys. Scr.</a:t>
            </a:r>
            <a:r>
              <a:rPr lang="en-GB" dirty="0"/>
              <a:t> </a:t>
            </a:r>
            <a:r>
              <a:rPr lang="en-GB" b="1" dirty="0"/>
              <a:t>T167</a:t>
            </a:r>
            <a:r>
              <a:rPr lang="en-GB" dirty="0"/>
              <a:t> 014075 10.1088/0031-8949/T167/1/014075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dirty="0"/>
              <a:t>[2] Widdowson A, Baron-Wiechec A, Batistoni P, Belonohy E, Coad J P, </a:t>
            </a:r>
            <a:r>
              <a:rPr lang="en-GB" dirty="0" err="1"/>
              <a:t>Dinca</a:t>
            </a:r>
            <a:r>
              <a:rPr lang="en-GB" dirty="0"/>
              <a:t> P, </a:t>
            </a:r>
            <a:r>
              <a:rPr lang="en-GB" dirty="0" err="1"/>
              <a:t>Flammini</a:t>
            </a:r>
            <a:r>
              <a:rPr lang="en-GB" dirty="0"/>
              <a:t> D, Fox F, Heinola K, Jepu I, </a:t>
            </a:r>
            <a:r>
              <a:rPr lang="en-GB" dirty="0" err="1"/>
              <a:t>Likonen</a:t>
            </a:r>
            <a:r>
              <a:rPr lang="en-GB" dirty="0"/>
              <a:t> J, Lilley S, Lungu C P, Matthews G F, Naish J, </a:t>
            </a:r>
            <a:r>
              <a:rPr lang="en-GB" dirty="0" err="1"/>
              <a:t>Pompilian</a:t>
            </a:r>
            <a:r>
              <a:rPr lang="en-GB" dirty="0"/>
              <a:t> O, Porosnicu C, Rubel M and </a:t>
            </a:r>
            <a:r>
              <a:rPr lang="en-GB" dirty="0" err="1"/>
              <a:t>Villari</a:t>
            </a:r>
            <a:r>
              <a:rPr lang="en-GB" dirty="0"/>
              <a:t> R 2016 </a:t>
            </a:r>
            <a:r>
              <a:rPr lang="en-GB" i="1" dirty="0"/>
              <a:t>Phys. Scr.</a:t>
            </a:r>
            <a:r>
              <a:rPr lang="en-GB" dirty="0"/>
              <a:t> </a:t>
            </a:r>
            <a:r>
              <a:rPr lang="en-GB" b="1" dirty="0"/>
              <a:t>2016</a:t>
            </a:r>
            <a:r>
              <a:rPr lang="en-GB" dirty="0"/>
              <a:t> 014057 10.1088/0031-8949/T167/1/014057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dirty="0"/>
              <a:t>[3] Sips G Nov 2019 </a:t>
            </a:r>
            <a:r>
              <a:rPr lang="en-GB" i="1" dirty="0"/>
              <a:t>Private communication </a:t>
            </a:r>
            <a:r>
              <a:rPr lang="en-GB" dirty="0"/>
              <a:t>2024 neutron activation schedule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dirty="0"/>
              <a:t>[4] Heinola K, Widdowson A, </a:t>
            </a:r>
            <a:r>
              <a:rPr lang="en-GB" dirty="0" err="1"/>
              <a:t>Likonen</a:t>
            </a:r>
            <a:r>
              <a:rPr lang="en-GB" dirty="0"/>
              <a:t> J, Alves E, Baron-Wiechec A, </a:t>
            </a:r>
            <a:r>
              <a:rPr lang="en-GB" dirty="0" err="1"/>
              <a:t>Barradas</a:t>
            </a:r>
            <a:r>
              <a:rPr lang="en-GB" dirty="0"/>
              <a:t> N, Brezinsek S, Catarino N, Coad P, Koivuranta S, Matthews G F, Mayer M, Petersson P and JET-EFDA contributors 2015 </a:t>
            </a:r>
            <a:r>
              <a:rPr lang="en-GB" i="1" dirty="0"/>
              <a:t>J. </a:t>
            </a:r>
            <a:r>
              <a:rPr lang="en-GB" i="1" dirty="0" err="1"/>
              <a:t>Nucl</a:t>
            </a:r>
            <a:r>
              <a:rPr lang="en-GB" i="1" dirty="0"/>
              <a:t>. Mater.</a:t>
            </a:r>
            <a:r>
              <a:rPr lang="en-GB" dirty="0"/>
              <a:t> </a:t>
            </a:r>
            <a:r>
              <a:rPr lang="en-GB" b="1" dirty="0"/>
              <a:t>463</a:t>
            </a:r>
            <a:r>
              <a:rPr lang="en-GB" dirty="0"/>
              <a:t> 961–5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dirty="0"/>
              <a:t>[5] Philipps V, Loarer T, </a:t>
            </a:r>
            <a:r>
              <a:rPr lang="en-GB" dirty="0" err="1"/>
              <a:t>Esser</a:t>
            </a:r>
            <a:r>
              <a:rPr lang="en-GB" dirty="0"/>
              <a:t> H G, Vartanian S, Kruezi U, Brezinsek S and Matthews G 2013 </a:t>
            </a:r>
            <a:r>
              <a:rPr lang="en-GB" i="1" dirty="0"/>
              <a:t>J. </a:t>
            </a:r>
            <a:r>
              <a:rPr lang="en-GB" i="1" dirty="0" err="1"/>
              <a:t>Nucl</a:t>
            </a:r>
            <a:r>
              <a:rPr lang="en-GB" i="1" dirty="0"/>
              <a:t>. Mater.</a:t>
            </a:r>
            <a:r>
              <a:rPr lang="en-GB" dirty="0"/>
              <a:t> </a:t>
            </a:r>
            <a:r>
              <a:rPr lang="en-GB" b="1" dirty="0"/>
              <a:t>438</a:t>
            </a:r>
            <a:r>
              <a:rPr lang="en-GB" dirty="0"/>
              <a:t> S1067–71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25CED-DEBB-43D0-85E3-A37D59E9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820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99BE-A50E-4829-BC28-3A91B664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Heinola data for [1] &amp; [4]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F1EA0C4-3CF2-4790-83E8-5BA4E18BA3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154802"/>
              </p:ext>
            </p:extLst>
          </p:nvPr>
        </p:nvGraphicFramePr>
        <p:xfrm>
          <a:off x="842210" y="795312"/>
          <a:ext cx="3665620" cy="5749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6074">
                  <a:extLst>
                    <a:ext uri="{9D8B030D-6E8A-4147-A177-3AD203B41FA5}">
                      <a16:colId xmlns:a16="http://schemas.microsoft.com/office/drawing/2014/main" val="774944248"/>
                    </a:ext>
                  </a:extLst>
                </a:gridCol>
                <a:gridCol w="1049773">
                  <a:extLst>
                    <a:ext uri="{9D8B030D-6E8A-4147-A177-3AD203B41FA5}">
                      <a16:colId xmlns:a16="http://schemas.microsoft.com/office/drawing/2014/main" val="2747115225"/>
                    </a:ext>
                  </a:extLst>
                </a:gridCol>
                <a:gridCol w="1049773">
                  <a:extLst>
                    <a:ext uri="{9D8B030D-6E8A-4147-A177-3AD203B41FA5}">
                      <a16:colId xmlns:a16="http://schemas.microsoft.com/office/drawing/2014/main" val="2083716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Heinola [17]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Heinola [8]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3958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INJECTED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1.67E+26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1.67E+26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1478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2.10E+22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2.10E+22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962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5.72E+22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5.20E+22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888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outer wall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8.80E+21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5487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IWGL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2.75E+22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1.40E+22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096064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recessed inner limiters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1.10E+22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7283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recessed IWC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1.70E+22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0706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divertor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2.40E+23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2.10E+23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19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remote areas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4.20E+22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4.20E+22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377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tile 0&amp;1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1.30E+23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1.20E+23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0927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tile0&amp;1 % of retained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3.35E+01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3.19E+01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1812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tile0&amp;1 % of injected fuel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7.78E-02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7.19E-02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8614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3.88E+23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3.76E+23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8756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retention of injected fuel (%)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2.32E-01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2.25E-01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8023871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FE0C7-0F4D-43FA-A2E6-5111D46C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3AE0A-698C-4D20-9E54-4ACBF5C75C2C}"/>
              </a:ext>
            </a:extLst>
          </p:cNvPr>
          <p:cNvSpPr txBox="1"/>
          <p:nvPr/>
        </p:nvSpPr>
        <p:spPr>
          <a:xfrm>
            <a:off x="4971637" y="930248"/>
            <a:ext cx="6981824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Used ref [4] for calculations. Ref [1] revises down retention in Tile 1 and HFGC from 0.08% to 0.07%.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2011-12 fuelling (150 ?? Days) = 1.67e23 D atoms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2023-24 Calculated injection based on 11 g limit/day, with 9.9g into main chamber (62 days) = 1.23e26 T atoms + 1.23e26 D atoms = 2.46e26 fuel atoms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Look at fuelling of individual pulses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14581-3236-4B4B-8C29-1EB4E84546F5}"/>
              </a:ext>
            </a:extLst>
          </p:cNvPr>
          <p:cNvSpPr txBox="1"/>
          <p:nvPr/>
        </p:nvSpPr>
        <p:spPr>
          <a:xfrm>
            <a:off x="4971637" y="3473905"/>
            <a:ext cx="6981824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ROUGH CALCULATION</a:t>
            </a:r>
          </a:p>
          <a:p>
            <a:r>
              <a:rPr lang="en-GB" dirty="0"/>
              <a:t>Philipps [5] Long term fuel retention from gas 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Of injected fuel, typically 80% pumped by cryopump and 20% pumped dynamically by walls at end of shot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2x10</a:t>
            </a:r>
            <a:r>
              <a:rPr lang="en-GB" baseline="30000" dirty="0"/>
              <a:t>22</a:t>
            </a:r>
            <a:r>
              <a:rPr lang="en-GB" dirty="0"/>
              <a:t> D retained in walls at end of shot</a:t>
            </a:r>
          </a:p>
          <a:p>
            <a:r>
              <a:rPr lang="en-GB" dirty="0">
                <a:sym typeface="Symbol" panose="05050102010706020507" pitchFamily="18" charset="2"/>
              </a:rPr>
              <a:t> 1x10</a:t>
            </a:r>
            <a:r>
              <a:rPr lang="en-GB" baseline="30000" dirty="0">
                <a:sym typeface="Symbol" panose="05050102010706020507" pitchFamily="18" charset="2"/>
              </a:rPr>
              <a:t>23</a:t>
            </a:r>
            <a:r>
              <a:rPr lang="en-GB" dirty="0">
                <a:sym typeface="Symbol" panose="05050102010706020507" pitchFamily="18" charset="2"/>
              </a:rPr>
              <a:t> D injected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2-3x10</a:t>
            </a:r>
            <a:r>
              <a:rPr lang="en-GB" baseline="30000" dirty="0"/>
              <a:t>21</a:t>
            </a:r>
            <a:r>
              <a:rPr lang="en-GB" dirty="0"/>
              <a:t> D retention in vessel “long term” retention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b="1" dirty="0">
                <a:sym typeface="Symbol" panose="05050102010706020507" pitchFamily="18" charset="2"/>
              </a:rPr>
              <a:t>in vessel “long term” retention 2% of injected fuel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dirty="0">
                <a:sym typeface="Symbol" panose="05050102010706020507" pitchFamily="18" charset="2"/>
              </a:rPr>
              <a:t>Potentially higher surface fuel retention during operations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dirty="0">
                <a:sym typeface="Symbol" panose="05050102010706020507" pitchFamily="18" charset="2"/>
              </a:rPr>
              <a:t>This would be more encouraging for LID-QMS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687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FDA4-EEEE-4F83-8F54-5BE3801C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76200"/>
            <a:ext cx="10868025" cy="457200"/>
          </a:xfrm>
        </p:spPr>
        <p:txBody>
          <a:bodyPr/>
          <a:lstStyle/>
          <a:p>
            <a:r>
              <a:rPr lang="en-GB" dirty="0"/>
              <a:t>Laser info </a:t>
            </a:r>
            <a:r>
              <a:rPr lang="en-GB" sz="1800" dirty="0"/>
              <a:t>(using ref [1] retention 0.07% on Tile 1 and HFGC – don’t need to show)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E0185-ED79-4B34-A9D7-3597A97B3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5C57C04-546B-431B-B322-5A2101C390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4403720"/>
              </p:ext>
            </p:extLst>
          </p:nvPr>
        </p:nvGraphicFramePr>
        <p:xfrm>
          <a:off x="309636" y="650240"/>
          <a:ext cx="11614481" cy="613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511">
                  <a:extLst>
                    <a:ext uri="{9D8B030D-6E8A-4147-A177-3AD203B41FA5}">
                      <a16:colId xmlns:a16="http://schemas.microsoft.com/office/drawing/2014/main" val="1362287977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1495516703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3943889298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841329696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719200881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3526001240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188225237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4294146478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2831316719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546919916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3613673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1e16 atoms T released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1e17 atoms T released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1e18 atoms T released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extLst>
                  <a:ext uri="{0D108BD9-81ED-4DB2-BD59-A6C34878D82A}">
                    <a16:rowId xmlns:a16="http://schemas.microsoft.com/office/drawing/2014/main" val="1411451113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 areal density (atoms/cm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  [1]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(cm2)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Number of 3 mm diameter (0.071 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 spots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Laser frequency for “injection” in 0.5 s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(cm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Number of 3 mm diameter (0.071 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 spots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Laser frequency for “injection” in 0.5 s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(cm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Number of 3 mm diameter (0.071 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 spots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Laser frequency for “injection” in 0.5 s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284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11 g T inventory limit on cryo-panel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4.9E+16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28.7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287.5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574.9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8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4 days per week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2.0E+17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675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62 days in DTE3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3.1E+18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354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9.9 g T in main chamber per day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4.4E+16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31.9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319.4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638.8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330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4 days per week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1.8E+17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79.9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27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62 days in DTE3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2.7E+18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13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767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EF8B-E597-42CA-B3C9-65E6A747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DTE3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BBE7EF9-2F82-4848-B962-7D428265A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689210"/>
              </p:ext>
            </p:extLst>
          </p:nvPr>
        </p:nvGraphicFramePr>
        <p:xfrm>
          <a:off x="164431" y="894348"/>
          <a:ext cx="11863137" cy="395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810">
                  <a:extLst>
                    <a:ext uri="{9D8B030D-6E8A-4147-A177-3AD203B41FA5}">
                      <a16:colId xmlns:a16="http://schemas.microsoft.com/office/drawing/2014/main" val="1362287977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4103981569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297176398"/>
                    </a:ext>
                  </a:extLst>
                </a:gridCol>
                <a:gridCol w="1700463">
                  <a:extLst>
                    <a:ext uri="{9D8B030D-6E8A-4147-A177-3AD203B41FA5}">
                      <a16:colId xmlns:a16="http://schemas.microsoft.com/office/drawing/2014/main" val="4292000287"/>
                    </a:ext>
                  </a:extLst>
                </a:gridCol>
                <a:gridCol w="1725061">
                  <a:extLst>
                    <a:ext uri="{9D8B030D-6E8A-4147-A177-3AD203B41FA5}">
                      <a16:colId xmlns:a16="http://schemas.microsoft.com/office/drawing/2014/main" val="3744464792"/>
                    </a:ext>
                  </a:extLst>
                </a:gridCol>
                <a:gridCol w="1980933">
                  <a:extLst>
                    <a:ext uri="{9D8B030D-6E8A-4147-A177-3AD203B41FA5}">
                      <a16:colId xmlns:a16="http://schemas.microsoft.com/office/drawing/2014/main" val="4164455276"/>
                    </a:ext>
                  </a:extLst>
                </a:gridCol>
                <a:gridCol w="1980933">
                  <a:extLst>
                    <a:ext uri="{9D8B030D-6E8A-4147-A177-3AD203B41FA5}">
                      <a16:colId xmlns:a16="http://schemas.microsoft.com/office/drawing/2014/main" val="1495516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Mass tritium (g)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Tritium atoms 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Retained Tritium atoms in JET @ 0.24% injected fuel [4]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Tritium in HFGC and Tile 1 @ 0.08% of injected fuel [4]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Retained Tritium in one HFGC tile (assumes 96 HFGCs, 55% of </a:t>
                      </a:r>
                      <a:r>
                        <a:rPr lang="en-GB" sz="1600" dirty="0" err="1"/>
                        <a:t>HFGC+Tile</a:t>
                      </a:r>
                      <a:r>
                        <a:rPr lang="en-GB" sz="1600" dirty="0"/>
                        <a:t> 1 data from [1])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Tritium areal density (atoms/cm2) from data analysis for [4]</a:t>
                      </a:r>
                    </a:p>
                  </a:txBody>
                  <a:tcPr marL="88744" marR="88744"/>
                </a:tc>
                <a:extLst>
                  <a:ext uri="{0D108BD9-81ED-4DB2-BD59-A6C34878D82A}">
                    <a16:rowId xmlns:a16="http://schemas.microsoft.com/office/drawing/2014/main" val="350284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11 g T inventory limit on cryo-panel</a:t>
                      </a:r>
                    </a:p>
                  </a:txBody>
                  <a:tcPr marL="88744" marR="8874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244" marR="9244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2.2E+24</a:t>
                      </a:r>
                    </a:p>
                  </a:txBody>
                  <a:tcPr marL="9244" marR="9244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5.3E+21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1.8E+21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1.0E+19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5.6E+16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8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4 days per week</a:t>
                      </a:r>
                    </a:p>
                  </a:txBody>
                  <a:tcPr marL="88744" marR="8874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8.8E+24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2.1E+22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7.1E+21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4.0E+19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2.3E+17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267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62 days in DTE3</a:t>
                      </a:r>
                    </a:p>
                  </a:txBody>
                  <a:tcPr marL="88744" marR="8874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1.4E+26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3.3E+23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1.1E+23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6.2E+20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3.5E+18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680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9.9 g T in main chamber per day</a:t>
                      </a:r>
                    </a:p>
                  </a:txBody>
                  <a:tcPr marL="88744" marR="8874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9244" marR="9244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2.0E+24</a:t>
                      </a:r>
                    </a:p>
                  </a:txBody>
                  <a:tcPr marL="9244" marR="9244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4.8E+21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1.6E+21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9.0E+18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5.1E+16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330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4 days per week</a:t>
                      </a:r>
                    </a:p>
                  </a:txBody>
                  <a:tcPr marL="88744" marR="8874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39.6</a:t>
                      </a:r>
                    </a:p>
                  </a:txBody>
                  <a:tcPr marL="9244" marR="9244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7.9E+24</a:t>
                      </a:r>
                    </a:p>
                  </a:txBody>
                  <a:tcPr marL="9244" marR="9244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1.9E+22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6.4E+21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3.6E+19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2.0E+17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27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62 days in DTE3</a:t>
                      </a:r>
                    </a:p>
                  </a:txBody>
                  <a:tcPr marL="88744" marR="8874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</a:t>
                      </a:r>
                    </a:p>
                  </a:txBody>
                  <a:tcPr marL="9244" marR="9244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1.2E+26</a:t>
                      </a:r>
                    </a:p>
                  </a:txBody>
                  <a:tcPr marL="9244" marR="9244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3.0E+23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9.9E+22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5.6E+20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3.1E+18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13129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B40E7-BE75-4E48-BAC4-97760849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581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EF8B-E597-42CA-B3C9-65E6A747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Raster areas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BBE7EF9-2F82-4848-B962-7D428265A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32492"/>
              </p:ext>
            </p:extLst>
          </p:nvPr>
        </p:nvGraphicFramePr>
        <p:xfrm>
          <a:off x="224590" y="822960"/>
          <a:ext cx="11614484" cy="419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6340">
                  <a:extLst>
                    <a:ext uri="{9D8B030D-6E8A-4147-A177-3AD203B41FA5}">
                      <a16:colId xmlns:a16="http://schemas.microsoft.com/office/drawing/2014/main" val="1362287977"/>
                    </a:ext>
                  </a:extLst>
                </a:gridCol>
                <a:gridCol w="2269536">
                  <a:extLst>
                    <a:ext uri="{9D8B030D-6E8A-4147-A177-3AD203B41FA5}">
                      <a16:colId xmlns:a16="http://schemas.microsoft.com/office/drawing/2014/main" val="1495516703"/>
                    </a:ext>
                  </a:extLst>
                </a:gridCol>
                <a:gridCol w="2269536">
                  <a:extLst>
                    <a:ext uri="{9D8B030D-6E8A-4147-A177-3AD203B41FA5}">
                      <a16:colId xmlns:a16="http://schemas.microsoft.com/office/drawing/2014/main" val="3943889298"/>
                    </a:ext>
                  </a:extLst>
                </a:gridCol>
                <a:gridCol w="2269536">
                  <a:extLst>
                    <a:ext uri="{9D8B030D-6E8A-4147-A177-3AD203B41FA5}">
                      <a16:colId xmlns:a16="http://schemas.microsoft.com/office/drawing/2014/main" val="3526001240"/>
                    </a:ext>
                  </a:extLst>
                </a:gridCol>
                <a:gridCol w="2269536">
                  <a:extLst>
                    <a:ext uri="{9D8B030D-6E8A-4147-A177-3AD203B41FA5}">
                      <a16:colId xmlns:a16="http://schemas.microsoft.com/office/drawing/2014/main" val="5469199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Tritium areal density (atoms/cm2) from data analysis for [4]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to achieve 1e16 atoms released (cm2)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to achieve 1e17 atoms released (cm2)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to achieve 1e18 atoms released (cm2)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(Current proven detection level – Mar 2020)</a:t>
                      </a:r>
                    </a:p>
                  </a:txBody>
                  <a:tcPr marL="88744" marR="88744"/>
                </a:tc>
                <a:extLst>
                  <a:ext uri="{0D108BD9-81ED-4DB2-BD59-A6C34878D82A}">
                    <a16:rowId xmlns:a16="http://schemas.microsoft.com/office/drawing/2014/main" val="350284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11 g T inventory limit on cryo-panel</a:t>
                      </a:r>
                    </a:p>
                  </a:txBody>
                  <a:tcPr marL="88744" marR="88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5.6E+16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8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4 days per week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2.3E+17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675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62 days in DTE3</a:t>
                      </a:r>
                    </a:p>
                  </a:txBody>
                  <a:tcPr marL="88744" marR="8874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3.5E+18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354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9.9 g T in main chamber per day</a:t>
                      </a:r>
                    </a:p>
                  </a:txBody>
                  <a:tcPr marL="88744" marR="88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5.1E+16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330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4 days per week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2.0E+17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27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62 days in DTE3</a:t>
                      </a:r>
                    </a:p>
                  </a:txBody>
                  <a:tcPr marL="88744" marR="8874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3.1E+18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13129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B40E7-BE75-4E48-BAC4-97760849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082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FDA4-EEEE-4F83-8F54-5BE3801CB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info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E0185-ED79-4B34-A9D7-3597A97B3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5C57C04-546B-431B-B322-5A2101C390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819429"/>
              </p:ext>
            </p:extLst>
          </p:nvPr>
        </p:nvGraphicFramePr>
        <p:xfrm>
          <a:off x="224590" y="822960"/>
          <a:ext cx="11614482" cy="492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987">
                  <a:extLst>
                    <a:ext uri="{9D8B030D-6E8A-4147-A177-3AD203B41FA5}">
                      <a16:colId xmlns:a16="http://schemas.microsoft.com/office/drawing/2014/main" val="1362287977"/>
                    </a:ext>
                  </a:extLst>
                </a:gridCol>
                <a:gridCol w="1430785">
                  <a:extLst>
                    <a:ext uri="{9D8B030D-6E8A-4147-A177-3AD203B41FA5}">
                      <a16:colId xmlns:a16="http://schemas.microsoft.com/office/drawing/2014/main" val="1495516703"/>
                    </a:ext>
                  </a:extLst>
                </a:gridCol>
                <a:gridCol w="1430785">
                  <a:extLst>
                    <a:ext uri="{9D8B030D-6E8A-4147-A177-3AD203B41FA5}">
                      <a16:colId xmlns:a16="http://schemas.microsoft.com/office/drawing/2014/main" val="3943889298"/>
                    </a:ext>
                  </a:extLst>
                </a:gridCol>
                <a:gridCol w="1430785">
                  <a:extLst>
                    <a:ext uri="{9D8B030D-6E8A-4147-A177-3AD203B41FA5}">
                      <a16:colId xmlns:a16="http://schemas.microsoft.com/office/drawing/2014/main" val="841329696"/>
                    </a:ext>
                  </a:extLst>
                </a:gridCol>
                <a:gridCol w="1430785">
                  <a:extLst>
                    <a:ext uri="{9D8B030D-6E8A-4147-A177-3AD203B41FA5}">
                      <a16:colId xmlns:a16="http://schemas.microsoft.com/office/drawing/2014/main" val="3526001240"/>
                    </a:ext>
                  </a:extLst>
                </a:gridCol>
                <a:gridCol w="1430785">
                  <a:extLst>
                    <a:ext uri="{9D8B030D-6E8A-4147-A177-3AD203B41FA5}">
                      <a16:colId xmlns:a16="http://schemas.microsoft.com/office/drawing/2014/main" val="188225237"/>
                    </a:ext>
                  </a:extLst>
                </a:gridCol>
                <a:gridCol w="1430785">
                  <a:extLst>
                    <a:ext uri="{9D8B030D-6E8A-4147-A177-3AD203B41FA5}">
                      <a16:colId xmlns:a16="http://schemas.microsoft.com/office/drawing/2014/main" val="2831316719"/>
                    </a:ext>
                  </a:extLst>
                </a:gridCol>
                <a:gridCol w="1430785">
                  <a:extLst>
                    <a:ext uri="{9D8B030D-6E8A-4147-A177-3AD203B41FA5}">
                      <a16:colId xmlns:a16="http://schemas.microsoft.com/office/drawing/2014/main" val="5469199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Tritium areal density (atoms/cm2) from data analysis for [4]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to achieve 1e16 atoms released (cm2)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Number of 3 mm diameter (0.071 cm2) spots to meet target area for 1e16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to achieve 1e17 atoms released (cm2)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Number of 3 mm diameter (0.071 cm2) spots to meet target area for 1e17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to achieve 1e18 atoms released (cm2)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(Current proven detection level – Mar 2020)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Number of 3 mm diameter (0.071 cm2) spots to meet target area for 1e18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0284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11 g T inventory limit on cryo-panel</a:t>
                      </a:r>
                    </a:p>
                  </a:txBody>
                  <a:tcPr marL="88744" marR="88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5.6E+16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251.5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8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4 days per week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2.3E+17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675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n-lt"/>
                        </a:rPr>
                        <a:t>62 days in DTE3</a:t>
                      </a:r>
                    </a:p>
                  </a:txBody>
                  <a:tcPr marL="88744" marR="8874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3.5E+18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354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</a:rPr>
                        <a:t>9.9 g T in main chamber per day</a:t>
                      </a:r>
                    </a:p>
                  </a:txBody>
                  <a:tcPr marL="88744" marR="88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5.1E+16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279.5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330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</a:rPr>
                        <a:t>4 days per week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2.0E+17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27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</a:rPr>
                        <a:t>62 days in DTE3</a:t>
                      </a:r>
                    </a:p>
                  </a:txBody>
                  <a:tcPr marL="88744" marR="8874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3.1E+18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13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61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39154D-5FB2-4068-A94C-4708DC913271}"/>
              </a:ext>
            </a:extLst>
          </p:cNvPr>
          <p:cNvGrpSpPr/>
          <p:nvPr/>
        </p:nvGrpSpPr>
        <p:grpSpPr>
          <a:xfrm>
            <a:off x="332456" y="103155"/>
            <a:ext cx="8483885" cy="6754845"/>
            <a:chOff x="22392" y="38683"/>
            <a:chExt cx="6362914" cy="50661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65BA59-D612-4EBE-8C6B-A32A18739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154" t="16401" r="22358"/>
            <a:stretch/>
          </p:blipFill>
          <p:spPr>
            <a:xfrm>
              <a:off x="22392" y="38683"/>
              <a:ext cx="6362914" cy="506613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D850F7-E34C-404B-B754-9E22E01F8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072" t="16401" r="3295" b="73557"/>
            <a:stretch/>
          </p:blipFill>
          <p:spPr>
            <a:xfrm>
              <a:off x="5048851" y="81261"/>
              <a:ext cx="1332148" cy="5164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9B4B57-22A0-4CAE-A7CA-0B9448158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072" t="42427" r="3295" b="49173"/>
            <a:stretch/>
          </p:blipFill>
          <p:spPr>
            <a:xfrm>
              <a:off x="4932040" y="1819748"/>
              <a:ext cx="1332148" cy="4320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1E8DB7-4D20-4D28-B69E-E108DF178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072" t="69166" r="3295" b="17801"/>
            <a:stretch/>
          </p:blipFill>
          <p:spPr>
            <a:xfrm>
              <a:off x="4932040" y="3391074"/>
              <a:ext cx="1332148" cy="67038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A23B04-940E-4457-ABF3-ADE5A0299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072" t="28084" r="3295" b="63516"/>
            <a:stretch/>
          </p:blipFill>
          <p:spPr>
            <a:xfrm>
              <a:off x="5012875" y="1082043"/>
              <a:ext cx="1332148" cy="43204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F90447A-8EEF-4CA1-92EF-807A698C670E}"/>
              </a:ext>
            </a:extLst>
          </p:cNvPr>
          <p:cNvSpPr txBox="1"/>
          <p:nvPr/>
        </p:nvSpPr>
        <p:spPr>
          <a:xfrm>
            <a:off x="9077531" y="795530"/>
            <a:ext cx="3004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highlight>
                  <a:srgbClr val="E3E3E3"/>
                </a:highlight>
              </a:rPr>
              <a:t>From I. Jepu 30 March</a:t>
            </a:r>
          </a:p>
          <a:p>
            <a:r>
              <a:rPr lang="en-GB" sz="2400" b="1" dirty="0">
                <a:highlight>
                  <a:srgbClr val="E3E3E3"/>
                </a:highlight>
              </a:rPr>
              <a:t>Dry run #96624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DFBE9C-6CBF-4DC3-B782-FEBC5980A566}"/>
              </a:ext>
            </a:extLst>
          </p:cNvPr>
          <p:cNvSpPr txBox="1"/>
          <p:nvPr/>
        </p:nvSpPr>
        <p:spPr>
          <a:xfrm>
            <a:off x="9451607" y="1871730"/>
            <a:ext cx="225606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/>
              <a:t>*Li He in the </a:t>
            </a:r>
            <a:r>
              <a:rPr lang="en-GB" sz="1600" b="1" dirty="0" err="1"/>
              <a:t>cryo</a:t>
            </a:r>
            <a:r>
              <a:rPr lang="en-GB" sz="1600" b="1" dirty="0"/>
              <a:t> panels</a:t>
            </a:r>
          </a:p>
          <a:p>
            <a:r>
              <a:rPr lang="en-GB" sz="1600" b="1" dirty="0"/>
              <a:t>Between JET pulses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5E695-1A31-4A93-9A64-A53C6CFE3F57}"/>
              </a:ext>
            </a:extLst>
          </p:cNvPr>
          <p:cNvCxnSpPr/>
          <p:nvPr/>
        </p:nvCxnSpPr>
        <p:spPr>
          <a:xfrm>
            <a:off x="3224464" y="159926"/>
            <a:ext cx="0" cy="6377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FB5D4A-D183-495D-8102-ABC06BEDA719}"/>
              </a:ext>
            </a:extLst>
          </p:cNvPr>
          <p:cNvCxnSpPr/>
          <p:nvPr/>
        </p:nvCxnSpPr>
        <p:spPr>
          <a:xfrm>
            <a:off x="3392906" y="159926"/>
            <a:ext cx="0" cy="6377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DD7C447-95AB-4BA9-812F-B41FE6C35FF9}"/>
              </a:ext>
            </a:extLst>
          </p:cNvPr>
          <p:cNvSpPr txBox="1"/>
          <p:nvPr/>
        </p:nvSpPr>
        <p:spPr>
          <a:xfrm>
            <a:off x="9170421" y="2880412"/>
            <a:ext cx="27983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0.5 s injection time</a:t>
            </a:r>
          </a:p>
          <a:p>
            <a:r>
              <a:rPr lang="en-GB" dirty="0"/>
              <a:t>10</a:t>
            </a:r>
            <a:r>
              <a:rPr lang="en-GB" baseline="30000" dirty="0"/>
              <a:t>18</a:t>
            </a:r>
            <a:r>
              <a:rPr lang="en-GB" dirty="0"/>
              <a:t> atoms D</a:t>
            </a:r>
          </a:p>
          <a:p>
            <a:r>
              <a:rPr lang="en-GB" dirty="0"/>
              <a:t>Response/rise time t</a:t>
            </a:r>
            <a:r>
              <a:rPr lang="en-GB" baseline="-25000" dirty="0"/>
              <a:t>r</a:t>
            </a:r>
            <a:r>
              <a:rPr lang="en-GB" dirty="0"/>
              <a:t> = ~ 1 s</a:t>
            </a:r>
          </a:p>
          <a:p>
            <a:r>
              <a:rPr lang="en-GB" dirty="0"/>
              <a:t>t</a:t>
            </a:r>
            <a:r>
              <a:rPr lang="en-GB" baseline="-25000" dirty="0"/>
              <a:t>1/2 </a:t>
            </a:r>
            <a:r>
              <a:rPr lang="en-GB" dirty="0"/>
              <a:t>= ~2 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0BFEE3-B33A-4086-BB1B-C1167C8E9DDE}"/>
              </a:ext>
            </a:extLst>
          </p:cNvPr>
          <p:cNvCxnSpPr/>
          <p:nvPr/>
        </p:nvCxnSpPr>
        <p:spPr>
          <a:xfrm>
            <a:off x="1170939" y="303261"/>
            <a:ext cx="7427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73180E-54F4-45A7-B2A9-33D8B4DC4EE9}"/>
              </a:ext>
            </a:extLst>
          </p:cNvPr>
          <p:cNvCxnSpPr/>
          <p:nvPr/>
        </p:nvCxnSpPr>
        <p:spPr>
          <a:xfrm>
            <a:off x="1114792" y="848570"/>
            <a:ext cx="7427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569D7C-A0EB-4C0A-B73A-B416B9BA81E8}"/>
              </a:ext>
            </a:extLst>
          </p:cNvPr>
          <p:cNvCxnSpPr/>
          <p:nvPr/>
        </p:nvCxnSpPr>
        <p:spPr>
          <a:xfrm>
            <a:off x="1227086" y="594286"/>
            <a:ext cx="7427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53A51F-5980-4BCD-8F71-92B7AB336790}"/>
              </a:ext>
            </a:extLst>
          </p:cNvPr>
          <p:cNvCxnSpPr/>
          <p:nvPr/>
        </p:nvCxnSpPr>
        <p:spPr>
          <a:xfrm>
            <a:off x="3818022" y="159926"/>
            <a:ext cx="0" cy="6377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41207D-31C2-453E-BCA6-61549EE323B4}"/>
              </a:ext>
            </a:extLst>
          </p:cNvPr>
          <p:cNvCxnSpPr/>
          <p:nvPr/>
        </p:nvCxnSpPr>
        <p:spPr>
          <a:xfrm>
            <a:off x="3392906" y="989291"/>
            <a:ext cx="4251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678608E-2C12-4B43-B99E-C7FE85943C82}"/>
              </a:ext>
            </a:extLst>
          </p:cNvPr>
          <p:cNvSpPr txBox="1"/>
          <p:nvPr/>
        </p:nvSpPr>
        <p:spPr>
          <a:xfrm>
            <a:off x="3343510" y="1016495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</a:t>
            </a:r>
            <a:r>
              <a:rPr lang="en-GB" sz="2400" b="1" baseline="-25000" dirty="0"/>
              <a:t>1/2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D2EFC4-7E45-4F03-B1CB-DEF0CA0E2BE6}"/>
              </a:ext>
            </a:extLst>
          </p:cNvPr>
          <p:cNvSpPr txBox="1"/>
          <p:nvPr/>
        </p:nvSpPr>
        <p:spPr>
          <a:xfrm>
            <a:off x="3041561" y="100822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</a:t>
            </a:r>
            <a:r>
              <a:rPr lang="en-GB" sz="2400" b="1" baseline="-25000" dirty="0"/>
              <a:t>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BA0B85-4E66-4D38-98CE-D5CF4CE35E4A}"/>
              </a:ext>
            </a:extLst>
          </p:cNvPr>
          <p:cNvCxnSpPr>
            <a:cxnSpLocks/>
          </p:cNvCxnSpPr>
          <p:nvPr/>
        </p:nvCxnSpPr>
        <p:spPr>
          <a:xfrm>
            <a:off x="3224464" y="1007032"/>
            <a:ext cx="168442" cy="94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ADAD508-5571-4033-88F9-7FFCAC9F2C0F}"/>
              </a:ext>
            </a:extLst>
          </p:cNvPr>
          <p:cNvSpPr txBox="1"/>
          <p:nvPr/>
        </p:nvSpPr>
        <p:spPr>
          <a:xfrm>
            <a:off x="9033616" y="4388343"/>
            <a:ext cx="3048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Added comment during discussion: Can also evaluate pumping regimes work best during the operation of the diagnostic</a:t>
            </a:r>
          </a:p>
        </p:txBody>
      </p:sp>
    </p:spTree>
    <p:extLst>
      <p:ext uri="{BB962C8B-B14F-4D97-AF65-F5344CB8AC3E}">
        <p14:creationId xmlns:p14="http://schemas.microsoft.com/office/powerpoint/2010/main" val="120174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FDA4-EEEE-4F83-8F54-5BE3801CB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info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E0185-ED79-4B34-A9D7-3597A97B3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5C57C04-546B-431B-B322-5A2101C390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579481"/>
              </p:ext>
            </p:extLst>
          </p:nvPr>
        </p:nvGraphicFramePr>
        <p:xfrm>
          <a:off x="309636" y="650240"/>
          <a:ext cx="11614481" cy="613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511">
                  <a:extLst>
                    <a:ext uri="{9D8B030D-6E8A-4147-A177-3AD203B41FA5}">
                      <a16:colId xmlns:a16="http://schemas.microsoft.com/office/drawing/2014/main" val="1362287977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1495516703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3943889298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841329696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719200881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3526001240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188225237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4294146478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2831316719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546919916"/>
                    </a:ext>
                  </a:extLst>
                </a:gridCol>
                <a:gridCol w="1044697">
                  <a:extLst>
                    <a:ext uri="{9D8B030D-6E8A-4147-A177-3AD203B41FA5}">
                      <a16:colId xmlns:a16="http://schemas.microsoft.com/office/drawing/2014/main" val="3613673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1e16 atoms T released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1e17 atoms T released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1e18 atoms T released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/>
                </a:tc>
                <a:extLst>
                  <a:ext uri="{0D108BD9-81ED-4DB2-BD59-A6C34878D82A}">
                    <a16:rowId xmlns:a16="http://schemas.microsoft.com/office/drawing/2014/main" val="1411451113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 areal density (atoms/cm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  [4]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(cm2)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Number of 3 mm diameter (0.071 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 spots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Laser frequency for “injection” in 0.5 s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(cm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Number of 3 mm diameter (0.071 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 spots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Laser frequency for “injection” in 0.5 s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Raster area (cm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</a:t>
                      </a: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Number of 3 mm diameter (0.071 cm</a:t>
                      </a:r>
                      <a:r>
                        <a:rPr lang="en-GB" sz="1600" baseline="30000" dirty="0"/>
                        <a:t>2</a:t>
                      </a:r>
                      <a:r>
                        <a:rPr lang="en-GB" sz="1600" dirty="0"/>
                        <a:t>) spots</a:t>
                      </a:r>
                    </a:p>
                  </a:txBody>
                  <a:tcPr marL="88744" marR="887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Laser frequency for “injection” in 0.5 s</a:t>
                      </a:r>
                    </a:p>
                  </a:txBody>
                  <a:tcPr marL="88744" marR="88744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284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11 g T inventory limit on cryo-panel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5.6E+16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2.5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5.0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1.8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25.2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50.3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17.8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251.5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503.1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78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4 days per week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2.3E+17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1.3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6.3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12.6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4.4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62.9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>
                          <a:effectLst/>
                        </a:rPr>
                        <a:t>125.8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675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62 days in DTE3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3.5E+18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0.003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0.04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0.08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4.1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8.1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354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9.9 g T in main chamber per day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5.1E+16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2.8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5.6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2.0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27.9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55.9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19.7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279.5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559.0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330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4 days per week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2.0E+17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1.4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7.0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14.0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4.9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69.9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139.7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27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62 days in DTE3</a:t>
                      </a:r>
                      <a:endParaRPr lang="en-GB" sz="1600" dirty="0">
                        <a:latin typeface="+mn-lt"/>
                      </a:endParaRPr>
                    </a:p>
                  </a:txBody>
                  <a:tcPr marL="88744" marR="8874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3.1E+18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0.003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0.05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0.09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0.3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4.5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u="none" strike="noStrike" dirty="0">
                          <a:effectLst/>
                        </a:rPr>
                        <a:t>9.0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13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583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>
            <a:extLst>
              <a:ext uri="{FF2B5EF4-FFF2-40B4-BE49-F238E27FC236}">
                <a16:creationId xmlns:a16="http://schemas.microsoft.com/office/drawing/2014/main" id="{477AD53B-4C88-4C9E-8DFA-247AAC36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4" y="76200"/>
            <a:ext cx="4956175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5">
            <a:extLst>
              <a:ext uri="{FF2B5EF4-FFF2-40B4-BE49-F238E27FC236}">
                <a16:creationId xmlns:a16="http://schemas.microsoft.com/office/drawing/2014/main" id="{9AFDF639-75EC-476E-A282-B0446690F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688" y="741362"/>
            <a:ext cx="54157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3366FF"/>
              </a:buClr>
              <a:buFontTx/>
              <a:buChar char="•"/>
            </a:pPr>
            <a:r>
              <a:rPr lang="en-GB" altLang="en-US" sz="1600" dirty="0"/>
              <a:t> 16 measurement points for IBA     </a:t>
            </a:r>
          </a:p>
          <a:p>
            <a:pPr eaLnBrk="1" hangingPunct="1">
              <a:buClr>
                <a:srgbClr val="3366FF"/>
              </a:buClr>
            </a:pPr>
            <a:r>
              <a:rPr lang="en-GB" altLang="en-US" sz="1600" dirty="0"/>
              <a:t>   (NRA, RBS)</a:t>
            </a:r>
          </a:p>
          <a:p>
            <a:pPr eaLnBrk="1" hangingPunct="1">
              <a:buClr>
                <a:srgbClr val="3366FF"/>
              </a:buClr>
              <a:buFontTx/>
              <a:buChar char="•"/>
            </a:pPr>
            <a:r>
              <a:rPr lang="en-GB" altLang="en-US" sz="1600" dirty="0"/>
              <a:t>  two clearly distinguishable regions: </a:t>
            </a:r>
          </a:p>
          <a:p>
            <a:pPr lvl="1" eaLnBrk="1" hangingPunct="1">
              <a:buClr>
                <a:srgbClr val="3366FF"/>
              </a:buClr>
              <a:buFont typeface="Wingdings" panose="05000000000000000000" pitchFamily="2" charset="2"/>
              <a:buChar char="§"/>
            </a:pPr>
            <a:r>
              <a:rPr lang="en-GB" altLang="en-US" sz="1600" dirty="0"/>
              <a:t> shadowed region</a:t>
            </a:r>
          </a:p>
          <a:p>
            <a:pPr lvl="1" eaLnBrk="1" hangingPunct="1">
              <a:buClr>
                <a:srgbClr val="3366FF"/>
              </a:buClr>
              <a:buFont typeface="Wingdings" panose="05000000000000000000" pitchFamily="2" charset="2"/>
              <a:buChar char="§"/>
            </a:pPr>
            <a:r>
              <a:rPr lang="en-GB" altLang="en-US" sz="1600" dirty="0"/>
              <a:t> plasma-wetted region</a:t>
            </a:r>
          </a:p>
          <a:p>
            <a:pPr eaLnBrk="1" hangingPunct="1">
              <a:buClr>
                <a:srgbClr val="3366FF"/>
              </a:buClr>
              <a:buFont typeface="Wingdings" panose="05000000000000000000" pitchFamily="2" charset="2"/>
              <a:buChar char="§"/>
            </a:pPr>
            <a:r>
              <a:rPr lang="en-GB" altLang="en-US" sz="1600" dirty="0"/>
              <a:t> Uniformity in poloidal direction</a:t>
            </a:r>
          </a:p>
        </p:txBody>
      </p:sp>
      <p:sp>
        <p:nvSpPr>
          <p:cNvPr id="2052" name="Text Box 6">
            <a:extLst>
              <a:ext uri="{FF2B5EF4-FFF2-40B4-BE49-F238E27FC236}">
                <a16:creationId xmlns:a16="http://schemas.microsoft.com/office/drawing/2014/main" id="{911FCB90-C8B6-4D8E-B6BB-DA6B87302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625" y="5010150"/>
            <a:ext cx="971550" cy="366713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3366FF"/>
                </a:solidFill>
              </a:rPr>
              <a:t>shadow</a:t>
            </a:r>
          </a:p>
        </p:txBody>
      </p:sp>
      <p:sp>
        <p:nvSpPr>
          <p:cNvPr id="2053" name="Text Box 7">
            <a:extLst>
              <a:ext uri="{FF2B5EF4-FFF2-40B4-BE49-F238E27FC236}">
                <a16:creationId xmlns:a16="http://schemas.microsoft.com/office/drawing/2014/main" id="{05AA7065-C271-4B12-80F9-3FAFACD34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063" y="3792537"/>
            <a:ext cx="857250" cy="36671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3366FF"/>
                </a:solidFill>
              </a:rPr>
              <a:t>wetted</a:t>
            </a:r>
          </a:p>
        </p:txBody>
      </p:sp>
      <p:sp>
        <p:nvSpPr>
          <p:cNvPr id="2054" name="Text Box 8">
            <a:extLst>
              <a:ext uri="{FF2B5EF4-FFF2-40B4-BE49-F238E27FC236}">
                <a16:creationId xmlns:a16="http://schemas.microsoft.com/office/drawing/2014/main" id="{6792814A-83FB-4F49-97C1-52A23D4F2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638" y="617537"/>
            <a:ext cx="666750" cy="36671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3300"/>
                </a:solidFill>
              </a:rPr>
              <a:t>tile 1</a:t>
            </a:r>
          </a:p>
        </p:txBody>
      </p:sp>
      <p:sp>
        <p:nvSpPr>
          <p:cNvPr id="2055" name="Text Box 9">
            <a:extLst>
              <a:ext uri="{FF2B5EF4-FFF2-40B4-BE49-F238E27FC236}">
                <a16:creationId xmlns:a16="http://schemas.microsoft.com/office/drawing/2014/main" id="{9392170C-4A61-403F-B74F-055743C78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200" y="6242050"/>
            <a:ext cx="768350" cy="366713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3300"/>
                </a:solidFill>
              </a:rPr>
              <a:t>IWGL</a:t>
            </a:r>
          </a:p>
        </p:txBody>
      </p:sp>
      <p:sp>
        <p:nvSpPr>
          <p:cNvPr id="2056" name="Line 10">
            <a:extLst>
              <a:ext uri="{FF2B5EF4-FFF2-40B4-BE49-F238E27FC236}">
                <a16:creationId xmlns:a16="http://schemas.microsoft.com/office/drawing/2014/main" id="{A0F26B55-ED55-4B5B-88A0-151913BE4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99788" y="552450"/>
            <a:ext cx="0" cy="5048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7" name="Line 11">
            <a:extLst>
              <a:ext uri="{FF2B5EF4-FFF2-40B4-BE49-F238E27FC236}">
                <a16:creationId xmlns:a16="http://schemas.microsoft.com/office/drawing/2014/main" id="{1C061BC3-F2E4-4A99-B5EF-EBB0D19B0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9788" y="6169025"/>
            <a:ext cx="0" cy="5762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8" name="Oval 12">
            <a:extLst>
              <a:ext uri="{FF2B5EF4-FFF2-40B4-BE49-F238E27FC236}">
                <a16:creationId xmlns:a16="http://schemas.microsoft.com/office/drawing/2014/main" id="{9ED585F8-FB51-4A9E-B156-4D08B12C1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4729163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Oval 14">
            <a:extLst>
              <a:ext uri="{FF2B5EF4-FFF2-40B4-BE49-F238E27FC236}">
                <a16:creationId xmlns:a16="http://schemas.microsoft.com/office/drawing/2014/main" id="{DC40AFBA-A1D4-428E-A690-576394C85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4441825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Oval 15">
            <a:extLst>
              <a:ext uri="{FF2B5EF4-FFF2-40B4-BE49-F238E27FC236}">
                <a16:creationId xmlns:a16="http://schemas.microsoft.com/office/drawing/2014/main" id="{AEDCE369-BB35-4CD4-B4C3-9CDEA716B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4295775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1" name="Oval 16">
            <a:extLst>
              <a:ext uri="{FF2B5EF4-FFF2-40B4-BE49-F238E27FC236}">
                <a16:creationId xmlns:a16="http://schemas.microsoft.com/office/drawing/2014/main" id="{CCAC79DB-E2C1-4FFF-950D-F06155EA9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4081463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2" name="Oval 17">
            <a:extLst>
              <a:ext uri="{FF2B5EF4-FFF2-40B4-BE49-F238E27FC236}">
                <a16:creationId xmlns:a16="http://schemas.microsoft.com/office/drawing/2014/main" id="{41356D69-6CB5-4FC7-9D5F-53F78BCB3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3792538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3" name="Oval 18">
            <a:extLst>
              <a:ext uri="{FF2B5EF4-FFF2-40B4-BE49-F238E27FC236}">
                <a16:creationId xmlns:a16="http://schemas.microsoft.com/office/drawing/2014/main" id="{9709CD13-9A28-4CFB-9199-A7657B25B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3433763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4" name="Oval 19">
            <a:extLst>
              <a:ext uri="{FF2B5EF4-FFF2-40B4-BE49-F238E27FC236}">
                <a16:creationId xmlns:a16="http://schemas.microsoft.com/office/drawing/2014/main" id="{D2A2D899-98BC-4BF7-8D17-FA9105F51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3073400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5" name="Oval 20">
            <a:extLst>
              <a:ext uri="{FF2B5EF4-FFF2-40B4-BE49-F238E27FC236}">
                <a16:creationId xmlns:a16="http://schemas.microsoft.com/office/drawing/2014/main" id="{42FC454F-736B-4DEF-8AF5-47DDCCCA0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2784475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6" name="Oval 21">
            <a:extLst>
              <a:ext uri="{FF2B5EF4-FFF2-40B4-BE49-F238E27FC236}">
                <a16:creationId xmlns:a16="http://schemas.microsoft.com/office/drawing/2014/main" id="{ABB8B22D-7DF2-4C6D-8E9D-7BB05A9E3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2425700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7" name="Oval 22">
            <a:extLst>
              <a:ext uri="{FF2B5EF4-FFF2-40B4-BE49-F238E27FC236}">
                <a16:creationId xmlns:a16="http://schemas.microsoft.com/office/drawing/2014/main" id="{81227A27-2C0D-4D2D-A581-ACE5BD00A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2136775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8" name="Oval 23">
            <a:extLst>
              <a:ext uri="{FF2B5EF4-FFF2-40B4-BE49-F238E27FC236}">
                <a16:creationId xmlns:a16="http://schemas.microsoft.com/office/drawing/2014/main" id="{9A457F82-0634-49FC-8C16-3DC81417E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1776413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9" name="Oval 24">
            <a:extLst>
              <a:ext uri="{FF2B5EF4-FFF2-40B4-BE49-F238E27FC236}">
                <a16:creationId xmlns:a16="http://schemas.microsoft.com/office/drawing/2014/main" id="{65E76287-B5BF-4EEA-9E6A-0C5F51D6A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1631950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0" name="Oval 25">
            <a:extLst>
              <a:ext uri="{FF2B5EF4-FFF2-40B4-BE49-F238E27FC236}">
                <a16:creationId xmlns:a16="http://schemas.microsoft.com/office/drawing/2014/main" id="{AEBFC314-817D-4DC5-A2BF-112C440D1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1560513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1" name="Oval 26">
            <a:extLst>
              <a:ext uri="{FF2B5EF4-FFF2-40B4-BE49-F238E27FC236}">
                <a16:creationId xmlns:a16="http://schemas.microsoft.com/office/drawing/2014/main" id="{390B6306-8B74-4189-B31B-41ADCBFFC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1201738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2" name="Oval 27">
            <a:extLst>
              <a:ext uri="{FF2B5EF4-FFF2-40B4-BE49-F238E27FC236}">
                <a16:creationId xmlns:a16="http://schemas.microsoft.com/office/drawing/2014/main" id="{4B033865-43F5-4F2F-A56A-C578790D3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5087938"/>
            <a:ext cx="71437" cy="730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3" name="Oval 28">
            <a:extLst>
              <a:ext uri="{FF2B5EF4-FFF2-40B4-BE49-F238E27FC236}">
                <a16:creationId xmlns:a16="http://schemas.microsoft.com/office/drawing/2014/main" id="{A9FC6017-3377-467F-BEA3-8F517022C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2784474"/>
            <a:ext cx="71437" cy="7143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4" name="Oval 29">
            <a:extLst>
              <a:ext uri="{FF2B5EF4-FFF2-40B4-BE49-F238E27FC236}">
                <a16:creationId xmlns:a16="http://schemas.microsoft.com/office/drawing/2014/main" id="{2D553EB1-D24C-4241-9CE7-19473D241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4729163"/>
            <a:ext cx="71437" cy="714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5" name="Oval 13">
            <a:extLst>
              <a:ext uri="{FF2B5EF4-FFF2-40B4-BE49-F238E27FC236}">
                <a16:creationId xmlns:a16="http://schemas.microsoft.com/office/drawing/2014/main" id="{7B844223-0954-4726-9C9F-95A7232A6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514" y="1201738"/>
            <a:ext cx="71437" cy="714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0D5C9-2855-4756-AAA8-18EE9700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242884" cy="4572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sz="2400" dirty="0"/>
              <a:t>Uniformity of deposits: HFGC exposed 2011-12 Ion Beam Analysis</a:t>
            </a:r>
          </a:p>
        </p:txBody>
      </p:sp>
      <p:graphicFrame>
        <p:nvGraphicFramePr>
          <p:cNvPr id="31" name="Object 10">
            <a:extLst>
              <a:ext uri="{FF2B5EF4-FFF2-40B4-BE49-F238E27FC236}">
                <a16:creationId xmlns:a16="http://schemas.microsoft.com/office/drawing/2014/main" id="{13AA7796-FF76-46B2-B1CE-13B2DF90F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238951"/>
              </p:ext>
            </p:extLst>
          </p:nvPr>
        </p:nvGraphicFramePr>
        <p:xfrm>
          <a:off x="5239839" y="2209800"/>
          <a:ext cx="6977062" cy="419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hart" r:id="rId4" imgW="8848745" imgH="5324543" progId="Excel.Chart.8">
                  <p:embed/>
                </p:oleObj>
              </mc:Choice>
              <mc:Fallback>
                <p:oleObj name="Chart" r:id="rId4" imgW="8848745" imgH="5324543" progId="Excel.Chart.8">
                  <p:embed/>
                  <p:pic>
                    <p:nvPicPr>
                      <p:cNvPr id="31" name="Object 10">
                        <a:extLst>
                          <a:ext uri="{FF2B5EF4-FFF2-40B4-BE49-F238E27FC236}">
                            <a16:creationId xmlns:a16="http://schemas.microsoft.com/office/drawing/2014/main" id="{13AA7796-FF76-46B2-B1CE-13B2DF90F8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9839" y="2209800"/>
                        <a:ext cx="6977062" cy="419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1">
            <a:extLst>
              <a:ext uri="{FF2B5EF4-FFF2-40B4-BE49-F238E27FC236}">
                <a16:creationId xmlns:a16="http://schemas.microsoft.com/office/drawing/2014/main" id="{C4041599-251E-4364-9A67-BC3349968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688" y="6335733"/>
            <a:ext cx="7061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000" dirty="0"/>
              <a:t>cross sections for </a:t>
            </a:r>
            <a:r>
              <a:rPr lang="en-GB" altLang="en-US" sz="1000" i="1" dirty="0"/>
              <a:t>E</a:t>
            </a:r>
            <a:r>
              <a:rPr lang="en-GB" altLang="en-US" sz="1000" baseline="-25000" dirty="0"/>
              <a:t>3He</a:t>
            </a:r>
            <a:r>
              <a:rPr lang="en-GB" altLang="en-US" sz="1000" dirty="0"/>
              <a:t>=2.2 MeV and </a:t>
            </a:r>
            <a:r>
              <a:rPr lang="en-GB" altLang="en-US" sz="1000" i="1" dirty="0"/>
              <a:t>Θ</a:t>
            </a:r>
            <a:r>
              <a:rPr lang="en-GB" altLang="en-US" sz="1000" dirty="0"/>
              <a:t>=135° : deuterium 10.36 mb/</a:t>
            </a:r>
            <a:r>
              <a:rPr lang="en-GB" altLang="en-US" sz="1000" dirty="0" err="1"/>
              <a:t>sr</a:t>
            </a:r>
            <a:endParaRPr lang="en-GB" altLang="en-US" sz="1000" dirty="0"/>
          </a:p>
          <a:p>
            <a:pPr eaLnBrk="1" hangingPunct="1"/>
            <a:r>
              <a:rPr lang="en-GB" altLang="en-US" sz="1000" dirty="0"/>
              <a:t>		                               beryllium    1.16 mb/</a:t>
            </a:r>
            <a:r>
              <a:rPr lang="en-GB" altLang="en-US" sz="1000" dirty="0" err="1"/>
              <a:t>sr</a:t>
            </a:r>
            <a:r>
              <a:rPr lang="en-GB" altLang="en-US" sz="1000" dirty="0"/>
              <a:t>, interpolated from experimental </a:t>
            </a:r>
          </a:p>
          <a:p>
            <a:pPr eaLnBrk="1" hangingPunct="1"/>
            <a:r>
              <a:rPr lang="en-GB" altLang="en-US" sz="1000" dirty="0"/>
              <a:t>		                                                                     results of </a:t>
            </a:r>
            <a:r>
              <a:rPr lang="en-GB" altLang="en-US" sz="1000" i="1" dirty="0"/>
              <a:t>Θ</a:t>
            </a:r>
            <a:r>
              <a:rPr lang="en-GB" altLang="en-US" sz="1000" dirty="0"/>
              <a:t>=90° and </a:t>
            </a:r>
            <a:r>
              <a:rPr lang="en-GB" altLang="en-US" sz="1000" i="1" dirty="0"/>
              <a:t>Θ</a:t>
            </a:r>
            <a:r>
              <a:rPr lang="en-GB" altLang="en-US" sz="1000" dirty="0"/>
              <a:t>=150° </a:t>
            </a:r>
            <a:endParaRPr lang="en-GB" altLang="en-US" sz="1000" dirty="0">
              <a:latin typeface="MS Shell Dlg 2" panose="020B0604030504040204" pitchFamily="34" charset="0"/>
            </a:endParaRP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0085282D-FBDD-46AA-90A1-967409D98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355" y="4292620"/>
            <a:ext cx="5365750" cy="366713"/>
          </a:xfrm>
          <a:prstGeom prst="rect">
            <a:avLst/>
          </a:prstGeom>
          <a:solidFill>
            <a:srgbClr val="3366FF">
              <a:alpha val="2313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NRA results: D and Be concentrations along HFGC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756D-0362-4F02-BC85-90DE2716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91480"/>
            <a:ext cx="11518232" cy="457200"/>
          </a:xfrm>
        </p:spPr>
        <p:txBody>
          <a:bodyPr/>
          <a:lstStyle/>
          <a:p>
            <a:r>
              <a:rPr lang="en-GB" sz="2800" dirty="0"/>
              <a:t>Uniformity of deposits: HFGC exposed 2011-16 Ion Beam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4AE63-CAC2-488D-9440-E4B5B6A8E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2D987-A7B0-494A-A240-F5D3176405C4}"/>
              </a:ext>
            </a:extLst>
          </p:cNvPr>
          <p:cNvSpPr txBox="1"/>
          <p:nvPr/>
        </p:nvSpPr>
        <p:spPr>
          <a:xfrm>
            <a:off x="9947728" y="807527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14NRH 2011-16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9FFB845-5C87-449C-858A-323944238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42" y="8075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C0F301DA-7D29-436C-A398-838DF7936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" y="807527"/>
            <a:ext cx="6019800" cy="55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8BC5D28-CFE6-4A9A-84F9-E17437B658C4}"/>
              </a:ext>
            </a:extLst>
          </p:cNvPr>
          <p:cNvSpPr/>
          <p:nvPr/>
        </p:nvSpPr>
        <p:spPr>
          <a:xfrm>
            <a:off x="796413" y="1114155"/>
            <a:ext cx="403122" cy="321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CF78D2-6397-4EEE-B318-041615E33998}"/>
              </a:ext>
            </a:extLst>
          </p:cNvPr>
          <p:cNvSpPr/>
          <p:nvPr/>
        </p:nvSpPr>
        <p:spPr>
          <a:xfrm>
            <a:off x="4370439" y="2099198"/>
            <a:ext cx="358877" cy="299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659627C-BC78-44FA-8E12-06B3D64972D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23404" y="188194"/>
            <a:ext cx="105813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DA3889B5-E6D0-4FB8-86D6-4BD13C25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35" y="768199"/>
            <a:ext cx="6165552" cy="57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1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D7E4-D50C-4E2F-80AA-089DBEA41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462084" cy="457200"/>
          </a:xfrm>
        </p:spPr>
        <p:txBody>
          <a:bodyPr/>
          <a:lstStyle/>
          <a:p>
            <a:r>
              <a:rPr lang="en-GB" sz="3600" dirty="0"/>
              <a:t>Location of Target tile </a:t>
            </a:r>
            <a:r>
              <a:rPr lang="en-GB" sz="3600" dirty="0" err="1"/>
              <a:t>wrt</a:t>
            </a:r>
            <a:r>
              <a:rPr lang="en-GB" sz="3600" dirty="0"/>
              <a:t> RGA Oct 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29B4B-B1E5-4355-941E-AA810B6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A Widdowson | LID-QMS technical meeting | 30 April 2020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AD6D5AE-8101-4879-9781-A22CCB42A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640" y="1415578"/>
            <a:ext cx="5763928" cy="4471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AF3D6-3C43-42E5-A417-054D2CC25F79}"/>
              </a:ext>
            </a:extLst>
          </p:cNvPr>
          <p:cNvSpPr txBox="1"/>
          <p:nvPr/>
        </p:nvSpPr>
        <p:spPr>
          <a:xfrm>
            <a:off x="8183568" y="320770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GIM4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T01, T02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8C49A-F646-4246-AFC0-ED31EBC285D4}"/>
              </a:ext>
            </a:extLst>
          </p:cNvPr>
          <p:cNvSpPr txBox="1"/>
          <p:nvPr/>
        </p:nvSpPr>
        <p:spPr>
          <a:xfrm>
            <a:off x="4068307" y="33029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T03, T04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42EF5-FAF6-4CBB-A8E5-2ECDBBB1B08C}"/>
              </a:ext>
            </a:extLst>
          </p:cNvPr>
          <p:cNvSpPr txBox="1"/>
          <p:nvPr/>
        </p:nvSpPr>
        <p:spPr>
          <a:xfrm>
            <a:off x="791118" y="2422873"/>
            <a:ext cx="3456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Observing T01 and T03 responses to GIM4 gas puffs gives complementary information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A79919-2D46-4179-B188-5EAC49B69BF2}"/>
              </a:ext>
            </a:extLst>
          </p:cNvPr>
          <p:cNvSpPr/>
          <p:nvPr/>
        </p:nvSpPr>
        <p:spPr>
          <a:xfrm>
            <a:off x="7115387" y="4032639"/>
            <a:ext cx="163907" cy="16844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FE035B-033F-42F5-9650-265969B3F107}"/>
              </a:ext>
            </a:extLst>
          </p:cNvPr>
          <p:cNvSpPr/>
          <p:nvPr/>
        </p:nvSpPr>
        <p:spPr>
          <a:xfrm>
            <a:off x="6152147" y="3529263"/>
            <a:ext cx="128336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1687B8-C309-4987-BF08-670B6DB31B28}"/>
              </a:ext>
            </a:extLst>
          </p:cNvPr>
          <p:cNvCxnSpPr>
            <a:cxnSpLocks/>
          </p:cNvCxnSpPr>
          <p:nvPr/>
        </p:nvCxnSpPr>
        <p:spPr>
          <a:xfrm flipV="1">
            <a:off x="3471558" y="3574983"/>
            <a:ext cx="2693022" cy="2100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9FFF2C-307C-4190-BB2F-9E7E3FD33E8E}"/>
              </a:ext>
            </a:extLst>
          </p:cNvPr>
          <p:cNvSpPr txBox="1"/>
          <p:nvPr/>
        </p:nvSpPr>
        <p:spPr>
          <a:xfrm>
            <a:off x="2117465" y="5662260"/>
            <a:ext cx="273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Module 14 HFGC target tile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91EFA6-34C1-4A87-9A20-631C8B54EAE4}"/>
              </a:ext>
            </a:extLst>
          </p:cNvPr>
          <p:cNvCxnSpPr>
            <a:cxnSpLocks/>
          </p:cNvCxnSpPr>
          <p:nvPr/>
        </p:nvCxnSpPr>
        <p:spPr>
          <a:xfrm flipV="1">
            <a:off x="7199080" y="4272678"/>
            <a:ext cx="0" cy="1218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DB4D704-2549-40C5-9CFF-50419293A174}"/>
              </a:ext>
            </a:extLst>
          </p:cNvPr>
          <p:cNvSpPr txBox="1"/>
          <p:nvPr/>
        </p:nvSpPr>
        <p:spPr>
          <a:xfrm>
            <a:off x="6238284" y="5486260"/>
            <a:ext cx="194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RGA/QMS location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786715-48F8-438D-A810-DF549A99C21E}"/>
              </a:ext>
            </a:extLst>
          </p:cNvPr>
          <p:cNvSpPr txBox="1"/>
          <p:nvPr/>
        </p:nvSpPr>
        <p:spPr>
          <a:xfrm>
            <a:off x="8178495" y="2302334"/>
            <a:ext cx="295636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GIM4 located in Oct 1 pumping chamber, next to T01/T02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E04CB-C8F1-486F-A841-7829D1A62F46}"/>
              </a:ext>
            </a:extLst>
          </p:cNvPr>
          <p:cNvSpPr txBox="1"/>
          <p:nvPr/>
        </p:nvSpPr>
        <p:spPr>
          <a:xfrm>
            <a:off x="609600" y="811374"/>
            <a:ext cx="464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Diagram from M Maslov presentation 30 March</a:t>
            </a:r>
          </a:p>
        </p:txBody>
      </p:sp>
    </p:spTree>
    <p:extLst>
      <p:ext uri="{BB962C8B-B14F-4D97-AF65-F5344CB8AC3E}">
        <p14:creationId xmlns:p14="http://schemas.microsoft.com/office/powerpoint/2010/main" val="166415354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A324D4326BF488938ABEC8C246596" ma:contentTypeVersion="12" ma:contentTypeDescription="Create a new document." ma:contentTypeScope="" ma:versionID="6bd07655d6769058385e6f618d559e04">
  <xsd:schema xmlns:xsd="http://www.w3.org/2001/XMLSchema" xmlns:xs="http://www.w3.org/2001/XMLSchema" xmlns:p="http://schemas.microsoft.com/office/2006/metadata/properties" xmlns:ns3="e35ba970-3bd0-4186-864f-3ac5d8009557" xmlns:ns4="d0aec621-aa62-4e5c-b227-415ade7e8a01" targetNamespace="http://schemas.microsoft.com/office/2006/metadata/properties" ma:root="true" ma:fieldsID="c16fe7a40d3b2826339acd19d0d8c602" ns3:_="" ns4:_="">
    <xsd:import namespace="e35ba970-3bd0-4186-864f-3ac5d8009557"/>
    <xsd:import namespace="d0aec621-aa62-4e5c-b227-415ade7e8a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ba970-3bd0-4186-864f-3ac5d800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aec621-aa62-4e5c-b227-415ade7e8a0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15B5D6-62F8-4D0D-9F48-6A1CA62882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5ba970-3bd0-4186-864f-3ac5d8009557"/>
    <ds:schemaRef ds:uri="d0aec621-aa62-4e5c-b227-415ade7e8a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743401-C6DC-4E82-8D51-B01B5693DD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CECDD8-FE0E-48D4-B31E-C175E61D2E1B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e35ba970-3bd0-4186-864f-3ac5d8009557"/>
    <ds:schemaRef ds:uri="d0aec621-aa62-4e5c-b227-415ade7e8a0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2154</Words>
  <Application>Microsoft Office PowerPoint</Application>
  <PresentationFormat>Widescreen</PresentationFormat>
  <Paragraphs>555</Paragraphs>
  <Slides>14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Helvetica</vt:lpstr>
      <vt:lpstr>MS Shell Dlg 2</vt:lpstr>
      <vt:lpstr>Symbol</vt:lpstr>
      <vt:lpstr>Wingdings</vt:lpstr>
      <vt:lpstr>2_Office Theme</vt:lpstr>
      <vt:lpstr>Chart</vt:lpstr>
      <vt:lpstr>Post DTE3 Tritium Inventory</vt:lpstr>
      <vt:lpstr>DTE3</vt:lpstr>
      <vt:lpstr>Raster areas</vt:lpstr>
      <vt:lpstr>Laser info</vt:lpstr>
      <vt:lpstr>PowerPoint Presentation</vt:lpstr>
      <vt:lpstr>Laser info</vt:lpstr>
      <vt:lpstr>Uniformity of deposits: HFGC exposed 2011-12 Ion Beam Analysis</vt:lpstr>
      <vt:lpstr>Uniformity of deposits: HFGC exposed 2011-16 Ion Beam Analysis</vt:lpstr>
      <vt:lpstr>Location of Target tile wrt RGA Oct 8</vt:lpstr>
      <vt:lpstr>Thoughts/open questions</vt:lpstr>
      <vt:lpstr>DTE3 pulse schedule Oct 2023 – Jan 2024</vt:lpstr>
      <vt:lpstr>References</vt:lpstr>
      <vt:lpstr>Heinola data for [1] &amp; [4] </vt:lpstr>
      <vt:lpstr>Laser info (using ref [1] retention 0.07% on Tile 1 and HFGC – don’t need to show)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Widdowson, Anna M</dc:creator>
  <cp:lastModifiedBy>Widdowson, Anna M</cp:lastModifiedBy>
  <cp:revision>1</cp:revision>
  <dcterms:created xsi:type="dcterms:W3CDTF">2020-04-27T15:45:49Z</dcterms:created>
  <dcterms:modified xsi:type="dcterms:W3CDTF">2020-04-30T13:23:26Z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0x01010077BA324D4326BF488938ABEC8C246596</vt:lpwstr>
  </property>
</Properties>
</file>