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14"/>
  </p:handoutMasterIdLst>
  <p:sldIdLst>
    <p:sldId id="271" r:id="rId6"/>
    <p:sldId id="272" r:id="rId7"/>
    <p:sldId id="260" r:id="rId8"/>
    <p:sldId id="264" r:id="rId9"/>
    <p:sldId id="265" r:id="rId10"/>
    <p:sldId id="266" r:id="rId11"/>
    <p:sldId id="270" r:id="rId12"/>
    <p:sldId id="258" r:id="rId13"/>
  </p:sldIdLst>
  <p:sldSz cx="9144000" cy="6858000" type="screen4x3"/>
  <p:notesSz cx="6797675" cy="98726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5E4AD-E8A6-4C6C-A651-635E20EEC4EF}" v="3" dt="2020-04-28T11:05:39.073"/>
    <p1510:client id="{E062FD1B-55C8-9FC9-2903-D10DB47D30CD}" v="10" dt="2020-04-28T11:03:12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07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ddowson, Anna M" userId="639c06de-1e80-4816-a290-a49ab9ff91ef" providerId="ADAL" clId="{8695E4AD-E8A6-4C6C-A651-635E20EEC4EF}"/>
    <pc:docChg chg="modSld">
      <pc:chgData name="Widdowson, Anna M" userId="639c06de-1e80-4816-a290-a49ab9ff91ef" providerId="ADAL" clId="{8695E4AD-E8A6-4C6C-A651-635E20EEC4EF}" dt="2020-04-28T11:08:24.344" v="46" actId="13926"/>
      <pc:docMkLst>
        <pc:docMk/>
      </pc:docMkLst>
      <pc:sldChg chg="modSp">
        <pc:chgData name="Widdowson, Anna M" userId="639c06de-1e80-4816-a290-a49ab9ff91ef" providerId="ADAL" clId="{8695E4AD-E8A6-4C6C-A651-635E20EEC4EF}" dt="2020-04-28T11:05:04.740" v="0" actId="14826"/>
        <pc:sldMkLst>
          <pc:docMk/>
          <pc:sldMk cId="0" sldId="264"/>
        </pc:sldMkLst>
        <pc:picChg chg="mod">
          <ac:chgData name="Widdowson, Anna M" userId="639c06de-1e80-4816-a290-a49ab9ff91ef" providerId="ADAL" clId="{8695E4AD-E8A6-4C6C-A651-635E20EEC4EF}" dt="2020-04-28T11:05:04.740" v="0" actId="14826"/>
          <ac:picMkLst>
            <pc:docMk/>
            <pc:sldMk cId="0" sldId="264"/>
            <ac:picMk id="6147" creationId="{A5241845-E8AF-4730-8DFC-CACCC433E51C}"/>
          </ac:picMkLst>
        </pc:picChg>
      </pc:sldChg>
      <pc:sldChg chg="modSp">
        <pc:chgData name="Widdowson, Anna M" userId="639c06de-1e80-4816-a290-a49ab9ff91ef" providerId="ADAL" clId="{8695E4AD-E8A6-4C6C-A651-635E20EEC4EF}" dt="2020-04-28T11:05:32.146" v="1" actId="14826"/>
        <pc:sldMkLst>
          <pc:docMk/>
          <pc:sldMk cId="0" sldId="265"/>
        </pc:sldMkLst>
        <pc:picChg chg="mod">
          <ac:chgData name="Widdowson, Anna M" userId="639c06de-1e80-4816-a290-a49ab9ff91ef" providerId="ADAL" clId="{8695E4AD-E8A6-4C6C-A651-635E20EEC4EF}" dt="2020-04-28T11:05:32.146" v="1" actId="14826"/>
          <ac:picMkLst>
            <pc:docMk/>
            <pc:sldMk cId="0" sldId="265"/>
            <ac:picMk id="7171" creationId="{444E5B36-C99B-4F93-B259-EE10ADD1C140}"/>
          </ac:picMkLst>
        </pc:picChg>
      </pc:sldChg>
      <pc:sldChg chg="modSp">
        <pc:chgData name="Widdowson, Anna M" userId="639c06de-1e80-4816-a290-a49ab9ff91ef" providerId="ADAL" clId="{8695E4AD-E8A6-4C6C-A651-635E20EEC4EF}" dt="2020-04-28T11:05:39.072" v="2" actId="14826"/>
        <pc:sldMkLst>
          <pc:docMk/>
          <pc:sldMk cId="0" sldId="266"/>
        </pc:sldMkLst>
        <pc:picChg chg="mod">
          <ac:chgData name="Widdowson, Anna M" userId="639c06de-1e80-4816-a290-a49ab9ff91ef" providerId="ADAL" clId="{8695E4AD-E8A6-4C6C-A651-635E20EEC4EF}" dt="2020-04-28T11:05:39.072" v="2" actId="14826"/>
          <ac:picMkLst>
            <pc:docMk/>
            <pc:sldMk cId="0" sldId="266"/>
            <ac:picMk id="8195" creationId="{AF6CE719-19DA-46DF-A6FD-3B3BD4C94735}"/>
          </ac:picMkLst>
        </pc:picChg>
      </pc:sldChg>
      <pc:sldChg chg="modSp">
        <pc:chgData name="Widdowson, Anna M" userId="639c06de-1e80-4816-a290-a49ab9ff91ef" providerId="ADAL" clId="{8695E4AD-E8A6-4C6C-A651-635E20EEC4EF}" dt="2020-04-28T11:08:24.344" v="46" actId="13926"/>
        <pc:sldMkLst>
          <pc:docMk/>
          <pc:sldMk cId="0" sldId="270"/>
        </pc:sldMkLst>
        <pc:spChg chg="mod">
          <ac:chgData name="Widdowson, Anna M" userId="639c06de-1e80-4816-a290-a49ab9ff91ef" providerId="ADAL" clId="{8695E4AD-E8A6-4C6C-A651-635E20EEC4EF}" dt="2020-04-28T11:07:35.592" v="29" actId="20577"/>
          <ac:spMkLst>
            <pc:docMk/>
            <pc:sldMk cId="0" sldId="270"/>
            <ac:spMk id="26" creationId="{E1460D83-CF8B-45FA-AC73-93C397E124B6}"/>
          </ac:spMkLst>
        </pc:spChg>
        <pc:spChg chg="mod">
          <ac:chgData name="Widdowson, Anna M" userId="639c06de-1e80-4816-a290-a49ab9ff91ef" providerId="ADAL" clId="{8695E4AD-E8A6-4C6C-A651-635E20EEC4EF}" dt="2020-04-28T11:08:24.344" v="46" actId="13926"/>
          <ac:spMkLst>
            <pc:docMk/>
            <pc:sldMk cId="0" sldId="270"/>
            <ac:spMk id="27" creationId="{346ECA46-AB8B-4608-AF2A-EAC17EA682F6}"/>
          </ac:spMkLst>
        </pc:spChg>
        <pc:spChg chg="mod">
          <ac:chgData name="Widdowson, Anna M" userId="639c06de-1e80-4816-a290-a49ab9ff91ef" providerId="ADAL" clId="{8695E4AD-E8A6-4C6C-A651-635E20EEC4EF}" dt="2020-04-28T11:07:44.837" v="35" actId="20577"/>
          <ac:spMkLst>
            <pc:docMk/>
            <pc:sldMk cId="0" sldId="270"/>
            <ac:spMk id="28" creationId="{37894C72-F825-4A4A-B5F7-BA0C5A50F6FF}"/>
          </ac:spMkLst>
        </pc:spChg>
        <pc:spChg chg="mod">
          <ac:chgData name="Widdowson, Anna M" userId="639c06de-1e80-4816-a290-a49ab9ff91ef" providerId="ADAL" clId="{8695E4AD-E8A6-4C6C-A651-635E20EEC4EF}" dt="2020-04-28T11:08:13.785" v="44" actId="13926"/>
          <ac:spMkLst>
            <pc:docMk/>
            <pc:sldMk cId="0" sldId="270"/>
            <ac:spMk id="29" creationId="{ED6C200F-A20C-4EA3-9CAC-B693C25753A1}"/>
          </ac:spMkLst>
        </pc:spChg>
        <pc:spChg chg="mod">
          <ac:chgData name="Widdowson, Anna M" userId="639c06de-1e80-4816-a290-a49ab9ff91ef" providerId="ADAL" clId="{8695E4AD-E8A6-4C6C-A651-635E20EEC4EF}" dt="2020-04-28T11:07:47.696" v="37" actId="20577"/>
          <ac:spMkLst>
            <pc:docMk/>
            <pc:sldMk cId="0" sldId="270"/>
            <ac:spMk id="30" creationId="{AFE39122-7937-4FB6-9A00-B5E2C9DD10EA}"/>
          </ac:spMkLst>
        </pc:spChg>
        <pc:spChg chg="mod">
          <ac:chgData name="Widdowson, Anna M" userId="639c06de-1e80-4816-a290-a49ab9ff91ef" providerId="ADAL" clId="{8695E4AD-E8A6-4C6C-A651-635E20EEC4EF}" dt="2020-04-28T11:07:51.151" v="39" actId="20577"/>
          <ac:spMkLst>
            <pc:docMk/>
            <pc:sldMk cId="0" sldId="270"/>
            <ac:spMk id="31" creationId="{56BE0436-C7DF-430D-92F9-C9BE51EE3EFC}"/>
          </ac:spMkLst>
        </pc:spChg>
        <pc:spChg chg="mod">
          <ac:chgData name="Widdowson, Anna M" userId="639c06de-1e80-4816-a290-a49ab9ff91ef" providerId="ADAL" clId="{8695E4AD-E8A6-4C6C-A651-635E20EEC4EF}" dt="2020-04-28T11:07:55.439" v="41" actId="20577"/>
          <ac:spMkLst>
            <pc:docMk/>
            <pc:sldMk cId="0" sldId="270"/>
            <ac:spMk id="32" creationId="{3B860097-C00E-4CDE-B836-53B18AA9B396}"/>
          </ac:spMkLst>
        </pc:spChg>
        <pc:spChg chg="mod">
          <ac:chgData name="Widdowson, Anna M" userId="639c06de-1e80-4816-a290-a49ab9ff91ef" providerId="ADAL" clId="{8695E4AD-E8A6-4C6C-A651-635E20EEC4EF}" dt="2020-04-28T11:07:59.423" v="43" actId="20577"/>
          <ac:spMkLst>
            <pc:docMk/>
            <pc:sldMk cId="0" sldId="270"/>
            <ac:spMk id="33" creationId="{0EDFB5BC-156C-49B4-85D1-C85555832739}"/>
          </ac:spMkLst>
        </pc:spChg>
        <pc:spChg chg="mod">
          <ac:chgData name="Widdowson, Anna M" userId="639c06de-1e80-4816-a290-a49ab9ff91ef" providerId="ADAL" clId="{8695E4AD-E8A6-4C6C-A651-635E20EEC4EF}" dt="2020-04-28T11:07:29.320" v="27" actId="20577"/>
          <ac:spMkLst>
            <pc:docMk/>
            <pc:sldMk cId="0" sldId="270"/>
            <ac:spMk id="34" creationId="{2FA6A3C7-1129-4303-BEC9-AA2015943375}"/>
          </ac:spMkLst>
        </pc:spChg>
        <pc:spChg chg="mod">
          <ac:chgData name="Widdowson, Anna M" userId="639c06de-1e80-4816-a290-a49ab9ff91ef" providerId="ADAL" clId="{8695E4AD-E8A6-4C6C-A651-635E20EEC4EF}" dt="2020-04-28T11:07:25.856" v="25" actId="20577"/>
          <ac:spMkLst>
            <pc:docMk/>
            <pc:sldMk cId="0" sldId="270"/>
            <ac:spMk id="35" creationId="{6C482F40-A27D-4923-9FF9-240FD6973793}"/>
          </ac:spMkLst>
        </pc:spChg>
      </pc:sldChg>
      <pc:sldChg chg="modSp">
        <pc:chgData name="Widdowson, Anna M" userId="639c06de-1e80-4816-a290-a49ab9ff91ef" providerId="ADAL" clId="{8695E4AD-E8A6-4C6C-A651-635E20EEC4EF}" dt="2020-04-28T11:07:12.437" v="23" actId="20577"/>
        <pc:sldMkLst>
          <pc:docMk/>
          <pc:sldMk cId="3828957987" sldId="271"/>
        </pc:sldMkLst>
        <pc:spChg chg="mod">
          <ac:chgData name="Widdowson, Anna M" userId="639c06de-1e80-4816-a290-a49ab9ff91ef" providerId="ADAL" clId="{8695E4AD-E8A6-4C6C-A651-635E20EEC4EF}" dt="2020-04-28T11:06:39.443" v="4" actId="20577"/>
          <ac:spMkLst>
            <pc:docMk/>
            <pc:sldMk cId="3828957987" sldId="271"/>
            <ac:spMk id="26" creationId="{E1460D83-CF8B-45FA-AC73-93C397E124B6}"/>
          </ac:spMkLst>
        </pc:spChg>
        <pc:spChg chg="mod">
          <ac:chgData name="Widdowson, Anna M" userId="639c06de-1e80-4816-a290-a49ab9ff91ef" providerId="ADAL" clId="{8695E4AD-E8A6-4C6C-A651-635E20EEC4EF}" dt="2020-04-28T11:06:42.930" v="6" actId="20577"/>
          <ac:spMkLst>
            <pc:docMk/>
            <pc:sldMk cId="3828957987" sldId="271"/>
            <ac:spMk id="27" creationId="{346ECA46-AB8B-4608-AF2A-EAC17EA682F6}"/>
          </ac:spMkLst>
        </pc:spChg>
        <pc:spChg chg="mod">
          <ac:chgData name="Widdowson, Anna M" userId="639c06de-1e80-4816-a290-a49ab9ff91ef" providerId="ADAL" clId="{8695E4AD-E8A6-4C6C-A651-635E20EEC4EF}" dt="2020-04-28T11:06:49.657" v="10" actId="20577"/>
          <ac:spMkLst>
            <pc:docMk/>
            <pc:sldMk cId="3828957987" sldId="271"/>
            <ac:spMk id="28" creationId="{37894C72-F825-4A4A-B5F7-BA0C5A50F6FF}"/>
          </ac:spMkLst>
        </pc:spChg>
        <pc:spChg chg="mod">
          <ac:chgData name="Widdowson, Anna M" userId="639c06de-1e80-4816-a290-a49ab9ff91ef" providerId="ADAL" clId="{8695E4AD-E8A6-4C6C-A651-635E20EEC4EF}" dt="2020-04-28T11:06:46.240" v="8" actId="20577"/>
          <ac:spMkLst>
            <pc:docMk/>
            <pc:sldMk cId="3828957987" sldId="271"/>
            <ac:spMk id="29" creationId="{ED6C200F-A20C-4EA3-9CAC-B693C25753A1}"/>
          </ac:spMkLst>
        </pc:spChg>
        <pc:spChg chg="mod">
          <ac:chgData name="Widdowson, Anna M" userId="639c06de-1e80-4816-a290-a49ab9ff91ef" providerId="ADAL" clId="{8695E4AD-E8A6-4C6C-A651-635E20EEC4EF}" dt="2020-04-28T11:06:53.336" v="12" actId="20577"/>
          <ac:spMkLst>
            <pc:docMk/>
            <pc:sldMk cId="3828957987" sldId="271"/>
            <ac:spMk id="30" creationId="{AFE39122-7937-4FB6-9A00-B5E2C9DD10EA}"/>
          </ac:spMkLst>
        </pc:spChg>
        <pc:spChg chg="mod">
          <ac:chgData name="Widdowson, Anna M" userId="639c06de-1e80-4816-a290-a49ab9ff91ef" providerId="ADAL" clId="{8695E4AD-E8A6-4C6C-A651-635E20EEC4EF}" dt="2020-04-28T11:06:56.794" v="14" actId="20577"/>
          <ac:spMkLst>
            <pc:docMk/>
            <pc:sldMk cId="3828957987" sldId="271"/>
            <ac:spMk id="31" creationId="{56BE0436-C7DF-430D-92F9-C9BE51EE3EFC}"/>
          </ac:spMkLst>
        </pc:spChg>
        <pc:spChg chg="mod">
          <ac:chgData name="Widdowson, Anna M" userId="639c06de-1e80-4816-a290-a49ab9ff91ef" providerId="ADAL" clId="{8695E4AD-E8A6-4C6C-A651-635E20EEC4EF}" dt="2020-04-28T11:07:01.449" v="18" actId="20577"/>
          <ac:spMkLst>
            <pc:docMk/>
            <pc:sldMk cId="3828957987" sldId="271"/>
            <ac:spMk id="32" creationId="{3B860097-C00E-4CDE-B836-53B18AA9B396}"/>
          </ac:spMkLst>
        </pc:spChg>
        <pc:spChg chg="mod">
          <ac:chgData name="Widdowson, Anna M" userId="639c06de-1e80-4816-a290-a49ab9ff91ef" providerId="ADAL" clId="{8695E4AD-E8A6-4C6C-A651-635E20EEC4EF}" dt="2020-04-28T11:07:04.048" v="20" actId="20577"/>
          <ac:spMkLst>
            <pc:docMk/>
            <pc:sldMk cId="3828957987" sldId="271"/>
            <ac:spMk id="33" creationId="{0EDFB5BC-156C-49B4-85D1-C85555832739}"/>
          </ac:spMkLst>
        </pc:spChg>
        <pc:spChg chg="mod">
          <ac:chgData name="Widdowson, Anna M" userId="639c06de-1e80-4816-a290-a49ab9ff91ef" providerId="ADAL" clId="{8695E4AD-E8A6-4C6C-A651-635E20EEC4EF}" dt="2020-04-28T11:07:12.437" v="23" actId="20577"/>
          <ac:spMkLst>
            <pc:docMk/>
            <pc:sldMk cId="3828957987" sldId="271"/>
            <ac:spMk id="34" creationId="{2FA6A3C7-1129-4303-BEC9-AA2015943375}"/>
          </ac:spMkLst>
        </pc:spChg>
        <pc:spChg chg="mod">
          <ac:chgData name="Widdowson, Anna M" userId="639c06de-1e80-4816-a290-a49ab9ff91ef" providerId="ADAL" clId="{8695E4AD-E8A6-4C6C-A651-635E20EEC4EF}" dt="2020-04-28T11:07:08.593" v="22" actId="20577"/>
          <ac:spMkLst>
            <pc:docMk/>
            <pc:sldMk cId="3828957987" sldId="271"/>
            <ac:spMk id="35" creationId="{6C482F40-A27D-4923-9FF9-240FD6973793}"/>
          </ac:spMkLst>
        </pc:spChg>
      </pc:sldChg>
    </pc:docChg>
  </pc:docChgLst>
  <pc:docChgLst>
    <pc:chgData name="Widdowson, Anna M" userId="S::anna.widdowson@ukaea.uk::639c06de-1e80-4816-a290-a49ab9ff91ef" providerId="AD" clId="Web-{AA3EE92E-88B3-3EBD-4BA0-70FDA0A12C1B}"/>
    <pc:docChg chg="modSld">
      <pc:chgData name="Widdowson, Anna M" userId="S::anna.widdowson@ukaea.uk::639c06de-1e80-4816-a290-a49ab9ff91ef" providerId="AD" clId="Web-{AA3EE92E-88B3-3EBD-4BA0-70FDA0A12C1B}" dt="2020-04-09T21:05:14.845" v="25" actId="14100"/>
      <pc:docMkLst>
        <pc:docMk/>
      </pc:docMkLst>
      <pc:sldChg chg="modSp">
        <pc:chgData name="Widdowson, Anna M" userId="S::anna.widdowson@ukaea.uk::639c06de-1e80-4816-a290-a49ab9ff91ef" providerId="AD" clId="Web-{AA3EE92E-88B3-3EBD-4BA0-70FDA0A12C1B}" dt="2020-04-09T21:05:14.845" v="25" actId="14100"/>
        <pc:sldMkLst>
          <pc:docMk/>
          <pc:sldMk cId="2132277927" sldId="272"/>
        </pc:sldMkLst>
        <pc:spChg chg="mod">
          <ac:chgData name="Widdowson, Anna M" userId="S::anna.widdowson@ukaea.uk::639c06de-1e80-4816-a290-a49ab9ff91ef" providerId="AD" clId="Web-{AA3EE92E-88B3-3EBD-4BA0-70FDA0A12C1B}" dt="2020-04-09T21:04:32.626" v="4" actId="20577"/>
          <ac:spMkLst>
            <pc:docMk/>
            <pc:sldMk cId="2132277927" sldId="272"/>
            <ac:spMk id="10" creationId="{68BA26FC-8390-49A6-909B-886A35E595F7}"/>
          </ac:spMkLst>
        </pc:spChg>
        <pc:spChg chg="mod">
          <ac:chgData name="Widdowson, Anna M" userId="S::anna.widdowson@ukaea.uk::639c06de-1e80-4816-a290-a49ab9ff91ef" providerId="AD" clId="Web-{AA3EE92E-88B3-3EBD-4BA0-70FDA0A12C1B}" dt="2020-04-09T21:04:20.219" v="1" actId="20577"/>
          <ac:spMkLst>
            <pc:docMk/>
            <pc:sldMk cId="2132277927" sldId="272"/>
            <ac:spMk id="4100" creationId="{F2DE9731-328B-4F08-A149-2107A32CFCC0}"/>
          </ac:spMkLst>
        </pc:spChg>
        <pc:spChg chg="mod">
          <ac:chgData name="Widdowson, Anna M" userId="S::anna.widdowson@ukaea.uk::639c06de-1e80-4816-a290-a49ab9ff91ef" providerId="AD" clId="Web-{AA3EE92E-88B3-3EBD-4BA0-70FDA0A12C1B}" dt="2020-04-09T21:05:14.845" v="25" actId="14100"/>
          <ac:spMkLst>
            <pc:docMk/>
            <pc:sldMk cId="2132277927" sldId="272"/>
            <ac:spMk id="4102" creationId="{32A47667-E617-425C-8D33-1F79B46F84C3}"/>
          </ac:spMkLst>
        </pc:spChg>
      </pc:sldChg>
    </pc:docChg>
  </pc:docChgLst>
  <pc:docChgLst>
    <pc:chgData name="Widdowson, Anna M" userId="S::anna.widdowson@ukaea.uk::639c06de-1e80-4816-a290-a49ab9ff91ef" providerId="AD" clId="Web-{E062FD1B-55C8-9FC9-2903-D10DB47D30CD}"/>
    <pc:docChg chg="modSld">
      <pc:chgData name="Widdowson, Anna M" userId="S::anna.widdowson@ukaea.uk::639c06de-1e80-4816-a290-a49ab9ff91ef" providerId="AD" clId="Web-{E062FD1B-55C8-9FC9-2903-D10DB47D30CD}" dt="2020-04-28T11:03:12.278" v="5"/>
      <pc:docMkLst>
        <pc:docMk/>
      </pc:docMkLst>
      <pc:sldChg chg="modSp">
        <pc:chgData name="Widdowson, Anna M" userId="S::anna.widdowson@ukaea.uk::639c06de-1e80-4816-a290-a49ab9ff91ef" providerId="AD" clId="Web-{E062FD1B-55C8-9FC9-2903-D10DB47D30CD}" dt="2020-04-28T11:01:57.246" v="1"/>
        <pc:sldMkLst>
          <pc:docMk/>
          <pc:sldMk cId="0" sldId="264"/>
        </pc:sldMkLst>
        <pc:picChg chg="mod">
          <ac:chgData name="Widdowson, Anna M" userId="S::anna.widdowson@ukaea.uk::639c06de-1e80-4816-a290-a49ab9ff91ef" providerId="AD" clId="Web-{E062FD1B-55C8-9FC9-2903-D10DB47D30CD}" dt="2020-04-28T11:01:57.246" v="1"/>
          <ac:picMkLst>
            <pc:docMk/>
            <pc:sldMk cId="0" sldId="264"/>
            <ac:picMk id="6147" creationId="{A5241845-E8AF-4730-8DFC-CACCC433E51C}"/>
          </ac:picMkLst>
        </pc:picChg>
      </pc:sldChg>
      <pc:sldChg chg="addSp delSp modSp">
        <pc:chgData name="Widdowson, Anna M" userId="S::anna.widdowson@ukaea.uk::639c06de-1e80-4816-a290-a49ab9ff91ef" providerId="AD" clId="Web-{E062FD1B-55C8-9FC9-2903-D10DB47D30CD}" dt="2020-04-28T11:03:12.278" v="5"/>
        <pc:sldMkLst>
          <pc:docMk/>
          <pc:sldMk cId="0" sldId="265"/>
        </pc:sldMkLst>
        <pc:picChg chg="add del mod">
          <ac:chgData name="Widdowson, Anna M" userId="S::anna.widdowson@ukaea.uk::639c06de-1e80-4816-a290-a49ab9ff91ef" providerId="AD" clId="Web-{E062FD1B-55C8-9FC9-2903-D10DB47D30CD}" dt="2020-04-28T11:03:12.278" v="5"/>
          <ac:picMkLst>
            <pc:docMk/>
            <pc:sldMk cId="0" sldId="265"/>
            <ac:picMk id="7171" creationId="{444E5B36-C99B-4F93-B259-EE10ADD1C140}"/>
          </ac:picMkLst>
        </pc:picChg>
      </pc:sldChg>
    </pc:docChg>
  </pc:docChgLst>
  <pc:docChgLst>
    <pc:chgData name="Widdowson, Anna M" userId="S::anna.widdowson@ukaea.uk::639c06de-1e80-4816-a290-a49ab9ff91ef" providerId="AD" clId="Web-{5F2D356B-0AA1-C541-DDF4-EEE482874AF6}"/>
    <pc:docChg chg="modSld">
      <pc:chgData name="Widdowson, Anna M" userId="S::anna.widdowson@ukaea.uk::639c06de-1e80-4816-a290-a49ab9ff91ef" providerId="AD" clId="Web-{5F2D356B-0AA1-C541-DDF4-EEE482874AF6}" dt="2020-02-12T14:31:33.556" v="206"/>
      <pc:docMkLst>
        <pc:docMk/>
      </pc:docMkLst>
      <pc:sldChg chg="modSp">
        <pc:chgData name="Widdowson, Anna M" userId="S::anna.widdowson@ukaea.uk::639c06de-1e80-4816-a290-a49ab9ff91ef" providerId="AD" clId="Web-{5F2D356B-0AA1-C541-DDF4-EEE482874AF6}" dt="2020-02-12T13:36:59.067" v="10" actId="20577"/>
        <pc:sldMkLst>
          <pc:docMk/>
          <pc:sldMk cId="0" sldId="262"/>
        </pc:sldMkLst>
        <pc:spChg chg="mod">
          <ac:chgData name="Widdowson, Anna M" userId="S::anna.widdowson@ukaea.uk::639c06de-1e80-4816-a290-a49ab9ff91ef" providerId="AD" clId="Web-{5F2D356B-0AA1-C541-DDF4-EEE482874AF6}" dt="2020-02-12T13:36:59.067" v="10" actId="20577"/>
          <ac:spMkLst>
            <pc:docMk/>
            <pc:sldMk cId="0" sldId="262"/>
            <ac:spMk id="3102" creationId="{678DB90A-E3E0-4583-8275-D7B0E133F306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36:48.770" v="2" actId="20577"/>
          <ac:spMkLst>
            <pc:docMk/>
            <pc:sldMk cId="0" sldId="262"/>
            <ac:spMk id="3103" creationId="{8AADB9B2-CCC1-4C39-8172-0172DD61AD3D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36:54.067" v="7" actId="20577"/>
          <ac:spMkLst>
            <pc:docMk/>
            <pc:sldMk cId="0" sldId="262"/>
            <ac:spMk id="3104" creationId="{BE153883-7652-4DFD-B811-66816EBC5BD2}"/>
          </ac:spMkLst>
        </pc:spChg>
      </pc:sldChg>
      <pc:sldChg chg="addSp delSp modSp">
        <pc:chgData name="Widdowson, Anna M" userId="S::anna.widdowson@ukaea.uk::639c06de-1e80-4816-a290-a49ab9ff91ef" providerId="AD" clId="Web-{5F2D356B-0AA1-C541-DDF4-EEE482874AF6}" dt="2020-02-12T14:31:33.556" v="206"/>
        <pc:sldMkLst>
          <pc:docMk/>
          <pc:sldMk cId="0" sldId="270"/>
        </pc:sldMkLst>
        <pc:spChg chg="add mod">
          <ac:chgData name="Widdowson, Anna M" userId="S::anna.widdowson@ukaea.uk::639c06de-1e80-4816-a290-a49ab9ff91ef" providerId="AD" clId="Web-{5F2D356B-0AA1-C541-DDF4-EEE482874AF6}" dt="2020-02-12T13:47:15.556" v="38" actId="20577"/>
          <ac:spMkLst>
            <pc:docMk/>
            <pc:sldMk cId="0" sldId="270"/>
            <ac:spMk id="2" creationId="{1BFF2171-7759-41B7-8017-EBB4228FBD12}"/>
          </ac:spMkLst>
        </pc:spChg>
        <pc:spChg chg="add mod">
          <ac:chgData name="Widdowson, Anna M" userId="S::anna.widdowson@ukaea.uk::639c06de-1e80-4816-a290-a49ab9ff91ef" providerId="AD" clId="Web-{5F2D356B-0AA1-C541-DDF4-EEE482874AF6}" dt="2020-02-12T13:47:19.477" v="41" actId="20577"/>
          <ac:spMkLst>
            <pc:docMk/>
            <pc:sldMk cId="0" sldId="270"/>
            <ac:spMk id="4" creationId="{7464B3FA-DC28-481E-BFB9-01EB69442A88}"/>
          </ac:spMkLst>
        </pc:spChg>
        <pc:spChg chg="add mod">
          <ac:chgData name="Widdowson, Anna M" userId="S::anna.widdowson@ukaea.uk::639c06de-1e80-4816-a290-a49ab9ff91ef" providerId="AD" clId="Web-{5F2D356B-0AA1-C541-DDF4-EEE482874AF6}" dt="2020-02-12T13:47:30.665" v="53" actId="1076"/>
          <ac:spMkLst>
            <pc:docMk/>
            <pc:sldMk cId="0" sldId="270"/>
            <ac:spMk id="5" creationId="{13CD65CD-60BD-4914-A7E4-F45A898A11BD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6:13.930" v="21" actId="1076"/>
          <ac:spMkLst>
            <pc:docMk/>
            <pc:sldMk cId="0" sldId="270"/>
            <ac:spMk id="8" creationId="{729CFEA9-97E1-4E4E-8439-D90A85B9F9F5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6:17.305" v="22" actId="1076"/>
          <ac:spMkLst>
            <pc:docMk/>
            <pc:sldMk cId="0" sldId="270"/>
            <ac:spMk id="9" creationId="{D6E84884-DD97-437A-B46E-BCA292CB1B6D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6:27.774" v="24" actId="1076"/>
          <ac:spMkLst>
            <pc:docMk/>
            <pc:sldMk cId="0" sldId="270"/>
            <ac:spMk id="10" creationId="{5F898A73-8DA8-406F-BA05-1079E339A8F6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6:32.008" v="25" actId="1076"/>
          <ac:spMkLst>
            <pc:docMk/>
            <pc:sldMk cId="0" sldId="270"/>
            <ac:spMk id="11" creationId="{838E3655-BFDB-4AAA-A6B8-FFDE34544D1C}"/>
          </ac:spMkLst>
        </pc:spChg>
        <pc:spChg chg="del mod">
          <ac:chgData name="Widdowson, Anna M" userId="S::anna.widdowson@ukaea.uk::639c06de-1e80-4816-a290-a49ab9ff91ef" providerId="AD" clId="Web-{5F2D356B-0AA1-C541-DDF4-EEE482874AF6}" dt="2020-02-12T13:47:41.524" v="61"/>
          <ac:spMkLst>
            <pc:docMk/>
            <pc:sldMk cId="0" sldId="270"/>
            <ac:spMk id="12" creationId="{67DC4988-A5A2-4A5A-9EF0-85075381307A}"/>
          </ac:spMkLst>
        </pc:spChg>
        <pc:spChg chg="del mod">
          <ac:chgData name="Widdowson, Anna M" userId="S::anna.widdowson@ukaea.uk::639c06de-1e80-4816-a290-a49ab9ff91ef" providerId="AD" clId="Web-{5F2D356B-0AA1-C541-DDF4-EEE482874AF6}" dt="2020-02-12T13:47:41.337" v="60"/>
          <ac:spMkLst>
            <pc:docMk/>
            <pc:sldMk cId="0" sldId="270"/>
            <ac:spMk id="13" creationId="{A6A8F36D-1DFC-4968-9155-3DC106E30B94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5:42.461" v="15" actId="1076"/>
          <ac:spMkLst>
            <pc:docMk/>
            <pc:sldMk cId="0" sldId="270"/>
            <ac:spMk id="14" creationId="{D11636B1-BC98-45E4-B45C-78776C7EFD57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5:45.649" v="16" actId="1076"/>
          <ac:spMkLst>
            <pc:docMk/>
            <pc:sldMk cId="0" sldId="270"/>
            <ac:spMk id="15" creationId="{BB7330CC-0491-43BE-AC30-BE6B79394583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6:44.259" v="28" actId="1076"/>
          <ac:spMkLst>
            <pc:docMk/>
            <pc:sldMk cId="0" sldId="270"/>
            <ac:spMk id="16" creationId="{F95B135C-AB26-4B39-AE1E-29511E8E0063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6:48.180" v="29" actId="1076"/>
          <ac:spMkLst>
            <pc:docMk/>
            <pc:sldMk cId="0" sldId="270"/>
            <ac:spMk id="17" creationId="{9DFF25A2-CF67-44B7-977D-4B6DB3000F67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6:22.040" v="23" actId="1076"/>
          <ac:spMkLst>
            <pc:docMk/>
            <pc:sldMk cId="0" sldId="270"/>
            <ac:spMk id="18" creationId="{E18C1C1B-7E9F-4245-93E8-B43A528B5DF1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6:51.196" v="30" actId="1076"/>
          <ac:spMkLst>
            <pc:docMk/>
            <pc:sldMk cId="0" sldId="270"/>
            <ac:spMk id="19" creationId="{C58807A7-730C-4FCF-8EA4-CAB50510AA9C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7:34.149" v="56" actId="20577"/>
          <ac:spMkLst>
            <pc:docMk/>
            <pc:sldMk cId="0" sldId="270"/>
            <ac:spMk id="20" creationId="{F241E298-B824-4E4E-A56C-5C1D5D1FF120}"/>
          </ac:spMkLst>
        </pc:spChg>
        <pc:spChg chg="del mod">
          <ac:chgData name="Widdowson, Anna M" userId="S::anna.widdowson@ukaea.uk::639c06de-1e80-4816-a290-a49ab9ff91ef" providerId="AD" clId="Web-{5F2D356B-0AA1-C541-DDF4-EEE482874AF6}" dt="2020-02-12T13:47:41.134" v="59"/>
          <ac:spMkLst>
            <pc:docMk/>
            <pc:sldMk cId="0" sldId="270"/>
            <ac:spMk id="21" creationId="{4A70C346-59E9-4833-9BFA-3B2762D0F5B7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5:53.508" v="18" actId="20577"/>
          <ac:spMkLst>
            <pc:docMk/>
            <pc:sldMk cId="0" sldId="270"/>
            <ac:spMk id="22" creationId="{316C7D04-09AC-42F6-BE82-8BF0D5B24EC4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8:22.353" v="72" actId="1076"/>
          <ac:spMkLst>
            <pc:docMk/>
            <pc:sldMk cId="0" sldId="270"/>
            <ac:spMk id="26" creationId="{E1460D83-CF8B-45FA-AC73-93C397E124B6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8:22.540" v="73" actId="1076"/>
          <ac:spMkLst>
            <pc:docMk/>
            <pc:sldMk cId="0" sldId="270"/>
            <ac:spMk id="27" creationId="{346ECA46-AB8B-4608-AF2A-EAC17EA682F6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8:44.056" v="83" actId="1076"/>
          <ac:spMkLst>
            <pc:docMk/>
            <pc:sldMk cId="0" sldId="270"/>
            <ac:spMk id="28" creationId="{37894C72-F825-4A4A-B5F7-BA0C5A50F6FF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51:15.260" v="102" actId="1076"/>
          <ac:spMkLst>
            <pc:docMk/>
            <pc:sldMk cId="0" sldId="270"/>
            <ac:spMk id="29" creationId="{ED6C200F-A20C-4EA3-9CAC-B693C25753A1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8:48.978" v="84" actId="1076"/>
          <ac:spMkLst>
            <pc:docMk/>
            <pc:sldMk cId="0" sldId="270"/>
            <ac:spMk id="30" creationId="{AFE39122-7937-4FB6-9A00-B5E2C9DD10EA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8:38.337" v="82" actId="1076"/>
          <ac:spMkLst>
            <pc:docMk/>
            <pc:sldMk cId="0" sldId="270"/>
            <ac:spMk id="31" creationId="{56BE0436-C7DF-430D-92F9-C9BE51EE3EFC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9:14.838" v="97" actId="20577"/>
          <ac:spMkLst>
            <pc:docMk/>
            <pc:sldMk cId="0" sldId="270"/>
            <ac:spMk id="32" creationId="{3B860097-C00E-4CDE-B836-53B18AA9B396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49:10.916" v="94" actId="20577"/>
          <ac:spMkLst>
            <pc:docMk/>
            <pc:sldMk cId="0" sldId="270"/>
            <ac:spMk id="33" creationId="{0EDFB5BC-156C-49B4-85D1-C85555832739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51:06.776" v="101" actId="1076"/>
          <ac:spMkLst>
            <pc:docMk/>
            <pc:sldMk cId="0" sldId="270"/>
            <ac:spMk id="34" creationId="{2FA6A3C7-1129-4303-BEC9-AA2015943375}"/>
          </ac:spMkLst>
        </pc:spChg>
        <pc:spChg chg="mod">
          <ac:chgData name="Widdowson, Anna M" userId="S::anna.widdowson@ukaea.uk::639c06de-1e80-4816-a290-a49ab9ff91ef" providerId="AD" clId="Web-{5F2D356B-0AA1-C541-DDF4-EEE482874AF6}" dt="2020-02-12T13:51:02.994" v="100" actId="1076"/>
          <ac:spMkLst>
            <pc:docMk/>
            <pc:sldMk cId="0" sldId="270"/>
            <ac:spMk id="35" creationId="{6C482F40-A27D-4923-9FF9-240FD6973793}"/>
          </ac:spMkLst>
        </pc:spChg>
        <pc:grpChg chg="mod">
          <ac:chgData name="Widdowson, Anna M" userId="S::anna.widdowson@ukaea.uk::639c06de-1e80-4816-a290-a49ab9ff91ef" providerId="AD" clId="Web-{5F2D356B-0AA1-C541-DDF4-EEE482874AF6}" dt="2020-02-12T13:48:26.509" v="80" actId="1076"/>
          <ac:grpSpMkLst>
            <pc:docMk/>
            <pc:sldMk cId="0" sldId="270"/>
            <ac:grpSpMk id="9261" creationId="{485C0E9D-C84D-4BB2-A981-58E5DBFA6C7F}"/>
          </ac:grpSpMkLst>
        </pc:grpChg>
        <pc:graphicFrameChg chg="mod modGraphic">
          <ac:chgData name="Widdowson, Anna M" userId="S::anna.widdowson@ukaea.uk::639c06de-1e80-4816-a290-a49ab9ff91ef" providerId="AD" clId="Web-{5F2D356B-0AA1-C541-DDF4-EEE482874AF6}" dt="2020-02-12T14:31:33.556" v="206"/>
          <ac:graphicFrameMkLst>
            <pc:docMk/>
            <pc:sldMk cId="0" sldId="270"/>
            <ac:graphicFrameMk id="3" creationId="{34BC7348-808F-4101-8CA3-FC4EF79DC950}"/>
          </ac:graphicFrameMkLst>
        </pc:graphicFrameChg>
      </pc:sldChg>
    </pc:docChg>
  </pc:docChgLst>
  <pc:docChgLst>
    <pc:chgData name="Widdowson, Anna M" userId="S::anna.widdowson@ukaea.uk::639c06de-1e80-4816-a290-a49ab9ff91ef" providerId="AD" clId="Web-{5606D8CE-15EE-0868-64F1-AA110016C046}"/>
    <pc:docChg chg="addSld delSld modSld">
      <pc:chgData name="Widdowson, Anna M" userId="S::anna.widdowson@ukaea.uk::639c06de-1e80-4816-a290-a49ab9ff91ef" providerId="AD" clId="Web-{5606D8CE-15EE-0868-64F1-AA110016C046}" dt="2020-03-10T15:52:52.541" v="222"/>
      <pc:docMkLst>
        <pc:docMk/>
      </pc:docMkLst>
      <pc:sldChg chg="addSp modSp del">
        <pc:chgData name="Widdowson, Anna M" userId="S::anna.widdowson@ukaea.uk::639c06de-1e80-4816-a290-a49ab9ff91ef" providerId="AD" clId="Web-{5606D8CE-15EE-0868-64F1-AA110016C046}" dt="2020-03-10T15:46:26.233" v="49"/>
        <pc:sldMkLst>
          <pc:docMk/>
          <pc:sldMk cId="0" sldId="256"/>
        </pc:sldMkLst>
        <pc:spChg chg="add mod">
          <ac:chgData name="Widdowson, Anna M" userId="S::anna.widdowson@ukaea.uk::639c06de-1e80-4816-a290-a49ab9ff91ef" providerId="AD" clId="Web-{5606D8CE-15EE-0868-64F1-AA110016C046}" dt="2020-03-10T15:44:14.515" v="33" actId="20577"/>
          <ac:spMkLst>
            <pc:docMk/>
            <pc:sldMk cId="0" sldId="256"/>
            <ac:spMk id="10" creationId="{68BA26FC-8390-49A6-909B-886A35E595F7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43:36.484" v="3" actId="20577"/>
          <ac:spMkLst>
            <pc:docMk/>
            <pc:sldMk cId="0" sldId="256"/>
            <ac:spMk id="4100" creationId="{F2DE9731-328B-4F08-A149-2107A32CFCC0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43:58.265" v="27" actId="20577"/>
          <ac:spMkLst>
            <pc:docMk/>
            <pc:sldMk cId="0" sldId="256"/>
            <ac:spMk id="4102" creationId="{32A47667-E617-425C-8D33-1F79B46F84C3}"/>
          </ac:spMkLst>
        </pc:spChg>
        <pc:grpChg chg="mod">
          <ac:chgData name="Widdowson, Anna M" userId="S::anna.widdowson@ukaea.uk::639c06de-1e80-4816-a290-a49ab9ff91ef" providerId="AD" clId="Web-{5606D8CE-15EE-0868-64F1-AA110016C046}" dt="2020-03-10T15:44:47.296" v="37" actId="1076"/>
          <ac:grpSpMkLst>
            <pc:docMk/>
            <pc:sldMk cId="0" sldId="256"/>
            <ac:grpSpMk id="4098" creationId="{492E0582-3AAA-48F8-ABBC-A32F12ECB8C6}"/>
          </ac:grpSpMkLst>
        </pc:grpChg>
      </pc:sldChg>
      <pc:sldChg chg="modSp">
        <pc:chgData name="Widdowson, Anna M" userId="S::anna.widdowson@ukaea.uk::639c06de-1e80-4816-a290-a49ab9ff91ef" providerId="AD" clId="Web-{5606D8CE-15EE-0868-64F1-AA110016C046}" dt="2020-03-10T15:47:21.263" v="56" actId="20577"/>
        <pc:sldMkLst>
          <pc:docMk/>
          <pc:sldMk cId="0" sldId="260"/>
        </pc:sldMkLst>
        <pc:spChg chg="mod">
          <ac:chgData name="Widdowson, Anna M" userId="S::anna.widdowson@ukaea.uk::639c06de-1e80-4816-a290-a49ab9ff91ef" providerId="AD" clId="Web-{5606D8CE-15EE-0868-64F1-AA110016C046}" dt="2020-03-10T15:47:21.263" v="56" actId="20577"/>
          <ac:spMkLst>
            <pc:docMk/>
            <pc:sldMk cId="0" sldId="260"/>
            <ac:spMk id="5123" creationId="{61246948-F36A-497C-A7A0-1702DB0ABCB7}"/>
          </ac:spMkLst>
        </pc:spChg>
      </pc:sldChg>
      <pc:sldChg chg="modSp">
        <pc:chgData name="Widdowson, Anna M" userId="S::anna.widdowson@ukaea.uk::639c06de-1e80-4816-a290-a49ab9ff91ef" providerId="AD" clId="Web-{5606D8CE-15EE-0868-64F1-AA110016C046}" dt="2020-03-10T15:48:14.841" v="79"/>
        <pc:sldMkLst>
          <pc:docMk/>
          <pc:sldMk cId="0" sldId="270"/>
        </pc:sldMkLst>
        <pc:spChg chg="mod">
          <ac:chgData name="Widdowson, Anna M" userId="S::anna.widdowson@ukaea.uk::639c06de-1e80-4816-a290-a49ab9ff91ef" providerId="AD" clId="Web-{5606D8CE-15EE-0868-64F1-AA110016C046}" dt="2020-03-10T15:47:38.201" v="59"/>
          <ac:spMkLst>
            <pc:docMk/>
            <pc:sldMk cId="0" sldId="270"/>
            <ac:spMk id="9" creationId="{D6E84884-DD97-437A-B46E-BCA292CB1B6D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47:34.263" v="58"/>
          <ac:spMkLst>
            <pc:docMk/>
            <pc:sldMk cId="0" sldId="270"/>
            <ac:spMk id="10" creationId="{5F898A73-8DA8-406F-BA05-1079E339A8F6}"/>
          </ac:spMkLst>
        </pc:spChg>
        <pc:graphicFrameChg chg="mod modGraphic">
          <ac:chgData name="Widdowson, Anna M" userId="S::anna.widdowson@ukaea.uk::639c06de-1e80-4816-a290-a49ab9ff91ef" providerId="AD" clId="Web-{5606D8CE-15EE-0868-64F1-AA110016C046}" dt="2020-03-10T15:48:14.841" v="79"/>
          <ac:graphicFrameMkLst>
            <pc:docMk/>
            <pc:sldMk cId="0" sldId="270"/>
            <ac:graphicFrameMk id="3" creationId="{34BC7348-808F-4101-8CA3-FC4EF79DC950}"/>
          </ac:graphicFrameMkLst>
        </pc:graphicFrameChg>
      </pc:sldChg>
      <pc:sldChg chg="modSp">
        <pc:chgData name="Widdowson, Anna M" userId="S::anna.widdowson@ukaea.uk::639c06de-1e80-4816-a290-a49ab9ff91ef" providerId="AD" clId="Web-{5606D8CE-15EE-0868-64F1-AA110016C046}" dt="2020-03-10T15:47:08.170" v="54"/>
        <pc:sldMkLst>
          <pc:docMk/>
          <pc:sldMk cId="3828957987" sldId="271"/>
        </pc:sldMkLst>
        <pc:spChg chg="mod">
          <ac:chgData name="Widdowson, Anna M" userId="S::anna.widdowson@ukaea.uk::639c06de-1e80-4816-a290-a49ab9ff91ef" providerId="AD" clId="Web-{5606D8CE-15EE-0868-64F1-AA110016C046}" dt="2020-03-10T15:46:45.139" v="50"/>
          <ac:spMkLst>
            <pc:docMk/>
            <pc:sldMk cId="3828957987" sldId="271"/>
            <ac:spMk id="9" creationId="{D6E84884-DD97-437A-B46E-BCA292CB1B6D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46:54.857" v="52"/>
          <ac:spMkLst>
            <pc:docMk/>
            <pc:sldMk cId="3828957987" sldId="271"/>
            <ac:spMk id="10" creationId="{5F898A73-8DA8-406F-BA05-1079E339A8F6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47:08.170" v="54"/>
          <ac:spMkLst>
            <pc:docMk/>
            <pc:sldMk cId="3828957987" sldId="271"/>
            <ac:spMk id="29" creationId="{ED6C200F-A20C-4EA3-9CAC-B693C25753A1}"/>
          </ac:spMkLst>
        </pc:spChg>
      </pc:sldChg>
      <pc:sldChg chg="modSp add replId">
        <pc:chgData name="Widdowson, Anna M" userId="S::anna.widdowson@ukaea.uk::639c06de-1e80-4816-a290-a49ab9ff91ef" providerId="AD" clId="Web-{5606D8CE-15EE-0868-64F1-AA110016C046}" dt="2020-03-10T15:46:18.389" v="48" actId="20577"/>
        <pc:sldMkLst>
          <pc:docMk/>
          <pc:sldMk cId="2132277927" sldId="272"/>
        </pc:sldMkLst>
        <pc:spChg chg="mod">
          <ac:chgData name="Widdowson, Anna M" userId="S::anna.widdowson@ukaea.uk::639c06de-1e80-4816-a290-a49ab9ff91ef" providerId="AD" clId="Web-{5606D8CE-15EE-0868-64F1-AA110016C046}" dt="2020-03-10T15:46:18.389" v="48" actId="20577"/>
          <ac:spMkLst>
            <pc:docMk/>
            <pc:sldMk cId="2132277927" sldId="272"/>
            <ac:spMk id="4099" creationId="{B562F864-D5F9-4241-946C-2531BF3B5750}"/>
          </ac:spMkLst>
        </pc:spChg>
      </pc:sldChg>
      <pc:sldChg chg="modSp add del replId">
        <pc:chgData name="Widdowson, Anna M" userId="S::anna.widdowson@ukaea.uk::639c06de-1e80-4816-a290-a49ab9ff91ef" providerId="AD" clId="Web-{5606D8CE-15EE-0868-64F1-AA110016C046}" dt="2020-03-10T15:52:52.541" v="222"/>
        <pc:sldMkLst>
          <pc:docMk/>
          <pc:sldMk cId="2581784423" sldId="273"/>
        </pc:sldMkLst>
        <pc:spChg chg="mod">
          <ac:chgData name="Widdowson, Anna M" userId="S::anna.widdowson@ukaea.uk::639c06de-1e80-4816-a290-a49ab9ff91ef" providerId="AD" clId="Web-{5606D8CE-15EE-0868-64F1-AA110016C046}" dt="2020-03-10T15:52:29.167" v="173" actId="20577"/>
          <ac:spMkLst>
            <pc:docMk/>
            <pc:sldMk cId="2581784423" sldId="273"/>
            <ac:spMk id="8" creationId="{729CFEA9-97E1-4E4E-8439-D90A85B9F9F5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29.323" v="175" actId="20577"/>
          <ac:spMkLst>
            <pc:docMk/>
            <pc:sldMk cId="2581784423" sldId="273"/>
            <ac:spMk id="9" creationId="{D6E84884-DD97-437A-B46E-BCA292CB1B6D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5.214" v="221"/>
          <ac:spMkLst>
            <pc:docMk/>
            <pc:sldMk cId="2581784423" sldId="273"/>
            <ac:spMk id="10" creationId="{5F898A73-8DA8-406F-BA05-1079E339A8F6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29.651" v="179" actId="20577"/>
          <ac:spMkLst>
            <pc:docMk/>
            <pc:sldMk cId="2581784423" sldId="273"/>
            <ac:spMk id="11" creationId="{838E3655-BFDB-4AAA-A6B8-FFDE34544D1C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29.807" v="181" actId="20577"/>
          <ac:spMkLst>
            <pc:docMk/>
            <pc:sldMk cId="2581784423" sldId="273"/>
            <ac:spMk id="14" creationId="{D11636B1-BC98-45E4-B45C-78776C7EFD57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29.964" v="183" actId="20577"/>
          <ac:spMkLst>
            <pc:docMk/>
            <pc:sldMk cId="2581784423" sldId="273"/>
            <ac:spMk id="15" creationId="{BB7330CC-0491-43BE-AC30-BE6B79394583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0.135" v="185" actId="20577"/>
          <ac:spMkLst>
            <pc:docMk/>
            <pc:sldMk cId="2581784423" sldId="273"/>
            <ac:spMk id="16" creationId="{F95B135C-AB26-4B39-AE1E-29511E8E0063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0.292" v="187" actId="20577"/>
          <ac:spMkLst>
            <pc:docMk/>
            <pc:sldMk cId="2581784423" sldId="273"/>
            <ac:spMk id="17" creationId="{9DFF25A2-CF67-44B7-977D-4B6DB3000F67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0.464" v="189" actId="20577"/>
          <ac:spMkLst>
            <pc:docMk/>
            <pc:sldMk cId="2581784423" sldId="273"/>
            <ac:spMk id="18" creationId="{E18C1C1B-7E9F-4245-93E8-B43A528B5DF1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0.620" v="191" actId="20577"/>
          <ac:spMkLst>
            <pc:docMk/>
            <pc:sldMk cId="2581784423" sldId="273"/>
            <ac:spMk id="19" creationId="{C58807A7-730C-4FCF-8EA4-CAB50510AA9C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0.776" v="193" actId="20577"/>
          <ac:spMkLst>
            <pc:docMk/>
            <pc:sldMk cId="2581784423" sldId="273"/>
            <ac:spMk id="20" creationId="{F241E298-B824-4E4E-A56C-5C1D5D1FF120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0.964" v="195" actId="20577"/>
          <ac:spMkLst>
            <pc:docMk/>
            <pc:sldMk cId="2581784423" sldId="273"/>
            <ac:spMk id="22" creationId="{316C7D04-09AC-42F6-BE82-8BF0D5B24EC4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1.120" v="197" actId="20577"/>
          <ac:spMkLst>
            <pc:docMk/>
            <pc:sldMk cId="2581784423" sldId="273"/>
            <ac:spMk id="26" creationId="{E1460D83-CF8B-45FA-AC73-93C397E124B6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1.292" v="199" actId="20577"/>
          <ac:spMkLst>
            <pc:docMk/>
            <pc:sldMk cId="2581784423" sldId="273"/>
            <ac:spMk id="27" creationId="{346ECA46-AB8B-4608-AF2A-EAC17EA682F6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1.479" v="201" actId="20577"/>
          <ac:spMkLst>
            <pc:docMk/>
            <pc:sldMk cId="2581784423" sldId="273"/>
            <ac:spMk id="28" creationId="{37894C72-F825-4A4A-B5F7-BA0C5A50F6FF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4.901" v="219" actId="20577"/>
          <ac:spMkLst>
            <pc:docMk/>
            <pc:sldMk cId="2581784423" sldId="273"/>
            <ac:spMk id="29" creationId="{ED6C200F-A20C-4EA3-9CAC-B693C25753A1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1.792" v="205" actId="20577"/>
          <ac:spMkLst>
            <pc:docMk/>
            <pc:sldMk cId="2581784423" sldId="273"/>
            <ac:spMk id="30" creationId="{AFE39122-7937-4FB6-9A00-B5E2C9DD10EA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1.979" v="207" actId="20577"/>
          <ac:spMkLst>
            <pc:docMk/>
            <pc:sldMk cId="2581784423" sldId="273"/>
            <ac:spMk id="31" creationId="{56BE0436-C7DF-430D-92F9-C9BE51EE3EFC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2.135" v="209" actId="20577"/>
          <ac:spMkLst>
            <pc:docMk/>
            <pc:sldMk cId="2581784423" sldId="273"/>
            <ac:spMk id="32" creationId="{3B860097-C00E-4CDE-B836-53B18AA9B396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2.307" v="211" actId="20577"/>
          <ac:spMkLst>
            <pc:docMk/>
            <pc:sldMk cId="2581784423" sldId="273"/>
            <ac:spMk id="33" creationId="{0EDFB5BC-156C-49B4-85D1-C85555832739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2.510" v="213" actId="20577"/>
          <ac:spMkLst>
            <pc:docMk/>
            <pc:sldMk cId="2581784423" sldId="273"/>
            <ac:spMk id="34" creationId="{2FA6A3C7-1129-4303-BEC9-AA2015943375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32.729" v="215" actId="20577"/>
          <ac:spMkLst>
            <pc:docMk/>
            <pc:sldMk cId="2581784423" sldId="273"/>
            <ac:spMk id="35" creationId="{6C482F40-A27D-4923-9FF9-240FD6973793}"/>
          </ac:spMkLst>
        </pc:spChg>
        <pc:spChg chg="mod">
          <ac:chgData name="Widdowson, Anna M" userId="S::anna.widdowson@ukaea.uk::639c06de-1e80-4816-a290-a49ab9ff91ef" providerId="AD" clId="Web-{5606D8CE-15EE-0868-64F1-AA110016C046}" dt="2020-03-10T15:52:29.010" v="172" actId="20577"/>
          <ac:spMkLst>
            <pc:docMk/>
            <pc:sldMk cId="2581784423" sldId="273"/>
            <ac:spMk id="37" creationId="{D1B5C079-20FC-4274-A567-ED2F82F262BD}"/>
          </ac:spMkLst>
        </pc:spChg>
      </pc:sldChg>
    </pc:docChg>
  </pc:docChgLst>
  <pc:docChgLst>
    <pc:chgData name="Widdowson, Anna M" userId="639c06de-1e80-4816-a290-a49ab9ff91ef" providerId="ADAL" clId="{D4C794C9-DE31-4A39-A9AC-455622F205C9}"/>
    <pc:docChg chg="modSld">
      <pc:chgData name="Widdowson, Anna M" userId="639c06de-1e80-4816-a290-a49ab9ff91ef" providerId="ADAL" clId="{D4C794C9-DE31-4A39-A9AC-455622F205C9}" dt="2020-02-13T14:56:24.976" v="1" actId="20577"/>
      <pc:docMkLst>
        <pc:docMk/>
      </pc:docMkLst>
      <pc:sldChg chg="modSp">
        <pc:chgData name="Widdowson, Anna M" userId="639c06de-1e80-4816-a290-a49ab9ff91ef" providerId="ADAL" clId="{D4C794C9-DE31-4A39-A9AC-455622F205C9}" dt="2020-02-13T14:56:24.976" v="1" actId="20577"/>
        <pc:sldMkLst>
          <pc:docMk/>
          <pc:sldMk cId="0" sldId="256"/>
        </pc:sldMkLst>
        <pc:spChg chg="mod">
          <ac:chgData name="Widdowson, Anna M" userId="639c06de-1e80-4816-a290-a49ab9ff91ef" providerId="ADAL" clId="{D4C794C9-DE31-4A39-A9AC-455622F205C9}" dt="2020-02-13T14:56:24.976" v="1" actId="20577"/>
          <ac:spMkLst>
            <pc:docMk/>
            <pc:sldMk cId="0" sldId="256"/>
            <ac:spMk id="4100" creationId="{F2DE9731-328B-4F08-A149-2107A32CFCC0}"/>
          </ac:spMkLst>
        </pc:spChg>
      </pc:sldChg>
    </pc:docChg>
  </pc:docChgLst>
  <pc:docChgLst>
    <pc:chgData name="Widdowson, Anna M" userId="S::anna.widdowson@ukaea.uk::639c06de-1e80-4816-a290-a49ab9ff91ef" providerId="AD" clId="Web-{A824B80F-B7E7-76FE-4024-78CAEAA4ED91}"/>
    <pc:docChg chg="addSld delSld modSld sldOrd">
      <pc:chgData name="Widdowson, Anna M" userId="S::anna.widdowson@ukaea.uk::639c06de-1e80-4816-a290-a49ab9ff91ef" providerId="AD" clId="Web-{A824B80F-B7E7-76FE-4024-78CAEAA4ED91}" dt="2020-02-12T16:53:10.860" v="184"/>
      <pc:docMkLst>
        <pc:docMk/>
      </pc:docMkLst>
      <pc:sldChg chg="modSp">
        <pc:chgData name="Widdowson, Anna M" userId="S::anna.widdowson@ukaea.uk::639c06de-1e80-4816-a290-a49ab9ff91ef" providerId="AD" clId="Web-{A824B80F-B7E7-76FE-4024-78CAEAA4ED91}" dt="2020-02-12T16:40:25.885" v="4" actId="20577"/>
        <pc:sldMkLst>
          <pc:docMk/>
          <pc:sldMk cId="0" sldId="256"/>
        </pc:sldMkLst>
        <pc:spChg chg="mod">
          <ac:chgData name="Widdowson, Anna M" userId="S::anna.widdowson@ukaea.uk::639c06de-1e80-4816-a290-a49ab9ff91ef" providerId="AD" clId="Web-{A824B80F-B7E7-76FE-4024-78CAEAA4ED91}" dt="2020-02-12T16:40:25.885" v="4" actId="20577"/>
          <ac:spMkLst>
            <pc:docMk/>
            <pc:sldMk cId="0" sldId="256"/>
            <ac:spMk id="4100" creationId="{F2DE9731-328B-4F08-A149-2107A32CFCC0}"/>
          </ac:spMkLst>
        </pc:spChg>
      </pc:sldChg>
      <pc:sldChg chg="modSp">
        <pc:chgData name="Widdowson, Anna M" userId="S::anna.widdowson@ukaea.uk::639c06de-1e80-4816-a290-a49ab9ff91ef" providerId="AD" clId="Web-{A824B80F-B7E7-76FE-4024-78CAEAA4ED91}" dt="2020-02-12T16:43:44.168" v="28" actId="20577"/>
        <pc:sldMkLst>
          <pc:docMk/>
          <pc:sldMk cId="0" sldId="260"/>
        </pc:sldMkLst>
        <pc:spChg chg="mod">
          <ac:chgData name="Widdowson, Anna M" userId="S::anna.widdowson@ukaea.uk::639c06de-1e80-4816-a290-a49ab9ff91ef" providerId="AD" clId="Web-{A824B80F-B7E7-76FE-4024-78CAEAA4ED91}" dt="2020-02-12T16:43:44.168" v="28" actId="20577"/>
          <ac:spMkLst>
            <pc:docMk/>
            <pc:sldMk cId="0" sldId="260"/>
            <ac:spMk id="5123" creationId="{61246948-F36A-497C-A7A0-1702DB0ABCB7}"/>
          </ac:spMkLst>
        </pc:spChg>
      </pc:sldChg>
      <pc:sldChg chg="del">
        <pc:chgData name="Widdowson, Anna M" userId="S::anna.widdowson@ukaea.uk::639c06de-1e80-4816-a290-a49ab9ff91ef" providerId="AD" clId="Web-{A824B80F-B7E7-76FE-4024-78CAEAA4ED91}" dt="2020-02-12T16:40:04.901" v="0"/>
        <pc:sldMkLst>
          <pc:docMk/>
          <pc:sldMk cId="0" sldId="262"/>
        </pc:sldMkLst>
      </pc:sldChg>
      <pc:sldChg chg="modSp">
        <pc:chgData name="Widdowson, Anna M" userId="S::anna.widdowson@ukaea.uk::639c06de-1e80-4816-a290-a49ab9ff91ef" providerId="AD" clId="Web-{A824B80F-B7E7-76FE-4024-78CAEAA4ED91}" dt="2020-02-12T16:53:10.860" v="184"/>
        <pc:sldMkLst>
          <pc:docMk/>
          <pc:sldMk cId="0" sldId="270"/>
        </pc:sldMkLst>
        <pc:spChg chg="mod">
          <ac:chgData name="Widdowson, Anna M" userId="S::anna.widdowson@ukaea.uk::639c06de-1e80-4816-a290-a49ab9ff91ef" providerId="AD" clId="Web-{A824B80F-B7E7-76FE-4024-78CAEAA4ED91}" dt="2020-02-12T16:50:27.093" v="30"/>
          <ac:spMkLst>
            <pc:docMk/>
            <pc:sldMk cId="0" sldId="270"/>
            <ac:spMk id="9" creationId="{D6E84884-DD97-437A-B46E-BCA292CB1B6D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42:03.808" v="9" actId="20577"/>
          <ac:spMkLst>
            <pc:docMk/>
            <pc:sldMk cId="0" sldId="270"/>
            <ac:spMk id="10" creationId="{5F898A73-8DA8-406F-BA05-1079E339A8F6}"/>
          </ac:spMkLst>
        </pc:spChg>
        <pc:graphicFrameChg chg="mod modGraphic">
          <ac:chgData name="Widdowson, Anna M" userId="S::anna.widdowson@ukaea.uk::639c06de-1e80-4816-a290-a49ab9ff91ef" providerId="AD" clId="Web-{A824B80F-B7E7-76FE-4024-78CAEAA4ED91}" dt="2020-02-12T16:53:10.860" v="184"/>
          <ac:graphicFrameMkLst>
            <pc:docMk/>
            <pc:sldMk cId="0" sldId="270"/>
            <ac:graphicFrameMk id="3" creationId="{34BC7348-808F-4101-8CA3-FC4EF79DC950}"/>
          </ac:graphicFrameMkLst>
        </pc:graphicFrameChg>
      </pc:sldChg>
      <pc:sldChg chg="addSp delSp modSp add ord replId">
        <pc:chgData name="Widdowson, Anna M" userId="S::anna.widdowson@ukaea.uk::639c06de-1e80-4816-a290-a49ab9ff91ef" providerId="AD" clId="Web-{A824B80F-B7E7-76FE-4024-78CAEAA4ED91}" dt="2020-02-12T16:52:10.094" v="124" actId="1076"/>
        <pc:sldMkLst>
          <pc:docMk/>
          <pc:sldMk cId="3828957987" sldId="271"/>
        </pc:sldMkLst>
        <pc:spChg chg="mod">
          <ac:chgData name="Widdowson, Anna M" userId="S::anna.widdowson@ukaea.uk::639c06de-1e80-4816-a290-a49ab9ff91ef" providerId="AD" clId="Web-{A824B80F-B7E7-76FE-4024-78CAEAA4ED91}" dt="2020-02-12T16:51:34.203" v="84" actId="20577"/>
          <ac:spMkLst>
            <pc:docMk/>
            <pc:sldMk cId="3828957987" sldId="271"/>
            <ac:spMk id="2" creationId="{1BFF2171-7759-41B7-8017-EBB4228FBD12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4.406" v="86" actId="20577"/>
          <ac:spMkLst>
            <pc:docMk/>
            <pc:sldMk cId="3828957987" sldId="271"/>
            <ac:spMk id="4" creationId="{7464B3FA-DC28-481E-BFB9-01EB69442A88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4.609" v="88" actId="20577"/>
          <ac:spMkLst>
            <pc:docMk/>
            <pc:sldMk cId="3828957987" sldId="271"/>
            <ac:spMk id="5" creationId="{13CD65CD-60BD-4914-A7E4-F45A898A11BD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0.218" v="40" actId="20577"/>
          <ac:spMkLst>
            <pc:docMk/>
            <pc:sldMk cId="3828957987" sldId="271"/>
            <ac:spMk id="8" creationId="{729CFEA9-97E1-4E4E-8439-D90A85B9F9F5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0.390" v="42" actId="20577"/>
          <ac:spMkLst>
            <pc:docMk/>
            <pc:sldMk cId="3828957987" sldId="271"/>
            <ac:spMk id="9" creationId="{D6E84884-DD97-437A-B46E-BCA292CB1B6D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0.578" v="44" actId="20577"/>
          <ac:spMkLst>
            <pc:docMk/>
            <pc:sldMk cId="3828957987" sldId="271"/>
            <ac:spMk id="10" creationId="{5F898A73-8DA8-406F-BA05-1079E339A8F6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0.750" v="46" actId="20577"/>
          <ac:spMkLst>
            <pc:docMk/>
            <pc:sldMk cId="3828957987" sldId="271"/>
            <ac:spMk id="11" creationId="{838E3655-BFDB-4AAA-A6B8-FFDE34544D1C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0.937" v="48" actId="20577"/>
          <ac:spMkLst>
            <pc:docMk/>
            <pc:sldMk cId="3828957987" sldId="271"/>
            <ac:spMk id="14" creationId="{D11636B1-BC98-45E4-B45C-78776C7EFD57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1.124" v="50" actId="20577"/>
          <ac:spMkLst>
            <pc:docMk/>
            <pc:sldMk cId="3828957987" sldId="271"/>
            <ac:spMk id="15" creationId="{BB7330CC-0491-43BE-AC30-BE6B79394583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1.296" v="52" actId="20577"/>
          <ac:spMkLst>
            <pc:docMk/>
            <pc:sldMk cId="3828957987" sldId="271"/>
            <ac:spMk id="16" creationId="{F95B135C-AB26-4B39-AE1E-29511E8E0063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1.468" v="54" actId="20577"/>
          <ac:spMkLst>
            <pc:docMk/>
            <pc:sldMk cId="3828957987" sldId="271"/>
            <ac:spMk id="17" creationId="{9DFF25A2-CF67-44B7-977D-4B6DB3000F67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1.656" v="56" actId="20577"/>
          <ac:spMkLst>
            <pc:docMk/>
            <pc:sldMk cId="3828957987" sldId="271"/>
            <ac:spMk id="18" creationId="{E18C1C1B-7E9F-4245-93E8-B43A528B5DF1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1.828" v="58" actId="20577"/>
          <ac:spMkLst>
            <pc:docMk/>
            <pc:sldMk cId="3828957987" sldId="271"/>
            <ac:spMk id="19" creationId="{C58807A7-730C-4FCF-8EA4-CAB50510AA9C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2" v="60" actId="20577"/>
          <ac:spMkLst>
            <pc:docMk/>
            <pc:sldMk cId="3828957987" sldId="271"/>
            <ac:spMk id="20" creationId="{F241E298-B824-4E4E-A56C-5C1D5D1FF120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2.187" v="62" actId="20577"/>
          <ac:spMkLst>
            <pc:docMk/>
            <pc:sldMk cId="3828957987" sldId="271"/>
            <ac:spMk id="22" creationId="{316C7D04-09AC-42F6-BE82-8BF0D5B24EC4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2.375" v="64" actId="20577"/>
          <ac:spMkLst>
            <pc:docMk/>
            <pc:sldMk cId="3828957987" sldId="271"/>
            <ac:spMk id="26" creationId="{E1460D83-CF8B-45FA-AC73-93C397E124B6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2.546" v="66" actId="20577"/>
          <ac:spMkLst>
            <pc:docMk/>
            <pc:sldMk cId="3828957987" sldId="271"/>
            <ac:spMk id="27" creationId="{346ECA46-AB8B-4608-AF2A-EAC17EA682F6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2.749" v="68" actId="20577"/>
          <ac:spMkLst>
            <pc:docMk/>
            <pc:sldMk cId="3828957987" sldId="271"/>
            <ac:spMk id="28" creationId="{37894C72-F825-4A4A-B5F7-BA0C5A50F6FF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2.937" v="70" actId="20577"/>
          <ac:spMkLst>
            <pc:docMk/>
            <pc:sldMk cId="3828957987" sldId="271"/>
            <ac:spMk id="29" creationId="{ED6C200F-A20C-4EA3-9CAC-B693C25753A1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3.140" v="72" actId="20577"/>
          <ac:spMkLst>
            <pc:docMk/>
            <pc:sldMk cId="3828957987" sldId="271"/>
            <ac:spMk id="30" creationId="{AFE39122-7937-4FB6-9A00-B5E2C9DD10EA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3.312" v="74" actId="20577"/>
          <ac:spMkLst>
            <pc:docMk/>
            <pc:sldMk cId="3828957987" sldId="271"/>
            <ac:spMk id="31" creationId="{56BE0436-C7DF-430D-92F9-C9BE51EE3EFC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3.484" v="76" actId="20577"/>
          <ac:spMkLst>
            <pc:docMk/>
            <pc:sldMk cId="3828957987" sldId="271"/>
            <ac:spMk id="32" creationId="{3B860097-C00E-4CDE-B836-53B18AA9B396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3.671" v="78" actId="20577"/>
          <ac:spMkLst>
            <pc:docMk/>
            <pc:sldMk cId="3828957987" sldId="271"/>
            <ac:spMk id="33" creationId="{0EDFB5BC-156C-49B4-85D1-C85555832739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3.843" v="80" actId="20577"/>
          <ac:spMkLst>
            <pc:docMk/>
            <pc:sldMk cId="3828957987" sldId="271"/>
            <ac:spMk id="34" creationId="{2FA6A3C7-1129-4303-BEC9-AA2015943375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4.031" v="82" actId="20577"/>
          <ac:spMkLst>
            <pc:docMk/>
            <pc:sldMk cId="3828957987" sldId="271"/>
            <ac:spMk id="35" creationId="{6C482F40-A27D-4923-9FF9-240FD6973793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1:30.031" v="39" actId="20577"/>
          <ac:spMkLst>
            <pc:docMk/>
            <pc:sldMk cId="3828957987" sldId="271"/>
            <ac:spMk id="37" creationId="{D1B5C079-20FC-4274-A567-ED2F82F262BD}"/>
          </ac:spMkLst>
        </pc:spChg>
        <pc:spChg chg="mod">
          <ac:chgData name="Widdowson, Anna M" userId="S::anna.widdowson@ukaea.uk::639c06de-1e80-4816-a290-a49ab9ff91ef" providerId="AD" clId="Web-{A824B80F-B7E7-76FE-4024-78CAEAA4ED91}" dt="2020-02-12T16:52:10.094" v="124" actId="1076"/>
          <ac:spMkLst>
            <pc:docMk/>
            <pc:sldMk cId="3828957987" sldId="271"/>
            <ac:spMk id="9218" creationId="{E5735B52-59E0-443D-A0CA-578821926FA1}"/>
          </ac:spMkLst>
        </pc:spChg>
        <pc:grpChg chg="add">
          <ac:chgData name="Widdowson, Anna M" userId="S::anna.widdowson@ukaea.uk::639c06de-1e80-4816-a290-a49ab9ff91ef" providerId="AD" clId="Web-{A824B80F-B7E7-76FE-4024-78CAEAA4ED91}" dt="2020-02-12T16:51:19.703" v="38"/>
          <ac:grpSpMkLst>
            <pc:docMk/>
            <pc:sldMk cId="3828957987" sldId="271"/>
            <ac:grpSpMk id="6" creationId="{167B51FB-9E3F-456E-B227-D852FCE0FDE0}"/>
          </ac:grpSpMkLst>
        </pc:grpChg>
        <pc:grpChg chg="mod">
          <ac:chgData name="Widdowson, Anna M" userId="S::anna.widdowson@ukaea.uk::639c06de-1e80-4816-a290-a49ab9ff91ef" providerId="AD" clId="Web-{A824B80F-B7E7-76FE-4024-78CAEAA4ED91}" dt="2020-02-12T16:51:17.031" v="34" actId="1076"/>
          <ac:grpSpMkLst>
            <pc:docMk/>
            <pc:sldMk cId="3828957987" sldId="271"/>
            <ac:grpSpMk id="9261" creationId="{485C0E9D-C84D-4BB2-A981-58E5DBFA6C7F}"/>
          </ac:grpSpMkLst>
        </pc:grpChg>
        <pc:graphicFrameChg chg="del">
          <ac:chgData name="Widdowson, Anna M" userId="S::anna.widdowson@ukaea.uk::639c06de-1e80-4816-a290-a49ab9ff91ef" providerId="AD" clId="Web-{A824B80F-B7E7-76FE-4024-78CAEAA4ED91}" dt="2020-02-12T16:51:11.234" v="33"/>
          <ac:graphicFrameMkLst>
            <pc:docMk/>
            <pc:sldMk cId="3828957987" sldId="271"/>
            <ac:graphicFrameMk id="3" creationId="{34BC7348-808F-4101-8CA3-FC4EF79DC95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093486-E281-4590-AFE0-BE0F0C4C50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26BAD0-EDB8-4B7B-B783-FCB0DDC90B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DB42A1F-B70A-492C-B91E-43036F0EB818}" type="datetimeFigureOut">
              <a:rPr lang="en-GB"/>
              <a:pPr>
                <a:defRPr/>
              </a:pPr>
              <a:t>28/04/2020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69974-9516-4FEE-B7FE-6BE14129D0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55956-24AB-4540-B19E-64576F529D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9B33EB7-F613-4E71-A936-A2A448FBBF0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8E0731-AD09-4675-8EE2-755E8A226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118AE9-E9F4-44D3-B522-09CD1B598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99A7B4-8F45-44C6-8160-3BAFF9E63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F07F4-BA1E-49CF-B1DD-A93F04E4B6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6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C95968-FED9-4A2A-A25F-FD2108720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D6D658-3AD3-4FFD-BE63-0A85DAFB1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59CBA8-C31C-4EF1-A85B-E21CD9AE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48447-69E0-4A0A-89EE-38ECBFF2F7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582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A48FF1-921E-4F61-B469-2AFA24807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785C12-30B3-44B2-B0C3-DFB706BCA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D517FD-8D60-4316-8B9C-04ADF1327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4A38C-7559-4ADD-851D-1FD9814329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824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90342C-C94A-4B62-8FB7-A3A36E1BD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AA946D-0321-4CB0-96FF-8F7FDAB97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26A586-8498-4DE3-B9FC-E608CAC38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0650B-2B42-4BB1-8F49-0C50E681BA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11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3AD7E6-D0CE-4FD5-83FF-9D369B7B1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0755A6-357F-407C-9053-AFB660F74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9F6398-EA17-45A8-B3A0-8707C9A91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5C5B9-6968-4F1D-84EF-4A0C43D1AB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957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FC4C5E-46CF-44D7-A440-E977D4605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47A70E-69CB-475D-9DD7-A0ADC3EFD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814E3-0FAB-41FE-A1DD-BA8B0666B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4AA60-3EAF-4A87-B041-C5F1C0153B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97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E3FFD5-5F18-4614-A95E-C206E2514A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AC88A1-E322-4139-90DA-1777363DA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98072A-E2D2-4152-B192-D5AE612B2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8F7A2-655B-4CFC-BC01-0DFF60DE4C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225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D7C2D1-C81B-4B00-919A-9004C1393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DD43C3-D869-4FD5-8568-19C6D6F5A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8B452F-75EA-47D9-AFA5-7B0685480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F3D29-D0D5-4872-82D7-5028C36FF8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135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BB5435-895F-4E2B-B187-0D9136408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790FF7-82C6-4F7D-A4C3-4E33EF6D0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D749E7-765E-4C66-8CEB-356866530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D72A1-7DE6-4A5E-8986-E09F5C7F35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843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0C4A88-A2C5-4B14-8438-73F1A1F3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D425F4-062D-4C6C-BC3D-EADB6FFD9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D6F83-B2C3-431B-9F5F-9300F5C4F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947B7-2B8F-4E76-ACAD-90BDDA8770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484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8BE99-16BD-4DEE-839F-B71B6077F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99993-F9C7-410E-9191-30A06571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62F2C-7E8D-491F-A465-7142116D3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1A4F4-A23F-41F1-8326-D5B5BC4DEC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021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574B5E-E0A6-4006-90B3-3A68E90A1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34FD63-CDBA-425B-9D4B-DB7EB28F9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3C14DF-FAC1-4BE5-8B84-B6E200AF5F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DC3606-EE00-4EF9-9F96-4E4AB6AD6A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C87A6D-0C65-41CD-A15F-03E07705B0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9B87C7F-F318-4F7E-9460-263F2F82F31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5735B52-59E0-443D-A0CA-578821926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511" y="144707"/>
            <a:ext cx="8229600" cy="1240272"/>
          </a:xfrm>
        </p:spPr>
        <p:txBody>
          <a:bodyPr/>
          <a:lstStyle/>
          <a:p>
            <a:r>
              <a:rPr lang="en-GB" altLang="en-US" dirty="0">
                <a:cs typeface="Arial"/>
              </a:rPr>
              <a:t>Edge LIDAR laser portion for LIBS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7B51FB-9E3F-456E-B227-D852FCE0FDE0}"/>
              </a:ext>
            </a:extLst>
          </p:cNvPr>
          <p:cNvGrpSpPr/>
          <p:nvPr/>
        </p:nvGrpSpPr>
        <p:grpSpPr>
          <a:xfrm>
            <a:off x="643931" y="2140985"/>
            <a:ext cx="7648876" cy="2184400"/>
            <a:chOff x="643931" y="2140985"/>
            <a:chExt cx="7648876" cy="2184400"/>
          </a:xfrm>
        </p:grpSpPr>
        <p:grpSp>
          <p:nvGrpSpPr>
            <p:cNvPr id="9261" name="Group 5">
              <a:extLst>
                <a:ext uri="{FF2B5EF4-FFF2-40B4-BE49-F238E27FC236}">
                  <a16:creationId xmlns:a16="http://schemas.microsoft.com/office/drawing/2014/main" id="{485C0E9D-C84D-4BB2-A981-58E5DBFA6C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3931" y="2140985"/>
              <a:ext cx="7559675" cy="2184400"/>
              <a:chOff x="-33189" y="2060848"/>
              <a:chExt cx="9177189" cy="2650852"/>
            </a:xfrm>
          </p:grpSpPr>
          <p:grpSp>
            <p:nvGrpSpPr>
              <p:cNvPr id="9262" name="Group 6">
                <a:extLst>
                  <a:ext uri="{FF2B5EF4-FFF2-40B4-BE49-F238E27FC236}">
                    <a16:creationId xmlns:a16="http://schemas.microsoft.com/office/drawing/2014/main" id="{7C3A02AA-F8EE-416C-BC55-9A7968DB7D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3189" y="2060848"/>
                <a:ext cx="9177189" cy="2650852"/>
                <a:chOff x="-33189" y="2060848"/>
                <a:chExt cx="9177189" cy="2650852"/>
              </a:xfrm>
            </p:grpSpPr>
            <p:pic>
              <p:nvPicPr>
                <p:cNvPr id="9288" name="Picture 4" descr="oct 8 inner aw">
                  <a:extLst>
                    <a:ext uri="{FF2B5EF4-FFF2-40B4-BE49-F238E27FC236}">
                      <a16:creationId xmlns:a16="http://schemas.microsoft.com/office/drawing/2014/main" id="{0EF883C0-09ED-4AFD-8387-6425F46CB0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152650"/>
                  <a:ext cx="9144000" cy="255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D1B5C079-20FC-4274-A567-ED2F82F262BD}"/>
                    </a:ext>
                  </a:extLst>
                </p:cNvPr>
                <p:cNvSpPr/>
                <p:nvPr/>
              </p:nvSpPr>
              <p:spPr>
                <a:xfrm>
                  <a:off x="-33189" y="2060848"/>
                  <a:ext cx="7629670" cy="229253"/>
                </a:xfrm>
                <a:custGeom>
                  <a:avLst/>
                  <a:gdLst>
                    <a:gd name="connsiteX0" fmla="*/ 19050 w 7629525"/>
                    <a:gd name="connsiteY0" fmla="*/ 114300 h 228600"/>
                    <a:gd name="connsiteX1" fmla="*/ 3105150 w 7629525"/>
                    <a:gd name="connsiteY1" fmla="*/ 228600 h 228600"/>
                    <a:gd name="connsiteX2" fmla="*/ 4724400 w 7629525"/>
                    <a:gd name="connsiteY2" fmla="*/ 228600 h 228600"/>
                    <a:gd name="connsiteX3" fmla="*/ 6515100 w 7629525"/>
                    <a:gd name="connsiteY3" fmla="*/ 161925 h 228600"/>
                    <a:gd name="connsiteX4" fmla="*/ 7629525 w 7629525"/>
                    <a:gd name="connsiteY4" fmla="*/ 66675 h 228600"/>
                    <a:gd name="connsiteX5" fmla="*/ 28575 w 7629525"/>
                    <a:gd name="connsiteY5" fmla="*/ 0 h 228600"/>
                    <a:gd name="connsiteX6" fmla="*/ 0 w 7629525"/>
                    <a:gd name="connsiteY6" fmla="*/ 161925 h 228600"/>
                    <a:gd name="connsiteX7" fmla="*/ 133350 w 7629525"/>
                    <a:gd name="connsiteY7" fmla="*/ 13335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29525" h="228600">
                      <a:moveTo>
                        <a:pt x="19050" y="114300"/>
                      </a:moveTo>
                      <a:lnTo>
                        <a:pt x="3105150" y="228600"/>
                      </a:lnTo>
                      <a:lnTo>
                        <a:pt x="4724400" y="228600"/>
                      </a:lnTo>
                      <a:lnTo>
                        <a:pt x="6515100" y="161925"/>
                      </a:lnTo>
                      <a:lnTo>
                        <a:pt x="7629525" y="66675"/>
                      </a:lnTo>
                      <a:lnTo>
                        <a:pt x="28575" y="0"/>
                      </a:lnTo>
                      <a:lnTo>
                        <a:pt x="0" y="161925"/>
                      </a:lnTo>
                      <a:lnTo>
                        <a:pt x="133350" y="133350"/>
                      </a:ln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 sz="1050" dirty="0">
                    <a:cs typeface="Arial"/>
                  </a:endParaRPr>
                </a:p>
              </p:txBody>
            </p:sp>
          </p:grpSp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729CFEA9-97E1-4E4E-8439-D90A85B9F9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9216" y="3079301"/>
                <a:ext cx="953949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14IWG1A</a:t>
                </a:r>
              </a:p>
            </p:txBody>
          </p:sp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D6E84884-DD97-437A-B46E-BCA292CB1B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4892" y="3080229"/>
                <a:ext cx="952500" cy="308234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14IWG1B</a:t>
                </a: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5F898A73-8DA8-406F-BA05-1079E339A8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5967" y="3129112"/>
                <a:ext cx="952500" cy="308234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14ING1C</a:t>
                </a:r>
              </a:p>
            </p:txBody>
          </p:sp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838E3655-BFDB-4AAA-A6B8-FFDE34544D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5429" y="3129112"/>
                <a:ext cx="952500" cy="3082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14ING1D</a:t>
                </a:r>
              </a:p>
            </p:txBody>
          </p:sp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D11636B1-BC98-45E4-B45C-78776C7EFD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17" y="3079301"/>
                <a:ext cx="953950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13ING1C</a:t>
                </a:r>
              </a:p>
            </p:txBody>
          </p:sp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BB7330CC-0491-43BE-AC30-BE6B793945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2399" y="3079301"/>
                <a:ext cx="952023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13ING1D</a:t>
                </a:r>
              </a:p>
            </p:txBody>
          </p:sp>
          <p:sp>
            <p:nvSpPr>
              <p:cNvPr id="16" name="Text Box 13">
                <a:extLst>
                  <a:ext uri="{FF2B5EF4-FFF2-40B4-BE49-F238E27FC236}">
                    <a16:creationId xmlns:a16="http://schemas.microsoft.com/office/drawing/2014/main" id="{F95B135C-AB26-4B39-AE1E-29511E8E00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3723" y="3164846"/>
                <a:ext cx="952023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15IWG1A</a:t>
                </a:r>
              </a:p>
            </p:txBody>
          </p:sp>
          <p:sp>
            <p:nvSpPr>
              <p:cNvPr id="17" name="Text Box 14">
                <a:extLst>
                  <a:ext uri="{FF2B5EF4-FFF2-40B4-BE49-F238E27FC236}">
                    <a16:creationId xmlns:a16="http://schemas.microsoft.com/office/drawing/2014/main" id="{9DFF25A2-CF67-44B7-977D-4B6DB3000F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5995" y="3152625"/>
                <a:ext cx="952023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15IWG1B</a:t>
                </a:r>
              </a:p>
            </p:txBody>
          </p:sp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E18C1C1B-7E9F-4245-93E8-B43A528B5D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2126" y="4136944"/>
                <a:ext cx="953949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14IWG3A</a:t>
                </a:r>
              </a:p>
            </p:txBody>
          </p:sp>
          <p:sp>
            <p:nvSpPr>
              <p:cNvPr id="19" name="Text Box 20">
                <a:extLst>
                  <a:ext uri="{FF2B5EF4-FFF2-40B4-BE49-F238E27FC236}">
                    <a16:creationId xmlns:a16="http://schemas.microsoft.com/office/drawing/2014/main" id="{C58807A7-730C-4FCF-8EA4-CAB50510AA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210" y="4137062"/>
                <a:ext cx="952023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14ING3B</a:t>
                </a:r>
              </a:p>
            </p:txBody>
          </p:sp>
          <p:sp>
            <p:nvSpPr>
              <p:cNvPr id="20" name="Text Box 21">
                <a:extLst>
                  <a:ext uri="{FF2B5EF4-FFF2-40B4-BE49-F238E27FC236}">
                    <a16:creationId xmlns:a16="http://schemas.microsoft.com/office/drawing/2014/main" id="{F241E298-B824-4E4E-A56C-5C1D5D1FF1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5188" y="4065782"/>
                <a:ext cx="952023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15IWG3A</a:t>
                </a:r>
                <a:endParaRPr lang="en-GB" altLang="en-US" sz="1050" dirty="0">
                  <a:cs typeface="Arial"/>
                </a:endParaRPr>
              </a:p>
            </p:txBody>
          </p:sp>
          <p:sp>
            <p:nvSpPr>
              <p:cNvPr id="22" name="Text Box 23">
                <a:extLst>
                  <a:ext uri="{FF2B5EF4-FFF2-40B4-BE49-F238E27FC236}">
                    <a16:creationId xmlns:a16="http://schemas.microsoft.com/office/drawing/2014/main" id="{316C7D04-09AC-42F6-BE82-8BF0D5B24E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222" y="4124842"/>
                <a:ext cx="953949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13ING3B</a:t>
                </a:r>
                <a:endParaRPr lang="en-GB" altLang="en-US" sz="1050" dirty="0">
                  <a:cs typeface="Arial"/>
                </a:endParaRPr>
              </a:p>
            </p:txBody>
          </p:sp>
          <p:sp>
            <p:nvSpPr>
              <p:cNvPr id="26" name="Text Box 5">
                <a:extLst>
                  <a:ext uri="{FF2B5EF4-FFF2-40B4-BE49-F238E27FC236}">
                    <a16:creationId xmlns:a16="http://schemas.microsoft.com/office/drawing/2014/main" id="{E1460D83-CF8B-45FA-AC73-93C397E12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9063" y="2361381"/>
                <a:ext cx="952023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LH14W</a:t>
                </a:r>
              </a:p>
            </p:txBody>
          </p:sp>
          <p:sp>
            <p:nvSpPr>
              <p:cNvPr id="27" name="Text Box 5">
                <a:extLst>
                  <a:ext uri="{FF2B5EF4-FFF2-40B4-BE49-F238E27FC236}">
                    <a16:creationId xmlns:a16="http://schemas.microsoft.com/office/drawing/2014/main" id="{346ECA46-AB8B-4608-AF2A-EAC17EA68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1343" y="2347896"/>
                <a:ext cx="952023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RH14W</a:t>
                </a:r>
              </a:p>
            </p:txBody>
          </p:sp>
          <p:sp>
            <p:nvSpPr>
              <p:cNvPr id="28" name="Text Box 5">
                <a:extLst>
                  <a:ext uri="{FF2B5EF4-FFF2-40B4-BE49-F238E27FC236}">
                    <a16:creationId xmlns:a16="http://schemas.microsoft.com/office/drawing/2014/main" id="{37894C72-F825-4A4A-B5F7-BA0C5A50F6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2307" y="2337719"/>
                <a:ext cx="952023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RH14N</a:t>
                </a:r>
              </a:p>
            </p:txBody>
          </p:sp>
          <p:sp>
            <p:nvSpPr>
              <p:cNvPr id="29" name="Text Box 5">
                <a:extLst>
                  <a:ext uri="{FF2B5EF4-FFF2-40B4-BE49-F238E27FC236}">
                    <a16:creationId xmlns:a16="http://schemas.microsoft.com/office/drawing/2014/main" id="{ED6C200F-A20C-4EA3-9CAC-B693C2575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3127" y="2360680"/>
                <a:ext cx="952500" cy="3082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LH14N</a:t>
                </a:r>
              </a:p>
            </p:txBody>
          </p:sp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AFE39122-7937-4FB6-9A00-B5E2C9DD1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6195" y="2319897"/>
                <a:ext cx="952023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LH15W</a:t>
                </a:r>
              </a:p>
            </p:txBody>
          </p:sp>
          <p:sp>
            <p:nvSpPr>
              <p:cNvPr id="31" name="Text Box 5">
                <a:extLst>
                  <a:ext uri="{FF2B5EF4-FFF2-40B4-BE49-F238E27FC236}">
                    <a16:creationId xmlns:a16="http://schemas.microsoft.com/office/drawing/2014/main" id="{56BE0436-C7DF-430D-92F9-C9BE51EE3E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2926" y="2245308"/>
                <a:ext cx="952023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RH15W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3B860097-C00E-4CDE-B836-53B18AA9B3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66058" y="2222495"/>
                <a:ext cx="952023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LH15N</a:t>
                </a:r>
                <a:endParaRPr lang="en-GB" altLang="en-US" sz="1050" dirty="0">
                  <a:cs typeface="Arial"/>
                </a:endParaRPr>
              </a:p>
            </p:txBody>
          </p:sp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id="{0EDFB5BC-156C-49B4-85D1-C855558327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3889" y="2172347"/>
                <a:ext cx="952023" cy="3081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RH15N</a:t>
                </a:r>
                <a:endParaRPr lang="en-GB" altLang="en-US" sz="1050" dirty="0">
                  <a:cs typeface="Arial"/>
                </a:endParaRPr>
              </a:p>
            </p:txBody>
          </p:sp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2FA6A3C7-1129-4303-BEC9-AA2015943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7498" y="2335071"/>
                <a:ext cx="953950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RH13N</a:t>
                </a:r>
              </a:p>
            </p:txBody>
          </p:sp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6C482F40-A27D-4923-9FF9-240FD69737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425" y="2335013"/>
                <a:ext cx="953949" cy="308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050" dirty="0">
                    <a:latin typeface="Arial"/>
                    <a:cs typeface="Arial"/>
                  </a:rPr>
                  <a:t>LH13N</a:t>
                </a:r>
              </a:p>
            </p:txBody>
          </p:sp>
        </p:grpSp>
        <p:sp>
          <p:nvSpPr>
            <p:cNvPr id="2" name="Text Box 11">
              <a:extLst>
                <a:ext uri="{FF2B5EF4-FFF2-40B4-BE49-F238E27FC236}">
                  <a16:creationId xmlns:a16="http://schemas.microsoft.com/office/drawing/2014/main" id="{1BFF2171-7759-41B7-8017-EBB4228FB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6845" y="2850655"/>
              <a:ext cx="785813" cy="25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>
                  <a:latin typeface="Arial"/>
                  <a:cs typeface="Arial"/>
                </a:rPr>
                <a:t>15ING1C</a:t>
              </a:r>
              <a:endParaRPr lang="en-GB" altLang="en-US" sz="1050" dirty="0">
                <a:cs typeface="Arial"/>
              </a:endParaRPr>
            </a:p>
          </p:txBody>
        </p:sp>
        <p:sp>
          <p:nvSpPr>
            <p:cNvPr id="4" name="Text Box 12">
              <a:extLst>
                <a:ext uri="{FF2B5EF4-FFF2-40B4-BE49-F238E27FC236}">
                  <a16:creationId xmlns:a16="http://schemas.microsoft.com/office/drawing/2014/main" id="{7464B3FA-DC28-481E-BFB9-01EB69442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8582" y="2850655"/>
              <a:ext cx="784225" cy="25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>
                  <a:latin typeface="Arial"/>
                  <a:cs typeface="Arial"/>
                </a:rPr>
                <a:t>15ING1D</a:t>
              </a:r>
              <a:endParaRPr lang="en-GB" altLang="en-US" sz="1050" dirty="0">
                <a:cs typeface="Arial"/>
              </a:endParaRPr>
            </a:p>
          </p:txBody>
        </p:sp>
        <p:sp>
          <p:nvSpPr>
            <p:cNvPr id="5" name="Text Box 23">
              <a:extLst>
                <a:ext uri="{FF2B5EF4-FFF2-40B4-BE49-F238E27FC236}">
                  <a16:creationId xmlns:a16="http://schemas.microsoft.com/office/drawing/2014/main" id="{13CD65CD-60BD-4914-A7E4-F45A898A1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7365" y="3581303"/>
              <a:ext cx="785812" cy="2539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>
                  <a:latin typeface="Arial"/>
                  <a:cs typeface="Arial"/>
                </a:rPr>
                <a:t>15NG3B</a:t>
              </a:r>
              <a:endParaRPr lang="en-GB" altLang="en-US" sz="1050" dirty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5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2">
            <a:extLst>
              <a:ext uri="{FF2B5EF4-FFF2-40B4-BE49-F238E27FC236}">
                <a16:creationId xmlns:a16="http://schemas.microsoft.com/office/drawing/2014/main" id="{492E0582-3AAA-48F8-ABBC-A32F12ECB8C6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1763872"/>
            <a:ext cx="5826125" cy="4513263"/>
            <a:chOff x="181" y="1117"/>
            <a:chExt cx="3670" cy="2843"/>
          </a:xfrm>
        </p:grpSpPr>
        <p:pic>
          <p:nvPicPr>
            <p:cNvPr id="4103" name="Picture 4" descr="after8">
              <a:extLst>
                <a:ext uri="{FF2B5EF4-FFF2-40B4-BE49-F238E27FC236}">
                  <a16:creationId xmlns:a16="http://schemas.microsoft.com/office/drawing/2014/main" id="{10AB100E-3DDD-4AE9-BC89-632E15A23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117"/>
              <a:ext cx="2559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Line 9">
              <a:extLst>
                <a:ext uri="{FF2B5EF4-FFF2-40B4-BE49-F238E27FC236}">
                  <a16:creationId xmlns:a16="http://schemas.microsoft.com/office/drawing/2014/main" id="{A5934DA9-76DB-4645-8EC6-B336DF984D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0" y="2269"/>
              <a:ext cx="1054" cy="9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Text Box 10">
              <a:extLst>
                <a:ext uri="{FF2B5EF4-FFF2-40B4-BE49-F238E27FC236}">
                  <a16:creationId xmlns:a16="http://schemas.microsoft.com/office/drawing/2014/main" id="{F60287A1-8855-4080-9A74-57E6DFEF8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3210"/>
              <a:ext cx="146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Location of LIDAR laser spot (HeNe alignment laser shown)</a:t>
              </a:r>
            </a:p>
          </p:txBody>
        </p:sp>
      </p:grpSp>
      <p:sp>
        <p:nvSpPr>
          <p:cNvPr id="4099" name="Rectangle 11">
            <a:extLst>
              <a:ext uri="{FF2B5EF4-FFF2-40B4-BE49-F238E27FC236}">
                <a16:creationId xmlns:a16="http://schemas.microsoft.com/office/drawing/2014/main" id="{B562F864-D5F9-4241-946C-2531BF3B5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Laser spot on tile 1 2007</a:t>
            </a:r>
            <a:br>
              <a:rPr lang="en-GB" altLang="en-US" dirty="0"/>
            </a:br>
            <a:r>
              <a:rPr lang="en-GB" altLang="en-US" dirty="0">
                <a:cs typeface="Arial"/>
              </a:rPr>
              <a:t>Note mirrored image from IVIS</a:t>
            </a:r>
          </a:p>
        </p:txBody>
      </p:sp>
      <p:sp>
        <p:nvSpPr>
          <p:cNvPr id="4100" name="TextBox 1">
            <a:extLst>
              <a:ext uri="{FF2B5EF4-FFF2-40B4-BE49-F238E27FC236}">
                <a16:creationId xmlns:a16="http://schemas.microsoft.com/office/drawing/2014/main" id="{F2DE9731-328B-4F08-A149-2107A32CF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579688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Arial"/>
                <a:cs typeface="Arial"/>
              </a:rPr>
              <a:t>14ING1C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4101" name="TextBox 9">
            <a:extLst>
              <a:ext uri="{FF2B5EF4-FFF2-40B4-BE49-F238E27FC236}">
                <a16:creationId xmlns:a16="http://schemas.microsoft.com/office/drawing/2014/main" id="{408C90B1-5705-4387-A07D-EDB9E046E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2052638"/>
            <a:ext cx="151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Apron/HFGC</a:t>
            </a:r>
          </a:p>
        </p:txBody>
      </p:sp>
      <p:sp>
        <p:nvSpPr>
          <p:cNvPr id="4102" name="TextBox 1">
            <a:extLst>
              <a:ext uri="{FF2B5EF4-FFF2-40B4-BE49-F238E27FC236}">
                <a16:creationId xmlns:a16="http://schemas.microsoft.com/office/drawing/2014/main" id="{32A47667-E617-425C-8D33-1F79B46F8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160" y="5139857"/>
            <a:ext cx="55497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 dirty="0">
                <a:latin typeface="Arial"/>
                <a:cs typeface="Arial"/>
              </a:rPr>
              <a:t>IVIS image is mirrored in vertical axis (confirmed with S. Cramp)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GB" altLang="en-US" sz="1800" dirty="0">
                <a:latin typeface="Arial"/>
                <a:cs typeface="Arial"/>
              </a:rPr>
              <a:t>Need DO line of sight for final check.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8BA26FC-8390-49A6-909B-886A35E59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791" y="2579688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Arial"/>
                <a:cs typeface="Arial"/>
              </a:rPr>
              <a:t>14IWG1B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7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83033D9-A056-49C9-A6E8-8C63473BB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836613"/>
            <a:ext cx="7727950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61246948-F36A-497C-A7A0-1702DB0ABC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564" y="79081"/>
            <a:ext cx="8893175" cy="1148594"/>
          </a:xfrm>
        </p:spPr>
        <p:txBody>
          <a:bodyPr/>
          <a:lstStyle/>
          <a:p>
            <a:pPr eaLnBrk="1" hangingPunct="1"/>
            <a:r>
              <a:rPr lang="fi-FI" altLang="en-US" sz="4000" dirty="0"/>
              <a:t>14IN G1C (2005-2009)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D5A229-8110-493F-B265-BC4989B1EC42}"/>
              </a:ext>
            </a:extLst>
          </p:cNvPr>
          <p:cNvSpPr/>
          <p:nvPr/>
        </p:nvSpPr>
        <p:spPr>
          <a:xfrm>
            <a:off x="5867400" y="1052513"/>
            <a:ext cx="576263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C93F35-866A-4EF5-ABD5-7403C869B8AE}"/>
              </a:ext>
            </a:extLst>
          </p:cNvPr>
          <p:cNvSpPr/>
          <p:nvPr/>
        </p:nvSpPr>
        <p:spPr>
          <a:xfrm>
            <a:off x="5902325" y="1482725"/>
            <a:ext cx="574675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0E9A4C-D1CC-4680-BCB2-1C6F71541B88}"/>
              </a:ext>
            </a:extLst>
          </p:cNvPr>
          <p:cNvSpPr/>
          <p:nvPr/>
        </p:nvSpPr>
        <p:spPr>
          <a:xfrm>
            <a:off x="5902325" y="1833563"/>
            <a:ext cx="574675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3A3B79-B435-4F2B-AB3C-81BDB6ACC8C3}"/>
              </a:ext>
            </a:extLst>
          </p:cNvPr>
          <p:cNvSpPr/>
          <p:nvPr/>
        </p:nvSpPr>
        <p:spPr>
          <a:xfrm>
            <a:off x="5902325" y="2439988"/>
            <a:ext cx="574675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38A741-83A5-4F6E-A3F5-67BC0C7F80D4}"/>
              </a:ext>
            </a:extLst>
          </p:cNvPr>
          <p:cNvSpPr/>
          <p:nvPr/>
        </p:nvSpPr>
        <p:spPr>
          <a:xfrm>
            <a:off x="5902325" y="3159125"/>
            <a:ext cx="574675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957AEE-7C52-4CA4-B345-5DBB9D2E5C39}"/>
              </a:ext>
            </a:extLst>
          </p:cNvPr>
          <p:cNvSpPr/>
          <p:nvPr/>
        </p:nvSpPr>
        <p:spPr>
          <a:xfrm>
            <a:off x="5902325" y="3735388"/>
            <a:ext cx="574675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45F234-57BB-4346-95E3-E3CE5D63C530}"/>
              </a:ext>
            </a:extLst>
          </p:cNvPr>
          <p:cNvSpPr/>
          <p:nvPr/>
        </p:nvSpPr>
        <p:spPr>
          <a:xfrm>
            <a:off x="5902325" y="4365625"/>
            <a:ext cx="574675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618907-AEC8-40BF-99CD-C99D5D460F70}"/>
              </a:ext>
            </a:extLst>
          </p:cNvPr>
          <p:cNvSpPr/>
          <p:nvPr/>
        </p:nvSpPr>
        <p:spPr>
          <a:xfrm>
            <a:off x="5902325" y="5013325"/>
            <a:ext cx="574675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8E30AB-472A-47C1-97FE-A420A1D2CDB5}"/>
              </a:ext>
            </a:extLst>
          </p:cNvPr>
          <p:cNvSpPr/>
          <p:nvPr/>
        </p:nvSpPr>
        <p:spPr>
          <a:xfrm>
            <a:off x="5902325" y="5732463"/>
            <a:ext cx="574675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133" name="TextBox 15">
            <a:extLst>
              <a:ext uri="{FF2B5EF4-FFF2-40B4-BE49-F238E27FC236}">
                <a16:creationId xmlns:a16="http://schemas.microsoft.com/office/drawing/2014/main" id="{DCB46AB6-A042-475A-9DE8-642C3D440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592613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134" name="TextBox 16">
            <a:extLst>
              <a:ext uri="{FF2B5EF4-FFF2-40B4-BE49-F238E27FC236}">
                <a16:creationId xmlns:a16="http://schemas.microsoft.com/office/drawing/2014/main" id="{C16BD597-BCB7-4C57-95BC-22BEB703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193833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>
                <a:solidFill>
                  <a:srgbClr val="FF0000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5135" name="TextBox 17">
            <a:extLst>
              <a:ext uri="{FF2B5EF4-FFF2-40B4-BE49-F238E27FC236}">
                <a16:creationId xmlns:a16="http://schemas.microsoft.com/office/drawing/2014/main" id="{6D2ECF47-A832-40AC-8735-23E4E4881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15859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5136" name="TextBox 18">
            <a:extLst>
              <a:ext uri="{FF2B5EF4-FFF2-40B4-BE49-F238E27FC236}">
                <a16:creationId xmlns:a16="http://schemas.microsoft.com/office/drawing/2014/main" id="{E280D61E-8CFC-479A-8338-8044406C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25447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5137" name="TextBox 19">
            <a:extLst>
              <a:ext uri="{FF2B5EF4-FFF2-40B4-BE49-F238E27FC236}">
                <a16:creationId xmlns:a16="http://schemas.microsoft.com/office/drawing/2014/main" id="{CB30EFC3-B17C-4807-9F41-FDDF6FE70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2432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5138" name="TextBox 20">
            <a:extLst>
              <a:ext uri="{FF2B5EF4-FFF2-40B4-BE49-F238E27FC236}">
                <a16:creationId xmlns:a16="http://schemas.microsoft.com/office/drawing/2014/main" id="{DBFB3721-C553-4454-AE8A-076898263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3838575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5139" name="TextBox 21">
            <a:extLst>
              <a:ext uri="{FF2B5EF4-FFF2-40B4-BE49-F238E27FC236}">
                <a16:creationId xmlns:a16="http://schemas.microsoft.com/office/drawing/2014/main" id="{64588BEA-0F2C-405C-AC1D-DF75057A4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44688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5140" name="TextBox 22">
            <a:extLst>
              <a:ext uri="{FF2B5EF4-FFF2-40B4-BE49-F238E27FC236}">
                <a16:creationId xmlns:a16="http://schemas.microsoft.com/office/drawing/2014/main" id="{B79A862C-88AE-40AB-AF0E-7FCA40B27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51165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141" name="TextBox 23">
            <a:extLst>
              <a:ext uri="{FF2B5EF4-FFF2-40B4-BE49-F238E27FC236}">
                <a16:creationId xmlns:a16="http://schemas.microsoft.com/office/drawing/2014/main" id="{D6EDBF2D-DDB9-430F-9417-369E0C1B6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1155700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>
                <a:solidFill>
                  <a:srgbClr val="FF0000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5142" name="Text Box 22">
            <a:extLst>
              <a:ext uri="{FF2B5EF4-FFF2-40B4-BE49-F238E27FC236}">
                <a16:creationId xmlns:a16="http://schemas.microsoft.com/office/drawing/2014/main" id="{6A783A23-F7BF-4B1D-8EA6-7D6A12F8A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092825"/>
            <a:ext cx="344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4853-94B3-404B-9654-3AB509E9C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A5241845-E8AF-4730-8DFC-CACCC433E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54" y="189130"/>
            <a:ext cx="9032692" cy="647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>
            <a:extLst>
              <a:ext uri="{FF2B5EF4-FFF2-40B4-BE49-F238E27FC236}">
                <a16:creationId xmlns:a16="http://schemas.microsoft.com/office/drawing/2014/main" id="{376A85E6-2421-4F72-B5EA-0FD4E64F577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942138" y="2643188"/>
            <a:ext cx="302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Numbered in LH&amp;RH pairs from 1-ON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C70BDEC-6849-4445-8A9E-877FC4EEC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444E5B36-C99B-4F93-B259-EE10ADD1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33" y="200025"/>
            <a:ext cx="8991534" cy="645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0F7778-16D4-4375-91CF-709D939CC254}"/>
              </a:ext>
            </a:extLst>
          </p:cNvPr>
          <p:cNvSpPr/>
          <p:nvPr/>
        </p:nvSpPr>
        <p:spPr>
          <a:xfrm>
            <a:off x="2411413" y="3176588"/>
            <a:ext cx="46037" cy="1079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3" name="TextBox 7">
            <a:extLst>
              <a:ext uri="{FF2B5EF4-FFF2-40B4-BE49-F238E27FC236}">
                <a16:creationId xmlns:a16="http://schemas.microsoft.com/office/drawing/2014/main" id="{E144FD94-DC34-4DB3-AFD8-CFD7C3CD3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746375"/>
            <a:ext cx="1165225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14ING1C 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HFGC RH14N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04706A-E75A-4A7E-9CF7-959F192E6443}"/>
              </a:ext>
            </a:extLst>
          </p:cNvPr>
          <p:cNvSpPr/>
          <p:nvPr/>
        </p:nvSpPr>
        <p:spPr>
          <a:xfrm>
            <a:off x="2473325" y="3184525"/>
            <a:ext cx="53975" cy="1000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0E8B5E8-4DCD-4010-BC10-F8BB0CBC7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AF6CE719-19DA-46DF-A6FD-3B3BD4C9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32" y="200025"/>
            <a:ext cx="8991536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CD674D-02B2-4823-A176-AD699A682E09}"/>
              </a:ext>
            </a:extLst>
          </p:cNvPr>
          <p:cNvSpPr/>
          <p:nvPr/>
        </p:nvSpPr>
        <p:spPr>
          <a:xfrm>
            <a:off x="2339975" y="3068638"/>
            <a:ext cx="576263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97" name="TextBox 2">
            <a:extLst>
              <a:ext uri="{FF2B5EF4-FFF2-40B4-BE49-F238E27FC236}">
                <a16:creationId xmlns:a16="http://schemas.microsoft.com/office/drawing/2014/main" id="{FCBF4CF7-5887-4F99-85A7-1A023B3FE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5" y="2790825"/>
            <a:ext cx="2268538" cy="831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/>
              <a:t>Initial conclusion: No in-vessel wiring at this location.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/>
              <a:t>Other locations may be possible.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5735B52-59E0-443D-A0CA-578821926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-6350"/>
            <a:ext cx="8229600" cy="646113"/>
          </a:xfrm>
        </p:spPr>
        <p:txBody>
          <a:bodyPr/>
          <a:lstStyle/>
          <a:p>
            <a:r>
              <a:rPr lang="en-GB" altLang="en-US"/>
              <a:t>Tile spares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4BC7348-808F-4101-8CA3-FC4EF79DC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30738"/>
              </p:ext>
            </p:extLst>
          </p:nvPr>
        </p:nvGraphicFramePr>
        <p:xfrm>
          <a:off x="431800" y="585788"/>
          <a:ext cx="8424863" cy="355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8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868">
                <a:tc>
                  <a:txBody>
                    <a:bodyPr/>
                    <a:lstStyle/>
                    <a:p>
                      <a:r>
                        <a:rPr lang="en-GB" sz="1400" dirty="0"/>
                        <a:t>Tile 1 type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Drawing number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Location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Comments/location checked</a:t>
                      </a: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50">
                <a:tc>
                  <a:txBody>
                    <a:bodyPr/>
                    <a:lstStyle/>
                    <a:p>
                      <a:r>
                        <a:rPr lang="en-GB" sz="1400" dirty="0"/>
                        <a:t>Type 1A</a:t>
                      </a:r>
                    </a:p>
                  </a:txBody>
                  <a:tcPr marL="91439" marR="91439"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W62051101</a:t>
                      </a:r>
                      <a:endParaRPr lang="en-GB" sz="1400" dirty="0"/>
                    </a:p>
                  </a:txBody>
                  <a:tcPr marL="91439" marR="91439"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JBON/Shelf 01/01</a:t>
                      </a:r>
                    </a:p>
                  </a:txBody>
                  <a:tcPr marL="91439" marR="91439"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ID = G1A-R1</a:t>
                      </a:r>
                    </a:p>
                  </a:txBody>
                  <a:tcPr marL="91439" marR="91439" marT="45705" marB="4570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18">
                <a:tc>
                  <a:txBody>
                    <a:bodyPr/>
                    <a:lstStyle/>
                    <a:p>
                      <a:r>
                        <a:rPr lang="en-GB" sz="1400" dirty="0"/>
                        <a:t>Type 1B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W62051201</a:t>
                      </a:r>
                      <a:endParaRPr lang="en-GB" sz="14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JBON/Shelf 01/01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ID = 1 (Also 2)</a:t>
                      </a: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302">
                <a:tc>
                  <a:txBody>
                    <a:bodyPr/>
                    <a:lstStyle/>
                    <a:p>
                      <a:r>
                        <a:rPr lang="en-GB" sz="1400" dirty="0"/>
                        <a:t>Type 1C</a:t>
                      </a:r>
                    </a:p>
                  </a:txBody>
                  <a:tcPr marL="91439" marR="91439"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W62051301</a:t>
                      </a:r>
                      <a:endParaRPr lang="en-GB" sz="1400" dirty="0"/>
                    </a:p>
                  </a:txBody>
                  <a:tcPr marL="91439" marR="91439"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----</a:t>
                      </a:r>
                    </a:p>
                  </a:txBody>
                  <a:tcPr marL="91439" marR="91439"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 clean spares. </a:t>
                      </a:r>
                    </a:p>
                    <a:p>
                      <a:r>
                        <a:rPr lang="en-GB" sz="1400" dirty="0"/>
                        <a:t>No exposed spares – all G1C tiles removed have been cut up for analysis.</a:t>
                      </a:r>
                    </a:p>
                  </a:txBody>
                  <a:tcPr marL="91439" marR="91439" marT="45705" marB="4570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18">
                <a:tc>
                  <a:txBody>
                    <a:bodyPr/>
                    <a:lstStyle/>
                    <a:p>
                      <a:r>
                        <a:rPr lang="en-GB" sz="1400" dirty="0"/>
                        <a:t>Type 1 D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W62051401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JBON/Shelf 01/01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ID = 5 (Also G1D-R1, G1D-R2, 1, 4)</a:t>
                      </a: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18">
                <a:tc>
                  <a:txBody>
                    <a:bodyPr/>
                    <a:lstStyle/>
                    <a:p>
                      <a:r>
                        <a:rPr lang="en-GB" sz="1400" dirty="0"/>
                        <a:t>HFGC RH</a:t>
                      </a:r>
                    </a:p>
                  </a:txBody>
                  <a:tcPr marL="91439" marR="91439"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F63000001</a:t>
                      </a:r>
                    </a:p>
                  </a:txBody>
                  <a:tcPr marL="91439" marR="91439"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JBON/Shelf 01/</a:t>
                      </a:r>
                      <a:r>
                        <a:rPr lang="en-GB" sz="1400" dirty="0" err="1"/>
                        <a:t>nn</a:t>
                      </a:r>
                      <a:endParaRPr lang="en-GB" sz="1400" dirty="0"/>
                    </a:p>
                  </a:txBody>
                  <a:tcPr marL="91439" marR="91439"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ID = RH25N</a:t>
                      </a:r>
                    </a:p>
                    <a:p>
                      <a:pPr lvl="0">
                        <a:buNone/>
                      </a:pPr>
                      <a:r>
                        <a:rPr lang="en-GB" sz="1400" dirty="0"/>
                        <a:t>Double check: Fits all RH locations (W &amp; N)</a:t>
                      </a:r>
                    </a:p>
                  </a:txBody>
                  <a:tcPr marL="91439" marR="91439" marT="45705" marB="4570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r>
                        <a:rPr lang="en-GB" sz="1400" dirty="0"/>
                        <a:t>HFGC LH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F63000002</a:t>
                      </a:r>
                      <a:endParaRPr lang="en-GB" sz="14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----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 clean spares.</a:t>
                      </a:r>
                    </a:p>
                    <a:p>
                      <a:endParaRPr lang="en-GB" sz="1400" dirty="0"/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261" name="Group 5">
            <a:extLst>
              <a:ext uri="{FF2B5EF4-FFF2-40B4-BE49-F238E27FC236}">
                <a16:creationId xmlns:a16="http://schemas.microsoft.com/office/drawing/2014/main" id="{485C0E9D-C84D-4BB2-A981-58E5DBFA6C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4213" y="4245716"/>
            <a:ext cx="7559675" cy="2184400"/>
            <a:chOff x="-33189" y="2060848"/>
            <a:chExt cx="9177189" cy="2650852"/>
          </a:xfrm>
        </p:grpSpPr>
        <p:grpSp>
          <p:nvGrpSpPr>
            <p:cNvPr id="9262" name="Group 6">
              <a:extLst>
                <a:ext uri="{FF2B5EF4-FFF2-40B4-BE49-F238E27FC236}">
                  <a16:creationId xmlns:a16="http://schemas.microsoft.com/office/drawing/2014/main" id="{7C3A02AA-F8EE-416C-BC55-9A7968DB7D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3189" y="2060848"/>
              <a:ext cx="9177189" cy="2650852"/>
              <a:chOff x="-33189" y="2060848"/>
              <a:chExt cx="9177189" cy="2650852"/>
            </a:xfrm>
          </p:grpSpPr>
          <p:pic>
            <p:nvPicPr>
              <p:cNvPr id="9288" name="Picture 4" descr="oct 8 inner aw">
                <a:extLst>
                  <a:ext uri="{FF2B5EF4-FFF2-40B4-BE49-F238E27FC236}">
                    <a16:creationId xmlns:a16="http://schemas.microsoft.com/office/drawing/2014/main" id="{0EF883C0-09ED-4AFD-8387-6425F46CB0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52650"/>
                <a:ext cx="9144000" cy="2559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1B5C079-20FC-4274-A567-ED2F82F262BD}"/>
                  </a:ext>
                </a:extLst>
              </p:cNvPr>
              <p:cNvSpPr/>
              <p:nvPr/>
            </p:nvSpPr>
            <p:spPr>
              <a:xfrm>
                <a:off x="-33189" y="2060848"/>
                <a:ext cx="7629670" cy="229253"/>
              </a:xfrm>
              <a:custGeom>
                <a:avLst/>
                <a:gdLst>
                  <a:gd name="connsiteX0" fmla="*/ 19050 w 7629525"/>
                  <a:gd name="connsiteY0" fmla="*/ 114300 h 228600"/>
                  <a:gd name="connsiteX1" fmla="*/ 3105150 w 7629525"/>
                  <a:gd name="connsiteY1" fmla="*/ 228600 h 228600"/>
                  <a:gd name="connsiteX2" fmla="*/ 4724400 w 7629525"/>
                  <a:gd name="connsiteY2" fmla="*/ 228600 h 228600"/>
                  <a:gd name="connsiteX3" fmla="*/ 6515100 w 7629525"/>
                  <a:gd name="connsiteY3" fmla="*/ 161925 h 228600"/>
                  <a:gd name="connsiteX4" fmla="*/ 7629525 w 7629525"/>
                  <a:gd name="connsiteY4" fmla="*/ 66675 h 228600"/>
                  <a:gd name="connsiteX5" fmla="*/ 28575 w 7629525"/>
                  <a:gd name="connsiteY5" fmla="*/ 0 h 228600"/>
                  <a:gd name="connsiteX6" fmla="*/ 0 w 7629525"/>
                  <a:gd name="connsiteY6" fmla="*/ 161925 h 228600"/>
                  <a:gd name="connsiteX7" fmla="*/ 133350 w 7629525"/>
                  <a:gd name="connsiteY7" fmla="*/ 13335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9525" h="228600">
                    <a:moveTo>
                      <a:pt x="19050" y="114300"/>
                    </a:moveTo>
                    <a:lnTo>
                      <a:pt x="3105150" y="228600"/>
                    </a:lnTo>
                    <a:lnTo>
                      <a:pt x="4724400" y="228600"/>
                    </a:lnTo>
                    <a:lnTo>
                      <a:pt x="6515100" y="161925"/>
                    </a:lnTo>
                    <a:lnTo>
                      <a:pt x="7629525" y="66675"/>
                    </a:lnTo>
                    <a:lnTo>
                      <a:pt x="28575" y="0"/>
                    </a:lnTo>
                    <a:lnTo>
                      <a:pt x="0" y="161925"/>
                    </a:lnTo>
                    <a:lnTo>
                      <a:pt x="133350" y="133350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1050"/>
              </a:p>
            </p:txBody>
          </p:sp>
        </p:grp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729CFEA9-97E1-4E4E-8439-D90A85B9F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9216" y="3079301"/>
              <a:ext cx="953949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>
                  <a:highlight>
                    <a:srgbClr val="00FFFF"/>
                  </a:highlight>
                </a:rPr>
                <a:t>14IWG1A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D6E84884-DD97-437A-B46E-BCA292CB1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892" y="3080229"/>
              <a:ext cx="952500" cy="308234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>
                  <a:highlight>
                    <a:srgbClr val="00FFFF"/>
                  </a:highlight>
                </a:rPr>
                <a:t>14IWG1B</a:t>
              </a: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5F898A73-8DA8-406F-BA05-1079E339A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5967" y="3129112"/>
              <a:ext cx="952500" cy="308234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/>
          </p:spPr>
          <p:txBody>
            <a:bodyPr anchor="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>
                  <a:latin typeface="Arial"/>
                  <a:cs typeface="Arial"/>
                </a:rPr>
                <a:t>14ING1C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838E3655-BFDB-4AAA-A6B8-FFDE3454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429" y="3129112"/>
              <a:ext cx="952500" cy="3082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>
                  <a:highlight>
                    <a:srgbClr val="00FFFF"/>
                  </a:highlight>
                </a:rPr>
                <a:t>14ING1D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D11636B1-BC98-45E4-B45C-78776C7EF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7" y="3079301"/>
              <a:ext cx="953950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/>
                <a:t>13ING1C</a:t>
              </a: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BB7330CC-0491-43BE-AC30-BE6B79394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399" y="3079301"/>
              <a:ext cx="952023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/>
                <a:t>13ING1D</a:t>
              </a:r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F95B135C-AB26-4B39-AE1E-29511E8E0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3723" y="3164846"/>
              <a:ext cx="952023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/>
                <a:t>15IWG1A</a:t>
              </a: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9DFF25A2-CF67-44B7-977D-4B6DB3000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5995" y="3152625"/>
              <a:ext cx="952023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/>
                <a:t>15IWG1B</a:t>
              </a: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E18C1C1B-7E9F-4245-93E8-B43A528B5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126" y="4136944"/>
              <a:ext cx="953949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/>
                <a:t>14IWG3A</a:t>
              </a: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C58807A7-730C-4FCF-8EA4-CAB50510A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210" y="4137062"/>
              <a:ext cx="952023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/>
                <a:t>14ING3B</a:t>
              </a: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F241E298-B824-4E4E-A56C-5C1D5D1FF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5188" y="4065782"/>
              <a:ext cx="952023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>
                  <a:latin typeface="Arial"/>
                  <a:cs typeface="Arial"/>
                </a:rPr>
                <a:t>15IWG3A</a:t>
              </a:r>
              <a:endParaRPr lang="en-GB" altLang="en-US" sz="1050" dirty="0"/>
            </a:p>
          </p:txBody>
        </p:sp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316C7D04-09AC-42F6-BE82-8BF0D5B24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22" y="4124842"/>
              <a:ext cx="953949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50" dirty="0">
                  <a:latin typeface="Arial"/>
                  <a:cs typeface="Arial"/>
                </a:rPr>
                <a:t>13ING3B</a:t>
              </a:r>
              <a:endParaRPr lang="en-GB" altLang="en-US" sz="1050" dirty="0"/>
            </a:p>
          </p:txBody>
        </p:sp>
        <p:sp>
          <p:nvSpPr>
            <p:cNvPr id="26" name="Text Box 5">
              <a:extLst>
                <a:ext uri="{FF2B5EF4-FFF2-40B4-BE49-F238E27FC236}">
                  <a16:creationId xmlns:a16="http://schemas.microsoft.com/office/drawing/2014/main" id="{E1460D83-CF8B-45FA-AC73-93C397E1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9063" y="2361381"/>
              <a:ext cx="952023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0" dirty="0"/>
                <a:t>LH14W</a:t>
              </a:r>
            </a:p>
          </p:txBody>
        </p:sp>
        <p:sp>
          <p:nvSpPr>
            <p:cNvPr id="27" name="Text Box 5">
              <a:extLst>
                <a:ext uri="{FF2B5EF4-FFF2-40B4-BE49-F238E27FC236}">
                  <a16:creationId xmlns:a16="http://schemas.microsoft.com/office/drawing/2014/main" id="{346ECA46-AB8B-4608-AF2A-EAC17EA68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1343" y="2347896"/>
              <a:ext cx="952023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0" dirty="0">
                  <a:highlight>
                    <a:srgbClr val="00FFFF"/>
                  </a:highlight>
                </a:rPr>
                <a:t>RH14W</a:t>
              </a:r>
            </a:p>
          </p:txBody>
        </p:sp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37894C72-F825-4A4A-B5F7-BA0C5A50F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2307" y="2337719"/>
              <a:ext cx="952023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0" dirty="0"/>
                <a:t>RH14N</a:t>
              </a:r>
            </a:p>
          </p:txBody>
        </p:sp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ED6C200F-A20C-4EA3-9CAC-B693C2575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127" y="2360680"/>
              <a:ext cx="952500" cy="3082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0" dirty="0"/>
                <a:t>LH14N</a:t>
              </a:r>
            </a:p>
          </p:txBody>
        </p:sp>
        <p:sp>
          <p:nvSpPr>
            <p:cNvPr id="30" name="Text Box 5">
              <a:extLst>
                <a:ext uri="{FF2B5EF4-FFF2-40B4-BE49-F238E27FC236}">
                  <a16:creationId xmlns:a16="http://schemas.microsoft.com/office/drawing/2014/main" id="{AFE39122-7937-4FB6-9A00-B5E2C9DD1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6195" y="2319897"/>
              <a:ext cx="952023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0" dirty="0"/>
                <a:t>LH15W</a:t>
              </a:r>
            </a:p>
          </p:txBody>
        </p:sp>
        <p:sp>
          <p:nvSpPr>
            <p:cNvPr id="31" name="Text Box 5">
              <a:extLst>
                <a:ext uri="{FF2B5EF4-FFF2-40B4-BE49-F238E27FC236}">
                  <a16:creationId xmlns:a16="http://schemas.microsoft.com/office/drawing/2014/main" id="{56BE0436-C7DF-430D-92F9-C9BE51EE3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926" y="2245308"/>
              <a:ext cx="952023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0" dirty="0"/>
                <a:t>RH15W</a:t>
              </a:r>
            </a:p>
          </p:txBody>
        </p:sp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3B860097-C00E-4CDE-B836-53B18AA9B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6058" y="2222495"/>
              <a:ext cx="952023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0" dirty="0">
                  <a:latin typeface="Arial"/>
                  <a:cs typeface="Arial"/>
                </a:rPr>
                <a:t>LH15N</a:t>
              </a:r>
              <a:endParaRPr lang="en-GB" altLang="en-US" sz="1050" dirty="0"/>
            </a:p>
          </p:txBody>
        </p:sp>
        <p:sp>
          <p:nvSpPr>
            <p:cNvPr id="33" name="Text Box 5">
              <a:extLst>
                <a:ext uri="{FF2B5EF4-FFF2-40B4-BE49-F238E27FC236}">
                  <a16:creationId xmlns:a16="http://schemas.microsoft.com/office/drawing/2014/main" id="{0EDFB5BC-156C-49B4-85D1-C85555832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3889" y="2172347"/>
              <a:ext cx="952023" cy="3081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0" dirty="0">
                  <a:latin typeface="Arial"/>
                  <a:cs typeface="Arial"/>
                </a:rPr>
                <a:t>RH15N</a:t>
              </a:r>
              <a:endParaRPr lang="en-GB" altLang="en-US" sz="1050" dirty="0"/>
            </a:p>
          </p:txBody>
        </p:sp>
        <p:sp>
          <p:nvSpPr>
            <p:cNvPr id="34" name="Text Box 5">
              <a:extLst>
                <a:ext uri="{FF2B5EF4-FFF2-40B4-BE49-F238E27FC236}">
                  <a16:creationId xmlns:a16="http://schemas.microsoft.com/office/drawing/2014/main" id="{2FA6A3C7-1129-4303-BEC9-AA2015943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7498" y="2335071"/>
              <a:ext cx="953950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0" dirty="0"/>
                <a:t>RH13N</a:t>
              </a:r>
            </a:p>
          </p:txBody>
        </p:sp>
        <p:sp>
          <p:nvSpPr>
            <p:cNvPr id="35" name="Text Box 5">
              <a:extLst>
                <a:ext uri="{FF2B5EF4-FFF2-40B4-BE49-F238E27FC236}">
                  <a16:creationId xmlns:a16="http://schemas.microsoft.com/office/drawing/2014/main" id="{6C482F40-A27D-4923-9FF9-240FD6973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425" y="2335013"/>
              <a:ext cx="953949" cy="3082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0" dirty="0"/>
                <a:t>LH13N</a:t>
              </a:r>
            </a:p>
          </p:txBody>
        </p:sp>
      </p:grpSp>
      <p:sp>
        <p:nvSpPr>
          <p:cNvPr id="2" name="Text Box 11">
            <a:extLst>
              <a:ext uri="{FF2B5EF4-FFF2-40B4-BE49-F238E27FC236}">
                <a16:creationId xmlns:a16="http://schemas.microsoft.com/office/drawing/2014/main" id="{1BFF2171-7759-41B7-8017-EBB4228FB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127" y="4955386"/>
            <a:ext cx="785813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50" dirty="0">
                <a:latin typeface="Arial"/>
                <a:cs typeface="Arial"/>
              </a:rPr>
              <a:t>15ING1C</a:t>
            </a:r>
            <a:endParaRPr lang="en-GB" altLang="en-US" sz="1050" dirty="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7464B3FA-DC28-481E-BFB9-01EB69442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864" y="4955386"/>
            <a:ext cx="784225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50" dirty="0">
                <a:latin typeface="Arial"/>
                <a:cs typeface="Arial"/>
              </a:rPr>
              <a:t>15ING1D</a:t>
            </a:r>
            <a:endParaRPr lang="en-GB" altLang="en-US" sz="1050" dirty="0"/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13CD65CD-60BD-4914-A7E4-F45A898A1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647" y="5686034"/>
            <a:ext cx="785812" cy="253916"/>
          </a:xfrm>
          <a:prstGeom prst="rect">
            <a:avLst/>
          </a:prstGeom>
          <a:noFill/>
          <a:ln>
            <a:noFill/>
          </a:ln>
          <a:effectLst/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50" dirty="0">
                <a:latin typeface="Arial"/>
                <a:cs typeface="Arial"/>
              </a:rPr>
              <a:t>15NG3B</a:t>
            </a:r>
            <a:endParaRPr lang="en-GB" alt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901AB888-037A-4B98-A3C8-7D061A2DE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Geometry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8A01783E-82DC-408B-A2D0-0A3D62A0A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45910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86D51B2D-5E03-467E-B2F1-55035A15C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700213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Is HFGC a suitable replacement?</a:t>
            </a:r>
          </a:p>
          <a:p>
            <a:r>
              <a:rPr lang="en-GB" altLang="en-US"/>
              <a:t>Line of sight on HFGC needs to be reviewed.</a:t>
            </a:r>
          </a:p>
        </p:txBody>
      </p:sp>
      <p:grpSp>
        <p:nvGrpSpPr>
          <p:cNvPr id="10245" name="Group 9">
            <a:extLst>
              <a:ext uri="{FF2B5EF4-FFF2-40B4-BE49-F238E27FC236}">
                <a16:creationId xmlns:a16="http://schemas.microsoft.com/office/drawing/2014/main" id="{3B243F16-F4CD-4229-8DC4-E60FE2C10B2E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3787775"/>
            <a:ext cx="4897438" cy="2376488"/>
            <a:chOff x="4067944" y="3787925"/>
            <a:chExt cx="4896544" cy="2376264"/>
          </a:xfrm>
        </p:grpSpPr>
        <p:pic>
          <p:nvPicPr>
            <p:cNvPr id="10246" name="Picture 5">
              <a:extLst>
                <a:ext uri="{FF2B5EF4-FFF2-40B4-BE49-F238E27FC236}">
                  <a16:creationId xmlns:a16="http://schemas.microsoft.com/office/drawing/2014/main" id="{A06F7F79-0B36-4C00-A466-500ABB0BC9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2" b="37749"/>
            <a:stretch>
              <a:fillRect/>
            </a:stretch>
          </p:blipFill>
          <p:spPr bwMode="auto">
            <a:xfrm>
              <a:off x="4067944" y="3787925"/>
              <a:ext cx="4896544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5CEF781-021D-4B04-A7BD-D60C1B9A1A3B}"/>
                </a:ext>
              </a:extLst>
            </p:cNvPr>
            <p:cNvSpPr/>
            <p:nvPr/>
          </p:nvSpPr>
          <p:spPr>
            <a:xfrm>
              <a:off x="5561509" y="4427628"/>
              <a:ext cx="260302" cy="120639"/>
            </a:xfrm>
            <a:custGeom>
              <a:avLst/>
              <a:gdLst>
                <a:gd name="connsiteX0" fmla="*/ 11575 w 260431"/>
                <a:gd name="connsiteY0" fmla="*/ 0 h 121535"/>
                <a:gd name="connsiteX1" fmla="*/ 260431 w 260431"/>
                <a:gd name="connsiteY1" fmla="*/ 52087 h 121535"/>
                <a:gd name="connsiteX2" fmla="*/ 237281 w 260431"/>
                <a:gd name="connsiteY2" fmla="*/ 121535 h 121535"/>
                <a:gd name="connsiteX3" fmla="*/ 0 w 260431"/>
                <a:gd name="connsiteY3" fmla="*/ 57874 h 121535"/>
                <a:gd name="connsiteX4" fmla="*/ 11575 w 260431"/>
                <a:gd name="connsiteY4" fmla="*/ 0 h 1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31" h="121535">
                  <a:moveTo>
                    <a:pt x="11575" y="0"/>
                  </a:moveTo>
                  <a:lnTo>
                    <a:pt x="260431" y="52087"/>
                  </a:lnTo>
                  <a:lnTo>
                    <a:pt x="237281" y="121535"/>
                  </a:lnTo>
                  <a:lnTo>
                    <a:pt x="0" y="57874"/>
                  </a:lnTo>
                  <a:lnTo>
                    <a:pt x="1157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48" name="TextBox 3">
              <a:extLst>
                <a:ext uri="{FF2B5EF4-FFF2-40B4-BE49-F238E27FC236}">
                  <a16:creationId xmlns:a16="http://schemas.microsoft.com/office/drawing/2014/main" id="{16913733-2AB1-44D8-863D-8FE2863FA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984" y="4300524"/>
              <a:ext cx="83869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/>
                <a:t>HFGC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AE8CDFB-5F27-4B8B-B0D7-BA56849DF31B}"/>
                </a:ext>
              </a:extLst>
            </p:cNvPr>
            <p:cNvCxnSpPr>
              <a:stCxn id="10248" idx="3"/>
              <a:endCxn id="3" idx="3"/>
            </p:cNvCxnSpPr>
            <p:nvPr/>
          </p:nvCxnSpPr>
          <p:spPr>
            <a:xfrm>
              <a:off x="5266288" y="4484772"/>
              <a:ext cx="29522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B4FDDE-AFF4-4B8F-9833-0F0AED78C162}"/>
                </a:ext>
              </a:extLst>
            </p:cNvPr>
            <p:cNvSpPr/>
            <p:nvPr/>
          </p:nvSpPr>
          <p:spPr>
            <a:xfrm>
              <a:off x="5961486" y="4543504"/>
              <a:ext cx="295221" cy="457157"/>
            </a:xfrm>
            <a:custGeom>
              <a:avLst/>
              <a:gdLst>
                <a:gd name="connsiteX0" fmla="*/ 5787 w 295154"/>
                <a:gd name="connsiteY0" fmla="*/ 34724 h 457200"/>
                <a:gd name="connsiteX1" fmla="*/ 0 w 295154"/>
                <a:gd name="connsiteY1" fmla="*/ 127322 h 457200"/>
                <a:gd name="connsiteX2" fmla="*/ 219919 w 295154"/>
                <a:gd name="connsiteY2" fmla="*/ 289367 h 457200"/>
                <a:gd name="connsiteX3" fmla="*/ 214132 w 295154"/>
                <a:gd name="connsiteY3" fmla="*/ 457200 h 457200"/>
                <a:gd name="connsiteX4" fmla="*/ 272005 w 295154"/>
                <a:gd name="connsiteY4" fmla="*/ 457200 h 457200"/>
                <a:gd name="connsiteX5" fmla="*/ 295154 w 295154"/>
                <a:gd name="connsiteY5" fmla="*/ 179408 h 457200"/>
                <a:gd name="connsiteX6" fmla="*/ 185195 w 295154"/>
                <a:gd name="connsiteY6" fmla="*/ 0 h 457200"/>
                <a:gd name="connsiteX7" fmla="*/ 5787 w 295154"/>
                <a:gd name="connsiteY7" fmla="*/ 34724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54" h="457200">
                  <a:moveTo>
                    <a:pt x="5787" y="34724"/>
                  </a:moveTo>
                  <a:lnTo>
                    <a:pt x="0" y="127322"/>
                  </a:lnTo>
                  <a:lnTo>
                    <a:pt x="219919" y="289367"/>
                  </a:lnTo>
                  <a:lnTo>
                    <a:pt x="214132" y="457200"/>
                  </a:lnTo>
                  <a:lnTo>
                    <a:pt x="272005" y="457200"/>
                  </a:lnTo>
                  <a:lnTo>
                    <a:pt x="295154" y="179408"/>
                  </a:lnTo>
                  <a:lnTo>
                    <a:pt x="185195" y="0"/>
                  </a:lnTo>
                  <a:lnTo>
                    <a:pt x="5787" y="3472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51" name="TextBox 11">
              <a:extLst>
                <a:ext uri="{FF2B5EF4-FFF2-40B4-BE49-F238E27FC236}">
                  <a16:creationId xmlns:a16="http://schemas.microsoft.com/office/drawing/2014/main" id="{2714CE2C-F53A-4995-A866-F884084E6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3467" y="4606725"/>
              <a:ext cx="67621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/>
                <a:t>Tile1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E7FE457-8710-4535-A636-505BD7E3E336}"/>
                </a:ext>
              </a:extLst>
            </p:cNvPr>
            <p:cNvCxnSpPr>
              <a:stCxn id="10251" idx="3"/>
            </p:cNvCxnSpPr>
            <p:nvPr/>
          </p:nvCxnSpPr>
          <p:spPr>
            <a:xfrm>
              <a:off x="5699596" y="4791130"/>
              <a:ext cx="4571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EA70DCDB3CCB4BA1C699DB7189D5F5" ma:contentTypeVersion="11" ma:contentTypeDescription="Create a new document." ma:contentTypeScope="" ma:versionID="43ca283857f35738c73fdf7d97dcd7b4">
  <xsd:schema xmlns:xsd="http://www.w3.org/2001/XMLSchema" xmlns:xs="http://www.w3.org/2001/XMLSchema" xmlns:p="http://schemas.microsoft.com/office/2006/metadata/properties" xmlns:ns2="01b03b84-37e0-45d1-88a9-aa6678263129" xmlns:ns3="ef1095f2-a685-43c9-91cd-ed4b6bc92759" targetNamespace="http://schemas.microsoft.com/office/2006/metadata/properties" ma:root="true" ma:fieldsID="a2c1d1919404d0facdf37782ca0702e0" ns2:_="" ns3:_="">
    <xsd:import namespace="01b03b84-37e0-45d1-88a9-aa6678263129"/>
    <xsd:import namespace="ef1095f2-a685-43c9-91cd-ed4b6bc9275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03b84-37e0-45d1-88a9-aa66782631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095f2-a685-43c9-91cd-ed4b6bc92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b03b84-37e0-45d1-88a9-aa6678263129">5UQPXAUT2S4T-725514175-87</_dlc_DocId>
    <_dlc_DocIdUrl xmlns="01b03b84-37e0-45d1-88a9-aa6678263129">
      <Url>https://ukaeauk.sharepoint.com/sites/pw/fjet/19-0055/_layouts/15/DocIdRedir.aspx?ID=5UQPXAUT2S4T-725514175-87</Url>
      <Description>5UQPXAUT2S4T-725514175-87</Description>
    </_dlc_DocIdUrl>
    <SharedWithUsers xmlns="01b03b84-37e0-45d1-88a9-aa6678263129">
      <UserInfo>
        <DisplayName>Zlobinski, Miroslaw</DisplayName>
        <AccountId>2243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236DAF1-C273-49DC-9516-EC457863B9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b03b84-37e0-45d1-88a9-aa6678263129"/>
    <ds:schemaRef ds:uri="ef1095f2-a685-43c9-91cd-ed4b6bc927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B72582-B466-406C-A701-521D5405879F}">
  <ds:schemaRefs>
    <ds:schemaRef ds:uri="ef1095f2-a685-43c9-91cd-ed4b6bc9275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1b03b84-37e0-45d1-88a9-aa667826312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A8E656-3C13-488F-AC83-8588A5A4178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4C454B5-6C01-4B4B-A9FB-CC83E6BE9E0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263</Words>
  <Application>Microsoft Office PowerPoint</Application>
  <PresentationFormat>On-screen Show (4:3)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Default Design</vt:lpstr>
      <vt:lpstr>Edge LIDAR laser portion for LIBS</vt:lpstr>
      <vt:lpstr>Laser spot on tile 1 2007 Note mirrored image from IVIS</vt:lpstr>
      <vt:lpstr>14IN G1C (2005-2009) </vt:lpstr>
      <vt:lpstr>PowerPoint Presentation</vt:lpstr>
      <vt:lpstr>PowerPoint Presentation</vt:lpstr>
      <vt:lpstr>PowerPoint Presentation</vt:lpstr>
      <vt:lpstr>Tile spares</vt:lpstr>
      <vt:lpstr>Geometry</vt:lpstr>
    </vt:vector>
  </TitlesOfParts>
  <Company>Culham Centre for Fusion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awidd</dc:creator>
  <cp:lastModifiedBy>Widdowson, Anna M</cp:lastModifiedBy>
  <cp:revision>212</cp:revision>
  <cp:lastPrinted>2017-03-07T10:19:45Z</cp:lastPrinted>
  <dcterms:created xsi:type="dcterms:W3CDTF">2009-12-02T14:07:40Z</dcterms:created>
  <dcterms:modified xsi:type="dcterms:W3CDTF">2020-04-28T11:08:35Z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cb255a-fd3f-4c0f-857e-201fa46304da_Enabled">
    <vt:lpwstr>True</vt:lpwstr>
  </property>
  <property fmtid="{D5CDD505-2E9C-101B-9397-08002B2CF9AE}" pid="3" name="MSIP_Label_0dcb255a-fd3f-4c0f-857e-201fa46304da_SiteId">
    <vt:lpwstr>c6ac664b-ae27-4d5d-b4e6-bb5717196fc7</vt:lpwstr>
  </property>
  <property fmtid="{D5CDD505-2E9C-101B-9397-08002B2CF9AE}" pid="4" name="MSIP_Label_0dcb255a-fd3f-4c0f-857e-201fa46304da_Owner">
    <vt:lpwstr>anna.widdowson@ukaea.uk</vt:lpwstr>
  </property>
  <property fmtid="{D5CDD505-2E9C-101B-9397-08002B2CF9AE}" pid="5" name="MSIP_Label_0dcb255a-fd3f-4c0f-857e-201fa46304da_SetDate">
    <vt:lpwstr>2020-01-09T09:30:46.5584762Z</vt:lpwstr>
  </property>
  <property fmtid="{D5CDD505-2E9C-101B-9397-08002B2CF9AE}" pid="6" name="MSIP_Label_0dcb255a-fd3f-4c0f-857e-201fa46304da_Name">
    <vt:lpwstr>Official</vt:lpwstr>
  </property>
  <property fmtid="{D5CDD505-2E9C-101B-9397-08002B2CF9AE}" pid="7" name="MSIP_Label_0dcb255a-fd3f-4c0f-857e-201fa46304da_Application">
    <vt:lpwstr>Microsoft Azure Information Protection</vt:lpwstr>
  </property>
  <property fmtid="{D5CDD505-2E9C-101B-9397-08002B2CF9AE}" pid="8" name="MSIP_Label_0dcb255a-fd3f-4c0f-857e-201fa46304da_ActionId">
    <vt:lpwstr>f87a0a57-71a4-45f8-b451-73b69a838da2</vt:lpwstr>
  </property>
  <property fmtid="{D5CDD505-2E9C-101B-9397-08002B2CF9AE}" pid="9" name="MSIP_Label_0dcb255a-fd3f-4c0f-857e-201fa46304da_Extended_MSFT_Method">
    <vt:lpwstr>Automatic</vt:lpwstr>
  </property>
  <property fmtid="{D5CDD505-2E9C-101B-9397-08002B2CF9AE}" pid="10" name="MSIP_Label_22759de7-3255-46b5-8dfe-736652f9c6c1_Enabled">
    <vt:lpwstr>True</vt:lpwstr>
  </property>
  <property fmtid="{D5CDD505-2E9C-101B-9397-08002B2CF9AE}" pid="11" name="MSIP_Label_22759de7-3255-46b5-8dfe-736652f9c6c1_SiteId">
    <vt:lpwstr>c6ac664b-ae27-4d5d-b4e6-bb5717196fc7</vt:lpwstr>
  </property>
  <property fmtid="{D5CDD505-2E9C-101B-9397-08002B2CF9AE}" pid="12" name="MSIP_Label_22759de7-3255-46b5-8dfe-736652f9c6c1_Owner">
    <vt:lpwstr>anna.widdowson@ukaea.uk</vt:lpwstr>
  </property>
  <property fmtid="{D5CDD505-2E9C-101B-9397-08002B2CF9AE}" pid="13" name="MSIP_Label_22759de7-3255-46b5-8dfe-736652f9c6c1_SetDate">
    <vt:lpwstr>2020-01-09T09:30:46.5584762Z</vt:lpwstr>
  </property>
  <property fmtid="{D5CDD505-2E9C-101B-9397-08002B2CF9AE}" pid="14" name="MSIP_Label_22759de7-3255-46b5-8dfe-736652f9c6c1_Name">
    <vt:lpwstr>Public</vt:lpwstr>
  </property>
  <property fmtid="{D5CDD505-2E9C-101B-9397-08002B2CF9AE}" pid="15" name="MSIP_Label_22759de7-3255-46b5-8dfe-736652f9c6c1_Application">
    <vt:lpwstr>Microsoft Azure Information Protection</vt:lpwstr>
  </property>
  <property fmtid="{D5CDD505-2E9C-101B-9397-08002B2CF9AE}" pid="16" name="MSIP_Label_22759de7-3255-46b5-8dfe-736652f9c6c1_ActionId">
    <vt:lpwstr>f87a0a57-71a4-45f8-b451-73b69a838da2</vt:lpwstr>
  </property>
  <property fmtid="{D5CDD505-2E9C-101B-9397-08002B2CF9AE}" pid="17" name="MSIP_Label_22759de7-3255-46b5-8dfe-736652f9c6c1_Parent">
    <vt:lpwstr>0dcb255a-fd3f-4c0f-857e-201fa46304da</vt:lpwstr>
  </property>
  <property fmtid="{D5CDD505-2E9C-101B-9397-08002B2CF9AE}" pid="18" name="MSIP_Label_22759de7-3255-46b5-8dfe-736652f9c6c1_Extended_MSFT_Method">
    <vt:lpwstr>Automatic</vt:lpwstr>
  </property>
  <property fmtid="{D5CDD505-2E9C-101B-9397-08002B2CF9AE}" pid="19" name="Sensitivity">
    <vt:lpwstr>Official Public</vt:lpwstr>
  </property>
  <property fmtid="{D5CDD505-2E9C-101B-9397-08002B2CF9AE}" pid="20" name="ContentTypeId">
    <vt:lpwstr>0x01010018EA70DCDB3CCB4BA1C699DB7189D5F5</vt:lpwstr>
  </property>
  <property fmtid="{D5CDD505-2E9C-101B-9397-08002B2CF9AE}" pid="21" name="_dlc_DocIdItemGuid">
    <vt:lpwstr>f84a117f-a14c-40b7-9ee3-f149bdb9b5ad</vt:lpwstr>
  </property>
</Properties>
</file>