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77"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C765CB-0424-1669-C83E-0C425199141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GB"/>
          </a:p>
        </p:txBody>
      </p:sp>
      <p:sp>
        <p:nvSpPr>
          <p:cNvPr id="3" name="Underrubrik 2">
            <a:extLst>
              <a:ext uri="{FF2B5EF4-FFF2-40B4-BE49-F238E27FC236}">
                <a16:creationId xmlns:a16="http://schemas.microsoft.com/office/drawing/2014/main" id="{E154D6B5-E68E-1185-69DB-33C91BE94C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GB"/>
          </a:p>
        </p:txBody>
      </p:sp>
      <p:sp>
        <p:nvSpPr>
          <p:cNvPr id="4" name="Platshållare för datum 3">
            <a:extLst>
              <a:ext uri="{FF2B5EF4-FFF2-40B4-BE49-F238E27FC236}">
                <a16:creationId xmlns:a16="http://schemas.microsoft.com/office/drawing/2014/main" id="{28D276AE-F9A6-0071-6AD6-55B9FBDC2013}"/>
              </a:ext>
            </a:extLst>
          </p:cNvPr>
          <p:cNvSpPr>
            <a:spLocks noGrp="1"/>
          </p:cNvSpPr>
          <p:nvPr>
            <p:ph type="dt" sz="half" idx="10"/>
          </p:nvPr>
        </p:nvSpPr>
        <p:spPr/>
        <p:txBody>
          <a:bodyPr/>
          <a:lstStyle/>
          <a:p>
            <a:fld id="{829F2216-5654-4DA1-8527-C5102F1443B2}" type="datetimeFigureOut">
              <a:rPr lang="en-GB" smtClean="0"/>
              <a:t>20/03/2024</a:t>
            </a:fld>
            <a:endParaRPr lang="en-GB"/>
          </a:p>
        </p:txBody>
      </p:sp>
      <p:sp>
        <p:nvSpPr>
          <p:cNvPr id="5" name="Platshållare för sidfot 4">
            <a:extLst>
              <a:ext uri="{FF2B5EF4-FFF2-40B4-BE49-F238E27FC236}">
                <a16:creationId xmlns:a16="http://schemas.microsoft.com/office/drawing/2014/main" id="{0BEB9DF9-50AF-DED4-8444-E68E2FF9C202}"/>
              </a:ext>
            </a:extLst>
          </p:cNvPr>
          <p:cNvSpPr>
            <a:spLocks noGrp="1"/>
          </p:cNvSpPr>
          <p:nvPr>
            <p:ph type="ftr" sz="quarter" idx="11"/>
          </p:nvPr>
        </p:nvSpPr>
        <p:spPr/>
        <p:txBody>
          <a:bodyPr/>
          <a:lstStyle/>
          <a:p>
            <a:endParaRPr lang="en-GB"/>
          </a:p>
        </p:txBody>
      </p:sp>
      <p:sp>
        <p:nvSpPr>
          <p:cNvPr id="6" name="Platshållare för bildnummer 5">
            <a:extLst>
              <a:ext uri="{FF2B5EF4-FFF2-40B4-BE49-F238E27FC236}">
                <a16:creationId xmlns:a16="http://schemas.microsoft.com/office/drawing/2014/main" id="{5983AD2C-7877-3876-D758-6FE799A09F97}"/>
              </a:ext>
            </a:extLst>
          </p:cNvPr>
          <p:cNvSpPr>
            <a:spLocks noGrp="1"/>
          </p:cNvSpPr>
          <p:nvPr>
            <p:ph type="sldNum" sz="quarter" idx="12"/>
          </p:nvPr>
        </p:nvSpPr>
        <p:spPr/>
        <p:txBody>
          <a:bodyPr/>
          <a:lstStyle/>
          <a:p>
            <a:fld id="{EC53A6AC-1895-4BCE-9B96-2A9E8786C609}" type="slidenum">
              <a:rPr lang="en-GB" smtClean="0"/>
              <a:t>‹#›</a:t>
            </a:fld>
            <a:endParaRPr lang="en-GB"/>
          </a:p>
        </p:txBody>
      </p:sp>
    </p:spTree>
    <p:extLst>
      <p:ext uri="{BB962C8B-B14F-4D97-AF65-F5344CB8AC3E}">
        <p14:creationId xmlns:p14="http://schemas.microsoft.com/office/powerpoint/2010/main" val="4055592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57EE3D-AABC-81F5-DF1F-C169D8E35E89}"/>
              </a:ext>
            </a:extLst>
          </p:cNvPr>
          <p:cNvSpPr>
            <a:spLocks noGrp="1"/>
          </p:cNvSpPr>
          <p:nvPr>
            <p:ph type="title"/>
          </p:nvPr>
        </p:nvSpPr>
        <p:spPr/>
        <p:txBody>
          <a:bodyPr/>
          <a:lstStyle/>
          <a:p>
            <a:r>
              <a:rPr lang="sv-SE"/>
              <a:t>Klicka här för att ändra mall för rubrikformat</a:t>
            </a:r>
            <a:endParaRPr lang="en-GB"/>
          </a:p>
        </p:txBody>
      </p:sp>
      <p:sp>
        <p:nvSpPr>
          <p:cNvPr id="3" name="Platshållare för lodrät text 2">
            <a:extLst>
              <a:ext uri="{FF2B5EF4-FFF2-40B4-BE49-F238E27FC236}">
                <a16:creationId xmlns:a16="http://schemas.microsoft.com/office/drawing/2014/main" id="{2A9FB498-3458-7847-7851-B1F4D9DED1B8}"/>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4" name="Platshållare för datum 3">
            <a:extLst>
              <a:ext uri="{FF2B5EF4-FFF2-40B4-BE49-F238E27FC236}">
                <a16:creationId xmlns:a16="http://schemas.microsoft.com/office/drawing/2014/main" id="{E0406CBC-D91D-7D0A-BAF0-CDE4A566597F}"/>
              </a:ext>
            </a:extLst>
          </p:cNvPr>
          <p:cNvSpPr>
            <a:spLocks noGrp="1"/>
          </p:cNvSpPr>
          <p:nvPr>
            <p:ph type="dt" sz="half" idx="10"/>
          </p:nvPr>
        </p:nvSpPr>
        <p:spPr/>
        <p:txBody>
          <a:bodyPr/>
          <a:lstStyle/>
          <a:p>
            <a:fld id="{829F2216-5654-4DA1-8527-C5102F1443B2}" type="datetimeFigureOut">
              <a:rPr lang="en-GB" smtClean="0"/>
              <a:t>20/03/2024</a:t>
            </a:fld>
            <a:endParaRPr lang="en-GB"/>
          </a:p>
        </p:txBody>
      </p:sp>
      <p:sp>
        <p:nvSpPr>
          <p:cNvPr id="5" name="Platshållare för sidfot 4">
            <a:extLst>
              <a:ext uri="{FF2B5EF4-FFF2-40B4-BE49-F238E27FC236}">
                <a16:creationId xmlns:a16="http://schemas.microsoft.com/office/drawing/2014/main" id="{1250F558-1BF7-E4F0-D21F-4CD39FBB39F1}"/>
              </a:ext>
            </a:extLst>
          </p:cNvPr>
          <p:cNvSpPr>
            <a:spLocks noGrp="1"/>
          </p:cNvSpPr>
          <p:nvPr>
            <p:ph type="ftr" sz="quarter" idx="11"/>
          </p:nvPr>
        </p:nvSpPr>
        <p:spPr/>
        <p:txBody>
          <a:bodyPr/>
          <a:lstStyle/>
          <a:p>
            <a:endParaRPr lang="en-GB"/>
          </a:p>
        </p:txBody>
      </p:sp>
      <p:sp>
        <p:nvSpPr>
          <p:cNvPr id="6" name="Platshållare för bildnummer 5">
            <a:extLst>
              <a:ext uri="{FF2B5EF4-FFF2-40B4-BE49-F238E27FC236}">
                <a16:creationId xmlns:a16="http://schemas.microsoft.com/office/drawing/2014/main" id="{9C0A7639-981C-492E-117C-9AB7A480AA04}"/>
              </a:ext>
            </a:extLst>
          </p:cNvPr>
          <p:cNvSpPr>
            <a:spLocks noGrp="1"/>
          </p:cNvSpPr>
          <p:nvPr>
            <p:ph type="sldNum" sz="quarter" idx="12"/>
          </p:nvPr>
        </p:nvSpPr>
        <p:spPr/>
        <p:txBody>
          <a:bodyPr/>
          <a:lstStyle/>
          <a:p>
            <a:fld id="{EC53A6AC-1895-4BCE-9B96-2A9E8786C609}" type="slidenum">
              <a:rPr lang="en-GB" smtClean="0"/>
              <a:t>‹#›</a:t>
            </a:fld>
            <a:endParaRPr lang="en-GB"/>
          </a:p>
        </p:txBody>
      </p:sp>
    </p:spTree>
    <p:extLst>
      <p:ext uri="{BB962C8B-B14F-4D97-AF65-F5344CB8AC3E}">
        <p14:creationId xmlns:p14="http://schemas.microsoft.com/office/powerpoint/2010/main" val="2569032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24767F7-DADB-25FC-4F76-1D9E4510EEF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GB"/>
          </a:p>
        </p:txBody>
      </p:sp>
      <p:sp>
        <p:nvSpPr>
          <p:cNvPr id="3" name="Platshållare för lodrät text 2">
            <a:extLst>
              <a:ext uri="{FF2B5EF4-FFF2-40B4-BE49-F238E27FC236}">
                <a16:creationId xmlns:a16="http://schemas.microsoft.com/office/drawing/2014/main" id="{8810B421-43C0-9F38-A91C-746038E8157C}"/>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4" name="Platshållare för datum 3">
            <a:extLst>
              <a:ext uri="{FF2B5EF4-FFF2-40B4-BE49-F238E27FC236}">
                <a16:creationId xmlns:a16="http://schemas.microsoft.com/office/drawing/2014/main" id="{27B904D7-ABA9-8CC4-73BD-D61912E3AC5B}"/>
              </a:ext>
            </a:extLst>
          </p:cNvPr>
          <p:cNvSpPr>
            <a:spLocks noGrp="1"/>
          </p:cNvSpPr>
          <p:nvPr>
            <p:ph type="dt" sz="half" idx="10"/>
          </p:nvPr>
        </p:nvSpPr>
        <p:spPr/>
        <p:txBody>
          <a:bodyPr/>
          <a:lstStyle/>
          <a:p>
            <a:fld id="{829F2216-5654-4DA1-8527-C5102F1443B2}" type="datetimeFigureOut">
              <a:rPr lang="en-GB" smtClean="0"/>
              <a:t>20/03/2024</a:t>
            </a:fld>
            <a:endParaRPr lang="en-GB"/>
          </a:p>
        </p:txBody>
      </p:sp>
      <p:sp>
        <p:nvSpPr>
          <p:cNvPr id="5" name="Platshållare för sidfot 4">
            <a:extLst>
              <a:ext uri="{FF2B5EF4-FFF2-40B4-BE49-F238E27FC236}">
                <a16:creationId xmlns:a16="http://schemas.microsoft.com/office/drawing/2014/main" id="{7D830187-857F-42C9-1743-D56001D340DF}"/>
              </a:ext>
            </a:extLst>
          </p:cNvPr>
          <p:cNvSpPr>
            <a:spLocks noGrp="1"/>
          </p:cNvSpPr>
          <p:nvPr>
            <p:ph type="ftr" sz="quarter" idx="11"/>
          </p:nvPr>
        </p:nvSpPr>
        <p:spPr/>
        <p:txBody>
          <a:bodyPr/>
          <a:lstStyle/>
          <a:p>
            <a:endParaRPr lang="en-GB"/>
          </a:p>
        </p:txBody>
      </p:sp>
      <p:sp>
        <p:nvSpPr>
          <p:cNvPr id="6" name="Platshållare för bildnummer 5">
            <a:extLst>
              <a:ext uri="{FF2B5EF4-FFF2-40B4-BE49-F238E27FC236}">
                <a16:creationId xmlns:a16="http://schemas.microsoft.com/office/drawing/2014/main" id="{3E6176D4-6F50-8CEA-3B70-4CA38FE52ACB}"/>
              </a:ext>
            </a:extLst>
          </p:cNvPr>
          <p:cNvSpPr>
            <a:spLocks noGrp="1"/>
          </p:cNvSpPr>
          <p:nvPr>
            <p:ph type="sldNum" sz="quarter" idx="12"/>
          </p:nvPr>
        </p:nvSpPr>
        <p:spPr/>
        <p:txBody>
          <a:bodyPr/>
          <a:lstStyle/>
          <a:p>
            <a:fld id="{EC53A6AC-1895-4BCE-9B96-2A9E8786C609}" type="slidenum">
              <a:rPr lang="en-GB" smtClean="0"/>
              <a:t>‹#›</a:t>
            </a:fld>
            <a:endParaRPr lang="en-GB"/>
          </a:p>
        </p:txBody>
      </p:sp>
    </p:spTree>
    <p:extLst>
      <p:ext uri="{BB962C8B-B14F-4D97-AF65-F5344CB8AC3E}">
        <p14:creationId xmlns:p14="http://schemas.microsoft.com/office/powerpoint/2010/main" val="1987600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D4CC54-5C38-7C84-F402-FB27C5FA95A6}"/>
              </a:ext>
            </a:extLst>
          </p:cNvPr>
          <p:cNvSpPr>
            <a:spLocks noGrp="1"/>
          </p:cNvSpPr>
          <p:nvPr>
            <p:ph type="title"/>
          </p:nvPr>
        </p:nvSpPr>
        <p:spPr/>
        <p:txBody>
          <a:bodyPr/>
          <a:lstStyle/>
          <a:p>
            <a:r>
              <a:rPr lang="sv-SE"/>
              <a:t>Klicka här för att ändra mall för rubrikformat</a:t>
            </a:r>
            <a:endParaRPr lang="en-GB"/>
          </a:p>
        </p:txBody>
      </p:sp>
      <p:sp>
        <p:nvSpPr>
          <p:cNvPr id="3" name="Platshållare för innehåll 2">
            <a:extLst>
              <a:ext uri="{FF2B5EF4-FFF2-40B4-BE49-F238E27FC236}">
                <a16:creationId xmlns:a16="http://schemas.microsoft.com/office/drawing/2014/main" id="{9A442EAB-43FD-7800-EAC6-0636B26293D1}"/>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4" name="Platshållare för datum 3">
            <a:extLst>
              <a:ext uri="{FF2B5EF4-FFF2-40B4-BE49-F238E27FC236}">
                <a16:creationId xmlns:a16="http://schemas.microsoft.com/office/drawing/2014/main" id="{C567B26A-B027-7E1B-FA24-EA32E097681E}"/>
              </a:ext>
            </a:extLst>
          </p:cNvPr>
          <p:cNvSpPr>
            <a:spLocks noGrp="1"/>
          </p:cNvSpPr>
          <p:nvPr>
            <p:ph type="dt" sz="half" idx="10"/>
          </p:nvPr>
        </p:nvSpPr>
        <p:spPr/>
        <p:txBody>
          <a:bodyPr/>
          <a:lstStyle/>
          <a:p>
            <a:fld id="{829F2216-5654-4DA1-8527-C5102F1443B2}" type="datetimeFigureOut">
              <a:rPr lang="en-GB" smtClean="0"/>
              <a:t>20/03/2024</a:t>
            </a:fld>
            <a:endParaRPr lang="en-GB"/>
          </a:p>
        </p:txBody>
      </p:sp>
      <p:sp>
        <p:nvSpPr>
          <p:cNvPr id="5" name="Platshållare för sidfot 4">
            <a:extLst>
              <a:ext uri="{FF2B5EF4-FFF2-40B4-BE49-F238E27FC236}">
                <a16:creationId xmlns:a16="http://schemas.microsoft.com/office/drawing/2014/main" id="{9C932392-D343-B343-624C-91374E533C35}"/>
              </a:ext>
            </a:extLst>
          </p:cNvPr>
          <p:cNvSpPr>
            <a:spLocks noGrp="1"/>
          </p:cNvSpPr>
          <p:nvPr>
            <p:ph type="ftr" sz="quarter" idx="11"/>
          </p:nvPr>
        </p:nvSpPr>
        <p:spPr/>
        <p:txBody>
          <a:bodyPr/>
          <a:lstStyle/>
          <a:p>
            <a:endParaRPr lang="en-GB"/>
          </a:p>
        </p:txBody>
      </p:sp>
      <p:sp>
        <p:nvSpPr>
          <p:cNvPr id="6" name="Platshållare för bildnummer 5">
            <a:extLst>
              <a:ext uri="{FF2B5EF4-FFF2-40B4-BE49-F238E27FC236}">
                <a16:creationId xmlns:a16="http://schemas.microsoft.com/office/drawing/2014/main" id="{3430E07A-D52A-871B-F0C3-CD25843EE91B}"/>
              </a:ext>
            </a:extLst>
          </p:cNvPr>
          <p:cNvSpPr>
            <a:spLocks noGrp="1"/>
          </p:cNvSpPr>
          <p:nvPr>
            <p:ph type="sldNum" sz="quarter" idx="12"/>
          </p:nvPr>
        </p:nvSpPr>
        <p:spPr/>
        <p:txBody>
          <a:bodyPr/>
          <a:lstStyle/>
          <a:p>
            <a:fld id="{EC53A6AC-1895-4BCE-9B96-2A9E8786C609}" type="slidenum">
              <a:rPr lang="en-GB" smtClean="0"/>
              <a:t>‹#›</a:t>
            </a:fld>
            <a:endParaRPr lang="en-GB"/>
          </a:p>
        </p:txBody>
      </p:sp>
    </p:spTree>
    <p:extLst>
      <p:ext uri="{BB962C8B-B14F-4D97-AF65-F5344CB8AC3E}">
        <p14:creationId xmlns:p14="http://schemas.microsoft.com/office/powerpoint/2010/main" val="666129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1CBCD6-8FAF-1558-F8F7-2251A6B2E1E7}"/>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GB"/>
          </a:p>
        </p:txBody>
      </p:sp>
      <p:sp>
        <p:nvSpPr>
          <p:cNvPr id="3" name="Platshållare för text 2">
            <a:extLst>
              <a:ext uri="{FF2B5EF4-FFF2-40B4-BE49-F238E27FC236}">
                <a16:creationId xmlns:a16="http://schemas.microsoft.com/office/drawing/2014/main" id="{8CA3F339-9F45-6FC0-FCD8-3D4F03A0479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3B66B438-E617-1FDD-2F22-A3B9CB157F28}"/>
              </a:ext>
            </a:extLst>
          </p:cNvPr>
          <p:cNvSpPr>
            <a:spLocks noGrp="1"/>
          </p:cNvSpPr>
          <p:nvPr>
            <p:ph type="dt" sz="half" idx="10"/>
          </p:nvPr>
        </p:nvSpPr>
        <p:spPr/>
        <p:txBody>
          <a:bodyPr/>
          <a:lstStyle/>
          <a:p>
            <a:fld id="{829F2216-5654-4DA1-8527-C5102F1443B2}" type="datetimeFigureOut">
              <a:rPr lang="en-GB" smtClean="0"/>
              <a:t>20/03/2024</a:t>
            </a:fld>
            <a:endParaRPr lang="en-GB"/>
          </a:p>
        </p:txBody>
      </p:sp>
      <p:sp>
        <p:nvSpPr>
          <p:cNvPr id="5" name="Platshållare för sidfot 4">
            <a:extLst>
              <a:ext uri="{FF2B5EF4-FFF2-40B4-BE49-F238E27FC236}">
                <a16:creationId xmlns:a16="http://schemas.microsoft.com/office/drawing/2014/main" id="{1106A2B5-576D-5C6E-EEF0-212B2680CD9E}"/>
              </a:ext>
            </a:extLst>
          </p:cNvPr>
          <p:cNvSpPr>
            <a:spLocks noGrp="1"/>
          </p:cNvSpPr>
          <p:nvPr>
            <p:ph type="ftr" sz="quarter" idx="11"/>
          </p:nvPr>
        </p:nvSpPr>
        <p:spPr/>
        <p:txBody>
          <a:bodyPr/>
          <a:lstStyle/>
          <a:p>
            <a:endParaRPr lang="en-GB"/>
          </a:p>
        </p:txBody>
      </p:sp>
      <p:sp>
        <p:nvSpPr>
          <p:cNvPr id="6" name="Platshållare för bildnummer 5">
            <a:extLst>
              <a:ext uri="{FF2B5EF4-FFF2-40B4-BE49-F238E27FC236}">
                <a16:creationId xmlns:a16="http://schemas.microsoft.com/office/drawing/2014/main" id="{A3CBF70F-8ACC-11A1-A1BC-72A3B88DF794}"/>
              </a:ext>
            </a:extLst>
          </p:cNvPr>
          <p:cNvSpPr>
            <a:spLocks noGrp="1"/>
          </p:cNvSpPr>
          <p:nvPr>
            <p:ph type="sldNum" sz="quarter" idx="12"/>
          </p:nvPr>
        </p:nvSpPr>
        <p:spPr/>
        <p:txBody>
          <a:bodyPr/>
          <a:lstStyle/>
          <a:p>
            <a:fld id="{EC53A6AC-1895-4BCE-9B96-2A9E8786C609}" type="slidenum">
              <a:rPr lang="en-GB" smtClean="0"/>
              <a:t>‹#›</a:t>
            </a:fld>
            <a:endParaRPr lang="en-GB"/>
          </a:p>
        </p:txBody>
      </p:sp>
    </p:spTree>
    <p:extLst>
      <p:ext uri="{BB962C8B-B14F-4D97-AF65-F5344CB8AC3E}">
        <p14:creationId xmlns:p14="http://schemas.microsoft.com/office/powerpoint/2010/main" val="261763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441F010-CD95-E589-A805-931F2A9B3ABC}"/>
              </a:ext>
            </a:extLst>
          </p:cNvPr>
          <p:cNvSpPr>
            <a:spLocks noGrp="1"/>
          </p:cNvSpPr>
          <p:nvPr>
            <p:ph type="title"/>
          </p:nvPr>
        </p:nvSpPr>
        <p:spPr/>
        <p:txBody>
          <a:bodyPr/>
          <a:lstStyle/>
          <a:p>
            <a:r>
              <a:rPr lang="sv-SE"/>
              <a:t>Klicka här för att ändra mall för rubrikformat</a:t>
            </a:r>
            <a:endParaRPr lang="en-GB"/>
          </a:p>
        </p:txBody>
      </p:sp>
      <p:sp>
        <p:nvSpPr>
          <p:cNvPr id="3" name="Platshållare för innehåll 2">
            <a:extLst>
              <a:ext uri="{FF2B5EF4-FFF2-40B4-BE49-F238E27FC236}">
                <a16:creationId xmlns:a16="http://schemas.microsoft.com/office/drawing/2014/main" id="{A178C8CD-DE1B-1278-5AD8-A72366B7ECD1}"/>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4" name="Platshållare för innehåll 3">
            <a:extLst>
              <a:ext uri="{FF2B5EF4-FFF2-40B4-BE49-F238E27FC236}">
                <a16:creationId xmlns:a16="http://schemas.microsoft.com/office/drawing/2014/main" id="{9AB4FC1D-39B1-EC97-552B-61FC076B84A8}"/>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5" name="Platshållare för datum 4">
            <a:extLst>
              <a:ext uri="{FF2B5EF4-FFF2-40B4-BE49-F238E27FC236}">
                <a16:creationId xmlns:a16="http://schemas.microsoft.com/office/drawing/2014/main" id="{04C0BD01-4DA3-8613-A3F9-C70A3A2CEA8B}"/>
              </a:ext>
            </a:extLst>
          </p:cNvPr>
          <p:cNvSpPr>
            <a:spLocks noGrp="1"/>
          </p:cNvSpPr>
          <p:nvPr>
            <p:ph type="dt" sz="half" idx="10"/>
          </p:nvPr>
        </p:nvSpPr>
        <p:spPr/>
        <p:txBody>
          <a:bodyPr/>
          <a:lstStyle/>
          <a:p>
            <a:fld id="{829F2216-5654-4DA1-8527-C5102F1443B2}" type="datetimeFigureOut">
              <a:rPr lang="en-GB" smtClean="0"/>
              <a:t>20/03/2024</a:t>
            </a:fld>
            <a:endParaRPr lang="en-GB"/>
          </a:p>
        </p:txBody>
      </p:sp>
      <p:sp>
        <p:nvSpPr>
          <p:cNvPr id="6" name="Platshållare för sidfot 5">
            <a:extLst>
              <a:ext uri="{FF2B5EF4-FFF2-40B4-BE49-F238E27FC236}">
                <a16:creationId xmlns:a16="http://schemas.microsoft.com/office/drawing/2014/main" id="{29119401-7026-BEE3-4A12-49BA73E0AA40}"/>
              </a:ext>
            </a:extLst>
          </p:cNvPr>
          <p:cNvSpPr>
            <a:spLocks noGrp="1"/>
          </p:cNvSpPr>
          <p:nvPr>
            <p:ph type="ftr" sz="quarter" idx="11"/>
          </p:nvPr>
        </p:nvSpPr>
        <p:spPr/>
        <p:txBody>
          <a:bodyPr/>
          <a:lstStyle/>
          <a:p>
            <a:endParaRPr lang="en-GB"/>
          </a:p>
        </p:txBody>
      </p:sp>
      <p:sp>
        <p:nvSpPr>
          <p:cNvPr id="7" name="Platshållare för bildnummer 6">
            <a:extLst>
              <a:ext uri="{FF2B5EF4-FFF2-40B4-BE49-F238E27FC236}">
                <a16:creationId xmlns:a16="http://schemas.microsoft.com/office/drawing/2014/main" id="{FDAD46F3-7C94-543F-2105-59BAEDBA83E4}"/>
              </a:ext>
            </a:extLst>
          </p:cNvPr>
          <p:cNvSpPr>
            <a:spLocks noGrp="1"/>
          </p:cNvSpPr>
          <p:nvPr>
            <p:ph type="sldNum" sz="quarter" idx="12"/>
          </p:nvPr>
        </p:nvSpPr>
        <p:spPr/>
        <p:txBody>
          <a:bodyPr/>
          <a:lstStyle/>
          <a:p>
            <a:fld id="{EC53A6AC-1895-4BCE-9B96-2A9E8786C609}" type="slidenum">
              <a:rPr lang="en-GB" smtClean="0"/>
              <a:t>‹#›</a:t>
            </a:fld>
            <a:endParaRPr lang="en-GB"/>
          </a:p>
        </p:txBody>
      </p:sp>
    </p:spTree>
    <p:extLst>
      <p:ext uri="{BB962C8B-B14F-4D97-AF65-F5344CB8AC3E}">
        <p14:creationId xmlns:p14="http://schemas.microsoft.com/office/powerpoint/2010/main" val="403984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3F1295-16BE-1AA9-E854-830F62C5D00C}"/>
              </a:ext>
            </a:extLst>
          </p:cNvPr>
          <p:cNvSpPr>
            <a:spLocks noGrp="1"/>
          </p:cNvSpPr>
          <p:nvPr>
            <p:ph type="title"/>
          </p:nvPr>
        </p:nvSpPr>
        <p:spPr>
          <a:xfrm>
            <a:off x="839788" y="365125"/>
            <a:ext cx="10515600" cy="1325563"/>
          </a:xfrm>
        </p:spPr>
        <p:txBody>
          <a:bodyPr/>
          <a:lstStyle/>
          <a:p>
            <a:r>
              <a:rPr lang="sv-SE"/>
              <a:t>Klicka här för att ändra mall för rubrikformat</a:t>
            </a:r>
            <a:endParaRPr lang="en-GB"/>
          </a:p>
        </p:txBody>
      </p:sp>
      <p:sp>
        <p:nvSpPr>
          <p:cNvPr id="3" name="Platshållare för text 2">
            <a:extLst>
              <a:ext uri="{FF2B5EF4-FFF2-40B4-BE49-F238E27FC236}">
                <a16:creationId xmlns:a16="http://schemas.microsoft.com/office/drawing/2014/main" id="{FF8CD7C8-027B-7BB9-799F-8F7F6CFDE1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74F3F07-D4D5-C787-CE1C-3C38FD6FA388}"/>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5" name="Platshållare för text 4">
            <a:extLst>
              <a:ext uri="{FF2B5EF4-FFF2-40B4-BE49-F238E27FC236}">
                <a16:creationId xmlns:a16="http://schemas.microsoft.com/office/drawing/2014/main" id="{8B35390A-889E-5C49-6D7C-4704D94A5A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E1A4390C-09AA-14A3-BDB4-5B032556CBA8}"/>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7" name="Platshållare för datum 6">
            <a:extLst>
              <a:ext uri="{FF2B5EF4-FFF2-40B4-BE49-F238E27FC236}">
                <a16:creationId xmlns:a16="http://schemas.microsoft.com/office/drawing/2014/main" id="{51F0AEE8-3A6E-E942-FDF0-C334FA5A629A}"/>
              </a:ext>
            </a:extLst>
          </p:cNvPr>
          <p:cNvSpPr>
            <a:spLocks noGrp="1"/>
          </p:cNvSpPr>
          <p:nvPr>
            <p:ph type="dt" sz="half" idx="10"/>
          </p:nvPr>
        </p:nvSpPr>
        <p:spPr/>
        <p:txBody>
          <a:bodyPr/>
          <a:lstStyle/>
          <a:p>
            <a:fld id="{829F2216-5654-4DA1-8527-C5102F1443B2}" type="datetimeFigureOut">
              <a:rPr lang="en-GB" smtClean="0"/>
              <a:t>20/03/2024</a:t>
            </a:fld>
            <a:endParaRPr lang="en-GB"/>
          </a:p>
        </p:txBody>
      </p:sp>
      <p:sp>
        <p:nvSpPr>
          <p:cNvPr id="8" name="Platshållare för sidfot 7">
            <a:extLst>
              <a:ext uri="{FF2B5EF4-FFF2-40B4-BE49-F238E27FC236}">
                <a16:creationId xmlns:a16="http://schemas.microsoft.com/office/drawing/2014/main" id="{029D0A74-1AA9-93A0-98A3-5DA94FEEA704}"/>
              </a:ext>
            </a:extLst>
          </p:cNvPr>
          <p:cNvSpPr>
            <a:spLocks noGrp="1"/>
          </p:cNvSpPr>
          <p:nvPr>
            <p:ph type="ftr" sz="quarter" idx="11"/>
          </p:nvPr>
        </p:nvSpPr>
        <p:spPr/>
        <p:txBody>
          <a:bodyPr/>
          <a:lstStyle/>
          <a:p>
            <a:endParaRPr lang="en-GB"/>
          </a:p>
        </p:txBody>
      </p:sp>
      <p:sp>
        <p:nvSpPr>
          <p:cNvPr id="9" name="Platshållare för bildnummer 8">
            <a:extLst>
              <a:ext uri="{FF2B5EF4-FFF2-40B4-BE49-F238E27FC236}">
                <a16:creationId xmlns:a16="http://schemas.microsoft.com/office/drawing/2014/main" id="{D10C16C1-7267-5623-2A7C-472738B3E836}"/>
              </a:ext>
            </a:extLst>
          </p:cNvPr>
          <p:cNvSpPr>
            <a:spLocks noGrp="1"/>
          </p:cNvSpPr>
          <p:nvPr>
            <p:ph type="sldNum" sz="quarter" idx="12"/>
          </p:nvPr>
        </p:nvSpPr>
        <p:spPr/>
        <p:txBody>
          <a:bodyPr/>
          <a:lstStyle/>
          <a:p>
            <a:fld id="{EC53A6AC-1895-4BCE-9B96-2A9E8786C609}" type="slidenum">
              <a:rPr lang="en-GB" smtClean="0"/>
              <a:t>‹#›</a:t>
            </a:fld>
            <a:endParaRPr lang="en-GB"/>
          </a:p>
        </p:txBody>
      </p:sp>
    </p:spTree>
    <p:extLst>
      <p:ext uri="{BB962C8B-B14F-4D97-AF65-F5344CB8AC3E}">
        <p14:creationId xmlns:p14="http://schemas.microsoft.com/office/powerpoint/2010/main" val="1126129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3A0DBA-2F48-52AE-A6A0-D4B0E1E20184}"/>
              </a:ext>
            </a:extLst>
          </p:cNvPr>
          <p:cNvSpPr>
            <a:spLocks noGrp="1"/>
          </p:cNvSpPr>
          <p:nvPr>
            <p:ph type="title"/>
          </p:nvPr>
        </p:nvSpPr>
        <p:spPr/>
        <p:txBody>
          <a:bodyPr/>
          <a:lstStyle/>
          <a:p>
            <a:r>
              <a:rPr lang="sv-SE"/>
              <a:t>Klicka här för att ändra mall för rubrikformat</a:t>
            </a:r>
            <a:endParaRPr lang="en-GB"/>
          </a:p>
        </p:txBody>
      </p:sp>
      <p:sp>
        <p:nvSpPr>
          <p:cNvPr id="3" name="Platshållare för datum 2">
            <a:extLst>
              <a:ext uri="{FF2B5EF4-FFF2-40B4-BE49-F238E27FC236}">
                <a16:creationId xmlns:a16="http://schemas.microsoft.com/office/drawing/2014/main" id="{6AAA4A1B-05E4-24E8-A7EA-40A0813E4452}"/>
              </a:ext>
            </a:extLst>
          </p:cNvPr>
          <p:cNvSpPr>
            <a:spLocks noGrp="1"/>
          </p:cNvSpPr>
          <p:nvPr>
            <p:ph type="dt" sz="half" idx="10"/>
          </p:nvPr>
        </p:nvSpPr>
        <p:spPr/>
        <p:txBody>
          <a:bodyPr/>
          <a:lstStyle/>
          <a:p>
            <a:fld id="{829F2216-5654-4DA1-8527-C5102F1443B2}" type="datetimeFigureOut">
              <a:rPr lang="en-GB" smtClean="0"/>
              <a:t>20/03/2024</a:t>
            </a:fld>
            <a:endParaRPr lang="en-GB"/>
          </a:p>
        </p:txBody>
      </p:sp>
      <p:sp>
        <p:nvSpPr>
          <p:cNvPr id="4" name="Platshållare för sidfot 3">
            <a:extLst>
              <a:ext uri="{FF2B5EF4-FFF2-40B4-BE49-F238E27FC236}">
                <a16:creationId xmlns:a16="http://schemas.microsoft.com/office/drawing/2014/main" id="{3DA7D588-F844-3D38-F0CE-39651A2CC7BC}"/>
              </a:ext>
            </a:extLst>
          </p:cNvPr>
          <p:cNvSpPr>
            <a:spLocks noGrp="1"/>
          </p:cNvSpPr>
          <p:nvPr>
            <p:ph type="ftr" sz="quarter" idx="11"/>
          </p:nvPr>
        </p:nvSpPr>
        <p:spPr/>
        <p:txBody>
          <a:bodyPr/>
          <a:lstStyle/>
          <a:p>
            <a:endParaRPr lang="en-GB"/>
          </a:p>
        </p:txBody>
      </p:sp>
      <p:sp>
        <p:nvSpPr>
          <p:cNvPr id="5" name="Platshållare för bildnummer 4">
            <a:extLst>
              <a:ext uri="{FF2B5EF4-FFF2-40B4-BE49-F238E27FC236}">
                <a16:creationId xmlns:a16="http://schemas.microsoft.com/office/drawing/2014/main" id="{561F6FFC-2341-D7B2-64C1-6EE43BB63CD8}"/>
              </a:ext>
            </a:extLst>
          </p:cNvPr>
          <p:cNvSpPr>
            <a:spLocks noGrp="1"/>
          </p:cNvSpPr>
          <p:nvPr>
            <p:ph type="sldNum" sz="quarter" idx="12"/>
          </p:nvPr>
        </p:nvSpPr>
        <p:spPr/>
        <p:txBody>
          <a:bodyPr/>
          <a:lstStyle/>
          <a:p>
            <a:fld id="{EC53A6AC-1895-4BCE-9B96-2A9E8786C609}" type="slidenum">
              <a:rPr lang="en-GB" smtClean="0"/>
              <a:t>‹#›</a:t>
            </a:fld>
            <a:endParaRPr lang="en-GB"/>
          </a:p>
        </p:txBody>
      </p:sp>
    </p:spTree>
    <p:extLst>
      <p:ext uri="{BB962C8B-B14F-4D97-AF65-F5344CB8AC3E}">
        <p14:creationId xmlns:p14="http://schemas.microsoft.com/office/powerpoint/2010/main" val="3759243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73FA36AB-E5C9-98C8-326F-EE114C4EAB5E}"/>
              </a:ext>
            </a:extLst>
          </p:cNvPr>
          <p:cNvSpPr>
            <a:spLocks noGrp="1"/>
          </p:cNvSpPr>
          <p:nvPr>
            <p:ph type="dt" sz="half" idx="10"/>
          </p:nvPr>
        </p:nvSpPr>
        <p:spPr/>
        <p:txBody>
          <a:bodyPr/>
          <a:lstStyle/>
          <a:p>
            <a:fld id="{829F2216-5654-4DA1-8527-C5102F1443B2}" type="datetimeFigureOut">
              <a:rPr lang="en-GB" smtClean="0"/>
              <a:t>20/03/2024</a:t>
            </a:fld>
            <a:endParaRPr lang="en-GB"/>
          </a:p>
        </p:txBody>
      </p:sp>
      <p:sp>
        <p:nvSpPr>
          <p:cNvPr id="3" name="Platshållare för sidfot 2">
            <a:extLst>
              <a:ext uri="{FF2B5EF4-FFF2-40B4-BE49-F238E27FC236}">
                <a16:creationId xmlns:a16="http://schemas.microsoft.com/office/drawing/2014/main" id="{957E374D-BDA5-815D-F1A1-BA0004943162}"/>
              </a:ext>
            </a:extLst>
          </p:cNvPr>
          <p:cNvSpPr>
            <a:spLocks noGrp="1"/>
          </p:cNvSpPr>
          <p:nvPr>
            <p:ph type="ftr" sz="quarter" idx="11"/>
          </p:nvPr>
        </p:nvSpPr>
        <p:spPr/>
        <p:txBody>
          <a:bodyPr/>
          <a:lstStyle/>
          <a:p>
            <a:endParaRPr lang="en-GB"/>
          </a:p>
        </p:txBody>
      </p:sp>
      <p:sp>
        <p:nvSpPr>
          <p:cNvPr id="4" name="Platshållare för bildnummer 3">
            <a:extLst>
              <a:ext uri="{FF2B5EF4-FFF2-40B4-BE49-F238E27FC236}">
                <a16:creationId xmlns:a16="http://schemas.microsoft.com/office/drawing/2014/main" id="{A49B66D8-8290-902C-E9A9-BBE65D5D73EB}"/>
              </a:ext>
            </a:extLst>
          </p:cNvPr>
          <p:cNvSpPr>
            <a:spLocks noGrp="1"/>
          </p:cNvSpPr>
          <p:nvPr>
            <p:ph type="sldNum" sz="quarter" idx="12"/>
          </p:nvPr>
        </p:nvSpPr>
        <p:spPr/>
        <p:txBody>
          <a:bodyPr/>
          <a:lstStyle/>
          <a:p>
            <a:fld id="{EC53A6AC-1895-4BCE-9B96-2A9E8786C609}" type="slidenum">
              <a:rPr lang="en-GB" smtClean="0"/>
              <a:t>‹#›</a:t>
            </a:fld>
            <a:endParaRPr lang="en-GB"/>
          </a:p>
        </p:txBody>
      </p:sp>
    </p:spTree>
    <p:extLst>
      <p:ext uri="{BB962C8B-B14F-4D97-AF65-F5344CB8AC3E}">
        <p14:creationId xmlns:p14="http://schemas.microsoft.com/office/powerpoint/2010/main" val="536477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93955FB-87A8-43F8-466F-6C29D39B4E8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GB"/>
          </a:p>
        </p:txBody>
      </p:sp>
      <p:sp>
        <p:nvSpPr>
          <p:cNvPr id="3" name="Platshållare för innehåll 2">
            <a:extLst>
              <a:ext uri="{FF2B5EF4-FFF2-40B4-BE49-F238E27FC236}">
                <a16:creationId xmlns:a16="http://schemas.microsoft.com/office/drawing/2014/main" id="{1534C068-32B7-4518-3313-F37DD3C22E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4" name="Platshållare för text 3">
            <a:extLst>
              <a:ext uri="{FF2B5EF4-FFF2-40B4-BE49-F238E27FC236}">
                <a16:creationId xmlns:a16="http://schemas.microsoft.com/office/drawing/2014/main" id="{A3CA4924-87CE-2069-32FD-EE2EA7D221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D8A8B6AC-6FFD-8F74-415B-C578CA246094}"/>
              </a:ext>
            </a:extLst>
          </p:cNvPr>
          <p:cNvSpPr>
            <a:spLocks noGrp="1"/>
          </p:cNvSpPr>
          <p:nvPr>
            <p:ph type="dt" sz="half" idx="10"/>
          </p:nvPr>
        </p:nvSpPr>
        <p:spPr/>
        <p:txBody>
          <a:bodyPr/>
          <a:lstStyle/>
          <a:p>
            <a:fld id="{829F2216-5654-4DA1-8527-C5102F1443B2}" type="datetimeFigureOut">
              <a:rPr lang="en-GB" smtClean="0"/>
              <a:t>20/03/2024</a:t>
            </a:fld>
            <a:endParaRPr lang="en-GB"/>
          </a:p>
        </p:txBody>
      </p:sp>
      <p:sp>
        <p:nvSpPr>
          <p:cNvPr id="6" name="Platshållare för sidfot 5">
            <a:extLst>
              <a:ext uri="{FF2B5EF4-FFF2-40B4-BE49-F238E27FC236}">
                <a16:creationId xmlns:a16="http://schemas.microsoft.com/office/drawing/2014/main" id="{5B7E801C-7CC3-A161-0AD9-6DB2019DE7F4}"/>
              </a:ext>
            </a:extLst>
          </p:cNvPr>
          <p:cNvSpPr>
            <a:spLocks noGrp="1"/>
          </p:cNvSpPr>
          <p:nvPr>
            <p:ph type="ftr" sz="quarter" idx="11"/>
          </p:nvPr>
        </p:nvSpPr>
        <p:spPr/>
        <p:txBody>
          <a:bodyPr/>
          <a:lstStyle/>
          <a:p>
            <a:endParaRPr lang="en-GB"/>
          </a:p>
        </p:txBody>
      </p:sp>
      <p:sp>
        <p:nvSpPr>
          <p:cNvPr id="7" name="Platshållare för bildnummer 6">
            <a:extLst>
              <a:ext uri="{FF2B5EF4-FFF2-40B4-BE49-F238E27FC236}">
                <a16:creationId xmlns:a16="http://schemas.microsoft.com/office/drawing/2014/main" id="{63068AF7-699C-E8B8-9FF0-C6265E9AB8CC}"/>
              </a:ext>
            </a:extLst>
          </p:cNvPr>
          <p:cNvSpPr>
            <a:spLocks noGrp="1"/>
          </p:cNvSpPr>
          <p:nvPr>
            <p:ph type="sldNum" sz="quarter" idx="12"/>
          </p:nvPr>
        </p:nvSpPr>
        <p:spPr/>
        <p:txBody>
          <a:bodyPr/>
          <a:lstStyle/>
          <a:p>
            <a:fld id="{EC53A6AC-1895-4BCE-9B96-2A9E8786C609}" type="slidenum">
              <a:rPr lang="en-GB" smtClean="0"/>
              <a:t>‹#›</a:t>
            </a:fld>
            <a:endParaRPr lang="en-GB"/>
          </a:p>
        </p:txBody>
      </p:sp>
    </p:spTree>
    <p:extLst>
      <p:ext uri="{BB962C8B-B14F-4D97-AF65-F5344CB8AC3E}">
        <p14:creationId xmlns:p14="http://schemas.microsoft.com/office/powerpoint/2010/main" val="902389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8FDC170-0250-EC48-25EB-FA7105DF79B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GB"/>
          </a:p>
        </p:txBody>
      </p:sp>
      <p:sp>
        <p:nvSpPr>
          <p:cNvPr id="3" name="Platshållare för bild 2">
            <a:extLst>
              <a:ext uri="{FF2B5EF4-FFF2-40B4-BE49-F238E27FC236}">
                <a16:creationId xmlns:a16="http://schemas.microsoft.com/office/drawing/2014/main" id="{413FE5DD-059A-96C4-1324-1D8F38A4F8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Platshållare för text 3">
            <a:extLst>
              <a:ext uri="{FF2B5EF4-FFF2-40B4-BE49-F238E27FC236}">
                <a16:creationId xmlns:a16="http://schemas.microsoft.com/office/drawing/2014/main" id="{26D24B55-F948-1DEB-BBDE-4F674D1F54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D5613E2-4DD5-1FF8-2A4F-4378C4DF195E}"/>
              </a:ext>
            </a:extLst>
          </p:cNvPr>
          <p:cNvSpPr>
            <a:spLocks noGrp="1"/>
          </p:cNvSpPr>
          <p:nvPr>
            <p:ph type="dt" sz="half" idx="10"/>
          </p:nvPr>
        </p:nvSpPr>
        <p:spPr/>
        <p:txBody>
          <a:bodyPr/>
          <a:lstStyle/>
          <a:p>
            <a:fld id="{829F2216-5654-4DA1-8527-C5102F1443B2}" type="datetimeFigureOut">
              <a:rPr lang="en-GB" smtClean="0"/>
              <a:t>20/03/2024</a:t>
            </a:fld>
            <a:endParaRPr lang="en-GB"/>
          </a:p>
        </p:txBody>
      </p:sp>
      <p:sp>
        <p:nvSpPr>
          <p:cNvPr id="6" name="Platshållare för sidfot 5">
            <a:extLst>
              <a:ext uri="{FF2B5EF4-FFF2-40B4-BE49-F238E27FC236}">
                <a16:creationId xmlns:a16="http://schemas.microsoft.com/office/drawing/2014/main" id="{BEEC1430-1E47-5DDD-A7D4-8BE9B314DC7A}"/>
              </a:ext>
            </a:extLst>
          </p:cNvPr>
          <p:cNvSpPr>
            <a:spLocks noGrp="1"/>
          </p:cNvSpPr>
          <p:nvPr>
            <p:ph type="ftr" sz="quarter" idx="11"/>
          </p:nvPr>
        </p:nvSpPr>
        <p:spPr/>
        <p:txBody>
          <a:bodyPr/>
          <a:lstStyle/>
          <a:p>
            <a:endParaRPr lang="en-GB"/>
          </a:p>
        </p:txBody>
      </p:sp>
      <p:sp>
        <p:nvSpPr>
          <p:cNvPr id="7" name="Platshållare för bildnummer 6">
            <a:extLst>
              <a:ext uri="{FF2B5EF4-FFF2-40B4-BE49-F238E27FC236}">
                <a16:creationId xmlns:a16="http://schemas.microsoft.com/office/drawing/2014/main" id="{5D58D9CE-C0E7-F5F1-C693-963E64A6D226}"/>
              </a:ext>
            </a:extLst>
          </p:cNvPr>
          <p:cNvSpPr>
            <a:spLocks noGrp="1"/>
          </p:cNvSpPr>
          <p:nvPr>
            <p:ph type="sldNum" sz="quarter" idx="12"/>
          </p:nvPr>
        </p:nvSpPr>
        <p:spPr/>
        <p:txBody>
          <a:bodyPr/>
          <a:lstStyle/>
          <a:p>
            <a:fld id="{EC53A6AC-1895-4BCE-9B96-2A9E8786C609}" type="slidenum">
              <a:rPr lang="en-GB" smtClean="0"/>
              <a:t>‹#›</a:t>
            </a:fld>
            <a:endParaRPr lang="en-GB"/>
          </a:p>
        </p:txBody>
      </p:sp>
    </p:spTree>
    <p:extLst>
      <p:ext uri="{BB962C8B-B14F-4D97-AF65-F5344CB8AC3E}">
        <p14:creationId xmlns:p14="http://schemas.microsoft.com/office/powerpoint/2010/main" val="1085936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675554E-93EA-89F8-B522-46B0025E1A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GB"/>
          </a:p>
        </p:txBody>
      </p:sp>
      <p:sp>
        <p:nvSpPr>
          <p:cNvPr id="3" name="Platshållare för text 2">
            <a:extLst>
              <a:ext uri="{FF2B5EF4-FFF2-40B4-BE49-F238E27FC236}">
                <a16:creationId xmlns:a16="http://schemas.microsoft.com/office/drawing/2014/main" id="{079F740F-481B-58DE-3669-EF8E3D733D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4" name="Platshållare för datum 3">
            <a:extLst>
              <a:ext uri="{FF2B5EF4-FFF2-40B4-BE49-F238E27FC236}">
                <a16:creationId xmlns:a16="http://schemas.microsoft.com/office/drawing/2014/main" id="{DF2E22C6-928F-1983-A75B-FF1BBAA746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29F2216-5654-4DA1-8527-C5102F1443B2}" type="datetimeFigureOut">
              <a:rPr lang="en-GB" smtClean="0"/>
              <a:t>20/03/2024</a:t>
            </a:fld>
            <a:endParaRPr lang="en-GB"/>
          </a:p>
        </p:txBody>
      </p:sp>
      <p:sp>
        <p:nvSpPr>
          <p:cNvPr id="5" name="Platshållare för sidfot 4">
            <a:extLst>
              <a:ext uri="{FF2B5EF4-FFF2-40B4-BE49-F238E27FC236}">
                <a16:creationId xmlns:a16="http://schemas.microsoft.com/office/drawing/2014/main" id="{95C460DB-2CFA-5925-0A1B-C6D3F8A8A2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Platshållare för bildnummer 5">
            <a:extLst>
              <a:ext uri="{FF2B5EF4-FFF2-40B4-BE49-F238E27FC236}">
                <a16:creationId xmlns:a16="http://schemas.microsoft.com/office/drawing/2014/main" id="{4020FA98-D0E6-69A5-9B92-260E40DCE2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53A6AC-1895-4BCE-9B96-2A9E8786C609}" type="slidenum">
              <a:rPr lang="en-GB" smtClean="0"/>
              <a:t>‹#›</a:t>
            </a:fld>
            <a:endParaRPr lang="en-GB"/>
          </a:p>
        </p:txBody>
      </p:sp>
    </p:spTree>
    <p:extLst>
      <p:ext uri="{BB962C8B-B14F-4D97-AF65-F5344CB8AC3E}">
        <p14:creationId xmlns:p14="http://schemas.microsoft.com/office/powerpoint/2010/main" val="146440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96086A-3637-5E8E-76E3-E5F36E4ED913}"/>
              </a:ext>
            </a:extLst>
          </p:cNvPr>
          <p:cNvSpPr>
            <a:spLocks noGrp="1"/>
          </p:cNvSpPr>
          <p:nvPr>
            <p:ph type="title"/>
          </p:nvPr>
        </p:nvSpPr>
        <p:spPr/>
        <p:txBody>
          <a:bodyPr/>
          <a:lstStyle/>
          <a:p>
            <a:endParaRPr lang="en-GB"/>
          </a:p>
        </p:txBody>
      </p:sp>
      <p:sp>
        <p:nvSpPr>
          <p:cNvPr id="3" name="Platshållare för innehåll 2">
            <a:extLst>
              <a:ext uri="{FF2B5EF4-FFF2-40B4-BE49-F238E27FC236}">
                <a16:creationId xmlns:a16="http://schemas.microsoft.com/office/drawing/2014/main" id="{BD097048-4FE1-C538-F774-BF86D72E67C7}"/>
              </a:ext>
            </a:extLst>
          </p:cNvPr>
          <p:cNvSpPr>
            <a:spLocks noGrp="1"/>
          </p:cNvSpPr>
          <p:nvPr>
            <p:ph idx="1"/>
          </p:nvPr>
        </p:nvSpPr>
        <p:spPr/>
        <p:txBody>
          <a:bodyPr>
            <a:normAutofit fontScale="47500" lnSpcReduction="20000"/>
          </a:bodyPr>
          <a:lstStyle/>
          <a:p>
            <a:r>
              <a:rPr lang="en-GB" dirty="0"/>
              <a:t>The Implementation of the </a:t>
            </a:r>
            <a:r>
              <a:rPr lang="en-GB" dirty="0" err="1"/>
              <a:t>EUROfusion</a:t>
            </a:r>
            <a:r>
              <a:rPr lang="en-GB" dirty="0"/>
              <a:t> Data management plan follows the Blueprint architecture developed by Fair4fusion project. It promotes access to searchable metadata (waveforms) and data access to a subset of data from </a:t>
            </a:r>
            <a:r>
              <a:rPr lang="en-GB" dirty="0" err="1"/>
              <a:t>EUROfusion</a:t>
            </a:r>
            <a:r>
              <a:rPr lang="en-GB" dirty="0"/>
              <a:t> discharges on the European devices through IMAS structured data.</a:t>
            </a:r>
          </a:p>
          <a:p>
            <a:r>
              <a:rPr lang="en-GB" dirty="0"/>
              <a:t>The  activity separates into core services providing the infrastructure platform and user interfaces/authentication (PSNC) and sites (AUG, COMPASS, MAST/MAST-U, TCV, WEST). The request here is to engage JET(JDC) in this which requires minor hardware support, IT infrastructure support and support for data mappings and internal data  transfers, more specifically JDC support for:</a:t>
            </a:r>
          </a:p>
          <a:p>
            <a:endParaRPr lang="en-GB" dirty="0"/>
          </a:p>
          <a:p>
            <a:pPr lvl="1"/>
            <a:r>
              <a:rPr lang="en-GB" dirty="0"/>
              <a:t>A server accessible in the DMZ</a:t>
            </a:r>
          </a:p>
          <a:p>
            <a:pPr lvl="1"/>
            <a:r>
              <a:rPr lang="en-GB" dirty="0"/>
              <a:t>Manpower support for UDA/IMAS and user authorisation on that server</a:t>
            </a:r>
          </a:p>
          <a:p>
            <a:pPr lvl="1"/>
            <a:r>
              <a:rPr lang="en-GB" dirty="0"/>
              <a:t>Development of data transfer protocols (from local data systems to IMAS in DMZ)</a:t>
            </a:r>
          </a:p>
          <a:p>
            <a:pPr lvl="1"/>
            <a:r>
              <a:rPr lang="en-GB" dirty="0"/>
              <a:t>A named project RO to participate in the DMP project meetings </a:t>
            </a:r>
          </a:p>
          <a:p>
            <a:pPr lvl="1"/>
            <a:endParaRPr lang="en-GB" dirty="0"/>
          </a:p>
          <a:p>
            <a:pPr marL="457200" lvl="1" indent="0">
              <a:buNone/>
            </a:pPr>
            <a:r>
              <a:rPr lang="en-GB" dirty="0"/>
              <a:t>This is estimated to correspond to 6k£ in hardware and 0.5ppy/year manpower support.</a:t>
            </a:r>
          </a:p>
          <a:p>
            <a:pPr lvl="1"/>
            <a:endParaRPr lang="en-GB" dirty="0"/>
          </a:p>
          <a:p>
            <a:r>
              <a:rPr lang="en-GB" dirty="0" err="1"/>
              <a:t>EUROfusion</a:t>
            </a:r>
            <a:r>
              <a:rPr lang="en-GB" dirty="0"/>
              <a:t> ( 3ppm/year) will initiate the work on the development of the data mappings based on existing tools and structures. Some support from diagnosticians may be needed here (XXX spread over several diagnostics)</a:t>
            </a:r>
          </a:p>
          <a:p>
            <a:endParaRPr lang="en-GB" dirty="0"/>
          </a:p>
          <a:p>
            <a:pPr lvl="1"/>
            <a:r>
              <a:rPr lang="en-GB" dirty="0"/>
              <a:t>The data mappings are user and use case driven and is intended to support specific applications initially from the E-TASC initiatives.</a:t>
            </a:r>
          </a:p>
          <a:p>
            <a:pPr marL="457200" lvl="1" indent="0">
              <a:buNone/>
            </a:pPr>
            <a:endParaRPr lang="en-GB" dirty="0"/>
          </a:p>
          <a:p>
            <a:pPr marL="457200" lvl="1" indent="0">
              <a:buNone/>
            </a:pPr>
            <a:r>
              <a:rPr lang="en-GB" dirty="0"/>
              <a:t>(Note to self add a page of refs to Blueprint architecture, DMP, </a:t>
            </a:r>
            <a:r>
              <a:rPr lang="en-GB" dirty="0" err="1"/>
              <a:t>Impelemntation</a:t>
            </a:r>
            <a:r>
              <a:rPr lang="en-GB" dirty="0"/>
              <a:t> of DMP decisions.</a:t>
            </a:r>
          </a:p>
          <a:p>
            <a:pPr lvl="1"/>
            <a:endParaRPr lang="en-GB" dirty="0"/>
          </a:p>
          <a:p>
            <a:pPr lvl="1"/>
            <a:endParaRPr lang="en-GB" dirty="0"/>
          </a:p>
          <a:p>
            <a:pPr lvl="1"/>
            <a:endParaRPr lang="en-GB" dirty="0"/>
          </a:p>
          <a:p>
            <a:endParaRPr lang="en-GB" dirty="0"/>
          </a:p>
        </p:txBody>
      </p:sp>
    </p:spTree>
    <p:extLst>
      <p:ext uri="{BB962C8B-B14F-4D97-AF65-F5344CB8AC3E}">
        <p14:creationId xmlns:p14="http://schemas.microsoft.com/office/powerpoint/2010/main" val="374333476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TotalTime>
  <Words>258</Words>
  <Application>Microsoft Office PowerPoint</Application>
  <PresentationFormat>Bredbild</PresentationFormat>
  <Paragraphs>17</Paragraphs>
  <Slides>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Aptos</vt:lpstr>
      <vt:lpstr>Aptos Display</vt:lpstr>
      <vt:lpstr>Arial</vt:lpstr>
      <vt:lpstr>Office-tema</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Pär Strand</dc:creator>
  <cp:lastModifiedBy>Pär Strand</cp:lastModifiedBy>
  <cp:revision>1</cp:revision>
  <dcterms:created xsi:type="dcterms:W3CDTF">2024-03-20T07:07:26Z</dcterms:created>
  <dcterms:modified xsi:type="dcterms:W3CDTF">2024-03-20T07:35:24Z</dcterms:modified>
</cp:coreProperties>
</file>