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77"/>
    <p:restoredTop sz="94670"/>
  </p:normalViewPr>
  <p:slideViewPr>
    <p:cSldViewPr snapToGrid="0" snapToObjects="1">
      <p:cViewPr>
        <p:scale>
          <a:sx n="81" d="100"/>
          <a:sy n="81" d="100"/>
        </p:scale>
        <p:origin x="22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2020-05-05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2020-05-05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2020-05-05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2020-05-05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2020-05-05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2020-05-05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2020-05-05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2020-05-05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2020-05-05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2020-05-05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2020-05-05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2020-05-05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WIMAS-2 Active branches, 6</a:t>
            </a:r>
            <a:r>
              <a:rPr lang="en-GB" dirty="0" smtClean="0"/>
              <a:t> May 2020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7" y="772510"/>
            <a:ext cx="11608757" cy="60697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i="1" dirty="0" smtClean="0"/>
              <a:t>New active branches</a:t>
            </a:r>
          </a:p>
          <a:p>
            <a:r>
              <a:rPr lang="en-GB" b="1" dirty="0" err="1" smtClean="0"/>
              <a:t>negativeValues</a:t>
            </a:r>
            <a:r>
              <a:rPr lang="en-GB" b="1" dirty="0" smtClean="0"/>
              <a:t>:</a:t>
            </a:r>
            <a:r>
              <a:rPr lang="en-GB" dirty="0" smtClean="0"/>
              <a:t> </a:t>
            </a:r>
            <a:r>
              <a:rPr lang="en-GB" dirty="0" smtClean="0"/>
              <a:t>Ensure temperatures and densities are not negative of too small and report error whenever anything is modified.</a:t>
            </a:r>
          </a:p>
          <a:p>
            <a:pPr lvl="1"/>
            <a:r>
              <a:rPr lang="en-GB" dirty="0" err="1" smtClean="0"/>
              <a:t>Te</a:t>
            </a:r>
            <a:r>
              <a:rPr lang="en-GB" dirty="0" smtClean="0"/>
              <a:t>, </a:t>
            </a:r>
            <a:r>
              <a:rPr lang="en-GB" dirty="0" err="1" smtClean="0"/>
              <a:t>Ti</a:t>
            </a:r>
            <a:r>
              <a:rPr lang="en-GB" dirty="0" smtClean="0"/>
              <a:t>, ne, </a:t>
            </a:r>
            <a:r>
              <a:rPr lang="en-GB" dirty="0" err="1" smtClean="0"/>
              <a:t>ni</a:t>
            </a:r>
            <a:r>
              <a:rPr lang="en-GB" dirty="0" smtClean="0"/>
              <a:t> equations</a:t>
            </a:r>
          </a:p>
          <a:p>
            <a:pPr lvl="1"/>
            <a:r>
              <a:rPr lang="en-GB" dirty="0" smtClean="0"/>
              <a:t>quasi-neutrality</a:t>
            </a:r>
          </a:p>
          <a:p>
            <a:pPr lvl="1"/>
            <a:r>
              <a:rPr lang="en-GB" dirty="0" smtClean="0"/>
              <a:t>Abort if input values are unacceptably small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More testing needed. Also, requires a new workflow and updated </a:t>
            </a:r>
            <a:r>
              <a:rPr lang="en-GB" dirty="0" err="1" smtClean="0"/>
              <a:t>param</a:t>
            </a:r>
            <a:r>
              <a:rPr lang="en-GB" dirty="0" smtClean="0"/>
              <a:t>-files.</a:t>
            </a:r>
          </a:p>
          <a:p>
            <a:pPr marL="0" indent="0">
              <a:buNone/>
            </a:pPr>
            <a:endParaRPr lang="en-GB" sz="1300" b="1" i="1" dirty="0" smtClean="0"/>
          </a:p>
          <a:p>
            <a:pPr marL="0" indent="0">
              <a:buNone/>
            </a:pPr>
            <a:r>
              <a:rPr lang="en-GB" b="1" i="1" dirty="0" smtClean="0"/>
              <a:t>Old active branches</a:t>
            </a:r>
          </a:p>
          <a:p>
            <a:r>
              <a:rPr lang="en-GB" sz="2800" b="1" dirty="0" err="1"/>
              <a:t>IPramp</a:t>
            </a:r>
            <a:r>
              <a:rPr lang="en-GB" sz="2800" dirty="0"/>
              <a:t> (Jorge), </a:t>
            </a:r>
            <a:r>
              <a:rPr lang="en-GB" sz="2800" b="1" dirty="0" err="1"/>
              <a:t>revisedImpurity</a:t>
            </a:r>
            <a:r>
              <a:rPr lang="en-GB" sz="2800" dirty="0"/>
              <a:t> (Denis), </a:t>
            </a:r>
            <a:r>
              <a:rPr lang="en-GB" sz="2800" b="1" dirty="0" err="1"/>
              <a:t>obsolescentIDSfields</a:t>
            </a:r>
            <a:r>
              <a:rPr lang="en-GB" sz="2800" dirty="0"/>
              <a:t> </a:t>
            </a:r>
            <a:r>
              <a:rPr lang="en-GB" sz="2800" dirty="0" smtClean="0"/>
              <a:t>and</a:t>
            </a:r>
            <a:r>
              <a:rPr lang="en-GB" sz="2800" dirty="0" smtClean="0"/>
              <a:t> </a:t>
            </a:r>
            <a:r>
              <a:rPr lang="en-GB" sz="2800" b="1" dirty="0" err="1" smtClean="0"/>
              <a:t>pinchVelocity</a:t>
            </a:r>
            <a:r>
              <a:rPr lang="en-GB" sz="2800" dirty="0"/>
              <a:t> </a:t>
            </a:r>
            <a:r>
              <a:rPr lang="en-GB" sz="2800" dirty="0" smtClean="0"/>
              <a:t>(Thomas)</a:t>
            </a:r>
            <a:endParaRPr lang="en-GB" sz="2800" dirty="0"/>
          </a:p>
          <a:p>
            <a:pPr marL="0" indent="0">
              <a:buNone/>
            </a:pPr>
            <a:endParaRPr lang="en-GB" sz="1200" b="1" i="1" dirty="0" smtClean="0"/>
          </a:p>
          <a:p>
            <a:pPr marL="0" indent="0">
              <a:buNone/>
            </a:pPr>
            <a:r>
              <a:rPr lang="en-GB" b="1" i="1" dirty="0" smtClean="0"/>
              <a:t>Merged branches</a:t>
            </a:r>
          </a:p>
          <a:p>
            <a:r>
              <a:rPr lang="en-GB" b="1" dirty="0" err="1" smtClean="0"/>
              <a:t>fillSummary</a:t>
            </a:r>
            <a:r>
              <a:rPr lang="en-GB" b="1" dirty="0" smtClean="0"/>
              <a:t>:</a:t>
            </a:r>
            <a:r>
              <a:rPr lang="en-GB" dirty="0" smtClean="0"/>
              <a:t>  </a:t>
            </a:r>
            <a:r>
              <a:rPr lang="en-GB" dirty="0" smtClean="0"/>
              <a:t>Fill more data into summary IDS.</a:t>
            </a:r>
          </a:p>
          <a:p>
            <a:r>
              <a:rPr lang="en-GB" b="1" dirty="0" err="1"/>
              <a:t>psiEqError</a:t>
            </a:r>
            <a:r>
              <a:rPr lang="en-GB" b="1" dirty="0"/>
              <a:t>:</a:t>
            </a:r>
            <a:r>
              <a:rPr lang="en-GB" dirty="0"/>
              <a:t>  Calculate error-estimate after psi=psi-psi(1)</a:t>
            </a:r>
          </a:p>
          <a:p>
            <a:pPr lvl="1"/>
            <a:r>
              <a:rPr lang="en-GB" dirty="0"/>
              <a:t>Concave </a:t>
            </a:r>
            <a:r>
              <a:rPr lang="en-GB" dirty="0" smtClean="0"/>
              <a:t>&amp; convex </a:t>
            </a:r>
            <a:r>
              <a:rPr lang="en-GB" dirty="0"/>
              <a:t>psi: </a:t>
            </a:r>
            <a:r>
              <a:rPr lang="en-GB" dirty="0" smtClean="0"/>
              <a:t>relative error calculated from </a:t>
            </a:r>
            <a:r>
              <a:rPr lang="en-GB" dirty="0"/>
              <a:t>psi</a:t>
            </a:r>
            <a:r>
              <a:rPr lang="sv-SE" dirty="0"/>
              <a:t>+1 </a:t>
            </a:r>
            <a:r>
              <a:rPr lang="sv-SE" dirty="0" smtClean="0"/>
              <a:t>&amp; psi-1.</a:t>
            </a:r>
            <a:endParaRPr lang="sv-SE" dirty="0"/>
          </a:p>
          <a:p>
            <a:pPr lvl="1"/>
            <a:r>
              <a:rPr lang="sv-SE" dirty="0"/>
              <a:t>Thus, </a:t>
            </a:r>
            <a:r>
              <a:rPr lang="sv-SE" dirty="0" err="1"/>
              <a:t>psi</a:t>
            </a:r>
            <a:r>
              <a:rPr lang="sv-SE" dirty="0"/>
              <a:t> never </a:t>
            </a:r>
            <a:r>
              <a:rPr lang="sv-SE" dirty="0" err="1"/>
              <a:t>approaches</a:t>
            </a:r>
            <a:r>
              <a:rPr lang="sv-SE" dirty="0"/>
              <a:t> </a:t>
            </a:r>
            <a:r>
              <a:rPr lang="sv-SE" dirty="0" err="1"/>
              <a:t>zero</a:t>
            </a:r>
            <a:r>
              <a:rPr lang="sv-SE" dirty="0"/>
              <a:t>, </a:t>
            </a:r>
            <a:r>
              <a:rPr lang="sv-SE" dirty="0" err="1"/>
              <a:t>where</a:t>
            </a:r>
            <a:r>
              <a:rPr lang="sv-SE" dirty="0"/>
              <a:t> small absolute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give</a:t>
            </a:r>
            <a:r>
              <a:rPr lang="sv-SE" dirty="0"/>
              <a:t> </a:t>
            </a:r>
            <a:r>
              <a:rPr lang="sv-SE" dirty="0" err="1" smtClean="0"/>
              <a:t>largerelative</a:t>
            </a:r>
            <a:r>
              <a:rPr lang="sv-SE" dirty="0" smtClean="0"/>
              <a:t> </a:t>
            </a:r>
            <a:r>
              <a:rPr lang="sv-SE" dirty="0" err="1"/>
              <a:t>errors</a:t>
            </a:r>
            <a:r>
              <a:rPr lang="sv-SE" dirty="0"/>
              <a:t>.</a:t>
            </a:r>
            <a:endParaRPr lang="en-GB" dirty="0"/>
          </a:p>
          <a:p>
            <a:r>
              <a:rPr lang="en-GB" b="1" dirty="0" err="1" smtClean="0"/>
              <a:t>etsInitProfiles</a:t>
            </a:r>
            <a:r>
              <a:rPr lang="en-GB" b="1" dirty="0" smtClean="0"/>
              <a:t>:</a:t>
            </a:r>
            <a:r>
              <a:rPr lang="en-GB" dirty="0" smtClean="0"/>
              <a:t> </a:t>
            </a:r>
            <a:r>
              <a:rPr lang="sv-SE" dirty="0"/>
              <a:t> </a:t>
            </a:r>
            <a:r>
              <a:rPr lang="en-GB" dirty="0" smtClean="0"/>
              <a:t>quasi-neutrality </a:t>
            </a:r>
            <a:r>
              <a:rPr lang="en-GB" dirty="0" smtClean="0"/>
              <a:t>and minimum values in the </a:t>
            </a:r>
            <a:r>
              <a:rPr lang="en-GB" dirty="0" err="1" smtClean="0"/>
              <a:t>ets_init</a:t>
            </a:r>
            <a:r>
              <a:rPr lang="en-GB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81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Latest </a:t>
            </a:r>
            <a:r>
              <a:rPr lang="en-GB" dirty="0" err="1" smtClean="0"/>
              <a:t>ets-init</a:t>
            </a:r>
            <a:r>
              <a:rPr lang="en-GB" dirty="0" smtClean="0"/>
              <a:t> xml </a:t>
            </a:r>
            <a:r>
              <a:rPr lang="en-GB" dirty="0" smtClean="0"/>
              <a:t>interface (in ETS6ec2.xml)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24"/>
          <a:stretch/>
        </p:blipFill>
        <p:spPr>
          <a:xfrm>
            <a:off x="563218" y="740151"/>
            <a:ext cx="10723196" cy="6086317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90498" y="2238286"/>
            <a:ext cx="8308426" cy="1608499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2254</TotalTime>
  <Words>149</Words>
  <Application>Microsoft Macintosh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WIMAS-2 Active branches, 6 May 2020</vt:lpstr>
      <vt:lpstr>Active branches</vt:lpstr>
      <vt:lpstr>Latest ets-init xml interface (in ETS6ec2.xml)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Active branches, 6 May 2020</dc:title>
  <dc:creator>Thomas Johnson</dc:creator>
  <cp:lastModifiedBy>Thomas Johnson</cp:lastModifiedBy>
  <cp:revision>20</cp:revision>
  <dcterms:created xsi:type="dcterms:W3CDTF">2020-05-03T18:25:15Z</dcterms:created>
  <dcterms:modified xsi:type="dcterms:W3CDTF">2020-05-06T11:43:39Z</dcterms:modified>
</cp:coreProperties>
</file>