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7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2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9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9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6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5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56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745C-89B9-44C7-B2CB-ECD3A5D1292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C5B7-7681-44C8-8520-EFD3CAC0A1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496"/>
            <a:ext cx="12154853" cy="4707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" y="1033122"/>
            <a:ext cx="12154853" cy="3380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2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588" y="911050"/>
            <a:ext cx="5484405" cy="2181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-1" r="55" b="20632"/>
          <a:stretch/>
        </p:blipFill>
        <p:spPr>
          <a:xfrm>
            <a:off x="173946" y="914367"/>
            <a:ext cx="5573711" cy="2177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931" y="911050"/>
            <a:ext cx="493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aspheric lens </a:t>
            </a:r>
            <a:r>
              <a:rPr lang="en-GB" dirty="0" err="1"/>
              <a:t>Eksma</a:t>
            </a:r>
            <a:r>
              <a:rPr lang="en-GB" dirty="0"/>
              <a:t> 117-2560 </a:t>
            </a:r>
            <a:r>
              <a:rPr lang="en-GB" dirty="0" smtClean="0"/>
              <a:t>D=25.4mm f=60mm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4620" y="2456432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Laser </a:t>
            </a:r>
            <a:r>
              <a:rPr lang="en-GB" dirty="0" err="1" smtClean="0"/>
              <a:t>fiber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</a:t>
            </a:r>
            <a:r>
              <a:rPr lang="en-GB" dirty="0" smtClean="0"/>
              <a:t>0.2mm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52256" y="1976440"/>
            <a:ext cx="204187" cy="5435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51470" y="929789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field </a:t>
            </a:r>
            <a:r>
              <a:rPr lang="en-GB" dirty="0" smtClean="0"/>
              <a:t>lens D=76mm </a:t>
            </a:r>
            <a:r>
              <a:rPr lang="en-GB" dirty="0"/>
              <a:t>f=2615.7mm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43199" y="1280382"/>
            <a:ext cx="562708" cy="2339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44378" y="1280383"/>
            <a:ext cx="663640" cy="1719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540721" y="1893003"/>
            <a:ext cx="858207" cy="46907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13848" y="2248203"/>
            <a:ext cx="2619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metal mirror 120x86mm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r="4698"/>
          <a:stretch/>
        </p:blipFill>
        <p:spPr>
          <a:xfrm>
            <a:off x="8177226" y="3527645"/>
            <a:ext cx="3872853" cy="3114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8200092" y="3662368"/>
            <a:ext cx="272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metal mirror 150x106mm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416980" y="4036319"/>
            <a:ext cx="952919" cy="96776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22" y="3527645"/>
            <a:ext cx="3662548" cy="311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9742"/>
          <a:stretch/>
        </p:blipFill>
        <p:spPr>
          <a:xfrm>
            <a:off x="150725" y="3527645"/>
            <a:ext cx="4089698" cy="311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9618"/>
          <a:stretch/>
        </p:blipFill>
        <p:spPr>
          <a:xfrm>
            <a:off x="262898" y="3687475"/>
            <a:ext cx="1178715" cy="1089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5685824" y="3477702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  <a:r>
              <a:rPr lang="de-DE" dirty="0" smtClean="0"/>
              <a:t>ide view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1772274" y="3502809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top view</a:t>
            </a:r>
            <a:endParaRPr lang="en-GB" dirty="0"/>
          </a:p>
        </p:txBody>
      </p:sp>
      <p:cxnSp>
        <p:nvCxnSpPr>
          <p:cNvPr id="42" name="Straight Arrow Connector 41"/>
          <p:cNvCxnSpPr>
            <a:stCxn id="44" idx="1"/>
          </p:cNvCxnSpPr>
          <p:nvPr/>
        </p:nvCxnSpPr>
        <p:spPr>
          <a:xfrm flipH="1">
            <a:off x="3541539" y="3360770"/>
            <a:ext cx="562902" cy="3302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04441" y="3176104"/>
            <a:ext cx="444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metal parabolic mirror </a:t>
            </a:r>
            <a:r>
              <a:rPr lang="en-GB" dirty="0" smtClean="0"/>
              <a:t>D=110mm f=4763mm 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4850755" y="5995260"/>
            <a:ext cx="28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metal mirrors 150x106mm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582490" y="6013051"/>
            <a:ext cx="1300964" cy="1449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43684" y="5353806"/>
            <a:ext cx="2034195" cy="78431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764662" y="6157965"/>
            <a:ext cx="2118792" cy="23095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536643" y="5507026"/>
            <a:ext cx="1095672" cy="14872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985433" y="5174376"/>
            <a:ext cx="646882" cy="4813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27828" y="5456173"/>
            <a:ext cx="138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dirty="0" smtClean="0"/>
              <a:t>ort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46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78" y="3484996"/>
            <a:ext cx="6106619" cy="3223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35" y="876561"/>
            <a:ext cx="4483606" cy="3236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30" y="876561"/>
            <a:ext cx="4935049" cy="3231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908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0" y="1367160"/>
            <a:ext cx="5909689" cy="4444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61" y="1367161"/>
            <a:ext cx="5909690" cy="4444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43199" y="168675"/>
            <a:ext cx="648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ZEMAX model of LID optics</a:t>
            </a:r>
            <a:endParaRPr lang="en-GB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7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59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GSerg</dc:creator>
  <cp:lastModifiedBy>GSerg</cp:lastModifiedBy>
  <cp:revision>22</cp:revision>
  <dcterms:created xsi:type="dcterms:W3CDTF">2020-05-03T16:19:55Z</dcterms:created>
  <dcterms:modified xsi:type="dcterms:W3CDTF">2020-05-09T19:09:03Z</dcterms:modified>
</cp:coreProperties>
</file>