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är Strand" userId="5fbb2697-8666-435e-ab8d-30be0bd8401d" providerId="ADAL" clId="{87A4D66D-1A98-4D90-9E24-5BEF049619C3}"/>
    <pc:docChg chg="undo custSel modSld">
      <pc:chgData name="Pär Strand" userId="5fbb2697-8666-435e-ab8d-30be0bd8401d" providerId="ADAL" clId="{87A4D66D-1A98-4D90-9E24-5BEF049619C3}" dt="2024-05-15T10:17:42.338" v="0" actId="20577"/>
      <pc:docMkLst>
        <pc:docMk/>
      </pc:docMkLst>
      <pc:sldChg chg="modSp mod">
        <pc:chgData name="Pär Strand" userId="5fbb2697-8666-435e-ab8d-30be0bd8401d" providerId="ADAL" clId="{87A4D66D-1A98-4D90-9E24-5BEF049619C3}" dt="2024-05-15T10:17:42.338" v="0" actId="20577"/>
        <pc:sldMkLst>
          <pc:docMk/>
          <pc:sldMk cId="3929335837" sldId="258"/>
        </pc:sldMkLst>
        <pc:spChg chg="mod">
          <ac:chgData name="Pär Strand" userId="5fbb2697-8666-435e-ab8d-30be0bd8401d" providerId="ADAL" clId="{87A4D66D-1A98-4D90-9E24-5BEF049619C3}" dt="2024-05-15T10:17:42.338" v="0" actId="20577"/>
          <ac:spMkLst>
            <pc:docMk/>
            <pc:sldMk cId="3929335837" sldId="258"/>
            <ac:spMk id="3" creationId="{11D77348-5265-46E9-9185-4E356364599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AEF32-D443-AC83-9BCF-9CF688CD6F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31E0F4E-BD9C-44B8-E59D-F62D526DC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F7B145-7A60-7810-CA8C-14C3C1C2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A068B88-5FC4-9E85-ACD9-01D0324E2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9E05660-A5EA-4AD3-603D-098251B66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8628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D0C192-4A37-6C70-26D7-CEE178B00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D7C525D-547B-E8B9-F216-61A9C0F46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11DBB1E-88EF-7390-3746-AE8DFE08C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382CCD-7A43-BF6E-78BB-CCA1F96E3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350E05-218D-26A2-844E-8D5172AF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41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1BC4AC2D-2186-7A89-9BB6-C84E89D56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E34A504-5E7D-7AB3-3DD1-41CD6D80FD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126D4A-DBD2-C6CC-5ED7-9432FBBEBC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764D1EA-4537-200B-EB68-B870AC9D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74511C-DB06-D5E0-6D7C-E76342A80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979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6B6B67-A319-9955-BCE9-35539C72A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E6FE4C-0E91-6FA6-0761-A3B880325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99C490-EF25-DC34-0CC3-9ABD4DB2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06A8449-97C0-54A4-17A8-315A36056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2EA4804-39EC-0168-3A9A-788E868EB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7529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D22C68-B814-5AA2-26A0-D536D8D9F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3D84ED0-9583-3D80-4A80-7C037400B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7C4DB21-E2D5-B1F6-7CC9-0F89A3300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9F15C5-4663-9C33-2789-F079EF0A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A11970-3868-43BE-CC62-14EEDBE1E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017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D834C60-51B1-6620-D306-77D8CC707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273C2E-1530-17FE-4935-DFB114DCE9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8E65014-B3E4-372D-4657-1659FA881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DB865E5-6B28-AA2A-E5B4-F18050048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2D45BB2-0ECD-9AAA-EDF7-E829C9640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9D35821-6F65-2429-B84B-C48AFA432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72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AD45CC-7680-C4D0-FA48-18173A87E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9630FB4-7D95-9809-4F63-F42EBB98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CF7644-B9D7-21A4-3950-0F64B5B1A4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2A5D70A-6B8C-29B0-585A-7A1F4CA57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B2DDAA3-16C9-7647-1E5E-9B9541908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C6EFD7D3-D76F-7CF1-6C8E-3B4AFEC19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692124-03EE-55C1-1B4A-B936CD637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A76B229-9051-4AA4-4536-A71A4D00E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22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C0DBCD-13E8-B559-3052-B5584559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46B1C91-EFB8-56DD-F05D-0E1603AE7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4459D6-3E49-8F69-FA31-678C15478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B25D421-7748-E318-DBA6-E83288A2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4346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F65EB30-3D28-47D8-7517-57489A5F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8B76E1C-96D3-6274-9E37-8023F188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2B67E81-8E10-D753-4B87-2AD2AFBA9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4542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3E7024-6072-FEAB-CBA3-ABC19AE20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FC4C9DA-0701-DC88-4E2F-111BFED8B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E617BB9-C2C4-ACFD-D307-E7D6DA302E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2A37217-D6C6-84BB-9B6D-206BE3E9C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2D7D0047-104B-8B06-E7B0-84B0E2AC4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AE20E4F-3788-8676-8794-5B0080AC5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995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A2711A-9520-489D-7143-302F18097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1670D2D4-7596-FFBA-EC60-C299F2A183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45E9FB-DBEE-82CA-9315-C479A4EB5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FB1D1DC-BDDB-5C7A-67CA-2B5CE2C34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E8C6658-ED15-A18E-6C4C-FD0C39857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988BD8-9F29-C40C-845F-3F3DDB90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9447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A9C3A89-BD21-2D50-EE39-8E74D29B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C59F33-9807-133B-A8F2-815BB8EF9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175548C-460A-912B-B9A2-C7722064D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1E0792-3EA1-4100-8F60-ED6E6E62E22B}" type="datetimeFigureOut">
              <a:rPr lang="sv-SE" smtClean="0"/>
              <a:t>2024-05-15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2EB934B-FA9C-3A42-2007-7979708960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57F7743-961F-D848-B5A9-3B4681248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1FC9D-9CD5-41AF-8B24-45D40F6ACC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774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terphysicswiki.euro-fusion.org/images/d/df/ETS_mapping.md" TargetMode="External"/><Relationship Id="rId2" Type="http://schemas.openxmlformats.org/officeDocument/2006/relationships/hyperlink" Target="https://users.euro-fusion.org/pages/data-cmg/wiki/JINTRAC_IMA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terphysicswiki.euro-fusion.org/index.php?title=EWE-1_Data_access,_interfaces_and_data_preparation_routines_for_the_initialization_of_WPCD_workflows_to_enable_MST/JET/WPs_exploitatio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51074EE-6D3F-3AFA-A4D1-A0325A3A3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for scenario B demo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1F2B264-2C47-6667-BCCA-45B960678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Decide on dd and </a:t>
            </a:r>
            <a:r>
              <a:rPr lang="en-US" dirty="0" err="1"/>
              <a:t>imas</a:t>
            </a:r>
            <a:r>
              <a:rPr lang="en-US" dirty="0"/>
              <a:t> version: proposed 3.38.1 AL4 </a:t>
            </a:r>
            <a:r>
              <a:rPr lang="en-US" dirty="0">
                <a:sym typeface="Wingdings" panose="05000000000000000000" pitchFamily="2" charset="2"/>
              </a:rPr>
              <a:t> will work for ETS and HFPS(?)</a:t>
            </a:r>
            <a:endParaRPr lang="en-US" dirty="0"/>
          </a:p>
          <a:p>
            <a:r>
              <a:rPr lang="en-US" dirty="0"/>
              <a:t>Scope: for each device run at least one shot interpretatively with ETS and HFPS and XXX(?)</a:t>
            </a:r>
          </a:p>
          <a:p>
            <a:pPr lvl="1"/>
            <a:r>
              <a:rPr lang="en-US" dirty="0"/>
              <a:t>UDA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Code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SimDB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Could/should use local </a:t>
            </a:r>
            <a:r>
              <a:rPr lang="en-US" dirty="0" err="1"/>
              <a:t>IMASdb</a:t>
            </a:r>
            <a:r>
              <a:rPr lang="en-US" dirty="0"/>
              <a:t> as intermediate storage.</a:t>
            </a:r>
          </a:p>
          <a:p>
            <a:pPr lvl="1"/>
            <a:r>
              <a:rPr lang="en-US" dirty="0"/>
              <a:t>The level of available data and detailed machine configurations will vary between devices. Strategy and resolutions needed!</a:t>
            </a:r>
          </a:p>
          <a:p>
            <a:pPr lvl="2"/>
            <a:r>
              <a:rPr lang="en-US" dirty="0"/>
              <a:t>Assess for which devices additional post-processing is necessary</a:t>
            </a:r>
          </a:p>
          <a:p>
            <a:pPr lvl="2"/>
            <a:r>
              <a:rPr lang="en-US" dirty="0"/>
              <a:t>Assess for which devices machine descriptions need to be amended</a:t>
            </a:r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AUG: </a:t>
            </a:r>
            <a:r>
              <a:rPr lang="en-US" dirty="0" err="1"/>
              <a:t>TRview</a:t>
            </a:r>
            <a:r>
              <a:rPr lang="en-US" dirty="0"/>
              <a:t> (probably ok)</a:t>
            </a:r>
          </a:p>
          <a:p>
            <a:pPr lvl="1"/>
            <a:r>
              <a:rPr lang="en-US" dirty="0"/>
              <a:t>TCV: tcv2ids (some massaging of heating configs </a:t>
            </a:r>
            <a:r>
              <a:rPr lang="en-US" dirty="0" err="1"/>
              <a:t>etc</a:t>
            </a:r>
            <a:r>
              <a:rPr lang="en-US" dirty="0"/>
              <a:t>, probably needed)</a:t>
            </a:r>
          </a:p>
          <a:p>
            <a:pPr lvl="1"/>
            <a:r>
              <a:rPr lang="en-US" dirty="0"/>
              <a:t>JET:XXX (no tool available ex2gk lacks machine configs)</a:t>
            </a:r>
          </a:p>
          <a:p>
            <a:pPr lvl="1"/>
            <a:r>
              <a:rPr lang="en-US" dirty="0"/>
              <a:t>MAST:XXXX?</a:t>
            </a:r>
          </a:p>
          <a:p>
            <a:pPr lvl="1"/>
            <a:r>
              <a:rPr lang="en-US" dirty="0"/>
              <a:t>WEST:?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36847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7EF6DB-D542-F87D-F591-DE4B5AAD5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Input </a:t>
            </a:r>
            <a:r>
              <a:rPr lang="sv-SE" dirty="0" err="1"/>
              <a:t>requirements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D77348-5265-46E9-9185-4E3563645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JINTRAC </a:t>
            </a:r>
            <a:r>
              <a:rPr lang="sv-SE" dirty="0" err="1">
                <a:hlinkClick r:id="rId2"/>
              </a:rPr>
              <a:t>Usage</a:t>
            </a:r>
            <a:r>
              <a:rPr lang="sv-SE" dirty="0">
                <a:hlinkClick r:id="rId2"/>
              </a:rPr>
              <a:t> </a:t>
            </a:r>
            <a:r>
              <a:rPr lang="sv-SE" dirty="0" err="1">
                <a:hlinkClick r:id="rId2"/>
              </a:rPr>
              <a:t>with</a:t>
            </a:r>
            <a:r>
              <a:rPr lang="sv-SE" dirty="0">
                <a:hlinkClick r:id="rId2"/>
              </a:rPr>
              <a:t> IMAS — JINTRAC </a:t>
            </a:r>
            <a:r>
              <a:rPr lang="sv-SE" dirty="0" err="1">
                <a:hlinkClick r:id="rId2"/>
              </a:rPr>
              <a:t>Wiki</a:t>
            </a:r>
            <a:r>
              <a:rPr lang="sv-SE" dirty="0">
                <a:hlinkClick r:id="rId2"/>
              </a:rPr>
              <a:t> </a:t>
            </a:r>
            <a:r>
              <a:rPr lang="sv-SE" dirty="0" err="1">
                <a:hlinkClick r:id="rId2"/>
              </a:rPr>
              <a:t>documentation</a:t>
            </a:r>
            <a:r>
              <a:rPr lang="sv-SE" dirty="0">
                <a:hlinkClick r:id="rId2"/>
              </a:rPr>
              <a:t> (euro-fusion.org)</a:t>
            </a:r>
            <a:endParaRPr lang="sv-SE" dirty="0"/>
          </a:p>
          <a:p>
            <a:endParaRPr lang="sv-SE" dirty="0"/>
          </a:p>
          <a:p>
            <a:r>
              <a:rPr lang="sv-SE" dirty="0">
                <a:hlinkClick r:id="rId3"/>
              </a:rPr>
              <a:t>https://iterphysicswiki.euro-fusion.org/images/d/df/ETS_mapping</a:t>
            </a:r>
            <a:r>
              <a:rPr lang="sv-SE">
                <a:hlinkClick r:id="rId3"/>
              </a:rPr>
              <a:t>.md</a:t>
            </a:r>
            <a:endParaRPr lang="sv-SE" dirty="0"/>
          </a:p>
          <a:p>
            <a:r>
              <a:rPr lang="sv-SE" dirty="0"/>
              <a:t>(</a:t>
            </a:r>
            <a:r>
              <a:rPr lang="sv-SE" dirty="0">
                <a:hlinkClick r:id="rId4"/>
              </a:rPr>
              <a:t>EWE-1 Data access, interfaces and data preparation </a:t>
            </a:r>
            <a:r>
              <a:rPr lang="sv-SE" dirty="0" err="1">
                <a:hlinkClick r:id="rId4"/>
              </a:rPr>
              <a:t>routines</a:t>
            </a:r>
            <a:r>
              <a:rPr lang="sv-SE" dirty="0">
                <a:hlinkClick r:id="rId4"/>
              </a:rPr>
              <a:t> for the </a:t>
            </a:r>
            <a:r>
              <a:rPr lang="sv-SE" dirty="0" err="1">
                <a:hlinkClick r:id="rId4"/>
              </a:rPr>
              <a:t>initialization</a:t>
            </a:r>
            <a:r>
              <a:rPr lang="sv-SE" dirty="0">
                <a:hlinkClick r:id="rId4"/>
              </a:rPr>
              <a:t> </a:t>
            </a:r>
            <a:r>
              <a:rPr lang="sv-SE" dirty="0" err="1">
                <a:hlinkClick r:id="rId4"/>
              </a:rPr>
              <a:t>of</a:t>
            </a:r>
            <a:r>
              <a:rPr lang="sv-SE" dirty="0">
                <a:hlinkClick r:id="rId4"/>
              </a:rPr>
              <a:t> WPCD </a:t>
            </a:r>
            <a:r>
              <a:rPr lang="sv-SE" dirty="0" err="1">
                <a:hlinkClick r:id="rId4"/>
              </a:rPr>
              <a:t>workflows</a:t>
            </a:r>
            <a:r>
              <a:rPr lang="sv-SE" dirty="0">
                <a:hlinkClick r:id="rId4"/>
              </a:rPr>
              <a:t> to </a:t>
            </a:r>
            <a:r>
              <a:rPr lang="sv-SE" dirty="0" err="1">
                <a:hlinkClick r:id="rId4"/>
              </a:rPr>
              <a:t>enable</a:t>
            </a:r>
            <a:r>
              <a:rPr lang="sv-SE" dirty="0">
                <a:hlinkClick r:id="rId4"/>
              </a:rPr>
              <a:t> MST/JET/WPs </a:t>
            </a:r>
            <a:r>
              <a:rPr lang="sv-SE" dirty="0" err="1">
                <a:hlinkClick r:id="rId4"/>
              </a:rPr>
              <a:t>exploitation</a:t>
            </a:r>
            <a:r>
              <a:rPr lang="sv-SE" dirty="0">
                <a:hlinkClick r:id="rId4"/>
              </a:rPr>
              <a:t> - </a:t>
            </a:r>
            <a:r>
              <a:rPr lang="sv-SE" dirty="0" err="1">
                <a:hlinkClick r:id="rId4"/>
              </a:rPr>
              <a:t>ITERPHYSICSwiki</a:t>
            </a:r>
            <a:r>
              <a:rPr lang="sv-SE" dirty="0">
                <a:hlinkClick r:id="rId4"/>
              </a:rPr>
              <a:t> (euro-fusion.org)</a:t>
            </a:r>
            <a:r>
              <a:rPr lang="sv-S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29335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198</Words>
  <Application>Microsoft Office PowerPoint</Application>
  <PresentationFormat>Bredbild</PresentationFormat>
  <Paragraphs>20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Wingdings</vt:lpstr>
      <vt:lpstr>Office-tema</vt:lpstr>
      <vt:lpstr>Process for scenario B demo</vt:lpstr>
      <vt:lpstr>Input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for scenario B demo</dc:title>
  <dc:creator>Pär Strand</dc:creator>
  <cp:lastModifiedBy>Pär Strand</cp:lastModifiedBy>
  <cp:revision>1</cp:revision>
  <dcterms:created xsi:type="dcterms:W3CDTF">2024-05-15T08:10:05Z</dcterms:created>
  <dcterms:modified xsi:type="dcterms:W3CDTF">2024-05-15T10:17:43Z</dcterms:modified>
</cp:coreProperties>
</file>