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customXml/itemProps19.xml" ContentType="application/vnd.openxmlformats-officedocument.customXmlProperties+xml"/>
  <Override PartName="/customXml/itemProps20.xml" ContentType="application/vnd.openxmlformats-officedocument.customXmlProperties+xml"/>
  <Override PartName="/customXml/itemProps21.xml" ContentType="application/vnd.openxmlformats-officedocument.customXmlProperties+xml"/>
  <Override PartName="/customXml/itemProps22.xml" ContentType="application/vnd.openxmlformats-officedocument.customXmlProperties+xml"/>
  <Override PartName="/customXml/itemProps23.xml" ContentType="application/vnd.openxmlformats-officedocument.customXmlProperties+xml"/>
  <Override PartName="/customXml/itemProps24.xml" ContentType="application/vnd.openxmlformats-officedocument.customXmlProperties+xml"/>
  <Override PartName="/customXml/itemProps25.xml" ContentType="application/vnd.openxmlformats-officedocument.customXmlProperties+xml"/>
  <Override PartName="/customXml/itemProps26.xml" ContentType="application/vnd.openxmlformats-officedocument.customXmlProperties+xml"/>
  <Override PartName="/customXml/itemProps27.xml" ContentType="application/vnd.openxmlformats-officedocument.customXmlProperties+xml"/>
  <Override PartName="/customXml/itemProps28.xml" ContentType="application/vnd.openxmlformats-officedocument.customXmlProperties+xml"/>
  <Override PartName="/customXml/itemProps29.xml" ContentType="application/vnd.openxmlformats-officedocument.customXmlProperties+xml"/>
  <Override PartName="/customXml/itemProps30.xml" ContentType="application/vnd.openxmlformats-officedocument.customXmlProperties+xml"/>
  <Override PartName="/customXml/itemProps31.xml" ContentType="application/vnd.openxmlformats-officedocument.customXmlProperties+xml"/>
  <Override PartName="/customXml/itemProps32.xml" ContentType="application/vnd.openxmlformats-officedocument.customXmlProperties+xml"/>
  <Override PartName="/customXml/itemProps33.xml" ContentType="application/vnd.openxmlformats-officedocument.customXmlProperties+xml"/>
  <Override PartName="/customXml/itemProps34.xml" ContentType="application/vnd.openxmlformats-officedocument.customXmlProperties+xml"/>
  <Override PartName="/customXml/itemProps35.xml" ContentType="application/vnd.openxmlformats-officedocument.customXmlProperties+xml"/>
  <Override PartName="/customXml/itemProps36.xml" ContentType="application/vnd.openxmlformats-officedocument.customXmlProperties+xml"/>
  <Override PartName="/customXml/itemProps37.xml" ContentType="application/vnd.openxmlformats-officedocument.customXmlProperties+xml"/>
  <Override PartName="/customXml/itemProps38.xml" ContentType="application/vnd.openxmlformats-officedocument.customXmlProperties+xml"/>
  <Override PartName="/customXml/itemProps39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40"/>
  </p:sldMasterIdLst>
  <p:notesMasterIdLst>
    <p:notesMasterId r:id="rId58"/>
  </p:notesMasterIdLst>
  <p:handoutMasterIdLst>
    <p:handoutMasterId r:id="rId59"/>
  </p:handoutMasterIdLst>
  <p:sldIdLst>
    <p:sldId id="256" r:id="rId41"/>
    <p:sldId id="260" r:id="rId42"/>
    <p:sldId id="263" r:id="rId43"/>
    <p:sldId id="257" r:id="rId44"/>
    <p:sldId id="272" r:id="rId45"/>
    <p:sldId id="267" r:id="rId46"/>
    <p:sldId id="273" r:id="rId47"/>
    <p:sldId id="261" r:id="rId48"/>
    <p:sldId id="268" r:id="rId49"/>
    <p:sldId id="262" r:id="rId50"/>
    <p:sldId id="265" r:id="rId51"/>
    <p:sldId id="266" r:id="rId52"/>
    <p:sldId id="274" r:id="rId53"/>
    <p:sldId id="269" r:id="rId54"/>
    <p:sldId id="264" r:id="rId55"/>
    <p:sldId id="270" r:id="rId56"/>
    <p:sldId id="271" r:id="rId57"/>
  </p:sldIdLst>
  <p:sldSz cx="12190413" cy="6858000"/>
  <p:notesSz cx="6858000" cy="9144000"/>
  <p:custDataLst>
    <p:tags r:id="rId60"/>
  </p:custDataLst>
  <p:defaultTextStyle>
    <a:defPPr>
      <a:defRPr lang="da-DK"/>
    </a:defPPr>
    <a:lvl1pPr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238E"/>
    <a:srgbClr val="008737"/>
    <a:srgbClr val="F7BCB3"/>
    <a:srgbClr val="FC7634"/>
    <a:srgbClr val="F6D04D"/>
    <a:srgbClr val="171748"/>
    <a:srgbClr val="1FD082"/>
    <a:srgbClr val="2F3EEA"/>
    <a:srgbClr val="FFFFFF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B44DB2-CBF3-4281-8B95-C44BAC7045BA}" v="1672" dt="2024-05-30T06:17:16.360"/>
  </p1510:revLst>
</p1510:revInfo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976" autoAdjust="0"/>
  </p:normalViewPr>
  <p:slideViewPr>
    <p:cSldViewPr showGuides="1">
      <p:cViewPr varScale="1">
        <p:scale>
          <a:sx n="112" d="100"/>
          <a:sy n="112" d="100"/>
        </p:scale>
        <p:origin x="552" y="108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customXml" Target="../customXml/item26.xml"/><Relationship Id="rId21" Type="http://schemas.openxmlformats.org/officeDocument/2006/relationships/customXml" Target="../customXml/item21.xml"/><Relationship Id="rId34" Type="http://schemas.openxmlformats.org/officeDocument/2006/relationships/customXml" Target="../customXml/item34.xml"/><Relationship Id="rId42" Type="http://schemas.openxmlformats.org/officeDocument/2006/relationships/slide" Target="slides/slide2.xml"/><Relationship Id="rId47" Type="http://schemas.openxmlformats.org/officeDocument/2006/relationships/slide" Target="slides/slide7.xml"/><Relationship Id="rId50" Type="http://schemas.openxmlformats.org/officeDocument/2006/relationships/slide" Target="slides/slide10.xml"/><Relationship Id="rId55" Type="http://schemas.openxmlformats.org/officeDocument/2006/relationships/slide" Target="slides/slide15.xml"/><Relationship Id="rId63" Type="http://schemas.openxmlformats.org/officeDocument/2006/relationships/theme" Target="theme/theme1.xml"/><Relationship Id="rId7" Type="http://schemas.openxmlformats.org/officeDocument/2006/relationships/customXml" Target="../customXml/item7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9" Type="http://schemas.openxmlformats.org/officeDocument/2006/relationships/customXml" Target="../customXml/item29.xml"/><Relationship Id="rId11" Type="http://schemas.openxmlformats.org/officeDocument/2006/relationships/customXml" Target="../customXml/item11.xml"/><Relationship Id="rId24" Type="http://schemas.openxmlformats.org/officeDocument/2006/relationships/customXml" Target="../customXml/item24.xml"/><Relationship Id="rId32" Type="http://schemas.openxmlformats.org/officeDocument/2006/relationships/customXml" Target="../customXml/item32.xml"/><Relationship Id="rId37" Type="http://schemas.openxmlformats.org/officeDocument/2006/relationships/customXml" Target="../customXml/item37.xml"/><Relationship Id="rId40" Type="http://schemas.openxmlformats.org/officeDocument/2006/relationships/slideMaster" Target="slideMasters/slideMaster1.xml"/><Relationship Id="rId45" Type="http://schemas.openxmlformats.org/officeDocument/2006/relationships/slide" Target="slides/slide5.xml"/><Relationship Id="rId53" Type="http://schemas.openxmlformats.org/officeDocument/2006/relationships/slide" Target="slides/slide13.xml"/><Relationship Id="rId58" Type="http://schemas.openxmlformats.org/officeDocument/2006/relationships/notesMaster" Target="notesMasters/notesMaster1.xml"/><Relationship Id="rId66" Type="http://schemas.microsoft.com/office/2015/10/relationships/revisionInfo" Target="revisionInfo.xml"/><Relationship Id="rId5" Type="http://schemas.openxmlformats.org/officeDocument/2006/relationships/customXml" Target="../customXml/item5.xml"/><Relationship Id="rId61" Type="http://schemas.openxmlformats.org/officeDocument/2006/relationships/presProps" Target="presProps.xml"/><Relationship Id="rId19" Type="http://schemas.openxmlformats.org/officeDocument/2006/relationships/customXml" Target="../customXml/item19.xml"/><Relationship Id="rId14" Type="http://schemas.openxmlformats.org/officeDocument/2006/relationships/customXml" Target="../customXml/item14.xml"/><Relationship Id="rId22" Type="http://schemas.openxmlformats.org/officeDocument/2006/relationships/customXml" Target="../customXml/item22.xml"/><Relationship Id="rId27" Type="http://schemas.openxmlformats.org/officeDocument/2006/relationships/customXml" Target="../customXml/item27.xml"/><Relationship Id="rId30" Type="http://schemas.openxmlformats.org/officeDocument/2006/relationships/customXml" Target="../customXml/item30.xml"/><Relationship Id="rId35" Type="http://schemas.openxmlformats.org/officeDocument/2006/relationships/customXml" Target="../customXml/item35.xml"/><Relationship Id="rId43" Type="http://schemas.openxmlformats.org/officeDocument/2006/relationships/slide" Target="slides/slide3.xml"/><Relationship Id="rId48" Type="http://schemas.openxmlformats.org/officeDocument/2006/relationships/slide" Target="slides/slide8.xml"/><Relationship Id="rId56" Type="http://schemas.openxmlformats.org/officeDocument/2006/relationships/slide" Target="slides/slide16.xml"/><Relationship Id="rId64" Type="http://schemas.openxmlformats.org/officeDocument/2006/relationships/tableStyles" Target="tableStyles.xml"/><Relationship Id="rId8" Type="http://schemas.openxmlformats.org/officeDocument/2006/relationships/customXml" Target="../customXml/item8.xml"/><Relationship Id="rId51" Type="http://schemas.openxmlformats.org/officeDocument/2006/relationships/slide" Target="slides/slide11.xml"/><Relationship Id="rId3" Type="http://schemas.openxmlformats.org/officeDocument/2006/relationships/customXml" Target="../customXml/item3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customXml" Target="../customXml/item25.xml"/><Relationship Id="rId33" Type="http://schemas.openxmlformats.org/officeDocument/2006/relationships/customXml" Target="../customXml/item33.xml"/><Relationship Id="rId38" Type="http://schemas.openxmlformats.org/officeDocument/2006/relationships/customXml" Target="../customXml/item38.xml"/><Relationship Id="rId46" Type="http://schemas.openxmlformats.org/officeDocument/2006/relationships/slide" Target="slides/slide6.xml"/><Relationship Id="rId59" Type="http://schemas.openxmlformats.org/officeDocument/2006/relationships/handoutMaster" Target="handoutMasters/handoutMaster1.xml"/><Relationship Id="rId20" Type="http://schemas.openxmlformats.org/officeDocument/2006/relationships/customXml" Target="../customXml/item20.xml"/><Relationship Id="rId41" Type="http://schemas.openxmlformats.org/officeDocument/2006/relationships/slide" Target="slides/slide1.xml"/><Relationship Id="rId54" Type="http://schemas.openxmlformats.org/officeDocument/2006/relationships/slide" Target="slides/slide14.xml"/><Relationship Id="rId62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5" Type="http://schemas.openxmlformats.org/officeDocument/2006/relationships/customXml" Target="../customXml/item15.xml"/><Relationship Id="rId23" Type="http://schemas.openxmlformats.org/officeDocument/2006/relationships/customXml" Target="../customXml/item23.xml"/><Relationship Id="rId28" Type="http://schemas.openxmlformats.org/officeDocument/2006/relationships/customXml" Target="../customXml/item28.xml"/><Relationship Id="rId36" Type="http://schemas.openxmlformats.org/officeDocument/2006/relationships/customXml" Target="../customXml/item36.xml"/><Relationship Id="rId49" Type="http://schemas.openxmlformats.org/officeDocument/2006/relationships/slide" Target="slides/slide9.xml"/><Relationship Id="rId57" Type="http://schemas.openxmlformats.org/officeDocument/2006/relationships/slide" Target="slides/slide17.xml"/><Relationship Id="rId10" Type="http://schemas.openxmlformats.org/officeDocument/2006/relationships/customXml" Target="../customXml/item10.xml"/><Relationship Id="rId31" Type="http://schemas.openxmlformats.org/officeDocument/2006/relationships/customXml" Target="../customXml/item31.xml"/><Relationship Id="rId44" Type="http://schemas.openxmlformats.org/officeDocument/2006/relationships/slide" Target="slides/slide4.xml"/><Relationship Id="rId52" Type="http://schemas.openxmlformats.org/officeDocument/2006/relationships/slide" Target="slides/slide12.xml"/><Relationship Id="rId60" Type="http://schemas.openxmlformats.org/officeDocument/2006/relationships/tags" Target="tags/tag1.xml"/><Relationship Id="rId65" Type="http://schemas.microsoft.com/office/2016/11/relationships/changesInfo" Target="changesInfos/changesInfo1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39" Type="http://schemas.openxmlformats.org/officeDocument/2006/relationships/customXml" Target="../customXml/item39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xander Simon Thrysøe" userId="3f9b9528-1df8-4235-9262-8bdb6141b1d9" providerId="ADAL" clId="{56B44DB2-CBF3-4281-8B95-C44BAC7045BA}"/>
    <pc:docChg chg="undo redo custSel addSld delSld modSld sldOrd modMainMaster">
      <pc:chgData name="Alexander Simon Thrysøe" userId="3f9b9528-1df8-4235-9262-8bdb6141b1d9" providerId="ADAL" clId="{56B44DB2-CBF3-4281-8B95-C44BAC7045BA}" dt="2024-05-30T06:17:16.344" v="6297" actId="20577"/>
      <pc:docMkLst>
        <pc:docMk/>
      </pc:docMkLst>
      <pc:sldChg chg="addSp delSp modSp mod">
        <pc:chgData name="Alexander Simon Thrysøe" userId="3f9b9528-1df8-4235-9262-8bdb6141b1d9" providerId="ADAL" clId="{56B44DB2-CBF3-4281-8B95-C44BAC7045BA}" dt="2024-05-29T13:09:03.981" v="2586"/>
        <pc:sldMkLst>
          <pc:docMk/>
          <pc:sldMk cId="1796381250" sldId="257"/>
        </pc:sldMkLst>
        <pc:spChg chg="mod">
          <ac:chgData name="Alexander Simon Thrysøe" userId="3f9b9528-1df8-4235-9262-8bdb6141b1d9" providerId="ADAL" clId="{56B44DB2-CBF3-4281-8B95-C44BAC7045BA}" dt="2024-05-27T07:14:10.300" v="134"/>
          <ac:spMkLst>
            <pc:docMk/>
            <pc:sldMk cId="1796381250" sldId="257"/>
            <ac:spMk id="2" creationId="{B7053EF8-C81F-6E60-C765-68EF71FC8901}"/>
          </ac:spMkLst>
        </pc:spChg>
        <pc:spChg chg="add del mod">
          <ac:chgData name="Alexander Simon Thrysøe" userId="3f9b9528-1df8-4235-9262-8bdb6141b1d9" providerId="ADAL" clId="{56B44DB2-CBF3-4281-8B95-C44BAC7045BA}" dt="2024-05-29T12:55:14.785" v="2084"/>
          <ac:spMkLst>
            <pc:docMk/>
            <pc:sldMk cId="1796381250" sldId="257"/>
            <ac:spMk id="3" creationId="{50B12AC9-C8AD-8A43-07CC-67FF2A5107C2}"/>
          </ac:spMkLst>
        </pc:spChg>
        <pc:spChg chg="add del mod">
          <ac:chgData name="Alexander Simon Thrysøe" userId="3f9b9528-1df8-4235-9262-8bdb6141b1d9" providerId="ADAL" clId="{56B44DB2-CBF3-4281-8B95-C44BAC7045BA}" dt="2024-05-29T12:49:40.562" v="1848" actId="478"/>
          <ac:spMkLst>
            <pc:docMk/>
            <pc:sldMk cId="1796381250" sldId="257"/>
            <ac:spMk id="5" creationId="{D21BEF6E-71C1-72C7-D2F0-814C761298B0}"/>
          </ac:spMkLst>
        </pc:spChg>
        <pc:spChg chg="add mod">
          <ac:chgData name="Alexander Simon Thrysøe" userId="3f9b9528-1df8-4235-9262-8bdb6141b1d9" providerId="ADAL" clId="{56B44DB2-CBF3-4281-8B95-C44BAC7045BA}" dt="2024-05-29T13:09:03.981" v="2586"/>
          <ac:spMkLst>
            <pc:docMk/>
            <pc:sldMk cId="1796381250" sldId="257"/>
            <ac:spMk id="6" creationId="{686136BE-43D5-74B4-20E3-E198F8A5CF6A}"/>
          </ac:spMkLst>
        </pc:spChg>
        <pc:spChg chg="mod">
          <ac:chgData name="Alexander Simon Thrysøe" userId="3f9b9528-1df8-4235-9262-8bdb6141b1d9" providerId="ADAL" clId="{56B44DB2-CBF3-4281-8B95-C44BAC7045BA}" dt="2024-05-27T07:34:26.811" v="240" actId="20577"/>
          <ac:spMkLst>
            <pc:docMk/>
            <pc:sldMk cId="1796381250" sldId="257"/>
            <ac:spMk id="10" creationId="{00000000-0000-0000-0000-000000000000}"/>
          </ac:spMkLst>
        </pc:spChg>
        <pc:spChg chg="mod">
          <ac:chgData name="Alexander Simon Thrysøe" userId="3f9b9528-1df8-4235-9262-8bdb6141b1d9" providerId="ADAL" clId="{56B44DB2-CBF3-4281-8B95-C44BAC7045BA}" dt="2024-05-27T07:07:59.345" v="107" actId="20577"/>
          <ac:spMkLst>
            <pc:docMk/>
            <pc:sldMk cId="1796381250" sldId="257"/>
            <ac:spMk id="20" creationId="{2AA1A2F8-5ACA-4C54-BB52-D443EC003A52}"/>
          </ac:spMkLst>
        </pc:spChg>
        <pc:spChg chg="mod">
          <ac:chgData name="Alexander Simon Thrysøe" userId="3f9b9528-1df8-4235-9262-8bdb6141b1d9" providerId="ADAL" clId="{56B44DB2-CBF3-4281-8B95-C44BAC7045BA}" dt="2024-05-29T13:06:45.602" v="2455" actId="14100"/>
          <ac:spMkLst>
            <pc:docMk/>
            <pc:sldMk cId="1796381250" sldId="257"/>
            <ac:spMk id="21" creationId="{B99CA311-7A5E-48A9-A4E2-DE5BF82F6A49}"/>
          </ac:spMkLst>
        </pc:spChg>
      </pc:sldChg>
      <pc:sldChg chg="addSp delSp modSp mod">
        <pc:chgData name="Alexander Simon Thrysøe" userId="3f9b9528-1df8-4235-9262-8bdb6141b1d9" providerId="ADAL" clId="{56B44DB2-CBF3-4281-8B95-C44BAC7045BA}" dt="2024-05-29T18:13:57.361" v="6296" actId="14100"/>
        <pc:sldMkLst>
          <pc:docMk/>
          <pc:sldMk cId="2320714135" sldId="260"/>
        </pc:sldMkLst>
        <pc:spChg chg="mod">
          <ac:chgData name="Alexander Simon Thrysøe" userId="3f9b9528-1df8-4235-9262-8bdb6141b1d9" providerId="ADAL" clId="{56B44DB2-CBF3-4281-8B95-C44BAC7045BA}" dt="2024-05-27T07:34:17.285" v="238" actId="20577"/>
          <ac:spMkLst>
            <pc:docMk/>
            <pc:sldMk cId="2320714135" sldId="260"/>
            <ac:spMk id="2" creationId="{A45995EB-10E4-4119-B468-5CD7D10A0933}"/>
          </ac:spMkLst>
        </pc:spChg>
        <pc:spChg chg="mod">
          <ac:chgData name="Alexander Simon Thrysøe" userId="3f9b9528-1df8-4235-9262-8bdb6141b1d9" providerId="ADAL" clId="{56B44DB2-CBF3-4281-8B95-C44BAC7045BA}" dt="2024-05-29T18:13:57.361" v="6296" actId="14100"/>
          <ac:spMkLst>
            <pc:docMk/>
            <pc:sldMk cId="2320714135" sldId="260"/>
            <ac:spMk id="4" creationId="{674358EA-4D5B-461F-997D-DE6729900DE7}"/>
          </ac:spMkLst>
        </pc:spChg>
        <pc:spChg chg="mod">
          <ac:chgData name="Alexander Simon Thrysøe" userId="3f9b9528-1df8-4235-9262-8bdb6141b1d9" providerId="ADAL" clId="{56B44DB2-CBF3-4281-8B95-C44BAC7045BA}" dt="2024-05-27T07:02:17.093" v="45" actId="20577"/>
          <ac:spMkLst>
            <pc:docMk/>
            <pc:sldMk cId="2320714135" sldId="260"/>
            <ac:spMk id="5" creationId="{88CE6942-A17C-4247-86C6-41FACF7E90AC}"/>
          </ac:spMkLst>
        </pc:spChg>
        <pc:spChg chg="add del mod">
          <ac:chgData name="Alexander Simon Thrysøe" userId="3f9b9528-1df8-4235-9262-8bdb6141b1d9" providerId="ADAL" clId="{56B44DB2-CBF3-4281-8B95-C44BAC7045BA}" dt="2024-05-27T07:13:51.446" v="129" actId="20577"/>
          <ac:spMkLst>
            <pc:docMk/>
            <pc:sldMk cId="2320714135" sldId="260"/>
            <ac:spMk id="6" creationId="{6BD79507-030C-48B9-4B06-13AEB08862A3}"/>
          </ac:spMkLst>
        </pc:spChg>
      </pc:sldChg>
      <pc:sldChg chg="addSp delSp modSp add mod">
        <pc:chgData name="Alexander Simon Thrysøe" userId="3f9b9528-1df8-4235-9262-8bdb6141b1d9" providerId="ADAL" clId="{56B44DB2-CBF3-4281-8B95-C44BAC7045BA}" dt="2024-05-29T13:31:28" v="3175" actId="1076"/>
        <pc:sldMkLst>
          <pc:docMk/>
          <pc:sldMk cId="2137641685" sldId="261"/>
        </pc:sldMkLst>
        <pc:spChg chg="add del mod">
          <ac:chgData name="Alexander Simon Thrysøe" userId="3f9b9528-1df8-4235-9262-8bdb6141b1d9" providerId="ADAL" clId="{56B44DB2-CBF3-4281-8B95-C44BAC7045BA}" dt="2024-05-27T07:48:16.466" v="248" actId="478"/>
          <ac:spMkLst>
            <pc:docMk/>
            <pc:sldMk cId="2137641685" sldId="261"/>
            <ac:spMk id="3" creationId="{B110AB91-D8FD-3DDA-665D-FCA4CC4EF719}"/>
          </ac:spMkLst>
        </pc:spChg>
        <pc:spChg chg="add mod">
          <ac:chgData name="Alexander Simon Thrysøe" userId="3f9b9528-1df8-4235-9262-8bdb6141b1d9" providerId="ADAL" clId="{56B44DB2-CBF3-4281-8B95-C44BAC7045BA}" dt="2024-05-27T08:02:18.381" v="528" actId="164"/>
          <ac:spMkLst>
            <pc:docMk/>
            <pc:sldMk cId="2137641685" sldId="261"/>
            <ac:spMk id="5" creationId="{215EBD98-3679-D840-1FE0-33C9AA06C846}"/>
          </ac:spMkLst>
        </pc:spChg>
        <pc:spChg chg="mod">
          <ac:chgData name="Alexander Simon Thrysøe" userId="3f9b9528-1df8-4235-9262-8bdb6141b1d9" providerId="ADAL" clId="{56B44DB2-CBF3-4281-8B95-C44BAC7045BA}" dt="2024-05-27T07:34:30.346" v="241" actId="20577"/>
          <ac:spMkLst>
            <pc:docMk/>
            <pc:sldMk cId="2137641685" sldId="261"/>
            <ac:spMk id="10" creationId="{00000000-0000-0000-0000-000000000000}"/>
          </ac:spMkLst>
        </pc:spChg>
        <pc:spChg chg="add mod">
          <ac:chgData name="Alexander Simon Thrysøe" userId="3f9b9528-1df8-4235-9262-8bdb6141b1d9" providerId="ADAL" clId="{56B44DB2-CBF3-4281-8B95-C44BAC7045BA}" dt="2024-05-27T08:02:18.381" v="528" actId="164"/>
          <ac:spMkLst>
            <pc:docMk/>
            <pc:sldMk cId="2137641685" sldId="261"/>
            <ac:spMk id="15" creationId="{72C16331-C33A-9D9E-C91A-90106C6CEA4D}"/>
          </ac:spMkLst>
        </pc:spChg>
        <pc:spChg chg="add mod">
          <ac:chgData name="Alexander Simon Thrysøe" userId="3f9b9528-1df8-4235-9262-8bdb6141b1d9" providerId="ADAL" clId="{56B44DB2-CBF3-4281-8B95-C44BAC7045BA}" dt="2024-05-27T08:02:18.381" v="528" actId="164"/>
          <ac:spMkLst>
            <pc:docMk/>
            <pc:sldMk cId="2137641685" sldId="261"/>
            <ac:spMk id="16" creationId="{FBADFB56-ADE6-1174-3789-C28531F7AF3B}"/>
          </ac:spMkLst>
        </pc:spChg>
        <pc:spChg chg="mod">
          <ac:chgData name="Alexander Simon Thrysøe" userId="3f9b9528-1df8-4235-9262-8bdb6141b1d9" providerId="ADAL" clId="{56B44DB2-CBF3-4281-8B95-C44BAC7045BA}" dt="2024-05-27T08:25:00.791" v="689" actId="20577"/>
          <ac:spMkLst>
            <pc:docMk/>
            <pc:sldMk cId="2137641685" sldId="261"/>
            <ac:spMk id="20" creationId="{2AA1A2F8-5ACA-4C54-BB52-D443EC003A52}"/>
          </ac:spMkLst>
        </pc:spChg>
        <pc:spChg chg="del mod">
          <ac:chgData name="Alexander Simon Thrysøe" userId="3f9b9528-1df8-4235-9262-8bdb6141b1d9" providerId="ADAL" clId="{56B44DB2-CBF3-4281-8B95-C44BAC7045BA}" dt="2024-05-27T07:48:14.057" v="247" actId="478"/>
          <ac:spMkLst>
            <pc:docMk/>
            <pc:sldMk cId="2137641685" sldId="261"/>
            <ac:spMk id="21" creationId="{B99CA311-7A5E-48A9-A4E2-DE5BF82F6A49}"/>
          </ac:spMkLst>
        </pc:spChg>
        <pc:spChg chg="add mod">
          <ac:chgData name="Alexander Simon Thrysøe" userId="3f9b9528-1df8-4235-9262-8bdb6141b1d9" providerId="ADAL" clId="{56B44DB2-CBF3-4281-8B95-C44BAC7045BA}" dt="2024-05-27T08:02:18.381" v="528" actId="164"/>
          <ac:spMkLst>
            <pc:docMk/>
            <pc:sldMk cId="2137641685" sldId="261"/>
            <ac:spMk id="23" creationId="{85BE5DBD-DF10-5561-028C-F1512A6FB987}"/>
          </ac:spMkLst>
        </pc:spChg>
        <pc:spChg chg="add mod">
          <ac:chgData name="Alexander Simon Thrysøe" userId="3f9b9528-1df8-4235-9262-8bdb6141b1d9" providerId="ADAL" clId="{56B44DB2-CBF3-4281-8B95-C44BAC7045BA}" dt="2024-05-27T08:02:18.381" v="528" actId="164"/>
          <ac:spMkLst>
            <pc:docMk/>
            <pc:sldMk cId="2137641685" sldId="261"/>
            <ac:spMk id="30" creationId="{90EF1281-9345-B81D-61B8-1BDF5BABD13D}"/>
          </ac:spMkLst>
        </pc:spChg>
        <pc:spChg chg="add mod">
          <ac:chgData name="Alexander Simon Thrysøe" userId="3f9b9528-1df8-4235-9262-8bdb6141b1d9" providerId="ADAL" clId="{56B44DB2-CBF3-4281-8B95-C44BAC7045BA}" dt="2024-05-27T08:02:18.381" v="528" actId="164"/>
          <ac:spMkLst>
            <pc:docMk/>
            <pc:sldMk cId="2137641685" sldId="261"/>
            <ac:spMk id="40" creationId="{B938516F-A27C-62BF-0F01-059457FF1794}"/>
          </ac:spMkLst>
        </pc:spChg>
        <pc:spChg chg="add mod">
          <ac:chgData name="Alexander Simon Thrysøe" userId="3f9b9528-1df8-4235-9262-8bdb6141b1d9" providerId="ADAL" clId="{56B44DB2-CBF3-4281-8B95-C44BAC7045BA}" dt="2024-05-27T08:02:18.381" v="528" actId="164"/>
          <ac:spMkLst>
            <pc:docMk/>
            <pc:sldMk cId="2137641685" sldId="261"/>
            <ac:spMk id="42" creationId="{AFE9FBC6-B855-499A-798B-2A1764A2EA1E}"/>
          </ac:spMkLst>
        </pc:spChg>
        <pc:spChg chg="mod">
          <ac:chgData name="Alexander Simon Thrysøe" userId="3f9b9528-1df8-4235-9262-8bdb6141b1d9" providerId="ADAL" clId="{56B44DB2-CBF3-4281-8B95-C44BAC7045BA}" dt="2024-05-27T08:02:22.572" v="529" actId="571"/>
          <ac:spMkLst>
            <pc:docMk/>
            <pc:sldMk cId="2137641685" sldId="261"/>
            <ac:spMk id="77" creationId="{A19A4A93-2828-09E0-2855-D162F2DAE810}"/>
          </ac:spMkLst>
        </pc:spChg>
        <pc:spChg chg="mod">
          <ac:chgData name="Alexander Simon Thrysøe" userId="3f9b9528-1df8-4235-9262-8bdb6141b1d9" providerId="ADAL" clId="{56B44DB2-CBF3-4281-8B95-C44BAC7045BA}" dt="2024-05-27T08:02:22.572" v="529" actId="571"/>
          <ac:spMkLst>
            <pc:docMk/>
            <pc:sldMk cId="2137641685" sldId="261"/>
            <ac:spMk id="80" creationId="{FDFAEBFE-C528-A3C3-21A8-B6D648C96B0D}"/>
          </ac:spMkLst>
        </pc:spChg>
        <pc:spChg chg="mod">
          <ac:chgData name="Alexander Simon Thrysøe" userId="3f9b9528-1df8-4235-9262-8bdb6141b1d9" providerId="ADAL" clId="{56B44DB2-CBF3-4281-8B95-C44BAC7045BA}" dt="2024-05-27T08:02:22.572" v="529" actId="571"/>
          <ac:spMkLst>
            <pc:docMk/>
            <pc:sldMk cId="2137641685" sldId="261"/>
            <ac:spMk id="81" creationId="{A9C71830-692C-069E-CD6A-6FDC50C8B7F1}"/>
          </ac:spMkLst>
        </pc:spChg>
        <pc:spChg chg="mod">
          <ac:chgData name="Alexander Simon Thrysøe" userId="3f9b9528-1df8-4235-9262-8bdb6141b1d9" providerId="ADAL" clId="{56B44DB2-CBF3-4281-8B95-C44BAC7045BA}" dt="2024-05-27T08:02:22.572" v="529" actId="571"/>
          <ac:spMkLst>
            <pc:docMk/>
            <pc:sldMk cId="2137641685" sldId="261"/>
            <ac:spMk id="83" creationId="{52820B37-4F1B-1B2D-980C-F11D9F966634}"/>
          </ac:spMkLst>
        </pc:spChg>
        <pc:spChg chg="mod">
          <ac:chgData name="Alexander Simon Thrysøe" userId="3f9b9528-1df8-4235-9262-8bdb6141b1d9" providerId="ADAL" clId="{56B44DB2-CBF3-4281-8B95-C44BAC7045BA}" dt="2024-05-27T08:02:22.572" v="529" actId="571"/>
          <ac:spMkLst>
            <pc:docMk/>
            <pc:sldMk cId="2137641685" sldId="261"/>
            <ac:spMk id="85" creationId="{F804478B-6AB7-400F-573B-703C8892C2D9}"/>
          </ac:spMkLst>
        </pc:spChg>
        <pc:spChg chg="mod">
          <ac:chgData name="Alexander Simon Thrysøe" userId="3f9b9528-1df8-4235-9262-8bdb6141b1d9" providerId="ADAL" clId="{56B44DB2-CBF3-4281-8B95-C44BAC7045BA}" dt="2024-05-27T08:02:22.572" v="529" actId="571"/>
          <ac:spMkLst>
            <pc:docMk/>
            <pc:sldMk cId="2137641685" sldId="261"/>
            <ac:spMk id="87" creationId="{E9C98313-957F-10F8-5BEA-57EC2FE696C2}"/>
          </ac:spMkLst>
        </pc:spChg>
        <pc:spChg chg="mod">
          <ac:chgData name="Alexander Simon Thrysøe" userId="3f9b9528-1df8-4235-9262-8bdb6141b1d9" providerId="ADAL" clId="{56B44DB2-CBF3-4281-8B95-C44BAC7045BA}" dt="2024-05-27T08:02:22.572" v="529" actId="571"/>
          <ac:spMkLst>
            <pc:docMk/>
            <pc:sldMk cId="2137641685" sldId="261"/>
            <ac:spMk id="88" creationId="{649F9CC5-3216-0571-685A-7AB0502CF0E7}"/>
          </ac:spMkLst>
        </pc:spChg>
        <pc:spChg chg="add mod">
          <ac:chgData name="Alexander Simon Thrysøe" userId="3f9b9528-1df8-4235-9262-8bdb6141b1d9" providerId="ADAL" clId="{56B44DB2-CBF3-4281-8B95-C44BAC7045BA}" dt="2024-05-27T08:24:40.407" v="655" actId="164"/>
          <ac:spMkLst>
            <pc:docMk/>
            <pc:sldMk cId="2137641685" sldId="261"/>
            <ac:spMk id="91" creationId="{559AC59D-0EA8-83AD-C6B7-C576936074DB}"/>
          </ac:spMkLst>
        </pc:spChg>
        <pc:spChg chg="mod">
          <ac:chgData name="Alexander Simon Thrysøe" userId="3f9b9528-1df8-4235-9262-8bdb6141b1d9" providerId="ADAL" clId="{56B44DB2-CBF3-4281-8B95-C44BAC7045BA}" dt="2024-05-27T08:20:07.479" v="572"/>
          <ac:spMkLst>
            <pc:docMk/>
            <pc:sldMk cId="2137641685" sldId="261"/>
            <ac:spMk id="93" creationId="{A19A4A93-2828-09E0-2855-D162F2DAE810}"/>
          </ac:spMkLst>
        </pc:spChg>
        <pc:spChg chg="mod">
          <ac:chgData name="Alexander Simon Thrysøe" userId="3f9b9528-1df8-4235-9262-8bdb6141b1d9" providerId="ADAL" clId="{56B44DB2-CBF3-4281-8B95-C44BAC7045BA}" dt="2024-05-27T08:20:07.479" v="572"/>
          <ac:spMkLst>
            <pc:docMk/>
            <pc:sldMk cId="2137641685" sldId="261"/>
            <ac:spMk id="96" creationId="{FDFAEBFE-C528-A3C3-21A8-B6D648C96B0D}"/>
          </ac:spMkLst>
        </pc:spChg>
        <pc:spChg chg="mod">
          <ac:chgData name="Alexander Simon Thrysøe" userId="3f9b9528-1df8-4235-9262-8bdb6141b1d9" providerId="ADAL" clId="{56B44DB2-CBF3-4281-8B95-C44BAC7045BA}" dt="2024-05-27T08:20:07.479" v="572"/>
          <ac:spMkLst>
            <pc:docMk/>
            <pc:sldMk cId="2137641685" sldId="261"/>
            <ac:spMk id="97" creationId="{A9C71830-692C-069E-CD6A-6FDC50C8B7F1}"/>
          </ac:spMkLst>
        </pc:spChg>
        <pc:spChg chg="mod">
          <ac:chgData name="Alexander Simon Thrysøe" userId="3f9b9528-1df8-4235-9262-8bdb6141b1d9" providerId="ADAL" clId="{56B44DB2-CBF3-4281-8B95-C44BAC7045BA}" dt="2024-05-27T08:20:07.479" v="572"/>
          <ac:spMkLst>
            <pc:docMk/>
            <pc:sldMk cId="2137641685" sldId="261"/>
            <ac:spMk id="99" creationId="{52820B37-4F1B-1B2D-980C-F11D9F966634}"/>
          </ac:spMkLst>
        </pc:spChg>
        <pc:spChg chg="mod">
          <ac:chgData name="Alexander Simon Thrysøe" userId="3f9b9528-1df8-4235-9262-8bdb6141b1d9" providerId="ADAL" clId="{56B44DB2-CBF3-4281-8B95-C44BAC7045BA}" dt="2024-05-27T08:20:07.479" v="572"/>
          <ac:spMkLst>
            <pc:docMk/>
            <pc:sldMk cId="2137641685" sldId="261"/>
            <ac:spMk id="101" creationId="{F804478B-6AB7-400F-573B-703C8892C2D9}"/>
          </ac:spMkLst>
        </pc:spChg>
        <pc:spChg chg="mod">
          <ac:chgData name="Alexander Simon Thrysøe" userId="3f9b9528-1df8-4235-9262-8bdb6141b1d9" providerId="ADAL" clId="{56B44DB2-CBF3-4281-8B95-C44BAC7045BA}" dt="2024-05-27T08:20:07.479" v="572"/>
          <ac:spMkLst>
            <pc:docMk/>
            <pc:sldMk cId="2137641685" sldId="261"/>
            <ac:spMk id="103" creationId="{E9C98313-957F-10F8-5BEA-57EC2FE696C2}"/>
          </ac:spMkLst>
        </pc:spChg>
        <pc:spChg chg="mod">
          <ac:chgData name="Alexander Simon Thrysøe" userId="3f9b9528-1df8-4235-9262-8bdb6141b1d9" providerId="ADAL" clId="{56B44DB2-CBF3-4281-8B95-C44BAC7045BA}" dt="2024-05-27T08:20:07.479" v="572"/>
          <ac:spMkLst>
            <pc:docMk/>
            <pc:sldMk cId="2137641685" sldId="261"/>
            <ac:spMk id="104" creationId="{649F9CC5-3216-0571-685A-7AB0502CF0E7}"/>
          </ac:spMkLst>
        </pc:spChg>
        <pc:spChg chg="add mod">
          <ac:chgData name="Alexander Simon Thrysøe" userId="3f9b9528-1df8-4235-9262-8bdb6141b1d9" providerId="ADAL" clId="{56B44DB2-CBF3-4281-8B95-C44BAC7045BA}" dt="2024-05-27T08:24:40.407" v="655" actId="164"/>
          <ac:spMkLst>
            <pc:docMk/>
            <pc:sldMk cId="2137641685" sldId="261"/>
            <ac:spMk id="107" creationId="{94CA5CEA-1C2A-1485-A1F7-1F64DDAF928F}"/>
          </ac:spMkLst>
        </pc:spChg>
        <pc:spChg chg="add mod">
          <ac:chgData name="Alexander Simon Thrysøe" userId="3f9b9528-1df8-4235-9262-8bdb6141b1d9" providerId="ADAL" clId="{56B44DB2-CBF3-4281-8B95-C44BAC7045BA}" dt="2024-05-27T08:24:40.407" v="655" actId="164"/>
          <ac:spMkLst>
            <pc:docMk/>
            <pc:sldMk cId="2137641685" sldId="261"/>
            <ac:spMk id="108" creationId="{C5FCA24E-A89A-7E6A-74C8-917CD15E4A9A}"/>
          </ac:spMkLst>
        </pc:spChg>
        <pc:spChg chg="add mod">
          <ac:chgData name="Alexander Simon Thrysøe" userId="3f9b9528-1df8-4235-9262-8bdb6141b1d9" providerId="ADAL" clId="{56B44DB2-CBF3-4281-8B95-C44BAC7045BA}" dt="2024-05-27T08:24:40.407" v="655" actId="164"/>
          <ac:spMkLst>
            <pc:docMk/>
            <pc:sldMk cId="2137641685" sldId="261"/>
            <ac:spMk id="109" creationId="{CE0E15A1-A1B0-BE38-1421-D78DCA3677B0}"/>
          </ac:spMkLst>
        </pc:spChg>
        <pc:spChg chg="add mod">
          <ac:chgData name="Alexander Simon Thrysøe" userId="3f9b9528-1df8-4235-9262-8bdb6141b1d9" providerId="ADAL" clId="{56B44DB2-CBF3-4281-8B95-C44BAC7045BA}" dt="2024-05-27T08:24:40.407" v="655" actId="164"/>
          <ac:spMkLst>
            <pc:docMk/>
            <pc:sldMk cId="2137641685" sldId="261"/>
            <ac:spMk id="110" creationId="{051A6527-143B-11B7-74BB-35C3324456DF}"/>
          </ac:spMkLst>
        </pc:spChg>
        <pc:spChg chg="add mod">
          <ac:chgData name="Alexander Simon Thrysøe" userId="3f9b9528-1df8-4235-9262-8bdb6141b1d9" providerId="ADAL" clId="{56B44DB2-CBF3-4281-8B95-C44BAC7045BA}" dt="2024-05-27T08:24:40.407" v="655" actId="164"/>
          <ac:spMkLst>
            <pc:docMk/>
            <pc:sldMk cId="2137641685" sldId="261"/>
            <ac:spMk id="111" creationId="{E5201721-70B0-3C23-C31E-EEDC68BB73EB}"/>
          </ac:spMkLst>
        </pc:spChg>
        <pc:grpChg chg="add mod">
          <ac:chgData name="Alexander Simon Thrysøe" userId="3f9b9528-1df8-4235-9262-8bdb6141b1d9" providerId="ADAL" clId="{56B44DB2-CBF3-4281-8B95-C44BAC7045BA}" dt="2024-05-27T08:24:40.407" v="655" actId="164"/>
          <ac:grpSpMkLst>
            <pc:docMk/>
            <pc:sldMk cId="2137641685" sldId="261"/>
            <ac:grpSpMk id="75" creationId="{2DC32827-331A-7A3B-030D-A3A6EA1555C5}"/>
          </ac:grpSpMkLst>
        </pc:grpChg>
        <pc:grpChg chg="add del mod">
          <ac:chgData name="Alexander Simon Thrysøe" userId="3f9b9528-1df8-4235-9262-8bdb6141b1d9" providerId="ADAL" clId="{56B44DB2-CBF3-4281-8B95-C44BAC7045BA}" dt="2024-05-27T08:02:23.416" v="530" actId="21"/>
          <ac:grpSpMkLst>
            <pc:docMk/>
            <pc:sldMk cId="2137641685" sldId="261"/>
            <ac:grpSpMk id="76" creationId="{1EC5F41B-AF0A-2E7F-6AE6-3397AC691057}"/>
          </ac:grpSpMkLst>
        </pc:grpChg>
        <pc:grpChg chg="add mod">
          <ac:chgData name="Alexander Simon Thrysøe" userId="3f9b9528-1df8-4235-9262-8bdb6141b1d9" providerId="ADAL" clId="{56B44DB2-CBF3-4281-8B95-C44BAC7045BA}" dt="2024-05-27T08:20:07.479" v="572"/>
          <ac:grpSpMkLst>
            <pc:docMk/>
            <pc:sldMk cId="2137641685" sldId="261"/>
            <ac:grpSpMk id="92" creationId="{1EC5F41B-AF0A-2E7F-6AE6-3397AC691057}"/>
          </ac:grpSpMkLst>
        </pc:grpChg>
        <pc:grpChg chg="add mod">
          <ac:chgData name="Alexander Simon Thrysøe" userId="3f9b9528-1df8-4235-9262-8bdb6141b1d9" providerId="ADAL" clId="{56B44DB2-CBF3-4281-8B95-C44BAC7045BA}" dt="2024-05-29T13:31:28" v="3175" actId="1076"/>
          <ac:grpSpMkLst>
            <pc:docMk/>
            <pc:sldMk cId="2137641685" sldId="261"/>
            <ac:grpSpMk id="112" creationId="{7BBC4C92-523E-E17F-DCF9-D50C91E36CEF}"/>
          </ac:grpSpMkLst>
        </pc:grpChg>
        <pc:grpChg chg="add mod">
          <ac:chgData name="Alexander Simon Thrysøe" userId="3f9b9528-1df8-4235-9262-8bdb6141b1d9" providerId="ADAL" clId="{56B44DB2-CBF3-4281-8B95-C44BAC7045BA}" dt="2024-05-29T13:31:17.862" v="3174"/>
          <ac:grpSpMkLst>
            <pc:docMk/>
            <pc:sldMk cId="2137641685" sldId="261"/>
            <ac:grpSpMk id="113" creationId="{D9330B80-6290-CF7F-28F8-CDE6DCE0D3FA}"/>
          </ac:grpSpMkLst>
        </pc:grpChg>
        <pc:picChg chg="mod">
          <ac:chgData name="Alexander Simon Thrysøe" userId="3f9b9528-1df8-4235-9262-8bdb6141b1d9" providerId="ADAL" clId="{56B44DB2-CBF3-4281-8B95-C44BAC7045BA}" dt="2024-05-29T13:31:17.862" v="3174"/>
          <ac:picMkLst>
            <pc:docMk/>
            <pc:sldMk cId="2137641685" sldId="261"/>
            <ac:picMk id="114" creationId="{74228605-726D-E439-850D-61FE4C475BFE}"/>
          </ac:picMkLst>
        </pc:picChg>
        <pc:picChg chg="mod">
          <ac:chgData name="Alexander Simon Thrysøe" userId="3f9b9528-1df8-4235-9262-8bdb6141b1d9" providerId="ADAL" clId="{56B44DB2-CBF3-4281-8B95-C44BAC7045BA}" dt="2024-05-29T13:31:17.862" v="3174"/>
          <ac:picMkLst>
            <pc:docMk/>
            <pc:sldMk cId="2137641685" sldId="261"/>
            <ac:picMk id="115" creationId="{7C5098A2-CCED-BEC1-5772-0C09BFA1095E}"/>
          </ac:picMkLst>
        </pc:picChg>
        <pc:picChg chg="mod">
          <ac:chgData name="Alexander Simon Thrysøe" userId="3f9b9528-1df8-4235-9262-8bdb6141b1d9" providerId="ADAL" clId="{56B44DB2-CBF3-4281-8B95-C44BAC7045BA}" dt="2024-05-29T13:31:17.862" v="3174"/>
          <ac:picMkLst>
            <pc:docMk/>
            <pc:sldMk cId="2137641685" sldId="261"/>
            <ac:picMk id="116" creationId="{1BCD3421-F210-3D6A-9D31-8D715C2E1EA5}"/>
          </ac:picMkLst>
        </pc:picChg>
        <pc:cxnChg chg="add mod">
          <ac:chgData name="Alexander Simon Thrysøe" userId="3f9b9528-1df8-4235-9262-8bdb6141b1d9" providerId="ADAL" clId="{56B44DB2-CBF3-4281-8B95-C44BAC7045BA}" dt="2024-05-27T08:02:59.189" v="531" actId="208"/>
          <ac:cxnSpMkLst>
            <pc:docMk/>
            <pc:sldMk cId="2137641685" sldId="261"/>
            <ac:cxnSpMk id="7" creationId="{7A0221B4-0478-F9C0-17C5-8BB72D1A8C55}"/>
          </ac:cxnSpMkLst>
        </pc:cxnChg>
        <pc:cxnChg chg="add del mod">
          <ac:chgData name="Alexander Simon Thrysøe" userId="3f9b9528-1df8-4235-9262-8bdb6141b1d9" providerId="ADAL" clId="{56B44DB2-CBF3-4281-8B95-C44BAC7045BA}" dt="2024-05-27T07:49:09.123" v="262" actId="478"/>
          <ac:cxnSpMkLst>
            <pc:docMk/>
            <pc:sldMk cId="2137641685" sldId="261"/>
            <ac:cxnSpMk id="8" creationId="{E7BC2626-2D47-3905-D5E3-9D4E87C7B4DC}"/>
          </ac:cxnSpMkLst>
        </pc:cxnChg>
        <pc:cxnChg chg="add mod">
          <ac:chgData name="Alexander Simon Thrysøe" userId="3f9b9528-1df8-4235-9262-8bdb6141b1d9" providerId="ADAL" clId="{56B44DB2-CBF3-4281-8B95-C44BAC7045BA}" dt="2024-05-27T08:03:06.618" v="532" actId="208"/>
          <ac:cxnSpMkLst>
            <pc:docMk/>
            <pc:sldMk cId="2137641685" sldId="261"/>
            <ac:cxnSpMk id="13" creationId="{A9B1B214-6A2D-2519-2FAE-00B5DC05968A}"/>
          </ac:cxnSpMkLst>
        </pc:cxnChg>
        <pc:cxnChg chg="add del">
          <ac:chgData name="Alexander Simon Thrysøe" userId="3f9b9528-1df8-4235-9262-8bdb6141b1d9" providerId="ADAL" clId="{56B44DB2-CBF3-4281-8B95-C44BAC7045BA}" dt="2024-05-27T07:51:12.321" v="325" actId="11529"/>
          <ac:cxnSpMkLst>
            <pc:docMk/>
            <pc:sldMk cId="2137641685" sldId="261"/>
            <ac:cxnSpMk id="18" creationId="{1357BAB3-CBED-C5AD-23FB-0EE1E931AC2D}"/>
          </ac:cxnSpMkLst>
        </pc:cxnChg>
        <pc:cxnChg chg="add mod">
          <ac:chgData name="Alexander Simon Thrysøe" userId="3f9b9528-1df8-4235-9262-8bdb6141b1d9" providerId="ADAL" clId="{56B44DB2-CBF3-4281-8B95-C44BAC7045BA}" dt="2024-05-27T08:03:22.093" v="534" actId="208"/>
          <ac:cxnSpMkLst>
            <pc:docMk/>
            <pc:sldMk cId="2137641685" sldId="261"/>
            <ac:cxnSpMk id="22" creationId="{48BDE7D0-59E3-D98D-9716-2410ECE2E0FB}"/>
          </ac:cxnSpMkLst>
        </pc:cxnChg>
        <pc:cxnChg chg="add del mod">
          <ac:chgData name="Alexander Simon Thrysøe" userId="3f9b9528-1df8-4235-9262-8bdb6141b1d9" providerId="ADAL" clId="{56B44DB2-CBF3-4281-8B95-C44BAC7045BA}" dt="2024-05-27T07:52:58.009" v="337" actId="478"/>
          <ac:cxnSpMkLst>
            <pc:docMk/>
            <pc:sldMk cId="2137641685" sldId="261"/>
            <ac:cxnSpMk id="24" creationId="{20B46B65-0C83-F6E1-16FF-1DB42116881E}"/>
          </ac:cxnSpMkLst>
        </pc:cxnChg>
        <pc:cxnChg chg="add mod">
          <ac:chgData name="Alexander Simon Thrysøe" userId="3f9b9528-1df8-4235-9262-8bdb6141b1d9" providerId="ADAL" clId="{56B44DB2-CBF3-4281-8B95-C44BAC7045BA}" dt="2024-05-27T08:03:16.110" v="533" actId="208"/>
          <ac:cxnSpMkLst>
            <pc:docMk/>
            <pc:sldMk cId="2137641685" sldId="261"/>
            <ac:cxnSpMk id="26" creationId="{456C8C3B-B02F-0A78-6361-47328ECAAFCF}"/>
          </ac:cxnSpMkLst>
        </pc:cxnChg>
        <pc:cxnChg chg="add del mod">
          <ac:chgData name="Alexander Simon Thrysøe" userId="3f9b9528-1df8-4235-9262-8bdb6141b1d9" providerId="ADAL" clId="{56B44DB2-CBF3-4281-8B95-C44BAC7045BA}" dt="2024-05-27T07:55:00.483" v="405" actId="478"/>
          <ac:cxnSpMkLst>
            <pc:docMk/>
            <pc:sldMk cId="2137641685" sldId="261"/>
            <ac:cxnSpMk id="33" creationId="{EFF0C0A7-8760-9A43-27B6-E1B07F0990EE}"/>
          </ac:cxnSpMkLst>
        </pc:cxnChg>
        <pc:cxnChg chg="add mod">
          <ac:chgData name="Alexander Simon Thrysøe" userId="3f9b9528-1df8-4235-9262-8bdb6141b1d9" providerId="ADAL" clId="{56B44DB2-CBF3-4281-8B95-C44BAC7045BA}" dt="2024-05-27T08:03:16.110" v="533" actId="208"/>
          <ac:cxnSpMkLst>
            <pc:docMk/>
            <pc:sldMk cId="2137641685" sldId="261"/>
            <ac:cxnSpMk id="37" creationId="{94611809-1415-3E01-1D82-95DDF4660B18}"/>
          </ac:cxnSpMkLst>
        </pc:cxnChg>
        <pc:cxnChg chg="add del mod">
          <ac:chgData name="Alexander Simon Thrysøe" userId="3f9b9528-1df8-4235-9262-8bdb6141b1d9" providerId="ADAL" clId="{56B44DB2-CBF3-4281-8B95-C44BAC7045BA}" dt="2024-05-27T07:59:39.791" v="513" actId="478"/>
          <ac:cxnSpMkLst>
            <pc:docMk/>
            <pc:sldMk cId="2137641685" sldId="261"/>
            <ac:cxnSpMk id="45" creationId="{D5F4C63F-A4BB-26A8-A372-824E288AAD56}"/>
          </ac:cxnSpMkLst>
        </pc:cxnChg>
        <pc:cxnChg chg="add del mod">
          <ac:chgData name="Alexander Simon Thrysøe" userId="3f9b9528-1df8-4235-9262-8bdb6141b1d9" providerId="ADAL" clId="{56B44DB2-CBF3-4281-8B95-C44BAC7045BA}" dt="2024-05-27T07:58:39.011" v="498" actId="478"/>
          <ac:cxnSpMkLst>
            <pc:docMk/>
            <pc:sldMk cId="2137641685" sldId="261"/>
            <ac:cxnSpMk id="51" creationId="{1F233236-0969-7CB4-E691-3EE135AB2414}"/>
          </ac:cxnSpMkLst>
        </pc:cxnChg>
        <pc:cxnChg chg="add mod">
          <ac:chgData name="Alexander Simon Thrysøe" userId="3f9b9528-1df8-4235-9262-8bdb6141b1d9" providerId="ADAL" clId="{56B44DB2-CBF3-4281-8B95-C44BAC7045BA}" dt="2024-05-27T08:03:32.940" v="535" actId="208"/>
          <ac:cxnSpMkLst>
            <pc:docMk/>
            <pc:sldMk cId="2137641685" sldId="261"/>
            <ac:cxnSpMk id="63" creationId="{151E8116-D88A-C253-E00A-804CD5C40919}"/>
          </ac:cxnSpMkLst>
        </pc:cxnChg>
        <pc:cxnChg chg="add mod">
          <ac:chgData name="Alexander Simon Thrysøe" userId="3f9b9528-1df8-4235-9262-8bdb6141b1d9" providerId="ADAL" clId="{56B44DB2-CBF3-4281-8B95-C44BAC7045BA}" dt="2024-05-27T08:03:32.940" v="535" actId="208"/>
          <ac:cxnSpMkLst>
            <pc:docMk/>
            <pc:sldMk cId="2137641685" sldId="261"/>
            <ac:cxnSpMk id="66" creationId="{6ABC2610-BEAB-9ED1-1103-6D09AA937D5A}"/>
          </ac:cxnSpMkLst>
        </pc:cxnChg>
        <pc:cxnChg chg="mod">
          <ac:chgData name="Alexander Simon Thrysøe" userId="3f9b9528-1df8-4235-9262-8bdb6141b1d9" providerId="ADAL" clId="{56B44DB2-CBF3-4281-8B95-C44BAC7045BA}" dt="2024-05-27T08:02:23.416" v="530" actId="21"/>
          <ac:cxnSpMkLst>
            <pc:docMk/>
            <pc:sldMk cId="2137641685" sldId="261"/>
            <ac:cxnSpMk id="78" creationId="{CE6F2250-E7CE-27E8-7393-8E4989E543D0}"/>
          </ac:cxnSpMkLst>
        </pc:cxnChg>
        <pc:cxnChg chg="mod">
          <ac:chgData name="Alexander Simon Thrysøe" userId="3f9b9528-1df8-4235-9262-8bdb6141b1d9" providerId="ADAL" clId="{56B44DB2-CBF3-4281-8B95-C44BAC7045BA}" dt="2024-05-27T08:02:23.416" v="530" actId="21"/>
          <ac:cxnSpMkLst>
            <pc:docMk/>
            <pc:sldMk cId="2137641685" sldId="261"/>
            <ac:cxnSpMk id="79" creationId="{41CAF3CF-A1A5-183B-B5A2-01B0F4687BF6}"/>
          </ac:cxnSpMkLst>
        </pc:cxnChg>
        <pc:cxnChg chg="mod">
          <ac:chgData name="Alexander Simon Thrysøe" userId="3f9b9528-1df8-4235-9262-8bdb6141b1d9" providerId="ADAL" clId="{56B44DB2-CBF3-4281-8B95-C44BAC7045BA}" dt="2024-05-27T08:02:23.416" v="530" actId="21"/>
          <ac:cxnSpMkLst>
            <pc:docMk/>
            <pc:sldMk cId="2137641685" sldId="261"/>
            <ac:cxnSpMk id="82" creationId="{2F9CBE65-3B43-FB4D-D215-AE7FB58AE975}"/>
          </ac:cxnSpMkLst>
        </pc:cxnChg>
        <pc:cxnChg chg="mod">
          <ac:chgData name="Alexander Simon Thrysøe" userId="3f9b9528-1df8-4235-9262-8bdb6141b1d9" providerId="ADAL" clId="{56B44DB2-CBF3-4281-8B95-C44BAC7045BA}" dt="2024-05-27T08:02:23.416" v="530" actId="21"/>
          <ac:cxnSpMkLst>
            <pc:docMk/>
            <pc:sldMk cId="2137641685" sldId="261"/>
            <ac:cxnSpMk id="84" creationId="{56853472-C328-7A3B-527D-1C406A1E440B}"/>
          </ac:cxnSpMkLst>
        </pc:cxnChg>
        <pc:cxnChg chg="mod">
          <ac:chgData name="Alexander Simon Thrysøe" userId="3f9b9528-1df8-4235-9262-8bdb6141b1d9" providerId="ADAL" clId="{56B44DB2-CBF3-4281-8B95-C44BAC7045BA}" dt="2024-05-27T08:02:23.416" v="530" actId="21"/>
          <ac:cxnSpMkLst>
            <pc:docMk/>
            <pc:sldMk cId="2137641685" sldId="261"/>
            <ac:cxnSpMk id="86" creationId="{182D7BDC-1315-6DBD-59A4-B2CB893A73E6}"/>
          </ac:cxnSpMkLst>
        </pc:cxnChg>
        <pc:cxnChg chg="mod">
          <ac:chgData name="Alexander Simon Thrysøe" userId="3f9b9528-1df8-4235-9262-8bdb6141b1d9" providerId="ADAL" clId="{56B44DB2-CBF3-4281-8B95-C44BAC7045BA}" dt="2024-05-27T08:02:23.416" v="530" actId="21"/>
          <ac:cxnSpMkLst>
            <pc:docMk/>
            <pc:sldMk cId="2137641685" sldId="261"/>
            <ac:cxnSpMk id="89" creationId="{DC1C97B9-EAAA-164D-D9D6-2D33EC8C021A}"/>
          </ac:cxnSpMkLst>
        </pc:cxnChg>
        <pc:cxnChg chg="mod">
          <ac:chgData name="Alexander Simon Thrysøe" userId="3f9b9528-1df8-4235-9262-8bdb6141b1d9" providerId="ADAL" clId="{56B44DB2-CBF3-4281-8B95-C44BAC7045BA}" dt="2024-05-27T08:02:23.416" v="530" actId="21"/>
          <ac:cxnSpMkLst>
            <pc:docMk/>
            <pc:sldMk cId="2137641685" sldId="261"/>
            <ac:cxnSpMk id="90" creationId="{F50F2B09-AF17-4012-5853-80EB65854E0A}"/>
          </ac:cxnSpMkLst>
        </pc:cxnChg>
        <pc:cxnChg chg="mod">
          <ac:chgData name="Alexander Simon Thrysøe" userId="3f9b9528-1df8-4235-9262-8bdb6141b1d9" providerId="ADAL" clId="{56B44DB2-CBF3-4281-8B95-C44BAC7045BA}" dt="2024-05-27T08:20:07.479" v="572"/>
          <ac:cxnSpMkLst>
            <pc:docMk/>
            <pc:sldMk cId="2137641685" sldId="261"/>
            <ac:cxnSpMk id="94" creationId="{CE6F2250-E7CE-27E8-7393-8E4989E543D0}"/>
          </ac:cxnSpMkLst>
        </pc:cxnChg>
        <pc:cxnChg chg="mod">
          <ac:chgData name="Alexander Simon Thrysøe" userId="3f9b9528-1df8-4235-9262-8bdb6141b1d9" providerId="ADAL" clId="{56B44DB2-CBF3-4281-8B95-C44BAC7045BA}" dt="2024-05-27T08:20:07.479" v="572"/>
          <ac:cxnSpMkLst>
            <pc:docMk/>
            <pc:sldMk cId="2137641685" sldId="261"/>
            <ac:cxnSpMk id="95" creationId="{41CAF3CF-A1A5-183B-B5A2-01B0F4687BF6}"/>
          </ac:cxnSpMkLst>
        </pc:cxnChg>
        <pc:cxnChg chg="mod">
          <ac:chgData name="Alexander Simon Thrysøe" userId="3f9b9528-1df8-4235-9262-8bdb6141b1d9" providerId="ADAL" clId="{56B44DB2-CBF3-4281-8B95-C44BAC7045BA}" dt="2024-05-27T08:20:07.479" v="572"/>
          <ac:cxnSpMkLst>
            <pc:docMk/>
            <pc:sldMk cId="2137641685" sldId="261"/>
            <ac:cxnSpMk id="98" creationId="{2F9CBE65-3B43-FB4D-D215-AE7FB58AE975}"/>
          </ac:cxnSpMkLst>
        </pc:cxnChg>
        <pc:cxnChg chg="mod">
          <ac:chgData name="Alexander Simon Thrysøe" userId="3f9b9528-1df8-4235-9262-8bdb6141b1d9" providerId="ADAL" clId="{56B44DB2-CBF3-4281-8B95-C44BAC7045BA}" dt="2024-05-27T08:20:07.479" v="572"/>
          <ac:cxnSpMkLst>
            <pc:docMk/>
            <pc:sldMk cId="2137641685" sldId="261"/>
            <ac:cxnSpMk id="100" creationId="{56853472-C328-7A3B-527D-1C406A1E440B}"/>
          </ac:cxnSpMkLst>
        </pc:cxnChg>
        <pc:cxnChg chg="mod">
          <ac:chgData name="Alexander Simon Thrysøe" userId="3f9b9528-1df8-4235-9262-8bdb6141b1d9" providerId="ADAL" clId="{56B44DB2-CBF3-4281-8B95-C44BAC7045BA}" dt="2024-05-27T08:20:07.479" v="572"/>
          <ac:cxnSpMkLst>
            <pc:docMk/>
            <pc:sldMk cId="2137641685" sldId="261"/>
            <ac:cxnSpMk id="102" creationId="{182D7BDC-1315-6DBD-59A4-B2CB893A73E6}"/>
          </ac:cxnSpMkLst>
        </pc:cxnChg>
        <pc:cxnChg chg="mod">
          <ac:chgData name="Alexander Simon Thrysøe" userId="3f9b9528-1df8-4235-9262-8bdb6141b1d9" providerId="ADAL" clId="{56B44DB2-CBF3-4281-8B95-C44BAC7045BA}" dt="2024-05-27T08:20:07.479" v="572"/>
          <ac:cxnSpMkLst>
            <pc:docMk/>
            <pc:sldMk cId="2137641685" sldId="261"/>
            <ac:cxnSpMk id="105" creationId="{DC1C97B9-EAAA-164D-D9D6-2D33EC8C021A}"/>
          </ac:cxnSpMkLst>
        </pc:cxnChg>
        <pc:cxnChg chg="mod">
          <ac:chgData name="Alexander Simon Thrysøe" userId="3f9b9528-1df8-4235-9262-8bdb6141b1d9" providerId="ADAL" clId="{56B44DB2-CBF3-4281-8B95-C44BAC7045BA}" dt="2024-05-27T08:20:07.479" v="572"/>
          <ac:cxnSpMkLst>
            <pc:docMk/>
            <pc:sldMk cId="2137641685" sldId="261"/>
            <ac:cxnSpMk id="106" creationId="{F50F2B09-AF17-4012-5853-80EB65854E0A}"/>
          </ac:cxnSpMkLst>
        </pc:cxnChg>
      </pc:sldChg>
      <pc:sldChg chg="addSp delSp modSp add mod">
        <pc:chgData name="Alexander Simon Thrysøe" userId="3f9b9528-1df8-4235-9262-8bdb6141b1d9" providerId="ADAL" clId="{56B44DB2-CBF3-4281-8B95-C44BAC7045BA}" dt="2024-05-29T13:45:52.896" v="3925" actId="20577"/>
        <pc:sldMkLst>
          <pc:docMk/>
          <pc:sldMk cId="2006014884" sldId="262"/>
        </pc:sldMkLst>
        <pc:spChg chg="mod">
          <ac:chgData name="Alexander Simon Thrysøe" userId="3f9b9528-1df8-4235-9262-8bdb6141b1d9" providerId="ADAL" clId="{56B44DB2-CBF3-4281-8B95-C44BAC7045BA}" dt="2024-05-27T07:34:35.132" v="242" actId="20577"/>
          <ac:spMkLst>
            <pc:docMk/>
            <pc:sldMk cId="2006014884" sldId="262"/>
            <ac:spMk id="10" creationId="{00000000-0000-0000-0000-000000000000}"/>
          </ac:spMkLst>
        </pc:spChg>
        <pc:spChg chg="add mod">
          <ac:chgData name="Alexander Simon Thrysøe" userId="3f9b9528-1df8-4235-9262-8bdb6141b1d9" providerId="ADAL" clId="{56B44DB2-CBF3-4281-8B95-C44BAC7045BA}" dt="2024-05-29T13:44:49.708" v="3897" actId="1076"/>
          <ac:spMkLst>
            <pc:docMk/>
            <pc:sldMk cId="2006014884" sldId="262"/>
            <ac:spMk id="11" creationId="{2A055F12-C636-9E87-8CE4-1CE9F30B9E62}"/>
          </ac:spMkLst>
        </pc:spChg>
        <pc:spChg chg="add mod">
          <ac:chgData name="Alexander Simon Thrysøe" userId="3f9b9528-1df8-4235-9262-8bdb6141b1d9" providerId="ADAL" clId="{56B44DB2-CBF3-4281-8B95-C44BAC7045BA}" dt="2024-05-29T13:45:05.453" v="3922" actId="20577"/>
          <ac:spMkLst>
            <pc:docMk/>
            <pc:sldMk cId="2006014884" sldId="262"/>
            <ac:spMk id="13" creationId="{1AD5095D-382C-57FB-1B5C-7622991C169B}"/>
          </ac:spMkLst>
        </pc:spChg>
        <pc:spChg chg="mod">
          <ac:chgData name="Alexander Simon Thrysøe" userId="3f9b9528-1df8-4235-9262-8bdb6141b1d9" providerId="ADAL" clId="{56B44DB2-CBF3-4281-8B95-C44BAC7045BA}" dt="2024-05-29T13:44:51.022" v="3898" actId="20577"/>
          <ac:spMkLst>
            <pc:docMk/>
            <pc:sldMk cId="2006014884" sldId="262"/>
            <ac:spMk id="20" creationId="{2AA1A2F8-5ACA-4C54-BB52-D443EC003A52}"/>
          </ac:spMkLst>
        </pc:spChg>
        <pc:spChg chg="mod">
          <ac:chgData name="Alexander Simon Thrysøe" userId="3f9b9528-1df8-4235-9262-8bdb6141b1d9" providerId="ADAL" clId="{56B44DB2-CBF3-4281-8B95-C44BAC7045BA}" dt="2024-05-29T13:45:52.896" v="3925" actId="20577"/>
          <ac:spMkLst>
            <pc:docMk/>
            <pc:sldMk cId="2006014884" sldId="262"/>
            <ac:spMk id="21" creationId="{B99CA311-7A5E-48A9-A4E2-DE5BF82F6A49}"/>
          </ac:spMkLst>
        </pc:spChg>
        <pc:picChg chg="add mod">
          <ac:chgData name="Alexander Simon Thrysøe" userId="3f9b9528-1df8-4235-9262-8bdb6141b1d9" providerId="ADAL" clId="{56B44DB2-CBF3-4281-8B95-C44BAC7045BA}" dt="2024-05-29T13:44:32.367" v="3877" actId="1076"/>
          <ac:picMkLst>
            <pc:docMk/>
            <pc:sldMk cId="2006014884" sldId="262"/>
            <ac:picMk id="5" creationId="{2D2457F7-BEF2-8C42-05A5-0E47E938C240}"/>
          </ac:picMkLst>
        </pc:picChg>
        <pc:picChg chg="add mod">
          <ac:chgData name="Alexander Simon Thrysøe" userId="3f9b9528-1df8-4235-9262-8bdb6141b1d9" providerId="ADAL" clId="{56B44DB2-CBF3-4281-8B95-C44BAC7045BA}" dt="2024-05-29T13:44:29.856" v="3876" actId="1076"/>
          <ac:picMkLst>
            <pc:docMk/>
            <pc:sldMk cId="2006014884" sldId="262"/>
            <ac:picMk id="7" creationId="{67CCF1F9-4BD1-79F2-49FB-874EDDBA68BD}"/>
          </ac:picMkLst>
        </pc:picChg>
        <pc:picChg chg="add del mod">
          <ac:chgData name="Alexander Simon Thrysøe" userId="3f9b9528-1df8-4235-9262-8bdb6141b1d9" providerId="ADAL" clId="{56B44DB2-CBF3-4281-8B95-C44BAC7045BA}" dt="2024-05-27T09:39:18.809" v="699" actId="478"/>
          <ac:picMkLst>
            <pc:docMk/>
            <pc:sldMk cId="2006014884" sldId="262"/>
            <ac:picMk id="9" creationId="{99095506-5B89-BACD-F049-D0F74FE5F23A}"/>
          </ac:picMkLst>
        </pc:picChg>
        <pc:picChg chg="add del mod">
          <ac:chgData name="Alexander Simon Thrysøe" userId="3f9b9528-1df8-4235-9262-8bdb6141b1d9" providerId="ADAL" clId="{56B44DB2-CBF3-4281-8B95-C44BAC7045BA}" dt="2024-05-27T09:39:18.809" v="699" actId="478"/>
          <ac:picMkLst>
            <pc:docMk/>
            <pc:sldMk cId="2006014884" sldId="262"/>
            <ac:picMk id="12" creationId="{E72437D3-6D9D-BDC0-6BDB-C72BF906193A}"/>
          </ac:picMkLst>
        </pc:picChg>
      </pc:sldChg>
      <pc:sldChg chg="addSp delSp modSp add mod">
        <pc:chgData name="Alexander Simon Thrysøe" userId="3f9b9528-1df8-4235-9262-8bdb6141b1d9" providerId="ADAL" clId="{56B44DB2-CBF3-4281-8B95-C44BAC7045BA}" dt="2024-05-29T12:13:10.151" v="1826" actId="20577"/>
        <pc:sldMkLst>
          <pc:docMk/>
          <pc:sldMk cId="2029262927" sldId="263"/>
        </pc:sldMkLst>
        <pc:spChg chg="del">
          <ac:chgData name="Alexander Simon Thrysøe" userId="3f9b9528-1df8-4235-9262-8bdb6141b1d9" providerId="ADAL" clId="{56B44DB2-CBF3-4281-8B95-C44BAC7045BA}" dt="2024-05-27T10:47:22.795" v="736" actId="478"/>
          <ac:spMkLst>
            <pc:docMk/>
            <pc:sldMk cId="2029262927" sldId="263"/>
            <ac:spMk id="3" creationId="{50B12AC9-C8AD-8A43-07CC-67FF2A5107C2}"/>
          </ac:spMkLst>
        </pc:spChg>
        <pc:spChg chg="del">
          <ac:chgData name="Alexander Simon Thrysøe" userId="3f9b9528-1df8-4235-9262-8bdb6141b1d9" providerId="ADAL" clId="{56B44DB2-CBF3-4281-8B95-C44BAC7045BA}" dt="2024-05-27T10:47:22.795" v="736" actId="478"/>
          <ac:spMkLst>
            <pc:docMk/>
            <pc:sldMk cId="2029262927" sldId="263"/>
            <ac:spMk id="5" creationId="{D21BEF6E-71C1-72C7-D2F0-814C761298B0}"/>
          </ac:spMkLst>
        </pc:spChg>
        <pc:spChg chg="add del">
          <ac:chgData name="Alexander Simon Thrysøe" userId="3f9b9528-1df8-4235-9262-8bdb6141b1d9" providerId="ADAL" clId="{56B44DB2-CBF3-4281-8B95-C44BAC7045BA}" dt="2024-05-27T09:00:37.789" v="691" actId="22"/>
          <ac:spMkLst>
            <pc:docMk/>
            <pc:sldMk cId="2029262927" sldId="263"/>
            <ac:spMk id="7" creationId="{F6D6DB5D-1A0A-2F34-2B15-2A390D6CB3BB}"/>
          </ac:spMkLst>
        </pc:spChg>
        <pc:spChg chg="mod">
          <ac:chgData name="Alexander Simon Thrysøe" userId="3f9b9528-1df8-4235-9262-8bdb6141b1d9" providerId="ADAL" clId="{56B44DB2-CBF3-4281-8B95-C44BAC7045BA}" dt="2024-05-27T07:34:22.354" v="239" actId="20577"/>
          <ac:spMkLst>
            <pc:docMk/>
            <pc:sldMk cId="2029262927" sldId="263"/>
            <ac:spMk id="10" creationId="{00000000-0000-0000-0000-000000000000}"/>
          </ac:spMkLst>
        </pc:spChg>
        <pc:spChg chg="add del mod">
          <ac:chgData name="Alexander Simon Thrysøe" userId="3f9b9528-1df8-4235-9262-8bdb6141b1d9" providerId="ADAL" clId="{56B44DB2-CBF3-4281-8B95-C44BAC7045BA}" dt="2024-05-29T10:25:27.373" v="821" actId="478"/>
          <ac:spMkLst>
            <pc:docMk/>
            <pc:sldMk cId="2029262927" sldId="263"/>
            <ac:spMk id="13" creationId="{9B474731-946D-10F1-3777-0D3F789DA979}"/>
          </ac:spMkLst>
        </pc:spChg>
        <pc:spChg chg="mod">
          <ac:chgData name="Alexander Simon Thrysøe" userId="3f9b9528-1df8-4235-9262-8bdb6141b1d9" providerId="ADAL" clId="{56B44DB2-CBF3-4281-8B95-C44BAC7045BA}" dt="2024-05-29T12:13:10.151" v="1826" actId="20577"/>
          <ac:spMkLst>
            <pc:docMk/>
            <pc:sldMk cId="2029262927" sldId="263"/>
            <ac:spMk id="20" creationId="{2AA1A2F8-5ACA-4C54-BB52-D443EC003A52}"/>
          </ac:spMkLst>
        </pc:spChg>
        <pc:spChg chg="del">
          <ac:chgData name="Alexander Simon Thrysøe" userId="3f9b9528-1df8-4235-9262-8bdb6141b1d9" providerId="ADAL" clId="{56B44DB2-CBF3-4281-8B95-C44BAC7045BA}" dt="2024-05-29T10:25:24.059" v="819" actId="478"/>
          <ac:spMkLst>
            <pc:docMk/>
            <pc:sldMk cId="2029262927" sldId="263"/>
            <ac:spMk id="21" creationId="{B99CA311-7A5E-48A9-A4E2-DE5BF82F6A49}"/>
          </ac:spMkLst>
        </pc:spChg>
        <pc:picChg chg="add del mod">
          <ac:chgData name="Alexander Simon Thrysøe" userId="3f9b9528-1df8-4235-9262-8bdb6141b1d9" providerId="ADAL" clId="{56B44DB2-CBF3-4281-8B95-C44BAC7045BA}" dt="2024-05-27T09:02:03.960" v="696" actId="21"/>
          <ac:picMkLst>
            <pc:docMk/>
            <pc:sldMk cId="2029262927" sldId="263"/>
            <ac:picMk id="9" creationId="{99095506-5B89-BACD-F049-D0F74FE5F23A}"/>
          </ac:picMkLst>
        </pc:picChg>
        <pc:picChg chg="add del mod">
          <ac:chgData name="Alexander Simon Thrysøe" userId="3f9b9528-1df8-4235-9262-8bdb6141b1d9" providerId="ADAL" clId="{56B44DB2-CBF3-4281-8B95-C44BAC7045BA}" dt="2024-05-27T09:02:03.960" v="696" actId="21"/>
          <ac:picMkLst>
            <pc:docMk/>
            <pc:sldMk cId="2029262927" sldId="263"/>
            <ac:picMk id="12" creationId="{E72437D3-6D9D-BDC0-6BDB-C72BF906193A}"/>
          </ac:picMkLst>
        </pc:picChg>
        <pc:picChg chg="add mod">
          <ac:chgData name="Alexander Simon Thrysøe" userId="3f9b9528-1df8-4235-9262-8bdb6141b1d9" providerId="ADAL" clId="{56B44DB2-CBF3-4281-8B95-C44BAC7045BA}" dt="2024-05-29T10:43:14.179" v="829" actId="14100"/>
          <ac:picMkLst>
            <pc:docMk/>
            <pc:sldMk cId="2029262927" sldId="263"/>
            <ac:picMk id="15" creationId="{76F0B816-978B-804F-E042-3BB9E7C8491A}"/>
          </ac:picMkLst>
        </pc:picChg>
      </pc:sldChg>
      <pc:sldChg chg="addSp delSp modSp add mod ord">
        <pc:chgData name="Alexander Simon Thrysøe" userId="3f9b9528-1df8-4235-9262-8bdb6141b1d9" providerId="ADAL" clId="{56B44DB2-CBF3-4281-8B95-C44BAC7045BA}" dt="2024-05-29T17:48:59.114" v="5533" actId="1035"/>
        <pc:sldMkLst>
          <pc:docMk/>
          <pc:sldMk cId="2325474197" sldId="264"/>
        </pc:sldMkLst>
        <pc:spChg chg="mod">
          <ac:chgData name="Alexander Simon Thrysøe" userId="3f9b9528-1df8-4235-9262-8bdb6141b1d9" providerId="ADAL" clId="{56B44DB2-CBF3-4281-8B95-C44BAC7045BA}" dt="2024-05-29T17:48:51.231" v="5526" actId="20577"/>
          <ac:spMkLst>
            <pc:docMk/>
            <pc:sldMk cId="2325474197" sldId="264"/>
            <ac:spMk id="21" creationId="{B99CA311-7A5E-48A9-A4E2-DE5BF82F6A49}"/>
          </ac:spMkLst>
        </pc:spChg>
        <pc:grpChg chg="add mod">
          <ac:chgData name="Alexander Simon Thrysøe" userId="3f9b9528-1df8-4235-9262-8bdb6141b1d9" providerId="ADAL" clId="{56B44DB2-CBF3-4281-8B95-C44BAC7045BA}" dt="2024-05-29T12:48:01.402" v="1845"/>
          <ac:grpSpMkLst>
            <pc:docMk/>
            <pc:sldMk cId="2325474197" sldId="264"/>
            <ac:grpSpMk id="11" creationId="{6ED6A04C-2633-5408-DE66-7ACB993B43F3}"/>
          </ac:grpSpMkLst>
        </pc:grpChg>
        <pc:graphicFrameChg chg="add mod modGraphic">
          <ac:chgData name="Alexander Simon Thrysøe" userId="3f9b9528-1df8-4235-9262-8bdb6141b1d9" providerId="ADAL" clId="{56B44DB2-CBF3-4281-8B95-C44BAC7045BA}" dt="2024-05-29T17:48:59.114" v="5533" actId="1035"/>
          <ac:graphicFrameMkLst>
            <pc:docMk/>
            <pc:sldMk cId="2325474197" sldId="264"/>
            <ac:graphicFrameMk id="8" creationId="{88A09F37-E8DF-E70F-59FF-B46ABF8EDBBB}"/>
          </ac:graphicFrameMkLst>
        </pc:graphicFrameChg>
        <pc:picChg chg="add del mod">
          <ac:chgData name="Alexander Simon Thrysøe" userId="3f9b9528-1df8-4235-9262-8bdb6141b1d9" providerId="ADAL" clId="{56B44DB2-CBF3-4281-8B95-C44BAC7045BA}" dt="2024-05-29T11:07:42.050" v="832" actId="478"/>
          <ac:picMkLst>
            <pc:docMk/>
            <pc:sldMk cId="2325474197" sldId="264"/>
            <ac:picMk id="5" creationId="{9688E20E-00FC-98DE-DA4B-7428E857B963}"/>
          </ac:picMkLst>
        </pc:picChg>
        <pc:picChg chg="add del mod">
          <ac:chgData name="Alexander Simon Thrysøe" userId="3f9b9528-1df8-4235-9262-8bdb6141b1d9" providerId="ADAL" clId="{56B44DB2-CBF3-4281-8B95-C44BAC7045BA}" dt="2024-05-29T12:48:00.905" v="1844" actId="478"/>
          <ac:picMkLst>
            <pc:docMk/>
            <pc:sldMk cId="2325474197" sldId="264"/>
            <ac:picMk id="7" creationId="{73950174-9F20-E52E-19FE-57DC8D29C9A6}"/>
          </ac:picMkLst>
        </pc:picChg>
        <pc:picChg chg="del">
          <ac:chgData name="Alexander Simon Thrysøe" userId="3f9b9528-1df8-4235-9262-8bdb6141b1d9" providerId="ADAL" clId="{56B44DB2-CBF3-4281-8B95-C44BAC7045BA}" dt="2024-05-27T10:26:36.602" v="706" actId="478"/>
          <ac:picMkLst>
            <pc:docMk/>
            <pc:sldMk cId="2325474197" sldId="264"/>
            <ac:picMk id="9" creationId="{99095506-5B89-BACD-F049-D0F74FE5F23A}"/>
          </ac:picMkLst>
        </pc:picChg>
        <pc:picChg chg="del">
          <ac:chgData name="Alexander Simon Thrysøe" userId="3f9b9528-1df8-4235-9262-8bdb6141b1d9" providerId="ADAL" clId="{56B44DB2-CBF3-4281-8B95-C44BAC7045BA}" dt="2024-05-27T10:26:36.602" v="706" actId="478"/>
          <ac:picMkLst>
            <pc:docMk/>
            <pc:sldMk cId="2325474197" sldId="264"/>
            <ac:picMk id="12" creationId="{E72437D3-6D9D-BDC0-6BDB-C72BF906193A}"/>
          </ac:picMkLst>
        </pc:picChg>
        <pc:picChg chg="mod">
          <ac:chgData name="Alexander Simon Thrysøe" userId="3f9b9528-1df8-4235-9262-8bdb6141b1d9" providerId="ADAL" clId="{56B44DB2-CBF3-4281-8B95-C44BAC7045BA}" dt="2024-05-29T12:48:01.402" v="1845"/>
          <ac:picMkLst>
            <pc:docMk/>
            <pc:sldMk cId="2325474197" sldId="264"/>
            <ac:picMk id="13" creationId="{88B120A7-DA0E-999F-FDE0-35830361BC2D}"/>
          </ac:picMkLst>
        </pc:picChg>
        <pc:picChg chg="mod">
          <ac:chgData name="Alexander Simon Thrysøe" userId="3f9b9528-1df8-4235-9262-8bdb6141b1d9" providerId="ADAL" clId="{56B44DB2-CBF3-4281-8B95-C44BAC7045BA}" dt="2024-05-29T12:48:01.402" v="1845"/>
          <ac:picMkLst>
            <pc:docMk/>
            <pc:sldMk cId="2325474197" sldId="264"/>
            <ac:picMk id="14" creationId="{07EDDD6A-FDD8-2D28-465F-79E6AFA73C0F}"/>
          </ac:picMkLst>
        </pc:picChg>
      </pc:sldChg>
      <pc:sldChg chg="addSp delSp modSp add mod">
        <pc:chgData name="Alexander Simon Thrysøe" userId="3f9b9528-1df8-4235-9262-8bdb6141b1d9" providerId="ADAL" clId="{56B44DB2-CBF3-4281-8B95-C44BAC7045BA}" dt="2024-05-29T13:51:13.528" v="4254" actId="20577"/>
        <pc:sldMkLst>
          <pc:docMk/>
          <pc:sldMk cId="987721029" sldId="265"/>
        </pc:sldMkLst>
        <pc:spChg chg="add mod">
          <ac:chgData name="Alexander Simon Thrysøe" userId="3f9b9528-1df8-4235-9262-8bdb6141b1d9" providerId="ADAL" clId="{56B44DB2-CBF3-4281-8B95-C44BAC7045BA}" dt="2024-05-29T13:50:40.427" v="4246" actId="1076"/>
          <ac:spMkLst>
            <pc:docMk/>
            <pc:sldMk cId="987721029" sldId="265"/>
            <ac:spMk id="14" creationId="{473103DE-080A-3051-A19C-9212558799B9}"/>
          </ac:spMkLst>
        </pc:spChg>
        <pc:spChg chg="add mod">
          <ac:chgData name="Alexander Simon Thrysøe" userId="3f9b9528-1df8-4235-9262-8bdb6141b1d9" providerId="ADAL" clId="{56B44DB2-CBF3-4281-8B95-C44BAC7045BA}" dt="2024-05-29T13:51:13.528" v="4254" actId="20577"/>
          <ac:spMkLst>
            <pc:docMk/>
            <pc:sldMk cId="987721029" sldId="265"/>
            <ac:spMk id="15" creationId="{19DFD7A2-4251-1541-F6BF-F48C91D42FB7}"/>
          </ac:spMkLst>
        </pc:spChg>
        <pc:spChg chg="mod">
          <ac:chgData name="Alexander Simon Thrysøe" userId="3f9b9528-1df8-4235-9262-8bdb6141b1d9" providerId="ADAL" clId="{56B44DB2-CBF3-4281-8B95-C44BAC7045BA}" dt="2024-05-29T13:46:51.605" v="3963" actId="20577"/>
          <ac:spMkLst>
            <pc:docMk/>
            <pc:sldMk cId="987721029" sldId="265"/>
            <ac:spMk id="20" creationId="{2AA1A2F8-5ACA-4C54-BB52-D443EC003A52}"/>
          </ac:spMkLst>
        </pc:spChg>
        <pc:spChg chg="mod">
          <ac:chgData name="Alexander Simon Thrysøe" userId="3f9b9528-1df8-4235-9262-8bdb6141b1d9" providerId="ADAL" clId="{56B44DB2-CBF3-4281-8B95-C44BAC7045BA}" dt="2024-05-29T13:50:12.698" v="4240" actId="20577"/>
          <ac:spMkLst>
            <pc:docMk/>
            <pc:sldMk cId="987721029" sldId="265"/>
            <ac:spMk id="21" creationId="{B99CA311-7A5E-48A9-A4E2-DE5BF82F6A49}"/>
          </ac:spMkLst>
        </pc:spChg>
        <pc:picChg chg="add mod modCrop">
          <ac:chgData name="Alexander Simon Thrysøe" userId="3f9b9528-1df8-4235-9262-8bdb6141b1d9" providerId="ADAL" clId="{56B44DB2-CBF3-4281-8B95-C44BAC7045BA}" dt="2024-05-29T13:50:27.286" v="4242" actId="732"/>
          <ac:picMkLst>
            <pc:docMk/>
            <pc:sldMk cId="987721029" sldId="265"/>
            <ac:picMk id="5" creationId="{876A3AAA-5D90-94AA-06ED-3615606921FF}"/>
          </ac:picMkLst>
        </pc:picChg>
        <pc:picChg chg="add del mod">
          <ac:chgData name="Alexander Simon Thrysøe" userId="3f9b9528-1df8-4235-9262-8bdb6141b1d9" providerId="ADAL" clId="{56B44DB2-CBF3-4281-8B95-C44BAC7045BA}" dt="2024-05-27T11:52:45.857" v="744" actId="478"/>
          <ac:picMkLst>
            <pc:docMk/>
            <pc:sldMk cId="987721029" sldId="265"/>
            <ac:picMk id="7" creationId="{9BD20AEC-E0B4-B02C-8B49-2E4CF7513E46}"/>
          </ac:picMkLst>
        </pc:picChg>
        <pc:picChg chg="del">
          <ac:chgData name="Alexander Simon Thrysøe" userId="3f9b9528-1df8-4235-9262-8bdb6141b1d9" providerId="ADAL" clId="{56B44DB2-CBF3-4281-8B95-C44BAC7045BA}" dt="2024-05-27T11:52:26.952" v="737" actId="478"/>
          <ac:picMkLst>
            <pc:docMk/>
            <pc:sldMk cId="987721029" sldId="265"/>
            <ac:picMk id="9" creationId="{99095506-5B89-BACD-F049-D0F74FE5F23A}"/>
          </ac:picMkLst>
        </pc:picChg>
        <pc:picChg chg="add mod modCrop">
          <ac:chgData name="Alexander Simon Thrysøe" userId="3f9b9528-1df8-4235-9262-8bdb6141b1d9" providerId="ADAL" clId="{56B44DB2-CBF3-4281-8B95-C44BAC7045BA}" dt="2024-05-29T13:50:23.885" v="4241" actId="732"/>
          <ac:picMkLst>
            <pc:docMk/>
            <pc:sldMk cId="987721029" sldId="265"/>
            <ac:picMk id="11" creationId="{A37D7A9D-7C8E-A1A6-3CD6-DC1F2FDB47B7}"/>
          </ac:picMkLst>
        </pc:picChg>
        <pc:picChg chg="del">
          <ac:chgData name="Alexander Simon Thrysøe" userId="3f9b9528-1df8-4235-9262-8bdb6141b1d9" providerId="ADAL" clId="{56B44DB2-CBF3-4281-8B95-C44BAC7045BA}" dt="2024-05-27T11:52:37.012" v="740" actId="478"/>
          <ac:picMkLst>
            <pc:docMk/>
            <pc:sldMk cId="987721029" sldId="265"/>
            <ac:picMk id="12" creationId="{E72437D3-6D9D-BDC0-6BDB-C72BF906193A}"/>
          </ac:picMkLst>
        </pc:picChg>
      </pc:sldChg>
      <pc:sldChg chg="addSp delSp modSp add mod">
        <pc:chgData name="Alexander Simon Thrysøe" userId="3f9b9528-1df8-4235-9262-8bdb6141b1d9" providerId="ADAL" clId="{56B44DB2-CBF3-4281-8B95-C44BAC7045BA}" dt="2024-05-29T13:56:48.299" v="4423"/>
        <pc:sldMkLst>
          <pc:docMk/>
          <pc:sldMk cId="1859595463" sldId="266"/>
        </pc:sldMkLst>
        <pc:spChg chg="mod">
          <ac:chgData name="Alexander Simon Thrysøe" userId="3f9b9528-1df8-4235-9262-8bdb6141b1d9" providerId="ADAL" clId="{56B44DB2-CBF3-4281-8B95-C44BAC7045BA}" dt="2024-05-29T13:51:37.505" v="4255"/>
          <ac:spMkLst>
            <pc:docMk/>
            <pc:sldMk cId="1859595463" sldId="266"/>
            <ac:spMk id="20" creationId="{2AA1A2F8-5ACA-4C54-BB52-D443EC003A52}"/>
          </ac:spMkLst>
        </pc:spChg>
        <pc:spChg chg="mod">
          <ac:chgData name="Alexander Simon Thrysøe" userId="3f9b9528-1df8-4235-9262-8bdb6141b1d9" providerId="ADAL" clId="{56B44DB2-CBF3-4281-8B95-C44BAC7045BA}" dt="2024-05-29T13:55:29.679" v="4413" actId="20577"/>
          <ac:spMkLst>
            <pc:docMk/>
            <pc:sldMk cId="1859595463" sldId="266"/>
            <ac:spMk id="21" creationId="{B99CA311-7A5E-48A9-A4E2-DE5BF82F6A49}"/>
          </ac:spMkLst>
        </pc:spChg>
        <pc:picChg chg="del">
          <ac:chgData name="Alexander Simon Thrysøe" userId="3f9b9528-1df8-4235-9262-8bdb6141b1d9" providerId="ADAL" clId="{56B44DB2-CBF3-4281-8B95-C44BAC7045BA}" dt="2024-05-29T07:31:02.831" v="750" actId="478"/>
          <ac:picMkLst>
            <pc:docMk/>
            <pc:sldMk cId="1859595463" sldId="266"/>
            <ac:picMk id="5" creationId="{876A3AAA-5D90-94AA-06ED-3615606921FF}"/>
          </ac:picMkLst>
        </pc:picChg>
        <pc:picChg chg="add del mod">
          <ac:chgData name="Alexander Simon Thrysøe" userId="3f9b9528-1df8-4235-9262-8bdb6141b1d9" providerId="ADAL" clId="{56B44DB2-CBF3-4281-8B95-C44BAC7045BA}" dt="2024-05-29T07:33:51.673" v="756" actId="478"/>
          <ac:picMkLst>
            <pc:docMk/>
            <pc:sldMk cId="1859595463" sldId="266"/>
            <ac:picMk id="6" creationId="{478A696B-A325-81ED-3CDE-41A124EA2347}"/>
          </ac:picMkLst>
        </pc:picChg>
        <pc:picChg chg="add del mod">
          <ac:chgData name="Alexander Simon Thrysøe" userId="3f9b9528-1df8-4235-9262-8bdb6141b1d9" providerId="ADAL" clId="{56B44DB2-CBF3-4281-8B95-C44BAC7045BA}" dt="2024-05-29T07:33:51.673" v="756" actId="478"/>
          <ac:picMkLst>
            <pc:docMk/>
            <pc:sldMk cId="1859595463" sldId="266"/>
            <ac:picMk id="8" creationId="{73E82BFA-3EC7-89E4-6C69-12080A7CD51F}"/>
          </ac:picMkLst>
        </pc:picChg>
        <pc:picChg chg="del">
          <ac:chgData name="Alexander Simon Thrysøe" userId="3f9b9528-1df8-4235-9262-8bdb6141b1d9" providerId="ADAL" clId="{56B44DB2-CBF3-4281-8B95-C44BAC7045BA}" dt="2024-05-29T07:31:02.831" v="750" actId="478"/>
          <ac:picMkLst>
            <pc:docMk/>
            <pc:sldMk cId="1859595463" sldId="266"/>
            <ac:picMk id="11" creationId="{A37D7A9D-7C8E-A1A6-3CD6-DC1F2FDB47B7}"/>
          </ac:picMkLst>
        </pc:picChg>
        <pc:picChg chg="add del mod">
          <ac:chgData name="Alexander Simon Thrysøe" userId="3f9b9528-1df8-4235-9262-8bdb6141b1d9" providerId="ADAL" clId="{56B44DB2-CBF3-4281-8B95-C44BAC7045BA}" dt="2024-05-29T07:50:04.980" v="762" actId="478"/>
          <ac:picMkLst>
            <pc:docMk/>
            <pc:sldMk cId="1859595463" sldId="266"/>
            <ac:picMk id="12" creationId="{36F8662F-4AF9-5088-6DF8-DE330A85C98E}"/>
          </ac:picMkLst>
        </pc:picChg>
        <pc:picChg chg="add mod">
          <ac:chgData name="Alexander Simon Thrysøe" userId="3f9b9528-1df8-4235-9262-8bdb6141b1d9" providerId="ADAL" clId="{56B44DB2-CBF3-4281-8B95-C44BAC7045BA}" dt="2024-05-29T07:34:04.850" v="761" actId="1076"/>
          <ac:picMkLst>
            <pc:docMk/>
            <pc:sldMk cId="1859595463" sldId="266"/>
            <ac:picMk id="14" creationId="{F4E41A56-6108-6FAC-4D25-0459A106617C}"/>
          </ac:picMkLst>
        </pc:picChg>
        <pc:picChg chg="add mod">
          <ac:chgData name="Alexander Simon Thrysøe" userId="3f9b9528-1df8-4235-9262-8bdb6141b1d9" providerId="ADAL" clId="{56B44DB2-CBF3-4281-8B95-C44BAC7045BA}" dt="2024-05-29T07:50:12.465" v="764" actId="1076"/>
          <ac:picMkLst>
            <pc:docMk/>
            <pc:sldMk cId="1859595463" sldId="266"/>
            <ac:picMk id="16" creationId="{4F29C60F-7382-3691-F630-3F0A490D0310}"/>
          </ac:picMkLst>
        </pc:picChg>
        <pc:picChg chg="add mod modCrop">
          <ac:chgData name="Alexander Simon Thrysøe" userId="3f9b9528-1df8-4235-9262-8bdb6141b1d9" providerId="ADAL" clId="{56B44DB2-CBF3-4281-8B95-C44BAC7045BA}" dt="2024-05-29T13:56:48.299" v="4423"/>
          <ac:picMkLst>
            <pc:docMk/>
            <pc:sldMk cId="1859595463" sldId="266"/>
            <ac:picMk id="17" creationId="{5E23CC83-AB5D-87A1-555F-794ABDF74255}"/>
          </ac:picMkLst>
        </pc:picChg>
      </pc:sldChg>
      <pc:sldChg chg="addSp delSp modSp add mod">
        <pc:chgData name="Alexander Simon Thrysøe" userId="3f9b9528-1df8-4235-9262-8bdb6141b1d9" providerId="ADAL" clId="{56B44DB2-CBF3-4281-8B95-C44BAC7045BA}" dt="2024-05-29T13:34:31.766" v="3389" actId="20577"/>
        <pc:sldMkLst>
          <pc:docMk/>
          <pc:sldMk cId="4136142196" sldId="267"/>
        </pc:sldMkLst>
        <pc:spChg chg="del">
          <ac:chgData name="Alexander Simon Thrysøe" userId="3f9b9528-1df8-4235-9262-8bdb6141b1d9" providerId="ADAL" clId="{56B44DB2-CBF3-4281-8B95-C44BAC7045BA}" dt="2024-05-29T08:23:48.972" v="766" actId="478"/>
          <ac:spMkLst>
            <pc:docMk/>
            <pc:sldMk cId="4136142196" sldId="267"/>
            <ac:spMk id="3" creationId="{50B12AC9-C8AD-8A43-07CC-67FF2A5107C2}"/>
          </ac:spMkLst>
        </pc:spChg>
        <pc:spChg chg="del">
          <ac:chgData name="Alexander Simon Thrysøe" userId="3f9b9528-1df8-4235-9262-8bdb6141b1d9" providerId="ADAL" clId="{56B44DB2-CBF3-4281-8B95-C44BAC7045BA}" dt="2024-05-29T08:23:48.972" v="766" actId="478"/>
          <ac:spMkLst>
            <pc:docMk/>
            <pc:sldMk cId="4136142196" sldId="267"/>
            <ac:spMk id="5" creationId="{D21BEF6E-71C1-72C7-D2F0-814C761298B0}"/>
          </ac:spMkLst>
        </pc:spChg>
        <pc:spChg chg="mod">
          <ac:chgData name="Alexander Simon Thrysøe" userId="3f9b9528-1df8-4235-9262-8bdb6141b1d9" providerId="ADAL" clId="{56B44DB2-CBF3-4281-8B95-C44BAC7045BA}" dt="2024-05-29T13:34:31.766" v="3389" actId="20577"/>
          <ac:spMkLst>
            <pc:docMk/>
            <pc:sldMk cId="4136142196" sldId="267"/>
            <ac:spMk id="20" creationId="{2AA1A2F8-5ACA-4C54-BB52-D443EC003A52}"/>
          </ac:spMkLst>
        </pc:spChg>
        <pc:spChg chg="mod">
          <ac:chgData name="Alexander Simon Thrysøe" userId="3f9b9528-1df8-4235-9262-8bdb6141b1d9" providerId="ADAL" clId="{56B44DB2-CBF3-4281-8B95-C44BAC7045BA}" dt="2024-05-29T13:32:52.373" v="3335" actId="20577"/>
          <ac:spMkLst>
            <pc:docMk/>
            <pc:sldMk cId="4136142196" sldId="267"/>
            <ac:spMk id="21" creationId="{B99CA311-7A5E-48A9-A4E2-DE5BF82F6A49}"/>
          </ac:spMkLst>
        </pc:spChg>
        <pc:spChg chg="add mod">
          <ac:chgData name="Alexander Simon Thrysøe" userId="3f9b9528-1df8-4235-9262-8bdb6141b1d9" providerId="ADAL" clId="{56B44DB2-CBF3-4281-8B95-C44BAC7045BA}" dt="2024-05-29T13:33:36.870" v="3365" actId="1038"/>
          <ac:spMkLst>
            <pc:docMk/>
            <pc:sldMk cId="4136142196" sldId="267"/>
            <ac:spMk id="22" creationId="{18A302AE-BB53-3682-ECD2-9F3FE01FB003}"/>
          </ac:spMkLst>
        </pc:spChg>
        <pc:grpChg chg="add del mod">
          <ac:chgData name="Alexander Simon Thrysøe" userId="3f9b9528-1df8-4235-9262-8bdb6141b1d9" providerId="ADAL" clId="{56B44DB2-CBF3-4281-8B95-C44BAC7045BA}" dt="2024-05-29T13:29:38.421" v="3051" actId="21"/>
          <ac:grpSpMkLst>
            <pc:docMk/>
            <pc:sldMk cId="4136142196" sldId="267"/>
            <ac:grpSpMk id="19" creationId="{49E95EF1-8764-13D9-84EB-E5E94D3FE0A3}"/>
          </ac:grpSpMkLst>
        </pc:grpChg>
        <pc:picChg chg="add mod">
          <ac:chgData name="Alexander Simon Thrysøe" userId="3f9b9528-1df8-4235-9262-8bdb6141b1d9" providerId="ADAL" clId="{56B44DB2-CBF3-4281-8B95-C44BAC7045BA}" dt="2024-05-29T13:28:55.685" v="2974" actId="1076"/>
          <ac:picMkLst>
            <pc:docMk/>
            <pc:sldMk cId="4136142196" sldId="267"/>
            <ac:picMk id="7" creationId="{49020CE3-FF13-A2B2-0D21-51FC41BA3F48}"/>
          </ac:picMkLst>
        </pc:picChg>
        <pc:picChg chg="add del mod">
          <ac:chgData name="Alexander Simon Thrysøe" userId="3f9b9528-1df8-4235-9262-8bdb6141b1d9" providerId="ADAL" clId="{56B44DB2-CBF3-4281-8B95-C44BAC7045BA}" dt="2024-05-29T13:34:16.805" v="3367" actId="478"/>
          <ac:picMkLst>
            <pc:docMk/>
            <pc:sldMk cId="4136142196" sldId="267"/>
            <ac:picMk id="9" creationId="{99CCD82F-5150-A641-F29F-1DDF44B28CEE}"/>
          </ac:picMkLst>
        </pc:picChg>
        <pc:picChg chg="add mod">
          <ac:chgData name="Alexander Simon Thrysøe" userId="3f9b9528-1df8-4235-9262-8bdb6141b1d9" providerId="ADAL" clId="{56B44DB2-CBF3-4281-8B95-C44BAC7045BA}" dt="2024-05-29T13:32:58.868" v="3341" actId="1035"/>
          <ac:picMkLst>
            <pc:docMk/>
            <pc:sldMk cId="4136142196" sldId="267"/>
            <ac:picMk id="12" creationId="{AC2BEFFB-5EAB-7235-C555-C4CD47ECF367}"/>
          </ac:picMkLst>
        </pc:picChg>
        <pc:picChg chg="add del mod">
          <ac:chgData name="Alexander Simon Thrysøe" userId="3f9b9528-1df8-4235-9262-8bdb6141b1d9" providerId="ADAL" clId="{56B44DB2-CBF3-4281-8B95-C44BAC7045BA}" dt="2024-05-29T13:25:36.336" v="2951" actId="478"/>
          <ac:picMkLst>
            <pc:docMk/>
            <pc:sldMk cId="4136142196" sldId="267"/>
            <ac:picMk id="14" creationId="{5424FFEF-A47B-DB4F-B2A1-E69BB75390F8}"/>
          </ac:picMkLst>
        </pc:picChg>
        <pc:picChg chg="add mod modCrop">
          <ac:chgData name="Alexander Simon Thrysøe" userId="3f9b9528-1df8-4235-9262-8bdb6141b1d9" providerId="ADAL" clId="{56B44DB2-CBF3-4281-8B95-C44BAC7045BA}" dt="2024-05-29T13:28:22.791" v="2967" actId="164"/>
          <ac:picMkLst>
            <pc:docMk/>
            <pc:sldMk cId="4136142196" sldId="267"/>
            <ac:picMk id="16" creationId="{683D3768-3E0B-E7A8-1C7B-B53902526E81}"/>
          </ac:picMkLst>
        </pc:picChg>
        <pc:picChg chg="add mod modCrop">
          <ac:chgData name="Alexander Simon Thrysøe" userId="3f9b9528-1df8-4235-9262-8bdb6141b1d9" providerId="ADAL" clId="{56B44DB2-CBF3-4281-8B95-C44BAC7045BA}" dt="2024-05-29T13:28:22.791" v="2967" actId="164"/>
          <ac:picMkLst>
            <pc:docMk/>
            <pc:sldMk cId="4136142196" sldId="267"/>
            <ac:picMk id="17" creationId="{E69EA5E6-1EA3-E179-2112-CFB40499D1FE}"/>
          </ac:picMkLst>
        </pc:picChg>
        <pc:picChg chg="add mod modCrop">
          <ac:chgData name="Alexander Simon Thrysøe" userId="3f9b9528-1df8-4235-9262-8bdb6141b1d9" providerId="ADAL" clId="{56B44DB2-CBF3-4281-8B95-C44BAC7045BA}" dt="2024-05-29T13:28:22.791" v="2967" actId="164"/>
          <ac:picMkLst>
            <pc:docMk/>
            <pc:sldMk cId="4136142196" sldId="267"/>
            <ac:picMk id="18" creationId="{3B02E432-D18B-2491-F1AC-8C45F4F1C0B4}"/>
          </ac:picMkLst>
        </pc:picChg>
      </pc:sldChg>
      <pc:sldChg chg="addSp delSp modSp add mod ord">
        <pc:chgData name="Alexander Simon Thrysøe" userId="3f9b9528-1df8-4235-9262-8bdb6141b1d9" providerId="ADAL" clId="{56B44DB2-CBF3-4281-8B95-C44BAC7045BA}" dt="2024-05-29T14:16:19.666" v="4955" actId="20577"/>
        <pc:sldMkLst>
          <pc:docMk/>
          <pc:sldMk cId="2791650821" sldId="268"/>
        </pc:sldMkLst>
        <pc:spChg chg="mod">
          <ac:chgData name="Alexander Simon Thrysøe" userId="3f9b9528-1df8-4235-9262-8bdb6141b1d9" providerId="ADAL" clId="{56B44DB2-CBF3-4281-8B95-C44BAC7045BA}" dt="2024-05-29T13:36:34.509" v="3460" actId="20577"/>
          <ac:spMkLst>
            <pc:docMk/>
            <pc:sldMk cId="2791650821" sldId="268"/>
            <ac:spMk id="20" creationId="{2AA1A2F8-5ACA-4C54-BB52-D443EC003A52}"/>
          </ac:spMkLst>
        </pc:spChg>
        <pc:spChg chg="mod">
          <ac:chgData name="Alexander Simon Thrysøe" userId="3f9b9528-1df8-4235-9262-8bdb6141b1d9" providerId="ADAL" clId="{56B44DB2-CBF3-4281-8B95-C44BAC7045BA}" dt="2024-05-29T14:16:19.666" v="4955" actId="20577"/>
          <ac:spMkLst>
            <pc:docMk/>
            <pc:sldMk cId="2791650821" sldId="268"/>
            <ac:spMk id="21" creationId="{B99CA311-7A5E-48A9-A4E2-DE5BF82F6A49}"/>
          </ac:spMkLst>
        </pc:spChg>
        <pc:picChg chg="add mod">
          <ac:chgData name="Alexander Simon Thrysøe" userId="3f9b9528-1df8-4235-9262-8bdb6141b1d9" providerId="ADAL" clId="{56B44DB2-CBF3-4281-8B95-C44BAC7045BA}" dt="2024-05-29T13:39:18.037" v="3582" actId="1035"/>
          <ac:picMkLst>
            <pc:docMk/>
            <pc:sldMk cId="2791650821" sldId="268"/>
            <ac:picMk id="5" creationId="{1A960F05-89A9-276F-A16A-F8EECA829DC0}"/>
          </ac:picMkLst>
        </pc:picChg>
        <pc:picChg chg="del">
          <ac:chgData name="Alexander Simon Thrysøe" userId="3f9b9528-1df8-4235-9262-8bdb6141b1d9" providerId="ADAL" clId="{56B44DB2-CBF3-4281-8B95-C44BAC7045BA}" dt="2024-05-29T09:03:25.292" v="780" actId="478"/>
          <ac:picMkLst>
            <pc:docMk/>
            <pc:sldMk cId="2791650821" sldId="268"/>
            <ac:picMk id="7" creationId="{49020CE3-FF13-A2B2-0D21-51FC41BA3F48}"/>
          </ac:picMkLst>
        </pc:picChg>
        <pc:picChg chg="add del mod">
          <ac:chgData name="Alexander Simon Thrysøe" userId="3f9b9528-1df8-4235-9262-8bdb6141b1d9" providerId="ADAL" clId="{56B44DB2-CBF3-4281-8B95-C44BAC7045BA}" dt="2024-05-29T09:24:33.125" v="786" actId="478"/>
          <ac:picMkLst>
            <pc:docMk/>
            <pc:sldMk cId="2791650821" sldId="268"/>
            <ac:picMk id="8" creationId="{33EA6888-5B4F-2FC5-40B8-D179451CB696}"/>
          </ac:picMkLst>
        </pc:picChg>
        <pc:picChg chg="del">
          <ac:chgData name="Alexander Simon Thrysøe" userId="3f9b9528-1df8-4235-9262-8bdb6141b1d9" providerId="ADAL" clId="{56B44DB2-CBF3-4281-8B95-C44BAC7045BA}" dt="2024-05-29T09:16:27.607" v="783" actId="478"/>
          <ac:picMkLst>
            <pc:docMk/>
            <pc:sldMk cId="2791650821" sldId="268"/>
            <ac:picMk id="9" creationId="{99CCD82F-5150-A641-F29F-1DDF44B28CEE}"/>
          </ac:picMkLst>
        </pc:picChg>
        <pc:picChg chg="add del mod">
          <ac:chgData name="Alexander Simon Thrysøe" userId="3f9b9528-1df8-4235-9262-8bdb6141b1d9" providerId="ADAL" clId="{56B44DB2-CBF3-4281-8B95-C44BAC7045BA}" dt="2024-05-29T09:25:07.252" v="789" actId="478"/>
          <ac:picMkLst>
            <pc:docMk/>
            <pc:sldMk cId="2791650821" sldId="268"/>
            <ac:picMk id="12" creationId="{51B9A909-C3B0-C967-BE31-1DC8F53EAA68}"/>
          </ac:picMkLst>
        </pc:picChg>
        <pc:picChg chg="add mod">
          <ac:chgData name="Alexander Simon Thrysøe" userId="3f9b9528-1df8-4235-9262-8bdb6141b1d9" providerId="ADAL" clId="{56B44DB2-CBF3-4281-8B95-C44BAC7045BA}" dt="2024-05-29T13:39:18.037" v="3582" actId="1035"/>
          <ac:picMkLst>
            <pc:docMk/>
            <pc:sldMk cId="2791650821" sldId="268"/>
            <ac:picMk id="14" creationId="{6C185785-2AA4-5713-4495-728264CEC1CC}"/>
          </ac:picMkLst>
        </pc:picChg>
      </pc:sldChg>
      <pc:sldChg chg="addSp delSp modSp add mod ord">
        <pc:chgData name="Alexander Simon Thrysøe" userId="3f9b9528-1df8-4235-9262-8bdb6141b1d9" providerId="ADAL" clId="{56B44DB2-CBF3-4281-8B95-C44BAC7045BA}" dt="2024-05-29T17:48:32.385" v="5524" actId="20577"/>
        <pc:sldMkLst>
          <pc:docMk/>
          <pc:sldMk cId="369093384" sldId="269"/>
        </pc:sldMkLst>
        <pc:spChg chg="mod">
          <ac:chgData name="Alexander Simon Thrysøe" userId="3f9b9528-1df8-4235-9262-8bdb6141b1d9" providerId="ADAL" clId="{56B44DB2-CBF3-4281-8B95-C44BAC7045BA}" dt="2024-05-29T17:43:00.713" v="5079" actId="20577"/>
          <ac:spMkLst>
            <pc:docMk/>
            <pc:sldMk cId="369093384" sldId="269"/>
            <ac:spMk id="20" creationId="{2AA1A2F8-5ACA-4C54-BB52-D443EC003A52}"/>
          </ac:spMkLst>
        </pc:spChg>
        <pc:spChg chg="mod">
          <ac:chgData name="Alexander Simon Thrysøe" userId="3f9b9528-1df8-4235-9262-8bdb6141b1d9" providerId="ADAL" clId="{56B44DB2-CBF3-4281-8B95-C44BAC7045BA}" dt="2024-05-29T17:48:32.385" v="5524" actId="20577"/>
          <ac:spMkLst>
            <pc:docMk/>
            <pc:sldMk cId="369093384" sldId="269"/>
            <ac:spMk id="21" creationId="{B99CA311-7A5E-48A9-A4E2-DE5BF82F6A49}"/>
          </ac:spMkLst>
        </pc:spChg>
        <pc:picChg chg="add del">
          <ac:chgData name="Alexander Simon Thrysøe" userId="3f9b9528-1df8-4235-9262-8bdb6141b1d9" providerId="ADAL" clId="{56B44DB2-CBF3-4281-8B95-C44BAC7045BA}" dt="2024-05-29T09:51:04.992" v="817" actId="478"/>
          <ac:picMkLst>
            <pc:docMk/>
            <pc:sldMk cId="369093384" sldId="269"/>
            <ac:picMk id="5" creationId="{1A960F05-89A9-276F-A16A-F8EECA829DC0}"/>
          </ac:picMkLst>
        </pc:picChg>
        <pc:picChg chg="add del mod">
          <ac:chgData name="Alexander Simon Thrysøe" userId="3f9b9528-1df8-4235-9262-8bdb6141b1d9" providerId="ADAL" clId="{56B44DB2-CBF3-4281-8B95-C44BAC7045BA}" dt="2024-05-29T09:45:23.945" v="799" actId="22"/>
          <ac:picMkLst>
            <pc:docMk/>
            <pc:sldMk cId="369093384" sldId="269"/>
            <ac:picMk id="6" creationId="{04DDAB7B-A452-2FA9-070A-A47F0A351821}"/>
          </ac:picMkLst>
        </pc:picChg>
        <pc:picChg chg="add del mod">
          <ac:chgData name="Alexander Simon Thrysøe" userId="3f9b9528-1df8-4235-9262-8bdb6141b1d9" providerId="ADAL" clId="{56B44DB2-CBF3-4281-8B95-C44BAC7045BA}" dt="2024-05-29T09:45:41.260" v="803" actId="21"/>
          <ac:picMkLst>
            <pc:docMk/>
            <pc:sldMk cId="369093384" sldId="269"/>
            <ac:picMk id="8" creationId="{75F222C0-D804-4F8A-6A7B-6621000761DF}"/>
          </ac:picMkLst>
        </pc:picChg>
        <pc:picChg chg="add mod ord">
          <ac:chgData name="Alexander Simon Thrysøe" userId="3f9b9528-1df8-4235-9262-8bdb6141b1d9" providerId="ADAL" clId="{56B44DB2-CBF3-4281-8B95-C44BAC7045BA}" dt="2024-05-29T17:48:23.505" v="5522" actId="1035"/>
          <ac:picMkLst>
            <pc:docMk/>
            <pc:sldMk cId="369093384" sldId="269"/>
            <ac:picMk id="9" creationId="{75F222C0-D804-4F8A-6A7B-6621000761DF}"/>
          </ac:picMkLst>
        </pc:picChg>
        <pc:picChg chg="add del mod">
          <ac:chgData name="Alexander Simon Thrysøe" userId="3f9b9528-1df8-4235-9262-8bdb6141b1d9" providerId="ADAL" clId="{56B44DB2-CBF3-4281-8B95-C44BAC7045BA}" dt="2024-05-29T09:50:37.631" v="808" actId="478"/>
          <ac:picMkLst>
            <pc:docMk/>
            <pc:sldMk cId="369093384" sldId="269"/>
            <ac:picMk id="11" creationId="{EE2FAB69-3955-BBC4-0967-71E8C07CE5D4}"/>
          </ac:picMkLst>
        </pc:picChg>
        <pc:picChg chg="add del mod">
          <ac:chgData name="Alexander Simon Thrysøe" userId="3f9b9528-1df8-4235-9262-8bdb6141b1d9" providerId="ADAL" clId="{56B44DB2-CBF3-4281-8B95-C44BAC7045BA}" dt="2024-05-29T09:51:03.053" v="816" actId="21"/>
          <ac:picMkLst>
            <pc:docMk/>
            <pc:sldMk cId="369093384" sldId="269"/>
            <ac:picMk id="13" creationId="{488C67D9-A010-26AD-8078-B70353E673F0}"/>
          </ac:picMkLst>
        </pc:picChg>
        <pc:picChg chg="add del">
          <ac:chgData name="Alexander Simon Thrysøe" userId="3f9b9528-1df8-4235-9262-8bdb6141b1d9" providerId="ADAL" clId="{56B44DB2-CBF3-4281-8B95-C44BAC7045BA}" dt="2024-05-29T09:45:42.428" v="804" actId="478"/>
          <ac:picMkLst>
            <pc:docMk/>
            <pc:sldMk cId="369093384" sldId="269"/>
            <ac:picMk id="14" creationId="{6C185785-2AA4-5713-4495-728264CEC1CC}"/>
          </ac:picMkLst>
        </pc:picChg>
        <pc:picChg chg="add mod ord">
          <ac:chgData name="Alexander Simon Thrysøe" userId="3f9b9528-1df8-4235-9262-8bdb6141b1d9" providerId="ADAL" clId="{56B44DB2-CBF3-4281-8B95-C44BAC7045BA}" dt="2024-05-29T17:48:23.505" v="5522" actId="1035"/>
          <ac:picMkLst>
            <pc:docMk/>
            <pc:sldMk cId="369093384" sldId="269"/>
            <ac:picMk id="15" creationId="{488C67D9-A010-26AD-8078-B70353E673F0}"/>
          </ac:picMkLst>
        </pc:picChg>
      </pc:sldChg>
      <pc:sldChg chg="addSp delSp modSp add mod">
        <pc:chgData name="Alexander Simon Thrysøe" userId="3f9b9528-1df8-4235-9262-8bdb6141b1d9" providerId="ADAL" clId="{56B44DB2-CBF3-4281-8B95-C44BAC7045BA}" dt="2024-05-29T18:12:18.185" v="6294" actId="20577"/>
        <pc:sldMkLst>
          <pc:docMk/>
          <pc:sldMk cId="1437915151" sldId="270"/>
        </pc:sldMkLst>
        <pc:spChg chg="add mod">
          <ac:chgData name="Alexander Simon Thrysøe" userId="3f9b9528-1df8-4235-9262-8bdb6141b1d9" providerId="ADAL" clId="{56B44DB2-CBF3-4281-8B95-C44BAC7045BA}" dt="2024-05-29T18:12:18.185" v="6294" actId="20577"/>
          <ac:spMkLst>
            <pc:docMk/>
            <pc:sldMk cId="1437915151" sldId="270"/>
            <ac:spMk id="3" creationId="{58BA56E0-7453-2F16-F44B-527B7493F8D8}"/>
          </ac:spMkLst>
        </pc:spChg>
        <pc:spChg chg="add mod">
          <ac:chgData name="Alexander Simon Thrysøe" userId="3f9b9528-1df8-4235-9262-8bdb6141b1d9" providerId="ADAL" clId="{56B44DB2-CBF3-4281-8B95-C44BAC7045BA}" dt="2024-05-29T18:05:49.054" v="5872"/>
          <ac:spMkLst>
            <pc:docMk/>
            <pc:sldMk cId="1437915151" sldId="270"/>
            <ac:spMk id="6" creationId="{DD2EE59D-2CE8-67EC-4697-C724EF0E5A6B}"/>
          </ac:spMkLst>
        </pc:spChg>
        <pc:spChg chg="add mod">
          <ac:chgData name="Alexander Simon Thrysøe" userId="3f9b9528-1df8-4235-9262-8bdb6141b1d9" providerId="ADAL" clId="{56B44DB2-CBF3-4281-8B95-C44BAC7045BA}" dt="2024-05-29T18:05:25.113" v="5848"/>
          <ac:spMkLst>
            <pc:docMk/>
            <pc:sldMk cId="1437915151" sldId="270"/>
            <ac:spMk id="7" creationId="{BAF27904-2778-34C6-D054-C19038C3616E}"/>
          </ac:spMkLst>
        </pc:spChg>
        <pc:spChg chg="mod">
          <ac:chgData name="Alexander Simon Thrysøe" userId="3f9b9528-1df8-4235-9262-8bdb6141b1d9" providerId="ADAL" clId="{56B44DB2-CBF3-4281-8B95-C44BAC7045BA}" dt="2024-05-29T11:41:43.422" v="1468" actId="20577"/>
          <ac:spMkLst>
            <pc:docMk/>
            <pc:sldMk cId="1437915151" sldId="270"/>
            <ac:spMk id="20" creationId="{2AA1A2F8-5ACA-4C54-BB52-D443EC003A52}"/>
          </ac:spMkLst>
        </pc:spChg>
        <pc:spChg chg="del">
          <ac:chgData name="Alexander Simon Thrysøe" userId="3f9b9528-1df8-4235-9262-8bdb6141b1d9" providerId="ADAL" clId="{56B44DB2-CBF3-4281-8B95-C44BAC7045BA}" dt="2024-05-29T11:41:46.293" v="1469" actId="478"/>
          <ac:spMkLst>
            <pc:docMk/>
            <pc:sldMk cId="1437915151" sldId="270"/>
            <ac:spMk id="21" creationId="{B99CA311-7A5E-48A9-A4E2-DE5BF82F6A49}"/>
          </ac:spMkLst>
        </pc:spChg>
        <pc:graphicFrameChg chg="del mod modGraphic">
          <ac:chgData name="Alexander Simon Thrysøe" userId="3f9b9528-1df8-4235-9262-8bdb6141b1d9" providerId="ADAL" clId="{56B44DB2-CBF3-4281-8B95-C44BAC7045BA}" dt="2024-05-29T11:41:55.113" v="1473" actId="478"/>
          <ac:graphicFrameMkLst>
            <pc:docMk/>
            <pc:sldMk cId="1437915151" sldId="270"/>
            <ac:graphicFrameMk id="8" creationId="{88A09F37-E8DF-E70F-59FF-B46ABF8EDBBB}"/>
          </ac:graphicFrameMkLst>
        </pc:graphicFrameChg>
        <pc:picChg chg="add mod ord">
          <ac:chgData name="Alexander Simon Thrysøe" userId="3f9b9528-1df8-4235-9262-8bdb6141b1d9" providerId="ADAL" clId="{56B44DB2-CBF3-4281-8B95-C44BAC7045BA}" dt="2024-05-29T18:07:03.364" v="5888" actId="1035"/>
          <ac:picMkLst>
            <pc:docMk/>
            <pc:sldMk cId="1437915151" sldId="270"/>
            <ac:picMk id="5" creationId="{1EA818DD-C758-9B90-68ED-E691DF1DFFE2}"/>
          </ac:picMkLst>
        </pc:picChg>
        <pc:picChg chg="del">
          <ac:chgData name="Alexander Simon Thrysøe" userId="3f9b9528-1df8-4235-9262-8bdb6141b1d9" providerId="ADAL" clId="{56B44DB2-CBF3-4281-8B95-C44BAC7045BA}" dt="2024-05-29T11:41:49.044" v="1471" actId="478"/>
          <ac:picMkLst>
            <pc:docMk/>
            <pc:sldMk cId="1437915151" sldId="270"/>
            <ac:picMk id="7" creationId="{73950174-9F20-E52E-19FE-57DC8D29C9A6}"/>
          </ac:picMkLst>
        </pc:picChg>
        <pc:picChg chg="add mod modCrop">
          <ac:chgData name="Alexander Simon Thrysøe" userId="3f9b9528-1df8-4235-9262-8bdb6141b1d9" providerId="ADAL" clId="{56B44DB2-CBF3-4281-8B95-C44BAC7045BA}" dt="2024-05-29T18:06:33.774" v="5878" actId="1076"/>
          <ac:picMkLst>
            <pc:docMk/>
            <pc:sldMk cId="1437915151" sldId="270"/>
            <ac:picMk id="8" creationId="{A917B393-326D-2116-7B71-22AFB3E4B2F4}"/>
          </ac:picMkLst>
        </pc:picChg>
        <pc:picChg chg="add mod">
          <ac:chgData name="Alexander Simon Thrysøe" userId="3f9b9528-1df8-4235-9262-8bdb6141b1d9" providerId="ADAL" clId="{56B44DB2-CBF3-4281-8B95-C44BAC7045BA}" dt="2024-05-29T18:07:49.338" v="5893"/>
          <ac:picMkLst>
            <pc:docMk/>
            <pc:sldMk cId="1437915151" sldId="270"/>
            <ac:picMk id="9" creationId="{0D8D5FD3-3BF6-18B4-B6CF-F33DF2C41719}"/>
          </ac:picMkLst>
        </pc:picChg>
        <pc:picChg chg="add mod">
          <ac:chgData name="Alexander Simon Thrysøe" userId="3f9b9528-1df8-4235-9262-8bdb6141b1d9" providerId="ADAL" clId="{56B44DB2-CBF3-4281-8B95-C44BAC7045BA}" dt="2024-05-29T18:07:55.590" v="5900"/>
          <ac:picMkLst>
            <pc:docMk/>
            <pc:sldMk cId="1437915151" sldId="270"/>
            <ac:picMk id="11" creationId="{D08665F6-D37F-805D-E6E2-0314987AFCA2}"/>
          </ac:picMkLst>
        </pc:picChg>
        <pc:picChg chg="add mod">
          <ac:chgData name="Alexander Simon Thrysøe" userId="3f9b9528-1df8-4235-9262-8bdb6141b1d9" providerId="ADAL" clId="{56B44DB2-CBF3-4281-8B95-C44BAC7045BA}" dt="2024-05-29T18:09:10.041" v="5960" actId="1076"/>
          <ac:picMkLst>
            <pc:docMk/>
            <pc:sldMk cId="1437915151" sldId="270"/>
            <ac:picMk id="12" creationId="{0FEC6572-E3E6-1594-CC3B-854EAA61383B}"/>
          </ac:picMkLst>
        </pc:picChg>
      </pc:sldChg>
      <pc:sldChg chg="addSp modSp add mod">
        <pc:chgData name="Alexander Simon Thrysøe" userId="3f9b9528-1df8-4235-9262-8bdb6141b1d9" providerId="ADAL" clId="{56B44DB2-CBF3-4281-8B95-C44BAC7045BA}" dt="2024-05-29T12:51:30.928" v="1849" actId="20577"/>
        <pc:sldMkLst>
          <pc:docMk/>
          <pc:sldMk cId="3123730913" sldId="271"/>
        </pc:sldMkLst>
        <pc:spChg chg="mod">
          <ac:chgData name="Alexander Simon Thrysøe" userId="3f9b9528-1df8-4235-9262-8bdb6141b1d9" providerId="ADAL" clId="{56B44DB2-CBF3-4281-8B95-C44BAC7045BA}" dt="2024-05-29T12:51:30.928" v="1849" actId="20577"/>
          <ac:spMkLst>
            <pc:docMk/>
            <pc:sldMk cId="3123730913" sldId="271"/>
            <ac:spMk id="3" creationId="{58BA56E0-7453-2F16-F44B-527B7493F8D8}"/>
          </ac:spMkLst>
        </pc:spChg>
        <pc:spChg chg="mod">
          <ac:chgData name="Alexander Simon Thrysøe" userId="3f9b9528-1df8-4235-9262-8bdb6141b1d9" providerId="ADAL" clId="{56B44DB2-CBF3-4281-8B95-C44BAC7045BA}" dt="2024-05-29T11:42:00.598" v="1481" actId="20577"/>
          <ac:spMkLst>
            <pc:docMk/>
            <pc:sldMk cId="3123730913" sldId="271"/>
            <ac:spMk id="20" creationId="{2AA1A2F8-5ACA-4C54-BB52-D443EC003A52}"/>
          </ac:spMkLst>
        </pc:spChg>
        <pc:picChg chg="add mod">
          <ac:chgData name="Alexander Simon Thrysøe" userId="3f9b9528-1df8-4235-9262-8bdb6141b1d9" providerId="ADAL" clId="{56B44DB2-CBF3-4281-8B95-C44BAC7045BA}" dt="2024-05-29T12:07:40.091" v="1800" actId="1076"/>
          <ac:picMkLst>
            <pc:docMk/>
            <pc:sldMk cId="3123730913" sldId="271"/>
            <ac:picMk id="5" creationId="{0F132AE4-368B-E5C5-E583-6A225128F63D}"/>
          </ac:picMkLst>
        </pc:picChg>
      </pc:sldChg>
      <pc:sldChg chg="addSp delSp modSp add del mod">
        <pc:chgData name="Alexander Simon Thrysøe" userId="3f9b9528-1df8-4235-9262-8bdb6141b1d9" providerId="ADAL" clId="{56B44DB2-CBF3-4281-8B95-C44BAC7045BA}" dt="2024-05-29T12:48:05.254" v="1846" actId="47"/>
        <pc:sldMkLst>
          <pc:docMk/>
          <pc:sldMk cId="277116847" sldId="272"/>
        </pc:sldMkLst>
        <pc:spChg chg="add del mod">
          <ac:chgData name="Alexander Simon Thrysøe" userId="3f9b9528-1df8-4235-9262-8bdb6141b1d9" providerId="ADAL" clId="{56B44DB2-CBF3-4281-8B95-C44BAC7045BA}" dt="2024-05-29T12:47:17.244" v="1833" actId="478"/>
          <ac:spMkLst>
            <pc:docMk/>
            <pc:sldMk cId="277116847" sldId="272"/>
            <ac:spMk id="3" creationId="{F5B844A4-C234-9C89-3A5C-7D10971DC1FC}"/>
          </ac:spMkLst>
        </pc:spChg>
        <pc:spChg chg="del">
          <ac:chgData name="Alexander Simon Thrysøe" userId="3f9b9528-1df8-4235-9262-8bdb6141b1d9" providerId="ADAL" clId="{56B44DB2-CBF3-4281-8B95-C44BAC7045BA}" dt="2024-05-29T12:47:12.066" v="1830" actId="478"/>
          <ac:spMkLst>
            <pc:docMk/>
            <pc:sldMk cId="277116847" sldId="272"/>
            <ac:spMk id="21" creationId="{B99CA311-7A5E-48A9-A4E2-DE5BF82F6A49}"/>
          </ac:spMkLst>
        </pc:spChg>
        <pc:grpChg chg="add mod">
          <ac:chgData name="Alexander Simon Thrysøe" userId="3f9b9528-1df8-4235-9262-8bdb6141b1d9" providerId="ADAL" clId="{56B44DB2-CBF3-4281-8B95-C44BAC7045BA}" dt="2024-05-29T12:47:52.189" v="1842" actId="1076"/>
          <ac:grpSpMkLst>
            <pc:docMk/>
            <pc:sldMk cId="277116847" sldId="272"/>
            <ac:grpSpMk id="9" creationId="{D9FEDDF9-C63C-C23B-AC3E-E15F63B1629B}"/>
          </ac:grpSpMkLst>
        </pc:grpChg>
        <pc:graphicFrameChg chg="del">
          <ac:chgData name="Alexander Simon Thrysøe" userId="3f9b9528-1df8-4235-9262-8bdb6141b1d9" providerId="ADAL" clId="{56B44DB2-CBF3-4281-8B95-C44BAC7045BA}" dt="2024-05-29T12:47:10.105" v="1829" actId="478"/>
          <ac:graphicFrameMkLst>
            <pc:docMk/>
            <pc:sldMk cId="277116847" sldId="272"/>
            <ac:graphicFrameMk id="8" creationId="{88A09F37-E8DF-E70F-59FF-B46ABF8EDBBB}"/>
          </ac:graphicFrameMkLst>
        </pc:graphicFrameChg>
        <pc:picChg chg="add mod">
          <ac:chgData name="Alexander Simon Thrysøe" userId="3f9b9528-1df8-4235-9262-8bdb6141b1d9" providerId="ADAL" clId="{56B44DB2-CBF3-4281-8B95-C44BAC7045BA}" dt="2024-05-29T12:47:49.201" v="1841" actId="164"/>
          <ac:picMkLst>
            <pc:docMk/>
            <pc:sldMk cId="277116847" sldId="272"/>
            <ac:picMk id="6" creationId="{47FAD165-4BB7-D79B-74F7-F5298E92E734}"/>
          </ac:picMkLst>
        </pc:picChg>
        <pc:picChg chg="add del mod">
          <ac:chgData name="Alexander Simon Thrysøe" userId="3f9b9528-1df8-4235-9262-8bdb6141b1d9" providerId="ADAL" clId="{56B44DB2-CBF3-4281-8B95-C44BAC7045BA}" dt="2024-05-29T12:47:49.201" v="1841" actId="164"/>
          <ac:picMkLst>
            <pc:docMk/>
            <pc:sldMk cId="277116847" sldId="272"/>
            <ac:picMk id="7" creationId="{73950174-9F20-E52E-19FE-57DC8D29C9A6}"/>
          </ac:picMkLst>
        </pc:picChg>
      </pc:sldChg>
      <pc:sldChg chg="addSp modSp add mod">
        <pc:chgData name="Alexander Simon Thrysøe" userId="3f9b9528-1df8-4235-9262-8bdb6141b1d9" providerId="ADAL" clId="{56B44DB2-CBF3-4281-8B95-C44BAC7045BA}" dt="2024-05-30T06:17:16.344" v="6297" actId="20577"/>
        <pc:sldMkLst>
          <pc:docMk/>
          <pc:sldMk cId="335267446" sldId="272"/>
        </pc:sldMkLst>
        <pc:spChg chg="add">
          <ac:chgData name="Alexander Simon Thrysøe" userId="3f9b9528-1df8-4235-9262-8bdb6141b1d9" providerId="ADAL" clId="{56B44DB2-CBF3-4281-8B95-C44BAC7045BA}" dt="2024-05-29T13:13:29.302" v="2719"/>
          <ac:spMkLst>
            <pc:docMk/>
            <pc:sldMk cId="335267446" sldId="272"/>
            <ac:spMk id="3" creationId="{8C7CBD90-264A-1F18-4B16-3D9B00E9A2E8}"/>
          </ac:spMkLst>
        </pc:spChg>
        <pc:spChg chg="add">
          <ac:chgData name="Alexander Simon Thrysøe" userId="3f9b9528-1df8-4235-9262-8bdb6141b1d9" providerId="ADAL" clId="{56B44DB2-CBF3-4281-8B95-C44BAC7045BA}" dt="2024-05-29T13:13:33.539" v="2720"/>
          <ac:spMkLst>
            <pc:docMk/>
            <pc:sldMk cId="335267446" sldId="272"/>
            <ac:spMk id="5" creationId="{93CD7B92-AF8B-4EFC-8F54-C388960D8FCC}"/>
          </ac:spMkLst>
        </pc:spChg>
        <pc:spChg chg="add">
          <ac:chgData name="Alexander Simon Thrysøe" userId="3f9b9528-1df8-4235-9262-8bdb6141b1d9" providerId="ADAL" clId="{56B44DB2-CBF3-4281-8B95-C44BAC7045BA}" dt="2024-05-29T13:13:40.041" v="2721"/>
          <ac:spMkLst>
            <pc:docMk/>
            <pc:sldMk cId="335267446" sldId="272"/>
            <ac:spMk id="6" creationId="{2AF84A24-A463-7F4F-AF5A-AD3E5D5DD6EC}"/>
          </ac:spMkLst>
        </pc:spChg>
        <pc:spChg chg="mod">
          <ac:chgData name="Alexander Simon Thrysøe" userId="3f9b9528-1df8-4235-9262-8bdb6141b1d9" providerId="ADAL" clId="{56B44DB2-CBF3-4281-8B95-C44BAC7045BA}" dt="2024-05-29T13:25:08.972" v="2949" actId="20577"/>
          <ac:spMkLst>
            <pc:docMk/>
            <pc:sldMk cId="335267446" sldId="272"/>
            <ac:spMk id="20" creationId="{2AA1A2F8-5ACA-4C54-BB52-D443EC003A52}"/>
          </ac:spMkLst>
        </pc:spChg>
        <pc:spChg chg="mod">
          <ac:chgData name="Alexander Simon Thrysøe" userId="3f9b9528-1df8-4235-9262-8bdb6141b1d9" providerId="ADAL" clId="{56B44DB2-CBF3-4281-8B95-C44BAC7045BA}" dt="2024-05-30T06:17:16.344" v="6297" actId="20577"/>
          <ac:spMkLst>
            <pc:docMk/>
            <pc:sldMk cId="335267446" sldId="272"/>
            <ac:spMk id="21" creationId="{B99CA311-7A5E-48A9-A4E2-DE5BF82F6A49}"/>
          </ac:spMkLst>
        </pc:spChg>
      </pc:sldChg>
      <pc:sldChg chg="add del">
        <pc:chgData name="Alexander Simon Thrysøe" userId="3f9b9528-1df8-4235-9262-8bdb6141b1d9" providerId="ADAL" clId="{56B44DB2-CBF3-4281-8B95-C44BAC7045BA}" dt="2024-05-29T12:59:35.422" v="2318" actId="47"/>
        <pc:sldMkLst>
          <pc:docMk/>
          <pc:sldMk cId="1375944638" sldId="272"/>
        </pc:sldMkLst>
      </pc:sldChg>
      <pc:sldChg chg="add del">
        <pc:chgData name="Alexander Simon Thrysøe" userId="3f9b9528-1df8-4235-9262-8bdb6141b1d9" providerId="ADAL" clId="{56B44DB2-CBF3-4281-8B95-C44BAC7045BA}" dt="2024-05-29T12:47:21.581" v="1836"/>
        <pc:sldMkLst>
          <pc:docMk/>
          <pc:sldMk cId="1406360711" sldId="273"/>
        </pc:sldMkLst>
      </pc:sldChg>
      <pc:sldChg chg="addSp delSp modSp add mod">
        <pc:chgData name="Alexander Simon Thrysøe" userId="3f9b9528-1df8-4235-9262-8bdb6141b1d9" providerId="ADAL" clId="{56B44DB2-CBF3-4281-8B95-C44BAC7045BA}" dt="2024-05-29T13:34:36.745" v="3390"/>
        <pc:sldMkLst>
          <pc:docMk/>
          <pc:sldMk cId="2014052614" sldId="273"/>
        </pc:sldMkLst>
        <pc:spChg chg="mod">
          <ac:chgData name="Alexander Simon Thrysøe" userId="3f9b9528-1df8-4235-9262-8bdb6141b1d9" providerId="ADAL" clId="{56B44DB2-CBF3-4281-8B95-C44BAC7045BA}" dt="2024-05-29T13:34:36.745" v="3390"/>
          <ac:spMkLst>
            <pc:docMk/>
            <pc:sldMk cId="2014052614" sldId="273"/>
            <ac:spMk id="20" creationId="{2AA1A2F8-5ACA-4C54-BB52-D443EC003A52}"/>
          </ac:spMkLst>
        </pc:spChg>
        <pc:spChg chg="mod">
          <ac:chgData name="Alexander Simon Thrysøe" userId="3f9b9528-1df8-4235-9262-8bdb6141b1d9" providerId="ADAL" clId="{56B44DB2-CBF3-4281-8B95-C44BAC7045BA}" dt="2024-05-29T13:32:03.254" v="3198" actId="20577"/>
          <ac:spMkLst>
            <pc:docMk/>
            <pc:sldMk cId="2014052614" sldId="273"/>
            <ac:spMk id="21" creationId="{B99CA311-7A5E-48A9-A4E2-DE5BF82F6A49}"/>
          </ac:spMkLst>
        </pc:spChg>
        <pc:grpChg chg="add mod">
          <ac:chgData name="Alexander Simon Thrysøe" userId="3f9b9528-1df8-4235-9262-8bdb6141b1d9" providerId="ADAL" clId="{56B44DB2-CBF3-4281-8B95-C44BAC7045BA}" dt="2024-05-29T13:31:10.029" v="3173" actId="1076"/>
          <ac:grpSpMkLst>
            <pc:docMk/>
            <pc:sldMk cId="2014052614" sldId="273"/>
            <ac:grpSpMk id="3" creationId="{49E95EF1-8764-13D9-84EB-E5E94D3FE0A3}"/>
          </ac:grpSpMkLst>
        </pc:grpChg>
        <pc:grpChg chg="del">
          <ac:chgData name="Alexander Simon Thrysøe" userId="3f9b9528-1df8-4235-9262-8bdb6141b1d9" providerId="ADAL" clId="{56B44DB2-CBF3-4281-8B95-C44BAC7045BA}" dt="2024-05-29T13:29:32.878" v="3050" actId="478"/>
          <ac:grpSpMkLst>
            <pc:docMk/>
            <pc:sldMk cId="2014052614" sldId="273"/>
            <ac:grpSpMk id="19" creationId="{49E95EF1-8764-13D9-84EB-E5E94D3FE0A3}"/>
          </ac:grpSpMkLst>
        </pc:grpChg>
        <pc:picChg chg="mod">
          <ac:chgData name="Alexander Simon Thrysøe" userId="3f9b9528-1df8-4235-9262-8bdb6141b1d9" providerId="ADAL" clId="{56B44DB2-CBF3-4281-8B95-C44BAC7045BA}" dt="2024-05-29T13:29:39.451" v="3052"/>
          <ac:picMkLst>
            <pc:docMk/>
            <pc:sldMk cId="2014052614" sldId="273"/>
            <ac:picMk id="5" creationId="{683D3768-3E0B-E7A8-1C7B-B53902526E81}"/>
          </ac:picMkLst>
        </pc:picChg>
        <pc:picChg chg="mod">
          <ac:chgData name="Alexander Simon Thrysøe" userId="3f9b9528-1df8-4235-9262-8bdb6141b1d9" providerId="ADAL" clId="{56B44DB2-CBF3-4281-8B95-C44BAC7045BA}" dt="2024-05-29T13:29:39.451" v="3052"/>
          <ac:picMkLst>
            <pc:docMk/>
            <pc:sldMk cId="2014052614" sldId="273"/>
            <ac:picMk id="6" creationId="{E69EA5E6-1EA3-E179-2112-CFB40499D1FE}"/>
          </ac:picMkLst>
        </pc:picChg>
        <pc:picChg chg="mod">
          <ac:chgData name="Alexander Simon Thrysøe" userId="3f9b9528-1df8-4235-9262-8bdb6141b1d9" providerId="ADAL" clId="{56B44DB2-CBF3-4281-8B95-C44BAC7045BA}" dt="2024-05-29T13:29:39.451" v="3052"/>
          <ac:picMkLst>
            <pc:docMk/>
            <pc:sldMk cId="2014052614" sldId="273"/>
            <ac:picMk id="8" creationId="{3B02E432-D18B-2491-F1AC-8C45F4F1C0B4}"/>
          </ac:picMkLst>
        </pc:picChg>
        <pc:picChg chg="del">
          <ac:chgData name="Alexander Simon Thrysøe" userId="3f9b9528-1df8-4235-9262-8bdb6141b1d9" providerId="ADAL" clId="{56B44DB2-CBF3-4281-8B95-C44BAC7045BA}" dt="2024-05-29T13:34:13.030" v="3366" actId="478"/>
          <ac:picMkLst>
            <pc:docMk/>
            <pc:sldMk cId="2014052614" sldId="273"/>
            <ac:picMk id="9" creationId="{99CCD82F-5150-A641-F29F-1DDF44B28CEE}"/>
          </ac:picMkLst>
        </pc:picChg>
        <pc:picChg chg="del">
          <ac:chgData name="Alexander Simon Thrysøe" userId="3f9b9528-1df8-4235-9262-8bdb6141b1d9" providerId="ADAL" clId="{56B44DB2-CBF3-4281-8B95-C44BAC7045BA}" dt="2024-05-29T13:29:45.053" v="3053" actId="478"/>
          <ac:picMkLst>
            <pc:docMk/>
            <pc:sldMk cId="2014052614" sldId="273"/>
            <ac:picMk id="12" creationId="{AC2BEFFB-5EAB-7235-C555-C4CD47ECF367}"/>
          </ac:picMkLst>
        </pc:picChg>
      </pc:sldChg>
      <pc:sldChg chg="delSp modSp add mod">
        <pc:chgData name="Alexander Simon Thrysøe" userId="3f9b9528-1df8-4235-9262-8bdb6141b1d9" providerId="ADAL" clId="{56B44DB2-CBF3-4281-8B95-C44BAC7045BA}" dt="2024-05-29T18:07:25.265" v="5890" actId="20577"/>
        <pc:sldMkLst>
          <pc:docMk/>
          <pc:sldMk cId="995984369" sldId="274"/>
        </pc:sldMkLst>
        <pc:spChg chg="mod">
          <ac:chgData name="Alexander Simon Thrysøe" userId="3f9b9528-1df8-4235-9262-8bdb6141b1d9" providerId="ADAL" clId="{56B44DB2-CBF3-4281-8B95-C44BAC7045BA}" dt="2024-05-29T18:07:25.265" v="5890" actId="20577"/>
          <ac:spMkLst>
            <pc:docMk/>
            <pc:sldMk cId="995984369" sldId="274"/>
            <ac:spMk id="21" creationId="{B99CA311-7A5E-48A9-A4E2-DE5BF82F6A49}"/>
          </ac:spMkLst>
        </pc:spChg>
        <pc:picChg chg="del">
          <ac:chgData name="Alexander Simon Thrysøe" userId="3f9b9528-1df8-4235-9262-8bdb6141b1d9" providerId="ADAL" clId="{56B44DB2-CBF3-4281-8B95-C44BAC7045BA}" dt="2024-05-29T13:59:05.031" v="4425" actId="478"/>
          <ac:picMkLst>
            <pc:docMk/>
            <pc:sldMk cId="995984369" sldId="274"/>
            <ac:picMk id="14" creationId="{F4E41A56-6108-6FAC-4D25-0459A106617C}"/>
          </ac:picMkLst>
        </pc:picChg>
        <pc:picChg chg="del">
          <ac:chgData name="Alexander Simon Thrysøe" userId="3f9b9528-1df8-4235-9262-8bdb6141b1d9" providerId="ADAL" clId="{56B44DB2-CBF3-4281-8B95-C44BAC7045BA}" dt="2024-05-29T13:59:05.031" v="4425" actId="478"/>
          <ac:picMkLst>
            <pc:docMk/>
            <pc:sldMk cId="995984369" sldId="274"/>
            <ac:picMk id="16" creationId="{4F29C60F-7382-3691-F630-3F0A490D0310}"/>
          </ac:picMkLst>
        </pc:picChg>
        <pc:picChg chg="del">
          <ac:chgData name="Alexander Simon Thrysøe" userId="3f9b9528-1df8-4235-9262-8bdb6141b1d9" providerId="ADAL" clId="{56B44DB2-CBF3-4281-8B95-C44BAC7045BA}" dt="2024-05-29T13:59:07.156" v="4426" actId="478"/>
          <ac:picMkLst>
            <pc:docMk/>
            <pc:sldMk cId="995984369" sldId="274"/>
            <ac:picMk id="17" creationId="{5E23CC83-AB5D-87A1-555F-794ABDF74255}"/>
          </ac:picMkLst>
        </pc:picChg>
      </pc:sldChg>
      <pc:sldMasterChg chg="modSp mod addSldLayout delSldLayout modSldLayout">
        <pc:chgData name="Alexander Simon Thrysøe" userId="3f9b9528-1df8-4235-9262-8bdb6141b1d9" providerId="ADAL" clId="{56B44DB2-CBF3-4281-8B95-C44BAC7045BA}" dt="2024-05-27T07:06:55.366" v="68" actId="478"/>
        <pc:sldMasterMkLst>
          <pc:docMk/>
          <pc:sldMasterMk cId="2454702602" sldId="2147483662"/>
        </pc:sldMasterMkLst>
        <pc:spChg chg="mod">
          <ac:chgData name="Alexander Simon Thrysøe" userId="3f9b9528-1df8-4235-9262-8bdb6141b1d9" providerId="ADAL" clId="{56B44DB2-CBF3-4281-8B95-C44BAC7045BA}" dt="2024-05-27T07:03:53.254" v="55"/>
          <ac:spMkLst>
            <pc:docMk/>
            <pc:sldMasterMk cId="2454702602" sldId="2147483662"/>
            <ac:spMk id="3" creationId="{00000000-0000-0000-0000-000000000000}"/>
          </ac:spMkLst>
        </pc:spChg>
        <pc:spChg chg="mod">
          <ac:chgData name="Alexander Simon Thrysøe" userId="3f9b9528-1df8-4235-9262-8bdb6141b1d9" providerId="ADAL" clId="{56B44DB2-CBF3-4281-8B95-C44BAC7045BA}" dt="2024-05-27T07:02:46.133" v="54" actId="20577"/>
          <ac:spMkLst>
            <pc:docMk/>
            <pc:sldMasterMk cId="2454702602" sldId="2147483662"/>
            <ac:spMk id="6" creationId="{D1498C49-6F56-292E-8610-924B8747935E}"/>
          </ac:spMkLst>
        </pc:spChg>
        <pc:sldLayoutChg chg="addSp delSp modSp mod">
          <pc:chgData name="Alexander Simon Thrysøe" userId="3f9b9528-1df8-4235-9262-8bdb6141b1d9" providerId="ADAL" clId="{56B44DB2-CBF3-4281-8B95-C44BAC7045BA}" dt="2024-05-27T07:06:55.366" v="68" actId="478"/>
          <pc:sldLayoutMkLst>
            <pc:docMk/>
            <pc:sldMasterMk cId="2454702602" sldId="2147483662"/>
            <pc:sldLayoutMk cId="3227214542" sldId="2147483663"/>
          </pc:sldLayoutMkLst>
          <pc:spChg chg="mod">
            <ac:chgData name="Alexander Simon Thrysøe" userId="3f9b9528-1df8-4235-9262-8bdb6141b1d9" providerId="ADAL" clId="{56B44DB2-CBF3-4281-8B95-C44BAC7045BA}" dt="2024-05-27T07:05:38.527" v="60" actId="20577"/>
            <ac:spMkLst>
              <pc:docMk/>
              <pc:sldMasterMk cId="2454702602" sldId="2147483662"/>
              <pc:sldLayoutMk cId="3227214542" sldId="2147483663"/>
              <ac:spMk id="3" creationId="{F2117C6C-7BC3-4888-BC29-FAB17565D119}"/>
            </ac:spMkLst>
          </pc:spChg>
          <pc:spChg chg="add del mod">
            <ac:chgData name="Alexander Simon Thrysøe" userId="3f9b9528-1df8-4235-9262-8bdb6141b1d9" providerId="ADAL" clId="{56B44DB2-CBF3-4281-8B95-C44BAC7045BA}" dt="2024-05-27T07:06:55.366" v="68" actId="478"/>
            <ac:spMkLst>
              <pc:docMk/>
              <pc:sldMasterMk cId="2454702602" sldId="2147483662"/>
              <pc:sldLayoutMk cId="3227214542" sldId="2147483663"/>
              <ac:spMk id="5" creationId="{9F405568-6052-8CC1-2F0F-7E96F4FBFE5E}"/>
            </ac:spMkLst>
          </pc:spChg>
        </pc:sldLayoutChg>
        <pc:sldLayoutChg chg="new del mod">
          <pc:chgData name="Alexander Simon Thrysøe" userId="3f9b9528-1df8-4235-9262-8bdb6141b1d9" providerId="ADAL" clId="{56B44DB2-CBF3-4281-8B95-C44BAC7045BA}" dt="2024-05-27T07:05:45.932" v="62" actId="11236"/>
          <pc:sldLayoutMkLst>
            <pc:docMk/>
            <pc:sldMasterMk cId="2454702602" sldId="2147483662"/>
            <pc:sldLayoutMk cId="279445383" sldId="2147483678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/>
            </a:lvl1pPr>
          </a:lstStyle>
          <a:p>
            <a:endParaRPr lang="da-DK" dirty="0">
              <a:latin typeface="Arial" panose="020B0604020202020204" pitchFamily="34" charset="0"/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/>
            </a:lvl1pPr>
          </a:lstStyle>
          <a:p>
            <a:endParaRPr lang="da-DK" dirty="0">
              <a:latin typeface="Arial" panose="020B0604020202020204" pitchFamily="34" charset="0"/>
            </a:endParaRP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/>
            </a:lvl1pPr>
          </a:lstStyle>
          <a:p>
            <a:endParaRPr lang="da-DK" dirty="0">
              <a:latin typeface="Arial" panose="020B0604020202020204" pitchFamily="34" charset="0"/>
            </a:endParaRP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/>
            </a:lvl1pPr>
          </a:lstStyle>
          <a:p>
            <a:fld id="{491ECFBD-4A0D-4BCF-98A8-E205F44719BF}" type="slidenum">
              <a:rPr lang="da-DK" smtClean="0">
                <a:latin typeface="Arial" panose="020B0604020202020204" pitchFamily="34" charset="0"/>
              </a:rPr>
              <a:pPr/>
              <a:t>‹#›</a:t>
            </a:fld>
            <a:endParaRPr lang="da-DK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8099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>
                <a:latin typeface="Arial" panose="020B0604020202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>
                <a:latin typeface="Arial" panose="020B0604020202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2588" y="685800"/>
            <a:ext cx="609282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edit</a:t>
            </a:r>
            <a:r>
              <a:rPr lang="da-DK" dirty="0"/>
              <a:t> Master </a:t>
            </a:r>
            <a:r>
              <a:rPr lang="da-DK" dirty="0" err="1"/>
              <a:t>text</a:t>
            </a:r>
            <a:r>
              <a:rPr lang="da-DK" dirty="0"/>
              <a:t> </a:t>
            </a:r>
            <a:r>
              <a:rPr lang="da-DK" dirty="0" err="1"/>
              <a:t>styles</a:t>
            </a:r>
            <a:endParaRPr lang="da-DK" dirty="0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>
                <a:latin typeface="Arial" panose="020B0604020202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>
                <a:latin typeface="Arial" panose="020B0604020202020204" pitchFamily="34" charset="0"/>
              </a:defRPr>
            </a:lvl1pPr>
          </a:lstStyle>
          <a:p>
            <a:fld id="{C734BB09-483B-4C4B-A5A4-C02A22055B01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778360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itchFamily="-80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itchFamily="-80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itchFamily="-80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itchFamily="-80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itchFamily="-8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4BB09-483B-4C4B-A5A4-C02A22055B01}" type="slidenum">
              <a:rPr lang="da-DK" smtClean="0"/>
              <a:pPr/>
              <a:t>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96946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ckground"/>
          <p:cNvSpPr/>
          <p:nvPr userDrawn="1"/>
        </p:nvSpPr>
        <p:spPr bwMode="auto">
          <a:xfrm>
            <a:off x="0" y="0"/>
            <a:ext cx="0" cy="0"/>
          </a:xfrm>
          <a:prstGeom prst="rect">
            <a:avLst/>
          </a:prstGeom>
          <a:solidFill>
            <a:srgbClr val="79238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itchFamily="-80" charset="-128"/>
            </a:endParaRPr>
          </a:p>
        </p:txBody>
      </p:sp>
      <p:sp>
        <p:nvSpPr>
          <p:cNvPr id="11" name="Logo white">
            <a:extLst>
              <a:ext uri="{FF2B5EF4-FFF2-40B4-BE49-F238E27FC236}">
                <a16:creationId xmlns:a16="http://schemas.microsoft.com/office/drawing/2014/main" id="{275A6477-FE3A-4D40-B1FE-E46C11E344A5}"/>
              </a:ext>
            </a:extLst>
          </p:cNvPr>
          <p:cNvSpPr>
            <a:spLocks noChangeAspect="1"/>
          </p:cNvSpPr>
          <p:nvPr userDrawn="1">
            <p:custDataLst>
              <p:tags r:id="rId1"/>
            </p:custDataLst>
          </p:nvPr>
        </p:nvSpPr>
        <p:spPr bwMode="auto">
          <a:xfrm>
            <a:off x="252000" y="252000"/>
            <a:ext cx="419611" cy="612000"/>
          </a:xfrm>
          <a:custGeom>
            <a:avLst/>
            <a:gdLst>
              <a:gd name="connsiteX0" fmla="*/ 1050029 w 4933949"/>
              <a:gd name="connsiteY0" fmla="*/ 6094413 h 7196138"/>
              <a:gd name="connsiteX1" fmla="*/ 3883920 w 4933949"/>
              <a:gd name="connsiteY1" fmla="*/ 6094413 h 7196138"/>
              <a:gd name="connsiteX2" fmla="*/ 4933949 w 4933949"/>
              <a:gd name="connsiteY2" fmla="*/ 6645934 h 7196138"/>
              <a:gd name="connsiteX3" fmla="*/ 3883920 w 4933949"/>
              <a:gd name="connsiteY3" fmla="*/ 7196138 h 7196138"/>
              <a:gd name="connsiteX4" fmla="*/ 1050029 w 4933949"/>
              <a:gd name="connsiteY4" fmla="*/ 7196138 h 7196138"/>
              <a:gd name="connsiteX5" fmla="*/ 0 w 4933949"/>
              <a:gd name="connsiteY5" fmla="*/ 6645934 h 7196138"/>
              <a:gd name="connsiteX6" fmla="*/ 1050029 w 4933949"/>
              <a:gd name="connsiteY6" fmla="*/ 6094413 h 7196138"/>
              <a:gd name="connsiteX7" fmla="*/ 1050029 w 4933949"/>
              <a:gd name="connsiteY7" fmla="*/ 4730750 h 7196138"/>
              <a:gd name="connsiteX8" fmla="*/ 3883920 w 4933949"/>
              <a:gd name="connsiteY8" fmla="*/ 4730750 h 7196138"/>
              <a:gd name="connsiteX9" fmla="*/ 4933949 w 4933949"/>
              <a:gd name="connsiteY9" fmla="*/ 5283066 h 7196138"/>
              <a:gd name="connsiteX10" fmla="*/ 3883920 w 4933949"/>
              <a:gd name="connsiteY10" fmla="*/ 5834063 h 7196138"/>
              <a:gd name="connsiteX11" fmla="*/ 1050029 w 4933949"/>
              <a:gd name="connsiteY11" fmla="*/ 5834063 h 7196138"/>
              <a:gd name="connsiteX12" fmla="*/ 0 w 4933949"/>
              <a:gd name="connsiteY12" fmla="*/ 5283066 h 7196138"/>
              <a:gd name="connsiteX13" fmla="*/ 1050029 w 4933949"/>
              <a:gd name="connsiteY13" fmla="*/ 4730750 h 7196138"/>
              <a:gd name="connsiteX14" fmla="*/ 1050029 w 4933949"/>
              <a:gd name="connsiteY14" fmla="*/ 3368675 h 7196138"/>
              <a:gd name="connsiteX15" fmla="*/ 3883920 w 4933949"/>
              <a:gd name="connsiteY15" fmla="*/ 3368675 h 7196138"/>
              <a:gd name="connsiteX16" fmla="*/ 4933949 w 4933949"/>
              <a:gd name="connsiteY16" fmla="*/ 3920991 h 7196138"/>
              <a:gd name="connsiteX17" fmla="*/ 3883920 w 4933949"/>
              <a:gd name="connsiteY17" fmla="*/ 4471988 h 7196138"/>
              <a:gd name="connsiteX18" fmla="*/ 1050029 w 4933949"/>
              <a:gd name="connsiteY18" fmla="*/ 4471988 h 7196138"/>
              <a:gd name="connsiteX19" fmla="*/ 0 w 4933949"/>
              <a:gd name="connsiteY19" fmla="*/ 3920991 h 7196138"/>
              <a:gd name="connsiteX20" fmla="*/ 1050029 w 4933949"/>
              <a:gd name="connsiteY20" fmla="*/ 3368675 h 7196138"/>
              <a:gd name="connsiteX21" fmla="*/ 678543 w 4933949"/>
              <a:gd name="connsiteY21" fmla="*/ 305710 h 7196138"/>
              <a:gd name="connsiteX22" fmla="*/ 678543 w 4933949"/>
              <a:gd name="connsiteY22" fmla="*/ 2307316 h 7196138"/>
              <a:gd name="connsiteX23" fmla="*/ 909109 w 4933949"/>
              <a:gd name="connsiteY23" fmla="*/ 2307316 h 7196138"/>
              <a:gd name="connsiteX24" fmla="*/ 1119911 w 4933949"/>
              <a:gd name="connsiteY24" fmla="*/ 2234842 h 7196138"/>
              <a:gd name="connsiteX25" fmla="*/ 1198962 w 4933949"/>
              <a:gd name="connsiteY25" fmla="*/ 1615517 h 7196138"/>
              <a:gd name="connsiteX26" fmla="*/ 1198962 w 4933949"/>
              <a:gd name="connsiteY26" fmla="*/ 996191 h 7196138"/>
              <a:gd name="connsiteX27" fmla="*/ 1119911 w 4933949"/>
              <a:gd name="connsiteY27" fmla="*/ 378184 h 7196138"/>
              <a:gd name="connsiteX28" fmla="*/ 909109 w 4933949"/>
              <a:gd name="connsiteY28" fmla="*/ 305710 h 7196138"/>
              <a:gd name="connsiteX29" fmla="*/ 678543 w 4933949"/>
              <a:gd name="connsiteY29" fmla="*/ 305710 h 7196138"/>
              <a:gd name="connsiteX30" fmla="*/ 1842869 w 4933949"/>
              <a:gd name="connsiteY30" fmla="*/ 0 h 7196138"/>
              <a:gd name="connsiteX31" fmla="*/ 3073618 w 4933949"/>
              <a:gd name="connsiteY31" fmla="*/ 0 h 7196138"/>
              <a:gd name="connsiteX32" fmla="*/ 3114467 w 4933949"/>
              <a:gd name="connsiteY32" fmla="*/ 14495 h 7196138"/>
              <a:gd name="connsiteX33" fmla="*/ 3128962 w 4933949"/>
              <a:gd name="connsiteY33" fmla="*/ 54027 h 7196138"/>
              <a:gd name="connsiteX34" fmla="*/ 3128962 w 4933949"/>
              <a:gd name="connsiteY34" fmla="*/ 275402 h 7196138"/>
              <a:gd name="connsiteX35" fmla="*/ 3114467 w 4933949"/>
              <a:gd name="connsiteY35" fmla="*/ 314934 h 7196138"/>
              <a:gd name="connsiteX36" fmla="*/ 3073618 w 4933949"/>
              <a:gd name="connsiteY36" fmla="*/ 329429 h 7196138"/>
              <a:gd name="connsiteX37" fmla="*/ 2679620 w 4933949"/>
              <a:gd name="connsiteY37" fmla="*/ 329429 h 7196138"/>
              <a:gd name="connsiteX38" fmla="*/ 2679620 w 4933949"/>
              <a:gd name="connsiteY38" fmla="*/ 2558999 h 7196138"/>
              <a:gd name="connsiteX39" fmla="*/ 2665125 w 4933949"/>
              <a:gd name="connsiteY39" fmla="*/ 2598530 h 7196138"/>
              <a:gd name="connsiteX40" fmla="*/ 2625594 w 4933949"/>
              <a:gd name="connsiteY40" fmla="*/ 2613025 h 7196138"/>
              <a:gd name="connsiteX41" fmla="*/ 2290893 w 4933949"/>
              <a:gd name="connsiteY41" fmla="*/ 2613025 h 7196138"/>
              <a:gd name="connsiteX42" fmla="*/ 2250044 w 4933949"/>
              <a:gd name="connsiteY42" fmla="*/ 2598530 h 7196138"/>
              <a:gd name="connsiteX43" fmla="*/ 2235549 w 4933949"/>
              <a:gd name="connsiteY43" fmla="*/ 2558999 h 7196138"/>
              <a:gd name="connsiteX44" fmla="*/ 2235549 w 4933949"/>
              <a:gd name="connsiteY44" fmla="*/ 329429 h 7196138"/>
              <a:gd name="connsiteX45" fmla="*/ 1842869 w 4933949"/>
              <a:gd name="connsiteY45" fmla="*/ 329429 h 7196138"/>
              <a:gd name="connsiteX46" fmla="*/ 1802020 w 4933949"/>
              <a:gd name="connsiteY46" fmla="*/ 314934 h 7196138"/>
              <a:gd name="connsiteX47" fmla="*/ 1787525 w 4933949"/>
              <a:gd name="connsiteY47" fmla="*/ 275402 h 7196138"/>
              <a:gd name="connsiteX48" fmla="*/ 1787525 w 4933949"/>
              <a:gd name="connsiteY48" fmla="*/ 54027 h 7196138"/>
              <a:gd name="connsiteX49" fmla="*/ 1802020 w 4933949"/>
              <a:gd name="connsiteY49" fmla="*/ 14495 h 7196138"/>
              <a:gd name="connsiteX50" fmla="*/ 1842869 w 4933949"/>
              <a:gd name="connsiteY50" fmla="*/ 0 h 7196138"/>
              <a:gd name="connsiteX51" fmla="*/ 317544 w 4933949"/>
              <a:gd name="connsiteY51" fmla="*/ 0 h 7196138"/>
              <a:gd name="connsiteX52" fmla="*/ 972349 w 4933949"/>
              <a:gd name="connsiteY52" fmla="*/ 0 h 7196138"/>
              <a:gd name="connsiteX53" fmla="*/ 1476958 w 4933949"/>
              <a:gd name="connsiteY53" fmla="*/ 179209 h 7196138"/>
              <a:gd name="connsiteX54" fmla="*/ 1619250 w 4933949"/>
              <a:gd name="connsiteY54" fmla="*/ 1025181 h 7196138"/>
              <a:gd name="connsiteX55" fmla="*/ 1619250 w 4933949"/>
              <a:gd name="connsiteY55" fmla="*/ 1587845 h 7196138"/>
              <a:gd name="connsiteX56" fmla="*/ 1476958 w 4933949"/>
              <a:gd name="connsiteY56" fmla="*/ 2433816 h 7196138"/>
              <a:gd name="connsiteX57" fmla="*/ 972349 w 4933949"/>
              <a:gd name="connsiteY57" fmla="*/ 2613025 h 7196138"/>
              <a:gd name="connsiteX58" fmla="*/ 317544 w 4933949"/>
              <a:gd name="connsiteY58" fmla="*/ 2613025 h 7196138"/>
              <a:gd name="connsiteX59" fmla="*/ 278018 w 4933949"/>
              <a:gd name="connsiteY59" fmla="*/ 2598530 h 7196138"/>
              <a:gd name="connsiteX60" fmla="*/ 263525 w 4933949"/>
              <a:gd name="connsiteY60" fmla="*/ 2558999 h 7196138"/>
              <a:gd name="connsiteX61" fmla="*/ 263525 w 4933949"/>
              <a:gd name="connsiteY61" fmla="*/ 54027 h 7196138"/>
              <a:gd name="connsiteX62" fmla="*/ 278018 w 4933949"/>
              <a:gd name="connsiteY62" fmla="*/ 14495 h 7196138"/>
              <a:gd name="connsiteX63" fmla="*/ 317544 w 4933949"/>
              <a:gd name="connsiteY63" fmla="*/ 0 h 7196138"/>
              <a:gd name="connsiteX64" fmla="*/ 3359213 w 4933949"/>
              <a:gd name="connsiteY64" fmla="*/ 0 h 7196138"/>
              <a:gd name="connsiteX65" fmla="*/ 3664991 w 4933949"/>
              <a:gd name="connsiteY65" fmla="*/ 0 h 7196138"/>
              <a:gd name="connsiteX66" fmla="*/ 3705850 w 4933949"/>
              <a:gd name="connsiteY66" fmla="*/ 14497 h 7196138"/>
              <a:gd name="connsiteX67" fmla="*/ 3720348 w 4933949"/>
              <a:gd name="connsiteY67" fmla="*/ 54035 h 7196138"/>
              <a:gd name="connsiteX68" fmla="*/ 3720348 w 4933949"/>
              <a:gd name="connsiteY68" fmla="*/ 1903062 h 7196138"/>
              <a:gd name="connsiteX69" fmla="*/ 3798111 w 4933949"/>
              <a:gd name="connsiteY69" fmla="*/ 2279984 h 7196138"/>
              <a:gd name="connsiteX70" fmla="*/ 3976042 w 4933949"/>
              <a:gd name="connsiteY70" fmla="*/ 2349833 h 7196138"/>
              <a:gd name="connsiteX71" fmla="*/ 4163200 w 4933949"/>
              <a:gd name="connsiteY71" fmla="*/ 2279984 h 7196138"/>
              <a:gd name="connsiteX72" fmla="*/ 4240963 w 4933949"/>
              <a:gd name="connsiteY72" fmla="*/ 1903062 h 7196138"/>
              <a:gd name="connsiteX73" fmla="*/ 4240963 w 4933949"/>
              <a:gd name="connsiteY73" fmla="*/ 54035 h 7196138"/>
              <a:gd name="connsiteX74" fmla="*/ 4255461 w 4933949"/>
              <a:gd name="connsiteY74" fmla="*/ 14497 h 7196138"/>
              <a:gd name="connsiteX75" fmla="*/ 4295001 w 4933949"/>
              <a:gd name="connsiteY75" fmla="*/ 0 h 7196138"/>
              <a:gd name="connsiteX76" fmla="*/ 4602098 w 4933949"/>
              <a:gd name="connsiteY76" fmla="*/ 0 h 7196138"/>
              <a:gd name="connsiteX77" fmla="*/ 4641638 w 4933949"/>
              <a:gd name="connsiteY77" fmla="*/ 14497 h 7196138"/>
              <a:gd name="connsiteX78" fmla="*/ 4656136 w 4933949"/>
              <a:gd name="connsiteY78" fmla="*/ 54035 h 7196138"/>
              <a:gd name="connsiteX79" fmla="*/ 4656136 w 4933949"/>
              <a:gd name="connsiteY79" fmla="*/ 1904380 h 7196138"/>
              <a:gd name="connsiteX80" fmla="*/ 4507201 w 4933949"/>
              <a:gd name="connsiteY80" fmla="*/ 2459220 h 7196138"/>
              <a:gd name="connsiteX81" fmla="*/ 3981314 w 4933949"/>
              <a:gd name="connsiteY81" fmla="*/ 2646363 h 7196138"/>
              <a:gd name="connsiteX82" fmla="*/ 3447519 w 4933949"/>
              <a:gd name="connsiteY82" fmla="*/ 2459220 h 7196138"/>
              <a:gd name="connsiteX83" fmla="*/ 3305174 w 4933949"/>
              <a:gd name="connsiteY83" fmla="*/ 1904380 h 7196138"/>
              <a:gd name="connsiteX84" fmla="*/ 3305174 w 4933949"/>
              <a:gd name="connsiteY84" fmla="*/ 54035 h 7196138"/>
              <a:gd name="connsiteX85" fmla="*/ 3318354 w 4933949"/>
              <a:gd name="connsiteY85" fmla="*/ 14497 h 7196138"/>
              <a:gd name="connsiteX86" fmla="*/ 3359213 w 4933949"/>
              <a:gd name="connsiteY86" fmla="*/ 0 h 7196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4933949" h="7196138">
                <a:moveTo>
                  <a:pt x="1050029" y="6094413"/>
                </a:moveTo>
                <a:cubicBezTo>
                  <a:pt x="2409664" y="6623557"/>
                  <a:pt x="2524285" y="6623557"/>
                  <a:pt x="3883920" y="6094413"/>
                </a:cubicBezTo>
                <a:cubicBezTo>
                  <a:pt x="3883920" y="6094413"/>
                  <a:pt x="3883920" y="6094413"/>
                  <a:pt x="4933949" y="6645934"/>
                </a:cubicBezTo>
                <a:cubicBezTo>
                  <a:pt x="4933949" y="6645934"/>
                  <a:pt x="4933949" y="6645934"/>
                  <a:pt x="3883920" y="7196138"/>
                </a:cubicBezTo>
                <a:cubicBezTo>
                  <a:pt x="2524285" y="6668311"/>
                  <a:pt x="2409664" y="6668311"/>
                  <a:pt x="1050029" y="7196138"/>
                </a:cubicBezTo>
                <a:cubicBezTo>
                  <a:pt x="1050029" y="7196138"/>
                  <a:pt x="1050029" y="7196138"/>
                  <a:pt x="0" y="6645934"/>
                </a:cubicBezTo>
                <a:cubicBezTo>
                  <a:pt x="0" y="6645934"/>
                  <a:pt x="0" y="6645934"/>
                  <a:pt x="1050029" y="6094413"/>
                </a:cubicBezTo>
                <a:close/>
                <a:moveTo>
                  <a:pt x="1050029" y="4730750"/>
                </a:moveTo>
                <a:cubicBezTo>
                  <a:pt x="2409664" y="5260657"/>
                  <a:pt x="2524285" y="5260657"/>
                  <a:pt x="3883920" y="4730750"/>
                </a:cubicBezTo>
                <a:cubicBezTo>
                  <a:pt x="3883920" y="4730750"/>
                  <a:pt x="3883920" y="4730750"/>
                  <a:pt x="4933949" y="5283066"/>
                </a:cubicBezTo>
                <a:cubicBezTo>
                  <a:pt x="4933949" y="5283066"/>
                  <a:pt x="4933949" y="5283066"/>
                  <a:pt x="3883920" y="5834063"/>
                </a:cubicBezTo>
                <a:cubicBezTo>
                  <a:pt x="2524285" y="5305475"/>
                  <a:pt x="2409664" y="5305475"/>
                  <a:pt x="1050029" y="5834063"/>
                </a:cubicBezTo>
                <a:cubicBezTo>
                  <a:pt x="1050029" y="5834063"/>
                  <a:pt x="1050029" y="5834063"/>
                  <a:pt x="0" y="5283066"/>
                </a:cubicBezTo>
                <a:cubicBezTo>
                  <a:pt x="0" y="5283066"/>
                  <a:pt x="0" y="5283066"/>
                  <a:pt x="1050029" y="4730750"/>
                </a:cubicBezTo>
                <a:close/>
                <a:moveTo>
                  <a:pt x="1050029" y="3368675"/>
                </a:moveTo>
                <a:cubicBezTo>
                  <a:pt x="2409664" y="3898582"/>
                  <a:pt x="2524285" y="3898582"/>
                  <a:pt x="3883920" y="3368675"/>
                </a:cubicBezTo>
                <a:cubicBezTo>
                  <a:pt x="3883920" y="3368675"/>
                  <a:pt x="3883920" y="3368675"/>
                  <a:pt x="4933949" y="3920991"/>
                </a:cubicBezTo>
                <a:cubicBezTo>
                  <a:pt x="4933949" y="3920991"/>
                  <a:pt x="4933949" y="3920991"/>
                  <a:pt x="3883920" y="4471988"/>
                </a:cubicBezTo>
                <a:cubicBezTo>
                  <a:pt x="2524285" y="3943400"/>
                  <a:pt x="2409664" y="3943400"/>
                  <a:pt x="1050029" y="4471988"/>
                </a:cubicBezTo>
                <a:cubicBezTo>
                  <a:pt x="1050029" y="4471988"/>
                  <a:pt x="1050029" y="4471988"/>
                  <a:pt x="0" y="3920991"/>
                </a:cubicBezTo>
                <a:cubicBezTo>
                  <a:pt x="0" y="3920991"/>
                  <a:pt x="0" y="3920991"/>
                  <a:pt x="1050029" y="3368675"/>
                </a:cubicBezTo>
                <a:close/>
                <a:moveTo>
                  <a:pt x="678543" y="305710"/>
                </a:moveTo>
                <a:lnTo>
                  <a:pt x="678543" y="2307316"/>
                </a:lnTo>
                <a:cubicBezTo>
                  <a:pt x="678543" y="2307316"/>
                  <a:pt x="678543" y="2307316"/>
                  <a:pt x="909109" y="2307316"/>
                </a:cubicBezTo>
                <a:cubicBezTo>
                  <a:pt x="1011875" y="2307316"/>
                  <a:pt x="1072481" y="2291503"/>
                  <a:pt x="1119911" y="2234842"/>
                </a:cubicBezTo>
                <a:cubicBezTo>
                  <a:pt x="1192375" y="2147873"/>
                  <a:pt x="1198962" y="1971299"/>
                  <a:pt x="1198962" y="1615517"/>
                </a:cubicBezTo>
                <a:cubicBezTo>
                  <a:pt x="1198962" y="1615517"/>
                  <a:pt x="1198962" y="1615517"/>
                  <a:pt x="1198962" y="996191"/>
                </a:cubicBezTo>
                <a:cubicBezTo>
                  <a:pt x="1198962" y="641727"/>
                  <a:pt x="1192375" y="465153"/>
                  <a:pt x="1119911" y="378184"/>
                </a:cubicBezTo>
                <a:cubicBezTo>
                  <a:pt x="1072481" y="321522"/>
                  <a:pt x="1011875" y="305710"/>
                  <a:pt x="909109" y="305710"/>
                </a:cubicBezTo>
                <a:cubicBezTo>
                  <a:pt x="909109" y="305710"/>
                  <a:pt x="909109" y="305710"/>
                  <a:pt x="678543" y="305710"/>
                </a:cubicBezTo>
                <a:close/>
                <a:moveTo>
                  <a:pt x="1842869" y="0"/>
                </a:moveTo>
                <a:cubicBezTo>
                  <a:pt x="1842869" y="0"/>
                  <a:pt x="1842869" y="0"/>
                  <a:pt x="3073618" y="0"/>
                </a:cubicBezTo>
                <a:cubicBezTo>
                  <a:pt x="3093384" y="0"/>
                  <a:pt x="3105243" y="5271"/>
                  <a:pt x="3114467" y="14495"/>
                </a:cubicBezTo>
                <a:cubicBezTo>
                  <a:pt x="3122374" y="22401"/>
                  <a:pt x="3128962" y="34261"/>
                  <a:pt x="3128962" y="54027"/>
                </a:cubicBezTo>
                <a:cubicBezTo>
                  <a:pt x="3128962" y="54027"/>
                  <a:pt x="3128962" y="54027"/>
                  <a:pt x="3128962" y="275402"/>
                </a:cubicBezTo>
                <a:cubicBezTo>
                  <a:pt x="3128962" y="295168"/>
                  <a:pt x="3122374" y="307028"/>
                  <a:pt x="3114467" y="314934"/>
                </a:cubicBezTo>
                <a:cubicBezTo>
                  <a:pt x="3105243" y="324158"/>
                  <a:pt x="3093384" y="329429"/>
                  <a:pt x="3073618" y="329429"/>
                </a:cubicBezTo>
                <a:cubicBezTo>
                  <a:pt x="3073618" y="329429"/>
                  <a:pt x="3073618" y="329429"/>
                  <a:pt x="2679620" y="329429"/>
                </a:cubicBezTo>
                <a:cubicBezTo>
                  <a:pt x="2679620" y="329429"/>
                  <a:pt x="2679620" y="329429"/>
                  <a:pt x="2679620" y="2558999"/>
                </a:cubicBezTo>
                <a:cubicBezTo>
                  <a:pt x="2679620" y="2578765"/>
                  <a:pt x="2674349" y="2590624"/>
                  <a:pt x="2665125" y="2598530"/>
                </a:cubicBezTo>
                <a:cubicBezTo>
                  <a:pt x="2657219" y="2607755"/>
                  <a:pt x="2645360" y="2613025"/>
                  <a:pt x="2625594" y="2613025"/>
                </a:cubicBezTo>
                <a:cubicBezTo>
                  <a:pt x="2625594" y="2613025"/>
                  <a:pt x="2625594" y="2613025"/>
                  <a:pt x="2290893" y="2613025"/>
                </a:cubicBezTo>
                <a:cubicBezTo>
                  <a:pt x="2271128" y="2613025"/>
                  <a:pt x="2259268" y="2607755"/>
                  <a:pt x="2250044" y="2598530"/>
                </a:cubicBezTo>
                <a:cubicBezTo>
                  <a:pt x="2240820" y="2590624"/>
                  <a:pt x="2235549" y="2578765"/>
                  <a:pt x="2235549" y="2558999"/>
                </a:cubicBezTo>
                <a:cubicBezTo>
                  <a:pt x="2235549" y="2558999"/>
                  <a:pt x="2235549" y="2558999"/>
                  <a:pt x="2235549" y="329429"/>
                </a:cubicBezTo>
                <a:cubicBezTo>
                  <a:pt x="2235549" y="329429"/>
                  <a:pt x="2235549" y="329429"/>
                  <a:pt x="1842869" y="329429"/>
                </a:cubicBezTo>
                <a:cubicBezTo>
                  <a:pt x="1823104" y="329429"/>
                  <a:pt x="1811244" y="324158"/>
                  <a:pt x="1802020" y="314934"/>
                </a:cubicBezTo>
                <a:cubicBezTo>
                  <a:pt x="1792796" y="307028"/>
                  <a:pt x="1787525" y="295168"/>
                  <a:pt x="1787525" y="275402"/>
                </a:cubicBezTo>
                <a:cubicBezTo>
                  <a:pt x="1787525" y="275402"/>
                  <a:pt x="1787525" y="275402"/>
                  <a:pt x="1787525" y="54027"/>
                </a:cubicBezTo>
                <a:cubicBezTo>
                  <a:pt x="1787525" y="34261"/>
                  <a:pt x="1792796" y="22401"/>
                  <a:pt x="1802020" y="14495"/>
                </a:cubicBezTo>
                <a:cubicBezTo>
                  <a:pt x="1811244" y="5271"/>
                  <a:pt x="1823104" y="0"/>
                  <a:pt x="1842869" y="0"/>
                </a:cubicBezTo>
                <a:close/>
                <a:moveTo>
                  <a:pt x="317544" y="0"/>
                </a:moveTo>
                <a:cubicBezTo>
                  <a:pt x="317544" y="0"/>
                  <a:pt x="317544" y="0"/>
                  <a:pt x="972349" y="0"/>
                </a:cubicBezTo>
                <a:cubicBezTo>
                  <a:pt x="1226630" y="0"/>
                  <a:pt x="1382097" y="57980"/>
                  <a:pt x="1476958" y="179209"/>
                </a:cubicBezTo>
                <a:cubicBezTo>
                  <a:pt x="1615298" y="345241"/>
                  <a:pt x="1619250" y="614055"/>
                  <a:pt x="1619250" y="1025181"/>
                </a:cubicBezTo>
                <a:cubicBezTo>
                  <a:pt x="1619250" y="1025181"/>
                  <a:pt x="1619250" y="1025181"/>
                  <a:pt x="1619250" y="1587845"/>
                </a:cubicBezTo>
                <a:cubicBezTo>
                  <a:pt x="1619250" y="1998971"/>
                  <a:pt x="1615298" y="2267784"/>
                  <a:pt x="1476958" y="2433816"/>
                </a:cubicBezTo>
                <a:cubicBezTo>
                  <a:pt x="1382097" y="2555046"/>
                  <a:pt x="1226630" y="2613025"/>
                  <a:pt x="972349" y="2613025"/>
                </a:cubicBezTo>
                <a:cubicBezTo>
                  <a:pt x="972349" y="2613025"/>
                  <a:pt x="972349" y="2613025"/>
                  <a:pt x="317544" y="2613025"/>
                </a:cubicBezTo>
                <a:cubicBezTo>
                  <a:pt x="297781" y="2613025"/>
                  <a:pt x="285923" y="2607755"/>
                  <a:pt x="278018" y="2598530"/>
                </a:cubicBezTo>
                <a:cubicBezTo>
                  <a:pt x="268795" y="2590624"/>
                  <a:pt x="263525" y="2578765"/>
                  <a:pt x="263525" y="2558999"/>
                </a:cubicBezTo>
                <a:cubicBezTo>
                  <a:pt x="263525" y="2558999"/>
                  <a:pt x="263525" y="2558999"/>
                  <a:pt x="263525" y="54027"/>
                </a:cubicBezTo>
                <a:cubicBezTo>
                  <a:pt x="263525" y="34261"/>
                  <a:pt x="268795" y="22401"/>
                  <a:pt x="278018" y="14495"/>
                </a:cubicBezTo>
                <a:cubicBezTo>
                  <a:pt x="285923" y="5271"/>
                  <a:pt x="297781" y="0"/>
                  <a:pt x="317544" y="0"/>
                </a:cubicBezTo>
                <a:close/>
                <a:moveTo>
                  <a:pt x="3359213" y="0"/>
                </a:moveTo>
                <a:cubicBezTo>
                  <a:pt x="3359213" y="0"/>
                  <a:pt x="3359213" y="0"/>
                  <a:pt x="3664991" y="0"/>
                </a:cubicBezTo>
                <a:cubicBezTo>
                  <a:pt x="3684762" y="0"/>
                  <a:pt x="3696624" y="5272"/>
                  <a:pt x="3705850" y="14497"/>
                </a:cubicBezTo>
                <a:cubicBezTo>
                  <a:pt x="3715076" y="22405"/>
                  <a:pt x="3720348" y="34266"/>
                  <a:pt x="3720348" y="54035"/>
                </a:cubicBezTo>
                <a:cubicBezTo>
                  <a:pt x="3720348" y="54035"/>
                  <a:pt x="3720348" y="54035"/>
                  <a:pt x="3720348" y="1903062"/>
                </a:cubicBezTo>
                <a:cubicBezTo>
                  <a:pt x="3720348" y="2103384"/>
                  <a:pt x="3738800" y="2214089"/>
                  <a:pt x="3798111" y="2279984"/>
                </a:cubicBezTo>
                <a:cubicBezTo>
                  <a:pt x="3841605" y="2328747"/>
                  <a:pt x="3899597" y="2349833"/>
                  <a:pt x="3976042" y="2349833"/>
                </a:cubicBezTo>
                <a:cubicBezTo>
                  <a:pt x="4060395" y="2349833"/>
                  <a:pt x="4121023" y="2326111"/>
                  <a:pt x="4163200" y="2279984"/>
                </a:cubicBezTo>
                <a:cubicBezTo>
                  <a:pt x="4226464" y="2211453"/>
                  <a:pt x="4240963" y="2096795"/>
                  <a:pt x="4240963" y="1903062"/>
                </a:cubicBezTo>
                <a:cubicBezTo>
                  <a:pt x="4240963" y="1903062"/>
                  <a:pt x="4240963" y="1903062"/>
                  <a:pt x="4240963" y="54035"/>
                </a:cubicBezTo>
                <a:cubicBezTo>
                  <a:pt x="4240963" y="34266"/>
                  <a:pt x="4246235" y="22405"/>
                  <a:pt x="4255461" y="14497"/>
                </a:cubicBezTo>
                <a:cubicBezTo>
                  <a:pt x="4263369" y="5272"/>
                  <a:pt x="4276549" y="0"/>
                  <a:pt x="4295001" y="0"/>
                </a:cubicBezTo>
                <a:cubicBezTo>
                  <a:pt x="4295001" y="0"/>
                  <a:pt x="4295001" y="0"/>
                  <a:pt x="4602098" y="0"/>
                </a:cubicBezTo>
                <a:cubicBezTo>
                  <a:pt x="4621868" y="0"/>
                  <a:pt x="4633730" y="5272"/>
                  <a:pt x="4641638" y="14497"/>
                </a:cubicBezTo>
                <a:cubicBezTo>
                  <a:pt x="4650864" y="22405"/>
                  <a:pt x="4656136" y="34266"/>
                  <a:pt x="4656136" y="54035"/>
                </a:cubicBezTo>
                <a:cubicBezTo>
                  <a:pt x="4656136" y="54035"/>
                  <a:pt x="4656136" y="54035"/>
                  <a:pt x="4656136" y="1904380"/>
                </a:cubicBezTo>
                <a:cubicBezTo>
                  <a:pt x="4656136" y="2153465"/>
                  <a:pt x="4627140" y="2319521"/>
                  <a:pt x="4507201" y="2459220"/>
                </a:cubicBezTo>
                <a:cubicBezTo>
                  <a:pt x="4405714" y="2577832"/>
                  <a:pt x="4239645" y="2646363"/>
                  <a:pt x="3981314" y="2646363"/>
                </a:cubicBezTo>
                <a:cubicBezTo>
                  <a:pt x="3726938" y="2646363"/>
                  <a:pt x="3559550" y="2581786"/>
                  <a:pt x="3447519" y="2459220"/>
                </a:cubicBezTo>
                <a:cubicBezTo>
                  <a:pt x="3340760" y="2341926"/>
                  <a:pt x="3305174" y="2173233"/>
                  <a:pt x="3305174" y="1904380"/>
                </a:cubicBezTo>
                <a:cubicBezTo>
                  <a:pt x="3305174" y="1904380"/>
                  <a:pt x="3305174" y="1904380"/>
                  <a:pt x="3305174" y="54035"/>
                </a:cubicBezTo>
                <a:cubicBezTo>
                  <a:pt x="3305174" y="34266"/>
                  <a:pt x="3310446" y="22405"/>
                  <a:pt x="3318354" y="14497"/>
                </a:cubicBezTo>
                <a:cubicBezTo>
                  <a:pt x="3327580" y="5272"/>
                  <a:pt x="3339442" y="0"/>
                  <a:pt x="3359213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9859" y="3545117"/>
            <a:ext cx="10840028" cy="2706458"/>
          </a:xfrm>
        </p:spPr>
        <p:txBody>
          <a:bodyPr anchor="t" anchorCtr="0"/>
          <a:lstStyle>
            <a:lvl1pPr>
              <a:lnSpc>
                <a:spcPct val="93000"/>
              </a:lnSpc>
              <a:defRPr sz="8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7072" y="1704975"/>
            <a:ext cx="10840028" cy="1660654"/>
          </a:xfrm>
        </p:spPr>
        <p:txBody>
          <a:bodyPr anchor="b" anchorCtr="0"/>
          <a:lstStyle>
            <a:lvl1pPr marL="0" indent="0">
              <a:lnSpc>
                <a:spcPct val="110000"/>
              </a:lnSpc>
              <a:spcBef>
                <a:spcPts val="0"/>
              </a:spcBef>
              <a:buFontTx/>
              <a:buNone/>
              <a:defRPr sz="3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GB" noProof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117C6C-7BC3-4888-BC29-FAB17565D11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SVV3 workshop | 29-31 May 2024</a:t>
            </a:r>
            <a:endParaRPr lang="da-D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7E4668-D07F-4B96-9755-17540273485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03EA872-A674-449B-A120-B97244F8E91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405568-6052-8CC1-2F0F-7E96F4FBFE5E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r>
              <a:rPr lang="da-DK" dirty="0"/>
              <a:t>30.5.2024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2145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156" userDrawn="1">
          <p15:clr>
            <a:srgbClr val="F26B43"/>
          </p15:clr>
        </p15:guide>
        <p15:guide id="2" pos="6984" userDrawn="1">
          <p15:clr>
            <a:srgbClr val="F26B43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ront/Pause 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ackground">
            <a:extLst>
              <a:ext uri="{FF2B5EF4-FFF2-40B4-BE49-F238E27FC236}">
                <a16:creationId xmlns:a16="http://schemas.microsoft.com/office/drawing/2014/main" id="{AF9D3C51-A276-4E1F-B6B6-FD6A4E17EE28}"/>
              </a:ext>
            </a:extLst>
          </p:cNvPr>
          <p:cNvSpPr/>
          <p:nvPr userDrawn="1"/>
        </p:nvSpPr>
        <p:spPr bwMode="auto">
          <a:xfrm>
            <a:off x="0" y="-3600"/>
            <a:ext cx="12193200" cy="6861600"/>
          </a:xfrm>
          <a:prstGeom prst="rect">
            <a:avLst/>
          </a:prstGeom>
          <a:solidFill>
            <a:srgbClr val="79238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itchFamily="-80" charset="-128"/>
            </a:endParaRPr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C9776080-6230-4AB8-AB28-4D6744DD01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da-DK"/>
              <a:t>Date</a:t>
            </a:r>
            <a:endParaRPr lang="en-GB" dirty="0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2B7FFAE6-D148-4A15-9DFC-7D71B8202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GB"/>
              <a:t>Title</a:t>
            </a:r>
            <a:endParaRPr lang="en-GB" dirty="0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3125B57E-AFC7-4517-B327-461DB01D2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flipV="1"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24C8C45C-947F-4981-8B3F-4F32E973C90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Logo color">
            <a:extLst>
              <a:ext uri="{FF2B5EF4-FFF2-40B4-BE49-F238E27FC236}">
                <a16:creationId xmlns:a16="http://schemas.microsoft.com/office/drawing/2014/main" id="{B0EE486B-843B-49D6-90AE-5093AB56E30F}"/>
              </a:ext>
            </a:extLst>
          </p:cNvPr>
          <p:cNvSpPr>
            <a:spLocks noChangeAspect="1"/>
          </p:cNvSpPr>
          <p:nvPr userDrawn="1">
            <p:custDataLst>
              <p:tags r:id="rId1"/>
            </p:custDataLst>
          </p:nvPr>
        </p:nvSpPr>
        <p:spPr bwMode="auto">
          <a:xfrm>
            <a:off x="4870539" y="1651373"/>
            <a:ext cx="2388323" cy="3483354"/>
          </a:xfrm>
          <a:custGeom>
            <a:avLst/>
            <a:gdLst>
              <a:gd name="connsiteX0" fmla="*/ 1050029 w 4933949"/>
              <a:gd name="connsiteY0" fmla="*/ 6094413 h 7196138"/>
              <a:gd name="connsiteX1" fmla="*/ 3883920 w 4933949"/>
              <a:gd name="connsiteY1" fmla="*/ 6094413 h 7196138"/>
              <a:gd name="connsiteX2" fmla="*/ 4933949 w 4933949"/>
              <a:gd name="connsiteY2" fmla="*/ 6645934 h 7196138"/>
              <a:gd name="connsiteX3" fmla="*/ 3883920 w 4933949"/>
              <a:gd name="connsiteY3" fmla="*/ 7196138 h 7196138"/>
              <a:gd name="connsiteX4" fmla="*/ 1050029 w 4933949"/>
              <a:gd name="connsiteY4" fmla="*/ 7196138 h 7196138"/>
              <a:gd name="connsiteX5" fmla="*/ 0 w 4933949"/>
              <a:gd name="connsiteY5" fmla="*/ 6645934 h 7196138"/>
              <a:gd name="connsiteX6" fmla="*/ 1050029 w 4933949"/>
              <a:gd name="connsiteY6" fmla="*/ 6094413 h 7196138"/>
              <a:gd name="connsiteX7" fmla="*/ 1050029 w 4933949"/>
              <a:gd name="connsiteY7" fmla="*/ 4730750 h 7196138"/>
              <a:gd name="connsiteX8" fmla="*/ 3883920 w 4933949"/>
              <a:gd name="connsiteY8" fmla="*/ 4730750 h 7196138"/>
              <a:gd name="connsiteX9" fmla="*/ 4933949 w 4933949"/>
              <a:gd name="connsiteY9" fmla="*/ 5283066 h 7196138"/>
              <a:gd name="connsiteX10" fmla="*/ 3883920 w 4933949"/>
              <a:gd name="connsiteY10" fmla="*/ 5834063 h 7196138"/>
              <a:gd name="connsiteX11" fmla="*/ 1050029 w 4933949"/>
              <a:gd name="connsiteY11" fmla="*/ 5834063 h 7196138"/>
              <a:gd name="connsiteX12" fmla="*/ 0 w 4933949"/>
              <a:gd name="connsiteY12" fmla="*/ 5283066 h 7196138"/>
              <a:gd name="connsiteX13" fmla="*/ 1050029 w 4933949"/>
              <a:gd name="connsiteY13" fmla="*/ 4730750 h 7196138"/>
              <a:gd name="connsiteX14" fmla="*/ 1050029 w 4933949"/>
              <a:gd name="connsiteY14" fmla="*/ 3368675 h 7196138"/>
              <a:gd name="connsiteX15" fmla="*/ 3883920 w 4933949"/>
              <a:gd name="connsiteY15" fmla="*/ 3368675 h 7196138"/>
              <a:gd name="connsiteX16" fmla="*/ 4933949 w 4933949"/>
              <a:gd name="connsiteY16" fmla="*/ 3920991 h 7196138"/>
              <a:gd name="connsiteX17" fmla="*/ 3883920 w 4933949"/>
              <a:gd name="connsiteY17" fmla="*/ 4471988 h 7196138"/>
              <a:gd name="connsiteX18" fmla="*/ 1050029 w 4933949"/>
              <a:gd name="connsiteY18" fmla="*/ 4471988 h 7196138"/>
              <a:gd name="connsiteX19" fmla="*/ 0 w 4933949"/>
              <a:gd name="connsiteY19" fmla="*/ 3920991 h 7196138"/>
              <a:gd name="connsiteX20" fmla="*/ 1050029 w 4933949"/>
              <a:gd name="connsiteY20" fmla="*/ 3368675 h 7196138"/>
              <a:gd name="connsiteX21" fmla="*/ 678543 w 4933949"/>
              <a:gd name="connsiteY21" fmla="*/ 305710 h 7196138"/>
              <a:gd name="connsiteX22" fmla="*/ 678543 w 4933949"/>
              <a:gd name="connsiteY22" fmla="*/ 2307316 h 7196138"/>
              <a:gd name="connsiteX23" fmla="*/ 909109 w 4933949"/>
              <a:gd name="connsiteY23" fmla="*/ 2307316 h 7196138"/>
              <a:gd name="connsiteX24" fmla="*/ 1119911 w 4933949"/>
              <a:gd name="connsiteY24" fmla="*/ 2234842 h 7196138"/>
              <a:gd name="connsiteX25" fmla="*/ 1198962 w 4933949"/>
              <a:gd name="connsiteY25" fmla="*/ 1615517 h 7196138"/>
              <a:gd name="connsiteX26" fmla="*/ 1198962 w 4933949"/>
              <a:gd name="connsiteY26" fmla="*/ 996191 h 7196138"/>
              <a:gd name="connsiteX27" fmla="*/ 1119911 w 4933949"/>
              <a:gd name="connsiteY27" fmla="*/ 378184 h 7196138"/>
              <a:gd name="connsiteX28" fmla="*/ 909109 w 4933949"/>
              <a:gd name="connsiteY28" fmla="*/ 305710 h 7196138"/>
              <a:gd name="connsiteX29" fmla="*/ 678543 w 4933949"/>
              <a:gd name="connsiteY29" fmla="*/ 305710 h 7196138"/>
              <a:gd name="connsiteX30" fmla="*/ 1842869 w 4933949"/>
              <a:gd name="connsiteY30" fmla="*/ 0 h 7196138"/>
              <a:gd name="connsiteX31" fmla="*/ 3073618 w 4933949"/>
              <a:gd name="connsiteY31" fmla="*/ 0 h 7196138"/>
              <a:gd name="connsiteX32" fmla="*/ 3114467 w 4933949"/>
              <a:gd name="connsiteY32" fmla="*/ 14495 h 7196138"/>
              <a:gd name="connsiteX33" fmla="*/ 3128962 w 4933949"/>
              <a:gd name="connsiteY33" fmla="*/ 54027 h 7196138"/>
              <a:gd name="connsiteX34" fmla="*/ 3128962 w 4933949"/>
              <a:gd name="connsiteY34" fmla="*/ 275402 h 7196138"/>
              <a:gd name="connsiteX35" fmla="*/ 3114467 w 4933949"/>
              <a:gd name="connsiteY35" fmla="*/ 314934 h 7196138"/>
              <a:gd name="connsiteX36" fmla="*/ 3073618 w 4933949"/>
              <a:gd name="connsiteY36" fmla="*/ 329429 h 7196138"/>
              <a:gd name="connsiteX37" fmla="*/ 2679620 w 4933949"/>
              <a:gd name="connsiteY37" fmla="*/ 329429 h 7196138"/>
              <a:gd name="connsiteX38" fmla="*/ 2679620 w 4933949"/>
              <a:gd name="connsiteY38" fmla="*/ 2558999 h 7196138"/>
              <a:gd name="connsiteX39" fmla="*/ 2665125 w 4933949"/>
              <a:gd name="connsiteY39" fmla="*/ 2598530 h 7196138"/>
              <a:gd name="connsiteX40" fmla="*/ 2625594 w 4933949"/>
              <a:gd name="connsiteY40" fmla="*/ 2613025 h 7196138"/>
              <a:gd name="connsiteX41" fmla="*/ 2290893 w 4933949"/>
              <a:gd name="connsiteY41" fmla="*/ 2613025 h 7196138"/>
              <a:gd name="connsiteX42" fmla="*/ 2250044 w 4933949"/>
              <a:gd name="connsiteY42" fmla="*/ 2598530 h 7196138"/>
              <a:gd name="connsiteX43" fmla="*/ 2235549 w 4933949"/>
              <a:gd name="connsiteY43" fmla="*/ 2558999 h 7196138"/>
              <a:gd name="connsiteX44" fmla="*/ 2235549 w 4933949"/>
              <a:gd name="connsiteY44" fmla="*/ 329429 h 7196138"/>
              <a:gd name="connsiteX45" fmla="*/ 1842869 w 4933949"/>
              <a:gd name="connsiteY45" fmla="*/ 329429 h 7196138"/>
              <a:gd name="connsiteX46" fmla="*/ 1802020 w 4933949"/>
              <a:gd name="connsiteY46" fmla="*/ 314934 h 7196138"/>
              <a:gd name="connsiteX47" fmla="*/ 1787525 w 4933949"/>
              <a:gd name="connsiteY47" fmla="*/ 275402 h 7196138"/>
              <a:gd name="connsiteX48" fmla="*/ 1787525 w 4933949"/>
              <a:gd name="connsiteY48" fmla="*/ 54027 h 7196138"/>
              <a:gd name="connsiteX49" fmla="*/ 1802020 w 4933949"/>
              <a:gd name="connsiteY49" fmla="*/ 14495 h 7196138"/>
              <a:gd name="connsiteX50" fmla="*/ 1842869 w 4933949"/>
              <a:gd name="connsiteY50" fmla="*/ 0 h 7196138"/>
              <a:gd name="connsiteX51" fmla="*/ 317544 w 4933949"/>
              <a:gd name="connsiteY51" fmla="*/ 0 h 7196138"/>
              <a:gd name="connsiteX52" fmla="*/ 972349 w 4933949"/>
              <a:gd name="connsiteY52" fmla="*/ 0 h 7196138"/>
              <a:gd name="connsiteX53" fmla="*/ 1476958 w 4933949"/>
              <a:gd name="connsiteY53" fmla="*/ 179209 h 7196138"/>
              <a:gd name="connsiteX54" fmla="*/ 1619250 w 4933949"/>
              <a:gd name="connsiteY54" fmla="*/ 1025181 h 7196138"/>
              <a:gd name="connsiteX55" fmla="*/ 1619250 w 4933949"/>
              <a:gd name="connsiteY55" fmla="*/ 1587845 h 7196138"/>
              <a:gd name="connsiteX56" fmla="*/ 1476958 w 4933949"/>
              <a:gd name="connsiteY56" fmla="*/ 2433816 h 7196138"/>
              <a:gd name="connsiteX57" fmla="*/ 972349 w 4933949"/>
              <a:gd name="connsiteY57" fmla="*/ 2613025 h 7196138"/>
              <a:gd name="connsiteX58" fmla="*/ 317544 w 4933949"/>
              <a:gd name="connsiteY58" fmla="*/ 2613025 h 7196138"/>
              <a:gd name="connsiteX59" fmla="*/ 278018 w 4933949"/>
              <a:gd name="connsiteY59" fmla="*/ 2598530 h 7196138"/>
              <a:gd name="connsiteX60" fmla="*/ 263525 w 4933949"/>
              <a:gd name="connsiteY60" fmla="*/ 2558999 h 7196138"/>
              <a:gd name="connsiteX61" fmla="*/ 263525 w 4933949"/>
              <a:gd name="connsiteY61" fmla="*/ 54027 h 7196138"/>
              <a:gd name="connsiteX62" fmla="*/ 278018 w 4933949"/>
              <a:gd name="connsiteY62" fmla="*/ 14495 h 7196138"/>
              <a:gd name="connsiteX63" fmla="*/ 317544 w 4933949"/>
              <a:gd name="connsiteY63" fmla="*/ 0 h 7196138"/>
              <a:gd name="connsiteX64" fmla="*/ 3359213 w 4933949"/>
              <a:gd name="connsiteY64" fmla="*/ 0 h 7196138"/>
              <a:gd name="connsiteX65" fmla="*/ 3664991 w 4933949"/>
              <a:gd name="connsiteY65" fmla="*/ 0 h 7196138"/>
              <a:gd name="connsiteX66" fmla="*/ 3705850 w 4933949"/>
              <a:gd name="connsiteY66" fmla="*/ 14497 h 7196138"/>
              <a:gd name="connsiteX67" fmla="*/ 3720348 w 4933949"/>
              <a:gd name="connsiteY67" fmla="*/ 54035 h 7196138"/>
              <a:gd name="connsiteX68" fmla="*/ 3720348 w 4933949"/>
              <a:gd name="connsiteY68" fmla="*/ 1903062 h 7196138"/>
              <a:gd name="connsiteX69" fmla="*/ 3798111 w 4933949"/>
              <a:gd name="connsiteY69" fmla="*/ 2279984 h 7196138"/>
              <a:gd name="connsiteX70" fmla="*/ 3976042 w 4933949"/>
              <a:gd name="connsiteY70" fmla="*/ 2349833 h 7196138"/>
              <a:gd name="connsiteX71" fmla="*/ 4163200 w 4933949"/>
              <a:gd name="connsiteY71" fmla="*/ 2279984 h 7196138"/>
              <a:gd name="connsiteX72" fmla="*/ 4240963 w 4933949"/>
              <a:gd name="connsiteY72" fmla="*/ 1903062 h 7196138"/>
              <a:gd name="connsiteX73" fmla="*/ 4240963 w 4933949"/>
              <a:gd name="connsiteY73" fmla="*/ 54035 h 7196138"/>
              <a:gd name="connsiteX74" fmla="*/ 4255461 w 4933949"/>
              <a:gd name="connsiteY74" fmla="*/ 14497 h 7196138"/>
              <a:gd name="connsiteX75" fmla="*/ 4295001 w 4933949"/>
              <a:gd name="connsiteY75" fmla="*/ 0 h 7196138"/>
              <a:gd name="connsiteX76" fmla="*/ 4602098 w 4933949"/>
              <a:gd name="connsiteY76" fmla="*/ 0 h 7196138"/>
              <a:gd name="connsiteX77" fmla="*/ 4641638 w 4933949"/>
              <a:gd name="connsiteY77" fmla="*/ 14497 h 7196138"/>
              <a:gd name="connsiteX78" fmla="*/ 4656136 w 4933949"/>
              <a:gd name="connsiteY78" fmla="*/ 54035 h 7196138"/>
              <a:gd name="connsiteX79" fmla="*/ 4656136 w 4933949"/>
              <a:gd name="connsiteY79" fmla="*/ 1904380 h 7196138"/>
              <a:gd name="connsiteX80" fmla="*/ 4507201 w 4933949"/>
              <a:gd name="connsiteY80" fmla="*/ 2459220 h 7196138"/>
              <a:gd name="connsiteX81" fmla="*/ 3981314 w 4933949"/>
              <a:gd name="connsiteY81" fmla="*/ 2646363 h 7196138"/>
              <a:gd name="connsiteX82" fmla="*/ 3447519 w 4933949"/>
              <a:gd name="connsiteY82" fmla="*/ 2459220 h 7196138"/>
              <a:gd name="connsiteX83" fmla="*/ 3305174 w 4933949"/>
              <a:gd name="connsiteY83" fmla="*/ 1904380 h 7196138"/>
              <a:gd name="connsiteX84" fmla="*/ 3305174 w 4933949"/>
              <a:gd name="connsiteY84" fmla="*/ 54035 h 7196138"/>
              <a:gd name="connsiteX85" fmla="*/ 3318354 w 4933949"/>
              <a:gd name="connsiteY85" fmla="*/ 14497 h 7196138"/>
              <a:gd name="connsiteX86" fmla="*/ 3359213 w 4933949"/>
              <a:gd name="connsiteY86" fmla="*/ 0 h 7196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4933949" h="7196138">
                <a:moveTo>
                  <a:pt x="1050029" y="6094413"/>
                </a:moveTo>
                <a:cubicBezTo>
                  <a:pt x="2409664" y="6623557"/>
                  <a:pt x="2524285" y="6623557"/>
                  <a:pt x="3883920" y="6094413"/>
                </a:cubicBezTo>
                <a:cubicBezTo>
                  <a:pt x="3883920" y="6094413"/>
                  <a:pt x="3883920" y="6094413"/>
                  <a:pt x="4933949" y="6645934"/>
                </a:cubicBezTo>
                <a:cubicBezTo>
                  <a:pt x="4933949" y="6645934"/>
                  <a:pt x="4933949" y="6645934"/>
                  <a:pt x="3883920" y="7196138"/>
                </a:cubicBezTo>
                <a:cubicBezTo>
                  <a:pt x="2524285" y="6668311"/>
                  <a:pt x="2409664" y="6668311"/>
                  <a:pt x="1050029" y="7196138"/>
                </a:cubicBezTo>
                <a:cubicBezTo>
                  <a:pt x="1050029" y="7196138"/>
                  <a:pt x="1050029" y="7196138"/>
                  <a:pt x="0" y="6645934"/>
                </a:cubicBezTo>
                <a:cubicBezTo>
                  <a:pt x="0" y="6645934"/>
                  <a:pt x="0" y="6645934"/>
                  <a:pt x="1050029" y="6094413"/>
                </a:cubicBezTo>
                <a:close/>
                <a:moveTo>
                  <a:pt x="1050029" y="4730750"/>
                </a:moveTo>
                <a:cubicBezTo>
                  <a:pt x="2409664" y="5260657"/>
                  <a:pt x="2524285" y="5260657"/>
                  <a:pt x="3883920" y="4730750"/>
                </a:cubicBezTo>
                <a:cubicBezTo>
                  <a:pt x="3883920" y="4730750"/>
                  <a:pt x="3883920" y="4730750"/>
                  <a:pt x="4933949" y="5283066"/>
                </a:cubicBezTo>
                <a:cubicBezTo>
                  <a:pt x="4933949" y="5283066"/>
                  <a:pt x="4933949" y="5283066"/>
                  <a:pt x="3883920" y="5834063"/>
                </a:cubicBezTo>
                <a:cubicBezTo>
                  <a:pt x="2524285" y="5305475"/>
                  <a:pt x="2409664" y="5305475"/>
                  <a:pt x="1050029" y="5834063"/>
                </a:cubicBezTo>
                <a:cubicBezTo>
                  <a:pt x="1050029" y="5834063"/>
                  <a:pt x="1050029" y="5834063"/>
                  <a:pt x="0" y="5283066"/>
                </a:cubicBezTo>
                <a:cubicBezTo>
                  <a:pt x="0" y="5283066"/>
                  <a:pt x="0" y="5283066"/>
                  <a:pt x="1050029" y="4730750"/>
                </a:cubicBezTo>
                <a:close/>
                <a:moveTo>
                  <a:pt x="1050029" y="3368675"/>
                </a:moveTo>
                <a:cubicBezTo>
                  <a:pt x="2409664" y="3898582"/>
                  <a:pt x="2524285" y="3898582"/>
                  <a:pt x="3883920" y="3368675"/>
                </a:cubicBezTo>
                <a:cubicBezTo>
                  <a:pt x="3883920" y="3368675"/>
                  <a:pt x="3883920" y="3368675"/>
                  <a:pt x="4933949" y="3920991"/>
                </a:cubicBezTo>
                <a:cubicBezTo>
                  <a:pt x="4933949" y="3920991"/>
                  <a:pt x="4933949" y="3920991"/>
                  <a:pt x="3883920" y="4471988"/>
                </a:cubicBezTo>
                <a:cubicBezTo>
                  <a:pt x="2524285" y="3943400"/>
                  <a:pt x="2409664" y="3943400"/>
                  <a:pt x="1050029" y="4471988"/>
                </a:cubicBezTo>
                <a:cubicBezTo>
                  <a:pt x="1050029" y="4471988"/>
                  <a:pt x="1050029" y="4471988"/>
                  <a:pt x="0" y="3920991"/>
                </a:cubicBezTo>
                <a:cubicBezTo>
                  <a:pt x="0" y="3920991"/>
                  <a:pt x="0" y="3920991"/>
                  <a:pt x="1050029" y="3368675"/>
                </a:cubicBezTo>
                <a:close/>
                <a:moveTo>
                  <a:pt x="678543" y="305710"/>
                </a:moveTo>
                <a:lnTo>
                  <a:pt x="678543" y="2307316"/>
                </a:lnTo>
                <a:cubicBezTo>
                  <a:pt x="678543" y="2307316"/>
                  <a:pt x="678543" y="2307316"/>
                  <a:pt x="909109" y="2307316"/>
                </a:cubicBezTo>
                <a:cubicBezTo>
                  <a:pt x="1011875" y="2307316"/>
                  <a:pt x="1072481" y="2291503"/>
                  <a:pt x="1119911" y="2234842"/>
                </a:cubicBezTo>
                <a:cubicBezTo>
                  <a:pt x="1192375" y="2147873"/>
                  <a:pt x="1198962" y="1971299"/>
                  <a:pt x="1198962" y="1615517"/>
                </a:cubicBezTo>
                <a:cubicBezTo>
                  <a:pt x="1198962" y="1615517"/>
                  <a:pt x="1198962" y="1615517"/>
                  <a:pt x="1198962" y="996191"/>
                </a:cubicBezTo>
                <a:cubicBezTo>
                  <a:pt x="1198962" y="641727"/>
                  <a:pt x="1192375" y="465153"/>
                  <a:pt x="1119911" y="378184"/>
                </a:cubicBezTo>
                <a:cubicBezTo>
                  <a:pt x="1072481" y="321522"/>
                  <a:pt x="1011875" y="305710"/>
                  <a:pt x="909109" y="305710"/>
                </a:cubicBezTo>
                <a:cubicBezTo>
                  <a:pt x="909109" y="305710"/>
                  <a:pt x="909109" y="305710"/>
                  <a:pt x="678543" y="305710"/>
                </a:cubicBezTo>
                <a:close/>
                <a:moveTo>
                  <a:pt x="1842869" y="0"/>
                </a:moveTo>
                <a:cubicBezTo>
                  <a:pt x="1842869" y="0"/>
                  <a:pt x="1842869" y="0"/>
                  <a:pt x="3073618" y="0"/>
                </a:cubicBezTo>
                <a:cubicBezTo>
                  <a:pt x="3093384" y="0"/>
                  <a:pt x="3105243" y="5271"/>
                  <a:pt x="3114467" y="14495"/>
                </a:cubicBezTo>
                <a:cubicBezTo>
                  <a:pt x="3122374" y="22401"/>
                  <a:pt x="3128962" y="34261"/>
                  <a:pt x="3128962" y="54027"/>
                </a:cubicBezTo>
                <a:cubicBezTo>
                  <a:pt x="3128962" y="54027"/>
                  <a:pt x="3128962" y="54027"/>
                  <a:pt x="3128962" y="275402"/>
                </a:cubicBezTo>
                <a:cubicBezTo>
                  <a:pt x="3128962" y="295168"/>
                  <a:pt x="3122374" y="307028"/>
                  <a:pt x="3114467" y="314934"/>
                </a:cubicBezTo>
                <a:cubicBezTo>
                  <a:pt x="3105243" y="324158"/>
                  <a:pt x="3093384" y="329429"/>
                  <a:pt x="3073618" y="329429"/>
                </a:cubicBezTo>
                <a:cubicBezTo>
                  <a:pt x="3073618" y="329429"/>
                  <a:pt x="3073618" y="329429"/>
                  <a:pt x="2679620" y="329429"/>
                </a:cubicBezTo>
                <a:cubicBezTo>
                  <a:pt x="2679620" y="329429"/>
                  <a:pt x="2679620" y="329429"/>
                  <a:pt x="2679620" y="2558999"/>
                </a:cubicBezTo>
                <a:cubicBezTo>
                  <a:pt x="2679620" y="2578765"/>
                  <a:pt x="2674349" y="2590624"/>
                  <a:pt x="2665125" y="2598530"/>
                </a:cubicBezTo>
                <a:cubicBezTo>
                  <a:pt x="2657219" y="2607755"/>
                  <a:pt x="2645360" y="2613025"/>
                  <a:pt x="2625594" y="2613025"/>
                </a:cubicBezTo>
                <a:cubicBezTo>
                  <a:pt x="2625594" y="2613025"/>
                  <a:pt x="2625594" y="2613025"/>
                  <a:pt x="2290893" y="2613025"/>
                </a:cubicBezTo>
                <a:cubicBezTo>
                  <a:pt x="2271128" y="2613025"/>
                  <a:pt x="2259268" y="2607755"/>
                  <a:pt x="2250044" y="2598530"/>
                </a:cubicBezTo>
                <a:cubicBezTo>
                  <a:pt x="2240820" y="2590624"/>
                  <a:pt x="2235549" y="2578765"/>
                  <a:pt x="2235549" y="2558999"/>
                </a:cubicBezTo>
                <a:cubicBezTo>
                  <a:pt x="2235549" y="2558999"/>
                  <a:pt x="2235549" y="2558999"/>
                  <a:pt x="2235549" y="329429"/>
                </a:cubicBezTo>
                <a:cubicBezTo>
                  <a:pt x="2235549" y="329429"/>
                  <a:pt x="2235549" y="329429"/>
                  <a:pt x="1842869" y="329429"/>
                </a:cubicBezTo>
                <a:cubicBezTo>
                  <a:pt x="1823104" y="329429"/>
                  <a:pt x="1811244" y="324158"/>
                  <a:pt x="1802020" y="314934"/>
                </a:cubicBezTo>
                <a:cubicBezTo>
                  <a:pt x="1792796" y="307028"/>
                  <a:pt x="1787525" y="295168"/>
                  <a:pt x="1787525" y="275402"/>
                </a:cubicBezTo>
                <a:cubicBezTo>
                  <a:pt x="1787525" y="275402"/>
                  <a:pt x="1787525" y="275402"/>
                  <a:pt x="1787525" y="54027"/>
                </a:cubicBezTo>
                <a:cubicBezTo>
                  <a:pt x="1787525" y="34261"/>
                  <a:pt x="1792796" y="22401"/>
                  <a:pt x="1802020" y="14495"/>
                </a:cubicBezTo>
                <a:cubicBezTo>
                  <a:pt x="1811244" y="5271"/>
                  <a:pt x="1823104" y="0"/>
                  <a:pt x="1842869" y="0"/>
                </a:cubicBezTo>
                <a:close/>
                <a:moveTo>
                  <a:pt x="317544" y="0"/>
                </a:moveTo>
                <a:cubicBezTo>
                  <a:pt x="317544" y="0"/>
                  <a:pt x="317544" y="0"/>
                  <a:pt x="972349" y="0"/>
                </a:cubicBezTo>
                <a:cubicBezTo>
                  <a:pt x="1226630" y="0"/>
                  <a:pt x="1382097" y="57980"/>
                  <a:pt x="1476958" y="179209"/>
                </a:cubicBezTo>
                <a:cubicBezTo>
                  <a:pt x="1615298" y="345241"/>
                  <a:pt x="1619250" y="614055"/>
                  <a:pt x="1619250" y="1025181"/>
                </a:cubicBezTo>
                <a:cubicBezTo>
                  <a:pt x="1619250" y="1025181"/>
                  <a:pt x="1619250" y="1025181"/>
                  <a:pt x="1619250" y="1587845"/>
                </a:cubicBezTo>
                <a:cubicBezTo>
                  <a:pt x="1619250" y="1998971"/>
                  <a:pt x="1615298" y="2267784"/>
                  <a:pt x="1476958" y="2433816"/>
                </a:cubicBezTo>
                <a:cubicBezTo>
                  <a:pt x="1382097" y="2555046"/>
                  <a:pt x="1226630" y="2613025"/>
                  <a:pt x="972349" y="2613025"/>
                </a:cubicBezTo>
                <a:cubicBezTo>
                  <a:pt x="972349" y="2613025"/>
                  <a:pt x="972349" y="2613025"/>
                  <a:pt x="317544" y="2613025"/>
                </a:cubicBezTo>
                <a:cubicBezTo>
                  <a:pt x="297781" y="2613025"/>
                  <a:pt x="285923" y="2607755"/>
                  <a:pt x="278018" y="2598530"/>
                </a:cubicBezTo>
                <a:cubicBezTo>
                  <a:pt x="268795" y="2590624"/>
                  <a:pt x="263525" y="2578765"/>
                  <a:pt x="263525" y="2558999"/>
                </a:cubicBezTo>
                <a:cubicBezTo>
                  <a:pt x="263525" y="2558999"/>
                  <a:pt x="263525" y="2558999"/>
                  <a:pt x="263525" y="54027"/>
                </a:cubicBezTo>
                <a:cubicBezTo>
                  <a:pt x="263525" y="34261"/>
                  <a:pt x="268795" y="22401"/>
                  <a:pt x="278018" y="14495"/>
                </a:cubicBezTo>
                <a:cubicBezTo>
                  <a:pt x="285923" y="5271"/>
                  <a:pt x="297781" y="0"/>
                  <a:pt x="317544" y="0"/>
                </a:cubicBezTo>
                <a:close/>
                <a:moveTo>
                  <a:pt x="3359213" y="0"/>
                </a:moveTo>
                <a:cubicBezTo>
                  <a:pt x="3359213" y="0"/>
                  <a:pt x="3359213" y="0"/>
                  <a:pt x="3664991" y="0"/>
                </a:cubicBezTo>
                <a:cubicBezTo>
                  <a:pt x="3684762" y="0"/>
                  <a:pt x="3696624" y="5272"/>
                  <a:pt x="3705850" y="14497"/>
                </a:cubicBezTo>
                <a:cubicBezTo>
                  <a:pt x="3715076" y="22405"/>
                  <a:pt x="3720348" y="34266"/>
                  <a:pt x="3720348" y="54035"/>
                </a:cubicBezTo>
                <a:cubicBezTo>
                  <a:pt x="3720348" y="54035"/>
                  <a:pt x="3720348" y="54035"/>
                  <a:pt x="3720348" y="1903062"/>
                </a:cubicBezTo>
                <a:cubicBezTo>
                  <a:pt x="3720348" y="2103384"/>
                  <a:pt x="3738800" y="2214089"/>
                  <a:pt x="3798111" y="2279984"/>
                </a:cubicBezTo>
                <a:cubicBezTo>
                  <a:pt x="3841605" y="2328747"/>
                  <a:pt x="3899597" y="2349833"/>
                  <a:pt x="3976042" y="2349833"/>
                </a:cubicBezTo>
                <a:cubicBezTo>
                  <a:pt x="4060395" y="2349833"/>
                  <a:pt x="4121023" y="2326111"/>
                  <a:pt x="4163200" y="2279984"/>
                </a:cubicBezTo>
                <a:cubicBezTo>
                  <a:pt x="4226464" y="2211453"/>
                  <a:pt x="4240963" y="2096795"/>
                  <a:pt x="4240963" y="1903062"/>
                </a:cubicBezTo>
                <a:cubicBezTo>
                  <a:pt x="4240963" y="1903062"/>
                  <a:pt x="4240963" y="1903062"/>
                  <a:pt x="4240963" y="54035"/>
                </a:cubicBezTo>
                <a:cubicBezTo>
                  <a:pt x="4240963" y="34266"/>
                  <a:pt x="4246235" y="22405"/>
                  <a:pt x="4255461" y="14497"/>
                </a:cubicBezTo>
                <a:cubicBezTo>
                  <a:pt x="4263369" y="5272"/>
                  <a:pt x="4276549" y="0"/>
                  <a:pt x="4295001" y="0"/>
                </a:cubicBezTo>
                <a:cubicBezTo>
                  <a:pt x="4295001" y="0"/>
                  <a:pt x="4295001" y="0"/>
                  <a:pt x="4602098" y="0"/>
                </a:cubicBezTo>
                <a:cubicBezTo>
                  <a:pt x="4621868" y="0"/>
                  <a:pt x="4633730" y="5272"/>
                  <a:pt x="4641638" y="14497"/>
                </a:cubicBezTo>
                <a:cubicBezTo>
                  <a:pt x="4650864" y="22405"/>
                  <a:pt x="4656136" y="34266"/>
                  <a:pt x="4656136" y="54035"/>
                </a:cubicBezTo>
                <a:cubicBezTo>
                  <a:pt x="4656136" y="54035"/>
                  <a:pt x="4656136" y="54035"/>
                  <a:pt x="4656136" y="1904380"/>
                </a:cubicBezTo>
                <a:cubicBezTo>
                  <a:pt x="4656136" y="2153465"/>
                  <a:pt x="4627140" y="2319521"/>
                  <a:pt x="4507201" y="2459220"/>
                </a:cubicBezTo>
                <a:cubicBezTo>
                  <a:pt x="4405714" y="2577832"/>
                  <a:pt x="4239645" y="2646363"/>
                  <a:pt x="3981314" y="2646363"/>
                </a:cubicBezTo>
                <a:cubicBezTo>
                  <a:pt x="3726938" y="2646363"/>
                  <a:pt x="3559550" y="2581786"/>
                  <a:pt x="3447519" y="2459220"/>
                </a:cubicBezTo>
                <a:cubicBezTo>
                  <a:pt x="3340760" y="2341926"/>
                  <a:pt x="3305174" y="2173233"/>
                  <a:pt x="3305174" y="1904380"/>
                </a:cubicBezTo>
                <a:cubicBezTo>
                  <a:pt x="3305174" y="1904380"/>
                  <a:pt x="3305174" y="1904380"/>
                  <a:pt x="3305174" y="54035"/>
                </a:cubicBezTo>
                <a:cubicBezTo>
                  <a:pt x="3305174" y="34266"/>
                  <a:pt x="3310446" y="22405"/>
                  <a:pt x="3318354" y="14497"/>
                </a:cubicBezTo>
                <a:cubicBezTo>
                  <a:pt x="3327580" y="5272"/>
                  <a:pt x="3339442" y="0"/>
                  <a:pt x="3359213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786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/Pause B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ckground">
            <a:extLst>
              <a:ext uri="{FF2B5EF4-FFF2-40B4-BE49-F238E27FC236}">
                <a16:creationId xmlns:a16="http://schemas.microsoft.com/office/drawing/2014/main" id="{A3420087-96DF-432F-B192-585D42BF6A4E}"/>
              </a:ext>
            </a:extLst>
          </p:cNvPr>
          <p:cNvSpPr/>
          <p:nvPr userDrawn="1"/>
        </p:nvSpPr>
        <p:spPr bwMode="auto">
          <a:xfrm>
            <a:off x="0" y="0"/>
            <a:ext cx="12193200" cy="68616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itchFamily="-80" charset="-128"/>
            </a:endParaRPr>
          </a:p>
        </p:txBody>
      </p:sp>
      <p:sp>
        <p:nvSpPr>
          <p:cNvPr id="13" name="Logo color">
            <a:extLst>
              <a:ext uri="{FF2B5EF4-FFF2-40B4-BE49-F238E27FC236}">
                <a16:creationId xmlns:a16="http://schemas.microsoft.com/office/drawing/2014/main" id="{09BBEE10-6A59-474F-B766-7643F97F869F}"/>
              </a:ext>
            </a:extLst>
          </p:cNvPr>
          <p:cNvSpPr>
            <a:spLocks noChangeAspect="1"/>
          </p:cNvSpPr>
          <p:nvPr userDrawn="1">
            <p:custDataLst>
              <p:tags r:id="rId1"/>
            </p:custDataLst>
          </p:nvPr>
        </p:nvSpPr>
        <p:spPr bwMode="auto">
          <a:xfrm>
            <a:off x="4870539" y="1651373"/>
            <a:ext cx="2388323" cy="3483354"/>
          </a:xfrm>
          <a:custGeom>
            <a:avLst/>
            <a:gdLst>
              <a:gd name="connsiteX0" fmla="*/ 1050029 w 4933949"/>
              <a:gd name="connsiteY0" fmla="*/ 6094413 h 7196138"/>
              <a:gd name="connsiteX1" fmla="*/ 3883920 w 4933949"/>
              <a:gd name="connsiteY1" fmla="*/ 6094413 h 7196138"/>
              <a:gd name="connsiteX2" fmla="*/ 4933949 w 4933949"/>
              <a:gd name="connsiteY2" fmla="*/ 6645934 h 7196138"/>
              <a:gd name="connsiteX3" fmla="*/ 3883920 w 4933949"/>
              <a:gd name="connsiteY3" fmla="*/ 7196138 h 7196138"/>
              <a:gd name="connsiteX4" fmla="*/ 1050029 w 4933949"/>
              <a:gd name="connsiteY4" fmla="*/ 7196138 h 7196138"/>
              <a:gd name="connsiteX5" fmla="*/ 0 w 4933949"/>
              <a:gd name="connsiteY5" fmla="*/ 6645934 h 7196138"/>
              <a:gd name="connsiteX6" fmla="*/ 1050029 w 4933949"/>
              <a:gd name="connsiteY6" fmla="*/ 6094413 h 7196138"/>
              <a:gd name="connsiteX7" fmla="*/ 1050029 w 4933949"/>
              <a:gd name="connsiteY7" fmla="*/ 4730750 h 7196138"/>
              <a:gd name="connsiteX8" fmla="*/ 3883920 w 4933949"/>
              <a:gd name="connsiteY8" fmla="*/ 4730750 h 7196138"/>
              <a:gd name="connsiteX9" fmla="*/ 4933949 w 4933949"/>
              <a:gd name="connsiteY9" fmla="*/ 5283066 h 7196138"/>
              <a:gd name="connsiteX10" fmla="*/ 3883920 w 4933949"/>
              <a:gd name="connsiteY10" fmla="*/ 5834063 h 7196138"/>
              <a:gd name="connsiteX11" fmla="*/ 1050029 w 4933949"/>
              <a:gd name="connsiteY11" fmla="*/ 5834063 h 7196138"/>
              <a:gd name="connsiteX12" fmla="*/ 0 w 4933949"/>
              <a:gd name="connsiteY12" fmla="*/ 5283066 h 7196138"/>
              <a:gd name="connsiteX13" fmla="*/ 1050029 w 4933949"/>
              <a:gd name="connsiteY13" fmla="*/ 4730750 h 7196138"/>
              <a:gd name="connsiteX14" fmla="*/ 1050029 w 4933949"/>
              <a:gd name="connsiteY14" fmla="*/ 3368675 h 7196138"/>
              <a:gd name="connsiteX15" fmla="*/ 3883920 w 4933949"/>
              <a:gd name="connsiteY15" fmla="*/ 3368675 h 7196138"/>
              <a:gd name="connsiteX16" fmla="*/ 4933949 w 4933949"/>
              <a:gd name="connsiteY16" fmla="*/ 3920991 h 7196138"/>
              <a:gd name="connsiteX17" fmla="*/ 3883920 w 4933949"/>
              <a:gd name="connsiteY17" fmla="*/ 4471988 h 7196138"/>
              <a:gd name="connsiteX18" fmla="*/ 1050029 w 4933949"/>
              <a:gd name="connsiteY18" fmla="*/ 4471988 h 7196138"/>
              <a:gd name="connsiteX19" fmla="*/ 0 w 4933949"/>
              <a:gd name="connsiteY19" fmla="*/ 3920991 h 7196138"/>
              <a:gd name="connsiteX20" fmla="*/ 1050029 w 4933949"/>
              <a:gd name="connsiteY20" fmla="*/ 3368675 h 7196138"/>
              <a:gd name="connsiteX21" fmla="*/ 678543 w 4933949"/>
              <a:gd name="connsiteY21" fmla="*/ 305710 h 7196138"/>
              <a:gd name="connsiteX22" fmla="*/ 678543 w 4933949"/>
              <a:gd name="connsiteY22" fmla="*/ 2307316 h 7196138"/>
              <a:gd name="connsiteX23" fmla="*/ 909109 w 4933949"/>
              <a:gd name="connsiteY23" fmla="*/ 2307316 h 7196138"/>
              <a:gd name="connsiteX24" fmla="*/ 1119911 w 4933949"/>
              <a:gd name="connsiteY24" fmla="*/ 2234842 h 7196138"/>
              <a:gd name="connsiteX25" fmla="*/ 1198962 w 4933949"/>
              <a:gd name="connsiteY25" fmla="*/ 1615517 h 7196138"/>
              <a:gd name="connsiteX26" fmla="*/ 1198962 w 4933949"/>
              <a:gd name="connsiteY26" fmla="*/ 996191 h 7196138"/>
              <a:gd name="connsiteX27" fmla="*/ 1119911 w 4933949"/>
              <a:gd name="connsiteY27" fmla="*/ 378184 h 7196138"/>
              <a:gd name="connsiteX28" fmla="*/ 909109 w 4933949"/>
              <a:gd name="connsiteY28" fmla="*/ 305710 h 7196138"/>
              <a:gd name="connsiteX29" fmla="*/ 678543 w 4933949"/>
              <a:gd name="connsiteY29" fmla="*/ 305710 h 7196138"/>
              <a:gd name="connsiteX30" fmla="*/ 1842869 w 4933949"/>
              <a:gd name="connsiteY30" fmla="*/ 0 h 7196138"/>
              <a:gd name="connsiteX31" fmla="*/ 3073618 w 4933949"/>
              <a:gd name="connsiteY31" fmla="*/ 0 h 7196138"/>
              <a:gd name="connsiteX32" fmla="*/ 3114467 w 4933949"/>
              <a:gd name="connsiteY32" fmla="*/ 14495 h 7196138"/>
              <a:gd name="connsiteX33" fmla="*/ 3128962 w 4933949"/>
              <a:gd name="connsiteY33" fmla="*/ 54027 h 7196138"/>
              <a:gd name="connsiteX34" fmla="*/ 3128962 w 4933949"/>
              <a:gd name="connsiteY34" fmla="*/ 275402 h 7196138"/>
              <a:gd name="connsiteX35" fmla="*/ 3114467 w 4933949"/>
              <a:gd name="connsiteY35" fmla="*/ 314934 h 7196138"/>
              <a:gd name="connsiteX36" fmla="*/ 3073618 w 4933949"/>
              <a:gd name="connsiteY36" fmla="*/ 329429 h 7196138"/>
              <a:gd name="connsiteX37" fmla="*/ 2679620 w 4933949"/>
              <a:gd name="connsiteY37" fmla="*/ 329429 h 7196138"/>
              <a:gd name="connsiteX38" fmla="*/ 2679620 w 4933949"/>
              <a:gd name="connsiteY38" fmla="*/ 2558999 h 7196138"/>
              <a:gd name="connsiteX39" fmla="*/ 2665125 w 4933949"/>
              <a:gd name="connsiteY39" fmla="*/ 2598530 h 7196138"/>
              <a:gd name="connsiteX40" fmla="*/ 2625594 w 4933949"/>
              <a:gd name="connsiteY40" fmla="*/ 2613025 h 7196138"/>
              <a:gd name="connsiteX41" fmla="*/ 2290893 w 4933949"/>
              <a:gd name="connsiteY41" fmla="*/ 2613025 h 7196138"/>
              <a:gd name="connsiteX42" fmla="*/ 2250044 w 4933949"/>
              <a:gd name="connsiteY42" fmla="*/ 2598530 h 7196138"/>
              <a:gd name="connsiteX43" fmla="*/ 2235549 w 4933949"/>
              <a:gd name="connsiteY43" fmla="*/ 2558999 h 7196138"/>
              <a:gd name="connsiteX44" fmla="*/ 2235549 w 4933949"/>
              <a:gd name="connsiteY44" fmla="*/ 329429 h 7196138"/>
              <a:gd name="connsiteX45" fmla="*/ 1842869 w 4933949"/>
              <a:gd name="connsiteY45" fmla="*/ 329429 h 7196138"/>
              <a:gd name="connsiteX46" fmla="*/ 1802020 w 4933949"/>
              <a:gd name="connsiteY46" fmla="*/ 314934 h 7196138"/>
              <a:gd name="connsiteX47" fmla="*/ 1787525 w 4933949"/>
              <a:gd name="connsiteY47" fmla="*/ 275402 h 7196138"/>
              <a:gd name="connsiteX48" fmla="*/ 1787525 w 4933949"/>
              <a:gd name="connsiteY48" fmla="*/ 54027 h 7196138"/>
              <a:gd name="connsiteX49" fmla="*/ 1802020 w 4933949"/>
              <a:gd name="connsiteY49" fmla="*/ 14495 h 7196138"/>
              <a:gd name="connsiteX50" fmla="*/ 1842869 w 4933949"/>
              <a:gd name="connsiteY50" fmla="*/ 0 h 7196138"/>
              <a:gd name="connsiteX51" fmla="*/ 317544 w 4933949"/>
              <a:gd name="connsiteY51" fmla="*/ 0 h 7196138"/>
              <a:gd name="connsiteX52" fmla="*/ 972349 w 4933949"/>
              <a:gd name="connsiteY52" fmla="*/ 0 h 7196138"/>
              <a:gd name="connsiteX53" fmla="*/ 1476958 w 4933949"/>
              <a:gd name="connsiteY53" fmla="*/ 179209 h 7196138"/>
              <a:gd name="connsiteX54" fmla="*/ 1619250 w 4933949"/>
              <a:gd name="connsiteY54" fmla="*/ 1025181 h 7196138"/>
              <a:gd name="connsiteX55" fmla="*/ 1619250 w 4933949"/>
              <a:gd name="connsiteY55" fmla="*/ 1587845 h 7196138"/>
              <a:gd name="connsiteX56" fmla="*/ 1476958 w 4933949"/>
              <a:gd name="connsiteY56" fmla="*/ 2433816 h 7196138"/>
              <a:gd name="connsiteX57" fmla="*/ 972349 w 4933949"/>
              <a:gd name="connsiteY57" fmla="*/ 2613025 h 7196138"/>
              <a:gd name="connsiteX58" fmla="*/ 317544 w 4933949"/>
              <a:gd name="connsiteY58" fmla="*/ 2613025 h 7196138"/>
              <a:gd name="connsiteX59" fmla="*/ 278018 w 4933949"/>
              <a:gd name="connsiteY59" fmla="*/ 2598530 h 7196138"/>
              <a:gd name="connsiteX60" fmla="*/ 263525 w 4933949"/>
              <a:gd name="connsiteY60" fmla="*/ 2558999 h 7196138"/>
              <a:gd name="connsiteX61" fmla="*/ 263525 w 4933949"/>
              <a:gd name="connsiteY61" fmla="*/ 54027 h 7196138"/>
              <a:gd name="connsiteX62" fmla="*/ 278018 w 4933949"/>
              <a:gd name="connsiteY62" fmla="*/ 14495 h 7196138"/>
              <a:gd name="connsiteX63" fmla="*/ 317544 w 4933949"/>
              <a:gd name="connsiteY63" fmla="*/ 0 h 7196138"/>
              <a:gd name="connsiteX64" fmla="*/ 3359213 w 4933949"/>
              <a:gd name="connsiteY64" fmla="*/ 0 h 7196138"/>
              <a:gd name="connsiteX65" fmla="*/ 3664991 w 4933949"/>
              <a:gd name="connsiteY65" fmla="*/ 0 h 7196138"/>
              <a:gd name="connsiteX66" fmla="*/ 3705850 w 4933949"/>
              <a:gd name="connsiteY66" fmla="*/ 14497 h 7196138"/>
              <a:gd name="connsiteX67" fmla="*/ 3720348 w 4933949"/>
              <a:gd name="connsiteY67" fmla="*/ 54035 h 7196138"/>
              <a:gd name="connsiteX68" fmla="*/ 3720348 w 4933949"/>
              <a:gd name="connsiteY68" fmla="*/ 1903062 h 7196138"/>
              <a:gd name="connsiteX69" fmla="*/ 3798111 w 4933949"/>
              <a:gd name="connsiteY69" fmla="*/ 2279984 h 7196138"/>
              <a:gd name="connsiteX70" fmla="*/ 3976042 w 4933949"/>
              <a:gd name="connsiteY70" fmla="*/ 2349833 h 7196138"/>
              <a:gd name="connsiteX71" fmla="*/ 4163200 w 4933949"/>
              <a:gd name="connsiteY71" fmla="*/ 2279984 h 7196138"/>
              <a:gd name="connsiteX72" fmla="*/ 4240963 w 4933949"/>
              <a:gd name="connsiteY72" fmla="*/ 1903062 h 7196138"/>
              <a:gd name="connsiteX73" fmla="*/ 4240963 w 4933949"/>
              <a:gd name="connsiteY73" fmla="*/ 54035 h 7196138"/>
              <a:gd name="connsiteX74" fmla="*/ 4255461 w 4933949"/>
              <a:gd name="connsiteY74" fmla="*/ 14497 h 7196138"/>
              <a:gd name="connsiteX75" fmla="*/ 4295001 w 4933949"/>
              <a:gd name="connsiteY75" fmla="*/ 0 h 7196138"/>
              <a:gd name="connsiteX76" fmla="*/ 4602098 w 4933949"/>
              <a:gd name="connsiteY76" fmla="*/ 0 h 7196138"/>
              <a:gd name="connsiteX77" fmla="*/ 4641638 w 4933949"/>
              <a:gd name="connsiteY77" fmla="*/ 14497 h 7196138"/>
              <a:gd name="connsiteX78" fmla="*/ 4656136 w 4933949"/>
              <a:gd name="connsiteY78" fmla="*/ 54035 h 7196138"/>
              <a:gd name="connsiteX79" fmla="*/ 4656136 w 4933949"/>
              <a:gd name="connsiteY79" fmla="*/ 1904380 h 7196138"/>
              <a:gd name="connsiteX80" fmla="*/ 4507201 w 4933949"/>
              <a:gd name="connsiteY80" fmla="*/ 2459220 h 7196138"/>
              <a:gd name="connsiteX81" fmla="*/ 3981314 w 4933949"/>
              <a:gd name="connsiteY81" fmla="*/ 2646363 h 7196138"/>
              <a:gd name="connsiteX82" fmla="*/ 3447519 w 4933949"/>
              <a:gd name="connsiteY82" fmla="*/ 2459220 h 7196138"/>
              <a:gd name="connsiteX83" fmla="*/ 3305174 w 4933949"/>
              <a:gd name="connsiteY83" fmla="*/ 1904380 h 7196138"/>
              <a:gd name="connsiteX84" fmla="*/ 3305174 w 4933949"/>
              <a:gd name="connsiteY84" fmla="*/ 54035 h 7196138"/>
              <a:gd name="connsiteX85" fmla="*/ 3318354 w 4933949"/>
              <a:gd name="connsiteY85" fmla="*/ 14497 h 7196138"/>
              <a:gd name="connsiteX86" fmla="*/ 3359213 w 4933949"/>
              <a:gd name="connsiteY86" fmla="*/ 0 h 7196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4933949" h="7196138">
                <a:moveTo>
                  <a:pt x="1050029" y="6094413"/>
                </a:moveTo>
                <a:cubicBezTo>
                  <a:pt x="2409664" y="6623557"/>
                  <a:pt x="2524285" y="6623557"/>
                  <a:pt x="3883920" y="6094413"/>
                </a:cubicBezTo>
                <a:cubicBezTo>
                  <a:pt x="3883920" y="6094413"/>
                  <a:pt x="3883920" y="6094413"/>
                  <a:pt x="4933949" y="6645934"/>
                </a:cubicBezTo>
                <a:cubicBezTo>
                  <a:pt x="4933949" y="6645934"/>
                  <a:pt x="4933949" y="6645934"/>
                  <a:pt x="3883920" y="7196138"/>
                </a:cubicBezTo>
                <a:cubicBezTo>
                  <a:pt x="2524285" y="6668311"/>
                  <a:pt x="2409664" y="6668311"/>
                  <a:pt x="1050029" y="7196138"/>
                </a:cubicBezTo>
                <a:cubicBezTo>
                  <a:pt x="1050029" y="7196138"/>
                  <a:pt x="1050029" y="7196138"/>
                  <a:pt x="0" y="6645934"/>
                </a:cubicBezTo>
                <a:cubicBezTo>
                  <a:pt x="0" y="6645934"/>
                  <a:pt x="0" y="6645934"/>
                  <a:pt x="1050029" y="6094413"/>
                </a:cubicBezTo>
                <a:close/>
                <a:moveTo>
                  <a:pt x="1050029" y="4730750"/>
                </a:moveTo>
                <a:cubicBezTo>
                  <a:pt x="2409664" y="5260657"/>
                  <a:pt x="2524285" y="5260657"/>
                  <a:pt x="3883920" y="4730750"/>
                </a:cubicBezTo>
                <a:cubicBezTo>
                  <a:pt x="3883920" y="4730750"/>
                  <a:pt x="3883920" y="4730750"/>
                  <a:pt x="4933949" y="5283066"/>
                </a:cubicBezTo>
                <a:cubicBezTo>
                  <a:pt x="4933949" y="5283066"/>
                  <a:pt x="4933949" y="5283066"/>
                  <a:pt x="3883920" y="5834063"/>
                </a:cubicBezTo>
                <a:cubicBezTo>
                  <a:pt x="2524285" y="5305475"/>
                  <a:pt x="2409664" y="5305475"/>
                  <a:pt x="1050029" y="5834063"/>
                </a:cubicBezTo>
                <a:cubicBezTo>
                  <a:pt x="1050029" y="5834063"/>
                  <a:pt x="1050029" y="5834063"/>
                  <a:pt x="0" y="5283066"/>
                </a:cubicBezTo>
                <a:cubicBezTo>
                  <a:pt x="0" y="5283066"/>
                  <a:pt x="0" y="5283066"/>
                  <a:pt x="1050029" y="4730750"/>
                </a:cubicBezTo>
                <a:close/>
                <a:moveTo>
                  <a:pt x="1050029" y="3368675"/>
                </a:moveTo>
                <a:cubicBezTo>
                  <a:pt x="2409664" y="3898582"/>
                  <a:pt x="2524285" y="3898582"/>
                  <a:pt x="3883920" y="3368675"/>
                </a:cubicBezTo>
                <a:cubicBezTo>
                  <a:pt x="3883920" y="3368675"/>
                  <a:pt x="3883920" y="3368675"/>
                  <a:pt x="4933949" y="3920991"/>
                </a:cubicBezTo>
                <a:cubicBezTo>
                  <a:pt x="4933949" y="3920991"/>
                  <a:pt x="4933949" y="3920991"/>
                  <a:pt x="3883920" y="4471988"/>
                </a:cubicBezTo>
                <a:cubicBezTo>
                  <a:pt x="2524285" y="3943400"/>
                  <a:pt x="2409664" y="3943400"/>
                  <a:pt x="1050029" y="4471988"/>
                </a:cubicBezTo>
                <a:cubicBezTo>
                  <a:pt x="1050029" y="4471988"/>
                  <a:pt x="1050029" y="4471988"/>
                  <a:pt x="0" y="3920991"/>
                </a:cubicBezTo>
                <a:cubicBezTo>
                  <a:pt x="0" y="3920991"/>
                  <a:pt x="0" y="3920991"/>
                  <a:pt x="1050029" y="3368675"/>
                </a:cubicBezTo>
                <a:close/>
                <a:moveTo>
                  <a:pt x="678543" y="305710"/>
                </a:moveTo>
                <a:lnTo>
                  <a:pt x="678543" y="2307316"/>
                </a:lnTo>
                <a:cubicBezTo>
                  <a:pt x="678543" y="2307316"/>
                  <a:pt x="678543" y="2307316"/>
                  <a:pt x="909109" y="2307316"/>
                </a:cubicBezTo>
                <a:cubicBezTo>
                  <a:pt x="1011875" y="2307316"/>
                  <a:pt x="1072481" y="2291503"/>
                  <a:pt x="1119911" y="2234842"/>
                </a:cubicBezTo>
                <a:cubicBezTo>
                  <a:pt x="1192375" y="2147873"/>
                  <a:pt x="1198962" y="1971299"/>
                  <a:pt x="1198962" y="1615517"/>
                </a:cubicBezTo>
                <a:cubicBezTo>
                  <a:pt x="1198962" y="1615517"/>
                  <a:pt x="1198962" y="1615517"/>
                  <a:pt x="1198962" y="996191"/>
                </a:cubicBezTo>
                <a:cubicBezTo>
                  <a:pt x="1198962" y="641727"/>
                  <a:pt x="1192375" y="465153"/>
                  <a:pt x="1119911" y="378184"/>
                </a:cubicBezTo>
                <a:cubicBezTo>
                  <a:pt x="1072481" y="321522"/>
                  <a:pt x="1011875" y="305710"/>
                  <a:pt x="909109" y="305710"/>
                </a:cubicBezTo>
                <a:cubicBezTo>
                  <a:pt x="909109" y="305710"/>
                  <a:pt x="909109" y="305710"/>
                  <a:pt x="678543" y="305710"/>
                </a:cubicBezTo>
                <a:close/>
                <a:moveTo>
                  <a:pt x="1842869" y="0"/>
                </a:moveTo>
                <a:cubicBezTo>
                  <a:pt x="1842869" y="0"/>
                  <a:pt x="1842869" y="0"/>
                  <a:pt x="3073618" y="0"/>
                </a:cubicBezTo>
                <a:cubicBezTo>
                  <a:pt x="3093384" y="0"/>
                  <a:pt x="3105243" y="5271"/>
                  <a:pt x="3114467" y="14495"/>
                </a:cubicBezTo>
                <a:cubicBezTo>
                  <a:pt x="3122374" y="22401"/>
                  <a:pt x="3128962" y="34261"/>
                  <a:pt x="3128962" y="54027"/>
                </a:cubicBezTo>
                <a:cubicBezTo>
                  <a:pt x="3128962" y="54027"/>
                  <a:pt x="3128962" y="54027"/>
                  <a:pt x="3128962" y="275402"/>
                </a:cubicBezTo>
                <a:cubicBezTo>
                  <a:pt x="3128962" y="295168"/>
                  <a:pt x="3122374" y="307028"/>
                  <a:pt x="3114467" y="314934"/>
                </a:cubicBezTo>
                <a:cubicBezTo>
                  <a:pt x="3105243" y="324158"/>
                  <a:pt x="3093384" y="329429"/>
                  <a:pt x="3073618" y="329429"/>
                </a:cubicBezTo>
                <a:cubicBezTo>
                  <a:pt x="3073618" y="329429"/>
                  <a:pt x="3073618" y="329429"/>
                  <a:pt x="2679620" y="329429"/>
                </a:cubicBezTo>
                <a:cubicBezTo>
                  <a:pt x="2679620" y="329429"/>
                  <a:pt x="2679620" y="329429"/>
                  <a:pt x="2679620" y="2558999"/>
                </a:cubicBezTo>
                <a:cubicBezTo>
                  <a:pt x="2679620" y="2578765"/>
                  <a:pt x="2674349" y="2590624"/>
                  <a:pt x="2665125" y="2598530"/>
                </a:cubicBezTo>
                <a:cubicBezTo>
                  <a:pt x="2657219" y="2607755"/>
                  <a:pt x="2645360" y="2613025"/>
                  <a:pt x="2625594" y="2613025"/>
                </a:cubicBezTo>
                <a:cubicBezTo>
                  <a:pt x="2625594" y="2613025"/>
                  <a:pt x="2625594" y="2613025"/>
                  <a:pt x="2290893" y="2613025"/>
                </a:cubicBezTo>
                <a:cubicBezTo>
                  <a:pt x="2271128" y="2613025"/>
                  <a:pt x="2259268" y="2607755"/>
                  <a:pt x="2250044" y="2598530"/>
                </a:cubicBezTo>
                <a:cubicBezTo>
                  <a:pt x="2240820" y="2590624"/>
                  <a:pt x="2235549" y="2578765"/>
                  <a:pt x="2235549" y="2558999"/>
                </a:cubicBezTo>
                <a:cubicBezTo>
                  <a:pt x="2235549" y="2558999"/>
                  <a:pt x="2235549" y="2558999"/>
                  <a:pt x="2235549" y="329429"/>
                </a:cubicBezTo>
                <a:cubicBezTo>
                  <a:pt x="2235549" y="329429"/>
                  <a:pt x="2235549" y="329429"/>
                  <a:pt x="1842869" y="329429"/>
                </a:cubicBezTo>
                <a:cubicBezTo>
                  <a:pt x="1823104" y="329429"/>
                  <a:pt x="1811244" y="324158"/>
                  <a:pt x="1802020" y="314934"/>
                </a:cubicBezTo>
                <a:cubicBezTo>
                  <a:pt x="1792796" y="307028"/>
                  <a:pt x="1787525" y="295168"/>
                  <a:pt x="1787525" y="275402"/>
                </a:cubicBezTo>
                <a:cubicBezTo>
                  <a:pt x="1787525" y="275402"/>
                  <a:pt x="1787525" y="275402"/>
                  <a:pt x="1787525" y="54027"/>
                </a:cubicBezTo>
                <a:cubicBezTo>
                  <a:pt x="1787525" y="34261"/>
                  <a:pt x="1792796" y="22401"/>
                  <a:pt x="1802020" y="14495"/>
                </a:cubicBezTo>
                <a:cubicBezTo>
                  <a:pt x="1811244" y="5271"/>
                  <a:pt x="1823104" y="0"/>
                  <a:pt x="1842869" y="0"/>
                </a:cubicBezTo>
                <a:close/>
                <a:moveTo>
                  <a:pt x="317544" y="0"/>
                </a:moveTo>
                <a:cubicBezTo>
                  <a:pt x="317544" y="0"/>
                  <a:pt x="317544" y="0"/>
                  <a:pt x="972349" y="0"/>
                </a:cubicBezTo>
                <a:cubicBezTo>
                  <a:pt x="1226630" y="0"/>
                  <a:pt x="1382097" y="57980"/>
                  <a:pt x="1476958" y="179209"/>
                </a:cubicBezTo>
                <a:cubicBezTo>
                  <a:pt x="1615298" y="345241"/>
                  <a:pt x="1619250" y="614055"/>
                  <a:pt x="1619250" y="1025181"/>
                </a:cubicBezTo>
                <a:cubicBezTo>
                  <a:pt x="1619250" y="1025181"/>
                  <a:pt x="1619250" y="1025181"/>
                  <a:pt x="1619250" y="1587845"/>
                </a:cubicBezTo>
                <a:cubicBezTo>
                  <a:pt x="1619250" y="1998971"/>
                  <a:pt x="1615298" y="2267784"/>
                  <a:pt x="1476958" y="2433816"/>
                </a:cubicBezTo>
                <a:cubicBezTo>
                  <a:pt x="1382097" y="2555046"/>
                  <a:pt x="1226630" y="2613025"/>
                  <a:pt x="972349" y="2613025"/>
                </a:cubicBezTo>
                <a:cubicBezTo>
                  <a:pt x="972349" y="2613025"/>
                  <a:pt x="972349" y="2613025"/>
                  <a:pt x="317544" y="2613025"/>
                </a:cubicBezTo>
                <a:cubicBezTo>
                  <a:pt x="297781" y="2613025"/>
                  <a:pt x="285923" y="2607755"/>
                  <a:pt x="278018" y="2598530"/>
                </a:cubicBezTo>
                <a:cubicBezTo>
                  <a:pt x="268795" y="2590624"/>
                  <a:pt x="263525" y="2578765"/>
                  <a:pt x="263525" y="2558999"/>
                </a:cubicBezTo>
                <a:cubicBezTo>
                  <a:pt x="263525" y="2558999"/>
                  <a:pt x="263525" y="2558999"/>
                  <a:pt x="263525" y="54027"/>
                </a:cubicBezTo>
                <a:cubicBezTo>
                  <a:pt x="263525" y="34261"/>
                  <a:pt x="268795" y="22401"/>
                  <a:pt x="278018" y="14495"/>
                </a:cubicBezTo>
                <a:cubicBezTo>
                  <a:pt x="285923" y="5271"/>
                  <a:pt x="297781" y="0"/>
                  <a:pt x="317544" y="0"/>
                </a:cubicBezTo>
                <a:close/>
                <a:moveTo>
                  <a:pt x="3359213" y="0"/>
                </a:moveTo>
                <a:cubicBezTo>
                  <a:pt x="3359213" y="0"/>
                  <a:pt x="3359213" y="0"/>
                  <a:pt x="3664991" y="0"/>
                </a:cubicBezTo>
                <a:cubicBezTo>
                  <a:pt x="3684762" y="0"/>
                  <a:pt x="3696624" y="5272"/>
                  <a:pt x="3705850" y="14497"/>
                </a:cubicBezTo>
                <a:cubicBezTo>
                  <a:pt x="3715076" y="22405"/>
                  <a:pt x="3720348" y="34266"/>
                  <a:pt x="3720348" y="54035"/>
                </a:cubicBezTo>
                <a:cubicBezTo>
                  <a:pt x="3720348" y="54035"/>
                  <a:pt x="3720348" y="54035"/>
                  <a:pt x="3720348" y="1903062"/>
                </a:cubicBezTo>
                <a:cubicBezTo>
                  <a:pt x="3720348" y="2103384"/>
                  <a:pt x="3738800" y="2214089"/>
                  <a:pt x="3798111" y="2279984"/>
                </a:cubicBezTo>
                <a:cubicBezTo>
                  <a:pt x="3841605" y="2328747"/>
                  <a:pt x="3899597" y="2349833"/>
                  <a:pt x="3976042" y="2349833"/>
                </a:cubicBezTo>
                <a:cubicBezTo>
                  <a:pt x="4060395" y="2349833"/>
                  <a:pt x="4121023" y="2326111"/>
                  <a:pt x="4163200" y="2279984"/>
                </a:cubicBezTo>
                <a:cubicBezTo>
                  <a:pt x="4226464" y="2211453"/>
                  <a:pt x="4240963" y="2096795"/>
                  <a:pt x="4240963" y="1903062"/>
                </a:cubicBezTo>
                <a:cubicBezTo>
                  <a:pt x="4240963" y="1903062"/>
                  <a:pt x="4240963" y="1903062"/>
                  <a:pt x="4240963" y="54035"/>
                </a:cubicBezTo>
                <a:cubicBezTo>
                  <a:pt x="4240963" y="34266"/>
                  <a:pt x="4246235" y="22405"/>
                  <a:pt x="4255461" y="14497"/>
                </a:cubicBezTo>
                <a:cubicBezTo>
                  <a:pt x="4263369" y="5272"/>
                  <a:pt x="4276549" y="0"/>
                  <a:pt x="4295001" y="0"/>
                </a:cubicBezTo>
                <a:cubicBezTo>
                  <a:pt x="4295001" y="0"/>
                  <a:pt x="4295001" y="0"/>
                  <a:pt x="4602098" y="0"/>
                </a:cubicBezTo>
                <a:cubicBezTo>
                  <a:pt x="4621868" y="0"/>
                  <a:pt x="4633730" y="5272"/>
                  <a:pt x="4641638" y="14497"/>
                </a:cubicBezTo>
                <a:cubicBezTo>
                  <a:pt x="4650864" y="22405"/>
                  <a:pt x="4656136" y="34266"/>
                  <a:pt x="4656136" y="54035"/>
                </a:cubicBezTo>
                <a:cubicBezTo>
                  <a:pt x="4656136" y="54035"/>
                  <a:pt x="4656136" y="54035"/>
                  <a:pt x="4656136" y="1904380"/>
                </a:cubicBezTo>
                <a:cubicBezTo>
                  <a:pt x="4656136" y="2153465"/>
                  <a:pt x="4627140" y="2319521"/>
                  <a:pt x="4507201" y="2459220"/>
                </a:cubicBezTo>
                <a:cubicBezTo>
                  <a:pt x="4405714" y="2577832"/>
                  <a:pt x="4239645" y="2646363"/>
                  <a:pt x="3981314" y="2646363"/>
                </a:cubicBezTo>
                <a:cubicBezTo>
                  <a:pt x="3726938" y="2646363"/>
                  <a:pt x="3559550" y="2581786"/>
                  <a:pt x="3447519" y="2459220"/>
                </a:cubicBezTo>
                <a:cubicBezTo>
                  <a:pt x="3340760" y="2341926"/>
                  <a:pt x="3305174" y="2173233"/>
                  <a:pt x="3305174" y="1904380"/>
                </a:cubicBezTo>
                <a:cubicBezTo>
                  <a:pt x="3305174" y="1904380"/>
                  <a:pt x="3305174" y="1904380"/>
                  <a:pt x="3305174" y="54035"/>
                </a:cubicBezTo>
                <a:cubicBezTo>
                  <a:pt x="3305174" y="34266"/>
                  <a:pt x="3310446" y="22405"/>
                  <a:pt x="3318354" y="14497"/>
                </a:cubicBezTo>
                <a:cubicBezTo>
                  <a:pt x="3327580" y="5272"/>
                  <a:pt x="3339442" y="0"/>
                  <a:pt x="3359213" y="0"/>
                </a:cubicBezTo>
                <a:close/>
              </a:path>
            </a:pathLst>
          </a:custGeom>
          <a:solidFill>
            <a:srgbClr val="79238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6" name="Date Placeholder 2">
            <a:extLst>
              <a:ext uri="{FF2B5EF4-FFF2-40B4-BE49-F238E27FC236}">
                <a16:creationId xmlns:a16="http://schemas.microsoft.com/office/drawing/2014/main" id="{AF062B26-8169-4B93-8FD8-CFDB0855A9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da-DK"/>
              <a:t>Date</a:t>
            </a:r>
            <a:endParaRPr lang="en-GB" dirty="0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CA59923C-6F09-424E-AF1E-AC62326A9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GB"/>
              <a:t>Title</a:t>
            </a:r>
            <a:endParaRPr lang="en-GB" dirty="0"/>
          </a:p>
        </p:txBody>
      </p:sp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4C299FA2-BF46-4410-B2CD-E3C80B7A9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flipV="1"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24C8C45C-947F-4981-8B3F-4F32E973C90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Bottom bar">
            <a:extLst>
              <a:ext uri="{FF2B5EF4-FFF2-40B4-BE49-F238E27FC236}">
                <a16:creationId xmlns:a16="http://schemas.microsoft.com/office/drawing/2014/main" id="{495865CE-5BE9-4122-8AB8-48E534DD88F7}"/>
              </a:ext>
            </a:extLst>
          </p:cNvPr>
          <p:cNvSpPr/>
          <p:nvPr userDrawn="1"/>
        </p:nvSpPr>
        <p:spPr bwMode="auto">
          <a:xfrm>
            <a:off x="0" y="6541200"/>
            <a:ext cx="12193200" cy="316800"/>
          </a:xfrm>
          <a:prstGeom prst="rect">
            <a:avLst/>
          </a:prstGeom>
          <a:solidFill>
            <a:srgbClr val="79238E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 err="1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  <p:sp>
        <p:nvSpPr>
          <p:cNvPr id="12" name="Top bar">
            <a:extLst>
              <a:ext uri="{FF2B5EF4-FFF2-40B4-BE49-F238E27FC236}">
                <a16:creationId xmlns:a16="http://schemas.microsoft.com/office/drawing/2014/main" id="{0D436479-94F3-475C-8F8D-D3CDC81793FD}"/>
              </a:ext>
            </a:extLst>
          </p:cNvPr>
          <p:cNvSpPr/>
          <p:nvPr userDrawn="1"/>
        </p:nvSpPr>
        <p:spPr bwMode="auto">
          <a:xfrm>
            <a:off x="0" y="0"/>
            <a:ext cx="12193200" cy="50400"/>
          </a:xfrm>
          <a:prstGeom prst="rect">
            <a:avLst/>
          </a:prstGeom>
          <a:solidFill>
            <a:srgbClr val="79238E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 err="1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63761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B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9859" y="3545117"/>
            <a:ext cx="10840028" cy="2706458"/>
          </a:xfrm>
        </p:spPr>
        <p:txBody>
          <a:bodyPr anchor="t" anchorCtr="0"/>
          <a:lstStyle>
            <a:lvl1pPr>
              <a:lnSpc>
                <a:spcPct val="93000"/>
              </a:lnSpc>
              <a:defRPr sz="8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7072" y="1704975"/>
            <a:ext cx="10840028" cy="1660654"/>
          </a:xfrm>
        </p:spPr>
        <p:txBody>
          <a:bodyPr anchor="b" anchorCtr="0"/>
          <a:lstStyle>
            <a:lvl1pPr marL="0" indent="0">
              <a:lnSpc>
                <a:spcPct val="110000"/>
              </a:lnSpc>
              <a:spcBef>
                <a:spcPts val="0"/>
              </a:spcBef>
              <a:buFontTx/>
              <a:buNone/>
              <a:defRPr sz="3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GB" noProof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346B4F-F02C-40EC-9B70-932B18214C6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GB"/>
              <a:t>Title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7EB69-BB5A-407E-BF0A-1CB9B24506D8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03EA872-A674-449B-A120-B97244F8E91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285F0C-D96E-1E47-B5CB-0D4402240661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r>
              <a:rPr lang="da-DK"/>
              <a:t>Date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59193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156" userDrawn="1">
          <p15:clr>
            <a:srgbClr val="F26B43"/>
          </p15:clr>
        </p15:guide>
        <p15:guide id="2" pos="6984" userDrawn="1">
          <p15:clr>
            <a:srgbClr val="F26B43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48A0E3C-0CE1-4BBF-A912-5A81BF3B7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FCA8860-CDAD-4F91-9292-2B11655C19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Title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C7A21B-9B48-4777-BF0D-9FB95719C2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38090D-9E9E-D19F-64E8-48E3721AB667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a-DK"/>
              <a:t>Date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77740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84" userDrawn="1">
          <p15:clr>
            <a:srgbClr val="F26B43"/>
          </p15:clr>
        </p15:guide>
        <p15:guide id="2" pos="1117" userDrawn="1">
          <p15:clr>
            <a:srgbClr val="F26B43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5EB1D5E1-0C4E-4A74-BE37-26307F7E2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726" y="426127"/>
            <a:ext cx="9312374" cy="9727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74800" y="1706399"/>
            <a:ext cx="4410177" cy="4546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78001" y="1706399"/>
            <a:ext cx="4409100" cy="4546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2499420-B0E8-4C8A-8C00-E21262271A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Title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3EE7F0E-E606-41AC-BBBF-B5AECB1112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41092B-FA79-D49E-746F-FF6DB5D47900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a-DK"/>
              <a:t>Date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3522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118">
          <p15:clr>
            <a:srgbClr val="F26B43"/>
          </p15:clr>
        </p15:guide>
        <p15:guide id="2" pos="3896">
          <p15:clr>
            <a:srgbClr val="F26B43"/>
          </p15:clr>
        </p15:guide>
        <p15:guide id="3" pos="4205">
          <p15:clr>
            <a:srgbClr val="F26B43"/>
          </p15:clr>
        </p15:guide>
        <p15:guide id="4" pos="6984">
          <p15:clr>
            <a:srgbClr val="F26B43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two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90A2595F-A737-4D92-946C-EC0BBF885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726" y="426127"/>
            <a:ext cx="6048672" cy="9727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726" y="1706328"/>
            <a:ext cx="6048672" cy="45455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565D29D0-EA4F-4318-8A82-6C2B200A712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331213" y="849734"/>
            <a:ext cx="3859200" cy="25056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en-GB" dirty="0"/>
              <a:t>Click the placeholder and paste image via Skyfish icon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25B8511D-E10E-40C3-82A6-3DCDC97CF6C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331213" y="3563718"/>
            <a:ext cx="3859200" cy="25056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en-GB" dirty="0"/>
              <a:t>Click the placeholder and paste image via Skyfish icon</a:t>
            </a:r>
          </a:p>
          <a:p>
            <a:endParaRPr lang="en-GB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2986237-C7E2-4498-82A4-361A340A650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/>
              <a:t>Title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664EEF-2B63-484E-803A-4FCD66F243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F84AB2-789D-CA6F-1F13-DDE15E0777A5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da-DK"/>
              <a:t>Date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670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927" userDrawn="1">
          <p15:clr>
            <a:srgbClr val="F26B43"/>
          </p15:clr>
        </p15:guide>
        <p15:guide id="2" pos="5247" userDrawn="1">
          <p15:clr>
            <a:srgbClr val="F26B43"/>
          </p15:clr>
        </p15:guide>
        <p15:guide id="3" pos="1117" userDrawn="1">
          <p15:clr>
            <a:srgbClr val="F26B43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icture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92213382-11A1-48CE-B0A0-D8A7D2686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1360" y="426127"/>
            <a:ext cx="6865740" cy="9727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1360" y="1706328"/>
            <a:ext cx="6865740" cy="45455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565D29D0-EA4F-4318-8A82-6C2B200A712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1" y="1314523"/>
            <a:ext cx="3708000" cy="24552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en-GB" dirty="0"/>
              <a:t>Click the placeholder and paste image via Skyfish icon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25B8511D-E10E-40C3-82A6-3DCDC97CF6C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-1" y="3968153"/>
            <a:ext cx="3708000" cy="24552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en-GB" dirty="0"/>
              <a:t>Click the placeholder and paste image via Skyfish icon</a:t>
            </a:r>
          </a:p>
          <a:p>
            <a:endParaRPr lang="en-GB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E26B732-1A52-4AA9-89FC-8FC5439E40D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/>
              <a:t>Title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25D0DC-E43F-43DA-AA0F-C0C54C8939F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A4A2F0-05CC-BD72-2EAF-26BDB05FDFF4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da-DK"/>
              <a:t>Date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35623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84" userDrawn="1">
          <p15:clr>
            <a:srgbClr val="F26B43"/>
          </p15:clr>
        </p15:guide>
        <p15:guide id="2" pos="2660" userDrawn="1">
          <p15:clr>
            <a:srgbClr val="F26B43"/>
          </p15:clr>
        </p15:guide>
        <p15:guide id="3" pos="2335" userDrawn="1">
          <p15:clr>
            <a:srgbClr val="F26B43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953C3-F3F7-4638-96F8-7CF20CB55E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7650" y="980727"/>
            <a:ext cx="3740400" cy="418115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dirty="0"/>
              <a:t>Click to add title one line</a:t>
            </a:r>
            <a:endParaRPr lang="en-GB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CC0DB591-4602-46B3-B1C3-1E64148AB9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650" y="4407150"/>
            <a:ext cx="3740400" cy="1844425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68416079-1CFC-426F-A6ED-5AB355FC545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222750" y="979200"/>
            <a:ext cx="3740400" cy="417767"/>
          </a:xfrm>
        </p:spPr>
        <p:txBody>
          <a:bodyPr anchor="b" anchorCtr="0"/>
          <a:lstStyle>
            <a:lvl1pPr marL="0" indent="0">
              <a:buNone/>
              <a:defRPr sz="2400" b="1"/>
            </a:lvl1pPr>
            <a:lvl2pPr marL="0" indent="0">
              <a:buNone/>
              <a:defRPr sz="2400" b="1"/>
            </a:lvl2pPr>
            <a:lvl3pPr marL="0" indent="0">
              <a:buNone/>
              <a:defRPr sz="2400" b="1"/>
            </a:lvl3pPr>
            <a:lvl4pPr marL="0" indent="0">
              <a:buNone/>
              <a:defRPr sz="2400" b="1"/>
            </a:lvl4pPr>
            <a:lvl5pPr marL="0" indent="0">
              <a:buNone/>
              <a:defRPr sz="2400" b="1"/>
            </a:lvl5pPr>
          </a:lstStyle>
          <a:p>
            <a:pPr lvl="0"/>
            <a:r>
              <a:rPr lang="en-US" dirty="0"/>
              <a:t>Click to add title one line</a:t>
            </a:r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D358873C-68BF-4E89-B536-B3248F2B25FE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222750" y="4406899"/>
            <a:ext cx="3740401" cy="1844675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69A0E900-1FE2-4CC1-B435-93F3A118935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197850" y="979200"/>
            <a:ext cx="3740400" cy="417767"/>
          </a:xfrm>
        </p:spPr>
        <p:txBody>
          <a:bodyPr anchor="b" anchorCtr="0"/>
          <a:lstStyle>
            <a:lvl1pPr marL="0" indent="0">
              <a:buNone/>
              <a:defRPr sz="2400" b="1"/>
            </a:lvl1pPr>
            <a:lvl2pPr marL="0" indent="0">
              <a:buNone/>
              <a:defRPr sz="2400" b="1"/>
            </a:lvl2pPr>
            <a:lvl3pPr marL="0" indent="0">
              <a:buNone/>
              <a:defRPr sz="2400" b="1"/>
            </a:lvl3pPr>
            <a:lvl4pPr marL="0" indent="0">
              <a:buNone/>
              <a:defRPr sz="2400" b="1"/>
            </a:lvl4pPr>
            <a:lvl5pPr marL="0" indent="0">
              <a:buNone/>
              <a:defRPr sz="2400" b="1"/>
            </a:lvl5pPr>
          </a:lstStyle>
          <a:p>
            <a:pPr lvl="0"/>
            <a:r>
              <a:rPr lang="en-US" dirty="0"/>
              <a:t>Click to add title one line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E094886A-F110-4851-B1DA-8DFC40D509F8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97850" y="4406899"/>
            <a:ext cx="3740400" cy="1844675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1B02311-54A6-4455-B615-BBCA0DA742E4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247650" y="1546282"/>
            <a:ext cx="3740400" cy="26640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en-GB" dirty="0"/>
              <a:t>Click the placeholder and paste image via Skyfish icon</a:t>
            </a:r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710A5827-3485-49A0-81F0-FF89EE34B804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4223149" y="1548581"/>
            <a:ext cx="3740400" cy="26640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en-GB" dirty="0"/>
              <a:t>Click the placeholder and paste image via Skyfish icon</a:t>
            </a:r>
          </a:p>
        </p:txBody>
      </p:sp>
      <p:sp>
        <p:nvSpPr>
          <p:cNvPr id="14" name="Picture Placeholder 8">
            <a:extLst>
              <a:ext uri="{FF2B5EF4-FFF2-40B4-BE49-F238E27FC236}">
                <a16:creationId xmlns:a16="http://schemas.microsoft.com/office/drawing/2014/main" id="{E27B0558-FCB8-4A55-9BA9-182DFF0387F4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8198648" y="1546282"/>
            <a:ext cx="3740400" cy="26640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en-GB" dirty="0"/>
              <a:t>Click the placeholder and paste image via Skyfish icon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346B4F-F02C-40EC-9B70-932B18214C6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GB"/>
              <a:t>Title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7EB69-BB5A-407E-BF0A-1CB9B24506D8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03EA872-A674-449B-A120-B97244F8E91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7FD562-C942-35C5-7D0D-385A66B6BC5A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r>
              <a:rPr lang="da-DK"/>
              <a:t>Date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3740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156">
          <p15:clr>
            <a:srgbClr val="F26B43"/>
          </p15:clr>
        </p15:guide>
        <p15:guide id="2" pos="7522" userDrawn="1">
          <p15:clr>
            <a:srgbClr val="F26B43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297DEAA-3B7B-49C7-8C28-3F21F36A9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1F74546-9D06-4CF7-806D-E04B043BF5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Title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F53AB3-8AAF-469F-AD3F-AE5E1A39D7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64AFAB-198F-4969-6DA5-846B1D959C60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a-DK"/>
              <a:t>Date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455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117" userDrawn="1">
          <p15:clr>
            <a:srgbClr val="F26B43"/>
          </p15:clr>
        </p15:guide>
        <p15:guide id="2" pos="6984" userDrawn="1">
          <p15:clr>
            <a:srgbClr val="F26B43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ogo og foo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E75ABF-082F-4A38-B952-09157E37A8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A39F3A-7714-4FD6-9132-D60FFA220D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62CE95-4F12-D4A0-AAC9-34618B004C8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a-DK"/>
              <a:t>Date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264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Logo color">
            <a:extLst>
              <a:ext uri="{FF2B5EF4-FFF2-40B4-BE49-F238E27FC236}">
                <a16:creationId xmlns:a16="http://schemas.microsoft.com/office/drawing/2014/main" id="{ADC92552-7939-46C1-AAFE-B97F51EBFFE9}"/>
              </a:ext>
            </a:extLst>
          </p:cNvPr>
          <p:cNvSpPr>
            <a:spLocks noChangeAspect="1"/>
          </p:cNvSpPr>
          <p:nvPr userDrawn="1">
            <p:custDataLst>
              <p:tags r:id="rId13"/>
            </p:custDataLst>
          </p:nvPr>
        </p:nvSpPr>
        <p:spPr bwMode="auto">
          <a:xfrm>
            <a:off x="252000" y="252000"/>
            <a:ext cx="419611" cy="612000"/>
          </a:xfrm>
          <a:custGeom>
            <a:avLst/>
            <a:gdLst>
              <a:gd name="connsiteX0" fmla="*/ 1050029 w 4933949"/>
              <a:gd name="connsiteY0" fmla="*/ 6094413 h 7196138"/>
              <a:gd name="connsiteX1" fmla="*/ 3883920 w 4933949"/>
              <a:gd name="connsiteY1" fmla="*/ 6094413 h 7196138"/>
              <a:gd name="connsiteX2" fmla="*/ 4933949 w 4933949"/>
              <a:gd name="connsiteY2" fmla="*/ 6645934 h 7196138"/>
              <a:gd name="connsiteX3" fmla="*/ 3883920 w 4933949"/>
              <a:gd name="connsiteY3" fmla="*/ 7196138 h 7196138"/>
              <a:gd name="connsiteX4" fmla="*/ 1050029 w 4933949"/>
              <a:gd name="connsiteY4" fmla="*/ 7196138 h 7196138"/>
              <a:gd name="connsiteX5" fmla="*/ 0 w 4933949"/>
              <a:gd name="connsiteY5" fmla="*/ 6645934 h 7196138"/>
              <a:gd name="connsiteX6" fmla="*/ 1050029 w 4933949"/>
              <a:gd name="connsiteY6" fmla="*/ 6094413 h 7196138"/>
              <a:gd name="connsiteX7" fmla="*/ 1050029 w 4933949"/>
              <a:gd name="connsiteY7" fmla="*/ 4730750 h 7196138"/>
              <a:gd name="connsiteX8" fmla="*/ 3883920 w 4933949"/>
              <a:gd name="connsiteY8" fmla="*/ 4730750 h 7196138"/>
              <a:gd name="connsiteX9" fmla="*/ 4933949 w 4933949"/>
              <a:gd name="connsiteY9" fmla="*/ 5283066 h 7196138"/>
              <a:gd name="connsiteX10" fmla="*/ 3883920 w 4933949"/>
              <a:gd name="connsiteY10" fmla="*/ 5834063 h 7196138"/>
              <a:gd name="connsiteX11" fmla="*/ 1050029 w 4933949"/>
              <a:gd name="connsiteY11" fmla="*/ 5834063 h 7196138"/>
              <a:gd name="connsiteX12" fmla="*/ 0 w 4933949"/>
              <a:gd name="connsiteY12" fmla="*/ 5283066 h 7196138"/>
              <a:gd name="connsiteX13" fmla="*/ 1050029 w 4933949"/>
              <a:gd name="connsiteY13" fmla="*/ 4730750 h 7196138"/>
              <a:gd name="connsiteX14" fmla="*/ 1050029 w 4933949"/>
              <a:gd name="connsiteY14" fmla="*/ 3368675 h 7196138"/>
              <a:gd name="connsiteX15" fmla="*/ 3883920 w 4933949"/>
              <a:gd name="connsiteY15" fmla="*/ 3368675 h 7196138"/>
              <a:gd name="connsiteX16" fmla="*/ 4933949 w 4933949"/>
              <a:gd name="connsiteY16" fmla="*/ 3920991 h 7196138"/>
              <a:gd name="connsiteX17" fmla="*/ 3883920 w 4933949"/>
              <a:gd name="connsiteY17" fmla="*/ 4471988 h 7196138"/>
              <a:gd name="connsiteX18" fmla="*/ 1050029 w 4933949"/>
              <a:gd name="connsiteY18" fmla="*/ 4471988 h 7196138"/>
              <a:gd name="connsiteX19" fmla="*/ 0 w 4933949"/>
              <a:gd name="connsiteY19" fmla="*/ 3920991 h 7196138"/>
              <a:gd name="connsiteX20" fmla="*/ 1050029 w 4933949"/>
              <a:gd name="connsiteY20" fmla="*/ 3368675 h 7196138"/>
              <a:gd name="connsiteX21" fmla="*/ 678543 w 4933949"/>
              <a:gd name="connsiteY21" fmla="*/ 305710 h 7196138"/>
              <a:gd name="connsiteX22" fmla="*/ 678543 w 4933949"/>
              <a:gd name="connsiteY22" fmla="*/ 2307316 h 7196138"/>
              <a:gd name="connsiteX23" fmla="*/ 909109 w 4933949"/>
              <a:gd name="connsiteY23" fmla="*/ 2307316 h 7196138"/>
              <a:gd name="connsiteX24" fmla="*/ 1119911 w 4933949"/>
              <a:gd name="connsiteY24" fmla="*/ 2234842 h 7196138"/>
              <a:gd name="connsiteX25" fmla="*/ 1198962 w 4933949"/>
              <a:gd name="connsiteY25" fmla="*/ 1615517 h 7196138"/>
              <a:gd name="connsiteX26" fmla="*/ 1198962 w 4933949"/>
              <a:gd name="connsiteY26" fmla="*/ 996191 h 7196138"/>
              <a:gd name="connsiteX27" fmla="*/ 1119911 w 4933949"/>
              <a:gd name="connsiteY27" fmla="*/ 378184 h 7196138"/>
              <a:gd name="connsiteX28" fmla="*/ 909109 w 4933949"/>
              <a:gd name="connsiteY28" fmla="*/ 305710 h 7196138"/>
              <a:gd name="connsiteX29" fmla="*/ 678543 w 4933949"/>
              <a:gd name="connsiteY29" fmla="*/ 305710 h 7196138"/>
              <a:gd name="connsiteX30" fmla="*/ 1842869 w 4933949"/>
              <a:gd name="connsiteY30" fmla="*/ 0 h 7196138"/>
              <a:gd name="connsiteX31" fmla="*/ 3073618 w 4933949"/>
              <a:gd name="connsiteY31" fmla="*/ 0 h 7196138"/>
              <a:gd name="connsiteX32" fmla="*/ 3114467 w 4933949"/>
              <a:gd name="connsiteY32" fmla="*/ 14495 h 7196138"/>
              <a:gd name="connsiteX33" fmla="*/ 3128962 w 4933949"/>
              <a:gd name="connsiteY33" fmla="*/ 54027 h 7196138"/>
              <a:gd name="connsiteX34" fmla="*/ 3128962 w 4933949"/>
              <a:gd name="connsiteY34" fmla="*/ 275402 h 7196138"/>
              <a:gd name="connsiteX35" fmla="*/ 3114467 w 4933949"/>
              <a:gd name="connsiteY35" fmla="*/ 314934 h 7196138"/>
              <a:gd name="connsiteX36" fmla="*/ 3073618 w 4933949"/>
              <a:gd name="connsiteY36" fmla="*/ 329429 h 7196138"/>
              <a:gd name="connsiteX37" fmla="*/ 2679620 w 4933949"/>
              <a:gd name="connsiteY37" fmla="*/ 329429 h 7196138"/>
              <a:gd name="connsiteX38" fmla="*/ 2679620 w 4933949"/>
              <a:gd name="connsiteY38" fmla="*/ 2558999 h 7196138"/>
              <a:gd name="connsiteX39" fmla="*/ 2665125 w 4933949"/>
              <a:gd name="connsiteY39" fmla="*/ 2598530 h 7196138"/>
              <a:gd name="connsiteX40" fmla="*/ 2625594 w 4933949"/>
              <a:gd name="connsiteY40" fmla="*/ 2613025 h 7196138"/>
              <a:gd name="connsiteX41" fmla="*/ 2290893 w 4933949"/>
              <a:gd name="connsiteY41" fmla="*/ 2613025 h 7196138"/>
              <a:gd name="connsiteX42" fmla="*/ 2250044 w 4933949"/>
              <a:gd name="connsiteY42" fmla="*/ 2598530 h 7196138"/>
              <a:gd name="connsiteX43" fmla="*/ 2235549 w 4933949"/>
              <a:gd name="connsiteY43" fmla="*/ 2558999 h 7196138"/>
              <a:gd name="connsiteX44" fmla="*/ 2235549 w 4933949"/>
              <a:gd name="connsiteY44" fmla="*/ 329429 h 7196138"/>
              <a:gd name="connsiteX45" fmla="*/ 1842869 w 4933949"/>
              <a:gd name="connsiteY45" fmla="*/ 329429 h 7196138"/>
              <a:gd name="connsiteX46" fmla="*/ 1802020 w 4933949"/>
              <a:gd name="connsiteY46" fmla="*/ 314934 h 7196138"/>
              <a:gd name="connsiteX47" fmla="*/ 1787525 w 4933949"/>
              <a:gd name="connsiteY47" fmla="*/ 275402 h 7196138"/>
              <a:gd name="connsiteX48" fmla="*/ 1787525 w 4933949"/>
              <a:gd name="connsiteY48" fmla="*/ 54027 h 7196138"/>
              <a:gd name="connsiteX49" fmla="*/ 1802020 w 4933949"/>
              <a:gd name="connsiteY49" fmla="*/ 14495 h 7196138"/>
              <a:gd name="connsiteX50" fmla="*/ 1842869 w 4933949"/>
              <a:gd name="connsiteY50" fmla="*/ 0 h 7196138"/>
              <a:gd name="connsiteX51" fmla="*/ 317544 w 4933949"/>
              <a:gd name="connsiteY51" fmla="*/ 0 h 7196138"/>
              <a:gd name="connsiteX52" fmla="*/ 972349 w 4933949"/>
              <a:gd name="connsiteY52" fmla="*/ 0 h 7196138"/>
              <a:gd name="connsiteX53" fmla="*/ 1476958 w 4933949"/>
              <a:gd name="connsiteY53" fmla="*/ 179209 h 7196138"/>
              <a:gd name="connsiteX54" fmla="*/ 1619250 w 4933949"/>
              <a:gd name="connsiteY54" fmla="*/ 1025181 h 7196138"/>
              <a:gd name="connsiteX55" fmla="*/ 1619250 w 4933949"/>
              <a:gd name="connsiteY55" fmla="*/ 1587845 h 7196138"/>
              <a:gd name="connsiteX56" fmla="*/ 1476958 w 4933949"/>
              <a:gd name="connsiteY56" fmla="*/ 2433816 h 7196138"/>
              <a:gd name="connsiteX57" fmla="*/ 972349 w 4933949"/>
              <a:gd name="connsiteY57" fmla="*/ 2613025 h 7196138"/>
              <a:gd name="connsiteX58" fmla="*/ 317544 w 4933949"/>
              <a:gd name="connsiteY58" fmla="*/ 2613025 h 7196138"/>
              <a:gd name="connsiteX59" fmla="*/ 278018 w 4933949"/>
              <a:gd name="connsiteY59" fmla="*/ 2598530 h 7196138"/>
              <a:gd name="connsiteX60" fmla="*/ 263525 w 4933949"/>
              <a:gd name="connsiteY60" fmla="*/ 2558999 h 7196138"/>
              <a:gd name="connsiteX61" fmla="*/ 263525 w 4933949"/>
              <a:gd name="connsiteY61" fmla="*/ 54027 h 7196138"/>
              <a:gd name="connsiteX62" fmla="*/ 278018 w 4933949"/>
              <a:gd name="connsiteY62" fmla="*/ 14495 h 7196138"/>
              <a:gd name="connsiteX63" fmla="*/ 317544 w 4933949"/>
              <a:gd name="connsiteY63" fmla="*/ 0 h 7196138"/>
              <a:gd name="connsiteX64" fmla="*/ 3359213 w 4933949"/>
              <a:gd name="connsiteY64" fmla="*/ 0 h 7196138"/>
              <a:gd name="connsiteX65" fmla="*/ 3664991 w 4933949"/>
              <a:gd name="connsiteY65" fmla="*/ 0 h 7196138"/>
              <a:gd name="connsiteX66" fmla="*/ 3705850 w 4933949"/>
              <a:gd name="connsiteY66" fmla="*/ 14497 h 7196138"/>
              <a:gd name="connsiteX67" fmla="*/ 3720348 w 4933949"/>
              <a:gd name="connsiteY67" fmla="*/ 54035 h 7196138"/>
              <a:gd name="connsiteX68" fmla="*/ 3720348 w 4933949"/>
              <a:gd name="connsiteY68" fmla="*/ 1903062 h 7196138"/>
              <a:gd name="connsiteX69" fmla="*/ 3798111 w 4933949"/>
              <a:gd name="connsiteY69" fmla="*/ 2279984 h 7196138"/>
              <a:gd name="connsiteX70" fmla="*/ 3976042 w 4933949"/>
              <a:gd name="connsiteY70" fmla="*/ 2349833 h 7196138"/>
              <a:gd name="connsiteX71" fmla="*/ 4163200 w 4933949"/>
              <a:gd name="connsiteY71" fmla="*/ 2279984 h 7196138"/>
              <a:gd name="connsiteX72" fmla="*/ 4240963 w 4933949"/>
              <a:gd name="connsiteY72" fmla="*/ 1903062 h 7196138"/>
              <a:gd name="connsiteX73" fmla="*/ 4240963 w 4933949"/>
              <a:gd name="connsiteY73" fmla="*/ 54035 h 7196138"/>
              <a:gd name="connsiteX74" fmla="*/ 4255461 w 4933949"/>
              <a:gd name="connsiteY74" fmla="*/ 14497 h 7196138"/>
              <a:gd name="connsiteX75" fmla="*/ 4295001 w 4933949"/>
              <a:gd name="connsiteY75" fmla="*/ 0 h 7196138"/>
              <a:gd name="connsiteX76" fmla="*/ 4602098 w 4933949"/>
              <a:gd name="connsiteY76" fmla="*/ 0 h 7196138"/>
              <a:gd name="connsiteX77" fmla="*/ 4641638 w 4933949"/>
              <a:gd name="connsiteY77" fmla="*/ 14497 h 7196138"/>
              <a:gd name="connsiteX78" fmla="*/ 4656136 w 4933949"/>
              <a:gd name="connsiteY78" fmla="*/ 54035 h 7196138"/>
              <a:gd name="connsiteX79" fmla="*/ 4656136 w 4933949"/>
              <a:gd name="connsiteY79" fmla="*/ 1904380 h 7196138"/>
              <a:gd name="connsiteX80" fmla="*/ 4507201 w 4933949"/>
              <a:gd name="connsiteY80" fmla="*/ 2459220 h 7196138"/>
              <a:gd name="connsiteX81" fmla="*/ 3981314 w 4933949"/>
              <a:gd name="connsiteY81" fmla="*/ 2646363 h 7196138"/>
              <a:gd name="connsiteX82" fmla="*/ 3447519 w 4933949"/>
              <a:gd name="connsiteY82" fmla="*/ 2459220 h 7196138"/>
              <a:gd name="connsiteX83" fmla="*/ 3305174 w 4933949"/>
              <a:gd name="connsiteY83" fmla="*/ 1904380 h 7196138"/>
              <a:gd name="connsiteX84" fmla="*/ 3305174 w 4933949"/>
              <a:gd name="connsiteY84" fmla="*/ 54035 h 7196138"/>
              <a:gd name="connsiteX85" fmla="*/ 3318354 w 4933949"/>
              <a:gd name="connsiteY85" fmla="*/ 14497 h 7196138"/>
              <a:gd name="connsiteX86" fmla="*/ 3359213 w 4933949"/>
              <a:gd name="connsiteY86" fmla="*/ 0 h 7196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4933949" h="7196138">
                <a:moveTo>
                  <a:pt x="1050029" y="6094413"/>
                </a:moveTo>
                <a:cubicBezTo>
                  <a:pt x="2409664" y="6623557"/>
                  <a:pt x="2524285" y="6623557"/>
                  <a:pt x="3883920" y="6094413"/>
                </a:cubicBezTo>
                <a:cubicBezTo>
                  <a:pt x="3883920" y="6094413"/>
                  <a:pt x="3883920" y="6094413"/>
                  <a:pt x="4933949" y="6645934"/>
                </a:cubicBezTo>
                <a:cubicBezTo>
                  <a:pt x="4933949" y="6645934"/>
                  <a:pt x="4933949" y="6645934"/>
                  <a:pt x="3883920" y="7196138"/>
                </a:cubicBezTo>
                <a:cubicBezTo>
                  <a:pt x="2524285" y="6668311"/>
                  <a:pt x="2409664" y="6668311"/>
                  <a:pt x="1050029" y="7196138"/>
                </a:cubicBezTo>
                <a:cubicBezTo>
                  <a:pt x="1050029" y="7196138"/>
                  <a:pt x="1050029" y="7196138"/>
                  <a:pt x="0" y="6645934"/>
                </a:cubicBezTo>
                <a:cubicBezTo>
                  <a:pt x="0" y="6645934"/>
                  <a:pt x="0" y="6645934"/>
                  <a:pt x="1050029" y="6094413"/>
                </a:cubicBezTo>
                <a:close/>
                <a:moveTo>
                  <a:pt x="1050029" y="4730750"/>
                </a:moveTo>
                <a:cubicBezTo>
                  <a:pt x="2409664" y="5260657"/>
                  <a:pt x="2524285" y="5260657"/>
                  <a:pt x="3883920" y="4730750"/>
                </a:cubicBezTo>
                <a:cubicBezTo>
                  <a:pt x="3883920" y="4730750"/>
                  <a:pt x="3883920" y="4730750"/>
                  <a:pt x="4933949" y="5283066"/>
                </a:cubicBezTo>
                <a:cubicBezTo>
                  <a:pt x="4933949" y="5283066"/>
                  <a:pt x="4933949" y="5283066"/>
                  <a:pt x="3883920" y="5834063"/>
                </a:cubicBezTo>
                <a:cubicBezTo>
                  <a:pt x="2524285" y="5305475"/>
                  <a:pt x="2409664" y="5305475"/>
                  <a:pt x="1050029" y="5834063"/>
                </a:cubicBezTo>
                <a:cubicBezTo>
                  <a:pt x="1050029" y="5834063"/>
                  <a:pt x="1050029" y="5834063"/>
                  <a:pt x="0" y="5283066"/>
                </a:cubicBezTo>
                <a:cubicBezTo>
                  <a:pt x="0" y="5283066"/>
                  <a:pt x="0" y="5283066"/>
                  <a:pt x="1050029" y="4730750"/>
                </a:cubicBezTo>
                <a:close/>
                <a:moveTo>
                  <a:pt x="1050029" y="3368675"/>
                </a:moveTo>
                <a:cubicBezTo>
                  <a:pt x="2409664" y="3898582"/>
                  <a:pt x="2524285" y="3898582"/>
                  <a:pt x="3883920" y="3368675"/>
                </a:cubicBezTo>
                <a:cubicBezTo>
                  <a:pt x="3883920" y="3368675"/>
                  <a:pt x="3883920" y="3368675"/>
                  <a:pt x="4933949" y="3920991"/>
                </a:cubicBezTo>
                <a:cubicBezTo>
                  <a:pt x="4933949" y="3920991"/>
                  <a:pt x="4933949" y="3920991"/>
                  <a:pt x="3883920" y="4471988"/>
                </a:cubicBezTo>
                <a:cubicBezTo>
                  <a:pt x="2524285" y="3943400"/>
                  <a:pt x="2409664" y="3943400"/>
                  <a:pt x="1050029" y="4471988"/>
                </a:cubicBezTo>
                <a:cubicBezTo>
                  <a:pt x="1050029" y="4471988"/>
                  <a:pt x="1050029" y="4471988"/>
                  <a:pt x="0" y="3920991"/>
                </a:cubicBezTo>
                <a:cubicBezTo>
                  <a:pt x="0" y="3920991"/>
                  <a:pt x="0" y="3920991"/>
                  <a:pt x="1050029" y="3368675"/>
                </a:cubicBezTo>
                <a:close/>
                <a:moveTo>
                  <a:pt x="678543" y="305710"/>
                </a:moveTo>
                <a:lnTo>
                  <a:pt x="678543" y="2307316"/>
                </a:lnTo>
                <a:cubicBezTo>
                  <a:pt x="678543" y="2307316"/>
                  <a:pt x="678543" y="2307316"/>
                  <a:pt x="909109" y="2307316"/>
                </a:cubicBezTo>
                <a:cubicBezTo>
                  <a:pt x="1011875" y="2307316"/>
                  <a:pt x="1072481" y="2291503"/>
                  <a:pt x="1119911" y="2234842"/>
                </a:cubicBezTo>
                <a:cubicBezTo>
                  <a:pt x="1192375" y="2147873"/>
                  <a:pt x="1198962" y="1971299"/>
                  <a:pt x="1198962" y="1615517"/>
                </a:cubicBezTo>
                <a:cubicBezTo>
                  <a:pt x="1198962" y="1615517"/>
                  <a:pt x="1198962" y="1615517"/>
                  <a:pt x="1198962" y="996191"/>
                </a:cubicBezTo>
                <a:cubicBezTo>
                  <a:pt x="1198962" y="641727"/>
                  <a:pt x="1192375" y="465153"/>
                  <a:pt x="1119911" y="378184"/>
                </a:cubicBezTo>
                <a:cubicBezTo>
                  <a:pt x="1072481" y="321522"/>
                  <a:pt x="1011875" y="305710"/>
                  <a:pt x="909109" y="305710"/>
                </a:cubicBezTo>
                <a:cubicBezTo>
                  <a:pt x="909109" y="305710"/>
                  <a:pt x="909109" y="305710"/>
                  <a:pt x="678543" y="305710"/>
                </a:cubicBezTo>
                <a:close/>
                <a:moveTo>
                  <a:pt x="1842869" y="0"/>
                </a:moveTo>
                <a:cubicBezTo>
                  <a:pt x="1842869" y="0"/>
                  <a:pt x="1842869" y="0"/>
                  <a:pt x="3073618" y="0"/>
                </a:cubicBezTo>
                <a:cubicBezTo>
                  <a:pt x="3093384" y="0"/>
                  <a:pt x="3105243" y="5271"/>
                  <a:pt x="3114467" y="14495"/>
                </a:cubicBezTo>
                <a:cubicBezTo>
                  <a:pt x="3122374" y="22401"/>
                  <a:pt x="3128962" y="34261"/>
                  <a:pt x="3128962" y="54027"/>
                </a:cubicBezTo>
                <a:cubicBezTo>
                  <a:pt x="3128962" y="54027"/>
                  <a:pt x="3128962" y="54027"/>
                  <a:pt x="3128962" y="275402"/>
                </a:cubicBezTo>
                <a:cubicBezTo>
                  <a:pt x="3128962" y="295168"/>
                  <a:pt x="3122374" y="307028"/>
                  <a:pt x="3114467" y="314934"/>
                </a:cubicBezTo>
                <a:cubicBezTo>
                  <a:pt x="3105243" y="324158"/>
                  <a:pt x="3093384" y="329429"/>
                  <a:pt x="3073618" y="329429"/>
                </a:cubicBezTo>
                <a:cubicBezTo>
                  <a:pt x="3073618" y="329429"/>
                  <a:pt x="3073618" y="329429"/>
                  <a:pt x="2679620" y="329429"/>
                </a:cubicBezTo>
                <a:cubicBezTo>
                  <a:pt x="2679620" y="329429"/>
                  <a:pt x="2679620" y="329429"/>
                  <a:pt x="2679620" y="2558999"/>
                </a:cubicBezTo>
                <a:cubicBezTo>
                  <a:pt x="2679620" y="2578765"/>
                  <a:pt x="2674349" y="2590624"/>
                  <a:pt x="2665125" y="2598530"/>
                </a:cubicBezTo>
                <a:cubicBezTo>
                  <a:pt x="2657219" y="2607755"/>
                  <a:pt x="2645360" y="2613025"/>
                  <a:pt x="2625594" y="2613025"/>
                </a:cubicBezTo>
                <a:cubicBezTo>
                  <a:pt x="2625594" y="2613025"/>
                  <a:pt x="2625594" y="2613025"/>
                  <a:pt x="2290893" y="2613025"/>
                </a:cubicBezTo>
                <a:cubicBezTo>
                  <a:pt x="2271128" y="2613025"/>
                  <a:pt x="2259268" y="2607755"/>
                  <a:pt x="2250044" y="2598530"/>
                </a:cubicBezTo>
                <a:cubicBezTo>
                  <a:pt x="2240820" y="2590624"/>
                  <a:pt x="2235549" y="2578765"/>
                  <a:pt x="2235549" y="2558999"/>
                </a:cubicBezTo>
                <a:cubicBezTo>
                  <a:pt x="2235549" y="2558999"/>
                  <a:pt x="2235549" y="2558999"/>
                  <a:pt x="2235549" y="329429"/>
                </a:cubicBezTo>
                <a:cubicBezTo>
                  <a:pt x="2235549" y="329429"/>
                  <a:pt x="2235549" y="329429"/>
                  <a:pt x="1842869" y="329429"/>
                </a:cubicBezTo>
                <a:cubicBezTo>
                  <a:pt x="1823104" y="329429"/>
                  <a:pt x="1811244" y="324158"/>
                  <a:pt x="1802020" y="314934"/>
                </a:cubicBezTo>
                <a:cubicBezTo>
                  <a:pt x="1792796" y="307028"/>
                  <a:pt x="1787525" y="295168"/>
                  <a:pt x="1787525" y="275402"/>
                </a:cubicBezTo>
                <a:cubicBezTo>
                  <a:pt x="1787525" y="275402"/>
                  <a:pt x="1787525" y="275402"/>
                  <a:pt x="1787525" y="54027"/>
                </a:cubicBezTo>
                <a:cubicBezTo>
                  <a:pt x="1787525" y="34261"/>
                  <a:pt x="1792796" y="22401"/>
                  <a:pt x="1802020" y="14495"/>
                </a:cubicBezTo>
                <a:cubicBezTo>
                  <a:pt x="1811244" y="5271"/>
                  <a:pt x="1823104" y="0"/>
                  <a:pt x="1842869" y="0"/>
                </a:cubicBezTo>
                <a:close/>
                <a:moveTo>
                  <a:pt x="317544" y="0"/>
                </a:moveTo>
                <a:cubicBezTo>
                  <a:pt x="317544" y="0"/>
                  <a:pt x="317544" y="0"/>
                  <a:pt x="972349" y="0"/>
                </a:cubicBezTo>
                <a:cubicBezTo>
                  <a:pt x="1226630" y="0"/>
                  <a:pt x="1382097" y="57980"/>
                  <a:pt x="1476958" y="179209"/>
                </a:cubicBezTo>
                <a:cubicBezTo>
                  <a:pt x="1615298" y="345241"/>
                  <a:pt x="1619250" y="614055"/>
                  <a:pt x="1619250" y="1025181"/>
                </a:cubicBezTo>
                <a:cubicBezTo>
                  <a:pt x="1619250" y="1025181"/>
                  <a:pt x="1619250" y="1025181"/>
                  <a:pt x="1619250" y="1587845"/>
                </a:cubicBezTo>
                <a:cubicBezTo>
                  <a:pt x="1619250" y="1998971"/>
                  <a:pt x="1615298" y="2267784"/>
                  <a:pt x="1476958" y="2433816"/>
                </a:cubicBezTo>
                <a:cubicBezTo>
                  <a:pt x="1382097" y="2555046"/>
                  <a:pt x="1226630" y="2613025"/>
                  <a:pt x="972349" y="2613025"/>
                </a:cubicBezTo>
                <a:cubicBezTo>
                  <a:pt x="972349" y="2613025"/>
                  <a:pt x="972349" y="2613025"/>
                  <a:pt x="317544" y="2613025"/>
                </a:cubicBezTo>
                <a:cubicBezTo>
                  <a:pt x="297781" y="2613025"/>
                  <a:pt x="285923" y="2607755"/>
                  <a:pt x="278018" y="2598530"/>
                </a:cubicBezTo>
                <a:cubicBezTo>
                  <a:pt x="268795" y="2590624"/>
                  <a:pt x="263525" y="2578765"/>
                  <a:pt x="263525" y="2558999"/>
                </a:cubicBezTo>
                <a:cubicBezTo>
                  <a:pt x="263525" y="2558999"/>
                  <a:pt x="263525" y="2558999"/>
                  <a:pt x="263525" y="54027"/>
                </a:cubicBezTo>
                <a:cubicBezTo>
                  <a:pt x="263525" y="34261"/>
                  <a:pt x="268795" y="22401"/>
                  <a:pt x="278018" y="14495"/>
                </a:cubicBezTo>
                <a:cubicBezTo>
                  <a:pt x="285923" y="5271"/>
                  <a:pt x="297781" y="0"/>
                  <a:pt x="317544" y="0"/>
                </a:cubicBezTo>
                <a:close/>
                <a:moveTo>
                  <a:pt x="3359213" y="0"/>
                </a:moveTo>
                <a:cubicBezTo>
                  <a:pt x="3359213" y="0"/>
                  <a:pt x="3359213" y="0"/>
                  <a:pt x="3664991" y="0"/>
                </a:cubicBezTo>
                <a:cubicBezTo>
                  <a:pt x="3684762" y="0"/>
                  <a:pt x="3696624" y="5272"/>
                  <a:pt x="3705850" y="14497"/>
                </a:cubicBezTo>
                <a:cubicBezTo>
                  <a:pt x="3715076" y="22405"/>
                  <a:pt x="3720348" y="34266"/>
                  <a:pt x="3720348" y="54035"/>
                </a:cubicBezTo>
                <a:cubicBezTo>
                  <a:pt x="3720348" y="54035"/>
                  <a:pt x="3720348" y="54035"/>
                  <a:pt x="3720348" y="1903062"/>
                </a:cubicBezTo>
                <a:cubicBezTo>
                  <a:pt x="3720348" y="2103384"/>
                  <a:pt x="3738800" y="2214089"/>
                  <a:pt x="3798111" y="2279984"/>
                </a:cubicBezTo>
                <a:cubicBezTo>
                  <a:pt x="3841605" y="2328747"/>
                  <a:pt x="3899597" y="2349833"/>
                  <a:pt x="3976042" y="2349833"/>
                </a:cubicBezTo>
                <a:cubicBezTo>
                  <a:pt x="4060395" y="2349833"/>
                  <a:pt x="4121023" y="2326111"/>
                  <a:pt x="4163200" y="2279984"/>
                </a:cubicBezTo>
                <a:cubicBezTo>
                  <a:pt x="4226464" y="2211453"/>
                  <a:pt x="4240963" y="2096795"/>
                  <a:pt x="4240963" y="1903062"/>
                </a:cubicBezTo>
                <a:cubicBezTo>
                  <a:pt x="4240963" y="1903062"/>
                  <a:pt x="4240963" y="1903062"/>
                  <a:pt x="4240963" y="54035"/>
                </a:cubicBezTo>
                <a:cubicBezTo>
                  <a:pt x="4240963" y="34266"/>
                  <a:pt x="4246235" y="22405"/>
                  <a:pt x="4255461" y="14497"/>
                </a:cubicBezTo>
                <a:cubicBezTo>
                  <a:pt x="4263369" y="5272"/>
                  <a:pt x="4276549" y="0"/>
                  <a:pt x="4295001" y="0"/>
                </a:cubicBezTo>
                <a:cubicBezTo>
                  <a:pt x="4295001" y="0"/>
                  <a:pt x="4295001" y="0"/>
                  <a:pt x="4602098" y="0"/>
                </a:cubicBezTo>
                <a:cubicBezTo>
                  <a:pt x="4621868" y="0"/>
                  <a:pt x="4633730" y="5272"/>
                  <a:pt x="4641638" y="14497"/>
                </a:cubicBezTo>
                <a:cubicBezTo>
                  <a:pt x="4650864" y="22405"/>
                  <a:pt x="4656136" y="34266"/>
                  <a:pt x="4656136" y="54035"/>
                </a:cubicBezTo>
                <a:cubicBezTo>
                  <a:pt x="4656136" y="54035"/>
                  <a:pt x="4656136" y="54035"/>
                  <a:pt x="4656136" y="1904380"/>
                </a:cubicBezTo>
                <a:cubicBezTo>
                  <a:pt x="4656136" y="2153465"/>
                  <a:pt x="4627140" y="2319521"/>
                  <a:pt x="4507201" y="2459220"/>
                </a:cubicBezTo>
                <a:cubicBezTo>
                  <a:pt x="4405714" y="2577832"/>
                  <a:pt x="4239645" y="2646363"/>
                  <a:pt x="3981314" y="2646363"/>
                </a:cubicBezTo>
                <a:cubicBezTo>
                  <a:pt x="3726938" y="2646363"/>
                  <a:pt x="3559550" y="2581786"/>
                  <a:pt x="3447519" y="2459220"/>
                </a:cubicBezTo>
                <a:cubicBezTo>
                  <a:pt x="3340760" y="2341926"/>
                  <a:pt x="3305174" y="2173233"/>
                  <a:pt x="3305174" y="1904380"/>
                </a:cubicBezTo>
                <a:cubicBezTo>
                  <a:pt x="3305174" y="1904380"/>
                  <a:pt x="3305174" y="1904380"/>
                  <a:pt x="3305174" y="54035"/>
                </a:cubicBezTo>
                <a:cubicBezTo>
                  <a:pt x="3305174" y="34266"/>
                  <a:pt x="3310446" y="22405"/>
                  <a:pt x="3318354" y="14497"/>
                </a:cubicBezTo>
                <a:cubicBezTo>
                  <a:pt x="3327580" y="5272"/>
                  <a:pt x="3339442" y="0"/>
                  <a:pt x="3359213" y="0"/>
                </a:cubicBezTo>
                <a:close/>
              </a:path>
            </a:pathLst>
          </a:custGeom>
          <a:solidFill>
            <a:srgbClr val="79238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1" name="Bottom bar">
            <a:extLst>
              <a:ext uri="{FF2B5EF4-FFF2-40B4-BE49-F238E27FC236}">
                <a16:creationId xmlns:a16="http://schemas.microsoft.com/office/drawing/2014/main" id="{FFFFD011-0D94-46EE-B45C-787FE82C3B5E}"/>
              </a:ext>
            </a:extLst>
          </p:cNvPr>
          <p:cNvSpPr/>
          <p:nvPr userDrawn="1"/>
        </p:nvSpPr>
        <p:spPr bwMode="auto">
          <a:xfrm>
            <a:off x="0" y="6541200"/>
            <a:ext cx="12193200" cy="316800"/>
          </a:xfrm>
          <a:prstGeom prst="rect">
            <a:avLst/>
          </a:prstGeom>
          <a:solidFill>
            <a:srgbClr val="79238E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 err="1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  <p:sp>
        <p:nvSpPr>
          <p:cNvPr id="3" name="FLD_Presentation Title"/>
          <p:cNvSpPr>
            <a:spLocks noGrp="1"/>
          </p:cNvSpPr>
          <p:nvPr>
            <p:ph type="ftr" sz="quarter" idx="3"/>
          </p:nvPr>
        </p:nvSpPr>
        <p:spPr>
          <a:xfrm>
            <a:off x="5590800" y="6541200"/>
            <a:ext cx="5497200" cy="3168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spcBef>
                <a:spcPts val="0"/>
              </a:spcBef>
              <a:defRPr sz="700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SVV3 workshop | 29-31 May 2024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11506450" y="6541200"/>
            <a:ext cx="432600" cy="3168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700" b="1">
                <a:solidFill>
                  <a:schemeClr val="bg1"/>
                </a:solidFill>
                <a:latin typeface="+mj-lt"/>
              </a:defRPr>
            </a:lvl1pPr>
          </a:lstStyle>
          <a:p>
            <a:fld id="{103EA872-A674-449B-A120-B97244F8E91D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74726" y="426127"/>
            <a:ext cx="9312374" cy="972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da-DK" dirty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74726" y="1706328"/>
            <a:ext cx="9312374" cy="4545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3676" name="text" descr="{&quot;templafy&quot;:{&quot;type&quot;:&quot;text&quot;,&quot;binding&quot;:&quot;UserProfile.Offices.Workarea_{{DocumentLanguage}}&quot;}}" title="UserProfile.Offices.Workarea_{{DocumentLanguage}}"/>
          <p:cNvSpPr>
            <a:spLocks noChangeArrowheads="1"/>
          </p:cNvSpPr>
          <p:nvPr userDrawn="1"/>
        </p:nvSpPr>
        <p:spPr bwMode="auto">
          <a:xfrm>
            <a:off x="1774726" y="6541200"/>
            <a:ext cx="3397071" cy="316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/>
          <a:lstStyle/>
          <a:p>
            <a:pPr algn="l" eaLnBrk="0" hangingPunct="0">
              <a:spcBef>
                <a:spcPct val="0"/>
              </a:spcBef>
            </a:pPr>
            <a:r>
              <a:rPr lang="da-DK" sz="700" b="1" kern="12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Technical University of Denmark</a:t>
            </a:r>
            <a:endParaRPr lang="da-DK" sz="7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date" descr="{&quot;templafy&quot;:{&quot;type&quot;:&quot;date&quot;,&quot;binding&quot;:&quot;Form.Date&quot;,&quot;format&quot;:&quot;{{DateFormats.GeneralDate}}&quot;}}" title="Form.Date">
            <a:extLst>
              <a:ext uri="{FF2B5EF4-FFF2-40B4-BE49-F238E27FC236}">
                <a16:creationId xmlns:a16="http://schemas.microsoft.com/office/drawing/2014/main" id="{792B975C-625D-4095-8E1D-63F20A11B57C}"/>
              </a:ext>
            </a:extLst>
          </p:cNvPr>
          <p:cNvSpPr/>
          <p:nvPr userDrawn="1"/>
        </p:nvSpPr>
        <p:spPr bwMode="auto">
          <a:xfrm>
            <a:off x="251363" y="6541200"/>
            <a:ext cx="1104013" cy="316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7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  <a:ea typeface="ＭＳ Ｐゴシック" pitchFamily="-80" charset="-128"/>
            </a:endParaRPr>
          </a:p>
        </p:txBody>
      </p:sp>
      <p:sp>
        <p:nvSpPr>
          <p:cNvPr id="2" name="Top bar">
            <a:extLst>
              <a:ext uri="{FF2B5EF4-FFF2-40B4-BE49-F238E27FC236}">
                <a16:creationId xmlns:a16="http://schemas.microsoft.com/office/drawing/2014/main" id="{35912424-89BF-4A93-9096-3282916C71FE}"/>
              </a:ext>
            </a:extLst>
          </p:cNvPr>
          <p:cNvSpPr/>
          <p:nvPr userDrawn="1"/>
        </p:nvSpPr>
        <p:spPr bwMode="auto">
          <a:xfrm>
            <a:off x="0" y="0"/>
            <a:ext cx="12193200" cy="50400"/>
          </a:xfrm>
          <a:prstGeom prst="rect">
            <a:avLst/>
          </a:prstGeom>
          <a:solidFill>
            <a:srgbClr val="79238E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 err="1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498C49-6F56-292E-8610-924B874793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52000" y="6541200"/>
            <a:ext cx="1105200" cy="3168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a-DK" dirty="0"/>
              <a:t>30.5.2024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4702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71" r:id="rId2"/>
    <p:sldLayoutId id="2147483664" r:id="rId3"/>
    <p:sldLayoutId id="2147483677" r:id="rId4"/>
    <p:sldLayoutId id="2147483672" r:id="rId5"/>
    <p:sldLayoutId id="2147483673" r:id="rId6"/>
    <p:sldLayoutId id="2147483676" r:id="rId7"/>
    <p:sldLayoutId id="2147483666" r:id="rId8"/>
    <p:sldLayoutId id="2147483667" r:id="rId9"/>
    <p:sldLayoutId id="2147483668" r:id="rId10"/>
    <p:sldLayoutId id="2147483669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9pPr>
    </p:titleStyle>
    <p:bodyStyle>
      <a:lvl1pPr marL="198000" indent="-198000" algn="l" rtl="0" eaLnBrk="1" fontAlgn="base" hangingPunct="1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14000" indent="-19800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  <a:ea typeface="+mn-ea"/>
        </a:defRPr>
      </a:lvl2pPr>
      <a:lvl3pPr marL="615600" indent="-198000" algn="l" rtl="0" eaLnBrk="1" fontAlgn="base" hangingPunct="1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</a:defRPr>
      </a:lvl3pPr>
      <a:lvl4pPr marL="828000" indent="-19800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  <a:ea typeface="+mn-ea"/>
        </a:defRPr>
      </a:lvl4pPr>
      <a:lvl5pPr marL="1026000" indent="-198000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+mn-ea"/>
        </a:defRPr>
      </a:lvl5pPr>
      <a:lvl6pPr marL="1026000" indent="-198000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+mn-ea"/>
        </a:defRPr>
      </a:lvl6pPr>
      <a:lvl7pPr marL="1026000" indent="-198000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+mn-ea"/>
        </a:defRPr>
      </a:lvl7pPr>
      <a:lvl8pPr marL="1026000" indent="-198000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+mn-ea"/>
        </a:defRPr>
      </a:lvl8pPr>
      <a:lvl9pPr marL="1026000" indent="-198000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268" userDrawn="1">
          <p15:clr>
            <a:srgbClr val="F26B43"/>
          </p15:clr>
        </p15:guide>
        <p15:guide id="4" orient="horz" pos="881" userDrawn="1">
          <p15:clr>
            <a:srgbClr val="F26B43"/>
          </p15:clr>
        </p15:guide>
        <p15:guide id="5" orient="horz" pos="1074" userDrawn="1">
          <p15:clr>
            <a:srgbClr val="F26B43"/>
          </p15:clr>
        </p15:guide>
        <p15:guide id="6" orient="horz" pos="39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customXml" Target="../../customXml/item7.xml"/><Relationship Id="rId1" Type="http://schemas.openxmlformats.org/officeDocument/2006/relationships/customXml" Target="../../customXml/item6.xm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customXml" Target="../../customXml/item25.xml"/><Relationship Id="rId1" Type="http://schemas.openxmlformats.org/officeDocument/2006/relationships/customXml" Target="../../customXml/item24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0.png"/><Relationship Id="rId2" Type="http://schemas.openxmlformats.org/officeDocument/2006/relationships/customXml" Target="../../customXml/item27.xml"/><Relationship Id="rId1" Type="http://schemas.openxmlformats.org/officeDocument/2006/relationships/customXml" Target="../../customXml/item26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9.png"/><Relationship Id="rId2" Type="http://schemas.openxmlformats.org/officeDocument/2006/relationships/customXml" Target="../../customXml/item29.xml"/><Relationship Id="rId1" Type="http://schemas.openxmlformats.org/officeDocument/2006/relationships/customXml" Target="../../customXml/item28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customXml" Target="../../customXml/item31.xml"/><Relationship Id="rId1" Type="http://schemas.openxmlformats.org/officeDocument/2006/relationships/customXml" Target="../../customXml/item30.xml"/><Relationship Id="rId4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customXml" Target="../../customXml/item33.xml"/><Relationship Id="rId1" Type="http://schemas.openxmlformats.org/officeDocument/2006/relationships/customXml" Target="../../customXml/item3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customXml" Target="../../customXml/item35.xml"/><Relationship Id="rId1" Type="http://schemas.openxmlformats.org/officeDocument/2006/relationships/customXml" Target="../../customXml/item34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9.png"/><Relationship Id="rId2" Type="http://schemas.openxmlformats.org/officeDocument/2006/relationships/customXml" Target="../../customXml/item37.xml"/><Relationship Id="rId1" Type="http://schemas.openxmlformats.org/officeDocument/2006/relationships/customXml" Target="../../customXml/item36.xml"/><Relationship Id="rId6" Type="http://schemas.openxmlformats.org/officeDocument/2006/relationships/image" Target="../media/image30.png"/><Relationship Id="rId5" Type="http://schemas.openxmlformats.org/officeDocument/2006/relationships/image" Target="../media/image24.png"/><Relationship Id="rId4" Type="http://schemas.openxmlformats.org/officeDocument/2006/relationships/image" Target="../media/image3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customXml" Target="../../customXml/item39.xml"/><Relationship Id="rId1" Type="http://schemas.openxmlformats.org/officeDocument/2006/relationships/customXml" Target="../../customXml/item38.xml"/><Relationship Id="rId5" Type="http://schemas.openxmlformats.org/officeDocument/2006/relationships/image" Target="../media/image1.png"/><Relationship Id="rId4" Type="http://schemas.openxmlformats.org/officeDocument/2006/relationships/image" Target="../media/image3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customXml" Target="../../customXml/item9.xml"/><Relationship Id="rId1" Type="http://schemas.openxmlformats.org/officeDocument/2006/relationships/customXml" Target="../../customXml/item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customXml" Target="../../customXml/item11.xml"/><Relationship Id="rId1" Type="http://schemas.openxmlformats.org/officeDocument/2006/relationships/customXml" Target="../../customXml/item10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customXml" Target="../../customXml/item13.xml"/><Relationship Id="rId1" Type="http://schemas.openxmlformats.org/officeDocument/2006/relationships/customXml" Target="../../customXml/item1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customXml" Target="../../customXml/item15.xml"/><Relationship Id="rId1" Type="http://schemas.openxmlformats.org/officeDocument/2006/relationships/customXml" Target="../../customXml/item14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customXml" Target="../../customXml/item17.xml"/><Relationship Id="rId1" Type="http://schemas.openxmlformats.org/officeDocument/2006/relationships/customXml" Target="../../customXml/item1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customXml" Target="../../customXml/item19.xml"/><Relationship Id="rId1" Type="http://schemas.openxmlformats.org/officeDocument/2006/relationships/customXml" Target="../../customXml/item18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0.png"/><Relationship Id="rId2" Type="http://schemas.openxmlformats.org/officeDocument/2006/relationships/customXml" Target="../../customXml/item21.xml"/><Relationship Id="rId1" Type="http://schemas.openxmlformats.org/officeDocument/2006/relationships/customXml" Target="../../customXml/item20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customXml" Target="../../customXml/item23.xml"/><Relationship Id="rId1" Type="http://schemas.openxmlformats.org/officeDocument/2006/relationships/customXml" Target="../../customXml/item2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20772F9-F0FC-4258-943A-483E60A34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Title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013EF6E-BC23-40A0-80D4-1EBE64DCC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74D0D3-633D-52CF-E20B-AF56FD889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Date</a:t>
            </a:r>
            <a:endParaRPr lang="en-GB" dirty="0"/>
          </a:p>
        </p:txBody>
      </p:sp>
    </p:spTree>
    <p:custDataLst>
      <p:custData r:id="rId1"/>
      <p:custData r:id="rId2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2AA1A2F8-5ACA-4C54-BB52-D443EC003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Signals at probe #4</a:t>
            </a:r>
            <a:endParaRPr lang="uk-U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ontent Placeholder 20">
                <a:extLst>
                  <a:ext uri="{FF2B5EF4-FFF2-40B4-BE49-F238E27FC236}">
                    <a16:creationId xmlns:a16="http://schemas.microsoft.com/office/drawing/2014/main" id="{B99CA311-7A5E-48A9-A4E2-DE5BF82F6A4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da-DK" dirty="0"/>
                  <a:t>Monitor </a:t>
                </a:r>
                <a:r>
                  <a:rPr lang="da-DK" dirty="0" err="1"/>
                  <a:t>electron</a:t>
                </a:r>
                <a:r>
                  <a:rPr lang="da-DK" dirty="0"/>
                  <a:t>, </a:t>
                </a:r>
                <a:r>
                  <a:rPr lang="da-DK" dirty="0" err="1"/>
                  <a:t>atomic</a:t>
                </a:r>
                <a:r>
                  <a:rPr lang="da-DK" dirty="0"/>
                  <a:t>, </a:t>
                </a:r>
                <a:r>
                  <a:rPr lang="da-DK" dirty="0" err="1"/>
                  <a:t>molecular</a:t>
                </a:r>
                <a:r>
                  <a:rPr lang="da-DK" dirty="0"/>
                  <a:t> </a:t>
                </a:r>
                <a:r>
                  <a:rPr lang="da-DK" dirty="0" err="1"/>
                  <a:t>densities</a:t>
                </a:r>
                <a:r>
                  <a:rPr lang="da-DK" dirty="0"/>
                  <a:t>, and </a:t>
                </a:r>
                <a:r>
                  <a:rPr lang="da-DK" dirty="0" err="1"/>
                  <a:t>electron</a:t>
                </a:r>
                <a:r>
                  <a:rPr lang="da-DK" dirty="0"/>
                  <a:t> </a:t>
                </a:r>
                <a:r>
                  <a:rPr lang="da-DK" dirty="0" err="1"/>
                  <a:t>temperature</a:t>
                </a:r>
                <a:endParaRPr lang="da-DK" dirty="0"/>
              </a:p>
              <a:p>
                <a:endParaRPr lang="da-DK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da-DK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d>
                      <m:r>
                        <a:rPr lang="da-DK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⟨"/>
                          <m:endChr m:val="⟩"/>
                          <m:ctrlPr>
                            <a:rPr lang="da-DK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a-DK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a-DK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da-DK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e</m:t>
                              </m:r>
                            </m:sub>
                          </m:sSub>
                          <m:sSub>
                            <m:sSubPr>
                              <m:ctrlPr>
                                <a:rPr lang="da-DK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a-DK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lit/>
                                </m:rPr>
                                <a:rPr lang="da-DK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da-DK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n</m:t>
                              </m:r>
                            </m:sub>
                          </m:sSub>
                          <m:r>
                            <a:rPr lang="da-DK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da-D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⟨"/>
                          <m:endChr m:val="⟩"/>
                          <m:ctrlPr>
                            <a:rPr lang="da-DK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a-DK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a-DK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da-DK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e</m:t>
                              </m:r>
                            </m:sub>
                          </m:sSub>
                        </m:e>
                      </m:d>
                      <m:d>
                        <m:dPr>
                          <m:begChr m:val="⟨"/>
                          <m:endChr m:val="⟩"/>
                          <m:ctrlPr>
                            <a:rPr lang="da-DK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a-DK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a-DK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da-DK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n</m:t>
                              </m:r>
                            </m:sub>
                          </m:sSub>
                        </m:e>
                      </m:d>
                      <m:d>
                        <m:dPr>
                          <m:begChr m:val="⟨"/>
                          <m:endChr m:val="⟩"/>
                          <m:ctrlPr>
                            <a:rPr lang="da-DK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a-D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da-DK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⟨"/>
                          <m:endChr m:val="⟩"/>
                          <m:ctrlPr>
                            <a:rPr lang="da-DK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a-DK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a-DK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da-DK" i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e</m:t>
                              </m:r>
                            </m:sub>
                          </m:sSub>
                        </m:e>
                      </m:d>
                      <m:d>
                        <m:dPr>
                          <m:begChr m:val="⟨"/>
                          <m:endChr m:val="⟩"/>
                          <m:ctrlPr>
                            <a:rPr lang="da-DK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a-DK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̃"/>
                                  <m:ctrlPr>
                                    <a:rPr lang="da-DK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a-DK" b="0" i="1" smtClean="0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acc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da-DK" b="0" i="0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sub>
                          </m:sSub>
                          <m:acc>
                            <m:accPr>
                              <m:chr m:val="̃"/>
                              <m:ctrlPr>
                                <a:rPr lang="da-DK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da-DK" b="0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</m:e>
                      </m:d>
                      <m:r>
                        <a:rPr lang="da-DK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a-DK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⟨</m:t>
                      </m:r>
                      <m:sSub>
                        <m:sSubPr>
                          <m:ctrlPr>
                            <a:rPr lang="da-DK" i="1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a-DK" i="1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da-DK" i="1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da-DK" i="1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⟩</m:t>
                      </m:r>
                      <m:d>
                        <m:dPr>
                          <m:begChr m:val="⟨"/>
                          <m:endChr m:val="⟩"/>
                          <m:ctrlPr>
                            <a:rPr lang="da-DK" i="1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a-DK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̃"/>
                                  <m:ctrlPr>
                                    <a:rPr lang="da-DK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a-DK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acc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da-DK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e</m:t>
                              </m:r>
                            </m:sub>
                          </m:sSub>
                          <m:acc>
                            <m:accPr>
                              <m:chr m:val="̃"/>
                              <m:ctrlPr>
                                <a:rPr lang="da-DK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da-DK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</m:e>
                      </m:d>
                      <m:r>
                        <a:rPr kumimoji="0" lang="da-DK" sz="18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+</m:t>
                      </m:r>
                      <m:r>
                        <a:rPr kumimoji="0" lang="da-DK" sz="18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⟨</m:t>
                      </m:r>
                      <m:r>
                        <a:rPr kumimoji="0" lang="da-DK" sz="18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𝑘</m:t>
                      </m:r>
                      <m:r>
                        <a:rPr kumimoji="0" lang="da-DK" sz="18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⟩</m:t>
                      </m:r>
                      <m:d>
                        <m:dPr>
                          <m:begChr m:val="⟨"/>
                          <m:endChr m:val="⟩"/>
                          <m:ctrlPr>
                            <a:rPr kumimoji="0" lang="da-DK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accent6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kumimoji="0" lang="da-DK" sz="18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chemeClr val="accent6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̃"/>
                                  <m:ctrlPr>
                                    <a:rPr kumimoji="0" lang="da-DK" sz="1800" b="0" i="1" u="none" strike="noStrike" kern="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chemeClr val="accent6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accPr>
                                <m:e>
                                  <m:r>
                                    <a:rPr kumimoji="0" lang="da-DK" sz="1800" b="0" i="1" u="none" strike="noStrike" kern="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chemeClr val="accent6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𝑛</m:t>
                                  </m:r>
                                </m:e>
                              </m:acc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kumimoji="0" lang="da-DK" sz="1800" b="0" i="0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chemeClr val="accent6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e</m:t>
                              </m:r>
                            </m:sub>
                          </m:sSub>
                          <m:sSub>
                            <m:sSubPr>
                              <m:ctrlPr>
                                <a:rPr kumimoji="0" lang="da-DK" sz="18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chemeClr val="accent6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̃"/>
                                  <m:ctrlPr>
                                    <a:rPr kumimoji="0" lang="da-DK" sz="1800" b="0" i="1" u="none" strike="noStrike" kern="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chemeClr val="accent6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accPr>
                                <m:e>
                                  <m:r>
                                    <a:rPr kumimoji="0" lang="da-DK" sz="1800" b="0" i="1" u="none" strike="noStrike" kern="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chemeClr val="accent6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𝑛</m:t>
                                  </m:r>
                                </m:e>
                              </m:acc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kumimoji="0" lang="da-DK" sz="1800" b="0" i="0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chemeClr val="accent6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n</m:t>
                              </m:r>
                            </m:sub>
                          </m:sSub>
                        </m:e>
                      </m:d>
                      <m:r>
                        <a:rPr lang="da-DK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⟨"/>
                          <m:endChr m:val="⟩"/>
                          <m:ctrlPr>
                            <a:rPr lang="da-DK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a-DK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̃"/>
                                  <m:ctrlPr>
                                    <a:rPr lang="da-DK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a-DK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acc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da-DK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e</m:t>
                              </m:r>
                            </m:sub>
                          </m:sSub>
                          <m:sSub>
                            <m:sSubPr>
                              <m:ctrlPr>
                                <a:rPr lang="da-DK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̃"/>
                                  <m:ctrlPr>
                                    <a:rPr lang="da-DK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a-DK" i="1">
                                      <a:solidFill>
                                        <a:schemeClr val="accent6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acc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da-DK" b="0" i="0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sub>
                          </m:sSub>
                          <m:acc>
                            <m:accPr>
                              <m:chr m:val="̃"/>
                              <m:ctrlPr>
                                <a:rPr lang="da-DK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da-DK" i="1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uk-UA" dirty="0"/>
              </a:p>
            </p:txBody>
          </p:sp>
        </mc:Choice>
        <mc:Fallback xmlns="">
          <p:sp>
            <p:nvSpPr>
              <p:cNvPr id="21" name="Content Placeholder 20">
                <a:extLst>
                  <a:ext uri="{FF2B5EF4-FFF2-40B4-BE49-F238E27FC236}">
                    <a16:creationId xmlns:a16="http://schemas.microsoft.com/office/drawing/2014/main" id="{B99CA311-7A5E-48A9-A4E2-DE5BF82F6A4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374" t="-1743"/>
                </a:stretch>
              </a:blipFill>
            </p:spPr>
            <p:txBody>
              <a:bodyPr/>
              <a:lstStyle/>
              <a:p>
                <a:r>
                  <a:rPr lang="da-D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FLD_Presentation Title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TSVV3 workshop | 29-31 May 2024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053EF8-C81F-6E60-C765-68EF71FC890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a-DK" dirty="0"/>
              <a:t>30.5.2024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D2457F7-BEF2-8C42-05A5-0E47E938C24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07692" y="3112108"/>
            <a:ext cx="4190476" cy="306031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7CCF1F9-4BD1-79F2-49FB-874EDDBA68B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74726" y="3044172"/>
            <a:ext cx="5079365" cy="335238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A055F12-C636-9E87-8CE4-1CE9F30B9E62}"/>
              </a:ext>
            </a:extLst>
          </p:cNvPr>
          <p:cNvSpPr txBox="1"/>
          <p:nvPr/>
        </p:nvSpPr>
        <p:spPr>
          <a:xfrm>
            <a:off x="2422798" y="2773554"/>
            <a:ext cx="167905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/>
              <a:t>probe signals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AD5095D-382C-57FB-1B5C-7622991C169B}"/>
              </a:ext>
            </a:extLst>
          </p:cNvPr>
          <p:cNvSpPr txBox="1"/>
          <p:nvPr/>
        </p:nvSpPr>
        <p:spPr>
          <a:xfrm>
            <a:off x="7923876" y="2773554"/>
            <a:ext cx="227578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 err="1"/>
              <a:t>correlation</a:t>
            </a:r>
            <a:r>
              <a:rPr lang="da-DK" dirty="0"/>
              <a:t> matrix</a:t>
            </a: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006014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2AA1A2F8-5ACA-4C54-BB52-D443EC003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Averaging</a:t>
            </a:r>
            <a:r>
              <a:rPr lang="da-DK" dirty="0"/>
              <a:t> probe signals</a:t>
            </a:r>
            <a:endParaRPr lang="uk-U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ontent Placeholder 20">
                <a:extLst>
                  <a:ext uri="{FF2B5EF4-FFF2-40B4-BE49-F238E27FC236}">
                    <a16:creationId xmlns:a16="http://schemas.microsoft.com/office/drawing/2014/main" id="{B99CA311-7A5E-48A9-A4E2-DE5BF82F6A4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da-DK" dirty="0"/>
                  <a:t>Use </a:t>
                </a:r>
                <a:r>
                  <a:rPr lang="da-DK" dirty="0" err="1"/>
                  <a:t>approximation</a:t>
                </a:r>
                <a:r>
                  <a:rPr lang="da-DK" dirty="0"/>
                  <a:t> </a:t>
                </a:r>
                <a14:m>
                  <m:oMath xmlns:m="http://schemas.openxmlformats.org/officeDocument/2006/math">
                    <m:r>
                      <a:rPr lang="da-DK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da-DK" b="0" i="1" smtClean="0">
                        <a:latin typeface="Cambria Math" panose="02040503050406030204" pitchFamily="18" charset="0"/>
                      </a:rPr>
                      <m:t>∝</m:t>
                    </m:r>
                    <m:sSub>
                      <m:sSubPr>
                        <m:ctrlPr>
                          <a:rPr lang="da-DK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a-DK" b="0" i="0" smtClean="0">
                            <a:latin typeface="Cambria Math" panose="02040503050406030204" pitchFamily="18" charset="0"/>
                          </a:rPr>
                          <m:t>e</m:t>
                        </m:r>
                      </m:sub>
                    </m:sSub>
                  </m:oMath>
                </a14:m>
                <a:r>
                  <a:rPr lang="da-DK" dirty="0"/>
                  <a:t>,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a-DK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a-DK" b="0" i="0" smtClean="0"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  <m:r>
                      <a:rPr lang="da-DK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a-DK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a-DK" b="0" i="0" smtClean="0">
                            <a:latin typeface="Cambria Math" panose="02040503050406030204" pitchFamily="18" charset="0"/>
                          </a:rPr>
                          <m:t>atom</m:t>
                        </m:r>
                      </m:sub>
                    </m:sSub>
                    <m:r>
                      <a:rPr lang="da-DK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a-DK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a-DK" b="0" i="0" smtClean="0">
                            <a:latin typeface="Cambria Math" panose="02040503050406030204" pitchFamily="18" charset="0"/>
                          </a:rPr>
                          <m:t>mol</m:t>
                        </m:r>
                        <m:r>
                          <a:rPr lang="da-DK" b="0" i="0" smtClean="0">
                            <a:latin typeface="Cambria Math" panose="02040503050406030204" pitchFamily="18" charset="0"/>
                          </a:rPr>
                          <m:t>.</m:t>
                        </m:r>
                      </m:sub>
                    </m:sSub>
                  </m:oMath>
                </a14:m>
                <a:r>
                  <a:rPr lang="da-DK" dirty="0"/>
                  <a:t>, </a:t>
                </a:r>
                <a:r>
                  <a:rPr lang="da-DK" dirty="0" err="1"/>
                  <a:t>respectively</a:t>
                </a:r>
                <a:r>
                  <a:rPr lang="da-DK" dirty="0"/>
                  <a:t>, to </a:t>
                </a:r>
                <a:r>
                  <a:rPr lang="da-DK" dirty="0" err="1"/>
                  <a:t>assess</a:t>
                </a:r>
                <a:r>
                  <a:rPr lang="da-DK" dirty="0"/>
                  <a:t> relative magnitude of </a:t>
                </a:r>
                <a:r>
                  <a:rPr lang="da-DK" dirty="0" err="1"/>
                  <a:t>averaged</a:t>
                </a:r>
                <a:r>
                  <a:rPr lang="da-DK" dirty="0"/>
                  <a:t> source terms (</a:t>
                </a:r>
                <a:r>
                  <a:rPr lang="da-DK" dirty="0" err="1"/>
                  <a:t>normalized</a:t>
                </a:r>
                <a:r>
                  <a:rPr lang="da-DK" dirty="0"/>
                  <a:t> to true average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da-DK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a-DK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a-DK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da-DK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e</m:t>
                            </m:r>
                          </m:sub>
                        </m:sSub>
                        <m:sSub>
                          <m:sSubPr>
                            <m:ctrlPr>
                              <a:rPr lang="da-DK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a-DK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m:rPr>
                                <m:lit/>
                              </m:rPr>
                              <a:rPr lang="da-DK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da-DK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n</m:t>
                            </m:r>
                          </m:sub>
                        </m:sSub>
                        <m:r>
                          <a:rPr lang="da-DK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</m:d>
                  </m:oMath>
                </a14:m>
                <a:r>
                  <a:rPr lang="da-DK" dirty="0"/>
                  <a:t>)</a:t>
                </a:r>
                <a:endParaRPr lang="uk-UA" dirty="0"/>
              </a:p>
            </p:txBody>
          </p:sp>
        </mc:Choice>
        <mc:Fallback xmlns="">
          <p:sp>
            <p:nvSpPr>
              <p:cNvPr id="21" name="Content Placeholder 20">
                <a:extLst>
                  <a:ext uri="{FF2B5EF4-FFF2-40B4-BE49-F238E27FC236}">
                    <a16:creationId xmlns:a16="http://schemas.microsoft.com/office/drawing/2014/main" id="{B99CA311-7A5E-48A9-A4E2-DE5BF82F6A4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374" t="-1743"/>
                </a:stretch>
              </a:blipFill>
            </p:spPr>
            <p:txBody>
              <a:bodyPr/>
              <a:lstStyle/>
              <a:p>
                <a:r>
                  <a:rPr lang="da-D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FLD_Presentation Title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TSVV3 workshop | 29-31 May 2024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053EF8-C81F-6E60-C765-68EF71FC890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a-DK" dirty="0"/>
              <a:t>30.5.2024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76A3AAA-5D90-94AA-06ED-3615606921F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8474"/>
          <a:stretch/>
        </p:blipFill>
        <p:spPr>
          <a:xfrm>
            <a:off x="6090779" y="3140968"/>
            <a:ext cx="5384127" cy="331236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37D7A9D-7C8E-A1A6-3CD6-DC1F2FDB47B7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9623"/>
          <a:stretch/>
        </p:blipFill>
        <p:spPr>
          <a:xfrm>
            <a:off x="910630" y="3140968"/>
            <a:ext cx="5384127" cy="327079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73103DE-080A-3051-A19C-9212558799B9}"/>
                  </a:ext>
                </a:extLst>
              </p:cNvPr>
              <p:cNvSpPr txBox="1"/>
              <p:nvPr/>
            </p:nvSpPr>
            <p:spPr>
              <a:xfrm>
                <a:off x="554693" y="2906971"/>
                <a:ext cx="6096000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a-DK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a-DK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a-DK">
                              <a:latin typeface="Cambria Math" panose="02040503050406030204" pitchFamily="18" charset="0"/>
                            </a:rPr>
                            <m:t>n</m:t>
                          </m:r>
                        </m:sub>
                      </m:sSub>
                      <m:r>
                        <a:rPr lang="da-DK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a-DK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a-DK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a-DK">
                              <a:latin typeface="Cambria Math" panose="02040503050406030204" pitchFamily="18" charset="0"/>
                            </a:rPr>
                            <m:t>atom</m:t>
                          </m:r>
                        </m:sub>
                      </m:sSub>
                    </m:oMath>
                  </m:oMathPara>
                </a14:m>
                <a:endParaRPr lang="da-DK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73103DE-080A-3051-A19C-9212558799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693" y="2906971"/>
                <a:ext cx="6096000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a-DK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9DFD7A2-4251-1541-F6BF-F48C91D42FB7}"/>
                  </a:ext>
                </a:extLst>
              </p:cNvPr>
              <p:cNvSpPr txBox="1"/>
              <p:nvPr/>
            </p:nvSpPr>
            <p:spPr>
              <a:xfrm>
                <a:off x="5734842" y="2906971"/>
                <a:ext cx="6096000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a-DK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a-DK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a-DK">
                              <a:latin typeface="Cambria Math" panose="02040503050406030204" pitchFamily="18" charset="0"/>
                            </a:rPr>
                            <m:t>n</m:t>
                          </m:r>
                        </m:sub>
                      </m:sSub>
                      <m:r>
                        <a:rPr lang="da-DK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a-DK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a-DK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a-DK"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m:rPr>
                              <m:sty m:val="p"/>
                            </m:rPr>
                            <a:rPr lang="da-DK" b="0" i="0" smtClean="0">
                              <a:latin typeface="Cambria Math" panose="02040503050406030204" pitchFamily="18" charset="0"/>
                            </a:rPr>
                            <m:t>ol</m:t>
                          </m:r>
                          <m:r>
                            <a:rPr lang="da-DK" b="0" i="0" smtClean="0">
                              <a:latin typeface="Cambria Math" panose="02040503050406030204" pitchFamily="18" charset="0"/>
                            </a:rPr>
                            <m:t>.</m:t>
                          </m:r>
                        </m:sub>
                      </m:sSub>
                    </m:oMath>
                  </m:oMathPara>
                </a14:m>
                <a:endParaRPr lang="da-DK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9DFD7A2-4251-1541-F6BF-F48C91D42F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4842" y="2906971"/>
                <a:ext cx="6096000" cy="338554"/>
              </a:xfrm>
              <a:prstGeom prst="rect">
                <a:avLst/>
              </a:prstGeom>
              <a:blipFill>
                <a:blip r:embed="rId8"/>
                <a:stretch>
                  <a:fillRect b="-1818"/>
                </a:stretch>
              </a:blipFill>
            </p:spPr>
            <p:txBody>
              <a:bodyPr/>
              <a:lstStyle/>
              <a:p>
                <a:r>
                  <a:rPr lang="da-DK">
                    <a:noFill/>
                  </a:rPr>
                  <a:t> </a:t>
                </a:r>
              </a:p>
            </p:txBody>
          </p:sp>
        </mc:Fallback>
      </mc:AlternateContent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9877210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2AA1A2F8-5ACA-4C54-BB52-D443EC003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Averaging</a:t>
            </a:r>
            <a:r>
              <a:rPr lang="da-DK" dirty="0"/>
              <a:t> probe signals</a:t>
            </a:r>
            <a:endParaRPr lang="uk-U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ontent Placeholder 20">
                <a:extLst>
                  <a:ext uri="{FF2B5EF4-FFF2-40B4-BE49-F238E27FC236}">
                    <a16:creationId xmlns:a16="http://schemas.microsoft.com/office/drawing/2014/main" id="{B99CA311-7A5E-48A9-A4E2-DE5BF82F6A4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da-DK" dirty="0"/>
                  <a:t>Approximately 60-100% </a:t>
                </a:r>
                <a:r>
                  <a:rPr lang="da-DK" dirty="0" err="1"/>
                  <a:t>accuracy</a:t>
                </a:r>
                <a:r>
                  <a:rPr lang="da-DK" dirty="0"/>
                  <a:t> with </a:t>
                </a:r>
                <a14:m>
                  <m:oMath xmlns:m="http://schemas.openxmlformats.org/officeDocument/2006/math">
                    <m:r>
                      <a:rPr lang="da-DK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d>
                      <m:dPr>
                        <m:ctrlPr>
                          <a:rPr lang="da-DK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⟨"/>
                            <m:endChr m:val="⟩"/>
                            <m:ctrlPr>
                              <a:rPr lang="da-DK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a-DK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𝑓</m:t>
                            </m:r>
                          </m:e>
                        </m:d>
                      </m:e>
                    </m:d>
                    <m:r>
                      <a:rPr lang="da-DK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d>
                      <m:dPr>
                        <m:begChr m:val="⟨"/>
                        <m:endChr m:val="⟩"/>
                        <m:ctrlPr>
                          <a:rPr lang="da-DK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a-DK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  <m:d>
                          <m:dPr>
                            <m:ctrlPr>
                              <a:rPr lang="da-DK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a-DK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𝑓</m:t>
                            </m:r>
                          </m:e>
                        </m:d>
                      </m:e>
                    </m:d>
                  </m:oMath>
                </a14:m>
                <a:endParaRPr lang="da-DK" dirty="0">
                  <a:ea typeface="Cambria Math" panose="02040503050406030204" pitchFamily="18" charset="0"/>
                </a:endParaRPr>
              </a:p>
              <a:p>
                <a:r>
                  <a:rPr lang="da-DK" dirty="0"/>
                  <a:t>Regional and </a:t>
                </a:r>
                <a:r>
                  <a:rPr lang="da-DK" dirty="0" err="1"/>
                  <a:t>interaction</a:t>
                </a:r>
                <a:r>
                  <a:rPr lang="da-DK" dirty="0"/>
                  <a:t> </a:t>
                </a:r>
                <a:r>
                  <a:rPr lang="da-DK" dirty="0" err="1"/>
                  <a:t>dependency</a:t>
                </a:r>
                <a:endParaRPr lang="uk-UA" dirty="0"/>
              </a:p>
            </p:txBody>
          </p:sp>
        </mc:Choice>
        <mc:Fallback xmlns="">
          <p:sp>
            <p:nvSpPr>
              <p:cNvPr id="21" name="Content Placeholder 20">
                <a:extLst>
                  <a:ext uri="{FF2B5EF4-FFF2-40B4-BE49-F238E27FC236}">
                    <a16:creationId xmlns:a16="http://schemas.microsoft.com/office/drawing/2014/main" id="{B99CA311-7A5E-48A9-A4E2-DE5BF82F6A4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374" t="-1743"/>
                </a:stretch>
              </a:blipFill>
            </p:spPr>
            <p:txBody>
              <a:bodyPr/>
              <a:lstStyle/>
              <a:p>
                <a:r>
                  <a:rPr lang="da-D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FLD_Presentation Title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TSVV3 workshop | 29-31 May 2024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053EF8-C81F-6E60-C765-68EF71FC890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a-DK" dirty="0"/>
              <a:t>30.5.2024</a:t>
            </a:r>
            <a:endParaRPr lang="en-GB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4E41A56-6108-6FAC-4D25-0459A106617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69987" y="2426196"/>
            <a:ext cx="5003174" cy="369523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F29C60F-7382-3691-F630-3F0A490D031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96500" y="2401044"/>
            <a:ext cx="4901587" cy="369523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E23CC83-AB5D-87A1-555F-794ABDF7425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13812" t="22145" r="66127" b="40051"/>
          <a:stretch/>
        </p:blipFill>
        <p:spPr>
          <a:xfrm>
            <a:off x="10066290" y="504932"/>
            <a:ext cx="1440160" cy="1824203"/>
          </a:xfrm>
          <a:prstGeom prst="rect">
            <a:avLst/>
          </a:prstGeom>
        </p:spPr>
      </p:pic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18595954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2AA1A2F8-5ACA-4C54-BB52-D443EC003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Averaging</a:t>
            </a:r>
            <a:r>
              <a:rPr lang="da-DK" dirty="0"/>
              <a:t> probe signals</a:t>
            </a:r>
            <a:endParaRPr lang="uk-U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ontent Placeholder 20">
                <a:extLst>
                  <a:ext uri="{FF2B5EF4-FFF2-40B4-BE49-F238E27FC236}">
                    <a16:creationId xmlns:a16="http://schemas.microsoft.com/office/drawing/2014/main" id="{B99CA311-7A5E-48A9-A4E2-DE5BF82F6A4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da-DK" dirty="0"/>
                  <a:t>For the non-</a:t>
                </a:r>
                <a:r>
                  <a:rPr lang="da-DK" dirty="0" err="1"/>
                  <a:t>averaged</a:t>
                </a:r>
                <a:r>
                  <a:rPr lang="da-DK" dirty="0"/>
                  <a:t> </a:t>
                </a:r>
                <a:r>
                  <a:rPr lang="da-DK" dirty="0" err="1"/>
                  <a:t>field</a:t>
                </a:r>
                <a:r>
                  <a:rPr lang="da-DK" dirty="0"/>
                  <a:t> simulation the relative </a:t>
                </a:r>
                <a:r>
                  <a:rPr lang="da-DK" dirty="0" err="1"/>
                  <a:t>contribution</a:t>
                </a:r>
                <a:r>
                  <a:rPr lang="da-DK" dirty="0"/>
                  <a:t> of the </a:t>
                </a:r>
                <a:r>
                  <a:rPr lang="da-DK" dirty="0" err="1"/>
                  <a:t>averaged</a:t>
                </a:r>
                <a:r>
                  <a:rPr lang="da-DK" dirty="0"/>
                  <a:t> source terms have </a:t>
                </a:r>
                <a:r>
                  <a:rPr lang="da-DK" dirty="0" err="1"/>
                  <a:t>been</a:t>
                </a:r>
                <a:r>
                  <a:rPr lang="da-DK" dirty="0"/>
                  <a:t> </a:t>
                </a:r>
                <a:r>
                  <a:rPr lang="da-DK" dirty="0" err="1"/>
                  <a:t>quantified</a:t>
                </a:r>
                <a:endParaRPr lang="da-DK" dirty="0"/>
              </a:p>
              <a:p>
                <a:pPr lvl="1"/>
                <a:r>
                  <a:rPr lang="da-DK" dirty="0" err="1"/>
                  <a:t>Approximately</a:t>
                </a:r>
                <a:r>
                  <a:rPr lang="da-DK" dirty="0"/>
                  <a:t> 60-100% </a:t>
                </a:r>
                <a:r>
                  <a:rPr lang="da-DK" dirty="0" err="1"/>
                  <a:t>accuracy</a:t>
                </a:r>
                <a:r>
                  <a:rPr lang="da-DK" dirty="0"/>
                  <a:t> with </a:t>
                </a:r>
                <a14:m>
                  <m:oMath xmlns:m="http://schemas.openxmlformats.org/officeDocument/2006/math">
                    <m:r>
                      <a:rPr lang="da-DK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d>
                      <m:dPr>
                        <m:ctrlPr>
                          <a:rPr lang="da-DK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⟨"/>
                            <m:endChr m:val="⟩"/>
                            <m:ctrlPr>
                              <a:rPr lang="da-DK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a-DK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𝑓</m:t>
                            </m:r>
                          </m:e>
                        </m:d>
                      </m:e>
                    </m:d>
                    <m:r>
                      <a:rPr lang="da-DK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d>
                      <m:dPr>
                        <m:begChr m:val="⟨"/>
                        <m:endChr m:val="⟩"/>
                        <m:ctrlPr>
                          <a:rPr lang="da-DK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a-DK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  <m:d>
                          <m:dPr>
                            <m:ctrlPr>
                              <a:rPr lang="da-DK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a-DK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𝑓</m:t>
                            </m:r>
                          </m:e>
                        </m:d>
                      </m:e>
                    </m:d>
                  </m:oMath>
                </a14:m>
                <a:endParaRPr lang="da-DK" dirty="0">
                  <a:ea typeface="Cambria Math" panose="02040503050406030204" pitchFamily="18" charset="0"/>
                </a:endParaRPr>
              </a:p>
              <a:p>
                <a:pPr lvl="1"/>
                <a:r>
                  <a:rPr lang="da-DK" dirty="0"/>
                  <a:t>Regional and </a:t>
                </a:r>
                <a:r>
                  <a:rPr lang="da-DK" dirty="0" err="1"/>
                  <a:t>interaction</a:t>
                </a:r>
                <a:r>
                  <a:rPr lang="da-DK" dirty="0"/>
                  <a:t> </a:t>
                </a:r>
                <a:r>
                  <a:rPr lang="da-DK" dirty="0" err="1"/>
                  <a:t>dependency</a:t>
                </a:r>
                <a:endParaRPr lang="da-DK" dirty="0"/>
              </a:p>
              <a:p>
                <a:endParaRPr lang="da-DK" dirty="0"/>
              </a:p>
              <a:p>
                <a:r>
                  <a:rPr lang="da-DK" dirty="0"/>
                  <a:t>The </a:t>
                </a:r>
                <a:r>
                  <a:rPr lang="da-DK" dirty="0" err="1"/>
                  <a:t>analysis</a:t>
                </a:r>
                <a:r>
                  <a:rPr lang="da-DK" dirty="0"/>
                  <a:t> proposes </a:t>
                </a:r>
                <a:r>
                  <a:rPr lang="da-DK" dirty="0" err="1"/>
                  <a:t>that</a:t>
                </a:r>
                <a:r>
                  <a:rPr lang="da-DK" dirty="0"/>
                  <a:t> to </a:t>
                </a:r>
                <a:r>
                  <a:rPr lang="da-DK" dirty="0" err="1"/>
                  <a:t>good</a:t>
                </a:r>
                <a:r>
                  <a:rPr lang="da-DK" dirty="0"/>
                  <a:t> </a:t>
                </a:r>
                <a:r>
                  <a:rPr lang="da-DK" dirty="0" err="1"/>
                  <a:t>approximation</a:t>
                </a:r>
                <a:r>
                  <a:rPr lang="da-DK" dirty="0"/>
                  <a:t> </a:t>
                </a:r>
                <a:endParaRPr lang="da-DK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da-DK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da-DK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a-DK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d>
                      <m:r>
                        <a:rPr lang="da-DK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⟨"/>
                          <m:endChr m:val="⟩"/>
                          <m:ctrlPr>
                            <a:rPr lang="da-DK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a-DK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a-DK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da-DK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e</m:t>
                              </m:r>
                            </m:sub>
                          </m:sSub>
                          <m:sSub>
                            <m:sSubPr>
                              <m:ctrlPr>
                                <a:rPr lang="da-DK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a-DK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lit/>
                                </m:rPr>
                                <a:rPr lang="da-DK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da-DK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n</m:t>
                              </m:r>
                            </m:sub>
                          </m:sSub>
                          <m:r>
                            <a:rPr lang="da-DK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da-DK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⟨"/>
                          <m:endChr m:val="⟩"/>
                          <m:ctrlPr>
                            <a:rPr lang="da-DK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a-DK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a-DK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da-DK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e</m:t>
                              </m:r>
                            </m:sub>
                          </m:sSub>
                        </m:e>
                      </m:d>
                      <m:d>
                        <m:dPr>
                          <m:begChr m:val="⟨"/>
                          <m:endChr m:val="⟩"/>
                          <m:ctrlPr>
                            <a:rPr lang="da-DK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a-DK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a-DK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da-DK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n</m:t>
                              </m:r>
                            </m:sub>
                          </m:sSub>
                        </m:e>
                      </m:d>
                      <m:d>
                        <m:dPr>
                          <m:begChr m:val="⟨"/>
                          <m:endChr m:val="⟩"/>
                          <m:ctrlPr>
                            <a:rPr lang="da-DK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a-DK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da-DK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⟨"/>
                          <m:endChr m:val="⟩"/>
                          <m:ctrlPr>
                            <a:rPr lang="da-DK" i="1" strike="sngStrike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a-DK" i="1" strike="sngStrike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a-DK" i="1" strike="sngStrike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da-DK" strike="sngStrike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e</m:t>
                              </m:r>
                            </m:sub>
                          </m:sSub>
                        </m:e>
                      </m:d>
                      <m:d>
                        <m:dPr>
                          <m:begChr m:val="⟨"/>
                          <m:endChr m:val="⟩"/>
                          <m:ctrlPr>
                            <a:rPr lang="da-DK" i="1" strike="sngStrike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a-DK" i="1" strike="sngStrike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̃"/>
                                  <m:ctrlPr>
                                    <a:rPr lang="da-DK" i="1" strike="sngStrike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a-DK" i="1" strike="sngStrike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acc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da-DK" strike="sngStrike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sub>
                          </m:sSub>
                          <m:acc>
                            <m:accPr>
                              <m:chr m:val="̃"/>
                              <m:ctrlPr>
                                <a:rPr lang="da-DK" i="1" strike="sngStrike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da-DK" i="1" strike="sngStrike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</m:e>
                      </m:d>
                      <m:r>
                        <a:rPr lang="da-DK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a-DK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⟨</m:t>
                      </m:r>
                      <m:sSub>
                        <m:sSubPr>
                          <m:ctrlP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da-DK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⟩</m:t>
                      </m:r>
                      <m:d>
                        <m:dPr>
                          <m:begChr m:val="⟨"/>
                          <m:endChr m:val="⟩"/>
                          <m:ctrlP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a-DK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̃"/>
                                  <m:ctrlPr>
                                    <a:rPr lang="da-DK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a-DK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acc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da-DK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e</m:t>
                              </m:r>
                            </m:sub>
                          </m:sSub>
                          <m:acc>
                            <m:accPr>
                              <m:chr m:val="̃"/>
                              <m:ctrlPr>
                                <a:rPr lang="da-DK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da-DK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</m:e>
                      </m:d>
                      <m:r>
                        <a:rPr lang="da-DK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a-DK" i="1" strike="sngStrike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⟨</m:t>
                      </m:r>
                      <m:r>
                        <a:rPr lang="da-DK" i="1" strike="sngStrike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da-DK" i="1" strike="sngStrike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⟩</m:t>
                      </m:r>
                      <m:d>
                        <m:dPr>
                          <m:begChr m:val="⟨"/>
                          <m:endChr m:val="⟩"/>
                          <m:ctrlPr>
                            <a:rPr lang="da-DK" i="1" strike="sngStrike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a-DK" i="1" strike="sngStrike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̃"/>
                                  <m:ctrlPr>
                                    <a:rPr lang="da-DK" i="1" strike="sngStrike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a-DK" i="1" strike="sngStrike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acc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da-DK" strike="sngStrike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e</m:t>
                              </m:r>
                            </m:sub>
                          </m:sSub>
                          <m:sSub>
                            <m:sSubPr>
                              <m:ctrlPr>
                                <a:rPr lang="da-DK" i="1" strike="sngStrike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̃"/>
                                  <m:ctrlPr>
                                    <a:rPr lang="da-DK" i="1" strike="sngStrike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a-DK" i="1" strike="sngStrike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acc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da-DK" strike="sngStrike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sub>
                          </m:sSub>
                        </m:e>
                      </m:d>
                      <m:r>
                        <a:rPr lang="da-DK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⟨"/>
                          <m:endChr m:val="⟩"/>
                          <m:ctrlPr>
                            <a:rPr lang="da-DK" i="1" strike="sngStrike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a-DK" i="1" strike="sngStrike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̃"/>
                                  <m:ctrlPr>
                                    <a:rPr lang="da-DK" i="1" strike="sngStrike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a-DK" i="1" strike="sngStrike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acc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da-DK" strike="sngStrike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e</m:t>
                              </m:r>
                            </m:sub>
                          </m:sSub>
                          <m:sSub>
                            <m:sSubPr>
                              <m:ctrlPr>
                                <a:rPr lang="da-DK" i="1" strike="sngStrike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̃"/>
                                  <m:ctrlPr>
                                    <a:rPr lang="da-DK" i="1" strike="sngStrike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a-DK" i="1" strike="sngStrike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acc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da-DK" strike="sngStrike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sub>
                          </m:sSub>
                          <m:acc>
                            <m:accPr>
                              <m:chr m:val="̃"/>
                              <m:ctrlPr>
                                <a:rPr lang="da-DK" i="1" strike="sngStrike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da-DK" i="1" strike="sngStrike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da-DK" strike="sngStrike" dirty="0"/>
              </a:p>
              <a:p>
                <a:pPr marL="0" indent="0">
                  <a:buNone/>
                </a:pPr>
                <a:endParaRPr lang="da-DK" dirty="0"/>
              </a:p>
              <a:p>
                <a:r>
                  <a:rPr lang="da-DK" dirty="0"/>
                  <a:t>This, </a:t>
                </a:r>
                <a:r>
                  <a:rPr lang="en-US" dirty="0"/>
                  <a:t>however, does not address the non-linear response to this approximation</a:t>
                </a:r>
              </a:p>
              <a:p>
                <a:pPr lvl="1"/>
                <a:r>
                  <a:rPr lang="en-US" dirty="0"/>
                  <a:t>We should include the full system of source terms</a:t>
                </a:r>
              </a:p>
              <a:p>
                <a:pPr lvl="1"/>
                <a:r>
                  <a:rPr lang="en-US" dirty="0"/>
                  <a:t>What happens if we approximate </a:t>
                </a:r>
                <a14:m>
                  <m:oMath xmlns:m="http://schemas.openxmlformats.org/officeDocument/2006/math">
                    <m:r>
                      <a:rPr lang="da-DK" b="0" i="1" smtClean="0">
                        <a:latin typeface="Cambria Math" panose="02040503050406030204" pitchFamily="18" charset="0"/>
                      </a:rPr>
                      <m:t>𝑆</m:t>
                    </m:r>
                    <m:d>
                      <m:dPr>
                        <m:ctrlPr>
                          <a:rPr lang="da-DK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a-DK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a-DK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da-DK">
                                <a:latin typeface="Cambria Math" panose="02040503050406030204" pitchFamily="18" charset="0"/>
                              </a:rPr>
                              <m:t>e</m:t>
                            </m:r>
                          </m:sub>
                        </m:sSub>
                        <m:r>
                          <a:rPr lang="da-DK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da-DK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a-DK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da-DK">
                                <a:latin typeface="Cambria Math" panose="02040503050406030204" pitchFamily="18" charset="0"/>
                              </a:rPr>
                              <m:t>e</m:t>
                            </m:r>
                            <m:r>
                              <a:rPr lang="da-DK" b="0" i="0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m:rPr>
                                <m:sty m:val="p"/>
                              </m:rPr>
                              <a:rPr lang="da-DK" b="0" i="0" smtClean="0">
                                <a:latin typeface="Cambria Math" panose="02040503050406030204" pitchFamily="18" charset="0"/>
                              </a:rPr>
                              <m:t>i</m:t>
                            </m:r>
                          </m:sub>
                        </m:sSub>
                        <m:r>
                          <a:rPr lang="da-DK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da-DK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a-DK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da-DK" b="0" i="0" smtClean="0">
                                <a:latin typeface="Cambria Math" panose="02040503050406030204" pitchFamily="18" charset="0"/>
                              </a:rPr>
                              <m:t>n</m:t>
                            </m:r>
                          </m:sub>
                        </m:sSub>
                      </m:e>
                    </m:d>
                    <m:r>
                      <a:rPr lang="da-DK" b="0" i="1" smtClean="0">
                        <a:latin typeface="Cambria Math" panose="02040503050406030204" pitchFamily="18" charset="0"/>
                      </a:rPr>
                      <m:t>≈</m:t>
                    </m:r>
                    <m:r>
                      <a:rPr lang="da-DK" i="1">
                        <a:latin typeface="Cambria Math" panose="02040503050406030204" pitchFamily="18" charset="0"/>
                      </a:rPr>
                      <m:t>𝑆</m:t>
                    </m:r>
                    <m:d>
                      <m:dPr>
                        <m:ctrlPr>
                          <a:rPr lang="da-D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a-DK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a-DK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da-DK">
                                <a:latin typeface="Cambria Math" panose="02040503050406030204" pitchFamily="18" charset="0"/>
                              </a:rPr>
                              <m:t>e</m:t>
                            </m:r>
                          </m:sub>
                        </m:sSub>
                        <m:r>
                          <a:rPr lang="da-DK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da-DK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a-DK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da-DK">
                                <a:latin typeface="Cambria Math" panose="02040503050406030204" pitchFamily="18" charset="0"/>
                              </a:rPr>
                              <m:t>e</m:t>
                            </m:r>
                            <m:r>
                              <a:rPr lang="da-DK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m:rPr>
                                <m:sty m:val="p"/>
                              </m:rPr>
                              <a:rPr lang="da-DK">
                                <a:latin typeface="Cambria Math" panose="02040503050406030204" pitchFamily="18" charset="0"/>
                              </a:rPr>
                              <m:t>i</m:t>
                            </m:r>
                          </m:sub>
                        </m:sSub>
                        <m:r>
                          <a:rPr lang="da-DK" i="1">
                            <a:latin typeface="Cambria Math" panose="02040503050406030204" pitchFamily="18" charset="0"/>
                          </a:rPr>
                          <m:t>,</m:t>
                        </m:r>
                        <m:d>
                          <m:dPr>
                            <m:begChr m:val="⟨"/>
                            <m:endChr m:val="⟩"/>
                            <m:ctrlPr>
                              <a:rPr lang="da-DK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da-DK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a-DK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da-DK">
                                    <a:latin typeface="Cambria Math" panose="02040503050406030204" pitchFamily="18" charset="0"/>
                                  </a:rPr>
                                  <m:t>n</m:t>
                                </m:r>
                              </m:sub>
                            </m:sSub>
                          </m:e>
                        </m:d>
                      </m:e>
                    </m:d>
                  </m:oMath>
                </a14:m>
                <a:r>
                  <a:rPr lang="en-US" dirty="0"/>
                  <a:t>?</a:t>
                </a:r>
              </a:p>
              <a:p>
                <a:pPr marL="0" indent="0">
                  <a:buNone/>
                </a:pPr>
                <a:endParaRPr lang="da-DK" dirty="0"/>
              </a:p>
              <a:p>
                <a:pPr marL="0" indent="0">
                  <a:buNone/>
                </a:pPr>
                <a:endParaRPr lang="uk-UA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Content Placeholder 20">
                <a:extLst>
                  <a:ext uri="{FF2B5EF4-FFF2-40B4-BE49-F238E27FC236}">
                    <a16:creationId xmlns:a16="http://schemas.microsoft.com/office/drawing/2014/main" id="{B99CA311-7A5E-48A9-A4E2-DE5BF82F6A4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374" t="-1743"/>
                </a:stretch>
              </a:blipFill>
            </p:spPr>
            <p:txBody>
              <a:bodyPr/>
              <a:lstStyle/>
              <a:p>
                <a:r>
                  <a:rPr lang="da-D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FLD_Presentation Title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TSVV3 workshop | 29-31 May 2024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053EF8-C81F-6E60-C765-68EF71FC890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a-DK" dirty="0"/>
              <a:t>30.5.2024</a:t>
            </a:r>
            <a:endParaRPr lang="en-GB" dirty="0"/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9959843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5F222C0-D804-4F8A-6A7B-6621000761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3313" y="3140968"/>
            <a:ext cx="5028571" cy="337777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88C67D9-A010-26AD-8078-B70353E673F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52909" y="3140968"/>
            <a:ext cx="5269841" cy="3377778"/>
          </a:xfrm>
          <a:prstGeom prst="rect">
            <a:avLst/>
          </a:prstGeom>
        </p:spPr>
      </p:pic>
      <p:sp>
        <p:nvSpPr>
          <p:cNvPr id="20" name="Title 19">
            <a:extLst>
              <a:ext uri="{FF2B5EF4-FFF2-40B4-BE49-F238E27FC236}">
                <a16:creationId xmlns:a16="http://schemas.microsoft.com/office/drawing/2014/main" id="{2AA1A2F8-5ACA-4C54-BB52-D443EC003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The neutral </a:t>
            </a:r>
            <a:r>
              <a:rPr lang="da-DK" dirty="0" err="1"/>
              <a:t>mean-field</a:t>
            </a:r>
            <a:r>
              <a:rPr lang="da-DK" dirty="0"/>
              <a:t> simulation</a:t>
            </a:r>
            <a:endParaRPr lang="uk-U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ontent Placeholder 20">
                <a:extLst>
                  <a:ext uri="{FF2B5EF4-FFF2-40B4-BE49-F238E27FC236}">
                    <a16:creationId xmlns:a16="http://schemas.microsoft.com/office/drawing/2014/main" id="{B99CA311-7A5E-48A9-A4E2-DE5BF82F6A4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da-DK" dirty="0"/>
                  <a:t>Full simulation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a-DK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a-DK" b="0" i="0" smtClean="0"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  <m:r>
                      <a:rPr lang="da-DK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⟨"/>
                        <m:endChr m:val="⟩"/>
                        <m:ctrlPr>
                          <a:rPr lang="da-DK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a-DK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a-DK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da-DK" b="0" i="0" smtClean="0">
                                <a:latin typeface="Cambria Math" panose="02040503050406030204" pitchFamily="18" charset="0"/>
                              </a:rPr>
                              <m:t>n</m:t>
                            </m:r>
                          </m:sub>
                        </m:sSub>
                      </m:e>
                    </m:d>
                  </m:oMath>
                </a14:m>
                <a:r>
                  <a:rPr lang="da-DK" dirty="0"/>
                  <a:t> for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a-DK" b="0" i="0" smtClean="0">
                        <a:latin typeface="Cambria Math" panose="02040503050406030204" pitchFamily="18" charset="0"/>
                      </a:rPr>
                      <m:t>n</m:t>
                    </m:r>
                    <m:r>
                      <a:rPr lang="da-DK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da-DK" b="0" i="0" smtClean="0">
                        <a:latin typeface="Cambria Math" panose="02040503050406030204" pitchFamily="18" charset="0"/>
                      </a:rPr>
                      <m:t>atom</m:t>
                    </m:r>
                    <m:r>
                      <a:rPr lang="da-DK" b="0" i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da-DK" b="0" i="0" smtClean="0">
                        <a:latin typeface="Cambria Math" panose="02040503050406030204" pitchFamily="18" charset="0"/>
                      </a:rPr>
                      <m:t>mol</m:t>
                    </m:r>
                  </m:oMath>
                </a14:m>
                <a:r>
                  <a:rPr lang="da-DK" dirty="0"/>
                  <a:t>. with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a-DK">
                        <a:latin typeface="Cambria Math" panose="02040503050406030204" pitchFamily="18" charset="0"/>
                      </a:rPr>
                      <m:t>Γ</m:t>
                    </m:r>
                    <m:r>
                      <a:rPr lang="da-DK" i="1">
                        <a:latin typeface="Cambria Math" panose="02040503050406030204" pitchFamily="18" charset="0"/>
                      </a:rPr>
                      <m:t>=1⋅</m:t>
                    </m:r>
                    <m:sSup>
                      <m:sSupPr>
                        <m:ctrlPr>
                          <a:rPr lang="da-DK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a-DK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da-DK" i="1">
                            <a:latin typeface="Cambria Math" panose="02040503050406030204" pitchFamily="18" charset="0"/>
                          </a:rPr>
                          <m:t>21</m:t>
                        </m:r>
                      </m:sup>
                    </m:sSup>
                    <m:sSup>
                      <m:sSupPr>
                        <m:ctrlPr>
                          <a:rPr lang="da-DK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da-DK"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p>
                        <m:r>
                          <a:rPr lang="da-DK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  <m:sSup>
                      <m:sSupPr>
                        <m:ctrlPr>
                          <a:rPr lang="da-DK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da-DK">
                            <a:latin typeface="Cambria Math" panose="02040503050406030204" pitchFamily="18" charset="0"/>
                          </a:rPr>
                          <m:t>s</m:t>
                        </m:r>
                      </m:e>
                      <m:sup>
                        <m:r>
                          <a:rPr lang="da-DK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da-DK" dirty="0"/>
                  <a:t> </a:t>
                </a:r>
              </a:p>
              <a:p>
                <a:r>
                  <a:rPr lang="da-DK" dirty="0"/>
                  <a:t>Source term is </a:t>
                </a:r>
                <a:r>
                  <a:rPr lang="da-DK" dirty="0" err="1"/>
                  <a:t>similar</a:t>
                </a:r>
                <a:r>
                  <a:rPr lang="da-DK" dirty="0"/>
                  <a:t> to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a-DK" b="0" i="0" smtClean="0">
                        <a:latin typeface="Cambria Math" panose="02040503050406030204" pitchFamily="18" charset="0"/>
                      </a:rPr>
                      <m:t>Γ</m:t>
                    </m:r>
                    <m:r>
                      <a:rPr lang="da-DK" b="0" i="1" smtClean="0">
                        <a:latin typeface="Cambria Math" panose="02040503050406030204" pitchFamily="18" charset="0"/>
                      </a:rPr>
                      <m:t>=1⋅</m:t>
                    </m:r>
                    <m:sSup>
                      <m:sSupPr>
                        <m:ctrlPr>
                          <a:rPr lang="da-DK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21</m:t>
                        </m:r>
                      </m:sup>
                    </m:sSup>
                    <m:sSup>
                      <m:sSupPr>
                        <m:ctrlPr>
                          <a:rPr lang="da-DK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da-DK" b="0" i="0" smtClean="0"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p>
                        <m:r>
                          <a:rPr lang="da-DK" b="0" i="0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  <m:sSup>
                      <m:sSupPr>
                        <m:ctrlPr>
                          <a:rPr lang="da-DK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da-DK" b="0" i="0" smtClean="0">
                            <a:latin typeface="Cambria Math" panose="02040503050406030204" pitchFamily="18" charset="0"/>
                          </a:rPr>
                          <m:t>s</m:t>
                        </m:r>
                      </m:e>
                      <m:sup>
                        <m:r>
                          <a:rPr lang="da-DK" b="0" i="0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da-DK" dirty="0"/>
                  <a:t> in magnitude, but more </a:t>
                </a:r>
                <a:r>
                  <a:rPr lang="da-DK" dirty="0" err="1"/>
                  <a:t>similar</a:t>
                </a:r>
                <a:r>
                  <a:rPr lang="da-DK" dirty="0"/>
                  <a:t> to </a:t>
                </a:r>
              </a:p>
              <a:p>
                <a:pPr marL="216000" lvl="1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a-DK">
                        <a:latin typeface="Cambria Math" panose="02040503050406030204" pitchFamily="18" charset="0"/>
                      </a:rPr>
                      <m:t>Γ</m:t>
                    </m:r>
                    <m:r>
                      <a:rPr lang="da-DK" i="1">
                        <a:latin typeface="Cambria Math" panose="02040503050406030204" pitchFamily="18" charset="0"/>
                      </a:rPr>
                      <m:t>=1⋅</m:t>
                    </m:r>
                    <m:sSup>
                      <m:sSupPr>
                        <m:ctrlPr>
                          <a:rPr lang="da-DK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a-DK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da-DK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sSup>
                      <m:sSupPr>
                        <m:ctrlPr>
                          <a:rPr lang="da-DK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da-DK"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p>
                        <m:r>
                          <a:rPr lang="da-DK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  <m:sSup>
                      <m:sSupPr>
                        <m:ctrlPr>
                          <a:rPr lang="da-DK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da-DK">
                            <a:latin typeface="Cambria Math" panose="02040503050406030204" pitchFamily="18" charset="0"/>
                          </a:rPr>
                          <m:t>s</m:t>
                        </m:r>
                      </m:e>
                      <m:sup>
                        <m:r>
                          <a:rPr lang="da-DK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da-DK" dirty="0"/>
                  <a:t> in </a:t>
                </a:r>
                <a:r>
                  <a:rPr lang="da-DK" dirty="0" err="1"/>
                  <a:t>shape</a:t>
                </a:r>
                <a:endParaRPr lang="da-DK" dirty="0"/>
              </a:p>
              <a:p>
                <a:r>
                  <a:rPr lang="da-DK" dirty="0"/>
                  <a:t>Resulting </a:t>
                </a:r>
                <a:r>
                  <a:rPr lang="da-DK" dirty="0" err="1"/>
                  <a:t>eletron</a:t>
                </a:r>
                <a:r>
                  <a:rPr lang="da-DK" dirty="0"/>
                  <a:t> </a:t>
                </a:r>
                <a:r>
                  <a:rPr lang="da-DK" dirty="0" err="1"/>
                  <a:t>density</a:t>
                </a:r>
                <a:r>
                  <a:rPr lang="da-DK" dirty="0"/>
                  <a:t> </a:t>
                </a:r>
                <a:r>
                  <a:rPr lang="da-DK" dirty="0" err="1"/>
                  <a:t>profile</a:t>
                </a:r>
                <a:r>
                  <a:rPr lang="da-DK" dirty="0"/>
                  <a:t> </a:t>
                </a:r>
                <a:r>
                  <a:rPr lang="da-DK" i="1" dirty="0" err="1"/>
                  <a:t>does</a:t>
                </a:r>
                <a:r>
                  <a:rPr lang="da-DK" i="1" dirty="0"/>
                  <a:t> not </a:t>
                </a:r>
                <a:r>
                  <a:rPr lang="da-DK" dirty="0"/>
                  <a:t>feature the </a:t>
                </a:r>
                <a:r>
                  <a:rPr lang="da-DK" dirty="0" err="1"/>
                  <a:t>shoulder</a:t>
                </a:r>
                <a:r>
                  <a:rPr lang="da-DK" dirty="0"/>
                  <a:t> </a:t>
                </a:r>
                <a:r>
                  <a:rPr lang="da-DK" dirty="0" err="1"/>
                  <a:t>that</a:t>
                </a:r>
                <a:r>
                  <a:rPr lang="da-DK" dirty="0"/>
                  <a:t> </a:t>
                </a:r>
                <a:r>
                  <a:rPr lang="da-DK" dirty="0" err="1"/>
                  <a:t>emerges</a:t>
                </a:r>
                <a:r>
                  <a:rPr lang="da-DK" dirty="0"/>
                  <a:t> with </a:t>
                </a:r>
                <a:r>
                  <a:rPr lang="da-DK" dirty="0" err="1"/>
                  <a:t>dynamic</a:t>
                </a:r>
                <a:r>
                  <a:rPr lang="da-DK" dirty="0"/>
                  <a:t> </a:t>
                </a:r>
                <a:r>
                  <a:rPr lang="da-DK" dirty="0" err="1"/>
                  <a:t>neutrals</a:t>
                </a:r>
                <a:endParaRPr lang="uk-UA" dirty="0"/>
              </a:p>
            </p:txBody>
          </p:sp>
        </mc:Choice>
        <mc:Fallback xmlns="">
          <p:sp>
            <p:nvSpPr>
              <p:cNvPr id="21" name="Content Placeholder 20">
                <a:extLst>
                  <a:ext uri="{FF2B5EF4-FFF2-40B4-BE49-F238E27FC236}">
                    <a16:creationId xmlns:a16="http://schemas.microsoft.com/office/drawing/2014/main" id="{B99CA311-7A5E-48A9-A4E2-DE5BF82F6A4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6"/>
                <a:stretch>
                  <a:fillRect l="-1374" t="-1743" r="-589"/>
                </a:stretch>
              </a:blipFill>
            </p:spPr>
            <p:txBody>
              <a:bodyPr/>
              <a:lstStyle/>
              <a:p>
                <a:r>
                  <a:rPr lang="da-D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FLD_Presentation Title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TSVV3 workshop | 29-31 May 2024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053EF8-C81F-6E60-C765-68EF71FC890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a-DK" dirty="0"/>
              <a:t>30.5.2024</a:t>
            </a:r>
            <a:endParaRPr lang="en-GB" dirty="0"/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3690933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2AA1A2F8-5ACA-4C54-BB52-D443EC003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Neutral source terms</a:t>
            </a:r>
            <a:endParaRPr lang="uk-UA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B99CA311-7A5E-48A9-A4E2-DE5BF82F6A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4726" y="1713970"/>
            <a:ext cx="4680203" cy="4545578"/>
          </a:xfrm>
        </p:spPr>
        <p:txBody>
          <a:bodyPr/>
          <a:lstStyle/>
          <a:p>
            <a:pPr marL="0" indent="0">
              <a:buNone/>
            </a:pPr>
            <a:r>
              <a:rPr lang="da-DK" dirty="0"/>
              <a:t>The </a:t>
            </a:r>
            <a:r>
              <a:rPr lang="da-DK" dirty="0" err="1"/>
              <a:t>statistical</a:t>
            </a:r>
            <a:r>
              <a:rPr lang="da-DK" dirty="0"/>
              <a:t> </a:t>
            </a:r>
            <a:r>
              <a:rPr lang="da-DK" dirty="0" err="1"/>
              <a:t>characterization</a:t>
            </a:r>
            <a:r>
              <a:rPr lang="da-DK" dirty="0"/>
              <a:t> of the probe </a:t>
            </a:r>
            <a:r>
              <a:rPr lang="da-DK" dirty="0" err="1"/>
              <a:t>density</a:t>
            </a:r>
            <a:r>
              <a:rPr lang="da-DK" dirty="0"/>
              <a:t> signals </a:t>
            </a:r>
            <a:r>
              <a:rPr lang="da-DK" dirty="0" err="1"/>
              <a:t>reveal</a:t>
            </a:r>
            <a:endParaRPr lang="da-DK" dirty="0"/>
          </a:p>
          <a:p>
            <a:endParaRPr lang="da-DK" dirty="0"/>
          </a:p>
          <a:p>
            <a:r>
              <a:rPr lang="da-DK" dirty="0" err="1"/>
              <a:t>Increase</a:t>
            </a:r>
            <a:r>
              <a:rPr lang="da-DK" dirty="0"/>
              <a:t> of magnitude and </a:t>
            </a:r>
            <a:r>
              <a:rPr lang="da-DK" dirty="0" err="1"/>
              <a:t>broadening</a:t>
            </a:r>
            <a:r>
              <a:rPr lang="da-DK" dirty="0"/>
              <a:t> of PDF </a:t>
            </a:r>
            <a:r>
              <a:rPr lang="da-DK" dirty="0" err="1"/>
              <a:t>when</a:t>
            </a:r>
            <a:r>
              <a:rPr lang="da-DK" dirty="0"/>
              <a:t> </a:t>
            </a:r>
            <a:r>
              <a:rPr lang="da-DK" dirty="0" err="1"/>
              <a:t>increasing</a:t>
            </a:r>
            <a:r>
              <a:rPr lang="da-DK" dirty="0"/>
              <a:t> </a:t>
            </a:r>
            <a:r>
              <a:rPr lang="da-DK" dirty="0" err="1"/>
              <a:t>fueling</a:t>
            </a:r>
            <a:r>
              <a:rPr lang="da-DK" dirty="0"/>
              <a:t> ratio</a:t>
            </a:r>
          </a:p>
          <a:p>
            <a:r>
              <a:rPr lang="da-DK" dirty="0" err="1"/>
              <a:t>Similarity</a:t>
            </a:r>
            <a:r>
              <a:rPr lang="da-DK" dirty="0"/>
              <a:t> to low-</a:t>
            </a:r>
            <a:r>
              <a:rPr lang="da-DK" dirty="0" err="1"/>
              <a:t>fueling</a:t>
            </a:r>
            <a:r>
              <a:rPr lang="da-DK" dirty="0"/>
              <a:t> scenario signal for high-</a:t>
            </a:r>
            <a:r>
              <a:rPr lang="da-DK" dirty="0" err="1"/>
              <a:t>fueling</a:t>
            </a:r>
            <a:r>
              <a:rPr lang="da-DK" dirty="0"/>
              <a:t>, </a:t>
            </a:r>
            <a:r>
              <a:rPr lang="da-DK" dirty="0" err="1"/>
              <a:t>when</a:t>
            </a:r>
            <a:r>
              <a:rPr lang="da-DK" dirty="0"/>
              <a:t> </a:t>
            </a:r>
            <a:r>
              <a:rPr lang="da-DK" dirty="0" err="1"/>
              <a:t>neutrals</a:t>
            </a:r>
            <a:r>
              <a:rPr lang="da-DK" dirty="0"/>
              <a:t>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static</a:t>
            </a:r>
            <a:endParaRPr lang="uk-UA" dirty="0"/>
          </a:p>
        </p:txBody>
      </p:sp>
      <p:sp>
        <p:nvSpPr>
          <p:cNvPr id="10" name="FLD_Presentation Title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TSVV3 workshop | 29-31 May 2024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053EF8-C81F-6E60-C765-68EF71FC890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a-DK" dirty="0"/>
              <a:t>30.5.2024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88A09F37-E8DF-E70F-59FF-B46ABF8EDBB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33007460"/>
                  </p:ext>
                </p:extLst>
              </p:nvPr>
            </p:nvGraphicFramePr>
            <p:xfrm>
              <a:off x="406574" y="4077072"/>
              <a:ext cx="6252846" cy="2219643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1089343">
                      <a:extLst>
                        <a:ext uri="{9D8B030D-6E8A-4147-A177-3AD203B41FA5}">
                          <a16:colId xmlns:a16="http://schemas.microsoft.com/office/drawing/2014/main" val="645044122"/>
                        </a:ext>
                      </a:extLst>
                    </a:gridCol>
                    <a:gridCol w="1806893">
                      <a:extLst>
                        <a:ext uri="{9D8B030D-6E8A-4147-A177-3AD203B41FA5}">
                          <a16:colId xmlns:a16="http://schemas.microsoft.com/office/drawing/2014/main" val="1104423844"/>
                        </a:ext>
                      </a:extLst>
                    </a:gridCol>
                    <a:gridCol w="1806893">
                      <a:extLst>
                        <a:ext uri="{9D8B030D-6E8A-4147-A177-3AD203B41FA5}">
                          <a16:colId xmlns:a16="http://schemas.microsoft.com/office/drawing/2014/main" val="1189434931"/>
                        </a:ext>
                      </a:extLst>
                    </a:gridCol>
                    <a:gridCol w="1549717">
                      <a:extLst>
                        <a:ext uri="{9D8B030D-6E8A-4147-A177-3AD203B41FA5}">
                          <a16:colId xmlns:a16="http://schemas.microsoft.com/office/drawing/2014/main" val="1725527525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a-DK" sz="1400" b="1" smtClean="0">
                                    <a:latin typeface="Cambria Math" panose="02040503050406030204" pitchFamily="18" charset="0"/>
                                  </a:rPr>
                                  <m:t>𝚪</m:t>
                                </m:r>
                              </m:oMath>
                            </m:oMathPara>
                          </a14:m>
                          <a:endParaRPr lang="da-DK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a-DK" sz="1400" b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da-DK" sz="1400" b="1" smtClean="0"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r>
                                  <a:rPr lang="da-DK" sz="1400" b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sSup>
                                  <m:sSupPr>
                                    <m:ctrlPr>
                                      <a:rPr lang="da-DK" sz="14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da-DK" sz="1400" b="1" smtClean="0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e>
                                  <m:sup>
                                    <m:r>
                                      <a:rPr lang="da-DK" sz="1400" b="1" smtClean="0">
                                        <a:latin typeface="Cambria Math" panose="02040503050406030204" pitchFamily="18" charset="0"/>
                                      </a:rPr>
                                      <m:t>𝟐𝟎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da-DK" sz="14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da-DK" sz="1400" b="1" smtClean="0">
                                        <a:latin typeface="Cambria Math" panose="02040503050406030204" pitchFamily="18" charset="0"/>
                                      </a:rPr>
                                      <m:t>𝐦</m:t>
                                    </m:r>
                                  </m:e>
                                  <m:sup>
                                    <m:r>
                                      <a:rPr lang="da-DK" sz="1400" b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da-DK" sz="1400" b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da-DK" sz="14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da-DK" sz="1400" b="1" smtClean="0">
                                        <a:latin typeface="Cambria Math" panose="02040503050406030204" pitchFamily="18" charset="0"/>
                                      </a:rPr>
                                      <m:t>𝐬</m:t>
                                    </m:r>
                                  </m:e>
                                  <m:sup>
                                    <m:r>
                                      <a:rPr lang="da-DK" sz="1400" b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da-DK" sz="1400" b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da-DK" sz="1400" dirty="0"/>
                        </a:p>
                        <a:p>
                          <a:pPr algn="ctr"/>
                          <a:r>
                            <a:rPr lang="da-DK" sz="1400" dirty="0"/>
                            <a:t>(</a:t>
                          </a:r>
                          <a:r>
                            <a:rPr lang="da-DK" sz="1400" dirty="0" err="1"/>
                            <a:t>dynamic</a:t>
                          </a:r>
                          <a:r>
                            <a:rPr lang="da-DK" sz="1400" dirty="0"/>
                            <a:t> </a:t>
                          </a:r>
                          <a:r>
                            <a:rPr lang="da-DK" sz="1400" dirty="0" err="1"/>
                            <a:t>neutrals</a:t>
                          </a:r>
                          <a:r>
                            <a:rPr lang="da-DK" sz="1400" dirty="0"/>
                            <a:t>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a-DK" sz="1400" b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da-DK" sz="1400" b="1" smtClean="0"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r>
                                  <a:rPr lang="da-DK" sz="1400" b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sSup>
                                  <m:sSupPr>
                                    <m:ctrlPr>
                                      <a:rPr lang="da-DK" sz="14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da-DK" sz="1400" b="1" smtClean="0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e>
                                  <m:sup>
                                    <m:r>
                                      <a:rPr lang="da-DK" sz="1400" b="1" smtClean="0">
                                        <a:latin typeface="Cambria Math" panose="02040503050406030204" pitchFamily="18" charset="0"/>
                                      </a:rPr>
                                      <m:t>𝟐𝟏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da-DK" sz="14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da-DK" sz="1400" b="1" smtClean="0">
                                        <a:latin typeface="Cambria Math" panose="02040503050406030204" pitchFamily="18" charset="0"/>
                                      </a:rPr>
                                      <m:t>𝐦</m:t>
                                    </m:r>
                                  </m:e>
                                  <m:sup>
                                    <m:r>
                                      <a:rPr lang="da-DK" sz="1400" b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da-DK" sz="1400" b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da-DK" sz="14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da-DK" sz="1400" b="1" smtClean="0">
                                        <a:latin typeface="Cambria Math" panose="02040503050406030204" pitchFamily="18" charset="0"/>
                                      </a:rPr>
                                      <m:t>𝐬</m:t>
                                    </m:r>
                                  </m:e>
                                  <m:sup>
                                    <m:r>
                                      <a:rPr lang="da-DK" sz="1400" b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da-DK" sz="1400" b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da-DK" sz="1400" dirty="0"/>
                        </a:p>
                        <a:p>
                          <a:pPr algn="ctr"/>
                          <a:r>
                            <a:rPr lang="da-DK" sz="1400" dirty="0"/>
                            <a:t>(</a:t>
                          </a:r>
                          <a:r>
                            <a:rPr lang="da-DK" sz="1400" dirty="0" err="1"/>
                            <a:t>dynamic</a:t>
                          </a:r>
                          <a:r>
                            <a:rPr lang="da-DK" sz="1400" dirty="0"/>
                            <a:t> </a:t>
                          </a:r>
                          <a:r>
                            <a:rPr lang="da-DK" sz="1400" dirty="0" err="1"/>
                            <a:t>neutrals</a:t>
                          </a:r>
                          <a:r>
                            <a:rPr lang="da-DK" sz="1400" dirty="0"/>
                            <a:t>)</a:t>
                          </a:r>
                        </a:p>
                        <a:p>
                          <a:pPr algn="ctr"/>
                          <a:endParaRPr lang="da-DK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a-DK" sz="1400" b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da-DK" sz="1400" b="1" smtClean="0"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r>
                                  <a:rPr lang="da-DK" sz="1400" b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sSup>
                                  <m:sSupPr>
                                    <m:ctrlPr>
                                      <a:rPr lang="da-DK" sz="14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da-DK" sz="1400" b="1" smtClean="0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e>
                                  <m:sup>
                                    <m:r>
                                      <a:rPr lang="da-DK" sz="1400" b="1" smtClean="0">
                                        <a:latin typeface="Cambria Math" panose="02040503050406030204" pitchFamily="18" charset="0"/>
                                      </a:rPr>
                                      <m:t>𝟐𝟏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da-DK" sz="14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da-DK" sz="1400" b="1" smtClean="0">
                                        <a:latin typeface="Cambria Math" panose="02040503050406030204" pitchFamily="18" charset="0"/>
                                      </a:rPr>
                                      <m:t>𝐦</m:t>
                                    </m:r>
                                  </m:e>
                                  <m:sup>
                                    <m:r>
                                      <a:rPr lang="da-DK" sz="1400" b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da-DK" sz="1400" b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da-DK" sz="14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da-DK" sz="1400" b="1" smtClean="0">
                                        <a:latin typeface="Cambria Math" panose="02040503050406030204" pitchFamily="18" charset="0"/>
                                      </a:rPr>
                                      <m:t>𝐬</m:t>
                                    </m:r>
                                  </m:e>
                                  <m:sup>
                                    <m:r>
                                      <a:rPr lang="da-DK" sz="1400" b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da-DK" sz="1400" b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da-DK" sz="1400" dirty="0"/>
                        </a:p>
                        <a:p>
                          <a:pPr algn="ctr"/>
                          <a:r>
                            <a:rPr lang="da-DK" sz="1400" dirty="0"/>
                            <a:t>(</a:t>
                          </a:r>
                          <a:r>
                            <a:rPr lang="da-DK" sz="1400" dirty="0" err="1"/>
                            <a:t>static</a:t>
                          </a:r>
                          <a:r>
                            <a:rPr lang="da-DK" sz="1400" dirty="0"/>
                            <a:t> </a:t>
                          </a:r>
                          <a:r>
                            <a:rPr lang="da-DK" sz="1400" dirty="0" err="1"/>
                            <a:t>neutrals</a:t>
                          </a:r>
                          <a:r>
                            <a:rPr lang="da-DK" sz="1400" dirty="0"/>
                            <a:t>)</a:t>
                          </a:r>
                        </a:p>
                        <a:p>
                          <a:pPr algn="ctr"/>
                          <a:endParaRPr lang="da-DK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700892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a-DK" sz="1400" dirty="0"/>
                            <a:t>Mean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a-DK" sz="1400" dirty="0"/>
                            <a:t>0.22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a-DK" sz="1400" dirty="0"/>
                            <a:t>0.46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a-DK" sz="1400" dirty="0"/>
                            <a:t>0.24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842082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a-DK" sz="1400" dirty="0"/>
                            <a:t>Variation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a-DK" sz="1400" dirty="0"/>
                            <a:t>0.79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a-DK" sz="1400" dirty="0"/>
                            <a:t>0.66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a-DK" sz="1400" dirty="0"/>
                            <a:t>0.77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4165412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a-DK" sz="1400" dirty="0" err="1"/>
                            <a:t>Skewness</a:t>
                          </a:r>
                          <a:endParaRPr lang="da-DK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a-DK" sz="1400" dirty="0"/>
                            <a:t>2.72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a-DK" sz="1400" dirty="0"/>
                            <a:t>1.30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a-DK" sz="1400" dirty="0"/>
                            <a:t>2.46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3269787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a-DK" sz="1400" dirty="0" err="1"/>
                            <a:t>Kurtosis</a:t>
                          </a:r>
                          <a:endParaRPr lang="da-DK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a-DK" sz="1400" dirty="0"/>
                            <a:t> 7.46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a-DK" sz="1400" dirty="0"/>
                            <a:t>0.91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a-DK" sz="1400" dirty="0"/>
                            <a:t>6.52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4045387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88A09F37-E8DF-E70F-59FF-B46ABF8EDBB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33007460"/>
                  </p:ext>
                </p:extLst>
              </p:nvPr>
            </p:nvGraphicFramePr>
            <p:xfrm>
              <a:off x="406574" y="4077072"/>
              <a:ext cx="6252846" cy="2219643"/>
            </p:xfrm>
            <a:graphic>
              <a:graphicData uri="http://schemas.openxmlformats.org/drawingml/2006/table">
                <a:tbl>
                  <a:tblPr firstRow="1" firstCol="1" bandRow="1">
                    <a:tableStyleId>{073A0DAA-6AF3-43AB-8588-CEC1D06C72B9}</a:tableStyleId>
                  </a:tblPr>
                  <a:tblGrid>
                    <a:gridCol w="1089343">
                      <a:extLst>
                        <a:ext uri="{9D8B030D-6E8A-4147-A177-3AD203B41FA5}">
                          <a16:colId xmlns:a16="http://schemas.microsoft.com/office/drawing/2014/main" val="645044122"/>
                        </a:ext>
                      </a:extLst>
                    </a:gridCol>
                    <a:gridCol w="1806893">
                      <a:extLst>
                        <a:ext uri="{9D8B030D-6E8A-4147-A177-3AD203B41FA5}">
                          <a16:colId xmlns:a16="http://schemas.microsoft.com/office/drawing/2014/main" val="1104423844"/>
                        </a:ext>
                      </a:extLst>
                    </a:gridCol>
                    <a:gridCol w="1806893">
                      <a:extLst>
                        <a:ext uri="{9D8B030D-6E8A-4147-A177-3AD203B41FA5}">
                          <a16:colId xmlns:a16="http://schemas.microsoft.com/office/drawing/2014/main" val="1189434931"/>
                        </a:ext>
                      </a:extLst>
                    </a:gridCol>
                    <a:gridCol w="1549717">
                      <a:extLst>
                        <a:ext uri="{9D8B030D-6E8A-4147-A177-3AD203B41FA5}">
                          <a16:colId xmlns:a16="http://schemas.microsoft.com/office/drawing/2014/main" val="1725527525"/>
                        </a:ext>
                      </a:extLst>
                    </a:gridCol>
                  </a:tblGrid>
                  <a:tr h="736283">
                    <a:tc>
                      <a:txBody>
                        <a:bodyPr/>
                        <a:lstStyle/>
                        <a:p>
                          <a:endParaRPr lang="da-DK"/>
                        </a:p>
                      </a:txBody>
                      <a:tcPr>
                        <a:blipFill>
                          <a:blip r:embed="rId4"/>
                          <a:stretch>
                            <a:fillRect l="-559" t="-826" r="-475978" b="-20413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a-DK"/>
                        </a:p>
                      </a:txBody>
                      <a:tcPr>
                        <a:blipFill>
                          <a:blip r:embed="rId4"/>
                          <a:stretch>
                            <a:fillRect l="-60606" t="-826" r="-186869" b="-20413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a-DK"/>
                        </a:p>
                      </a:txBody>
                      <a:tcPr>
                        <a:blipFill>
                          <a:blip r:embed="rId4"/>
                          <a:stretch>
                            <a:fillRect l="-161149" t="-826" r="-87500" b="-20413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a-DK"/>
                        </a:p>
                      </a:txBody>
                      <a:tcPr>
                        <a:blipFill>
                          <a:blip r:embed="rId4"/>
                          <a:stretch>
                            <a:fillRect l="-303137" t="-826" r="-1569" b="-20413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700892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a-DK" sz="1400" dirty="0"/>
                            <a:t>Mean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a-DK" sz="1400" dirty="0"/>
                            <a:t>0.22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a-DK" sz="1400" dirty="0"/>
                            <a:t>0.46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a-DK" sz="1400" dirty="0"/>
                            <a:t>0.24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842082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a-DK" sz="1400" dirty="0"/>
                            <a:t>Variation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a-DK" sz="1400" dirty="0"/>
                            <a:t>0.79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a-DK" sz="1400" dirty="0"/>
                            <a:t>0.66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a-DK" sz="1400" dirty="0"/>
                            <a:t>0.77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4165412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a-DK" sz="1400" dirty="0" err="1"/>
                            <a:t>Skewness</a:t>
                          </a:r>
                          <a:endParaRPr lang="da-DK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a-DK" sz="1400" dirty="0"/>
                            <a:t>2.72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a-DK" sz="1400" dirty="0"/>
                            <a:t>1.30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a-DK" sz="1400" dirty="0"/>
                            <a:t>2.46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3269787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a-DK" sz="1400" dirty="0" err="1"/>
                            <a:t>Kurtosis</a:t>
                          </a:r>
                          <a:endParaRPr lang="da-DK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a-DK" sz="1400" dirty="0"/>
                            <a:t> 7.46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a-DK" sz="1400" dirty="0"/>
                            <a:t>0.91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a-DK" sz="1400" dirty="0"/>
                            <a:t>6.52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40453871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11" name="Group 10">
            <a:extLst>
              <a:ext uri="{FF2B5EF4-FFF2-40B4-BE49-F238E27FC236}">
                <a16:creationId xmlns:a16="http://schemas.microsoft.com/office/drawing/2014/main" id="{6ED6A04C-2633-5408-DE66-7ACB993B43F3}"/>
              </a:ext>
            </a:extLst>
          </p:cNvPr>
          <p:cNvGrpSpPr/>
          <p:nvPr/>
        </p:nvGrpSpPr>
        <p:grpSpPr>
          <a:xfrm>
            <a:off x="6719576" y="277284"/>
            <a:ext cx="5003174" cy="6263916"/>
            <a:chOff x="1440439" y="2270274"/>
            <a:chExt cx="5003174" cy="6263916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88B120A7-DA0E-999F-FDE0-35830361BC2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580120" y="2270274"/>
              <a:ext cx="4850793" cy="3352381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07EDDD6A-FDD8-2D28-465F-79E6AFA73C0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440439" y="5181809"/>
              <a:ext cx="5003174" cy="3352381"/>
            </a:xfrm>
            <a:prstGeom prst="rect">
              <a:avLst/>
            </a:prstGeom>
          </p:spPr>
        </p:pic>
      </p:grp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3254741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2AA1A2F8-5ACA-4C54-BB52-D443EC003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Summary</a:t>
            </a:r>
            <a:endParaRPr lang="uk-UA" dirty="0"/>
          </a:p>
        </p:txBody>
      </p:sp>
      <p:sp>
        <p:nvSpPr>
          <p:cNvPr id="10" name="FLD_Presentation Title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TSVV3 workshop | 29-31 May 2024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053EF8-C81F-6E60-C765-68EF71FC890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a-DK" dirty="0"/>
              <a:t>30.5.2024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8BA56E0-7453-2F16-F44B-527B7493F8D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774726" y="1706328"/>
                <a:ext cx="5040560" cy="4545578"/>
              </a:xfrm>
            </p:spPr>
            <p:txBody>
              <a:bodyPr/>
              <a:lstStyle/>
              <a:p>
                <a:pPr algn="just"/>
                <a:r>
                  <a:rPr lang="da-DK" dirty="0"/>
                  <a:t>For the non-</a:t>
                </a:r>
                <a:r>
                  <a:rPr lang="da-DK" dirty="0" err="1"/>
                  <a:t>averaged</a:t>
                </a:r>
                <a:r>
                  <a:rPr lang="da-DK" dirty="0"/>
                  <a:t> </a:t>
                </a:r>
                <a:r>
                  <a:rPr lang="da-DK" dirty="0" err="1"/>
                  <a:t>field</a:t>
                </a:r>
                <a:r>
                  <a:rPr lang="da-DK" dirty="0"/>
                  <a:t> simulation the relative </a:t>
                </a:r>
                <a:r>
                  <a:rPr lang="da-DK" dirty="0" err="1"/>
                  <a:t>contribution</a:t>
                </a:r>
                <a:r>
                  <a:rPr lang="da-DK" dirty="0"/>
                  <a:t> of the </a:t>
                </a:r>
                <a:r>
                  <a:rPr lang="da-DK" dirty="0" err="1"/>
                  <a:t>averaged</a:t>
                </a:r>
                <a:r>
                  <a:rPr lang="da-DK" dirty="0"/>
                  <a:t> source terms have </a:t>
                </a:r>
                <a:r>
                  <a:rPr lang="da-DK" dirty="0" err="1"/>
                  <a:t>been</a:t>
                </a:r>
                <a:r>
                  <a:rPr lang="da-DK" dirty="0"/>
                  <a:t> </a:t>
                </a:r>
                <a:r>
                  <a:rPr lang="da-DK" dirty="0" err="1"/>
                  <a:t>quantified</a:t>
                </a:r>
                <a:endParaRPr lang="da-DK" dirty="0"/>
              </a:p>
              <a:p>
                <a:pPr lvl="1" algn="just"/>
                <a:r>
                  <a:rPr lang="da-DK" dirty="0" err="1"/>
                  <a:t>Approximately</a:t>
                </a:r>
                <a:r>
                  <a:rPr lang="da-DK" dirty="0"/>
                  <a:t> 60-100% </a:t>
                </a:r>
                <a:r>
                  <a:rPr lang="da-DK" dirty="0" err="1"/>
                  <a:t>accuracy</a:t>
                </a:r>
                <a:r>
                  <a:rPr lang="da-DK" dirty="0"/>
                  <a:t> with </a:t>
                </a:r>
                <a14:m>
                  <m:oMath xmlns:m="http://schemas.openxmlformats.org/officeDocument/2006/math">
                    <m:r>
                      <a:rPr lang="da-DK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d>
                      <m:dPr>
                        <m:ctrlPr>
                          <a:rPr lang="da-DK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⟨"/>
                            <m:endChr m:val="⟩"/>
                            <m:ctrlPr>
                              <a:rPr lang="da-DK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a-DK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𝑓</m:t>
                            </m:r>
                          </m:e>
                        </m:d>
                      </m:e>
                    </m:d>
                    <m:r>
                      <a:rPr lang="da-DK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d>
                      <m:dPr>
                        <m:begChr m:val="⟨"/>
                        <m:endChr m:val="⟩"/>
                        <m:ctrlPr>
                          <a:rPr lang="da-DK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a-DK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  <m:d>
                          <m:dPr>
                            <m:ctrlPr>
                              <a:rPr lang="da-DK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a-DK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𝑓</m:t>
                            </m:r>
                          </m:e>
                        </m:d>
                      </m:e>
                    </m:d>
                  </m:oMath>
                </a14:m>
                <a:endParaRPr lang="da-DK" dirty="0">
                  <a:ea typeface="Cambria Math" panose="02040503050406030204" pitchFamily="18" charset="0"/>
                </a:endParaRPr>
              </a:p>
              <a:p>
                <a:pPr lvl="1" algn="just"/>
                <a:r>
                  <a:rPr lang="da-DK" dirty="0"/>
                  <a:t>Regional and </a:t>
                </a:r>
                <a:r>
                  <a:rPr lang="da-DK" dirty="0" err="1"/>
                  <a:t>interaction</a:t>
                </a:r>
                <a:r>
                  <a:rPr lang="da-DK" dirty="0"/>
                  <a:t> </a:t>
                </a:r>
                <a:r>
                  <a:rPr lang="da-DK" dirty="0" err="1"/>
                  <a:t>dependency</a:t>
                </a:r>
                <a:endParaRPr lang="da-DK" dirty="0"/>
              </a:p>
              <a:p>
                <a:pPr lvl="1" algn="just"/>
                <a:r>
                  <a:rPr lang="da-DK" dirty="0" err="1"/>
                  <a:t>Highest</a:t>
                </a:r>
                <a:r>
                  <a:rPr lang="da-DK" dirty="0"/>
                  <a:t> </a:t>
                </a:r>
                <a:r>
                  <a:rPr lang="da-DK" dirty="0" err="1"/>
                  <a:t>fluctuating</a:t>
                </a:r>
                <a:r>
                  <a:rPr lang="da-DK" dirty="0"/>
                  <a:t> </a:t>
                </a:r>
                <a:r>
                  <a:rPr lang="da-DK" dirty="0" err="1"/>
                  <a:t>contribution</a:t>
                </a:r>
                <a:r>
                  <a:rPr lang="da-DK" dirty="0"/>
                  <a:t>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a-DK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a-DK" b="0" i="0" smtClean="0">
                            <a:latin typeface="Cambria Math" panose="02040503050406030204" pitchFamily="18" charset="0"/>
                          </a:rPr>
                          <m:t>e</m:t>
                        </m:r>
                      </m:sub>
                    </m:sSub>
                    <m:r>
                      <a:rPr lang="da-DK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a-DK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a-DK" b="0" i="0" smtClean="0">
                            <a:latin typeface="Cambria Math" panose="02040503050406030204" pitchFamily="18" charset="0"/>
                          </a:rPr>
                          <m:t>e</m:t>
                        </m:r>
                      </m:sub>
                    </m:sSub>
                  </m:oMath>
                </a14:m>
                <a:r>
                  <a:rPr lang="da-DK" dirty="0"/>
                  <a:t> correlation</a:t>
                </a:r>
              </a:p>
              <a:p>
                <a:pPr marL="0" indent="0" algn="just">
                  <a:buNone/>
                </a:pPr>
                <a:endParaRPr lang="da-DK" dirty="0"/>
              </a:p>
              <a:p>
                <a:pPr algn="just"/>
                <a:r>
                  <a:rPr lang="da-DK" dirty="0"/>
                  <a:t>The absence of neutral </a:t>
                </a:r>
                <a:r>
                  <a:rPr lang="da-DK" dirty="0" err="1"/>
                  <a:t>fluctuations</a:t>
                </a:r>
                <a:r>
                  <a:rPr lang="da-DK" dirty="0"/>
                  <a:t> in a </a:t>
                </a:r>
                <a:r>
                  <a:rPr lang="da-DK" dirty="0" err="1"/>
                  <a:t>full</a:t>
                </a:r>
                <a:r>
                  <a:rPr lang="da-DK" dirty="0"/>
                  <a:t> simulation, </a:t>
                </a:r>
                <a:r>
                  <a:rPr lang="da-DK" dirty="0" err="1"/>
                  <a:t>however</a:t>
                </a:r>
                <a:r>
                  <a:rPr lang="da-DK" dirty="0"/>
                  <a:t>, </a:t>
                </a:r>
                <a:r>
                  <a:rPr lang="da-DK" dirty="0" err="1"/>
                  <a:t>quenches</a:t>
                </a:r>
                <a:r>
                  <a:rPr lang="da-DK" dirty="0"/>
                  <a:t> </a:t>
                </a:r>
                <a:r>
                  <a:rPr lang="da-DK" dirty="0" err="1"/>
                  <a:t>certain</a:t>
                </a:r>
                <a:r>
                  <a:rPr lang="da-DK" dirty="0"/>
                  <a:t> non-linear </a:t>
                </a:r>
                <a:r>
                  <a:rPr lang="da-DK" dirty="0" err="1"/>
                  <a:t>filamentary</a:t>
                </a:r>
                <a:r>
                  <a:rPr lang="da-DK" dirty="0"/>
                  <a:t> feedback </a:t>
                </a:r>
                <a:r>
                  <a:rPr lang="da-DK" dirty="0" err="1"/>
                  <a:t>mechanisms</a:t>
                </a:r>
                <a:r>
                  <a:rPr lang="da-DK" dirty="0"/>
                  <a:t> </a:t>
                </a:r>
                <a:r>
                  <a:rPr lang="da-DK" dirty="0" err="1"/>
                  <a:t>such</a:t>
                </a:r>
                <a:r>
                  <a:rPr lang="da-DK" dirty="0"/>
                  <a:t> as </a:t>
                </a:r>
                <a:r>
                  <a:rPr lang="da-DK" dirty="0" err="1"/>
                  <a:t>shoulder</a:t>
                </a:r>
                <a:r>
                  <a:rPr lang="da-DK" dirty="0"/>
                  <a:t> formation from </a:t>
                </a:r>
                <a:r>
                  <a:rPr lang="da-DK" dirty="0" err="1"/>
                  <a:t>local</a:t>
                </a:r>
                <a:r>
                  <a:rPr lang="da-DK" dirty="0"/>
                  <a:t> </a:t>
                </a:r>
                <a:r>
                  <a:rPr lang="da-DK" dirty="0" err="1"/>
                  <a:t>ionization</a:t>
                </a:r>
                <a:endParaRPr lang="da-DK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8BA56E0-7453-2F16-F44B-527B7493F8D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74726" y="1706328"/>
                <a:ext cx="5040560" cy="4545578"/>
              </a:xfrm>
              <a:blipFill>
                <a:blip r:embed="rId4"/>
                <a:stretch>
                  <a:fillRect l="-2539" t="-1743" r="-2902"/>
                </a:stretch>
              </a:blipFill>
            </p:spPr>
            <p:txBody>
              <a:bodyPr/>
              <a:lstStyle/>
              <a:p>
                <a:r>
                  <a:rPr lang="da-DK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>
            <a:extLst>
              <a:ext uri="{FF2B5EF4-FFF2-40B4-BE49-F238E27FC236}">
                <a16:creationId xmlns:a16="http://schemas.microsoft.com/office/drawing/2014/main" id="{A917B393-326D-2116-7B71-22AFB3E4B2F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11287"/>
          <a:stretch/>
        </p:blipFill>
        <p:spPr>
          <a:xfrm>
            <a:off x="7196540" y="67243"/>
            <a:ext cx="4901587" cy="327817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EA818DD-C758-9B90-68ED-E691DF1DFFE2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247334" y="3284984"/>
            <a:ext cx="4850793" cy="335238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FEC6572-E3E6-1594-CC3B-854EAA61383B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13812" t="22145" r="66127" b="40051"/>
          <a:stretch/>
        </p:blipFill>
        <p:spPr>
          <a:xfrm>
            <a:off x="10787926" y="1084511"/>
            <a:ext cx="934109" cy="1183205"/>
          </a:xfrm>
          <a:prstGeom prst="rect">
            <a:avLst/>
          </a:prstGeom>
        </p:spPr>
      </p:pic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14379151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2AA1A2F8-5ACA-4C54-BB52-D443EC003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Outlook</a:t>
            </a:r>
            <a:endParaRPr lang="uk-UA" dirty="0"/>
          </a:p>
        </p:txBody>
      </p:sp>
      <p:sp>
        <p:nvSpPr>
          <p:cNvPr id="10" name="FLD_Presentation Title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TSVV3 workshop | 29-31 May 2024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053EF8-C81F-6E60-C765-68EF71FC890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a-DK" dirty="0"/>
              <a:t>30.5.2024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8BA56E0-7453-2F16-F44B-527B7493F8D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da-DK" dirty="0"/>
                  <a:t>Implementation of </a:t>
                </a:r>
                <a:r>
                  <a:rPr lang="da-DK" dirty="0" err="1"/>
                  <a:t>direct</a:t>
                </a:r>
                <a:r>
                  <a:rPr lang="da-DK" dirty="0"/>
                  <a:t> source input to nHESEL</a:t>
                </a:r>
              </a:p>
              <a:p>
                <a:pPr lvl="1"/>
                <a:r>
                  <a:rPr lang="da-DK" b="0" dirty="0" err="1"/>
                  <a:t>Add</a:t>
                </a:r>
                <a:r>
                  <a:rPr lang="da-DK" b="0" dirty="0"/>
                  <a:t> </a:t>
                </a:r>
                <a14:m>
                  <m:oMath xmlns:m="http://schemas.openxmlformats.org/officeDocument/2006/math">
                    <m:r>
                      <a:rPr lang="da-DK" b="0" i="1" smtClean="0">
                        <a:latin typeface="Cambria Math" panose="02040503050406030204" pitchFamily="18" charset="0"/>
                      </a:rPr>
                      <m:t>𝑆</m:t>
                    </m:r>
                    <m:d>
                      <m:dPr>
                        <m:ctrlPr>
                          <a:rPr lang="da-DK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⟨"/>
                            <m:endChr m:val="⟩"/>
                            <m:ctrlPr>
                              <a:rPr lang="da-DK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da-DK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a-DK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da-DK">
                                    <a:latin typeface="Cambria Math" panose="02040503050406030204" pitchFamily="18" charset="0"/>
                                  </a:rPr>
                                  <m:t>e</m:t>
                                </m:r>
                              </m:sub>
                            </m:sSub>
                          </m:e>
                        </m:d>
                        <m:d>
                          <m:dPr>
                            <m:begChr m:val="⟨"/>
                            <m:endChr m:val="⟩"/>
                            <m:ctrlPr>
                              <a:rPr lang="da-DK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da-DK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a-DK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da-DK" b="0" i="0" smtClean="0">
                                    <a:latin typeface="Cambria Math" panose="02040503050406030204" pitchFamily="18" charset="0"/>
                                  </a:rPr>
                                  <m:t>n</m:t>
                                </m:r>
                              </m:sub>
                            </m:sSub>
                          </m:e>
                        </m:d>
                        <m:d>
                          <m:dPr>
                            <m:begChr m:val="⟨"/>
                            <m:endChr m:val="⟩"/>
                            <m:ctrlPr>
                              <a:rPr lang="da-DK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a-DK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d>
                      </m:e>
                    </m:d>
                  </m:oMath>
                </a14:m>
                <a:r>
                  <a:rPr lang="da-DK" dirty="0"/>
                  <a:t> to </a:t>
                </a:r>
                <a:r>
                  <a:rPr lang="da-DK" dirty="0" err="1"/>
                  <a:t>study</a:t>
                </a:r>
                <a:r>
                  <a:rPr lang="da-DK" dirty="0"/>
                  <a:t> (in addition to </a:t>
                </a:r>
                <a14:m>
                  <m:oMath xmlns:m="http://schemas.openxmlformats.org/officeDocument/2006/math">
                    <m:r>
                      <a:rPr lang="da-DK" i="1">
                        <a:latin typeface="Cambria Math" panose="02040503050406030204" pitchFamily="18" charset="0"/>
                      </a:rPr>
                      <m:t>𝑆</m:t>
                    </m:r>
                    <m:d>
                      <m:dPr>
                        <m:ctrlPr>
                          <a:rPr lang="da-D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a-DK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a-DK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da-DK">
                                <a:latin typeface="Cambria Math" panose="02040503050406030204" pitchFamily="18" charset="0"/>
                              </a:rPr>
                              <m:t>e</m:t>
                            </m:r>
                          </m:sub>
                        </m:sSub>
                        <m:r>
                          <a:rPr lang="da-DK" i="1">
                            <a:latin typeface="Cambria Math" panose="02040503050406030204" pitchFamily="18" charset="0"/>
                          </a:rPr>
                          <m:t>,</m:t>
                        </m:r>
                        <m:d>
                          <m:dPr>
                            <m:begChr m:val="⟨"/>
                            <m:endChr m:val="⟩"/>
                            <m:ctrlPr>
                              <a:rPr lang="da-DK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da-DK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a-DK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da-DK">
                                    <a:latin typeface="Cambria Math" panose="02040503050406030204" pitchFamily="18" charset="0"/>
                                  </a:rPr>
                                  <m:t>n</m:t>
                                </m:r>
                              </m:sub>
                            </m:sSub>
                          </m:e>
                        </m:d>
                        <m:r>
                          <a:rPr lang="da-DK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da-DK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</m:oMath>
                </a14:m>
                <a:r>
                  <a:rPr lang="da-DK" dirty="0"/>
                  <a:t>)</a:t>
                </a:r>
              </a:p>
              <a:p>
                <a:pPr lvl="1"/>
                <a:r>
                  <a:rPr lang="da-DK" dirty="0" err="1"/>
                  <a:t>Study</a:t>
                </a:r>
                <a:r>
                  <a:rPr lang="da-DK" dirty="0"/>
                  <a:t> </a:t>
                </a:r>
                <a:r>
                  <a:rPr lang="da-DK" dirty="0" err="1"/>
                  <a:t>impact</a:t>
                </a:r>
                <a:r>
                  <a:rPr lang="da-DK" dirty="0"/>
                  <a:t> of </a:t>
                </a:r>
                <a:r>
                  <a:rPr lang="da-DK" dirty="0" err="1"/>
                  <a:t>noisy</a:t>
                </a:r>
                <a:r>
                  <a:rPr lang="da-DK" dirty="0"/>
                  <a:t> source terms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8BA56E0-7453-2F16-F44B-527B7493F8D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374" t="-1743"/>
                </a:stretch>
              </a:blipFill>
            </p:spPr>
            <p:txBody>
              <a:bodyPr/>
              <a:lstStyle/>
              <a:p>
                <a:r>
                  <a:rPr lang="da-DK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0F132AE4-368B-E5C5-E583-6A225128F63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19841" y="3429000"/>
            <a:ext cx="8622144" cy="1316246"/>
          </a:xfrm>
          <a:prstGeom prst="rect">
            <a:avLst/>
          </a:prstGeom>
        </p:spPr>
      </p:pic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3123730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74358EA-4D5B-461F-997D-DE6729900D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9858" y="3545117"/>
            <a:ext cx="11256591" cy="2706458"/>
          </a:xfrm>
        </p:spPr>
        <p:txBody>
          <a:bodyPr/>
          <a:lstStyle/>
          <a:p>
            <a:r>
              <a:rPr lang="en-GB" sz="6600" dirty="0"/>
              <a:t>Non-linearities on neutrals-turbulence interaction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8CE6942-A17C-4247-86C6-41FACF7E90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Alexander S. Thrysøe, Anders H. Nielsen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45995EB-10E4-4119-B468-5CD7D10A093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/>
              <a:t>TSVV3 workshop | 29-31 May 2024</a:t>
            </a:r>
            <a:endParaRPr lang="da-DK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AA221E4-1851-497D-90EE-984C7112166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4C8C45C-947F-4981-8B3F-4F32E973C901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D79507-030C-48B9-4B06-13AEB08862A3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252000" y="6541200"/>
            <a:ext cx="1105200" cy="316800"/>
          </a:xfrm>
        </p:spPr>
        <p:txBody>
          <a:bodyPr/>
          <a:lstStyle/>
          <a:p>
            <a:r>
              <a:rPr lang="da-DK" dirty="0"/>
              <a:t>30.5.2024</a:t>
            </a:r>
            <a:endParaRPr lang="en-GB" dirty="0"/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320714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2AA1A2F8-5ACA-4C54-BB52-D443EC003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Towards</a:t>
            </a:r>
            <a:r>
              <a:rPr lang="da-DK" dirty="0"/>
              <a:t> TSVV-3 D5.7</a:t>
            </a:r>
            <a:endParaRPr lang="uk-UA" dirty="0"/>
          </a:p>
        </p:txBody>
      </p:sp>
      <p:sp>
        <p:nvSpPr>
          <p:cNvPr id="10" name="FLD_Presentation Title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TSVV3 workshop | 29-31 May 2024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053EF8-C81F-6E60-C765-68EF71FC890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a-DK" dirty="0"/>
              <a:t>30.5.2024</a:t>
            </a:r>
            <a:endParaRPr lang="en-GB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6F0B816-978B-804F-E042-3BB9E7C849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9841" y="2770877"/>
            <a:ext cx="8622144" cy="1316246"/>
          </a:xfrm>
          <a:prstGeom prst="rect">
            <a:avLst/>
          </a:prstGeom>
        </p:spPr>
      </p:pic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029262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2AA1A2F8-5ACA-4C54-BB52-D443EC003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The </a:t>
            </a:r>
            <a:r>
              <a:rPr lang="da-DK" dirty="0" err="1"/>
              <a:t>mean-field</a:t>
            </a:r>
            <a:r>
              <a:rPr lang="da-DK" dirty="0"/>
              <a:t> </a:t>
            </a:r>
            <a:r>
              <a:rPr lang="da-DK" dirty="0" err="1"/>
              <a:t>approximation</a:t>
            </a:r>
            <a:endParaRPr lang="uk-U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ontent Placeholder 20">
                <a:extLst>
                  <a:ext uri="{FF2B5EF4-FFF2-40B4-BE49-F238E27FC236}">
                    <a16:creationId xmlns:a16="http://schemas.microsoft.com/office/drawing/2014/main" id="{B99CA311-7A5E-48A9-A4E2-DE5BF82F6A4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774726" y="1706328"/>
                <a:ext cx="9312374" cy="4834872"/>
              </a:xfrm>
            </p:spPr>
            <p:txBody>
              <a:bodyPr/>
              <a:lstStyle/>
              <a:p>
                <a:pPr algn="just"/>
                <a:r>
                  <a:rPr lang="da-DK" dirty="0"/>
                  <a:t>The </a:t>
                </a:r>
                <a:r>
                  <a:rPr lang="da-DK" dirty="0" err="1"/>
                  <a:t>mean-field</a:t>
                </a:r>
                <a:r>
                  <a:rPr lang="da-DK" dirty="0"/>
                  <a:t> </a:t>
                </a:r>
                <a:r>
                  <a:rPr lang="da-DK" dirty="0" err="1"/>
                  <a:t>approximation</a:t>
                </a:r>
                <a:r>
                  <a:rPr lang="da-DK" dirty="0"/>
                  <a:t> is </a:t>
                </a:r>
                <a:r>
                  <a:rPr lang="da-DK" dirty="0" err="1"/>
                  <a:t>applied</a:t>
                </a:r>
                <a:r>
                  <a:rPr lang="da-DK" dirty="0"/>
                  <a:t> in, </a:t>
                </a:r>
                <a:r>
                  <a:rPr lang="da-DK" dirty="0" err="1"/>
                  <a:t>e.g</a:t>
                </a:r>
                <a:r>
                  <a:rPr lang="da-DK" dirty="0"/>
                  <a:t>., multifluid </a:t>
                </a:r>
                <a:r>
                  <a:rPr lang="da-DK" dirty="0" err="1"/>
                  <a:t>codes</a:t>
                </a:r>
                <a:r>
                  <a:rPr lang="da-DK" dirty="0"/>
                  <a:t> to </a:t>
                </a:r>
                <a:r>
                  <a:rPr lang="da-DK" dirty="0" err="1"/>
                  <a:t>reduce</a:t>
                </a:r>
                <a:r>
                  <a:rPr lang="da-DK" dirty="0"/>
                  <a:t> the </a:t>
                </a:r>
                <a:r>
                  <a:rPr lang="da-DK" dirty="0" err="1"/>
                  <a:t>complexity</a:t>
                </a:r>
                <a:r>
                  <a:rPr lang="da-DK" dirty="0"/>
                  <a:t> of the system of </a:t>
                </a:r>
                <a:r>
                  <a:rPr lang="da-DK" dirty="0" err="1"/>
                  <a:t>equations</a:t>
                </a:r>
                <a:r>
                  <a:rPr lang="da-DK" dirty="0"/>
                  <a:t> from the form</a:t>
                </a:r>
              </a:p>
              <a:p>
                <a:pPr algn="just"/>
                <a:endParaRPr lang="da-DK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a-DK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</m:e>
                        <m:sub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a-D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ℒ</m:t>
                      </m:r>
                      <m:d>
                        <m:dPr>
                          <m:ctrlPr>
                            <a:rPr lang="da-D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a-D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</m:e>
                      </m:d>
                      <m:r>
                        <a:rPr lang="da-D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a-D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  <m:r>
                        <a:rPr lang="da-D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da-D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r>
                        <a:rPr lang="da-D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a-DK" dirty="0">
                  <a:latin typeface="+mn-lt"/>
                </a:endParaRPr>
              </a:p>
              <a:p>
                <a:pPr marL="216000" lvl="1" indent="0" algn="just">
                  <a:buNone/>
                </a:pPr>
                <a:endParaRPr lang="da-DK" dirty="0"/>
              </a:p>
              <a:p>
                <a:pPr marL="216000" lvl="1" indent="0" algn="just">
                  <a:buNone/>
                </a:pPr>
                <a:r>
                  <a:rPr lang="da-DK" dirty="0"/>
                  <a:t>to an </a:t>
                </a:r>
                <a:r>
                  <a:rPr lang="da-DK" dirty="0" err="1"/>
                  <a:t>equation</a:t>
                </a:r>
                <a:r>
                  <a:rPr lang="da-DK" dirty="0"/>
                  <a:t> of the form</a:t>
                </a:r>
                <a:endParaRPr lang="da-DK" dirty="0">
                  <a:latin typeface="+mn-lt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a-D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ℒ</m:t>
                      </m:r>
                      <m:d>
                        <m:dPr>
                          <m:ctrlPr>
                            <a:rPr lang="da-D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𝑓</m:t>
                              </m:r>
                            </m:e>
                          </m:d>
                        </m:e>
                      </m:d>
                      <m:r>
                        <a:rPr lang="da-D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a-D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  <m:r>
                        <a:rPr lang="da-D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d>
                        <m:dPr>
                          <m:begChr m:val="⟨"/>
                          <m:endChr m:val="⟩"/>
                          <m:ctrlPr>
                            <a:rPr lang="da-D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a-D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</m:e>
                      </m:d>
                      <m:r>
                        <a:rPr lang="da-D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a-DK" dirty="0">
                  <a:latin typeface="+mn-lt"/>
                </a:endParaRPr>
              </a:p>
              <a:p>
                <a:pPr algn="just"/>
                <a:endParaRPr lang="da-DK" dirty="0"/>
              </a:p>
              <a:p>
                <a:pPr marL="216000" lvl="1" indent="0" algn="just">
                  <a:buNone/>
                </a:pPr>
                <a:r>
                  <a:rPr lang="da-DK" dirty="0" err="1"/>
                  <a:t>where</a:t>
                </a:r>
                <a:r>
                  <a:rPr lang="da-DK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da-DK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a-DK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e>
                    </m:d>
                  </m:oMath>
                </a14:m>
                <a:r>
                  <a:rPr lang="da-DK" dirty="0"/>
                  <a:t> a temporal </a:t>
                </a:r>
                <a:r>
                  <a:rPr lang="da-DK" dirty="0" err="1"/>
                  <a:t>averating</a:t>
                </a:r>
                <a:r>
                  <a:rPr lang="da-DK" dirty="0"/>
                  <a:t> of the </a:t>
                </a:r>
                <a:r>
                  <a:rPr lang="da-DK" dirty="0" err="1"/>
                  <a:t>fields</a:t>
                </a:r>
                <a:r>
                  <a:rPr lang="da-DK" dirty="0"/>
                  <a:t> </a:t>
                </a:r>
                <a14:m>
                  <m:oMath xmlns:m="http://schemas.openxmlformats.org/officeDocument/2006/math">
                    <m:r>
                      <a:rPr lang="da-DK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</m:oMath>
                </a14:m>
                <a:endParaRPr lang="da-DK" dirty="0"/>
              </a:p>
              <a:p>
                <a:pPr algn="just"/>
                <a:endParaRPr lang="da-DK" dirty="0"/>
              </a:p>
              <a:p>
                <a:pPr algn="just"/>
                <a:r>
                  <a:rPr lang="en-US" dirty="0"/>
                  <a:t>Due to the strong nonlinearity of transport quantities, using average values can misrepresent the dynamics between them, influenced by the statistics of fluctuating cross-field source terms*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a-D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ℒ</m:t>
                      </m:r>
                      <m:d>
                        <m:dPr>
                          <m:ctrlPr>
                            <a:rPr lang="da-D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𝑓</m:t>
                              </m:r>
                            </m:e>
                          </m:d>
                        </m:e>
                      </m:d>
                      <m:r>
                        <a:rPr lang="da-DK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d>
                        <m:dPr>
                          <m:begChr m:val="⟨"/>
                          <m:endChr m:val="⟩"/>
                          <m:ctrlPr>
                            <a:rPr lang="da-DK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a-DK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ℒ</m:t>
                          </m:r>
                          <m:d>
                            <m:dPr>
                              <m:ctrlPr>
                                <a:rPr lang="da-DK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a-DK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𝑓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da-DK" dirty="0"/>
              </a:p>
              <a:p>
                <a:pPr marL="0" indent="0" algn="r">
                  <a:buNone/>
                </a:pPr>
                <a:endParaRPr lang="en-US" sz="1200" dirty="0"/>
              </a:p>
              <a:p>
                <a:pPr marL="0" indent="0" algn="r">
                  <a:buNone/>
                </a:pPr>
                <a:r>
                  <a:rPr lang="en-US" sz="1200" dirty="0"/>
                  <a:t>*</a:t>
                </a:r>
                <a:r>
                  <a:rPr lang="en-US" sz="1200" dirty="0" err="1"/>
                  <a:t>Havlíčková</a:t>
                </a:r>
                <a:r>
                  <a:rPr lang="en-US" sz="1200" dirty="0"/>
                  <a:t> E et al 2011 J. </a:t>
                </a:r>
                <a:r>
                  <a:rPr lang="en-US" sz="1200" dirty="0" err="1"/>
                  <a:t>Nucl</a:t>
                </a:r>
                <a:r>
                  <a:rPr lang="en-US" sz="1200" dirty="0"/>
                  <a:t>. Mater. </a:t>
                </a:r>
                <a:r>
                  <a:rPr lang="en-US" sz="1200" b="1" dirty="0"/>
                  <a:t>415 </a:t>
                </a:r>
                <a:r>
                  <a:rPr lang="en-US" sz="1200" dirty="0"/>
                  <a:t>S471–4</a:t>
                </a:r>
                <a:r>
                  <a:rPr lang="da-DK" sz="1200" dirty="0"/>
                  <a:t>, Thrysøe et al 2016 Plasma </a:t>
                </a:r>
                <a:r>
                  <a:rPr lang="da-DK" sz="1200" dirty="0" err="1"/>
                  <a:t>Phys</a:t>
                </a:r>
                <a:r>
                  <a:rPr lang="da-DK" sz="1200" dirty="0"/>
                  <a:t>. Control Fusion </a:t>
                </a:r>
                <a:r>
                  <a:rPr lang="da-DK" sz="1200" b="1" dirty="0"/>
                  <a:t>58</a:t>
                </a:r>
                <a:r>
                  <a:rPr lang="da-DK" sz="1200" dirty="0"/>
                  <a:t> 044010</a:t>
                </a:r>
                <a:endParaRPr lang="en-US" sz="1200" dirty="0"/>
              </a:p>
            </p:txBody>
          </p:sp>
        </mc:Choice>
        <mc:Fallback xmlns="">
          <p:sp>
            <p:nvSpPr>
              <p:cNvPr id="21" name="Content Placeholder 20">
                <a:extLst>
                  <a:ext uri="{FF2B5EF4-FFF2-40B4-BE49-F238E27FC236}">
                    <a16:creationId xmlns:a16="http://schemas.microsoft.com/office/drawing/2014/main" id="{B99CA311-7A5E-48A9-A4E2-DE5BF82F6A4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74726" y="1706328"/>
                <a:ext cx="9312374" cy="4834872"/>
              </a:xfrm>
              <a:blipFill>
                <a:blip r:embed="rId4"/>
                <a:stretch>
                  <a:fillRect l="-1374" t="-1639" r="-1571"/>
                </a:stretch>
              </a:blipFill>
            </p:spPr>
            <p:txBody>
              <a:bodyPr/>
              <a:lstStyle/>
              <a:p>
                <a:r>
                  <a:rPr lang="da-D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FLD_Presentation Title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TSVV3 workshop | 29-31 May 2024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053EF8-C81F-6E60-C765-68EF71FC890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a-DK" dirty="0"/>
              <a:t>30.5.2024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6136BE-43D5-74B4-20E3-E198F8A5CF6A}"/>
              </a:ext>
            </a:extLst>
          </p:cNvPr>
          <p:cNvSpPr txBox="1"/>
          <p:nvPr/>
        </p:nvSpPr>
        <p:spPr>
          <a:xfrm>
            <a:off x="5638800" y="2971800"/>
            <a:ext cx="65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spcBef>
                <a:spcPts val="432"/>
              </a:spcBef>
            </a:pPr>
            <a:endParaRPr lang="da-DK" dirty="0" err="1">
              <a:latin typeface="+mn-lt"/>
            </a:endParaRP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1796381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2AA1A2F8-5ACA-4C54-BB52-D443EC003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The </a:t>
            </a:r>
            <a:r>
              <a:rPr lang="da-DK" dirty="0" err="1"/>
              <a:t>mean-field</a:t>
            </a:r>
            <a:r>
              <a:rPr lang="da-DK" dirty="0"/>
              <a:t> </a:t>
            </a:r>
            <a:r>
              <a:rPr lang="da-DK" dirty="0" err="1"/>
              <a:t>approximation</a:t>
            </a:r>
            <a:r>
              <a:rPr lang="da-DK" dirty="0"/>
              <a:t> for the source term</a:t>
            </a:r>
            <a:endParaRPr lang="uk-U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Content Placeholder 20">
                <a:extLst>
                  <a:ext uri="{FF2B5EF4-FFF2-40B4-BE49-F238E27FC236}">
                    <a16:creationId xmlns:a16="http://schemas.microsoft.com/office/drawing/2014/main" id="{B99CA311-7A5E-48A9-A4E2-DE5BF82F6A4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751384" y="1706328"/>
                <a:ext cx="9312374" cy="4834872"/>
              </a:xfrm>
            </p:spPr>
            <p:txBody>
              <a:bodyPr/>
              <a:lstStyle/>
              <a:p>
                <a:pPr algn="just"/>
                <a:r>
                  <a:rPr lang="da-DK" dirty="0"/>
                  <a:t>For the neutral </a:t>
                </a:r>
                <a:r>
                  <a:rPr lang="da-DK" dirty="0" err="1"/>
                  <a:t>interaction</a:t>
                </a:r>
                <a:r>
                  <a:rPr lang="da-DK" dirty="0"/>
                  <a:t> source term the form is </a:t>
                </a:r>
                <a:r>
                  <a:rPr lang="da-DK" dirty="0" err="1"/>
                  <a:t>typically</a:t>
                </a:r>
                <a:endParaRPr lang="da-DK" dirty="0"/>
              </a:p>
              <a:p>
                <a:pPr algn="just"/>
                <a:endParaRPr lang="da-DK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a-D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  <m:r>
                        <a:rPr lang="da-D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sSub>
                        <m:sSubPr>
                          <m:ctrlPr>
                            <a:rPr lang="da-D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a-D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a-DK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</m:t>
                          </m:r>
                        </m:sub>
                      </m:sSub>
                      <m:sSub>
                        <m:sSubPr>
                          <m:ctrlPr>
                            <a:rPr lang="da-D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a-D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a-DK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n</m:t>
                          </m:r>
                        </m:sub>
                      </m:sSub>
                      <m:r>
                        <a:rPr lang="da-D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da-DK" dirty="0">
                  <a:latin typeface="+mn-lt"/>
                </a:endParaRPr>
              </a:p>
              <a:p>
                <a:pPr marL="0" indent="0" algn="just">
                  <a:buNone/>
                </a:pPr>
                <a:endParaRPr lang="da-DK" dirty="0"/>
              </a:p>
              <a:p>
                <a:pPr marL="216000" lvl="1" indent="0" algn="just">
                  <a:buNone/>
                </a:pPr>
                <a:r>
                  <a:rPr lang="da-DK" dirty="0" err="1"/>
                  <a:t>where</a:t>
                </a:r>
                <a:r>
                  <a:rPr lang="da-DK" dirty="0"/>
                  <a:t> </a:t>
                </a:r>
                <a14:m>
                  <m:oMath xmlns:m="http://schemas.openxmlformats.org/officeDocument/2006/math">
                    <m:r>
                      <a:rPr lang="da-DK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da-DK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⟨"/>
                        <m:endChr m:val="⟩"/>
                        <m:ctrlPr>
                          <a:rPr lang="da-DK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𝜎</m:t>
                        </m:r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d>
                  </m:oMath>
                </a14:m>
                <a:r>
                  <a:rPr lang="da-DK" dirty="0"/>
                  <a:t> is </a:t>
                </a:r>
                <a:r>
                  <a:rPr lang="da-DK" dirty="0" err="1"/>
                  <a:t>mostly</a:t>
                </a:r>
                <a:r>
                  <a:rPr lang="da-DK" dirty="0"/>
                  <a:t> a </a:t>
                </a:r>
                <a:r>
                  <a:rPr lang="da-DK" dirty="0" err="1"/>
                  <a:t>function</a:t>
                </a:r>
                <a:r>
                  <a:rPr lang="da-DK" dirty="0"/>
                  <a:t> of </a:t>
                </a:r>
                <a14:m>
                  <m:oMath xmlns:m="http://schemas.openxmlformats.org/officeDocument/2006/math">
                    <m:r>
                      <a:rPr lang="da-DK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endParaRPr lang="da-DK" dirty="0"/>
              </a:p>
              <a:p>
                <a:pPr marL="216000" lvl="1" indent="0" algn="just">
                  <a:buNone/>
                </a:pPr>
                <a:endParaRPr lang="da-DK" dirty="0"/>
              </a:p>
              <a:p>
                <a:pPr algn="just"/>
                <a:r>
                  <a:rPr lang="da-DK" dirty="0"/>
                  <a:t>Writing </a:t>
                </a:r>
                <a14:m>
                  <m:oMath xmlns:m="http://schemas.openxmlformats.org/officeDocument/2006/math">
                    <m:r>
                      <a:rPr lang="da-DK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da-DK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a-DK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a-DK" b="0" i="0" smtClean="0">
                            <a:latin typeface="Cambria Math" panose="02040503050406030204" pitchFamily="18" charset="0"/>
                          </a:rPr>
                          <m:t>e</m:t>
                        </m:r>
                      </m:sub>
                    </m:sSub>
                    <m:r>
                      <a:rPr lang="da-DK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a-DK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a-DK" b="0" i="0" smtClean="0"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  <m:r>
                      <a:rPr lang="da-DK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da-DK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da-DK" dirty="0"/>
                  <a:t> as </a:t>
                </a:r>
                <a14:m>
                  <m:oMath xmlns:m="http://schemas.openxmlformats.org/officeDocument/2006/math">
                    <m:r>
                      <a:rPr lang="da-DK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da-DK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⟨"/>
                        <m:endChr m:val="⟩"/>
                        <m:ctrlPr>
                          <a:rPr lang="da-D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d>
                    <m:r>
                      <a:rPr lang="da-DK" b="0" i="1" smtClean="0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̃"/>
                        <m:ctrlPr>
                          <a:rPr lang="da-DK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acc>
                  </m:oMath>
                </a14:m>
                <a:r>
                  <a:rPr lang="da-DK" dirty="0"/>
                  <a:t> </a:t>
                </a:r>
                <a:r>
                  <a:rPr lang="da-DK" dirty="0" err="1"/>
                  <a:t>we</a:t>
                </a:r>
                <a:r>
                  <a:rPr lang="da-DK" dirty="0"/>
                  <a:t> have</a:t>
                </a:r>
              </a:p>
              <a:p>
                <a:pPr algn="just"/>
                <a:endParaRPr lang="da-DK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da-DK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d>
                      <m:r>
                        <a:rPr lang="da-DK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⟨"/>
                          <m:endChr m:val="⟩"/>
                          <m:ctrlPr>
                            <a:rPr lang="da-DK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a-DK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a-DK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da-DK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e</m:t>
                              </m:r>
                            </m:sub>
                          </m:sSub>
                          <m:sSub>
                            <m:sSubPr>
                              <m:ctrlPr>
                                <a:rPr lang="da-DK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a-DK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lit/>
                                </m:rPr>
                                <a:rPr lang="da-DK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da-DK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n</m:t>
                              </m:r>
                            </m:sub>
                          </m:sSub>
                          <m:r>
                            <a:rPr lang="da-DK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</m:oMath>
                  </m:oMathPara>
                </a14:m>
                <a:endParaRPr lang="da-DK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a-D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=</m:t>
                      </m:r>
                      <m:d>
                        <m:dPr>
                          <m:begChr m:val="⟨"/>
                          <m:endChr m:val="⟩"/>
                          <m:ctrlPr>
                            <a:rPr lang="da-DK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a-DK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a-DK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da-DK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e</m:t>
                              </m:r>
                            </m:sub>
                          </m:sSub>
                        </m:e>
                      </m:d>
                      <m:d>
                        <m:dPr>
                          <m:begChr m:val="⟨"/>
                          <m:endChr m:val="⟩"/>
                          <m:ctrlPr>
                            <a:rPr lang="da-DK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a-DK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a-DK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da-DK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n</m:t>
                              </m:r>
                            </m:sub>
                          </m:sSub>
                        </m:e>
                      </m:d>
                      <m:d>
                        <m:dPr>
                          <m:begChr m:val="⟨"/>
                          <m:endChr m:val="⟩"/>
                          <m:ctrlPr>
                            <a:rPr lang="da-DK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a-DK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</m:oMath>
                  </m:oMathPara>
                </a14:m>
                <a:endParaRPr lang="da-DK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a-DK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</m:t>
                      </m:r>
                      <m:r>
                        <a:rPr lang="da-DK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⟨"/>
                          <m:endChr m:val="⟩"/>
                          <m:ctrlPr>
                            <a:rPr lang="da-DK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a-DK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a-DK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da-DK" i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e</m:t>
                              </m:r>
                            </m:sub>
                          </m:sSub>
                        </m:e>
                      </m:d>
                      <m:d>
                        <m:dPr>
                          <m:begChr m:val="⟨"/>
                          <m:endChr m:val="⟩"/>
                          <m:ctrlPr>
                            <a:rPr lang="da-DK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̃"/>
                                  <m:ctrlPr>
                                    <a:rPr lang="da-DK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a-DK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acc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da-DK" b="0" i="0" smtClean="0"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sub>
                          </m:sSub>
                          <m:acc>
                            <m:accPr>
                              <m:chr m:val="̃"/>
                              <m:ctrlPr>
                                <a:rPr lang="da-DK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da-DK" dirty="0">
                  <a:ea typeface="Cambria Math" panose="02040503050406030204" pitchFamily="18" charset="0"/>
                </a:endParaRPr>
              </a:p>
              <a:p>
                <a:pPr marL="0" lvl="0" indent="0" algn="just"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a-DK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+⟨</m:t>
                      </m:r>
                      <m:sSub>
                        <m:sSubPr>
                          <m:ctrlPr>
                            <a:rPr lang="da-DK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a-DK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da-DK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da-DK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⟩</m:t>
                      </m:r>
                      <m:d>
                        <m:dPr>
                          <m:begChr m:val="⟨"/>
                          <m:endChr m:val="⟩"/>
                          <m:ctrlPr>
                            <a:rPr lang="da-DK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a-DK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̃"/>
                                  <m:ctrlPr>
                                    <a:rPr lang="da-DK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a-DK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acc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da-DK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e</m:t>
                              </m:r>
                            </m:sub>
                          </m:sSub>
                          <m:acc>
                            <m:accPr>
                              <m:chr m:val="̃"/>
                              <m:ctrlPr>
                                <a:rPr lang="da-DK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da-DK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kumimoji="0" lang="da-DK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Cambria Math" panose="02040503050406030204" pitchFamily="18" charset="0"/>
                  <a:cs typeface="+mn-cs"/>
                </a:endParaRPr>
              </a:p>
              <a:p>
                <a:pPr marL="0" lv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da-DK" sz="18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            +⟨</m:t>
                      </m:r>
                      <m:r>
                        <a:rPr kumimoji="0" lang="da-DK" sz="18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𝑘</m:t>
                      </m:r>
                      <m:r>
                        <a:rPr kumimoji="0" lang="da-DK" sz="18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⟩</m:t>
                      </m:r>
                      <m:d>
                        <m:dPr>
                          <m:begChr m:val="⟨"/>
                          <m:endChr m:val="⟩"/>
                          <m:ctrlPr>
                            <a:rPr kumimoji="0" lang="da-DK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kumimoji="0" lang="da-DK" sz="18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̃"/>
                                  <m:ctrlPr>
                                    <a:rPr kumimoji="0" lang="da-DK" sz="1800" b="0" i="1" u="none" strike="noStrike" kern="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accPr>
                                <m:e>
                                  <m:r>
                                    <a:rPr kumimoji="0" lang="da-DK" sz="1800" b="0" i="1" u="none" strike="noStrike" kern="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𝑛</m:t>
                                  </m:r>
                                </m:e>
                              </m:acc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kumimoji="0" lang="da-DK" sz="1800" b="0" i="0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e</m:t>
                              </m:r>
                            </m:sub>
                          </m:sSub>
                          <m:sSub>
                            <m:sSubPr>
                              <m:ctrlPr>
                                <a:rPr kumimoji="0" lang="da-DK" sz="18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̃"/>
                                  <m:ctrlPr>
                                    <a:rPr kumimoji="0" lang="da-DK" sz="1800" b="0" i="1" u="none" strike="noStrike" kern="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accPr>
                                <m:e>
                                  <m:r>
                                    <a:rPr kumimoji="0" lang="da-DK" sz="1800" b="0" i="1" u="none" strike="noStrike" kern="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000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𝑛</m:t>
                                  </m:r>
                                </m:e>
                              </m:acc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kumimoji="0" lang="da-DK" sz="1800" b="0" i="0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n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da-DK" dirty="0">
                  <a:solidFill>
                    <a:srgbClr val="000000"/>
                  </a:solidFill>
                  <a:ea typeface="Cambria Math" panose="02040503050406030204" pitchFamily="18" charset="0"/>
                </a:endParaRPr>
              </a:p>
              <a:p>
                <a:pPr marL="0" lvl="0" indent="0" algn="just"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a-DK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+</m:t>
                      </m:r>
                      <m:d>
                        <m:dPr>
                          <m:begChr m:val="⟨"/>
                          <m:endChr m:val="⟩"/>
                          <m:ctrlPr>
                            <a:rPr lang="da-DK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a-DK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̃"/>
                                  <m:ctrlPr>
                                    <a:rPr lang="da-DK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a-DK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acc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da-DK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e</m:t>
                              </m:r>
                            </m:sub>
                          </m:sSub>
                          <m:sSub>
                            <m:sSubPr>
                              <m:ctrlPr>
                                <a:rPr lang="da-DK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̃"/>
                                  <m:ctrlPr>
                                    <a:rPr lang="da-DK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a-DK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acc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da-DK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sub>
                          </m:sSub>
                          <m:acc>
                            <m:accPr>
                              <m:chr m:val="̃"/>
                              <m:ctrlPr>
                                <a:rPr lang="da-DK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da-DK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en-US" sz="1200" dirty="0">
                  <a:solidFill>
                    <a:srgbClr val="000000"/>
                  </a:solidFill>
                </a:endParaRPr>
              </a:p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  <a:p>
                <a:pPr marL="0" indent="0" algn="just">
                  <a:buNone/>
                </a:pPr>
                <a:endParaRPr lang="en-US" sz="1200" b="1" dirty="0"/>
              </a:p>
            </p:txBody>
          </p:sp>
        </mc:Choice>
        <mc:Fallback>
          <p:sp>
            <p:nvSpPr>
              <p:cNvPr id="21" name="Content Placeholder 20">
                <a:extLst>
                  <a:ext uri="{FF2B5EF4-FFF2-40B4-BE49-F238E27FC236}">
                    <a16:creationId xmlns:a16="http://schemas.microsoft.com/office/drawing/2014/main" id="{B99CA311-7A5E-48A9-A4E2-DE5BF82F6A4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51384" y="1706328"/>
                <a:ext cx="9312374" cy="4834872"/>
              </a:xfrm>
              <a:blipFill>
                <a:blip r:embed="rId4"/>
                <a:stretch>
                  <a:fillRect l="-1374" t="-1639"/>
                </a:stretch>
              </a:blipFill>
            </p:spPr>
            <p:txBody>
              <a:bodyPr/>
              <a:lstStyle/>
              <a:p>
                <a:r>
                  <a:rPr lang="da-D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FLD_Presentation Title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TSVV3 workshop | 29-31 May 2024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053EF8-C81F-6E60-C765-68EF71FC890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a-DK" dirty="0"/>
              <a:t>30.5.2024</a:t>
            </a:r>
            <a:endParaRPr lang="en-GB" dirty="0"/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335267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2AA1A2F8-5ACA-4C54-BB52-D443EC003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nHESEL </a:t>
            </a:r>
            <a:r>
              <a:rPr lang="da-DK" dirty="0" err="1"/>
              <a:t>equations</a:t>
            </a:r>
            <a:endParaRPr lang="uk-UA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B99CA311-7A5E-48A9-A4E2-DE5BF82F6A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nHESEL </a:t>
            </a:r>
            <a:r>
              <a:rPr lang="da-DK" dirty="0" err="1"/>
              <a:t>equations</a:t>
            </a:r>
            <a:endParaRPr lang="da-DK" dirty="0"/>
          </a:p>
          <a:p>
            <a:pPr lvl="1"/>
            <a:r>
              <a:rPr lang="da-DK" dirty="0"/>
              <a:t>Drift-</a:t>
            </a:r>
            <a:r>
              <a:rPr lang="da-DK" dirty="0" err="1"/>
              <a:t>reduced</a:t>
            </a:r>
            <a:r>
              <a:rPr lang="da-DK" dirty="0"/>
              <a:t> </a:t>
            </a:r>
            <a:r>
              <a:rPr lang="da-DK" dirty="0" err="1"/>
              <a:t>Braginskii</a:t>
            </a:r>
            <a:r>
              <a:rPr lang="da-DK" dirty="0"/>
              <a:t> </a:t>
            </a:r>
            <a:r>
              <a:rPr lang="da-DK" dirty="0" err="1"/>
              <a:t>equations</a:t>
            </a:r>
            <a:r>
              <a:rPr lang="da-DK" dirty="0"/>
              <a:t> in 2D </a:t>
            </a:r>
            <a:r>
              <a:rPr lang="da-DK" dirty="0" err="1"/>
              <a:t>outer</a:t>
            </a:r>
            <a:r>
              <a:rPr lang="da-DK" dirty="0"/>
              <a:t> midplane domain</a:t>
            </a:r>
          </a:p>
          <a:p>
            <a:pPr lvl="1"/>
            <a:r>
              <a:rPr lang="da-DK" dirty="0" err="1"/>
              <a:t>Use</a:t>
            </a:r>
            <a:r>
              <a:rPr lang="da-DK" dirty="0"/>
              <a:t> TCVX23 </a:t>
            </a:r>
            <a:r>
              <a:rPr lang="da-DK" dirty="0" err="1"/>
              <a:t>profiles</a:t>
            </a:r>
            <a:r>
              <a:rPr lang="da-DK" dirty="0"/>
              <a:t> for plasma </a:t>
            </a:r>
            <a:r>
              <a:rPr lang="da-DK" dirty="0" err="1"/>
              <a:t>forcing</a:t>
            </a:r>
            <a:r>
              <a:rPr lang="da-DK" dirty="0"/>
              <a:t> </a:t>
            </a:r>
            <a:r>
              <a:rPr lang="da-DK" dirty="0" err="1"/>
              <a:t>profiles</a:t>
            </a:r>
            <a:endParaRPr lang="da-DK" dirty="0"/>
          </a:p>
          <a:p>
            <a:pPr lvl="1"/>
            <a:r>
              <a:rPr lang="da-DK" dirty="0" err="1"/>
              <a:t>Synthetic</a:t>
            </a:r>
            <a:r>
              <a:rPr lang="da-DK" dirty="0"/>
              <a:t> high-resolution probe signals</a:t>
            </a:r>
            <a:endParaRPr lang="uk-UA" dirty="0"/>
          </a:p>
        </p:txBody>
      </p:sp>
      <p:sp>
        <p:nvSpPr>
          <p:cNvPr id="10" name="FLD_Presentation Title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TSVV3 workshop | 29-31 May 2024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053EF8-C81F-6E60-C765-68EF71FC890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a-DK" dirty="0"/>
              <a:t>30.5.2024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9020CE3-FF13-A2B2-0D21-51FC41BA3F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06450" y="2636912"/>
            <a:ext cx="4800000" cy="337777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C2BEFFB-5EAB-7235-C555-C4CD47ECF36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50305" y="3501008"/>
            <a:ext cx="4048132" cy="1705742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18A302AE-BB53-3682-ECD2-9F3FE01FB003}"/>
              </a:ext>
            </a:extLst>
          </p:cNvPr>
          <p:cNvSpPr txBox="1"/>
          <p:nvPr/>
        </p:nvSpPr>
        <p:spPr>
          <a:xfrm>
            <a:off x="9949730" y="2399696"/>
            <a:ext cx="1458733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spcBef>
                <a:spcPts val="432"/>
              </a:spcBef>
            </a:pPr>
            <a:r>
              <a:rPr lang="da-DK" dirty="0" err="1">
                <a:latin typeface="+mn-lt"/>
              </a:rPr>
              <a:t>electron</a:t>
            </a:r>
            <a:r>
              <a:rPr lang="da-DK" dirty="0">
                <a:latin typeface="+mn-lt"/>
              </a:rPr>
              <a:t> </a:t>
            </a:r>
            <a:r>
              <a:rPr lang="da-DK" dirty="0" err="1">
                <a:latin typeface="+mn-lt"/>
              </a:rPr>
              <a:t>density</a:t>
            </a:r>
            <a:endParaRPr lang="da-DK" dirty="0">
              <a:latin typeface="+mn-lt"/>
            </a:endParaRP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4136142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2AA1A2F8-5ACA-4C54-BB52-D443EC003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nHESEL </a:t>
            </a:r>
            <a:r>
              <a:rPr lang="da-DK" dirty="0" err="1"/>
              <a:t>equations</a:t>
            </a:r>
            <a:endParaRPr lang="uk-UA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B99CA311-7A5E-48A9-A4E2-DE5BF82F6A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nHESEL neutral </a:t>
            </a:r>
            <a:r>
              <a:rPr lang="da-DK" dirty="0" err="1"/>
              <a:t>equations</a:t>
            </a:r>
            <a:endParaRPr lang="da-DK" dirty="0"/>
          </a:p>
          <a:p>
            <a:pPr lvl="1"/>
            <a:r>
              <a:rPr lang="da-DK" dirty="0" err="1"/>
              <a:t>Convective</a:t>
            </a:r>
            <a:r>
              <a:rPr lang="da-DK" dirty="0"/>
              <a:t> </a:t>
            </a:r>
            <a:r>
              <a:rPr lang="da-DK" dirty="0" err="1"/>
              <a:t>distinct</a:t>
            </a:r>
            <a:r>
              <a:rPr lang="da-DK" dirty="0"/>
              <a:t> </a:t>
            </a:r>
            <a:r>
              <a:rPr lang="da-DK" dirty="0" err="1"/>
              <a:t>interacting</a:t>
            </a:r>
            <a:r>
              <a:rPr lang="da-DK" dirty="0"/>
              <a:t> </a:t>
            </a:r>
            <a:r>
              <a:rPr lang="da-DK" dirty="0" err="1"/>
              <a:t>isothermal</a:t>
            </a:r>
            <a:r>
              <a:rPr lang="da-DK" dirty="0"/>
              <a:t> neutral </a:t>
            </a:r>
            <a:r>
              <a:rPr lang="da-DK" dirty="0" err="1"/>
              <a:t>molecule</a:t>
            </a:r>
            <a:r>
              <a:rPr lang="da-DK" dirty="0"/>
              <a:t> and atom species</a:t>
            </a:r>
          </a:p>
          <a:p>
            <a:pPr marL="216000" lvl="1" indent="0">
              <a:buNone/>
            </a:pPr>
            <a:endParaRPr lang="da-DK" dirty="0"/>
          </a:p>
          <a:p>
            <a:pPr marL="216000" lvl="1" indent="0">
              <a:buNone/>
            </a:pPr>
            <a:endParaRPr lang="da-DK" dirty="0"/>
          </a:p>
        </p:txBody>
      </p:sp>
      <p:sp>
        <p:nvSpPr>
          <p:cNvPr id="10" name="FLD_Presentation Title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TSVV3 workshop | 29-31 May 2024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053EF8-C81F-6E60-C765-68EF71FC890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a-DK" dirty="0"/>
              <a:t>30.5.2024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9020CE3-FF13-A2B2-0D21-51FC41BA3F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06450" y="2636912"/>
            <a:ext cx="4800000" cy="3377778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49E95EF1-8764-13D9-84EB-E5E94D3FE0A3}"/>
              </a:ext>
            </a:extLst>
          </p:cNvPr>
          <p:cNvGrpSpPr/>
          <p:nvPr/>
        </p:nvGrpSpPr>
        <p:grpSpPr>
          <a:xfrm>
            <a:off x="2002263" y="3250743"/>
            <a:ext cx="4476651" cy="1456747"/>
            <a:chOff x="-11618762" y="-6724127"/>
            <a:chExt cx="9072637" cy="2952327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683D3768-3E0B-E7A8-1C7B-B53902526E8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b="79644"/>
            <a:stretch/>
          </p:blipFill>
          <p:spPr>
            <a:xfrm>
              <a:off x="-11618762" y="-6724127"/>
              <a:ext cx="9059539" cy="1080120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E69EA5E6-1EA3-E179-2112-CFB40499D1F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t="43117" b="41955"/>
            <a:stretch/>
          </p:blipFill>
          <p:spPr>
            <a:xfrm>
              <a:off x="-11618762" y="-5644007"/>
              <a:ext cx="9059539" cy="792089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3B02E432-D18B-2491-F1AC-8C45F4F1C0B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t="79644"/>
            <a:stretch/>
          </p:blipFill>
          <p:spPr>
            <a:xfrm>
              <a:off x="-11605664" y="-4851920"/>
              <a:ext cx="9059539" cy="1080120"/>
            </a:xfrm>
            <a:prstGeom prst="rect">
              <a:avLst/>
            </a:prstGeom>
          </p:spPr>
        </p:pic>
      </p:grp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014052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2AA1A2F8-5ACA-4C54-BB52-D443EC003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Sources</a:t>
            </a:r>
            <a:r>
              <a:rPr lang="da-DK" dirty="0"/>
              <a:t> from neutral </a:t>
            </a:r>
            <a:r>
              <a:rPr lang="da-DK" dirty="0" err="1"/>
              <a:t>interactions</a:t>
            </a:r>
            <a:endParaRPr lang="uk-UA" dirty="0"/>
          </a:p>
        </p:txBody>
      </p:sp>
      <p:sp>
        <p:nvSpPr>
          <p:cNvPr id="10" name="FLD_Presentation Title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TSVV3 workshop | 29-31 May 2024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053EF8-C81F-6E60-C765-68EF71FC890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a-DK" dirty="0"/>
              <a:t>30.5.2024</a:t>
            </a:r>
            <a:endParaRPr lang="en-GB" dirty="0"/>
          </a:p>
        </p:txBody>
      </p: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7BBC4C92-523E-E17F-DCF9-D50C91E36CEF}"/>
              </a:ext>
            </a:extLst>
          </p:cNvPr>
          <p:cNvGrpSpPr/>
          <p:nvPr/>
        </p:nvGrpSpPr>
        <p:grpSpPr>
          <a:xfrm>
            <a:off x="7175326" y="2908561"/>
            <a:ext cx="4032448" cy="1750275"/>
            <a:chOff x="1774726" y="2479355"/>
            <a:chExt cx="4032448" cy="1750275"/>
          </a:xfrm>
        </p:grpSpPr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2DC32827-331A-7A3B-030D-A3A6EA1555C5}"/>
                </a:ext>
              </a:extLst>
            </p:cNvPr>
            <p:cNvGrpSpPr/>
            <p:nvPr/>
          </p:nvGrpSpPr>
          <p:grpSpPr>
            <a:xfrm>
              <a:off x="1774726" y="2924944"/>
              <a:ext cx="4032448" cy="1293482"/>
              <a:chOff x="1990750" y="2801832"/>
              <a:chExt cx="4032448" cy="129348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" name="TextBox 4">
                    <a:extLst>
                      <a:ext uri="{FF2B5EF4-FFF2-40B4-BE49-F238E27FC236}">
                        <a16:creationId xmlns:a16="http://schemas.microsoft.com/office/drawing/2014/main" id="{215EBD98-3679-D840-1FE0-33C9AA06C846}"/>
                      </a:ext>
                    </a:extLst>
                  </p:cNvPr>
                  <p:cNvSpPr txBox="1"/>
                  <p:nvPr/>
                </p:nvSpPr>
                <p:spPr>
                  <a:xfrm>
                    <a:off x="1990750" y="3305889"/>
                    <a:ext cx="293862" cy="246221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 algn="l">
                      <a:spcBef>
                        <a:spcPts val="432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da-DK" b="0" i="0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oMath>
                      </m:oMathPara>
                    </a14:m>
                    <a:endParaRPr lang="da-DK" dirty="0" err="1">
                      <a:latin typeface="+mn-lt"/>
                    </a:endParaRPr>
                  </a:p>
                </p:txBody>
              </p:sp>
            </mc:Choice>
            <mc:Fallback xmlns="">
              <p:sp>
                <p:nvSpPr>
                  <p:cNvPr id="5" name="TextBox 4">
                    <a:extLst>
                      <a:ext uri="{FF2B5EF4-FFF2-40B4-BE49-F238E27FC236}">
                        <a16:creationId xmlns:a16="http://schemas.microsoft.com/office/drawing/2014/main" id="{215EBD98-3679-D840-1FE0-33C9AA06C846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990750" y="3305889"/>
                    <a:ext cx="293862" cy="246221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l="-12500" r="-4167" b="-17500"/>
                    </a:stretch>
                  </a:blipFill>
                </p:spPr>
                <p:txBody>
                  <a:bodyPr/>
                  <a:lstStyle/>
                  <a:p>
                    <a:r>
                      <a:rPr lang="da-DK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7" name="Straight Arrow Connector 6">
                <a:extLst>
                  <a:ext uri="{FF2B5EF4-FFF2-40B4-BE49-F238E27FC236}">
                    <a16:creationId xmlns:a16="http://schemas.microsoft.com/office/drawing/2014/main" id="{7A0221B4-0478-F9C0-17C5-8BB72D1A8C55}"/>
                  </a:ext>
                </a:extLst>
              </p:cNvPr>
              <p:cNvCxnSpPr>
                <a:stCxn id="5" idx="3"/>
              </p:cNvCxnSpPr>
              <p:nvPr/>
            </p:nvCxnSpPr>
            <p:spPr bwMode="auto">
              <a:xfrm flipV="1">
                <a:off x="2284612" y="2924944"/>
                <a:ext cx="858266" cy="504056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bg2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A9B1B214-6A2D-2519-2FAE-00B5DC05968A}"/>
                  </a:ext>
                </a:extLst>
              </p:cNvPr>
              <p:cNvCxnSpPr>
                <a:stCxn id="5" idx="3"/>
              </p:cNvCxnSpPr>
              <p:nvPr/>
            </p:nvCxnSpPr>
            <p:spPr bwMode="auto">
              <a:xfrm>
                <a:off x="2284612" y="3429000"/>
                <a:ext cx="858266" cy="504055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2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5" name="TextBox 14">
                    <a:extLst>
                      <a:ext uri="{FF2B5EF4-FFF2-40B4-BE49-F238E27FC236}">
                        <a16:creationId xmlns:a16="http://schemas.microsoft.com/office/drawing/2014/main" id="{72C16331-C33A-9D9E-C91A-90106C6CEA4D}"/>
                      </a:ext>
                    </a:extLst>
                  </p:cNvPr>
                  <p:cNvSpPr txBox="1"/>
                  <p:nvPr/>
                </p:nvSpPr>
                <p:spPr>
                  <a:xfrm>
                    <a:off x="3156238" y="2801833"/>
                    <a:ext cx="858266" cy="246221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 algn="l">
                      <a:spcBef>
                        <a:spcPts val="432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da-DK" b="0" i="0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sup>
                          </m:sSubSup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da-DK" b="0" i="0" smtClean="0">
                                  <a:latin typeface="Cambria Math" panose="02040503050406030204" pitchFamily="18" charset="0"/>
                                </a:rPr>
                                <m:t>e</m:t>
                              </m:r>
                            </m:e>
                            <m:sup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p>
                        </m:oMath>
                      </m:oMathPara>
                    </a14:m>
                    <a:endParaRPr lang="da-DK" dirty="0" err="1">
                      <a:latin typeface="+mn-lt"/>
                    </a:endParaRPr>
                  </a:p>
                </p:txBody>
              </p:sp>
            </mc:Choice>
            <mc:Fallback xmlns="">
              <p:sp>
                <p:nvSpPr>
                  <p:cNvPr id="15" name="TextBox 14">
                    <a:extLst>
                      <a:ext uri="{FF2B5EF4-FFF2-40B4-BE49-F238E27FC236}">
                        <a16:creationId xmlns:a16="http://schemas.microsoft.com/office/drawing/2014/main" id="{72C16331-C33A-9D9E-C91A-90106C6CEA4D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156238" y="2801833"/>
                    <a:ext cx="858266" cy="246221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b="-17073"/>
                    </a:stretch>
                  </a:blipFill>
                </p:spPr>
                <p:txBody>
                  <a:bodyPr/>
                  <a:lstStyle/>
                  <a:p>
                    <a:r>
                      <a:rPr lang="da-DK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6" name="TextBox 15">
                    <a:extLst>
                      <a:ext uri="{FF2B5EF4-FFF2-40B4-BE49-F238E27FC236}">
                        <a16:creationId xmlns:a16="http://schemas.microsoft.com/office/drawing/2014/main" id="{FBADFB56-ADE6-1174-3789-C28531F7AF3B}"/>
                      </a:ext>
                    </a:extLst>
                  </p:cNvPr>
                  <p:cNvSpPr txBox="1"/>
                  <p:nvPr/>
                </p:nvSpPr>
                <p:spPr>
                  <a:xfrm>
                    <a:off x="4871070" y="2801832"/>
                    <a:ext cx="1152128" cy="246221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 algn="l">
                      <a:spcBef>
                        <a:spcPts val="432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sty m:val="p"/>
                            </m:rPr>
                            <a:rPr lang="da-DK" b="0" i="0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da-DK" b="0" i="0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sup>
                          </m:sSup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da-DK" b="0" i="0" smtClean="0">
                                  <a:latin typeface="Cambria Math" panose="02040503050406030204" pitchFamily="18" charset="0"/>
                                </a:rPr>
                                <m:t>e</m:t>
                              </m:r>
                            </m:e>
                            <m:sup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p>
                        </m:oMath>
                      </m:oMathPara>
                    </a14:m>
                    <a:endParaRPr lang="da-DK" dirty="0" err="1">
                      <a:latin typeface="+mn-lt"/>
                    </a:endParaRPr>
                  </a:p>
                </p:txBody>
              </p:sp>
            </mc:Choice>
            <mc:Fallback xmlns="">
              <p:sp>
                <p:nvSpPr>
                  <p:cNvPr id="16" name="TextBox 15">
                    <a:extLst>
                      <a:ext uri="{FF2B5EF4-FFF2-40B4-BE49-F238E27FC236}">
                        <a16:creationId xmlns:a16="http://schemas.microsoft.com/office/drawing/2014/main" id="{FBADFB56-ADE6-1174-3789-C28531F7AF3B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871070" y="2801832"/>
                    <a:ext cx="1152128" cy="246221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l="-4233" b="-7317"/>
                    </a:stretch>
                  </a:blipFill>
                </p:spPr>
                <p:txBody>
                  <a:bodyPr/>
                  <a:lstStyle/>
                  <a:p>
                    <a:r>
                      <a:rPr lang="da-DK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22" name="Straight Arrow Connector 21">
                <a:extLst>
                  <a:ext uri="{FF2B5EF4-FFF2-40B4-BE49-F238E27FC236}">
                    <a16:creationId xmlns:a16="http://schemas.microsoft.com/office/drawing/2014/main" id="{48BDE7D0-59E3-D98D-9716-2410ECE2E0FB}"/>
                  </a:ext>
                </a:extLst>
              </p:cNvPr>
              <p:cNvCxnSpPr>
                <a:stCxn id="15" idx="3"/>
                <a:endCxn id="16" idx="1"/>
              </p:cNvCxnSpPr>
              <p:nvPr/>
            </p:nvCxnSpPr>
            <p:spPr bwMode="auto">
              <a:xfrm flipV="1">
                <a:off x="4014504" y="2924943"/>
                <a:ext cx="856566" cy="1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bg2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3" name="TextBox 22">
                    <a:extLst>
                      <a:ext uri="{FF2B5EF4-FFF2-40B4-BE49-F238E27FC236}">
                        <a16:creationId xmlns:a16="http://schemas.microsoft.com/office/drawing/2014/main" id="{85BE5DBD-DF10-5561-028C-F1512A6FB987}"/>
                      </a:ext>
                    </a:extLst>
                  </p:cNvPr>
                  <p:cNvSpPr txBox="1"/>
                  <p:nvPr/>
                </p:nvSpPr>
                <p:spPr>
                  <a:xfrm>
                    <a:off x="3156238" y="3809944"/>
                    <a:ext cx="346680" cy="246221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 algn="l">
                      <a:spcBef>
                        <a:spcPts val="432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m:rPr>
                              <m:sty m:val="p"/>
                            </m:rPr>
                            <a:rPr lang="da-DK" b="0" i="0" smtClean="0">
                              <a:latin typeface="Cambria Math" panose="02040503050406030204" pitchFamily="18" charset="0"/>
                            </a:rPr>
                            <m:t>H</m:t>
                          </m:r>
                        </m:oMath>
                      </m:oMathPara>
                    </a14:m>
                    <a:endParaRPr lang="da-DK" dirty="0" err="1">
                      <a:latin typeface="+mn-lt"/>
                    </a:endParaRPr>
                  </a:p>
                </p:txBody>
              </p:sp>
            </mc:Choice>
            <mc:Fallback xmlns="">
              <p:sp>
                <p:nvSpPr>
                  <p:cNvPr id="23" name="TextBox 22">
                    <a:extLst>
                      <a:ext uri="{FF2B5EF4-FFF2-40B4-BE49-F238E27FC236}">
                        <a16:creationId xmlns:a16="http://schemas.microsoft.com/office/drawing/2014/main" id="{85BE5DBD-DF10-5561-028C-F1512A6FB987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156238" y="3809944"/>
                    <a:ext cx="346680" cy="246221"/>
                  </a:xfrm>
                  <a:prstGeom prst="rect">
                    <a:avLst/>
                  </a:prstGeom>
                  <a:blipFill>
                    <a:blip r:embed="rId7"/>
                    <a:stretch>
                      <a:fillRect l="-5263" r="-7018" b="-7500"/>
                    </a:stretch>
                  </a:blipFill>
                </p:spPr>
                <p:txBody>
                  <a:bodyPr/>
                  <a:lstStyle/>
                  <a:p>
                    <a:r>
                      <a:rPr lang="da-DK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26" name="Straight Arrow Connector 25">
                <a:extLst>
                  <a:ext uri="{FF2B5EF4-FFF2-40B4-BE49-F238E27FC236}">
                    <a16:creationId xmlns:a16="http://schemas.microsoft.com/office/drawing/2014/main" id="{456C8C3B-B02F-0A78-6361-47328ECAAFCF}"/>
                  </a:ext>
                </a:extLst>
              </p:cNvPr>
              <p:cNvCxnSpPr>
                <a:stCxn id="23" idx="3"/>
                <a:endCxn id="30" idx="1"/>
              </p:cNvCxnSpPr>
              <p:nvPr/>
            </p:nvCxnSpPr>
            <p:spPr bwMode="auto">
              <a:xfrm flipV="1">
                <a:off x="3502918" y="3926037"/>
                <a:ext cx="1287678" cy="7018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accent6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0" name="TextBox 29">
                    <a:extLst>
                      <a:ext uri="{FF2B5EF4-FFF2-40B4-BE49-F238E27FC236}">
                        <a16:creationId xmlns:a16="http://schemas.microsoft.com/office/drawing/2014/main" id="{90EF1281-9345-B81D-61B8-1BDF5BABD13D}"/>
                      </a:ext>
                    </a:extLst>
                  </p:cNvPr>
                  <p:cNvSpPr txBox="1"/>
                  <p:nvPr/>
                </p:nvSpPr>
                <p:spPr>
                  <a:xfrm>
                    <a:off x="4790596" y="3756760"/>
                    <a:ext cx="966504" cy="338554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p>
                            <m:sSup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da-DK" b="0" i="0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sup>
                          </m:sSup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da-DK" b="0" i="0" smtClean="0">
                                  <a:latin typeface="Cambria Math" panose="02040503050406030204" pitchFamily="18" charset="0"/>
                                </a:rPr>
                                <m:t>e</m:t>
                              </m:r>
                            </m:e>
                            <m:sup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p>
                        </m:oMath>
                      </m:oMathPara>
                    </a14:m>
                    <a:endParaRPr lang="da-DK" dirty="0"/>
                  </a:p>
                </p:txBody>
              </p:sp>
            </mc:Choice>
            <mc:Fallback xmlns="">
              <p:sp>
                <p:nvSpPr>
                  <p:cNvPr id="30" name="TextBox 29">
                    <a:extLst>
                      <a:ext uri="{FF2B5EF4-FFF2-40B4-BE49-F238E27FC236}">
                        <a16:creationId xmlns:a16="http://schemas.microsoft.com/office/drawing/2014/main" id="{90EF1281-9345-B81D-61B8-1BDF5BABD13D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790596" y="3756760"/>
                    <a:ext cx="966504" cy="338554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da-DK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37" name="Connector: Curved 36">
                <a:extLst>
                  <a:ext uri="{FF2B5EF4-FFF2-40B4-BE49-F238E27FC236}">
                    <a16:creationId xmlns:a16="http://schemas.microsoft.com/office/drawing/2014/main" id="{94611809-1415-3E01-1D82-95DDF4660B18}"/>
                  </a:ext>
                </a:extLst>
              </p:cNvPr>
              <p:cNvCxnSpPr>
                <a:stCxn id="40" idx="4"/>
                <a:endCxn id="30" idx="1"/>
              </p:cNvCxnSpPr>
              <p:nvPr/>
            </p:nvCxnSpPr>
            <p:spPr bwMode="auto">
              <a:xfrm rot="5400000">
                <a:off x="4435563" y="3398789"/>
                <a:ext cx="882281" cy="172214"/>
              </a:xfrm>
              <a:prstGeom prst="curvedConnector4">
                <a:avLst>
                  <a:gd name="adj1" fmla="val 40407"/>
                  <a:gd name="adj2" fmla="val 232742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accent6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B938516F-A27C-62BF-0F01-059457FF1794}"/>
                  </a:ext>
                </a:extLst>
              </p:cNvPr>
              <p:cNvSpPr/>
              <p:nvPr/>
            </p:nvSpPr>
            <p:spPr bwMode="auto">
              <a:xfrm>
                <a:off x="4850565" y="2819266"/>
                <a:ext cx="224490" cy="224490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432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a-DK" sz="1600" b="0" i="0" u="none" strike="noStrike" cap="none" normalizeH="0" baseline="0" dirty="0" err="1">
                  <a:ln>
                    <a:noFill/>
                  </a:ln>
                  <a:solidFill>
                    <a:srgbClr val="FFFFFF"/>
                  </a:solidFill>
                  <a:effectLst/>
                  <a:latin typeface="+mn-lt"/>
                  <a:ea typeface="ＭＳ Ｐゴシック" pitchFamily="-80" charset="-128"/>
                </a:endParaRPr>
              </a:p>
            </p:txBody>
          </p: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AFE9FBC6-B855-499A-798B-2A1764A2EA1E}"/>
                  </a:ext>
                </a:extLst>
              </p:cNvPr>
              <p:cNvSpPr/>
              <p:nvPr/>
            </p:nvSpPr>
            <p:spPr bwMode="auto">
              <a:xfrm>
                <a:off x="3275285" y="3819206"/>
                <a:ext cx="224490" cy="224490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ysDash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ts val="432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a-DK" sz="1600" b="0" i="0" u="none" strike="noStrike" cap="none" normalizeH="0" baseline="0" dirty="0" err="1">
                  <a:ln>
                    <a:noFill/>
                  </a:ln>
                  <a:solidFill>
                    <a:srgbClr val="FFFFFF"/>
                  </a:solidFill>
                  <a:effectLst/>
                  <a:latin typeface="+mn-lt"/>
                  <a:ea typeface="ＭＳ Ｐゴシック" pitchFamily="-80" charset="-128"/>
                </a:endParaRPr>
              </a:p>
            </p:txBody>
          </p:sp>
          <p:cxnSp>
            <p:nvCxnSpPr>
              <p:cNvPr id="63" name="Connector: Curved 62">
                <a:extLst>
                  <a:ext uri="{FF2B5EF4-FFF2-40B4-BE49-F238E27FC236}">
                    <a16:creationId xmlns:a16="http://schemas.microsoft.com/office/drawing/2014/main" id="{151E8116-D88A-C253-E00A-804CD5C40919}"/>
                  </a:ext>
                </a:extLst>
              </p:cNvPr>
              <p:cNvCxnSpPr>
                <a:stCxn id="40" idx="6"/>
                <a:endCxn id="16" idx="1"/>
              </p:cNvCxnSpPr>
              <p:nvPr/>
            </p:nvCxnSpPr>
            <p:spPr bwMode="auto">
              <a:xfrm flipH="1" flipV="1">
                <a:off x="4871070" y="2924943"/>
                <a:ext cx="203985" cy="6568"/>
              </a:xfrm>
              <a:prstGeom prst="curvedConnector5">
                <a:avLst>
                  <a:gd name="adj1" fmla="val -59769"/>
                  <a:gd name="adj2" fmla="val 5454918"/>
                  <a:gd name="adj3" fmla="val 162259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accent3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6" name="Connector: Curved 65">
                <a:extLst>
                  <a:ext uri="{FF2B5EF4-FFF2-40B4-BE49-F238E27FC236}">
                    <a16:creationId xmlns:a16="http://schemas.microsoft.com/office/drawing/2014/main" id="{6ABC2610-BEAB-9ED1-1103-6D09AA937D5A}"/>
                  </a:ext>
                </a:extLst>
              </p:cNvPr>
              <p:cNvCxnSpPr>
                <a:stCxn id="42" idx="6"/>
                <a:endCxn id="42" idx="1"/>
              </p:cNvCxnSpPr>
              <p:nvPr/>
            </p:nvCxnSpPr>
            <p:spPr bwMode="auto">
              <a:xfrm flipH="1" flipV="1">
                <a:off x="3308161" y="3852082"/>
                <a:ext cx="191614" cy="79369"/>
              </a:xfrm>
              <a:prstGeom prst="curvedConnector4">
                <a:avLst>
                  <a:gd name="adj1" fmla="val -119302"/>
                  <a:gd name="adj2" fmla="val 489448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accent3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559AC59D-0EA8-83AD-C6B7-C576936074DB}"/>
                </a:ext>
              </a:extLst>
            </p:cNvPr>
            <p:cNvSpPr txBox="1"/>
            <p:nvPr/>
          </p:nvSpPr>
          <p:spPr>
            <a:xfrm>
              <a:off x="4574572" y="3552111"/>
              <a:ext cx="1141338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>
                <a:spcBef>
                  <a:spcPts val="432"/>
                </a:spcBef>
              </a:pPr>
              <a:r>
                <a:rPr lang="da-DK" sz="1200" dirty="0" err="1">
                  <a:solidFill>
                    <a:schemeClr val="accent6"/>
                  </a:solidFill>
                  <a:latin typeface="+mn-lt"/>
                </a:rPr>
                <a:t>atomic</a:t>
              </a:r>
              <a:r>
                <a:rPr lang="da-DK" sz="1200" dirty="0">
                  <a:solidFill>
                    <a:schemeClr val="accent6"/>
                  </a:solidFill>
                  <a:latin typeface="+mn-lt"/>
                </a:rPr>
                <a:t> </a:t>
              </a:r>
              <a:r>
                <a:rPr lang="da-DK" sz="1200" dirty="0" err="1">
                  <a:solidFill>
                    <a:schemeClr val="accent6"/>
                  </a:solidFill>
                  <a:latin typeface="+mn-lt"/>
                </a:rPr>
                <a:t>ionization</a:t>
              </a:r>
              <a:endParaRPr lang="da-DK" sz="1200" dirty="0">
                <a:solidFill>
                  <a:schemeClr val="accent6"/>
                </a:solidFill>
                <a:latin typeface="+mn-lt"/>
              </a:endParaRPr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94CA5CEA-1C2A-1485-A1F7-1F64DDAF928F}"/>
                </a:ext>
              </a:extLst>
            </p:cNvPr>
            <p:cNvSpPr txBox="1"/>
            <p:nvPr/>
          </p:nvSpPr>
          <p:spPr>
            <a:xfrm>
              <a:off x="3360064" y="4044964"/>
              <a:ext cx="1141338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>
                <a:spcBef>
                  <a:spcPts val="432"/>
                </a:spcBef>
              </a:pPr>
              <a:r>
                <a:rPr lang="da-DK" sz="1200" dirty="0" err="1">
                  <a:solidFill>
                    <a:schemeClr val="accent6"/>
                  </a:solidFill>
                  <a:latin typeface="+mn-lt"/>
                </a:rPr>
                <a:t>atomic</a:t>
              </a:r>
              <a:r>
                <a:rPr lang="da-DK" sz="1200" dirty="0">
                  <a:solidFill>
                    <a:schemeClr val="accent6"/>
                  </a:solidFill>
                  <a:latin typeface="+mn-lt"/>
                </a:rPr>
                <a:t> </a:t>
              </a:r>
              <a:r>
                <a:rPr lang="da-DK" sz="1200" dirty="0" err="1">
                  <a:solidFill>
                    <a:schemeClr val="accent6"/>
                  </a:solidFill>
                  <a:latin typeface="+mn-lt"/>
                </a:rPr>
                <a:t>ionization</a:t>
              </a:r>
              <a:endParaRPr lang="da-DK" sz="1200" dirty="0">
                <a:solidFill>
                  <a:schemeClr val="accent6"/>
                </a:solidFill>
                <a:latin typeface="+mn-lt"/>
              </a:endParaRPr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C5FCA24E-A89A-7E6A-74C8-917CD15E4A9A}"/>
                </a:ext>
              </a:extLst>
            </p:cNvPr>
            <p:cNvSpPr txBox="1"/>
            <p:nvPr/>
          </p:nvSpPr>
          <p:spPr>
            <a:xfrm>
              <a:off x="4254699" y="2479355"/>
              <a:ext cx="1208664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>
                <a:spcBef>
                  <a:spcPts val="432"/>
                </a:spcBef>
              </a:pPr>
              <a:r>
                <a:rPr lang="da-DK" sz="1200" dirty="0">
                  <a:solidFill>
                    <a:schemeClr val="accent3"/>
                  </a:solidFill>
                  <a:latin typeface="+mn-lt"/>
                </a:rPr>
                <a:t>charge </a:t>
              </a:r>
              <a:r>
                <a:rPr lang="da-DK" sz="1200" dirty="0" err="1">
                  <a:solidFill>
                    <a:schemeClr val="accent3"/>
                  </a:solidFill>
                  <a:latin typeface="+mn-lt"/>
                </a:rPr>
                <a:t>exchange</a:t>
              </a:r>
              <a:endParaRPr lang="da-DK" sz="1200" dirty="0">
                <a:solidFill>
                  <a:schemeClr val="accent3"/>
                </a:solidFill>
                <a:latin typeface="+mn-lt"/>
              </a:endParaRPr>
            </a:p>
          </p:txBody>
        </p: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CE0E15A1-A1B0-BE38-1421-D78DCA3677B0}"/>
                </a:ext>
              </a:extLst>
            </p:cNvPr>
            <p:cNvSpPr txBox="1"/>
            <p:nvPr/>
          </p:nvSpPr>
          <p:spPr>
            <a:xfrm>
              <a:off x="2844680" y="3469041"/>
              <a:ext cx="1208664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>
                <a:spcBef>
                  <a:spcPts val="432"/>
                </a:spcBef>
              </a:pPr>
              <a:r>
                <a:rPr lang="da-DK" sz="1200" dirty="0">
                  <a:solidFill>
                    <a:schemeClr val="accent3"/>
                  </a:solidFill>
                  <a:latin typeface="+mn-lt"/>
                </a:rPr>
                <a:t>charge </a:t>
              </a:r>
              <a:r>
                <a:rPr lang="da-DK" sz="1200" dirty="0" err="1">
                  <a:solidFill>
                    <a:schemeClr val="accent3"/>
                  </a:solidFill>
                  <a:latin typeface="+mn-lt"/>
                </a:rPr>
                <a:t>exchange</a:t>
              </a:r>
              <a:endParaRPr lang="da-DK" sz="1200" dirty="0">
                <a:solidFill>
                  <a:schemeClr val="accent3"/>
                </a:solidFill>
                <a:latin typeface="+mn-lt"/>
              </a:endParaRPr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051A6527-143B-11B7-74BB-35C3324456DF}"/>
                </a:ext>
              </a:extLst>
            </p:cNvPr>
            <p:cNvSpPr txBox="1"/>
            <p:nvPr/>
          </p:nvSpPr>
          <p:spPr>
            <a:xfrm rot="19771883">
              <a:off x="1922212" y="2944123"/>
              <a:ext cx="1352934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>
                <a:spcBef>
                  <a:spcPts val="432"/>
                </a:spcBef>
              </a:pPr>
              <a:r>
                <a:rPr lang="da-DK" sz="1200" dirty="0" err="1">
                  <a:solidFill>
                    <a:schemeClr val="bg2"/>
                  </a:solidFill>
                  <a:latin typeface="+mn-lt"/>
                </a:rPr>
                <a:t>molecular</a:t>
              </a:r>
              <a:r>
                <a:rPr lang="da-DK" sz="1200" dirty="0">
                  <a:solidFill>
                    <a:schemeClr val="bg2"/>
                  </a:solidFill>
                  <a:latin typeface="+mn-lt"/>
                </a:rPr>
                <a:t> </a:t>
              </a:r>
              <a:r>
                <a:rPr lang="da-DK" sz="1200" dirty="0" err="1">
                  <a:solidFill>
                    <a:schemeClr val="bg2"/>
                  </a:solidFill>
                  <a:latin typeface="+mn-lt"/>
                </a:rPr>
                <a:t>ionization</a:t>
              </a:r>
              <a:endParaRPr lang="da-DK" sz="1200" dirty="0">
                <a:solidFill>
                  <a:schemeClr val="bg2"/>
                </a:solidFill>
                <a:latin typeface="+mn-lt"/>
              </a:endParaRPr>
            </a:p>
          </p:txBody>
        </p: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E5201721-70B0-3C23-C31E-EEDC68BB73EB}"/>
                </a:ext>
              </a:extLst>
            </p:cNvPr>
            <p:cNvSpPr txBox="1"/>
            <p:nvPr/>
          </p:nvSpPr>
          <p:spPr>
            <a:xfrm rot="1918798">
              <a:off x="1927965" y="3991582"/>
              <a:ext cx="1506823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>
                <a:spcBef>
                  <a:spcPts val="432"/>
                </a:spcBef>
              </a:pPr>
              <a:r>
                <a:rPr lang="da-DK" sz="1200" dirty="0" err="1">
                  <a:solidFill>
                    <a:schemeClr val="accent2"/>
                  </a:solidFill>
                  <a:latin typeface="+mn-lt"/>
                </a:rPr>
                <a:t>molecular</a:t>
              </a:r>
              <a:r>
                <a:rPr lang="da-DK" sz="1200" dirty="0">
                  <a:solidFill>
                    <a:schemeClr val="accent2"/>
                  </a:solidFill>
                  <a:latin typeface="+mn-lt"/>
                </a:rPr>
                <a:t> dissociation</a:t>
              </a:r>
            </a:p>
          </p:txBody>
        </p: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D9330B80-6290-CF7F-28F8-CDE6DCE0D3FA}"/>
              </a:ext>
            </a:extLst>
          </p:cNvPr>
          <p:cNvGrpSpPr/>
          <p:nvPr/>
        </p:nvGrpSpPr>
        <p:grpSpPr>
          <a:xfrm>
            <a:off x="2002263" y="3250743"/>
            <a:ext cx="4476651" cy="1456747"/>
            <a:chOff x="-11618762" y="-6724127"/>
            <a:chExt cx="9072637" cy="2952327"/>
          </a:xfrm>
        </p:grpSpPr>
        <p:pic>
          <p:nvPicPr>
            <p:cNvPr id="114" name="Picture 113">
              <a:extLst>
                <a:ext uri="{FF2B5EF4-FFF2-40B4-BE49-F238E27FC236}">
                  <a16:creationId xmlns:a16="http://schemas.microsoft.com/office/drawing/2014/main" id="{74228605-726D-E439-850D-61FE4C475BF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/>
            <a:srcRect b="79644"/>
            <a:stretch/>
          </p:blipFill>
          <p:spPr>
            <a:xfrm>
              <a:off x="-11618762" y="-6724127"/>
              <a:ext cx="9059539" cy="1080120"/>
            </a:xfrm>
            <a:prstGeom prst="rect">
              <a:avLst/>
            </a:prstGeom>
          </p:spPr>
        </p:pic>
        <p:pic>
          <p:nvPicPr>
            <p:cNvPr id="115" name="Picture 114">
              <a:extLst>
                <a:ext uri="{FF2B5EF4-FFF2-40B4-BE49-F238E27FC236}">
                  <a16:creationId xmlns:a16="http://schemas.microsoft.com/office/drawing/2014/main" id="{7C5098A2-CCED-BEC1-5772-0C09BFA1095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/>
            <a:srcRect t="43117" b="41955"/>
            <a:stretch/>
          </p:blipFill>
          <p:spPr>
            <a:xfrm>
              <a:off x="-11618762" y="-5644007"/>
              <a:ext cx="9059539" cy="792089"/>
            </a:xfrm>
            <a:prstGeom prst="rect">
              <a:avLst/>
            </a:prstGeom>
          </p:spPr>
        </p:pic>
        <p:pic>
          <p:nvPicPr>
            <p:cNvPr id="116" name="Picture 115">
              <a:extLst>
                <a:ext uri="{FF2B5EF4-FFF2-40B4-BE49-F238E27FC236}">
                  <a16:creationId xmlns:a16="http://schemas.microsoft.com/office/drawing/2014/main" id="{1BCD3421-F210-3D6A-9D31-8D715C2E1EA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/>
            <a:srcRect t="79644"/>
            <a:stretch/>
          </p:blipFill>
          <p:spPr>
            <a:xfrm>
              <a:off x="-11605664" y="-4851920"/>
              <a:ext cx="9059539" cy="1080120"/>
            </a:xfrm>
            <a:prstGeom prst="rect">
              <a:avLst/>
            </a:prstGeom>
          </p:spPr>
        </p:pic>
      </p:grp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137641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2AA1A2F8-5ACA-4C54-BB52-D443EC003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The non-linear </a:t>
            </a:r>
            <a:r>
              <a:rPr lang="da-DK" dirty="0" err="1"/>
              <a:t>response</a:t>
            </a:r>
            <a:r>
              <a:rPr lang="da-DK" dirty="0"/>
              <a:t> to </a:t>
            </a:r>
            <a:r>
              <a:rPr lang="da-DK" dirty="0" err="1"/>
              <a:t>fueling</a:t>
            </a:r>
            <a:endParaRPr lang="uk-UA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B99CA311-7A5E-48A9-A4E2-DE5BF82F6A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/>
              <a:t>Comparison</a:t>
            </a:r>
            <a:r>
              <a:rPr lang="da-DK" dirty="0"/>
              <a:t> of </a:t>
            </a:r>
            <a:r>
              <a:rPr lang="da-DK" dirty="0" err="1"/>
              <a:t>electron</a:t>
            </a:r>
            <a:r>
              <a:rPr lang="da-DK" dirty="0"/>
              <a:t> </a:t>
            </a:r>
            <a:r>
              <a:rPr lang="da-DK" dirty="0" err="1"/>
              <a:t>density</a:t>
            </a:r>
            <a:r>
              <a:rPr lang="da-DK" dirty="0"/>
              <a:t> and </a:t>
            </a:r>
            <a:r>
              <a:rPr lang="da-DK" dirty="0" err="1"/>
              <a:t>density</a:t>
            </a:r>
            <a:r>
              <a:rPr lang="da-DK" dirty="0"/>
              <a:t> source </a:t>
            </a:r>
            <a:r>
              <a:rPr lang="da-DK" dirty="0" err="1"/>
              <a:t>profiles</a:t>
            </a:r>
            <a:r>
              <a:rPr lang="da-DK" dirty="0"/>
              <a:t> for </a:t>
            </a:r>
            <a:r>
              <a:rPr lang="da-DK" dirty="0" err="1"/>
              <a:t>two</a:t>
            </a:r>
            <a:r>
              <a:rPr lang="da-DK" dirty="0"/>
              <a:t> (low and high) </a:t>
            </a:r>
            <a:r>
              <a:rPr lang="da-DK" dirty="0" err="1"/>
              <a:t>fueling</a:t>
            </a:r>
            <a:r>
              <a:rPr lang="da-DK" dirty="0"/>
              <a:t> scenarios</a:t>
            </a:r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r>
              <a:rPr lang="da-DK" dirty="0" err="1"/>
              <a:t>Next</a:t>
            </a:r>
            <a:r>
              <a:rPr lang="da-DK" dirty="0"/>
              <a:t>: </a:t>
            </a:r>
            <a:r>
              <a:rPr lang="da-DK" dirty="0" err="1"/>
              <a:t>quantify</a:t>
            </a:r>
            <a:r>
              <a:rPr lang="da-DK" dirty="0"/>
              <a:t> </a:t>
            </a:r>
            <a:r>
              <a:rPr lang="da-DK" dirty="0" err="1"/>
              <a:t>mean-field</a:t>
            </a:r>
            <a:r>
              <a:rPr lang="da-DK" dirty="0"/>
              <a:t> </a:t>
            </a:r>
            <a:r>
              <a:rPr lang="da-DK" dirty="0" err="1"/>
              <a:t>appoximation</a:t>
            </a:r>
            <a:r>
              <a:rPr lang="da-DK" dirty="0"/>
              <a:t> by </a:t>
            </a:r>
            <a:r>
              <a:rPr lang="da-DK" dirty="0" err="1"/>
              <a:t>focusing</a:t>
            </a:r>
            <a:r>
              <a:rPr lang="da-DK" dirty="0"/>
              <a:t> on the high </a:t>
            </a:r>
            <a:r>
              <a:rPr lang="da-DK" dirty="0" err="1"/>
              <a:t>fueling</a:t>
            </a:r>
            <a:r>
              <a:rPr lang="da-DK" dirty="0"/>
              <a:t> scenario, </a:t>
            </a:r>
            <a:r>
              <a:rPr lang="da-DK" dirty="0" err="1"/>
              <a:t>consider</a:t>
            </a:r>
            <a:r>
              <a:rPr lang="da-DK" dirty="0"/>
              <a:t> signal at probe #4</a:t>
            </a:r>
            <a:endParaRPr lang="uk-UA" dirty="0"/>
          </a:p>
        </p:txBody>
      </p:sp>
      <p:sp>
        <p:nvSpPr>
          <p:cNvPr id="10" name="FLD_Presentation Title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TSVV3 workshop | 29-31 May 2024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053EF8-C81F-6E60-C765-68EF71FC890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a-DK" dirty="0"/>
              <a:t>30.5.2024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A960F05-89A9-276F-A16A-F8EECA829D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52909" y="2348880"/>
            <a:ext cx="5269841" cy="337777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C185785-2AA4-5713-4495-728264CEC1C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3313" y="2348880"/>
            <a:ext cx="5028571" cy="3377778"/>
          </a:xfrm>
          <a:prstGeom prst="rect">
            <a:avLst/>
          </a:prstGeom>
        </p:spPr>
      </p:pic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79165082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DNEW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heme/theme1.xml><?xml version="1.0" encoding="utf-8"?>
<a:theme xmlns:a="http://schemas.openxmlformats.org/drawingml/2006/main" name="Blank">
  <a:themeElements>
    <a:clrScheme name="DTU">
      <a:dk1>
        <a:srgbClr val="000000"/>
      </a:dk1>
      <a:lt1>
        <a:srgbClr val="FFFFFF"/>
      </a:lt1>
      <a:dk2>
        <a:srgbClr val="990000"/>
      </a:dk2>
      <a:lt2>
        <a:srgbClr val="79238E"/>
      </a:lt2>
      <a:accent1>
        <a:srgbClr val="990000"/>
      </a:accent1>
      <a:accent2>
        <a:srgbClr val="2F3EEA"/>
      </a:accent2>
      <a:accent3>
        <a:srgbClr val="1FD082"/>
      </a:accent3>
      <a:accent4>
        <a:srgbClr val="171748"/>
      </a:accent4>
      <a:accent5>
        <a:srgbClr val="F6D04D"/>
      </a:accent5>
      <a:accent6>
        <a:srgbClr val="FC7634"/>
      </a:accent6>
      <a:hlink>
        <a:srgbClr val="2F3EEA"/>
      </a:hlink>
      <a:folHlink>
        <a:srgbClr val="990000"/>
      </a:folHlink>
    </a:clrScheme>
    <a:fontScheme name="DT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2"/>
        </a:solidFill>
        <a:ln w="9525" cap="flat" cmpd="sng" algn="ctr">
          <a:solidFill>
            <a:schemeClr val="bg2"/>
          </a:solidFill>
          <a:prstDash val="solid"/>
          <a:miter lim="800000"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<a:prstTxWarp prst="textNoShape">
          <a:avLst/>
        </a:prstTxWarp>
        <a:no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ts val="432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dirty="0" err="1">
            <a:ln>
              <a:noFill/>
            </a:ln>
            <a:solidFill>
              <a:srgbClr val="FFFFFF"/>
            </a:solidFill>
            <a:effectLst/>
            <a:latin typeface="+mn-lt"/>
            <a:ea typeface="ＭＳ Ｐゴシック" pitchFamily="-80" charset="-128"/>
          </a:defRPr>
        </a:defPPr>
      </a:lstStyle>
    </a:spDef>
    <a:ln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  <a:txDef>
      <a:spPr>
        <a:noFill/>
      </a:spPr>
      <a:bodyPr wrap="square" lIns="0" tIns="0" rIns="0" bIns="0" rtlCol="0">
        <a:spAutoFit/>
      </a:bodyPr>
      <a:lstStyle>
        <a:defPPr algn="l">
          <a:spcBef>
            <a:spcPts val="432"/>
          </a:spcBef>
          <a:defRPr dirty="0" err="1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DTU Template 16_9 - Purple-ENG.potx" id="{ACB4F171-8EB6-42FF-A886-8AC5C6E12EF9}" vid="{0B6811EE-F439-40C6-B36C-C65F443AAD1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.xml"/></Relationships>
</file>

<file path=customXml/_rels/item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.xml"/></Relationships>
</file>

<file path=customXml/_rels/item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.xml"/></Relationships>
</file>

<file path=customXml/_rels/item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3.xml"/></Relationships>
</file>

<file path=customXml/_rels/item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4.xml"/></Relationships>
</file>

<file path=customXml/_rels/item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5.xml"/></Relationships>
</file>

<file path=customXml/_rels/item2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6.xml"/></Relationships>
</file>

<file path=customXml/_rels/item2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7.xml"/></Relationships>
</file>

<file path=customXml/_rels/item2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8.xml"/></Relationships>
</file>

<file path=customXml/_rels/item2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9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3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0.xml"/></Relationships>
</file>

<file path=customXml/_rels/item3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1.xml"/></Relationships>
</file>

<file path=customXml/_rels/item3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2.xml"/></Relationships>
</file>

<file path=customXml/_rels/item3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3.xml"/></Relationships>
</file>

<file path=customXml/_rels/item3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4.xml"/></Relationships>
</file>

<file path=customXml/_rels/item3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5.xml"/></Relationships>
</file>

<file path=customXml/_rels/item3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6.xml"/></Relationships>
</file>

<file path=customXml/_rels/item3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7.xml"/></Relationships>
</file>

<file path=customXml/_rels/item3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8.xml"/></Relationships>
</file>

<file path=customXml/_rels/item3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9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10.xml><?xml version="1.0" encoding="utf-8"?>
<TemplafySlideTemplateConfiguration><![CDATA[{"elementsMetadata":[],"documentContentValidatorConfiguration":{"enableDocumentContentValidator":false,"documentContentValidatorVersion":0},"slideId":"636957682264370159","enableDocumentContentUpdater":true,"version":"1.2"}]]></TemplafySlideTemplateConfiguration>
</file>

<file path=customXml/item11.xml><?xml version="1.0" encoding="utf-8"?>
<TemplafySlideFormConfiguration><![CDATA[{"formFields":[],"formDataEntries":[]}]]></TemplafySlideFormConfiguration>
</file>

<file path=customXml/item12.xml><?xml version="1.0" encoding="utf-8"?>
<TemplafySlideFormConfiguration><![CDATA[{"formFields":[],"formDataEntries":[]}]]></TemplafySlideFormConfiguration>
</file>

<file path=customXml/item13.xml><?xml version="1.0" encoding="utf-8"?>
<TemplafySlideTemplateConfiguration><![CDATA[{"elementsMetadata":[],"documentContentValidatorConfiguration":{"enableDocumentContentValidator":false,"documentContentValidatorVersion":0},"slideId":"636957682264370159","enableDocumentContentUpdater":true,"version":"1.2"}]]></TemplafySlideTemplateConfiguration>
</file>

<file path=customXml/item14.xml><?xml version="1.0" encoding="utf-8"?>
<TemplafySlideTemplateConfiguration><![CDATA[{"elementsMetadata":[],"documentContentValidatorConfiguration":{"enableDocumentContentValidator":false,"documentContentValidatorVersion":0},"slideId":"636957682264370159","enableDocumentContentUpdater":true,"version":"1.2"}]]></TemplafySlideTemplateConfiguration>
</file>

<file path=customXml/item15.xml><?xml version="1.0" encoding="utf-8"?>
<TemplafySlideFormConfiguration><![CDATA[{"formFields":[],"formDataEntries":[]}]]></TemplafySlideFormConfiguration>
</file>

<file path=customXml/item16.xml><?xml version="1.0" encoding="utf-8"?>
<TemplafySlideTemplateConfiguration><![CDATA[{"elementsMetadata":[],"documentContentValidatorConfiguration":{"enableDocumentContentValidator":false,"documentContentValidatorVersion":0},"slideId":"636957682264370159","enableDocumentContentUpdater":true,"version":"1.2"}]]></TemplafySlideTemplateConfiguration>
</file>

<file path=customXml/item17.xml><?xml version="1.0" encoding="utf-8"?>
<TemplafySlideFormConfiguration><![CDATA[{"formFields":[],"formDataEntries":[]}]]></TemplafySlideFormConfiguration>
</file>

<file path=customXml/item18.xml><?xml version="1.0" encoding="utf-8"?>
<TemplafySlideFormConfiguration><![CDATA[{"formFields":[],"formDataEntries":[]}]]></TemplafySlideFormConfiguration>
</file>

<file path=customXml/item19.xml><?xml version="1.0" encoding="utf-8"?>
<TemplafySlideTemplateConfiguration><![CDATA[{"elementsMetadata":[],"documentContentValidatorConfiguration":{"enableDocumentContentValidator":false,"documentContentValidatorVersion":0},"slideId":"636957682264370159","enableDocumentContentUpdater":true,"version":"1.2"}]]></TemplafySlideTemplateConfiguration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DA1FD2B40FDA458284BB6FCA763489" ma:contentTypeVersion="5" ma:contentTypeDescription="Create a new document." ma:contentTypeScope="" ma:versionID="72b2569ebc96083092f6d8e76413cd52">
  <xsd:schema xmlns:xsd="http://www.w3.org/2001/XMLSchema" xmlns:xs="http://www.w3.org/2001/XMLSchema" xmlns:p="http://schemas.microsoft.com/office/2006/metadata/properties" xmlns:ns2="683dcda1-f8c3-442f-ae64-e236c052732d" xmlns:ns3="715bde23-c48d-41ea-a697-dffaa8fbae8d" targetNamespace="http://schemas.microsoft.com/office/2006/metadata/properties" ma:root="true" ma:fieldsID="df14c340b530a7b5c38005fefa6a5693" ns2:_="" ns3:_="">
    <xsd:import namespace="683dcda1-f8c3-442f-ae64-e236c052732d"/>
    <xsd:import namespace="715bde23-c48d-41ea-a697-dffaa8fbae8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3dcda1-f8c3-442f-ae64-e236c05273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5bde23-c48d-41ea-a697-dffaa8fbae8d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0.xml><?xml version="1.0" encoding="utf-8"?>
<TemplafySlideFormConfiguration><![CDATA[{"formFields":[],"formDataEntries":[]}]]></TemplafySlideFormConfiguration>
</file>

<file path=customXml/item21.xml><?xml version="1.0" encoding="utf-8"?>
<TemplafySlideTemplateConfiguration><![CDATA[{"elementsMetadata":[],"documentContentValidatorConfiguration":{"enableDocumentContentValidator":false,"documentContentValidatorVersion":0},"slideId":"636957682264370159","enableDocumentContentUpdater":true,"version":"1.2"}]]></TemplafySlideTemplateConfiguration>
</file>

<file path=customXml/item22.xml><?xml version="1.0" encoding="utf-8"?>
<TemplafySlideTemplateConfiguration><![CDATA[{"elementsMetadata":[],"documentContentValidatorConfiguration":{"enableDocumentContentValidator":false,"documentContentValidatorVersion":0},"slideId":"636957682264370159","enableDocumentContentUpdater":true,"version":"1.2"}]]></TemplafySlideTemplateConfiguration>
</file>

<file path=customXml/item23.xml><?xml version="1.0" encoding="utf-8"?>
<TemplafySlideFormConfiguration><![CDATA[{"formFields":[],"formDataEntries":[]}]]></TemplafySlideFormConfiguration>
</file>

<file path=customXml/item24.xml><?xml version="1.0" encoding="utf-8"?>
<TemplafySlideTemplateConfiguration><![CDATA[{"elementsMetadata":[],"documentContentValidatorConfiguration":{"enableDocumentContentValidator":false,"documentContentValidatorVersion":0},"slideId":"636957682264370159","enableDocumentContentUpdater":true,"version":"1.2"}]]></TemplafySlideTemplateConfiguration>
</file>

<file path=customXml/item25.xml><?xml version="1.0" encoding="utf-8"?>
<TemplafySlideFormConfiguration><![CDATA[{"formFields":[],"formDataEntries":[]}]]></TemplafySlideFormConfiguration>
</file>

<file path=customXml/item26.xml><?xml version="1.0" encoding="utf-8"?>
<TemplafySlideTemplateConfiguration><![CDATA[{"elementsMetadata":[],"documentContentValidatorConfiguration":{"enableDocumentContentValidator":false,"documentContentValidatorVersion":0},"slideId":"636957682264370159","enableDocumentContentUpdater":true,"version":"1.2"}]]></TemplafySlideTemplateConfiguration>
</file>

<file path=customXml/item27.xml><?xml version="1.0" encoding="utf-8"?>
<TemplafySlideFormConfiguration><![CDATA[{"formFields":[],"formDataEntries":[]}]]></TemplafySlideFormConfiguration>
</file>

<file path=customXml/item28.xml><?xml version="1.0" encoding="utf-8"?>
<TemplafySlideFormConfiguration><![CDATA[{"formFields":[],"formDataEntries":[]}]]></TemplafySlideFormConfiguration>
</file>

<file path=customXml/item29.xml><?xml version="1.0" encoding="utf-8"?>
<TemplafySlideTemplateConfiguration><![CDATA[{"elementsMetadata":[],"documentContentValidatorConfiguration":{"enableDocumentContentValidator":false,"documentContentValidatorVersion":0},"slideId":"636957682264370159","enableDocumentContentUpdater":true,"version":"1.2"}]]></TemplafySlideTemplateConfiguration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0.xml><?xml version="1.0" encoding="utf-8"?>
<TemplafySlideTemplateConfiguration><![CDATA[{"elementsMetadata":[],"documentContentValidatorConfiguration":{"enableDocumentContentValidator":false,"documentContentValidatorVersion":0},"slideId":"636957682264370159","enableDocumentContentUpdater":true,"version":"1.2"}]]></TemplafySlideTemplateConfiguration>
</file>

<file path=customXml/item31.xml><?xml version="1.0" encoding="utf-8"?>
<TemplafySlideFormConfiguration><![CDATA[{"formFields":[],"formDataEntries":[]}]]></TemplafySlideFormConfiguration>
</file>

<file path=customXml/item32.xml><?xml version="1.0" encoding="utf-8"?>
<TemplafySlideTemplateConfiguration><![CDATA[{"elementsMetadata":[],"documentContentValidatorConfiguration":{"enableDocumentContentValidator":false,"documentContentValidatorVersion":0},"slideId":"636957682264370159","enableDocumentContentUpdater":true,"version":"1.2"}]]></TemplafySlideTemplateConfiguration>
</file>

<file path=customXml/item33.xml><?xml version="1.0" encoding="utf-8"?>
<TemplafySlideFormConfiguration><![CDATA[{"formFields":[],"formDataEntries":[]}]]></TemplafySlideFormConfiguration>
</file>

<file path=customXml/item34.xml><?xml version="1.0" encoding="utf-8"?>
<TemplafySlideTemplateConfiguration><![CDATA[{"elementsMetadata":[],"documentContentValidatorConfiguration":{"enableDocumentContentValidator":false,"documentContentValidatorVersion":0},"slideId":"636957682264370159","enableDocumentContentUpdater":true,"version":"1.2"}]]></TemplafySlideTemplateConfiguration>
</file>

<file path=customXml/item35.xml><?xml version="1.0" encoding="utf-8"?>
<TemplafySlideFormConfiguration><![CDATA[{"formFields":[],"formDataEntries":[]}]]></TemplafySlideFormConfiguration>
</file>

<file path=customXml/item36.xml><?xml version="1.0" encoding="utf-8"?>
<TemplafySlideTemplateConfiguration><![CDATA[{"elementsMetadata":[],"documentContentValidatorConfiguration":{"enableDocumentContentValidator":false,"documentContentValidatorVersion":0},"slideId":"636957682264370159","enableDocumentContentUpdater":true,"version":"1.2"}]]></TemplafySlideTemplateConfiguration>
</file>

<file path=customXml/item37.xml><?xml version="1.0" encoding="utf-8"?>
<TemplafySlideFormConfiguration><![CDATA[{"formFields":[],"formDataEntries":[]}]]></TemplafySlideFormConfiguration>
</file>

<file path=customXml/item38.xml><?xml version="1.0" encoding="utf-8"?>
<TemplafySlideFormConfiguration><![CDATA[{"formFields":[],"formDataEntries":[]}]]></TemplafySlideFormConfiguration>
</file>

<file path=customXml/item39.xml><?xml version="1.0" encoding="utf-8"?>
<TemplafySlideTemplateConfiguration><![CDATA[{"elementsMetadata":[],"documentContentValidatorConfiguration":{"enableDocumentContentValidator":false,"documentContentValidatorVersion":0},"slideId":"636957682264370159","enableDocumentContentUpdater":true,"version":"1.2"}]]></TemplafySlideTemplateConfiguration>
</file>

<file path=customXml/item4.xml><?xml version="1.0" encoding="utf-8"?>
<TemplafyTemplateConfiguration><![CDATA[{"elementsMetadata":[],"transformationConfigurations":[{"language":"{{DocumentLanguage}}","disableUpdates":false,"type":"proofingLanguage"}],"templateName":"DTU Template 16_9 - Purple","templateDescription":"","enableDocumentContentUpdater":true,"version":"1.2"}]]></TemplafyTemplateConfiguration>
</file>

<file path=customXml/item5.xml><?xml version="1.0" encoding="utf-8"?>
<TemplafyFormConfiguration><![CDATA[{"formFields":[{"required":false,"type":"datePicker","name":"Date","label":"Date","helpTexts":{"prefix":"","postfix":""},"spacing":{},"fullyQualifiedName":"Date"},{"required":false,"placeholder":"","lines":0,"type":"textBox","name":"PresentationTitle","label":"Presentation title","helpTexts":{"prefix":"","postfix":""},"spacing":{},"fullyQualifiedName":"PresentationTitle"}],"formDataEntries":[]}]]></TemplafyFormConfiguration>
</file>

<file path=customXml/item6.xml><?xml version="1.0" encoding="utf-8"?>
<TemplafySlideFormConfiguration><![CDATA[{"formFields":[],"formDataEntries":[]}]]></TemplafySlideFormConfiguration>
</file>

<file path=customXml/item7.xml><?xml version="1.0" encoding="utf-8"?>
<TemplafySlideTemplateConfiguration><![CDATA[{"elementsMetadata":[],"documentContentValidatorConfiguration":{"enableDocumentContentValidator":false,"documentContentValidatorVersion":0},"slideId":"636957682264057965","enableDocumentContentUpdater":true,"version":"1.2"}]]></TemplafySlideTemplateConfiguration>
</file>

<file path=customXml/item8.xml><?xml version="1.0" encoding="utf-8"?>
<TemplafySlideTemplateConfiguration><![CDATA[{"elementsMetadata":[],"documentContentValidatorConfiguration":{"enableDocumentContentValidator":false,"documentContentValidatorVersion":0},"slideId":"636957682264213454","enableDocumentContentUpdater":true,"version":"1.2"}]]></TemplafySlideTemplateConfiguration>
</file>

<file path=customXml/item9.xml><?xml version="1.0" encoding="utf-8"?>
<TemplafySlideFormConfiguration><![CDATA[{"formFields":[],"formDataEntries":[]}]]></TemplafySlideFormConfiguration>
</file>

<file path=customXml/itemProps1.xml><?xml version="1.0" encoding="utf-8"?>
<ds:datastoreItem xmlns:ds="http://schemas.openxmlformats.org/officeDocument/2006/customXml" ds:itemID="{C7696DC1-7A22-4198-A4D1-783EAEBC6DD4}">
  <ds:schemaRefs>
    <ds:schemaRef ds:uri="683dcda1-f8c3-442f-ae64-e236c052732d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715bde23-c48d-41ea-a697-dffaa8fbae8d"/>
    <ds:schemaRef ds:uri="http://schemas.microsoft.com/office/2006/metadata/properties"/>
  </ds:schemaRefs>
</ds:datastoreItem>
</file>

<file path=customXml/itemProps10.xml><?xml version="1.0" encoding="utf-8"?>
<ds:datastoreItem xmlns:ds="http://schemas.openxmlformats.org/officeDocument/2006/customXml" ds:itemID="{9464CCA3-5FC0-47CA-80A9-80A3562EF4D3}">
  <ds:schemaRefs/>
</ds:datastoreItem>
</file>

<file path=customXml/itemProps11.xml><?xml version="1.0" encoding="utf-8"?>
<ds:datastoreItem xmlns:ds="http://schemas.openxmlformats.org/officeDocument/2006/customXml" ds:itemID="{361E35DB-D08D-4106-8DF4-957988F801FF}">
  <ds:schemaRefs/>
</ds:datastoreItem>
</file>

<file path=customXml/itemProps12.xml><?xml version="1.0" encoding="utf-8"?>
<ds:datastoreItem xmlns:ds="http://schemas.openxmlformats.org/officeDocument/2006/customXml" ds:itemID="{403BE795-51D5-47B5-B747-A10BFE22AFA8}">
  <ds:schemaRefs/>
</ds:datastoreItem>
</file>

<file path=customXml/itemProps13.xml><?xml version="1.0" encoding="utf-8"?>
<ds:datastoreItem xmlns:ds="http://schemas.openxmlformats.org/officeDocument/2006/customXml" ds:itemID="{3DB14396-8B0C-45B4-9B8F-11E9F605DE89}">
  <ds:schemaRefs/>
</ds:datastoreItem>
</file>

<file path=customXml/itemProps14.xml><?xml version="1.0" encoding="utf-8"?>
<ds:datastoreItem xmlns:ds="http://schemas.openxmlformats.org/officeDocument/2006/customXml" ds:itemID="{7AF3F2F2-4C94-4914-A4E2-106A99F23B22}">
  <ds:schemaRefs/>
</ds:datastoreItem>
</file>

<file path=customXml/itemProps15.xml><?xml version="1.0" encoding="utf-8"?>
<ds:datastoreItem xmlns:ds="http://schemas.openxmlformats.org/officeDocument/2006/customXml" ds:itemID="{E70BAED6-6264-4902-B833-AE30E7A456CF}">
  <ds:schemaRefs/>
</ds:datastoreItem>
</file>

<file path=customXml/itemProps16.xml><?xml version="1.0" encoding="utf-8"?>
<ds:datastoreItem xmlns:ds="http://schemas.openxmlformats.org/officeDocument/2006/customXml" ds:itemID="{B775C5BA-F982-4EB1-ADB6-876213C90A40}">
  <ds:schemaRefs/>
</ds:datastoreItem>
</file>

<file path=customXml/itemProps17.xml><?xml version="1.0" encoding="utf-8"?>
<ds:datastoreItem xmlns:ds="http://schemas.openxmlformats.org/officeDocument/2006/customXml" ds:itemID="{C22B6C8E-A63E-4AC5-9AE5-AAF759043A3B}">
  <ds:schemaRefs/>
</ds:datastoreItem>
</file>

<file path=customXml/itemProps18.xml><?xml version="1.0" encoding="utf-8"?>
<ds:datastoreItem xmlns:ds="http://schemas.openxmlformats.org/officeDocument/2006/customXml" ds:itemID="{ADDAE364-38E6-48F2-AFF0-D166FBD70BA1}">
  <ds:schemaRefs/>
</ds:datastoreItem>
</file>

<file path=customXml/itemProps19.xml><?xml version="1.0" encoding="utf-8"?>
<ds:datastoreItem xmlns:ds="http://schemas.openxmlformats.org/officeDocument/2006/customXml" ds:itemID="{6860CD14-A1AD-4CBF-8832-EBAC64F2CFCC}">
  <ds:schemaRefs/>
</ds:datastoreItem>
</file>

<file path=customXml/itemProps2.xml><?xml version="1.0" encoding="utf-8"?>
<ds:datastoreItem xmlns:ds="http://schemas.openxmlformats.org/officeDocument/2006/customXml" ds:itemID="{9F0C0281-0754-4C07-B1CB-D9771AB751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83dcda1-f8c3-442f-ae64-e236c052732d"/>
    <ds:schemaRef ds:uri="715bde23-c48d-41ea-a697-dffaa8fbae8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0.xml><?xml version="1.0" encoding="utf-8"?>
<ds:datastoreItem xmlns:ds="http://schemas.openxmlformats.org/officeDocument/2006/customXml" ds:itemID="{9BB90B8C-EED6-4F62-9DC7-C281D4C45783}">
  <ds:schemaRefs/>
</ds:datastoreItem>
</file>

<file path=customXml/itemProps21.xml><?xml version="1.0" encoding="utf-8"?>
<ds:datastoreItem xmlns:ds="http://schemas.openxmlformats.org/officeDocument/2006/customXml" ds:itemID="{BD66F140-4F92-4ECC-A1A4-A951720B4EAF}">
  <ds:schemaRefs/>
</ds:datastoreItem>
</file>

<file path=customXml/itemProps22.xml><?xml version="1.0" encoding="utf-8"?>
<ds:datastoreItem xmlns:ds="http://schemas.openxmlformats.org/officeDocument/2006/customXml" ds:itemID="{61011EB4-B58B-43D1-BA71-DE55DB468D99}">
  <ds:schemaRefs/>
</ds:datastoreItem>
</file>

<file path=customXml/itemProps23.xml><?xml version="1.0" encoding="utf-8"?>
<ds:datastoreItem xmlns:ds="http://schemas.openxmlformats.org/officeDocument/2006/customXml" ds:itemID="{EA4AAA3C-0672-43F9-9195-F560E422712B}">
  <ds:schemaRefs/>
</ds:datastoreItem>
</file>

<file path=customXml/itemProps24.xml><?xml version="1.0" encoding="utf-8"?>
<ds:datastoreItem xmlns:ds="http://schemas.openxmlformats.org/officeDocument/2006/customXml" ds:itemID="{C7F5AB28-A69E-4998-B350-C048946CA2E0}">
  <ds:schemaRefs/>
</ds:datastoreItem>
</file>

<file path=customXml/itemProps25.xml><?xml version="1.0" encoding="utf-8"?>
<ds:datastoreItem xmlns:ds="http://schemas.openxmlformats.org/officeDocument/2006/customXml" ds:itemID="{9A61CA5C-E1C0-4E14-BF39-AA5ADF7A6629}">
  <ds:schemaRefs/>
</ds:datastoreItem>
</file>

<file path=customXml/itemProps26.xml><?xml version="1.0" encoding="utf-8"?>
<ds:datastoreItem xmlns:ds="http://schemas.openxmlformats.org/officeDocument/2006/customXml" ds:itemID="{B5102BBC-DC05-4E51-9E39-191517353E95}">
  <ds:schemaRefs/>
</ds:datastoreItem>
</file>

<file path=customXml/itemProps27.xml><?xml version="1.0" encoding="utf-8"?>
<ds:datastoreItem xmlns:ds="http://schemas.openxmlformats.org/officeDocument/2006/customXml" ds:itemID="{459BE2C5-8A1E-4585-AA09-D974C9887E72}">
  <ds:schemaRefs/>
</ds:datastoreItem>
</file>

<file path=customXml/itemProps28.xml><?xml version="1.0" encoding="utf-8"?>
<ds:datastoreItem xmlns:ds="http://schemas.openxmlformats.org/officeDocument/2006/customXml" ds:itemID="{5DF7C308-DB1F-4F55-8208-B63C0295CA06}">
  <ds:schemaRefs/>
</ds:datastoreItem>
</file>

<file path=customXml/itemProps29.xml><?xml version="1.0" encoding="utf-8"?>
<ds:datastoreItem xmlns:ds="http://schemas.openxmlformats.org/officeDocument/2006/customXml" ds:itemID="{7643221F-CF39-432D-91BD-CEABB3AB2F56}">
  <ds:schemaRefs/>
</ds:datastoreItem>
</file>

<file path=customXml/itemProps3.xml><?xml version="1.0" encoding="utf-8"?>
<ds:datastoreItem xmlns:ds="http://schemas.openxmlformats.org/officeDocument/2006/customXml" ds:itemID="{3FAD9687-A325-465A-822F-98C7D264CFD7}">
  <ds:schemaRefs>
    <ds:schemaRef ds:uri="http://schemas.microsoft.com/sharepoint/v3/contenttype/forms"/>
  </ds:schemaRefs>
</ds:datastoreItem>
</file>

<file path=customXml/itemProps30.xml><?xml version="1.0" encoding="utf-8"?>
<ds:datastoreItem xmlns:ds="http://schemas.openxmlformats.org/officeDocument/2006/customXml" ds:itemID="{085679EB-3A4C-4978-A1C6-CDBED95F624C}">
  <ds:schemaRefs/>
</ds:datastoreItem>
</file>

<file path=customXml/itemProps31.xml><?xml version="1.0" encoding="utf-8"?>
<ds:datastoreItem xmlns:ds="http://schemas.openxmlformats.org/officeDocument/2006/customXml" ds:itemID="{773AB5F7-5710-4767-8BA7-756A901AB218}">
  <ds:schemaRefs/>
</ds:datastoreItem>
</file>

<file path=customXml/itemProps32.xml><?xml version="1.0" encoding="utf-8"?>
<ds:datastoreItem xmlns:ds="http://schemas.openxmlformats.org/officeDocument/2006/customXml" ds:itemID="{EFAF71E0-CD00-4142-9F0A-A2B8842F709F}">
  <ds:schemaRefs/>
</ds:datastoreItem>
</file>

<file path=customXml/itemProps33.xml><?xml version="1.0" encoding="utf-8"?>
<ds:datastoreItem xmlns:ds="http://schemas.openxmlformats.org/officeDocument/2006/customXml" ds:itemID="{76ADF89A-523B-4D11-85AE-4A3D19CC241E}">
  <ds:schemaRefs/>
</ds:datastoreItem>
</file>

<file path=customXml/itemProps34.xml><?xml version="1.0" encoding="utf-8"?>
<ds:datastoreItem xmlns:ds="http://schemas.openxmlformats.org/officeDocument/2006/customXml" ds:itemID="{E2CFACC0-3D38-497C-9DD4-B01EB6FB9DE4}">
  <ds:schemaRefs/>
</ds:datastoreItem>
</file>

<file path=customXml/itemProps35.xml><?xml version="1.0" encoding="utf-8"?>
<ds:datastoreItem xmlns:ds="http://schemas.openxmlformats.org/officeDocument/2006/customXml" ds:itemID="{4CDD71AB-7AA5-4E69-B434-1AD0D6BAEDA9}">
  <ds:schemaRefs/>
</ds:datastoreItem>
</file>

<file path=customXml/itemProps36.xml><?xml version="1.0" encoding="utf-8"?>
<ds:datastoreItem xmlns:ds="http://schemas.openxmlformats.org/officeDocument/2006/customXml" ds:itemID="{C5084D5A-4F6A-4257-B320-7D04BAD86127}">
  <ds:schemaRefs/>
</ds:datastoreItem>
</file>

<file path=customXml/itemProps37.xml><?xml version="1.0" encoding="utf-8"?>
<ds:datastoreItem xmlns:ds="http://schemas.openxmlformats.org/officeDocument/2006/customXml" ds:itemID="{DCE376BC-6FBF-4F58-8C13-69DCA6C0BAE5}">
  <ds:schemaRefs/>
</ds:datastoreItem>
</file>

<file path=customXml/itemProps38.xml><?xml version="1.0" encoding="utf-8"?>
<ds:datastoreItem xmlns:ds="http://schemas.openxmlformats.org/officeDocument/2006/customXml" ds:itemID="{93E62774-2FB5-4851-941A-F3C45B25BAB2}">
  <ds:schemaRefs/>
</ds:datastoreItem>
</file>

<file path=customXml/itemProps39.xml><?xml version="1.0" encoding="utf-8"?>
<ds:datastoreItem xmlns:ds="http://schemas.openxmlformats.org/officeDocument/2006/customXml" ds:itemID="{5F6B08DC-B1D7-4CCB-AF53-33FA8AC4C2BD}">
  <ds:schemaRefs/>
</ds:datastoreItem>
</file>

<file path=customXml/itemProps4.xml><?xml version="1.0" encoding="utf-8"?>
<ds:datastoreItem xmlns:ds="http://schemas.openxmlformats.org/officeDocument/2006/customXml" ds:itemID="{1334258C-C3E7-4029-A615-C886A240FB15}">
  <ds:schemaRefs/>
</ds:datastoreItem>
</file>

<file path=customXml/itemProps5.xml><?xml version="1.0" encoding="utf-8"?>
<ds:datastoreItem xmlns:ds="http://schemas.openxmlformats.org/officeDocument/2006/customXml" ds:itemID="{69ED2CA6-29BB-4407-9012-18ED2ECCD16E}">
  <ds:schemaRefs/>
</ds:datastoreItem>
</file>

<file path=customXml/itemProps6.xml><?xml version="1.0" encoding="utf-8"?>
<ds:datastoreItem xmlns:ds="http://schemas.openxmlformats.org/officeDocument/2006/customXml" ds:itemID="{A24B75EB-8202-4907-9D1E-5F9CF0C29483}">
  <ds:schemaRefs/>
</ds:datastoreItem>
</file>

<file path=customXml/itemProps7.xml><?xml version="1.0" encoding="utf-8"?>
<ds:datastoreItem xmlns:ds="http://schemas.openxmlformats.org/officeDocument/2006/customXml" ds:itemID="{ECA1DA60-FB17-4EB5-97F4-62F99A1A733D}">
  <ds:schemaRefs/>
</ds:datastoreItem>
</file>

<file path=customXml/itemProps8.xml><?xml version="1.0" encoding="utf-8"?>
<ds:datastoreItem xmlns:ds="http://schemas.openxmlformats.org/officeDocument/2006/customXml" ds:itemID="{B30A78E7-315B-4170-8116-72928D1FEAD9}">
  <ds:schemaRefs/>
</ds:datastoreItem>
</file>

<file path=customXml/itemProps9.xml><?xml version="1.0" encoding="utf-8"?>
<ds:datastoreItem xmlns:ds="http://schemas.openxmlformats.org/officeDocument/2006/customXml" ds:itemID="{E618FA3B-8A67-40AE-8AE5-229504AB69D3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DTU Template 16_9 - Purple-ENG</Template>
  <TotalTime>3369</TotalTime>
  <Words>875</Words>
  <Application>Microsoft Office PowerPoint</Application>
  <PresentationFormat>Custom</PresentationFormat>
  <Paragraphs>188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Cambria Math</vt:lpstr>
      <vt:lpstr>Verdana</vt:lpstr>
      <vt:lpstr>Blank</vt:lpstr>
      <vt:lpstr>PowerPoint Presentation</vt:lpstr>
      <vt:lpstr>Non-linearities on neutrals-turbulence interaction</vt:lpstr>
      <vt:lpstr>Towards TSVV-3 D5.7</vt:lpstr>
      <vt:lpstr>The mean-field approximation</vt:lpstr>
      <vt:lpstr>The mean-field approximation for the source term</vt:lpstr>
      <vt:lpstr>nHESEL equations</vt:lpstr>
      <vt:lpstr>nHESEL equations</vt:lpstr>
      <vt:lpstr>Sources from neutral interactions</vt:lpstr>
      <vt:lpstr>The non-linear response to fueling</vt:lpstr>
      <vt:lpstr>Signals at probe #4</vt:lpstr>
      <vt:lpstr>Averaging probe signals</vt:lpstr>
      <vt:lpstr>Averaging probe signals</vt:lpstr>
      <vt:lpstr>Averaging probe signals</vt:lpstr>
      <vt:lpstr>The neutral mean-field simulation</vt:lpstr>
      <vt:lpstr>Neutral source terms</vt:lpstr>
      <vt:lpstr>Summary</vt:lpstr>
      <vt:lpstr>Outlook</vt:lpstr>
    </vt:vector>
  </TitlesOfParts>
  <Company>TECHNICAL UNIVERSITY OF DENMARK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Alexander Simon Thrysøe</dc:creator>
  <cp:lastModifiedBy>Alexander Simon Thrysøe</cp:lastModifiedBy>
  <cp:revision>1</cp:revision>
  <dcterms:created xsi:type="dcterms:W3CDTF">2024-05-27T06:34:43Z</dcterms:created>
  <dcterms:modified xsi:type="dcterms:W3CDTF">2024-05-30T06:17:28Z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dIsCodeFreeTemplate">
    <vt:lpwstr>True</vt:lpwstr>
  </property>
  <property fmtid="{D5CDD505-2E9C-101B-9397-08002B2CF9AE}" pid="3" name="TemplafyTimeStamp">
    <vt:lpwstr>2019-06-10T12:57:05.6036816Z</vt:lpwstr>
  </property>
  <property fmtid="{D5CDD505-2E9C-101B-9397-08002B2CF9AE}" pid="4" name="ContentTypeId">
    <vt:lpwstr>0x0101009ADA1FD2B40FDA458284BB6FCA763489</vt:lpwstr>
  </property>
</Properties>
</file>