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handoutMasterIdLst>
    <p:handoutMasterId r:id="rId26"/>
  </p:handoutMasterIdLst>
  <p:sldIdLst>
    <p:sldId id="309" r:id="rId6"/>
    <p:sldId id="266" r:id="rId7"/>
    <p:sldId id="351" r:id="rId8"/>
    <p:sldId id="350" r:id="rId9"/>
    <p:sldId id="356" r:id="rId10"/>
    <p:sldId id="352" r:id="rId11"/>
    <p:sldId id="357" r:id="rId12"/>
    <p:sldId id="360" r:id="rId13"/>
    <p:sldId id="353" r:id="rId14"/>
    <p:sldId id="359" r:id="rId15"/>
    <p:sldId id="361" r:id="rId16"/>
    <p:sldId id="354" r:id="rId17"/>
    <p:sldId id="367" r:id="rId18"/>
    <p:sldId id="368" r:id="rId19"/>
    <p:sldId id="370" r:id="rId20"/>
    <p:sldId id="369" r:id="rId21"/>
    <p:sldId id="355" r:id="rId22"/>
    <p:sldId id="366" r:id="rId23"/>
    <p:sldId id="371"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3C5FF"/>
    <a:srgbClr val="3E4A83"/>
    <a:srgbClr val="E60019"/>
    <a:srgbClr val="BD987A"/>
    <a:srgbClr val="A558A0"/>
    <a:srgbClr val="993D3F"/>
    <a:srgbClr val="E18B76"/>
    <a:srgbClr val="D18B8B"/>
    <a:srgbClr val="009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3979" autoAdjust="0"/>
  </p:normalViewPr>
  <p:slideViewPr>
    <p:cSldViewPr snapToGrid="0">
      <p:cViewPr varScale="1">
        <p:scale>
          <a:sx n="97" d="100"/>
          <a:sy n="97" d="100"/>
        </p:scale>
        <p:origin x="822" y="102"/>
      </p:cViewPr>
      <p:guideLst>
        <p:guide orient="horz" pos="2160"/>
        <p:guide pos="3840"/>
      </p:guideLst>
    </p:cSldViewPr>
  </p:slideViewPr>
  <p:outlineViewPr>
    <p:cViewPr>
      <p:scale>
        <a:sx n="33" d="100"/>
        <a:sy n="33" d="100"/>
      </p:scale>
      <p:origin x="0" y="-7948"/>
    </p:cViewPr>
  </p:outlineViewPr>
  <p:notesTextViewPr>
    <p:cViewPr>
      <p:scale>
        <a:sx n="3" d="2"/>
        <a:sy n="3" d="2"/>
      </p:scale>
      <p:origin x="0" y="0"/>
    </p:cViewPr>
  </p:notesTextViewPr>
  <p:sorterViewPr>
    <p:cViewPr>
      <p:scale>
        <a:sx n="100" d="100"/>
        <a:sy n="100" d="100"/>
      </p:scale>
      <p:origin x="0" y="-10332"/>
    </p:cViewPr>
  </p:sorterViewPr>
  <p:notesViewPr>
    <p:cSldViewPr snapToGrid="0" showGuides="1">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1230463-975F-1FC5-F130-344B42C6A7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79A2308-FA37-6278-0449-3B38B9528E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398CF4-0D8F-4DD3-B28A-923FF3FEE419}" type="datetimeFigureOut">
              <a:rPr lang="fr-FR" smtClean="0"/>
              <a:t>14/06/2024</a:t>
            </a:fld>
            <a:endParaRPr lang="fr-FR"/>
          </a:p>
        </p:txBody>
      </p:sp>
      <p:sp>
        <p:nvSpPr>
          <p:cNvPr id="4" name="Espace réservé du pied de page 3">
            <a:extLst>
              <a:ext uri="{FF2B5EF4-FFF2-40B4-BE49-F238E27FC236}">
                <a16:creationId xmlns:a16="http://schemas.microsoft.com/office/drawing/2014/main" id="{6A7B76CB-13A6-4357-471D-C13C8A6F57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515A29A-0630-2B6D-5C6E-AD2B8E0564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57BD6-0A34-47E4-9D7D-D4D6BB65499E}" type="slidenum">
              <a:rPr lang="fr-FR" smtClean="0"/>
              <a:t>‹#›</a:t>
            </a:fld>
            <a:endParaRPr lang="fr-FR"/>
          </a:p>
        </p:txBody>
      </p:sp>
    </p:spTree>
    <p:extLst>
      <p:ext uri="{BB962C8B-B14F-4D97-AF65-F5344CB8AC3E}">
        <p14:creationId xmlns:p14="http://schemas.microsoft.com/office/powerpoint/2010/main" val="6156703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2B5AC-F81D-469C-ADE7-402A20B32007}" type="datetimeFigureOut">
              <a:rPr lang="fr-FR" smtClean="0"/>
              <a:t>14/06/2024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C14E6-2559-451E-807A-4A34163A34D7}" type="slidenum">
              <a:rPr lang="fr-FR" smtClean="0"/>
              <a:t>‹#›</a:t>
            </a:fld>
            <a:endParaRPr lang="fr-FR"/>
          </a:p>
        </p:txBody>
      </p:sp>
    </p:spTree>
    <p:extLst>
      <p:ext uri="{BB962C8B-B14F-4D97-AF65-F5344CB8AC3E}">
        <p14:creationId xmlns:p14="http://schemas.microsoft.com/office/powerpoint/2010/main" val="42141400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26982-0BD3-80B2-D0C1-E141B8AD1D26}"/>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pic>
        <p:nvPicPr>
          <p:cNvPr id="8"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10" name="ZoneTexte 9">
            <a:extLst>
              <a:ext uri="{FF2B5EF4-FFF2-40B4-BE49-F238E27FC236}">
                <a16:creationId xmlns:a16="http://schemas.microsoft.com/office/drawing/2014/main" id="{931EACC6-5472-4DD6-3DB8-DB3936803B32}"/>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a:t>
            </a:r>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828EFF-0769-991A-745D-86154BF58E56}"/>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tx1"/>
                </a:solidFill>
              </a:defRPr>
            </a:lvl1pPr>
          </a:lstStyle>
          <a:p>
            <a:pPr lvl="0"/>
            <a:r>
              <a:rPr lang="fr-FR" dirty="0"/>
              <a:t>Emplacement logotypes financeurs/partenaires</a:t>
            </a:r>
          </a:p>
        </p:txBody>
      </p:sp>
    </p:spTree>
    <p:extLst>
      <p:ext uri="{BB962C8B-B14F-4D97-AF65-F5344CB8AC3E}">
        <p14:creationId xmlns:p14="http://schemas.microsoft.com/office/powerpoint/2010/main" val="128613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section Ble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Bleu</a:t>
            </a:r>
          </a:p>
        </p:txBody>
      </p:sp>
      <p:pic>
        <p:nvPicPr>
          <p:cNvPr id="13"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4"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sp>
        <p:nvSpPr>
          <p:cNvPr id="8" name="Titre 1">
            <a:extLst>
              <a:ext uri="{FF2B5EF4-FFF2-40B4-BE49-F238E27FC236}">
                <a16:creationId xmlns:a16="http://schemas.microsoft.com/office/drawing/2014/main" id="{1EE20C3D-7EDC-C467-57AB-6011AB94E6CE}"/>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9" name="Espace réservé du texte 2">
            <a:extLst>
              <a:ext uri="{FF2B5EF4-FFF2-40B4-BE49-F238E27FC236}">
                <a16:creationId xmlns:a16="http://schemas.microsoft.com/office/drawing/2014/main" id="{7F06A08C-C6D3-6EB1-26CF-BBE33E5D79AE}"/>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10" name="Espace réservé du texte 2">
            <a:extLst>
              <a:ext uri="{FF2B5EF4-FFF2-40B4-BE49-F238E27FC236}">
                <a16:creationId xmlns:a16="http://schemas.microsoft.com/office/drawing/2014/main" id="{6FC69820-7AD8-8DE6-6DD2-0BCC3DF92B81}"/>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63531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en-US"/>
              <a:t>30/05/2024</a:t>
            </a:r>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R. Düll, TSVV-3, 30 May 2024, Leuven</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C1303A6F-3D61-F6AC-9302-9FE476FEAE83}"/>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298390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numCol="2" spcCol="36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en-US"/>
              <a:t>30/05/2024</a:t>
            </a:r>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R. Düll, TSVV-3, 30 May 2024, Leuven</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 2 colonnes</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190406E3-1995-7E53-4201-E3BFE87AEDE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26934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a:t>
            </a:r>
          </a:p>
        </p:txBody>
      </p:sp>
      <p:sp>
        <p:nvSpPr>
          <p:cNvPr id="9" name="Espace réservé du contenu 2">
            <a:extLst>
              <a:ext uri="{FF2B5EF4-FFF2-40B4-BE49-F238E27FC236}">
                <a16:creationId xmlns:a16="http://schemas.microsoft.com/office/drawing/2014/main" id="{F34F4926-6F56-0A25-B372-10732490EDF4}"/>
              </a:ext>
            </a:extLst>
          </p:cNvPr>
          <p:cNvSpPr>
            <a:spLocks noGrp="1"/>
          </p:cNvSpPr>
          <p:nvPr>
            <p:ph idx="1"/>
          </p:nvPr>
        </p:nvSpPr>
        <p:spPr>
          <a:xfrm>
            <a:off x="731838" y="1381125"/>
            <a:ext cx="5220000" cy="4532313"/>
          </a:xfrm>
        </p:spPr>
        <p:txBody>
          <a:bodyPr numCol="1" spcCol="36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contenu 2">
            <a:extLst>
              <a:ext uri="{FF2B5EF4-FFF2-40B4-BE49-F238E27FC236}">
                <a16:creationId xmlns:a16="http://schemas.microsoft.com/office/drawing/2014/main" id="{F802D6D2-F118-2B59-9C45-1CC10FBBC483}"/>
              </a:ext>
            </a:extLst>
          </p:cNvPr>
          <p:cNvSpPr>
            <a:spLocks noGrp="1"/>
          </p:cNvSpPr>
          <p:nvPr>
            <p:ph idx="13"/>
          </p:nvPr>
        </p:nvSpPr>
        <p:spPr>
          <a:xfrm>
            <a:off x="6240163" y="1381125"/>
            <a:ext cx="5220000" cy="4532313"/>
          </a:xfrm>
        </p:spPr>
        <p:txBody>
          <a:bodyPr numCol="1" spcCol="36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p>
            <a:r>
              <a:rPr lang="en-US"/>
              <a:t>30/05/2024</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p>
            <a:r>
              <a:rPr lang="en-US"/>
              <a:t>R. Düll, TSVV-3, 30 May 2024, Leuven</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p>
            <a:fld id="{0CBC77A0-1F4E-42FF-9FFC-F45C3A64AF90}" type="slidenum">
              <a:rPr lang="fr-FR" smtClean="0"/>
              <a:pPr/>
              <a:t>‹#›</a:t>
            </a:fld>
            <a:endParaRPr lang="fr-FR" dirty="0"/>
          </a:p>
        </p:txBody>
      </p:sp>
      <p:pic>
        <p:nvPicPr>
          <p:cNvPr id="13"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93B771A-F9FE-5447-E51C-40360A182604}"/>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920753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D271B01-F4E4-B2FD-ADE2-0F5A74232FF0}"/>
              </a:ext>
            </a:extLst>
          </p:cNvPr>
          <p:cNvSpPr>
            <a:spLocks noGrp="1"/>
          </p:cNvSpPr>
          <p:nvPr>
            <p:ph type="body" idx="1"/>
          </p:nvPr>
        </p:nvSpPr>
        <p:spPr>
          <a:xfrm>
            <a:off x="731838"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FD7597D-BC71-3CA1-38C9-B6FBD6A7FA8F}"/>
              </a:ext>
            </a:extLst>
          </p:cNvPr>
          <p:cNvSpPr>
            <a:spLocks noGrp="1"/>
          </p:cNvSpPr>
          <p:nvPr>
            <p:ph sz="half" idx="2"/>
          </p:nvPr>
        </p:nvSpPr>
        <p:spPr>
          <a:xfrm>
            <a:off x="731838" y="2298700"/>
            <a:ext cx="5220000" cy="3890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a:extLst>
              <a:ext uri="{FF2B5EF4-FFF2-40B4-BE49-F238E27FC236}">
                <a16:creationId xmlns:a16="http://schemas.microsoft.com/office/drawing/2014/main" id="{D5B97958-7FD8-2766-D566-D383863BB3BD}"/>
              </a:ext>
            </a:extLst>
          </p:cNvPr>
          <p:cNvSpPr>
            <a:spLocks noGrp="1"/>
          </p:cNvSpPr>
          <p:nvPr>
            <p:ph type="body" sz="quarter" idx="3"/>
          </p:nvPr>
        </p:nvSpPr>
        <p:spPr>
          <a:xfrm>
            <a:off x="6240163"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C642EBB1-652D-E679-13E7-0B6ECA9011C8}"/>
              </a:ext>
            </a:extLst>
          </p:cNvPr>
          <p:cNvSpPr>
            <a:spLocks noGrp="1"/>
          </p:cNvSpPr>
          <p:nvPr>
            <p:ph sz="quarter" idx="4"/>
          </p:nvPr>
        </p:nvSpPr>
        <p:spPr>
          <a:xfrm>
            <a:off x="6240163" y="2298700"/>
            <a:ext cx="5220000" cy="3890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2ADA965-F8EA-5D12-7ED9-A3674AF667D3}"/>
              </a:ext>
            </a:extLst>
          </p:cNvPr>
          <p:cNvSpPr>
            <a:spLocks noGrp="1"/>
          </p:cNvSpPr>
          <p:nvPr>
            <p:ph type="dt" sz="half" idx="10"/>
          </p:nvPr>
        </p:nvSpPr>
        <p:spPr/>
        <p:txBody>
          <a:bodyPr/>
          <a:lstStyle/>
          <a:p>
            <a:r>
              <a:rPr lang="en-US"/>
              <a:t>30/05/2024</a:t>
            </a:r>
            <a:endParaRPr lang="fr-FR"/>
          </a:p>
        </p:txBody>
      </p:sp>
      <p:sp>
        <p:nvSpPr>
          <p:cNvPr id="8" name="Espace réservé du pied de page 7">
            <a:extLst>
              <a:ext uri="{FF2B5EF4-FFF2-40B4-BE49-F238E27FC236}">
                <a16:creationId xmlns:a16="http://schemas.microsoft.com/office/drawing/2014/main" id="{6B16C217-F7F2-6EE2-D15A-89EA21D27629}"/>
              </a:ext>
            </a:extLst>
          </p:cNvPr>
          <p:cNvSpPr>
            <a:spLocks noGrp="1"/>
          </p:cNvSpPr>
          <p:nvPr>
            <p:ph type="ftr" sz="quarter" idx="11"/>
          </p:nvPr>
        </p:nvSpPr>
        <p:spPr/>
        <p:txBody>
          <a:bodyPr/>
          <a:lstStyle/>
          <a:p>
            <a:r>
              <a:rPr lang="en-US"/>
              <a:t>R. Düll, TSVV-3, 30 May 2024, Leuven</a:t>
            </a:r>
            <a:endParaRPr lang="fr-FR"/>
          </a:p>
        </p:txBody>
      </p:sp>
      <p:sp>
        <p:nvSpPr>
          <p:cNvPr id="9" name="Espace réservé du numéro de diapositive 8">
            <a:extLst>
              <a:ext uri="{FF2B5EF4-FFF2-40B4-BE49-F238E27FC236}">
                <a16:creationId xmlns:a16="http://schemas.microsoft.com/office/drawing/2014/main" id="{2F7D0E24-8938-8209-D803-6F81B0B445EB}"/>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10" name="ZoneTexte 9">
            <a:extLst>
              <a:ext uri="{FF2B5EF4-FFF2-40B4-BE49-F238E27FC236}">
                <a16:creationId xmlns:a16="http://schemas.microsoft.com/office/drawing/2014/main" id="{173701A9-B73D-CA83-ABED-FAE572A2B991}"/>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Comparaison</a:t>
            </a:r>
          </a:p>
        </p:txBody>
      </p:sp>
      <p:pic>
        <p:nvPicPr>
          <p:cNvPr id="12"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348A9086-96BC-9730-CABD-6DAB6AC20C34}"/>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89737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Fond gri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21B82-70BD-E39B-E420-F5C8A87EF98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 Fond gris</a:t>
            </a:r>
          </a:p>
        </p:txBody>
      </p:sp>
      <p:sp>
        <p:nvSpPr>
          <p:cNvPr id="9" name="Espace réservé du contenu 2">
            <a:extLst>
              <a:ext uri="{FF2B5EF4-FFF2-40B4-BE49-F238E27FC236}">
                <a16:creationId xmlns:a16="http://schemas.microsoft.com/office/drawing/2014/main" id="{F34F4926-6F56-0A25-B372-10732490EDF4}"/>
              </a:ext>
            </a:extLst>
          </p:cNvPr>
          <p:cNvSpPr>
            <a:spLocks noGrp="1"/>
          </p:cNvSpPr>
          <p:nvPr>
            <p:ph idx="1"/>
          </p:nvPr>
        </p:nvSpPr>
        <p:spPr>
          <a:xfrm>
            <a:off x="731838"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contenu 2">
            <a:extLst>
              <a:ext uri="{FF2B5EF4-FFF2-40B4-BE49-F238E27FC236}">
                <a16:creationId xmlns:a16="http://schemas.microsoft.com/office/drawing/2014/main" id="{F802D6D2-F118-2B59-9C45-1CC10FBBC483}"/>
              </a:ext>
            </a:extLst>
          </p:cNvPr>
          <p:cNvSpPr>
            <a:spLocks noGrp="1"/>
          </p:cNvSpPr>
          <p:nvPr>
            <p:ph idx="13"/>
          </p:nvPr>
        </p:nvSpPr>
        <p:spPr>
          <a:xfrm>
            <a:off x="6240163"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lvl1pPr>
              <a:defRPr>
                <a:solidFill>
                  <a:schemeClr val="bg1"/>
                </a:solidFill>
              </a:defRPr>
            </a:lvl1pPr>
          </a:lstStyle>
          <a:p>
            <a:r>
              <a:rPr lang="en-US"/>
              <a:t>30/05/2024</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lvl1pPr>
              <a:defRPr>
                <a:solidFill>
                  <a:schemeClr val="bg1"/>
                </a:solidFill>
              </a:defRPr>
            </a:lvl1pPr>
          </a:lstStyle>
          <a:p>
            <a:r>
              <a:rPr lang="en-US"/>
              <a:t>R. Düll, TSVV-3, 30 May 2024, Leuven</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lvl1pPr>
              <a:defRPr>
                <a:solidFill>
                  <a:schemeClr val="bg1"/>
                </a:solidFill>
              </a:defRPr>
            </a:lvl1pPr>
          </a:lstStyle>
          <a:p>
            <a:fld id="{0CBC77A0-1F4E-42FF-9FFC-F45C3A64AF90}" type="slidenum">
              <a:rPr lang="fr-FR" smtClean="0"/>
              <a:pPr/>
              <a:t>‹#›</a:t>
            </a:fld>
            <a:endParaRPr lang="fr-FR" dirty="0"/>
          </a:p>
        </p:txBody>
      </p:sp>
      <p:pic>
        <p:nvPicPr>
          <p:cNvPr id="13"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2" name="Titre 1">
            <a:extLst>
              <a:ext uri="{FF2B5EF4-FFF2-40B4-BE49-F238E27FC236}">
                <a16:creationId xmlns:a16="http://schemas.microsoft.com/office/drawing/2014/main" id="{A6F77F40-08E8-9301-36C7-9AA7D4B91AF5}"/>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3876667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rou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21B82-70BD-E39B-E420-F5C8A87EF98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 Fond rouge</a:t>
            </a:r>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lvl1pPr>
              <a:defRPr>
                <a:solidFill>
                  <a:schemeClr val="bg1"/>
                </a:solidFill>
              </a:defRPr>
            </a:lvl1pPr>
          </a:lstStyle>
          <a:p>
            <a:r>
              <a:rPr lang="en-US"/>
              <a:t>30/05/2024</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lvl1pPr>
              <a:defRPr>
                <a:solidFill>
                  <a:schemeClr val="bg1"/>
                </a:solidFill>
              </a:defRPr>
            </a:lvl1pPr>
          </a:lstStyle>
          <a:p>
            <a:r>
              <a:rPr lang="en-US"/>
              <a:t>R. Düll, TSVV-3, 30 May 2024, Leuven</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lvl1pPr>
              <a:defRPr>
                <a:solidFill>
                  <a:schemeClr val="bg1"/>
                </a:solidFill>
              </a:defRPr>
            </a:lvl1pPr>
          </a:lstStyle>
          <a:p>
            <a:fld id="{0CBC77A0-1F4E-42FF-9FFC-F45C3A64AF90}" type="slidenum">
              <a:rPr lang="fr-FR" smtClean="0"/>
              <a:pPr/>
              <a:t>‹#›</a:t>
            </a:fld>
            <a:endParaRPr lang="fr-FR" dirty="0"/>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 name="Espace réservé du contenu 2">
            <a:extLst>
              <a:ext uri="{FF2B5EF4-FFF2-40B4-BE49-F238E27FC236}">
                <a16:creationId xmlns:a16="http://schemas.microsoft.com/office/drawing/2014/main" id="{2D5ECB44-F5B7-CEEC-4B2D-A554A8F1E21F}"/>
              </a:ext>
            </a:extLst>
          </p:cNvPr>
          <p:cNvSpPr>
            <a:spLocks noGrp="1"/>
          </p:cNvSpPr>
          <p:nvPr>
            <p:ph idx="1"/>
          </p:nvPr>
        </p:nvSpPr>
        <p:spPr>
          <a:xfrm>
            <a:off x="731838"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contenu 2">
            <a:extLst>
              <a:ext uri="{FF2B5EF4-FFF2-40B4-BE49-F238E27FC236}">
                <a16:creationId xmlns:a16="http://schemas.microsoft.com/office/drawing/2014/main" id="{E4B43398-30BC-703C-A14C-DC9A429930A3}"/>
              </a:ext>
            </a:extLst>
          </p:cNvPr>
          <p:cNvSpPr>
            <a:spLocks noGrp="1"/>
          </p:cNvSpPr>
          <p:nvPr>
            <p:ph idx="13"/>
          </p:nvPr>
        </p:nvSpPr>
        <p:spPr>
          <a:xfrm>
            <a:off x="6240163"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Titre 1">
            <a:extLst>
              <a:ext uri="{FF2B5EF4-FFF2-40B4-BE49-F238E27FC236}">
                <a16:creationId xmlns:a16="http://schemas.microsoft.com/office/drawing/2014/main" id="{44B12903-F071-BF45-FDEC-76B53C495452}"/>
              </a:ext>
            </a:extLst>
          </p:cNvPr>
          <p:cNvSpPr>
            <a:spLocks noGrp="1"/>
          </p:cNvSpPr>
          <p:nvPr>
            <p:ph type="title"/>
          </p:nvPr>
        </p:nvSpPr>
        <p:spPr>
          <a:xfrm>
            <a:off x="731838" y="314036"/>
            <a:ext cx="10728325" cy="871827"/>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3336731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 visuel">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en-US"/>
              <a:t>30/05/2024</a:t>
            </a:r>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R. Düll, TSVV-3, 30 May 2024, Leuven</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Contenu + visuel</a:t>
            </a:r>
          </a:p>
          <a:p>
            <a:endParaRPr lang="fr-FR" sz="1200" dirty="0">
              <a:solidFill>
                <a:schemeClr val="bg1">
                  <a:lumMod val="50000"/>
                </a:schemeClr>
              </a:solidFill>
            </a:endParaRPr>
          </a:p>
        </p:txBody>
      </p:sp>
      <p:sp>
        <p:nvSpPr>
          <p:cNvPr id="29" name="Espace réservé pour une image  28">
            <a:extLst>
              <a:ext uri="{FF2B5EF4-FFF2-40B4-BE49-F238E27FC236}">
                <a16:creationId xmlns:a16="http://schemas.microsoft.com/office/drawing/2014/main" id="{DCB96DEF-5249-666B-576F-70AC92D06638}"/>
              </a:ext>
            </a:extLst>
          </p:cNvPr>
          <p:cNvSpPr>
            <a:spLocks noGrp="1"/>
          </p:cNvSpPr>
          <p:nvPr>
            <p:ph type="pic" sz="quarter" idx="13" hasCustomPrompt="1"/>
          </p:nvPr>
        </p:nvSpPr>
        <p:spPr>
          <a:xfrm>
            <a:off x="7015483" y="0"/>
            <a:ext cx="5957423" cy="6858000"/>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957423" h="6858000">
                <a:moveTo>
                  <a:pt x="738225" y="6793932"/>
                </a:moveTo>
                <a:cubicBezTo>
                  <a:pt x="771350" y="6819166"/>
                  <a:pt x="796195" y="6838092"/>
                  <a:pt x="814828" y="6852286"/>
                </a:cubicBezTo>
                <a:lnTo>
                  <a:pt x="822329" y="6858000"/>
                </a:lnTo>
                <a:lnTo>
                  <a:pt x="655724" y="6858000"/>
                </a:lnTo>
                <a:lnTo>
                  <a:pt x="656989" y="6857017"/>
                </a:lnTo>
                <a:cubicBezTo>
                  <a:pt x="738225" y="6793932"/>
                  <a:pt x="738225" y="6793932"/>
                  <a:pt x="738225" y="6793932"/>
                </a:cubicBezTo>
                <a:close/>
                <a:moveTo>
                  <a:pt x="733493" y="6434348"/>
                </a:moveTo>
                <a:cubicBezTo>
                  <a:pt x="733493" y="6780527"/>
                  <a:pt x="733493" y="6780527"/>
                  <a:pt x="733493" y="6780527"/>
                </a:cubicBezTo>
                <a:cubicBezTo>
                  <a:pt x="639637" y="6853075"/>
                  <a:pt x="639637" y="6853075"/>
                  <a:pt x="639637" y="6853075"/>
                </a:cubicBezTo>
                <a:cubicBezTo>
                  <a:pt x="645158" y="6854652"/>
                  <a:pt x="650679" y="6855440"/>
                  <a:pt x="656989" y="6857017"/>
                </a:cubicBezTo>
                <a:cubicBezTo>
                  <a:pt x="650679" y="6856229"/>
                  <a:pt x="644369" y="6854652"/>
                  <a:pt x="638848" y="6853863"/>
                </a:cubicBezTo>
                <a:lnTo>
                  <a:pt x="633515" y="6858000"/>
                </a:lnTo>
                <a:lnTo>
                  <a:pt x="371479" y="6858000"/>
                </a:lnTo>
                <a:lnTo>
                  <a:pt x="371479" y="6799592"/>
                </a:lnTo>
                <a:cubicBezTo>
                  <a:pt x="371479" y="6715076"/>
                  <a:pt x="371479" y="6715076"/>
                  <a:pt x="371479" y="6715076"/>
                </a:cubicBezTo>
                <a:cubicBezTo>
                  <a:pt x="733493" y="6434348"/>
                  <a:pt x="733493" y="6434348"/>
                  <a:pt x="733493" y="6434348"/>
                </a:cubicBezTo>
                <a:close/>
                <a:moveTo>
                  <a:pt x="1106548" y="5786939"/>
                </a:moveTo>
                <a:cubicBezTo>
                  <a:pt x="1106548" y="6133906"/>
                  <a:pt x="1106548" y="6133906"/>
                  <a:pt x="1106548" y="6133906"/>
                </a:cubicBezTo>
                <a:cubicBezTo>
                  <a:pt x="1012693" y="6206454"/>
                  <a:pt x="1012693" y="6206454"/>
                  <a:pt x="1012693" y="6206454"/>
                </a:cubicBezTo>
                <a:cubicBezTo>
                  <a:pt x="744534" y="6413845"/>
                  <a:pt x="744534" y="6413845"/>
                  <a:pt x="744534" y="6413845"/>
                </a:cubicBezTo>
                <a:cubicBezTo>
                  <a:pt x="744534" y="6067667"/>
                  <a:pt x="744534" y="6067667"/>
                  <a:pt x="744534" y="6067667"/>
                </a:cubicBezTo>
                <a:cubicBezTo>
                  <a:pt x="873093" y="5968308"/>
                  <a:pt x="873093" y="5968308"/>
                  <a:pt x="873093" y="5968308"/>
                </a:cubicBezTo>
                <a:cubicBezTo>
                  <a:pt x="1106548" y="5786939"/>
                  <a:pt x="1106548" y="5786939"/>
                  <a:pt x="1106548" y="5786939"/>
                </a:cubicBezTo>
                <a:close/>
                <a:moveTo>
                  <a:pt x="1739875" y="5671020"/>
                </a:moveTo>
                <a:cubicBezTo>
                  <a:pt x="1726467" y="5677328"/>
                  <a:pt x="1726467" y="5677328"/>
                  <a:pt x="1726467" y="5677328"/>
                </a:cubicBezTo>
                <a:cubicBezTo>
                  <a:pt x="1739875" y="5671020"/>
                  <a:pt x="1739875" y="5671020"/>
                  <a:pt x="1739875" y="5671020"/>
                </a:cubicBezTo>
                <a:close/>
                <a:moveTo>
                  <a:pt x="1488280" y="5495959"/>
                </a:moveTo>
                <a:cubicBezTo>
                  <a:pt x="1726467" y="5677328"/>
                  <a:pt x="1726467" y="5677328"/>
                  <a:pt x="1726467" y="5677328"/>
                </a:cubicBezTo>
                <a:cubicBezTo>
                  <a:pt x="1853448" y="5773533"/>
                  <a:pt x="1853448" y="5773533"/>
                  <a:pt x="1853448" y="5773533"/>
                </a:cubicBezTo>
                <a:cubicBezTo>
                  <a:pt x="1489068" y="6056627"/>
                  <a:pt x="1489068" y="6056627"/>
                  <a:pt x="1489068" y="6056627"/>
                </a:cubicBezTo>
                <a:cubicBezTo>
                  <a:pt x="1123900" y="5779053"/>
                  <a:pt x="1123900" y="5779053"/>
                  <a:pt x="1123900" y="5779053"/>
                </a:cubicBezTo>
                <a:cubicBezTo>
                  <a:pt x="1488280" y="5495959"/>
                  <a:pt x="1488280" y="5495959"/>
                  <a:pt x="1488280" y="5495959"/>
                </a:cubicBezTo>
                <a:close/>
                <a:moveTo>
                  <a:pt x="359648" y="4847761"/>
                </a:moveTo>
                <a:cubicBezTo>
                  <a:pt x="724817" y="5125335"/>
                  <a:pt x="724817" y="5125335"/>
                  <a:pt x="724817" y="5125335"/>
                </a:cubicBezTo>
                <a:cubicBezTo>
                  <a:pt x="487418" y="5309070"/>
                  <a:pt x="487418" y="5309070"/>
                  <a:pt x="487418" y="5309070"/>
                </a:cubicBezTo>
                <a:cubicBezTo>
                  <a:pt x="493727" y="5320110"/>
                  <a:pt x="493727" y="5320110"/>
                  <a:pt x="493727" y="5320110"/>
                </a:cubicBezTo>
                <a:cubicBezTo>
                  <a:pt x="733493" y="5134798"/>
                  <a:pt x="733493" y="5134798"/>
                  <a:pt x="733493" y="5134798"/>
                </a:cubicBezTo>
                <a:cubicBezTo>
                  <a:pt x="733493" y="5480976"/>
                  <a:pt x="733493" y="5480976"/>
                  <a:pt x="733493" y="5480976"/>
                </a:cubicBezTo>
                <a:cubicBezTo>
                  <a:pt x="633328" y="5558256"/>
                  <a:pt x="633328" y="5558256"/>
                  <a:pt x="633328" y="5558256"/>
                </a:cubicBezTo>
                <a:cubicBezTo>
                  <a:pt x="641215" y="5570873"/>
                  <a:pt x="641215" y="5570873"/>
                  <a:pt x="641215" y="5570873"/>
                </a:cubicBezTo>
                <a:cubicBezTo>
                  <a:pt x="737436" y="5495959"/>
                  <a:pt x="737436" y="5495959"/>
                  <a:pt x="737436" y="5495959"/>
                </a:cubicBezTo>
                <a:cubicBezTo>
                  <a:pt x="1102605" y="5773533"/>
                  <a:pt x="1102605" y="5773533"/>
                  <a:pt x="1102605" y="5773533"/>
                </a:cubicBezTo>
                <a:cubicBezTo>
                  <a:pt x="866783" y="5956479"/>
                  <a:pt x="866783" y="5956479"/>
                  <a:pt x="866783" y="5956479"/>
                </a:cubicBezTo>
                <a:cubicBezTo>
                  <a:pt x="873093" y="5968308"/>
                  <a:pt x="873093" y="5968308"/>
                  <a:pt x="873093" y="5968308"/>
                </a:cubicBezTo>
                <a:cubicBezTo>
                  <a:pt x="865994" y="5957268"/>
                  <a:pt x="865994" y="5957268"/>
                  <a:pt x="865994" y="5957268"/>
                </a:cubicBezTo>
                <a:cubicBezTo>
                  <a:pt x="738225" y="6056627"/>
                  <a:pt x="738225" y="6056627"/>
                  <a:pt x="738225" y="6056627"/>
                </a:cubicBezTo>
                <a:cubicBezTo>
                  <a:pt x="373056" y="5779053"/>
                  <a:pt x="373056" y="5779053"/>
                  <a:pt x="373056" y="5779053"/>
                </a:cubicBezTo>
                <a:cubicBezTo>
                  <a:pt x="640426" y="5571661"/>
                  <a:pt x="640426" y="5571661"/>
                  <a:pt x="640426" y="5571661"/>
                </a:cubicBezTo>
                <a:cubicBezTo>
                  <a:pt x="633328" y="5559044"/>
                  <a:pt x="633328" y="5559044"/>
                  <a:pt x="633328" y="5559044"/>
                </a:cubicBezTo>
                <a:cubicBezTo>
                  <a:pt x="371479" y="5761705"/>
                  <a:pt x="371479" y="5761705"/>
                  <a:pt x="371479" y="5761705"/>
                </a:cubicBezTo>
                <a:cubicBezTo>
                  <a:pt x="371479" y="5415526"/>
                  <a:pt x="371479" y="5415526"/>
                  <a:pt x="371479" y="5415526"/>
                </a:cubicBezTo>
                <a:cubicBezTo>
                  <a:pt x="493727" y="5320898"/>
                  <a:pt x="493727" y="5320898"/>
                  <a:pt x="493727" y="5320898"/>
                </a:cubicBezTo>
                <a:cubicBezTo>
                  <a:pt x="486629" y="5309070"/>
                  <a:pt x="486629" y="5309070"/>
                  <a:pt x="486629" y="5309070"/>
                </a:cubicBezTo>
                <a:cubicBezTo>
                  <a:pt x="365169" y="5403697"/>
                  <a:pt x="365169" y="5403697"/>
                  <a:pt x="365169" y="5403697"/>
                </a:cubicBezTo>
                <a:cubicBezTo>
                  <a:pt x="0" y="5126124"/>
                  <a:pt x="0" y="5126124"/>
                  <a:pt x="0" y="5126124"/>
                </a:cubicBezTo>
                <a:cubicBezTo>
                  <a:pt x="359648" y="4847761"/>
                  <a:pt x="359648" y="4847761"/>
                  <a:pt x="359648" y="4847761"/>
                </a:cubicBezTo>
                <a:close/>
                <a:moveTo>
                  <a:pt x="1106548" y="4487388"/>
                </a:moveTo>
                <a:cubicBezTo>
                  <a:pt x="1106548" y="4833567"/>
                  <a:pt x="1106548" y="4833567"/>
                  <a:pt x="1106548" y="4833567"/>
                </a:cubicBezTo>
                <a:cubicBezTo>
                  <a:pt x="1018214" y="4902172"/>
                  <a:pt x="1018214" y="4902172"/>
                  <a:pt x="1018214" y="4902172"/>
                </a:cubicBezTo>
                <a:cubicBezTo>
                  <a:pt x="1025312" y="4913212"/>
                  <a:pt x="1025312" y="4913212"/>
                  <a:pt x="1025312" y="4913212"/>
                </a:cubicBezTo>
                <a:cubicBezTo>
                  <a:pt x="1017425" y="4902960"/>
                  <a:pt x="1017425" y="4902960"/>
                  <a:pt x="1017425" y="4902960"/>
                </a:cubicBezTo>
                <a:cubicBezTo>
                  <a:pt x="744534" y="5114295"/>
                  <a:pt x="744534" y="5114295"/>
                  <a:pt x="744534" y="5114295"/>
                </a:cubicBezTo>
                <a:cubicBezTo>
                  <a:pt x="744534" y="4768116"/>
                  <a:pt x="744534" y="4768116"/>
                  <a:pt x="744534" y="4768116"/>
                </a:cubicBezTo>
                <a:cubicBezTo>
                  <a:pt x="856530" y="4680586"/>
                  <a:pt x="856530" y="4680586"/>
                  <a:pt x="856530" y="4680586"/>
                </a:cubicBezTo>
                <a:cubicBezTo>
                  <a:pt x="849432" y="4670335"/>
                  <a:pt x="849432" y="4670335"/>
                  <a:pt x="849432" y="4670335"/>
                </a:cubicBezTo>
                <a:cubicBezTo>
                  <a:pt x="857319" y="4680586"/>
                  <a:pt x="857319" y="4680586"/>
                  <a:pt x="857319" y="4680586"/>
                </a:cubicBezTo>
                <a:cubicBezTo>
                  <a:pt x="1106548" y="4487388"/>
                  <a:pt x="1106548" y="4487388"/>
                  <a:pt x="1106548" y="4487388"/>
                </a:cubicBezTo>
                <a:close/>
                <a:moveTo>
                  <a:pt x="737436" y="4196409"/>
                </a:moveTo>
                <a:cubicBezTo>
                  <a:pt x="1102605" y="4473983"/>
                  <a:pt x="1102605" y="4473983"/>
                  <a:pt x="1102605" y="4473983"/>
                </a:cubicBezTo>
                <a:cubicBezTo>
                  <a:pt x="849432" y="4670335"/>
                  <a:pt x="849432" y="4670335"/>
                  <a:pt x="849432" y="4670335"/>
                </a:cubicBezTo>
                <a:cubicBezTo>
                  <a:pt x="738225" y="4756288"/>
                  <a:pt x="738225" y="4756288"/>
                  <a:pt x="738225" y="4756288"/>
                </a:cubicBezTo>
                <a:cubicBezTo>
                  <a:pt x="373056" y="4478714"/>
                  <a:pt x="373056" y="4478714"/>
                  <a:pt x="373056" y="4478714"/>
                </a:cubicBezTo>
                <a:cubicBezTo>
                  <a:pt x="737436" y="4196409"/>
                  <a:pt x="737436" y="4196409"/>
                  <a:pt x="737436" y="4196409"/>
                </a:cubicBezTo>
                <a:close/>
                <a:moveTo>
                  <a:pt x="1115224" y="3544268"/>
                </a:moveTo>
                <a:cubicBezTo>
                  <a:pt x="1125477" y="3552154"/>
                  <a:pt x="1125477" y="3552154"/>
                  <a:pt x="1125477" y="3552154"/>
                </a:cubicBezTo>
                <a:cubicBezTo>
                  <a:pt x="1480393" y="3821842"/>
                  <a:pt x="1480393" y="3821842"/>
                  <a:pt x="1480393" y="3821842"/>
                </a:cubicBezTo>
                <a:cubicBezTo>
                  <a:pt x="1116013" y="4104935"/>
                  <a:pt x="1116013" y="4104935"/>
                  <a:pt x="1116013" y="4104935"/>
                </a:cubicBezTo>
                <a:cubicBezTo>
                  <a:pt x="750844" y="3826573"/>
                  <a:pt x="750844" y="3826573"/>
                  <a:pt x="750844" y="3826573"/>
                </a:cubicBezTo>
                <a:cubicBezTo>
                  <a:pt x="1115224" y="3544268"/>
                  <a:pt x="1115224" y="3544268"/>
                  <a:pt x="1115224" y="3544268"/>
                </a:cubicBezTo>
                <a:close/>
                <a:moveTo>
                  <a:pt x="1480393" y="2538851"/>
                </a:moveTo>
                <a:cubicBezTo>
                  <a:pt x="1480393" y="2885030"/>
                  <a:pt x="1480393" y="2885030"/>
                  <a:pt x="1480393" y="2885030"/>
                </a:cubicBezTo>
                <a:cubicBezTo>
                  <a:pt x="1386537" y="2957578"/>
                  <a:pt x="1386537" y="2957578"/>
                  <a:pt x="1386537" y="2957578"/>
                </a:cubicBezTo>
                <a:cubicBezTo>
                  <a:pt x="1392847" y="2969406"/>
                  <a:pt x="1392847" y="2969406"/>
                  <a:pt x="1392847" y="2969406"/>
                </a:cubicBezTo>
                <a:cubicBezTo>
                  <a:pt x="1385748" y="2958366"/>
                  <a:pt x="1385748" y="2958366"/>
                  <a:pt x="1385748" y="2958366"/>
                </a:cubicBezTo>
                <a:cubicBezTo>
                  <a:pt x="1118379" y="3165758"/>
                  <a:pt x="1118379" y="3165758"/>
                  <a:pt x="1118379" y="3165758"/>
                </a:cubicBezTo>
                <a:cubicBezTo>
                  <a:pt x="1118379" y="2819579"/>
                  <a:pt x="1118379" y="2819579"/>
                  <a:pt x="1118379" y="2819579"/>
                </a:cubicBezTo>
                <a:cubicBezTo>
                  <a:pt x="1246148" y="2720221"/>
                  <a:pt x="1246148" y="2720221"/>
                  <a:pt x="1246148" y="2720221"/>
                </a:cubicBezTo>
                <a:cubicBezTo>
                  <a:pt x="1239839" y="2708392"/>
                  <a:pt x="1239839" y="2708392"/>
                  <a:pt x="1239839" y="2708392"/>
                </a:cubicBezTo>
                <a:cubicBezTo>
                  <a:pt x="1246937" y="2719432"/>
                  <a:pt x="1246937" y="2719432"/>
                  <a:pt x="1246937" y="2719432"/>
                </a:cubicBezTo>
                <a:cubicBezTo>
                  <a:pt x="1480393" y="2538851"/>
                  <a:pt x="1480393" y="2538851"/>
                  <a:pt x="1480393" y="2538851"/>
                </a:cubicBezTo>
                <a:close/>
                <a:moveTo>
                  <a:pt x="732704" y="1598885"/>
                </a:moveTo>
                <a:cubicBezTo>
                  <a:pt x="1097873" y="1876459"/>
                  <a:pt x="1097873" y="1876459"/>
                  <a:pt x="1097873" y="1876459"/>
                </a:cubicBezTo>
                <a:cubicBezTo>
                  <a:pt x="860473" y="2060194"/>
                  <a:pt x="860473" y="2060194"/>
                  <a:pt x="860473" y="2060194"/>
                </a:cubicBezTo>
                <a:cubicBezTo>
                  <a:pt x="867572" y="2072022"/>
                  <a:pt x="867572" y="2072022"/>
                  <a:pt x="867572" y="2072022"/>
                </a:cubicBezTo>
                <a:cubicBezTo>
                  <a:pt x="1106548" y="1885922"/>
                  <a:pt x="1106548" y="1885922"/>
                  <a:pt x="1106548" y="1885922"/>
                </a:cubicBezTo>
                <a:cubicBezTo>
                  <a:pt x="1106548" y="2232889"/>
                  <a:pt x="1106548" y="2232889"/>
                  <a:pt x="1106548" y="2232889"/>
                </a:cubicBezTo>
                <a:cubicBezTo>
                  <a:pt x="1007172" y="2310168"/>
                  <a:pt x="1007172" y="2310168"/>
                  <a:pt x="1007172" y="2310168"/>
                </a:cubicBezTo>
                <a:cubicBezTo>
                  <a:pt x="1014270" y="2322785"/>
                  <a:pt x="1014270" y="2322785"/>
                  <a:pt x="1014270" y="2322785"/>
                </a:cubicBezTo>
                <a:cubicBezTo>
                  <a:pt x="1110492" y="2247872"/>
                  <a:pt x="1110492" y="2247872"/>
                  <a:pt x="1110492" y="2247872"/>
                </a:cubicBezTo>
                <a:cubicBezTo>
                  <a:pt x="1475660" y="2525446"/>
                  <a:pt x="1475660" y="2525446"/>
                  <a:pt x="1475660" y="2525446"/>
                </a:cubicBezTo>
                <a:cubicBezTo>
                  <a:pt x="1239839" y="2708392"/>
                  <a:pt x="1239839" y="2708392"/>
                  <a:pt x="1239839" y="2708392"/>
                </a:cubicBezTo>
                <a:cubicBezTo>
                  <a:pt x="1112069" y="2807751"/>
                  <a:pt x="1112069" y="2807751"/>
                  <a:pt x="1112069" y="2807751"/>
                </a:cubicBezTo>
                <a:cubicBezTo>
                  <a:pt x="746900" y="2530177"/>
                  <a:pt x="746900" y="2530177"/>
                  <a:pt x="746900" y="2530177"/>
                </a:cubicBezTo>
                <a:cubicBezTo>
                  <a:pt x="1013481" y="2322785"/>
                  <a:pt x="1013481" y="2322785"/>
                  <a:pt x="1013481" y="2322785"/>
                </a:cubicBezTo>
                <a:cubicBezTo>
                  <a:pt x="1006383" y="2310168"/>
                  <a:pt x="1006383" y="2310168"/>
                  <a:pt x="1006383" y="2310168"/>
                </a:cubicBezTo>
                <a:cubicBezTo>
                  <a:pt x="744534" y="2513617"/>
                  <a:pt x="744534" y="2513617"/>
                  <a:pt x="744534" y="2513617"/>
                </a:cubicBezTo>
                <a:cubicBezTo>
                  <a:pt x="744534" y="2166650"/>
                  <a:pt x="744534" y="2166650"/>
                  <a:pt x="744534" y="2166650"/>
                </a:cubicBezTo>
                <a:cubicBezTo>
                  <a:pt x="866783" y="2072022"/>
                  <a:pt x="866783" y="2072022"/>
                  <a:pt x="866783" y="2072022"/>
                </a:cubicBezTo>
                <a:cubicBezTo>
                  <a:pt x="860473" y="2060983"/>
                  <a:pt x="860473" y="2060983"/>
                  <a:pt x="860473" y="2060983"/>
                </a:cubicBezTo>
                <a:cubicBezTo>
                  <a:pt x="738225" y="2155610"/>
                  <a:pt x="738225" y="2155610"/>
                  <a:pt x="738225" y="2155610"/>
                </a:cubicBezTo>
                <a:cubicBezTo>
                  <a:pt x="373056" y="1878036"/>
                  <a:pt x="373056" y="1878036"/>
                  <a:pt x="373056" y="1878036"/>
                </a:cubicBezTo>
                <a:cubicBezTo>
                  <a:pt x="732704" y="1598885"/>
                  <a:pt x="732704" y="1598885"/>
                  <a:pt x="732704" y="1598885"/>
                </a:cubicBezTo>
                <a:close/>
                <a:moveTo>
                  <a:pt x="1480393" y="1238512"/>
                </a:moveTo>
                <a:cubicBezTo>
                  <a:pt x="1480393" y="1585480"/>
                  <a:pt x="1480393" y="1585480"/>
                  <a:pt x="1480393" y="1585480"/>
                </a:cubicBezTo>
                <a:cubicBezTo>
                  <a:pt x="1391269" y="1654085"/>
                  <a:pt x="1391269" y="1654085"/>
                  <a:pt x="1391269" y="1654085"/>
                </a:cubicBezTo>
                <a:cubicBezTo>
                  <a:pt x="1399156" y="1664336"/>
                  <a:pt x="1399156" y="1664336"/>
                  <a:pt x="1399156" y="1664336"/>
                </a:cubicBezTo>
                <a:cubicBezTo>
                  <a:pt x="1483547" y="1598885"/>
                  <a:pt x="1483547" y="1598885"/>
                  <a:pt x="1483547" y="1598885"/>
                </a:cubicBezTo>
                <a:cubicBezTo>
                  <a:pt x="1848716" y="1876459"/>
                  <a:pt x="1848716" y="1876459"/>
                  <a:pt x="1848716" y="1876459"/>
                </a:cubicBezTo>
                <a:cubicBezTo>
                  <a:pt x="1658639" y="2023920"/>
                  <a:pt x="1658639" y="2023920"/>
                  <a:pt x="1658639" y="2023920"/>
                </a:cubicBezTo>
                <a:cubicBezTo>
                  <a:pt x="1489068" y="2155610"/>
                  <a:pt x="1489068" y="2155610"/>
                  <a:pt x="1489068" y="2155610"/>
                </a:cubicBezTo>
                <a:cubicBezTo>
                  <a:pt x="1123900" y="1878036"/>
                  <a:pt x="1123900" y="1878036"/>
                  <a:pt x="1123900" y="1878036"/>
                </a:cubicBezTo>
                <a:cubicBezTo>
                  <a:pt x="1398368" y="1665124"/>
                  <a:pt x="1398368" y="1665124"/>
                  <a:pt x="1398368" y="1665124"/>
                </a:cubicBezTo>
                <a:cubicBezTo>
                  <a:pt x="1390481" y="1654085"/>
                  <a:pt x="1390481" y="1654085"/>
                  <a:pt x="1390481" y="1654085"/>
                </a:cubicBezTo>
                <a:cubicBezTo>
                  <a:pt x="1118379" y="1865419"/>
                  <a:pt x="1118379" y="1865419"/>
                  <a:pt x="1118379" y="1865419"/>
                </a:cubicBezTo>
                <a:cubicBezTo>
                  <a:pt x="1118379" y="1519240"/>
                  <a:pt x="1118379" y="1519240"/>
                  <a:pt x="1118379" y="1519240"/>
                </a:cubicBezTo>
                <a:cubicBezTo>
                  <a:pt x="1230374" y="1432499"/>
                  <a:pt x="1230374" y="1432499"/>
                  <a:pt x="1230374" y="1432499"/>
                </a:cubicBezTo>
                <a:cubicBezTo>
                  <a:pt x="1480393" y="1238512"/>
                  <a:pt x="1480393" y="1238512"/>
                  <a:pt x="1480393" y="1238512"/>
                </a:cubicBezTo>
                <a:close/>
                <a:moveTo>
                  <a:pt x="1110492" y="947533"/>
                </a:moveTo>
                <a:cubicBezTo>
                  <a:pt x="1475660" y="1225107"/>
                  <a:pt x="1475660" y="1225107"/>
                  <a:pt x="1475660" y="1225107"/>
                </a:cubicBezTo>
                <a:cubicBezTo>
                  <a:pt x="1223276" y="1421459"/>
                  <a:pt x="1223276" y="1421459"/>
                  <a:pt x="1223276" y="1421459"/>
                </a:cubicBezTo>
                <a:cubicBezTo>
                  <a:pt x="1230374" y="1432499"/>
                  <a:pt x="1230374" y="1432499"/>
                  <a:pt x="1230374" y="1432499"/>
                </a:cubicBezTo>
                <a:cubicBezTo>
                  <a:pt x="1222487" y="1422247"/>
                  <a:pt x="1222487" y="1422247"/>
                  <a:pt x="1222487" y="1422247"/>
                </a:cubicBezTo>
                <a:cubicBezTo>
                  <a:pt x="1112069" y="1508201"/>
                  <a:pt x="1112069" y="1508201"/>
                  <a:pt x="1112069" y="1508201"/>
                </a:cubicBezTo>
                <a:cubicBezTo>
                  <a:pt x="746900" y="1230627"/>
                  <a:pt x="746900" y="1230627"/>
                  <a:pt x="746900" y="1230627"/>
                </a:cubicBezTo>
                <a:cubicBezTo>
                  <a:pt x="1110492" y="947533"/>
                  <a:pt x="1110492" y="947533"/>
                  <a:pt x="1110492" y="947533"/>
                </a:cubicBezTo>
                <a:close/>
                <a:moveTo>
                  <a:pt x="1488280" y="296181"/>
                </a:moveTo>
                <a:cubicBezTo>
                  <a:pt x="1498533" y="304066"/>
                  <a:pt x="1498533" y="304066"/>
                  <a:pt x="1498533" y="304066"/>
                </a:cubicBezTo>
                <a:cubicBezTo>
                  <a:pt x="1853448" y="573754"/>
                  <a:pt x="1853448" y="573754"/>
                  <a:pt x="1853448" y="573754"/>
                </a:cubicBezTo>
                <a:cubicBezTo>
                  <a:pt x="1489068" y="856060"/>
                  <a:pt x="1489068" y="856060"/>
                  <a:pt x="1489068" y="856060"/>
                </a:cubicBezTo>
                <a:cubicBezTo>
                  <a:pt x="1123900" y="578486"/>
                  <a:pt x="1123900" y="578486"/>
                  <a:pt x="1123900" y="578486"/>
                </a:cubicBezTo>
                <a:cubicBezTo>
                  <a:pt x="1488280" y="296181"/>
                  <a:pt x="1488280" y="296181"/>
                  <a:pt x="1488280" y="296181"/>
                </a:cubicBezTo>
                <a:close/>
                <a:moveTo>
                  <a:pt x="1493012" y="0"/>
                </a:moveTo>
                <a:lnTo>
                  <a:pt x="5957423" y="0"/>
                </a:lnTo>
                <a:lnTo>
                  <a:pt x="5957423" y="6858000"/>
                </a:lnTo>
                <a:lnTo>
                  <a:pt x="843615" y="6858000"/>
                </a:lnTo>
                <a:lnTo>
                  <a:pt x="810785" y="6833040"/>
                </a:lnTo>
                <a:cubicBezTo>
                  <a:pt x="746900" y="6784470"/>
                  <a:pt x="746900" y="6784470"/>
                  <a:pt x="746900" y="6784470"/>
                </a:cubicBezTo>
                <a:cubicBezTo>
                  <a:pt x="746900" y="6429617"/>
                  <a:pt x="746900" y="6429617"/>
                  <a:pt x="746900" y="6429617"/>
                </a:cubicBezTo>
                <a:cubicBezTo>
                  <a:pt x="1019002" y="6218282"/>
                  <a:pt x="1019002" y="6218282"/>
                  <a:pt x="1019002" y="6218282"/>
                </a:cubicBezTo>
                <a:cubicBezTo>
                  <a:pt x="1012693" y="6206454"/>
                  <a:pt x="1012693" y="6206454"/>
                  <a:pt x="1012693" y="6206454"/>
                </a:cubicBezTo>
                <a:cubicBezTo>
                  <a:pt x="1019791" y="6217493"/>
                  <a:pt x="1019791" y="6217493"/>
                  <a:pt x="1019791" y="6217493"/>
                </a:cubicBezTo>
                <a:cubicBezTo>
                  <a:pt x="1110492" y="6147311"/>
                  <a:pt x="1110492" y="6147311"/>
                  <a:pt x="1110492" y="6147311"/>
                </a:cubicBezTo>
                <a:cubicBezTo>
                  <a:pt x="1489068" y="6435925"/>
                  <a:pt x="1489068" y="6435925"/>
                  <a:pt x="1489068" y="6435925"/>
                </a:cubicBezTo>
                <a:cubicBezTo>
                  <a:pt x="1870800" y="6140214"/>
                  <a:pt x="1870800" y="6140214"/>
                  <a:pt x="1870800" y="6140214"/>
                </a:cubicBezTo>
                <a:cubicBezTo>
                  <a:pt x="1870800" y="6021930"/>
                  <a:pt x="1870800" y="6021930"/>
                  <a:pt x="1870800" y="6021930"/>
                </a:cubicBezTo>
                <a:cubicBezTo>
                  <a:pt x="1857392" y="6027450"/>
                  <a:pt x="1857392" y="6027450"/>
                  <a:pt x="1857392" y="6027450"/>
                </a:cubicBezTo>
                <a:cubicBezTo>
                  <a:pt x="1857392" y="6133906"/>
                  <a:pt x="1857392" y="6133906"/>
                  <a:pt x="1857392" y="6133906"/>
                </a:cubicBezTo>
                <a:cubicBezTo>
                  <a:pt x="1495378" y="6413845"/>
                  <a:pt x="1495378" y="6413845"/>
                  <a:pt x="1495378" y="6413845"/>
                </a:cubicBezTo>
                <a:cubicBezTo>
                  <a:pt x="1495378" y="6067667"/>
                  <a:pt x="1495378" y="6067667"/>
                  <a:pt x="1495378" y="6067667"/>
                </a:cubicBezTo>
                <a:cubicBezTo>
                  <a:pt x="1857392" y="5786939"/>
                  <a:pt x="1857392" y="5786939"/>
                  <a:pt x="1857392" y="5786939"/>
                </a:cubicBezTo>
                <a:cubicBezTo>
                  <a:pt x="1857392" y="6026661"/>
                  <a:pt x="1857392" y="6026661"/>
                  <a:pt x="1857392" y="6026661"/>
                </a:cubicBezTo>
                <a:cubicBezTo>
                  <a:pt x="1870800" y="6021141"/>
                  <a:pt x="1870800" y="6021141"/>
                  <a:pt x="1870800" y="6021141"/>
                </a:cubicBezTo>
                <a:cubicBezTo>
                  <a:pt x="1870800" y="5770379"/>
                  <a:pt x="1870800" y="5770379"/>
                  <a:pt x="1870800" y="5770379"/>
                </a:cubicBezTo>
                <a:cubicBezTo>
                  <a:pt x="1739875" y="5671020"/>
                  <a:pt x="1739875" y="5671020"/>
                  <a:pt x="1739875" y="5671020"/>
                </a:cubicBezTo>
                <a:cubicBezTo>
                  <a:pt x="1497744" y="5487285"/>
                  <a:pt x="1497744" y="5487285"/>
                  <a:pt x="1497744" y="5487285"/>
                </a:cubicBezTo>
                <a:cubicBezTo>
                  <a:pt x="1497744" y="5307493"/>
                  <a:pt x="1497744" y="5307493"/>
                  <a:pt x="1497744" y="5307493"/>
                </a:cubicBezTo>
                <a:cubicBezTo>
                  <a:pt x="1484336" y="5309858"/>
                  <a:pt x="1484336" y="5309858"/>
                  <a:pt x="1484336" y="5309858"/>
                </a:cubicBezTo>
                <a:cubicBezTo>
                  <a:pt x="1484336" y="5480976"/>
                  <a:pt x="1484336" y="5480976"/>
                  <a:pt x="1484336" y="5480976"/>
                </a:cubicBezTo>
                <a:cubicBezTo>
                  <a:pt x="1122322" y="5761705"/>
                  <a:pt x="1122322" y="5761705"/>
                  <a:pt x="1122322" y="5761705"/>
                </a:cubicBezTo>
                <a:cubicBezTo>
                  <a:pt x="1122322" y="5415526"/>
                  <a:pt x="1122322" y="5415526"/>
                  <a:pt x="1122322" y="5415526"/>
                </a:cubicBezTo>
                <a:cubicBezTo>
                  <a:pt x="1292682" y="5283047"/>
                  <a:pt x="1292682" y="5283047"/>
                  <a:pt x="1292682" y="5283047"/>
                </a:cubicBezTo>
                <a:cubicBezTo>
                  <a:pt x="1285583" y="5272796"/>
                  <a:pt x="1285583" y="5272796"/>
                  <a:pt x="1285583" y="5272796"/>
                </a:cubicBezTo>
                <a:cubicBezTo>
                  <a:pt x="1116013" y="5403697"/>
                  <a:pt x="1116013" y="5403697"/>
                  <a:pt x="1116013" y="5403697"/>
                </a:cubicBezTo>
                <a:cubicBezTo>
                  <a:pt x="750844" y="5126124"/>
                  <a:pt x="750844" y="5126124"/>
                  <a:pt x="750844" y="5126124"/>
                </a:cubicBezTo>
                <a:cubicBezTo>
                  <a:pt x="1025312" y="4913212"/>
                  <a:pt x="1025312" y="4913212"/>
                  <a:pt x="1025312" y="4913212"/>
                </a:cubicBezTo>
                <a:cubicBezTo>
                  <a:pt x="1110492" y="4847761"/>
                  <a:pt x="1110492" y="4847761"/>
                  <a:pt x="1110492" y="4847761"/>
                </a:cubicBezTo>
                <a:cubicBezTo>
                  <a:pt x="1475660" y="5125335"/>
                  <a:pt x="1475660" y="5125335"/>
                  <a:pt x="1475660" y="5125335"/>
                </a:cubicBezTo>
                <a:cubicBezTo>
                  <a:pt x="1285583" y="5272008"/>
                  <a:pt x="1285583" y="5272008"/>
                  <a:pt x="1285583" y="5272008"/>
                </a:cubicBezTo>
                <a:cubicBezTo>
                  <a:pt x="1293470" y="5283047"/>
                  <a:pt x="1293470" y="5283047"/>
                  <a:pt x="1293470" y="5283047"/>
                </a:cubicBezTo>
                <a:cubicBezTo>
                  <a:pt x="1484336" y="5134798"/>
                  <a:pt x="1484336" y="5134798"/>
                  <a:pt x="1484336" y="5134798"/>
                </a:cubicBezTo>
                <a:cubicBezTo>
                  <a:pt x="1484336" y="5309070"/>
                  <a:pt x="1484336" y="5309070"/>
                  <a:pt x="1484336" y="5309070"/>
                </a:cubicBezTo>
                <a:cubicBezTo>
                  <a:pt x="1497744" y="5306704"/>
                  <a:pt x="1497744" y="5306704"/>
                  <a:pt x="1497744" y="5306704"/>
                </a:cubicBezTo>
                <a:cubicBezTo>
                  <a:pt x="1497744" y="5129278"/>
                  <a:pt x="1497744" y="5129278"/>
                  <a:pt x="1497744" y="5129278"/>
                </a:cubicBezTo>
                <a:cubicBezTo>
                  <a:pt x="1513518" y="5116661"/>
                  <a:pt x="1513518" y="5116661"/>
                  <a:pt x="1513518" y="5116661"/>
                </a:cubicBezTo>
                <a:cubicBezTo>
                  <a:pt x="1513518" y="5100101"/>
                  <a:pt x="1513518" y="5100101"/>
                  <a:pt x="1513518" y="5100101"/>
                </a:cubicBezTo>
                <a:cubicBezTo>
                  <a:pt x="1495378" y="5114295"/>
                  <a:pt x="1495378" y="5114295"/>
                  <a:pt x="1495378" y="5114295"/>
                </a:cubicBezTo>
                <a:cubicBezTo>
                  <a:pt x="1495378" y="4768116"/>
                  <a:pt x="1495378" y="4768116"/>
                  <a:pt x="1495378" y="4768116"/>
                </a:cubicBezTo>
                <a:cubicBezTo>
                  <a:pt x="1513518" y="4753922"/>
                  <a:pt x="1513518" y="4753922"/>
                  <a:pt x="1513518" y="4753922"/>
                </a:cubicBezTo>
                <a:cubicBezTo>
                  <a:pt x="1513518" y="4737362"/>
                  <a:pt x="1513518" y="4737362"/>
                  <a:pt x="1513518" y="4737362"/>
                </a:cubicBezTo>
                <a:cubicBezTo>
                  <a:pt x="1489068" y="4756288"/>
                  <a:pt x="1489068" y="4756288"/>
                  <a:pt x="1489068" y="4756288"/>
                </a:cubicBezTo>
                <a:cubicBezTo>
                  <a:pt x="1123900" y="4478714"/>
                  <a:pt x="1123900" y="4478714"/>
                  <a:pt x="1123900" y="4478714"/>
                </a:cubicBezTo>
                <a:cubicBezTo>
                  <a:pt x="1488280" y="4196409"/>
                  <a:pt x="1488280" y="4196409"/>
                  <a:pt x="1488280" y="4196409"/>
                </a:cubicBezTo>
                <a:cubicBezTo>
                  <a:pt x="1853448" y="4473983"/>
                  <a:pt x="1853448" y="4473983"/>
                  <a:pt x="1853448" y="4473983"/>
                </a:cubicBezTo>
                <a:cubicBezTo>
                  <a:pt x="1514307" y="4737362"/>
                  <a:pt x="1514307" y="4737362"/>
                  <a:pt x="1514307" y="4737362"/>
                </a:cubicBezTo>
                <a:cubicBezTo>
                  <a:pt x="1514307" y="4753134"/>
                  <a:pt x="1514307" y="4753134"/>
                  <a:pt x="1514307" y="4753134"/>
                </a:cubicBezTo>
                <a:cubicBezTo>
                  <a:pt x="1857392" y="4487388"/>
                  <a:pt x="1857392" y="4487388"/>
                  <a:pt x="1857392" y="4487388"/>
                </a:cubicBezTo>
                <a:cubicBezTo>
                  <a:pt x="1857392" y="4833567"/>
                  <a:pt x="1857392" y="4833567"/>
                  <a:pt x="1857392" y="4833567"/>
                </a:cubicBezTo>
                <a:cubicBezTo>
                  <a:pt x="1514307" y="5100101"/>
                  <a:pt x="1514307" y="5100101"/>
                  <a:pt x="1514307" y="5100101"/>
                </a:cubicBezTo>
                <a:cubicBezTo>
                  <a:pt x="1514307" y="5116661"/>
                  <a:pt x="1514307" y="5116661"/>
                  <a:pt x="1514307" y="5116661"/>
                </a:cubicBezTo>
                <a:cubicBezTo>
                  <a:pt x="1870800" y="4839875"/>
                  <a:pt x="1870800" y="4839875"/>
                  <a:pt x="1870800" y="4839875"/>
                </a:cubicBezTo>
                <a:cubicBezTo>
                  <a:pt x="1870800" y="4470828"/>
                  <a:pt x="1870800" y="4470828"/>
                  <a:pt x="1870800" y="4470828"/>
                </a:cubicBezTo>
                <a:cubicBezTo>
                  <a:pt x="1497744" y="4186946"/>
                  <a:pt x="1497744" y="4186946"/>
                  <a:pt x="1497744" y="4186946"/>
                </a:cubicBezTo>
                <a:cubicBezTo>
                  <a:pt x="1497744" y="3839190"/>
                  <a:pt x="1497744" y="3839190"/>
                  <a:pt x="1497744" y="3839190"/>
                </a:cubicBezTo>
                <a:cubicBezTo>
                  <a:pt x="1484336" y="3849441"/>
                  <a:pt x="1484336" y="3849441"/>
                  <a:pt x="1484336" y="3849441"/>
                </a:cubicBezTo>
                <a:cubicBezTo>
                  <a:pt x="1484336" y="4182215"/>
                  <a:pt x="1484336" y="4182215"/>
                  <a:pt x="1484336" y="4182215"/>
                </a:cubicBezTo>
                <a:cubicBezTo>
                  <a:pt x="1122322" y="4462154"/>
                  <a:pt x="1122322" y="4462154"/>
                  <a:pt x="1122322" y="4462154"/>
                </a:cubicBezTo>
                <a:cubicBezTo>
                  <a:pt x="1122322" y="4115975"/>
                  <a:pt x="1122322" y="4115975"/>
                  <a:pt x="1122322" y="4115975"/>
                </a:cubicBezTo>
                <a:cubicBezTo>
                  <a:pt x="1484336" y="3835248"/>
                  <a:pt x="1484336" y="3835248"/>
                  <a:pt x="1484336" y="3835248"/>
                </a:cubicBezTo>
                <a:cubicBezTo>
                  <a:pt x="1484336" y="3848653"/>
                  <a:pt x="1484336" y="3848653"/>
                  <a:pt x="1484336" y="3848653"/>
                </a:cubicBezTo>
                <a:cubicBezTo>
                  <a:pt x="1497744" y="3838402"/>
                  <a:pt x="1497744" y="3838402"/>
                  <a:pt x="1497744" y="3838402"/>
                </a:cubicBezTo>
                <a:cubicBezTo>
                  <a:pt x="1497744" y="3818688"/>
                  <a:pt x="1497744" y="3818688"/>
                  <a:pt x="1497744" y="3818688"/>
                </a:cubicBezTo>
                <a:cubicBezTo>
                  <a:pt x="1136519" y="3544268"/>
                  <a:pt x="1136519" y="3544268"/>
                  <a:pt x="1136519" y="3544268"/>
                </a:cubicBezTo>
                <a:cubicBezTo>
                  <a:pt x="1125477" y="3552154"/>
                  <a:pt x="1125477" y="3552154"/>
                  <a:pt x="1125477" y="3552154"/>
                </a:cubicBezTo>
                <a:cubicBezTo>
                  <a:pt x="1135730" y="3543479"/>
                  <a:pt x="1135730" y="3543479"/>
                  <a:pt x="1135730" y="3543479"/>
                </a:cubicBezTo>
                <a:cubicBezTo>
                  <a:pt x="1119956" y="3531651"/>
                  <a:pt x="1119956" y="3531651"/>
                  <a:pt x="1119956" y="3531651"/>
                </a:cubicBezTo>
                <a:cubicBezTo>
                  <a:pt x="1119956" y="3519822"/>
                  <a:pt x="1119956" y="3519822"/>
                  <a:pt x="1119956" y="3519822"/>
                </a:cubicBezTo>
                <a:cubicBezTo>
                  <a:pt x="1106548" y="3519822"/>
                  <a:pt x="1106548" y="3519822"/>
                  <a:pt x="1106548" y="3519822"/>
                </a:cubicBezTo>
                <a:cubicBezTo>
                  <a:pt x="1106548" y="3532439"/>
                  <a:pt x="1106548" y="3532439"/>
                  <a:pt x="1106548" y="3532439"/>
                </a:cubicBezTo>
                <a:cubicBezTo>
                  <a:pt x="744534" y="3812379"/>
                  <a:pt x="744534" y="3812379"/>
                  <a:pt x="744534" y="3812379"/>
                </a:cubicBezTo>
                <a:cubicBezTo>
                  <a:pt x="744534" y="3495377"/>
                  <a:pt x="744534" y="3495377"/>
                  <a:pt x="744534" y="3495377"/>
                </a:cubicBezTo>
                <a:cubicBezTo>
                  <a:pt x="744534" y="3466989"/>
                  <a:pt x="744534" y="3466989"/>
                  <a:pt x="744534" y="3466989"/>
                </a:cubicBezTo>
                <a:cubicBezTo>
                  <a:pt x="1106548" y="3186261"/>
                  <a:pt x="1106548" y="3186261"/>
                  <a:pt x="1106548" y="3186261"/>
                </a:cubicBezTo>
                <a:cubicBezTo>
                  <a:pt x="1106548" y="3500109"/>
                  <a:pt x="1106548" y="3500109"/>
                  <a:pt x="1106548" y="3500109"/>
                </a:cubicBezTo>
                <a:cubicBezTo>
                  <a:pt x="1106548" y="3519034"/>
                  <a:pt x="1106548" y="3519034"/>
                  <a:pt x="1106548" y="3519034"/>
                </a:cubicBezTo>
                <a:cubicBezTo>
                  <a:pt x="1119956" y="3519034"/>
                  <a:pt x="1119956" y="3519034"/>
                  <a:pt x="1119956" y="3519034"/>
                </a:cubicBezTo>
                <a:cubicBezTo>
                  <a:pt x="1119956" y="3180741"/>
                  <a:pt x="1119956" y="3180741"/>
                  <a:pt x="1119956" y="3180741"/>
                </a:cubicBezTo>
                <a:cubicBezTo>
                  <a:pt x="1392847" y="2969406"/>
                  <a:pt x="1392847" y="2969406"/>
                  <a:pt x="1392847" y="2969406"/>
                </a:cubicBezTo>
                <a:cubicBezTo>
                  <a:pt x="1483547" y="2899224"/>
                  <a:pt x="1483547" y="2899224"/>
                  <a:pt x="1483547" y="2899224"/>
                </a:cubicBezTo>
                <a:cubicBezTo>
                  <a:pt x="1862913" y="3187049"/>
                  <a:pt x="1862913" y="3187049"/>
                  <a:pt x="1862913" y="3187049"/>
                </a:cubicBezTo>
                <a:cubicBezTo>
                  <a:pt x="2243855" y="2891339"/>
                  <a:pt x="2243855" y="2891339"/>
                  <a:pt x="2243855" y="2891339"/>
                </a:cubicBezTo>
                <a:cubicBezTo>
                  <a:pt x="2243855" y="2773843"/>
                  <a:pt x="2243855" y="2773843"/>
                  <a:pt x="2243855" y="2773843"/>
                </a:cubicBezTo>
                <a:cubicBezTo>
                  <a:pt x="2231236" y="2779363"/>
                  <a:pt x="2231236" y="2779363"/>
                  <a:pt x="2231236" y="2779363"/>
                </a:cubicBezTo>
                <a:cubicBezTo>
                  <a:pt x="2231236" y="2885030"/>
                  <a:pt x="2231236" y="2885030"/>
                  <a:pt x="2231236" y="2885030"/>
                </a:cubicBezTo>
                <a:cubicBezTo>
                  <a:pt x="1869222" y="3165758"/>
                  <a:pt x="1869222" y="3165758"/>
                  <a:pt x="1869222" y="3165758"/>
                </a:cubicBezTo>
                <a:cubicBezTo>
                  <a:pt x="1869222" y="2819579"/>
                  <a:pt x="1869222" y="2819579"/>
                  <a:pt x="1869222" y="2819579"/>
                </a:cubicBezTo>
                <a:cubicBezTo>
                  <a:pt x="2231236" y="2538851"/>
                  <a:pt x="2231236" y="2538851"/>
                  <a:pt x="2231236" y="2538851"/>
                </a:cubicBezTo>
                <a:cubicBezTo>
                  <a:pt x="2231236" y="2778574"/>
                  <a:pt x="2231236" y="2778574"/>
                  <a:pt x="2231236" y="2778574"/>
                </a:cubicBezTo>
                <a:cubicBezTo>
                  <a:pt x="2243855" y="2773054"/>
                  <a:pt x="2243855" y="2773054"/>
                  <a:pt x="2243855" y="2773054"/>
                </a:cubicBezTo>
                <a:cubicBezTo>
                  <a:pt x="2243855" y="2522291"/>
                  <a:pt x="2243855" y="2522291"/>
                  <a:pt x="2243855" y="2522291"/>
                </a:cubicBezTo>
                <a:cubicBezTo>
                  <a:pt x="2113720" y="2422933"/>
                  <a:pt x="2113720" y="2422933"/>
                  <a:pt x="2113720" y="2422933"/>
                </a:cubicBezTo>
                <a:cubicBezTo>
                  <a:pt x="2100312" y="2429241"/>
                  <a:pt x="2100312" y="2429241"/>
                  <a:pt x="2100312" y="2429241"/>
                </a:cubicBezTo>
                <a:cubicBezTo>
                  <a:pt x="2226503" y="2525446"/>
                  <a:pt x="2226503" y="2525446"/>
                  <a:pt x="2226503" y="2525446"/>
                </a:cubicBezTo>
                <a:cubicBezTo>
                  <a:pt x="1862124" y="2807751"/>
                  <a:pt x="1862124" y="2807751"/>
                  <a:pt x="1862124" y="2807751"/>
                </a:cubicBezTo>
                <a:cubicBezTo>
                  <a:pt x="1496955" y="2530177"/>
                  <a:pt x="1496955" y="2530177"/>
                  <a:pt x="1496955" y="2530177"/>
                </a:cubicBezTo>
                <a:cubicBezTo>
                  <a:pt x="1861335" y="2247872"/>
                  <a:pt x="1861335" y="2247872"/>
                  <a:pt x="1861335" y="2247872"/>
                </a:cubicBezTo>
                <a:cubicBezTo>
                  <a:pt x="2099523" y="2428452"/>
                  <a:pt x="2099523" y="2428452"/>
                  <a:pt x="2099523" y="2428452"/>
                </a:cubicBezTo>
                <a:cubicBezTo>
                  <a:pt x="2112931" y="2422144"/>
                  <a:pt x="2112931" y="2422144"/>
                  <a:pt x="2112931" y="2422144"/>
                </a:cubicBezTo>
                <a:cubicBezTo>
                  <a:pt x="1870800" y="2238409"/>
                  <a:pt x="1870800" y="2238409"/>
                  <a:pt x="1870800" y="2238409"/>
                </a:cubicBezTo>
                <a:cubicBezTo>
                  <a:pt x="1870800" y="2059405"/>
                  <a:pt x="1870800" y="2059405"/>
                  <a:pt x="1870800" y="2059405"/>
                </a:cubicBezTo>
                <a:cubicBezTo>
                  <a:pt x="1857392" y="2060983"/>
                  <a:pt x="1857392" y="2060983"/>
                  <a:pt x="1857392" y="2060983"/>
                </a:cubicBezTo>
                <a:cubicBezTo>
                  <a:pt x="1857392" y="2232889"/>
                  <a:pt x="1857392" y="2232889"/>
                  <a:pt x="1857392" y="2232889"/>
                </a:cubicBezTo>
                <a:cubicBezTo>
                  <a:pt x="1496167" y="2513617"/>
                  <a:pt x="1496167" y="2513617"/>
                  <a:pt x="1496167" y="2513617"/>
                </a:cubicBezTo>
                <a:cubicBezTo>
                  <a:pt x="1496167" y="2166650"/>
                  <a:pt x="1496167" y="2166650"/>
                  <a:pt x="1496167" y="2166650"/>
                </a:cubicBezTo>
                <a:cubicBezTo>
                  <a:pt x="1666526" y="2034960"/>
                  <a:pt x="1666526" y="2034960"/>
                  <a:pt x="1666526" y="2034960"/>
                </a:cubicBezTo>
                <a:cubicBezTo>
                  <a:pt x="1658639" y="2023920"/>
                  <a:pt x="1658639" y="2023920"/>
                  <a:pt x="1658639" y="2023920"/>
                </a:cubicBezTo>
                <a:cubicBezTo>
                  <a:pt x="1666526" y="2034172"/>
                  <a:pt x="1666526" y="2034172"/>
                  <a:pt x="1666526" y="2034172"/>
                </a:cubicBezTo>
                <a:cubicBezTo>
                  <a:pt x="1857392" y="1885922"/>
                  <a:pt x="1857392" y="1885922"/>
                  <a:pt x="1857392" y="1885922"/>
                </a:cubicBezTo>
                <a:cubicBezTo>
                  <a:pt x="1857392" y="2060194"/>
                  <a:pt x="1857392" y="2060194"/>
                  <a:pt x="1857392" y="2060194"/>
                </a:cubicBezTo>
                <a:cubicBezTo>
                  <a:pt x="1870800" y="2058617"/>
                  <a:pt x="1870800" y="2058617"/>
                  <a:pt x="1870800" y="2058617"/>
                </a:cubicBezTo>
                <a:cubicBezTo>
                  <a:pt x="1870800" y="1881190"/>
                  <a:pt x="1870800" y="1881190"/>
                  <a:pt x="1870800" y="1881190"/>
                </a:cubicBezTo>
                <a:cubicBezTo>
                  <a:pt x="1886574" y="1868573"/>
                  <a:pt x="1886574" y="1868573"/>
                  <a:pt x="1886574" y="1868573"/>
                </a:cubicBezTo>
                <a:cubicBezTo>
                  <a:pt x="1886574" y="1852014"/>
                  <a:pt x="1886574" y="1852014"/>
                  <a:pt x="1886574" y="1852014"/>
                </a:cubicBezTo>
                <a:cubicBezTo>
                  <a:pt x="1869222" y="1865419"/>
                  <a:pt x="1869222" y="1865419"/>
                  <a:pt x="1869222" y="1865419"/>
                </a:cubicBezTo>
                <a:cubicBezTo>
                  <a:pt x="1869222" y="1519240"/>
                  <a:pt x="1869222" y="1519240"/>
                  <a:pt x="1869222" y="1519240"/>
                </a:cubicBezTo>
                <a:cubicBezTo>
                  <a:pt x="1886574" y="1505835"/>
                  <a:pt x="1886574" y="1505835"/>
                  <a:pt x="1886574" y="1505835"/>
                </a:cubicBezTo>
                <a:cubicBezTo>
                  <a:pt x="1886574" y="1489275"/>
                  <a:pt x="1886574" y="1489275"/>
                  <a:pt x="1886574" y="1489275"/>
                </a:cubicBezTo>
                <a:cubicBezTo>
                  <a:pt x="1862124" y="1508201"/>
                  <a:pt x="1862124" y="1508201"/>
                  <a:pt x="1862124" y="1508201"/>
                </a:cubicBezTo>
                <a:cubicBezTo>
                  <a:pt x="1496955" y="1230627"/>
                  <a:pt x="1496955" y="1230627"/>
                  <a:pt x="1496955" y="1230627"/>
                </a:cubicBezTo>
                <a:cubicBezTo>
                  <a:pt x="1861335" y="947533"/>
                  <a:pt x="1861335" y="947533"/>
                  <a:pt x="1861335" y="947533"/>
                </a:cubicBezTo>
                <a:cubicBezTo>
                  <a:pt x="2226503" y="1225107"/>
                  <a:pt x="2226503" y="1225107"/>
                  <a:pt x="2226503" y="1225107"/>
                </a:cubicBezTo>
                <a:cubicBezTo>
                  <a:pt x="1887362" y="1488487"/>
                  <a:pt x="1887362" y="1488487"/>
                  <a:pt x="1887362" y="1488487"/>
                </a:cubicBezTo>
                <a:cubicBezTo>
                  <a:pt x="1887362" y="1505046"/>
                  <a:pt x="1887362" y="1505046"/>
                  <a:pt x="1887362" y="1505046"/>
                </a:cubicBezTo>
                <a:cubicBezTo>
                  <a:pt x="2231236" y="1238512"/>
                  <a:pt x="2231236" y="1238512"/>
                  <a:pt x="2231236" y="1238512"/>
                </a:cubicBezTo>
                <a:cubicBezTo>
                  <a:pt x="2231236" y="1585480"/>
                  <a:pt x="2231236" y="1585480"/>
                  <a:pt x="2231236" y="1585480"/>
                </a:cubicBezTo>
                <a:lnTo>
                  <a:pt x="1887362" y="1851225"/>
                </a:lnTo>
                <a:cubicBezTo>
                  <a:pt x="1887362" y="1867785"/>
                  <a:pt x="1887362" y="1867785"/>
                  <a:pt x="1887362" y="1867785"/>
                </a:cubicBezTo>
                <a:cubicBezTo>
                  <a:pt x="2243855" y="1591788"/>
                  <a:pt x="2243855" y="1591788"/>
                  <a:pt x="2243855" y="1591788"/>
                </a:cubicBezTo>
                <a:cubicBezTo>
                  <a:pt x="2243855" y="1221952"/>
                  <a:pt x="2243855" y="1221952"/>
                  <a:pt x="2243855" y="1221952"/>
                </a:cubicBezTo>
                <a:cubicBezTo>
                  <a:pt x="1870800" y="938859"/>
                  <a:pt x="1870800" y="938859"/>
                  <a:pt x="1870800" y="938859"/>
                </a:cubicBezTo>
                <a:cubicBezTo>
                  <a:pt x="1870800" y="590314"/>
                  <a:pt x="1870800" y="590314"/>
                  <a:pt x="1870800" y="590314"/>
                </a:cubicBezTo>
                <a:cubicBezTo>
                  <a:pt x="1857392" y="600566"/>
                  <a:pt x="1857392" y="600566"/>
                  <a:pt x="1857392" y="600566"/>
                </a:cubicBezTo>
                <a:cubicBezTo>
                  <a:pt x="1857392" y="933339"/>
                  <a:pt x="1857392" y="933339"/>
                  <a:pt x="1857392" y="933339"/>
                </a:cubicBezTo>
                <a:cubicBezTo>
                  <a:pt x="1496167" y="1214067"/>
                  <a:pt x="1496167" y="1214067"/>
                  <a:pt x="1496167" y="1214067"/>
                </a:cubicBezTo>
                <a:cubicBezTo>
                  <a:pt x="1496167" y="867888"/>
                  <a:pt x="1496167" y="867888"/>
                  <a:pt x="1496167" y="867888"/>
                </a:cubicBezTo>
                <a:cubicBezTo>
                  <a:pt x="1857392" y="587160"/>
                  <a:pt x="1857392" y="587160"/>
                  <a:pt x="1857392" y="587160"/>
                </a:cubicBezTo>
                <a:cubicBezTo>
                  <a:pt x="1857392" y="599777"/>
                  <a:pt x="1857392" y="599777"/>
                  <a:pt x="1857392" y="599777"/>
                </a:cubicBezTo>
                <a:cubicBezTo>
                  <a:pt x="1870800" y="589526"/>
                  <a:pt x="1870800" y="589526"/>
                  <a:pt x="1870800" y="589526"/>
                </a:cubicBezTo>
                <a:cubicBezTo>
                  <a:pt x="1870800" y="570600"/>
                  <a:pt x="1870800" y="570600"/>
                  <a:pt x="1870800" y="570600"/>
                </a:cubicBezTo>
                <a:cubicBezTo>
                  <a:pt x="1509574" y="295392"/>
                  <a:pt x="1509574" y="295392"/>
                  <a:pt x="1509574" y="295392"/>
                </a:cubicBezTo>
                <a:cubicBezTo>
                  <a:pt x="1498533" y="304066"/>
                  <a:pt x="1498533" y="304066"/>
                  <a:pt x="1498533" y="304066"/>
                </a:cubicBezTo>
                <a:cubicBezTo>
                  <a:pt x="1508786" y="295392"/>
                  <a:pt x="1508786" y="295392"/>
                  <a:pt x="1508786" y="295392"/>
                </a:cubicBezTo>
                <a:cubicBezTo>
                  <a:pt x="1493012" y="283564"/>
                  <a:pt x="1493012" y="283564"/>
                  <a:pt x="1493012" y="283564"/>
                </a:cubicBezTo>
                <a:cubicBezTo>
                  <a:pt x="1493012" y="97759"/>
                  <a:pt x="1493012" y="28082"/>
                  <a:pt x="1493012" y="1953"/>
                </a:cubicBezTo>
                <a:close/>
                <a:moveTo>
                  <a:pt x="1398859" y="0"/>
                </a:moveTo>
                <a:lnTo>
                  <a:pt x="1480393" y="0"/>
                </a:lnTo>
                <a:lnTo>
                  <a:pt x="1480393" y="84404"/>
                </a:lnTo>
                <a:cubicBezTo>
                  <a:pt x="1480393" y="283564"/>
                  <a:pt x="1480393" y="283564"/>
                  <a:pt x="1480393" y="283564"/>
                </a:cubicBezTo>
                <a:cubicBezTo>
                  <a:pt x="1118379" y="564292"/>
                  <a:pt x="1118379" y="564292"/>
                  <a:pt x="1118379" y="564292"/>
                </a:cubicBezTo>
                <a:cubicBezTo>
                  <a:pt x="1118379" y="218113"/>
                  <a:pt x="1118379" y="218113"/>
                  <a:pt x="1118379" y="218113"/>
                </a:cubicBezTo>
                <a:cubicBezTo>
                  <a:pt x="1267443" y="102194"/>
                  <a:pt x="1341976" y="44235"/>
                  <a:pt x="1379242" y="15255"/>
                </a:cubicBezTo>
                <a:close/>
                <a:moveTo>
                  <a:pt x="840168" y="0"/>
                </a:moveTo>
                <a:lnTo>
                  <a:pt x="1377550" y="0"/>
                </a:lnTo>
                <a:lnTo>
                  <a:pt x="1301753" y="58896"/>
                </a:lnTo>
                <a:cubicBezTo>
                  <a:pt x="1112069" y="206284"/>
                  <a:pt x="1112069" y="206284"/>
                  <a:pt x="1112069" y="206284"/>
                </a:cubicBezTo>
                <a:cubicBezTo>
                  <a:pt x="966554" y="95886"/>
                  <a:pt x="893796" y="40686"/>
                  <a:pt x="857417" y="13087"/>
                </a:cubicBez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a:xfrm>
            <a:off x="731838" y="1381125"/>
            <a:ext cx="6118657" cy="45323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Titre 10">
            <a:extLst>
              <a:ext uri="{FF2B5EF4-FFF2-40B4-BE49-F238E27FC236}">
                <a16:creationId xmlns:a16="http://schemas.microsoft.com/office/drawing/2014/main" id="{E8A77A76-28CB-5629-14F2-37B56A986D79}"/>
              </a:ext>
            </a:extLst>
          </p:cNvPr>
          <p:cNvSpPr>
            <a:spLocks noGrp="1"/>
          </p:cNvSpPr>
          <p:nvPr>
            <p:ph type="title"/>
          </p:nvPr>
        </p:nvSpPr>
        <p:spPr>
          <a:xfrm>
            <a:off x="731840" y="314036"/>
            <a:ext cx="6118656" cy="871827"/>
          </a:xfrm>
        </p:spPr>
        <p:txBody>
          <a:bodyPr/>
          <a:lstStyle>
            <a:lvl1pPr>
              <a:defRPr>
                <a:solidFill>
                  <a:schemeClr val="tx2"/>
                </a:solidFill>
              </a:defRPr>
            </a:lvl1pPr>
          </a:lstStyle>
          <a:p>
            <a:r>
              <a:rPr lang="fr-FR"/>
              <a:t>Modifiez le style du titre</a:t>
            </a:r>
            <a:endParaRPr lang="fr-FR" dirty="0"/>
          </a:p>
        </p:txBody>
      </p:sp>
    </p:spTree>
    <p:extLst>
      <p:ext uri="{BB962C8B-B14F-4D97-AF65-F5344CB8AC3E}">
        <p14:creationId xmlns:p14="http://schemas.microsoft.com/office/powerpoint/2010/main" val="845994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uel + contenu">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8ADFDDB7-8C7E-D45A-96B3-1A9EBD1B6760}"/>
              </a:ext>
            </a:extLst>
          </p:cNvPr>
          <p:cNvGrpSpPr/>
          <p:nvPr userDrawn="1"/>
        </p:nvGrpSpPr>
        <p:grpSpPr>
          <a:xfrm>
            <a:off x="206373" y="6296024"/>
            <a:ext cx="468000" cy="468000"/>
            <a:chOff x="206373" y="6296024"/>
            <a:chExt cx="468000" cy="468000"/>
          </a:xfrm>
        </p:grpSpPr>
        <p:sp>
          <p:nvSpPr>
            <p:cNvPr id="21" name="Rectangle 20">
              <a:extLst>
                <a:ext uri="{FF2B5EF4-FFF2-40B4-BE49-F238E27FC236}">
                  <a16:creationId xmlns:a16="http://schemas.microsoft.com/office/drawing/2014/main" id="{9EBA0BEC-B644-623E-6D5F-4028774EC28B}"/>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22" name="Logo CEA">
              <a:extLst>
                <a:ext uri="{FF2B5EF4-FFF2-40B4-BE49-F238E27FC236}">
                  <a16:creationId xmlns:a16="http://schemas.microsoft.com/office/drawing/2014/main" id="{41781B71-FA7E-3A77-138A-F8EC208614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13" name="Espace réservé pour une image  12">
            <a:extLst>
              <a:ext uri="{FF2B5EF4-FFF2-40B4-BE49-F238E27FC236}">
                <a16:creationId xmlns:a16="http://schemas.microsoft.com/office/drawing/2014/main" id="{BE852666-874F-A297-BDD1-598A6DD9D140}"/>
              </a:ext>
            </a:extLst>
          </p:cNvPr>
          <p:cNvSpPr>
            <a:spLocks noGrp="1"/>
          </p:cNvSpPr>
          <p:nvPr>
            <p:ph type="pic" sz="quarter" idx="13" hasCustomPrompt="1"/>
          </p:nvPr>
        </p:nvSpPr>
        <p:spPr>
          <a:xfrm flipH="1">
            <a:off x="0" y="0"/>
            <a:ext cx="5305156" cy="6858000"/>
          </a:xfrm>
          <a:custGeom>
            <a:avLst/>
            <a:gdLst>
              <a:gd name="connsiteX0" fmla="*/ 657398 w 5305156"/>
              <a:gd name="connsiteY0" fmla="*/ 6793932 h 6858000"/>
              <a:gd name="connsiteX1" fmla="*/ 585057 w 5305156"/>
              <a:gd name="connsiteY1" fmla="*/ 6857017 h 6858000"/>
              <a:gd name="connsiteX2" fmla="*/ 583930 w 5305156"/>
              <a:gd name="connsiteY2" fmla="*/ 6858000 h 6858000"/>
              <a:gd name="connsiteX3" fmla="*/ 732294 w 5305156"/>
              <a:gd name="connsiteY3" fmla="*/ 6858000 h 6858000"/>
              <a:gd name="connsiteX4" fmla="*/ 725614 w 5305156"/>
              <a:gd name="connsiteY4" fmla="*/ 6852286 h 6858000"/>
              <a:gd name="connsiteX5" fmla="*/ 657398 w 5305156"/>
              <a:gd name="connsiteY5" fmla="*/ 6793932 h 6858000"/>
              <a:gd name="connsiteX6" fmla="*/ 653184 w 5305156"/>
              <a:gd name="connsiteY6" fmla="*/ 6434348 h 6858000"/>
              <a:gd name="connsiteX7" fmla="*/ 330807 w 5305156"/>
              <a:gd name="connsiteY7" fmla="*/ 6715076 h 6858000"/>
              <a:gd name="connsiteX8" fmla="*/ 330807 w 5305156"/>
              <a:gd name="connsiteY8" fmla="*/ 6799592 h 6858000"/>
              <a:gd name="connsiteX9" fmla="*/ 330807 w 5305156"/>
              <a:gd name="connsiteY9" fmla="*/ 6858000 h 6858000"/>
              <a:gd name="connsiteX10" fmla="*/ 564153 w 5305156"/>
              <a:gd name="connsiteY10" fmla="*/ 6858000 h 6858000"/>
              <a:gd name="connsiteX11" fmla="*/ 568902 w 5305156"/>
              <a:gd name="connsiteY11" fmla="*/ 6853863 h 6858000"/>
              <a:gd name="connsiteX12" fmla="*/ 585057 w 5305156"/>
              <a:gd name="connsiteY12" fmla="*/ 6857017 h 6858000"/>
              <a:gd name="connsiteX13" fmla="*/ 569605 w 5305156"/>
              <a:gd name="connsiteY13" fmla="*/ 6853075 h 6858000"/>
              <a:gd name="connsiteX14" fmla="*/ 653184 w 5305156"/>
              <a:gd name="connsiteY14" fmla="*/ 6780527 h 6858000"/>
              <a:gd name="connsiteX15" fmla="*/ 653184 w 5305156"/>
              <a:gd name="connsiteY15" fmla="*/ 6434348 h 6858000"/>
              <a:gd name="connsiteX16" fmla="*/ 5047259 w 5305156"/>
              <a:gd name="connsiteY16" fmla="*/ 6343650 h 6858000"/>
              <a:gd name="connsiteX17" fmla="*/ 5047259 w 5305156"/>
              <a:gd name="connsiteY17" fmla="*/ 6707250 h 6858000"/>
              <a:gd name="connsiteX18" fmla="*/ 4683659 w 5305156"/>
              <a:gd name="connsiteY18" fmla="*/ 6707250 h 6858000"/>
              <a:gd name="connsiteX19" fmla="*/ 4683659 w 5305156"/>
              <a:gd name="connsiteY19" fmla="*/ 6343650 h 6858000"/>
              <a:gd name="connsiteX20" fmla="*/ 985394 w 5305156"/>
              <a:gd name="connsiteY20" fmla="*/ 5786939 h 6858000"/>
              <a:gd name="connsiteX21" fmla="*/ 777500 w 5305156"/>
              <a:gd name="connsiteY21" fmla="*/ 5968308 h 6858000"/>
              <a:gd name="connsiteX22" fmla="*/ 663017 w 5305156"/>
              <a:gd name="connsiteY22" fmla="*/ 6067667 h 6858000"/>
              <a:gd name="connsiteX23" fmla="*/ 663017 w 5305156"/>
              <a:gd name="connsiteY23" fmla="*/ 6413845 h 6858000"/>
              <a:gd name="connsiteX24" fmla="*/ 901815 w 5305156"/>
              <a:gd name="connsiteY24" fmla="*/ 6206454 h 6858000"/>
              <a:gd name="connsiteX25" fmla="*/ 985394 w 5305156"/>
              <a:gd name="connsiteY25" fmla="*/ 6133906 h 6858000"/>
              <a:gd name="connsiteX26" fmla="*/ 985394 w 5305156"/>
              <a:gd name="connsiteY26" fmla="*/ 5786939 h 6858000"/>
              <a:gd name="connsiteX27" fmla="*/ 1549380 w 5305156"/>
              <a:gd name="connsiteY27" fmla="*/ 5671020 h 6858000"/>
              <a:gd name="connsiteX28" fmla="*/ 1537440 w 5305156"/>
              <a:gd name="connsiteY28" fmla="*/ 5677328 h 6858000"/>
              <a:gd name="connsiteX29" fmla="*/ 1549380 w 5305156"/>
              <a:gd name="connsiteY29" fmla="*/ 5671020 h 6858000"/>
              <a:gd name="connsiteX30" fmla="*/ 1325331 w 5305156"/>
              <a:gd name="connsiteY30" fmla="*/ 5495959 h 6858000"/>
              <a:gd name="connsiteX31" fmla="*/ 1000847 w 5305156"/>
              <a:gd name="connsiteY31" fmla="*/ 5779053 h 6858000"/>
              <a:gd name="connsiteX32" fmla="*/ 1326033 w 5305156"/>
              <a:gd name="connsiteY32" fmla="*/ 6056627 h 6858000"/>
              <a:gd name="connsiteX33" fmla="*/ 1650518 w 5305156"/>
              <a:gd name="connsiteY33" fmla="*/ 5773533 h 6858000"/>
              <a:gd name="connsiteX34" fmla="*/ 1537440 w 5305156"/>
              <a:gd name="connsiteY34" fmla="*/ 5677328 h 6858000"/>
              <a:gd name="connsiteX35" fmla="*/ 1325331 w 5305156"/>
              <a:gd name="connsiteY35" fmla="*/ 5495959 h 6858000"/>
              <a:gd name="connsiteX36" fmla="*/ 320271 w 5305156"/>
              <a:gd name="connsiteY36" fmla="*/ 4847761 h 6858000"/>
              <a:gd name="connsiteX37" fmla="*/ 0 w 5305156"/>
              <a:gd name="connsiteY37" fmla="*/ 5126124 h 6858000"/>
              <a:gd name="connsiteX38" fmla="*/ 325188 w 5305156"/>
              <a:gd name="connsiteY38" fmla="*/ 5403697 h 6858000"/>
              <a:gd name="connsiteX39" fmla="*/ 433349 w 5305156"/>
              <a:gd name="connsiteY39" fmla="*/ 5309070 h 6858000"/>
              <a:gd name="connsiteX40" fmla="*/ 439670 w 5305156"/>
              <a:gd name="connsiteY40" fmla="*/ 5320898 h 6858000"/>
              <a:gd name="connsiteX41" fmla="*/ 330807 w 5305156"/>
              <a:gd name="connsiteY41" fmla="*/ 5415526 h 6858000"/>
              <a:gd name="connsiteX42" fmla="*/ 330807 w 5305156"/>
              <a:gd name="connsiteY42" fmla="*/ 5761705 h 6858000"/>
              <a:gd name="connsiteX43" fmla="*/ 563986 w 5305156"/>
              <a:gd name="connsiteY43" fmla="*/ 5559044 h 6858000"/>
              <a:gd name="connsiteX44" fmla="*/ 570307 w 5305156"/>
              <a:gd name="connsiteY44" fmla="*/ 5571661 h 6858000"/>
              <a:gd name="connsiteX45" fmla="*/ 332211 w 5305156"/>
              <a:gd name="connsiteY45" fmla="*/ 5779053 h 6858000"/>
              <a:gd name="connsiteX46" fmla="*/ 657398 w 5305156"/>
              <a:gd name="connsiteY46" fmla="*/ 6056627 h 6858000"/>
              <a:gd name="connsiteX47" fmla="*/ 771178 w 5305156"/>
              <a:gd name="connsiteY47" fmla="*/ 5957268 h 6858000"/>
              <a:gd name="connsiteX48" fmla="*/ 777500 w 5305156"/>
              <a:gd name="connsiteY48" fmla="*/ 5968308 h 6858000"/>
              <a:gd name="connsiteX49" fmla="*/ 771881 w 5305156"/>
              <a:gd name="connsiteY49" fmla="*/ 5956479 h 6858000"/>
              <a:gd name="connsiteX50" fmla="*/ 981883 w 5305156"/>
              <a:gd name="connsiteY50" fmla="*/ 5773533 h 6858000"/>
              <a:gd name="connsiteX51" fmla="*/ 656696 w 5305156"/>
              <a:gd name="connsiteY51" fmla="*/ 5495959 h 6858000"/>
              <a:gd name="connsiteX52" fmla="*/ 571010 w 5305156"/>
              <a:gd name="connsiteY52" fmla="*/ 5570873 h 6858000"/>
              <a:gd name="connsiteX53" fmla="*/ 563986 w 5305156"/>
              <a:gd name="connsiteY53" fmla="*/ 5558256 h 6858000"/>
              <a:gd name="connsiteX54" fmla="*/ 653184 w 5305156"/>
              <a:gd name="connsiteY54" fmla="*/ 5480976 h 6858000"/>
              <a:gd name="connsiteX55" fmla="*/ 653184 w 5305156"/>
              <a:gd name="connsiteY55" fmla="*/ 5134798 h 6858000"/>
              <a:gd name="connsiteX56" fmla="*/ 439670 w 5305156"/>
              <a:gd name="connsiteY56" fmla="*/ 5320110 h 6858000"/>
              <a:gd name="connsiteX57" fmla="*/ 434052 w 5305156"/>
              <a:gd name="connsiteY57" fmla="*/ 5309070 h 6858000"/>
              <a:gd name="connsiteX58" fmla="*/ 645458 w 5305156"/>
              <a:gd name="connsiteY58" fmla="*/ 5125335 h 6858000"/>
              <a:gd name="connsiteX59" fmla="*/ 320271 w 5305156"/>
              <a:gd name="connsiteY59" fmla="*/ 4847761 h 6858000"/>
              <a:gd name="connsiteX60" fmla="*/ 985394 w 5305156"/>
              <a:gd name="connsiteY60" fmla="*/ 4487388 h 6858000"/>
              <a:gd name="connsiteX61" fmla="*/ 763453 w 5305156"/>
              <a:gd name="connsiteY61" fmla="*/ 4680586 h 6858000"/>
              <a:gd name="connsiteX62" fmla="*/ 756430 w 5305156"/>
              <a:gd name="connsiteY62" fmla="*/ 4670335 h 6858000"/>
              <a:gd name="connsiteX63" fmla="*/ 762750 w 5305156"/>
              <a:gd name="connsiteY63" fmla="*/ 4680586 h 6858000"/>
              <a:gd name="connsiteX64" fmla="*/ 663017 w 5305156"/>
              <a:gd name="connsiteY64" fmla="*/ 4768116 h 6858000"/>
              <a:gd name="connsiteX65" fmla="*/ 663017 w 5305156"/>
              <a:gd name="connsiteY65" fmla="*/ 5114295 h 6858000"/>
              <a:gd name="connsiteX66" fmla="*/ 906029 w 5305156"/>
              <a:gd name="connsiteY66" fmla="*/ 4902960 h 6858000"/>
              <a:gd name="connsiteX67" fmla="*/ 913053 w 5305156"/>
              <a:gd name="connsiteY67" fmla="*/ 4913212 h 6858000"/>
              <a:gd name="connsiteX68" fmla="*/ 906732 w 5305156"/>
              <a:gd name="connsiteY68" fmla="*/ 4902172 h 6858000"/>
              <a:gd name="connsiteX69" fmla="*/ 985394 w 5305156"/>
              <a:gd name="connsiteY69" fmla="*/ 4833567 h 6858000"/>
              <a:gd name="connsiteX70" fmla="*/ 985394 w 5305156"/>
              <a:gd name="connsiteY70" fmla="*/ 4487388 h 6858000"/>
              <a:gd name="connsiteX71" fmla="*/ 656696 w 5305156"/>
              <a:gd name="connsiteY71" fmla="*/ 4196409 h 6858000"/>
              <a:gd name="connsiteX72" fmla="*/ 332211 w 5305156"/>
              <a:gd name="connsiteY72" fmla="*/ 4478714 h 6858000"/>
              <a:gd name="connsiteX73" fmla="*/ 657398 w 5305156"/>
              <a:gd name="connsiteY73" fmla="*/ 4756288 h 6858000"/>
              <a:gd name="connsiteX74" fmla="*/ 756430 w 5305156"/>
              <a:gd name="connsiteY74" fmla="*/ 4670335 h 6858000"/>
              <a:gd name="connsiteX75" fmla="*/ 981883 w 5305156"/>
              <a:gd name="connsiteY75" fmla="*/ 4473983 h 6858000"/>
              <a:gd name="connsiteX76" fmla="*/ 656696 w 5305156"/>
              <a:gd name="connsiteY76" fmla="*/ 4196409 h 6858000"/>
              <a:gd name="connsiteX77" fmla="*/ 993120 w 5305156"/>
              <a:gd name="connsiteY77" fmla="*/ 3544268 h 6858000"/>
              <a:gd name="connsiteX78" fmla="*/ 668636 w 5305156"/>
              <a:gd name="connsiteY78" fmla="*/ 3826573 h 6858000"/>
              <a:gd name="connsiteX79" fmla="*/ 993823 w 5305156"/>
              <a:gd name="connsiteY79" fmla="*/ 4104935 h 6858000"/>
              <a:gd name="connsiteX80" fmla="*/ 1318308 w 5305156"/>
              <a:gd name="connsiteY80" fmla="*/ 3821842 h 6858000"/>
              <a:gd name="connsiteX81" fmla="*/ 1002251 w 5305156"/>
              <a:gd name="connsiteY81" fmla="*/ 3552154 h 6858000"/>
              <a:gd name="connsiteX82" fmla="*/ 993120 w 5305156"/>
              <a:gd name="connsiteY82" fmla="*/ 3544268 h 6858000"/>
              <a:gd name="connsiteX83" fmla="*/ 1318308 w 5305156"/>
              <a:gd name="connsiteY83" fmla="*/ 2538851 h 6858000"/>
              <a:gd name="connsiteX84" fmla="*/ 1110412 w 5305156"/>
              <a:gd name="connsiteY84" fmla="*/ 2719432 h 6858000"/>
              <a:gd name="connsiteX85" fmla="*/ 1104092 w 5305156"/>
              <a:gd name="connsiteY85" fmla="*/ 2708392 h 6858000"/>
              <a:gd name="connsiteX86" fmla="*/ 1109710 w 5305156"/>
              <a:gd name="connsiteY86" fmla="*/ 2720221 h 6858000"/>
              <a:gd name="connsiteX87" fmla="*/ 995930 w 5305156"/>
              <a:gd name="connsiteY87" fmla="*/ 2819579 h 6858000"/>
              <a:gd name="connsiteX88" fmla="*/ 995930 w 5305156"/>
              <a:gd name="connsiteY88" fmla="*/ 3165758 h 6858000"/>
              <a:gd name="connsiteX89" fmla="*/ 1234025 w 5305156"/>
              <a:gd name="connsiteY89" fmla="*/ 2958366 h 6858000"/>
              <a:gd name="connsiteX90" fmla="*/ 1240347 w 5305156"/>
              <a:gd name="connsiteY90" fmla="*/ 2969406 h 6858000"/>
              <a:gd name="connsiteX91" fmla="*/ 1234728 w 5305156"/>
              <a:gd name="connsiteY91" fmla="*/ 2957578 h 6858000"/>
              <a:gd name="connsiteX92" fmla="*/ 1318308 w 5305156"/>
              <a:gd name="connsiteY92" fmla="*/ 2885030 h 6858000"/>
              <a:gd name="connsiteX93" fmla="*/ 1318308 w 5305156"/>
              <a:gd name="connsiteY93" fmla="*/ 2538851 h 6858000"/>
              <a:gd name="connsiteX94" fmla="*/ 652482 w 5305156"/>
              <a:gd name="connsiteY94" fmla="*/ 1598885 h 6858000"/>
              <a:gd name="connsiteX95" fmla="*/ 332211 w 5305156"/>
              <a:gd name="connsiteY95" fmla="*/ 1878036 h 6858000"/>
              <a:gd name="connsiteX96" fmla="*/ 657398 w 5305156"/>
              <a:gd name="connsiteY96" fmla="*/ 2155610 h 6858000"/>
              <a:gd name="connsiteX97" fmla="*/ 766262 w 5305156"/>
              <a:gd name="connsiteY97" fmla="*/ 2060983 h 6858000"/>
              <a:gd name="connsiteX98" fmla="*/ 771881 w 5305156"/>
              <a:gd name="connsiteY98" fmla="*/ 2072022 h 6858000"/>
              <a:gd name="connsiteX99" fmla="*/ 663017 w 5305156"/>
              <a:gd name="connsiteY99" fmla="*/ 2166650 h 6858000"/>
              <a:gd name="connsiteX100" fmla="*/ 663017 w 5305156"/>
              <a:gd name="connsiteY100" fmla="*/ 2513617 h 6858000"/>
              <a:gd name="connsiteX101" fmla="*/ 896196 w 5305156"/>
              <a:gd name="connsiteY101" fmla="*/ 2310168 h 6858000"/>
              <a:gd name="connsiteX102" fmla="*/ 902517 w 5305156"/>
              <a:gd name="connsiteY102" fmla="*/ 2322785 h 6858000"/>
              <a:gd name="connsiteX103" fmla="*/ 665124 w 5305156"/>
              <a:gd name="connsiteY103" fmla="*/ 2530177 h 6858000"/>
              <a:gd name="connsiteX104" fmla="*/ 990311 w 5305156"/>
              <a:gd name="connsiteY104" fmla="*/ 2807751 h 6858000"/>
              <a:gd name="connsiteX105" fmla="*/ 1104092 w 5305156"/>
              <a:gd name="connsiteY105" fmla="*/ 2708392 h 6858000"/>
              <a:gd name="connsiteX106" fmla="*/ 1314093 w 5305156"/>
              <a:gd name="connsiteY106" fmla="*/ 2525446 h 6858000"/>
              <a:gd name="connsiteX107" fmla="*/ 988907 w 5305156"/>
              <a:gd name="connsiteY107" fmla="*/ 2247872 h 6858000"/>
              <a:gd name="connsiteX108" fmla="*/ 903220 w 5305156"/>
              <a:gd name="connsiteY108" fmla="*/ 2322785 h 6858000"/>
              <a:gd name="connsiteX109" fmla="*/ 896899 w 5305156"/>
              <a:gd name="connsiteY109" fmla="*/ 2310168 h 6858000"/>
              <a:gd name="connsiteX110" fmla="*/ 985394 w 5305156"/>
              <a:gd name="connsiteY110" fmla="*/ 2232889 h 6858000"/>
              <a:gd name="connsiteX111" fmla="*/ 985394 w 5305156"/>
              <a:gd name="connsiteY111" fmla="*/ 1885922 h 6858000"/>
              <a:gd name="connsiteX112" fmla="*/ 772583 w 5305156"/>
              <a:gd name="connsiteY112" fmla="*/ 2072022 h 6858000"/>
              <a:gd name="connsiteX113" fmla="*/ 766262 w 5305156"/>
              <a:gd name="connsiteY113" fmla="*/ 2060194 h 6858000"/>
              <a:gd name="connsiteX114" fmla="*/ 977669 w 5305156"/>
              <a:gd name="connsiteY114" fmla="*/ 1876459 h 6858000"/>
              <a:gd name="connsiteX115" fmla="*/ 652482 w 5305156"/>
              <a:gd name="connsiteY115" fmla="*/ 1598885 h 6858000"/>
              <a:gd name="connsiteX116" fmla="*/ 1318308 w 5305156"/>
              <a:gd name="connsiteY116" fmla="*/ 1238512 h 6858000"/>
              <a:gd name="connsiteX117" fmla="*/ 1095663 w 5305156"/>
              <a:gd name="connsiteY117" fmla="*/ 1432499 h 6858000"/>
              <a:gd name="connsiteX118" fmla="*/ 995930 w 5305156"/>
              <a:gd name="connsiteY118" fmla="*/ 1519240 h 6858000"/>
              <a:gd name="connsiteX119" fmla="*/ 995930 w 5305156"/>
              <a:gd name="connsiteY119" fmla="*/ 1865419 h 6858000"/>
              <a:gd name="connsiteX120" fmla="*/ 1238240 w 5305156"/>
              <a:gd name="connsiteY120" fmla="*/ 1654085 h 6858000"/>
              <a:gd name="connsiteX121" fmla="*/ 1245264 w 5305156"/>
              <a:gd name="connsiteY121" fmla="*/ 1665124 h 6858000"/>
              <a:gd name="connsiteX122" fmla="*/ 1000847 w 5305156"/>
              <a:gd name="connsiteY122" fmla="*/ 1878036 h 6858000"/>
              <a:gd name="connsiteX123" fmla="*/ 1326033 w 5305156"/>
              <a:gd name="connsiteY123" fmla="*/ 2155610 h 6858000"/>
              <a:gd name="connsiteX124" fmla="*/ 1477038 w 5305156"/>
              <a:gd name="connsiteY124" fmla="*/ 2023920 h 6858000"/>
              <a:gd name="connsiteX125" fmla="*/ 1646304 w 5305156"/>
              <a:gd name="connsiteY125" fmla="*/ 1876459 h 6858000"/>
              <a:gd name="connsiteX126" fmla="*/ 1321116 w 5305156"/>
              <a:gd name="connsiteY126" fmla="*/ 1598885 h 6858000"/>
              <a:gd name="connsiteX127" fmla="*/ 1245965 w 5305156"/>
              <a:gd name="connsiteY127" fmla="*/ 1664336 h 6858000"/>
              <a:gd name="connsiteX128" fmla="*/ 1238942 w 5305156"/>
              <a:gd name="connsiteY128" fmla="*/ 1654085 h 6858000"/>
              <a:gd name="connsiteX129" fmla="*/ 1318308 w 5305156"/>
              <a:gd name="connsiteY129" fmla="*/ 1585480 h 6858000"/>
              <a:gd name="connsiteX130" fmla="*/ 1318308 w 5305156"/>
              <a:gd name="connsiteY130" fmla="*/ 1238512 h 6858000"/>
              <a:gd name="connsiteX131" fmla="*/ 988907 w 5305156"/>
              <a:gd name="connsiteY131" fmla="*/ 947533 h 6858000"/>
              <a:gd name="connsiteX132" fmla="*/ 665124 w 5305156"/>
              <a:gd name="connsiteY132" fmla="*/ 1230627 h 6858000"/>
              <a:gd name="connsiteX133" fmla="*/ 990311 w 5305156"/>
              <a:gd name="connsiteY133" fmla="*/ 1508201 h 6858000"/>
              <a:gd name="connsiteX134" fmla="*/ 1088639 w 5305156"/>
              <a:gd name="connsiteY134" fmla="*/ 1422247 h 6858000"/>
              <a:gd name="connsiteX135" fmla="*/ 1095663 w 5305156"/>
              <a:gd name="connsiteY135" fmla="*/ 1432499 h 6858000"/>
              <a:gd name="connsiteX136" fmla="*/ 1089342 w 5305156"/>
              <a:gd name="connsiteY136" fmla="*/ 1421459 h 6858000"/>
              <a:gd name="connsiteX137" fmla="*/ 1314093 w 5305156"/>
              <a:gd name="connsiteY137" fmla="*/ 1225107 h 6858000"/>
              <a:gd name="connsiteX138" fmla="*/ 988907 w 5305156"/>
              <a:gd name="connsiteY138" fmla="*/ 947533 h 6858000"/>
              <a:gd name="connsiteX139" fmla="*/ 1325331 w 5305156"/>
              <a:gd name="connsiteY139" fmla="*/ 296181 h 6858000"/>
              <a:gd name="connsiteX140" fmla="*/ 1000847 w 5305156"/>
              <a:gd name="connsiteY140" fmla="*/ 578486 h 6858000"/>
              <a:gd name="connsiteX141" fmla="*/ 1326033 w 5305156"/>
              <a:gd name="connsiteY141" fmla="*/ 856060 h 6858000"/>
              <a:gd name="connsiteX142" fmla="*/ 1650518 w 5305156"/>
              <a:gd name="connsiteY142" fmla="*/ 573754 h 6858000"/>
              <a:gd name="connsiteX143" fmla="*/ 1334462 w 5305156"/>
              <a:gd name="connsiteY143" fmla="*/ 304066 h 6858000"/>
              <a:gd name="connsiteX144" fmla="*/ 1325331 w 5305156"/>
              <a:gd name="connsiteY144" fmla="*/ 296181 h 6858000"/>
              <a:gd name="connsiteX145" fmla="*/ 1226725 w 5305156"/>
              <a:gd name="connsiteY145" fmla="*/ 0 h 6858000"/>
              <a:gd name="connsiteX146" fmla="*/ 748180 w 5305156"/>
              <a:gd name="connsiteY146" fmla="*/ 0 h 6858000"/>
              <a:gd name="connsiteX147" fmla="*/ 763540 w 5305156"/>
              <a:gd name="connsiteY147" fmla="*/ 13087 h 6858000"/>
              <a:gd name="connsiteX148" fmla="*/ 990311 w 5305156"/>
              <a:gd name="connsiteY148" fmla="*/ 206284 h 6858000"/>
              <a:gd name="connsiteX149" fmla="*/ 1159227 w 5305156"/>
              <a:gd name="connsiteY149" fmla="*/ 58896 h 6858000"/>
              <a:gd name="connsiteX150" fmla="*/ 1318308 w 5305156"/>
              <a:gd name="connsiteY150" fmla="*/ 0 h 6858000"/>
              <a:gd name="connsiteX151" fmla="*/ 1245701 w 5305156"/>
              <a:gd name="connsiteY151" fmla="*/ 0 h 6858000"/>
              <a:gd name="connsiteX152" fmla="*/ 1228232 w 5305156"/>
              <a:gd name="connsiteY152" fmla="*/ 15255 h 6858000"/>
              <a:gd name="connsiteX153" fmla="*/ 995930 w 5305156"/>
              <a:gd name="connsiteY153" fmla="*/ 218113 h 6858000"/>
              <a:gd name="connsiteX154" fmla="*/ 995930 w 5305156"/>
              <a:gd name="connsiteY154" fmla="*/ 564292 h 6858000"/>
              <a:gd name="connsiteX155" fmla="*/ 1318308 w 5305156"/>
              <a:gd name="connsiteY155" fmla="*/ 283564 h 6858000"/>
              <a:gd name="connsiteX156" fmla="*/ 1318308 w 5305156"/>
              <a:gd name="connsiteY156" fmla="*/ 84404 h 6858000"/>
              <a:gd name="connsiteX157" fmla="*/ 5305156 w 5305156"/>
              <a:gd name="connsiteY157" fmla="*/ 0 h 6858000"/>
              <a:gd name="connsiteX158" fmla="*/ 1329545 w 5305156"/>
              <a:gd name="connsiteY158" fmla="*/ 0 h 6858000"/>
              <a:gd name="connsiteX159" fmla="*/ 1329545 w 5305156"/>
              <a:gd name="connsiteY159" fmla="*/ 1953 h 6858000"/>
              <a:gd name="connsiteX160" fmla="*/ 1329545 w 5305156"/>
              <a:gd name="connsiteY160" fmla="*/ 283564 h 6858000"/>
              <a:gd name="connsiteX161" fmla="*/ 1343592 w 5305156"/>
              <a:gd name="connsiteY161" fmla="*/ 295392 h 6858000"/>
              <a:gd name="connsiteX162" fmla="*/ 1334462 w 5305156"/>
              <a:gd name="connsiteY162" fmla="*/ 304066 h 6858000"/>
              <a:gd name="connsiteX163" fmla="*/ 1344294 w 5305156"/>
              <a:gd name="connsiteY163" fmla="*/ 295392 h 6858000"/>
              <a:gd name="connsiteX164" fmla="*/ 1665970 w 5305156"/>
              <a:gd name="connsiteY164" fmla="*/ 570600 h 6858000"/>
              <a:gd name="connsiteX165" fmla="*/ 1665970 w 5305156"/>
              <a:gd name="connsiteY165" fmla="*/ 589526 h 6858000"/>
              <a:gd name="connsiteX166" fmla="*/ 1654030 w 5305156"/>
              <a:gd name="connsiteY166" fmla="*/ 599777 h 6858000"/>
              <a:gd name="connsiteX167" fmla="*/ 1654030 w 5305156"/>
              <a:gd name="connsiteY167" fmla="*/ 587160 h 6858000"/>
              <a:gd name="connsiteX168" fmla="*/ 1332355 w 5305156"/>
              <a:gd name="connsiteY168" fmla="*/ 867888 h 6858000"/>
              <a:gd name="connsiteX169" fmla="*/ 1332355 w 5305156"/>
              <a:gd name="connsiteY169" fmla="*/ 1214067 h 6858000"/>
              <a:gd name="connsiteX170" fmla="*/ 1654030 w 5305156"/>
              <a:gd name="connsiteY170" fmla="*/ 933339 h 6858000"/>
              <a:gd name="connsiteX171" fmla="*/ 1654030 w 5305156"/>
              <a:gd name="connsiteY171" fmla="*/ 600566 h 6858000"/>
              <a:gd name="connsiteX172" fmla="*/ 1665970 w 5305156"/>
              <a:gd name="connsiteY172" fmla="*/ 590314 h 6858000"/>
              <a:gd name="connsiteX173" fmla="*/ 1665970 w 5305156"/>
              <a:gd name="connsiteY173" fmla="*/ 938859 h 6858000"/>
              <a:gd name="connsiteX174" fmla="*/ 1998180 w 5305156"/>
              <a:gd name="connsiteY174" fmla="*/ 1221952 h 6858000"/>
              <a:gd name="connsiteX175" fmla="*/ 1998180 w 5305156"/>
              <a:gd name="connsiteY175" fmla="*/ 1591788 h 6858000"/>
              <a:gd name="connsiteX176" fmla="*/ 1680718 w 5305156"/>
              <a:gd name="connsiteY176" fmla="*/ 1867785 h 6858000"/>
              <a:gd name="connsiteX177" fmla="*/ 1680718 w 5305156"/>
              <a:gd name="connsiteY177" fmla="*/ 1851225 h 6858000"/>
              <a:gd name="connsiteX178" fmla="*/ 1986942 w 5305156"/>
              <a:gd name="connsiteY178" fmla="*/ 1585480 h 6858000"/>
              <a:gd name="connsiteX179" fmla="*/ 1986942 w 5305156"/>
              <a:gd name="connsiteY179" fmla="*/ 1238512 h 6858000"/>
              <a:gd name="connsiteX180" fmla="*/ 1680718 w 5305156"/>
              <a:gd name="connsiteY180" fmla="*/ 1505046 h 6858000"/>
              <a:gd name="connsiteX181" fmla="*/ 1680718 w 5305156"/>
              <a:gd name="connsiteY181" fmla="*/ 1488487 h 6858000"/>
              <a:gd name="connsiteX182" fmla="*/ 1982728 w 5305156"/>
              <a:gd name="connsiteY182" fmla="*/ 1225107 h 6858000"/>
              <a:gd name="connsiteX183" fmla="*/ 1657541 w 5305156"/>
              <a:gd name="connsiteY183" fmla="*/ 947533 h 6858000"/>
              <a:gd name="connsiteX184" fmla="*/ 1333056 w 5305156"/>
              <a:gd name="connsiteY184" fmla="*/ 1230627 h 6858000"/>
              <a:gd name="connsiteX185" fmla="*/ 1658244 w 5305156"/>
              <a:gd name="connsiteY185" fmla="*/ 1508201 h 6858000"/>
              <a:gd name="connsiteX186" fmla="*/ 1680017 w 5305156"/>
              <a:gd name="connsiteY186" fmla="*/ 1489275 h 6858000"/>
              <a:gd name="connsiteX187" fmla="*/ 1680017 w 5305156"/>
              <a:gd name="connsiteY187" fmla="*/ 1505835 h 6858000"/>
              <a:gd name="connsiteX188" fmla="*/ 1664565 w 5305156"/>
              <a:gd name="connsiteY188" fmla="*/ 1519240 h 6858000"/>
              <a:gd name="connsiteX189" fmla="*/ 1664565 w 5305156"/>
              <a:gd name="connsiteY189" fmla="*/ 1865419 h 6858000"/>
              <a:gd name="connsiteX190" fmla="*/ 1680017 w 5305156"/>
              <a:gd name="connsiteY190" fmla="*/ 1852014 h 6858000"/>
              <a:gd name="connsiteX191" fmla="*/ 1680017 w 5305156"/>
              <a:gd name="connsiteY191" fmla="*/ 1868573 h 6858000"/>
              <a:gd name="connsiteX192" fmla="*/ 1665970 w 5305156"/>
              <a:gd name="connsiteY192" fmla="*/ 1881190 h 6858000"/>
              <a:gd name="connsiteX193" fmla="*/ 1665970 w 5305156"/>
              <a:gd name="connsiteY193" fmla="*/ 2058617 h 6858000"/>
              <a:gd name="connsiteX194" fmla="*/ 1654030 w 5305156"/>
              <a:gd name="connsiteY194" fmla="*/ 2060194 h 6858000"/>
              <a:gd name="connsiteX195" fmla="*/ 1654030 w 5305156"/>
              <a:gd name="connsiteY195" fmla="*/ 1885922 h 6858000"/>
              <a:gd name="connsiteX196" fmla="*/ 1484061 w 5305156"/>
              <a:gd name="connsiteY196" fmla="*/ 2034172 h 6858000"/>
              <a:gd name="connsiteX197" fmla="*/ 1477038 w 5305156"/>
              <a:gd name="connsiteY197" fmla="*/ 2023920 h 6858000"/>
              <a:gd name="connsiteX198" fmla="*/ 1484061 w 5305156"/>
              <a:gd name="connsiteY198" fmla="*/ 2034960 h 6858000"/>
              <a:gd name="connsiteX199" fmla="*/ 1332355 w 5305156"/>
              <a:gd name="connsiteY199" fmla="*/ 2166650 h 6858000"/>
              <a:gd name="connsiteX200" fmla="*/ 1332355 w 5305156"/>
              <a:gd name="connsiteY200" fmla="*/ 2513617 h 6858000"/>
              <a:gd name="connsiteX201" fmla="*/ 1654030 w 5305156"/>
              <a:gd name="connsiteY201" fmla="*/ 2232889 h 6858000"/>
              <a:gd name="connsiteX202" fmla="*/ 1654030 w 5305156"/>
              <a:gd name="connsiteY202" fmla="*/ 2060983 h 6858000"/>
              <a:gd name="connsiteX203" fmla="*/ 1665970 w 5305156"/>
              <a:gd name="connsiteY203" fmla="*/ 2059405 h 6858000"/>
              <a:gd name="connsiteX204" fmla="*/ 1665970 w 5305156"/>
              <a:gd name="connsiteY204" fmla="*/ 2238409 h 6858000"/>
              <a:gd name="connsiteX205" fmla="*/ 1881590 w 5305156"/>
              <a:gd name="connsiteY205" fmla="*/ 2422144 h 6858000"/>
              <a:gd name="connsiteX206" fmla="*/ 1869650 w 5305156"/>
              <a:gd name="connsiteY206" fmla="*/ 2428452 h 6858000"/>
              <a:gd name="connsiteX207" fmla="*/ 1657541 w 5305156"/>
              <a:gd name="connsiteY207" fmla="*/ 2247872 h 6858000"/>
              <a:gd name="connsiteX208" fmla="*/ 1333056 w 5305156"/>
              <a:gd name="connsiteY208" fmla="*/ 2530177 h 6858000"/>
              <a:gd name="connsiteX209" fmla="*/ 1658244 w 5305156"/>
              <a:gd name="connsiteY209" fmla="*/ 2807751 h 6858000"/>
              <a:gd name="connsiteX210" fmla="*/ 1982728 w 5305156"/>
              <a:gd name="connsiteY210" fmla="*/ 2525446 h 6858000"/>
              <a:gd name="connsiteX211" fmla="*/ 1870353 w 5305156"/>
              <a:gd name="connsiteY211" fmla="*/ 2429241 h 6858000"/>
              <a:gd name="connsiteX212" fmla="*/ 1882293 w 5305156"/>
              <a:gd name="connsiteY212" fmla="*/ 2422933 h 6858000"/>
              <a:gd name="connsiteX213" fmla="*/ 1998180 w 5305156"/>
              <a:gd name="connsiteY213" fmla="*/ 2522291 h 6858000"/>
              <a:gd name="connsiteX214" fmla="*/ 1998180 w 5305156"/>
              <a:gd name="connsiteY214" fmla="*/ 2773054 h 6858000"/>
              <a:gd name="connsiteX215" fmla="*/ 1986942 w 5305156"/>
              <a:gd name="connsiteY215" fmla="*/ 2778574 h 6858000"/>
              <a:gd name="connsiteX216" fmla="*/ 1986942 w 5305156"/>
              <a:gd name="connsiteY216" fmla="*/ 2538851 h 6858000"/>
              <a:gd name="connsiteX217" fmla="*/ 1664565 w 5305156"/>
              <a:gd name="connsiteY217" fmla="*/ 2819579 h 6858000"/>
              <a:gd name="connsiteX218" fmla="*/ 1664565 w 5305156"/>
              <a:gd name="connsiteY218" fmla="*/ 3165758 h 6858000"/>
              <a:gd name="connsiteX219" fmla="*/ 1986942 w 5305156"/>
              <a:gd name="connsiteY219" fmla="*/ 2885030 h 6858000"/>
              <a:gd name="connsiteX220" fmla="*/ 1986942 w 5305156"/>
              <a:gd name="connsiteY220" fmla="*/ 2779363 h 6858000"/>
              <a:gd name="connsiteX221" fmla="*/ 1998180 w 5305156"/>
              <a:gd name="connsiteY221" fmla="*/ 2773843 h 6858000"/>
              <a:gd name="connsiteX222" fmla="*/ 1998180 w 5305156"/>
              <a:gd name="connsiteY222" fmla="*/ 2891339 h 6858000"/>
              <a:gd name="connsiteX223" fmla="*/ 1658946 w 5305156"/>
              <a:gd name="connsiteY223" fmla="*/ 3187049 h 6858000"/>
              <a:gd name="connsiteX224" fmla="*/ 1321116 w 5305156"/>
              <a:gd name="connsiteY224" fmla="*/ 2899224 h 6858000"/>
              <a:gd name="connsiteX225" fmla="*/ 1240347 w 5305156"/>
              <a:gd name="connsiteY225" fmla="*/ 2969406 h 6858000"/>
              <a:gd name="connsiteX226" fmla="*/ 997334 w 5305156"/>
              <a:gd name="connsiteY226" fmla="*/ 3180741 h 6858000"/>
              <a:gd name="connsiteX227" fmla="*/ 997334 w 5305156"/>
              <a:gd name="connsiteY227" fmla="*/ 3519034 h 6858000"/>
              <a:gd name="connsiteX228" fmla="*/ 985394 w 5305156"/>
              <a:gd name="connsiteY228" fmla="*/ 3519034 h 6858000"/>
              <a:gd name="connsiteX229" fmla="*/ 985394 w 5305156"/>
              <a:gd name="connsiteY229" fmla="*/ 3500109 h 6858000"/>
              <a:gd name="connsiteX230" fmla="*/ 985394 w 5305156"/>
              <a:gd name="connsiteY230" fmla="*/ 3186261 h 6858000"/>
              <a:gd name="connsiteX231" fmla="*/ 663017 w 5305156"/>
              <a:gd name="connsiteY231" fmla="*/ 3466989 h 6858000"/>
              <a:gd name="connsiteX232" fmla="*/ 663017 w 5305156"/>
              <a:gd name="connsiteY232" fmla="*/ 3495377 h 6858000"/>
              <a:gd name="connsiteX233" fmla="*/ 663017 w 5305156"/>
              <a:gd name="connsiteY233" fmla="*/ 3812379 h 6858000"/>
              <a:gd name="connsiteX234" fmla="*/ 985394 w 5305156"/>
              <a:gd name="connsiteY234" fmla="*/ 3532439 h 6858000"/>
              <a:gd name="connsiteX235" fmla="*/ 985394 w 5305156"/>
              <a:gd name="connsiteY235" fmla="*/ 3519822 h 6858000"/>
              <a:gd name="connsiteX236" fmla="*/ 997334 w 5305156"/>
              <a:gd name="connsiteY236" fmla="*/ 3519822 h 6858000"/>
              <a:gd name="connsiteX237" fmla="*/ 997334 w 5305156"/>
              <a:gd name="connsiteY237" fmla="*/ 3531651 h 6858000"/>
              <a:gd name="connsiteX238" fmla="*/ 1011381 w 5305156"/>
              <a:gd name="connsiteY238" fmla="*/ 3543479 h 6858000"/>
              <a:gd name="connsiteX239" fmla="*/ 1002251 w 5305156"/>
              <a:gd name="connsiteY239" fmla="*/ 3552154 h 6858000"/>
              <a:gd name="connsiteX240" fmla="*/ 1012084 w 5305156"/>
              <a:gd name="connsiteY240" fmla="*/ 3544268 h 6858000"/>
              <a:gd name="connsiteX241" fmla="*/ 1333759 w 5305156"/>
              <a:gd name="connsiteY241" fmla="*/ 3818688 h 6858000"/>
              <a:gd name="connsiteX242" fmla="*/ 1333759 w 5305156"/>
              <a:gd name="connsiteY242" fmla="*/ 3838402 h 6858000"/>
              <a:gd name="connsiteX243" fmla="*/ 1321819 w 5305156"/>
              <a:gd name="connsiteY243" fmla="*/ 3848653 h 6858000"/>
              <a:gd name="connsiteX244" fmla="*/ 1321819 w 5305156"/>
              <a:gd name="connsiteY244" fmla="*/ 3835248 h 6858000"/>
              <a:gd name="connsiteX245" fmla="*/ 999441 w 5305156"/>
              <a:gd name="connsiteY245" fmla="*/ 4115975 h 6858000"/>
              <a:gd name="connsiteX246" fmla="*/ 999441 w 5305156"/>
              <a:gd name="connsiteY246" fmla="*/ 4462154 h 6858000"/>
              <a:gd name="connsiteX247" fmla="*/ 1321819 w 5305156"/>
              <a:gd name="connsiteY247" fmla="*/ 4182215 h 6858000"/>
              <a:gd name="connsiteX248" fmla="*/ 1321819 w 5305156"/>
              <a:gd name="connsiteY248" fmla="*/ 3849441 h 6858000"/>
              <a:gd name="connsiteX249" fmla="*/ 1333759 w 5305156"/>
              <a:gd name="connsiteY249" fmla="*/ 3839190 h 6858000"/>
              <a:gd name="connsiteX250" fmla="*/ 1333759 w 5305156"/>
              <a:gd name="connsiteY250" fmla="*/ 4186946 h 6858000"/>
              <a:gd name="connsiteX251" fmla="*/ 1665970 w 5305156"/>
              <a:gd name="connsiteY251" fmla="*/ 4470828 h 6858000"/>
              <a:gd name="connsiteX252" fmla="*/ 1665970 w 5305156"/>
              <a:gd name="connsiteY252" fmla="*/ 4839875 h 6858000"/>
              <a:gd name="connsiteX253" fmla="*/ 1348509 w 5305156"/>
              <a:gd name="connsiteY253" fmla="*/ 5116661 h 6858000"/>
              <a:gd name="connsiteX254" fmla="*/ 1348509 w 5305156"/>
              <a:gd name="connsiteY254" fmla="*/ 5100101 h 6858000"/>
              <a:gd name="connsiteX255" fmla="*/ 1654030 w 5305156"/>
              <a:gd name="connsiteY255" fmla="*/ 4833567 h 6858000"/>
              <a:gd name="connsiteX256" fmla="*/ 1654030 w 5305156"/>
              <a:gd name="connsiteY256" fmla="*/ 4487388 h 6858000"/>
              <a:gd name="connsiteX257" fmla="*/ 1348509 w 5305156"/>
              <a:gd name="connsiteY257" fmla="*/ 4753134 h 6858000"/>
              <a:gd name="connsiteX258" fmla="*/ 1348509 w 5305156"/>
              <a:gd name="connsiteY258" fmla="*/ 4737362 h 6858000"/>
              <a:gd name="connsiteX259" fmla="*/ 1650518 w 5305156"/>
              <a:gd name="connsiteY259" fmla="*/ 4473983 h 6858000"/>
              <a:gd name="connsiteX260" fmla="*/ 1325331 w 5305156"/>
              <a:gd name="connsiteY260" fmla="*/ 4196409 h 6858000"/>
              <a:gd name="connsiteX261" fmla="*/ 1000847 w 5305156"/>
              <a:gd name="connsiteY261" fmla="*/ 4478714 h 6858000"/>
              <a:gd name="connsiteX262" fmla="*/ 1326033 w 5305156"/>
              <a:gd name="connsiteY262" fmla="*/ 4756288 h 6858000"/>
              <a:gd name="connsiteX263" fmla="*/ 1347806 w 5305156"/>
              <a:gd name="connsiteY263" fmla="*/ 4737362 h 6858000"/>
              <a:gd name="connsiteX264" fmla="*/ 1347806 w 5305156"/>
              <a:gd name="connsiteY264" fmla="*/ 4753922 h 6858000"/>
              <a:gd name="connsiteX265" fmla="*/ 1331652 w 5305156"/>
              <a:gd name="connsiteY265" fmla="*/ 4768116 h 6858000"/>
              <a:gd name="connsiteX266" fmla="*/ 1331652 w 5305156"/>
              <a:gd name="connsiteY266" fmla="*/ 5114295 h 6858000"/>
              <a:gd name="connsiteX267" fmla="*/ 1347806 w 5305156"/>
              <a:gd name="connsiteY267" fmla="*/ 5100101 h 6858000"/>
              <a:gd name="connsiteX268" fmla="*/ 1347806 w 5305156"/>
              <a:gd name="connsiteY268" fmla="*/ 5116661 h 6858000"/>
              <a:gd name="connsiteX269" fmla="*/ 1333759 w 5305156"/>
              <a:gd name="connsiteY269" fmla="*/ 5129278 h 6858000"/>
              <a:gd name="connsiteX270" fmla="*/ 1333759 w 5305156"/>
              <a:gd name="connsiteY270" fmla="*/ 5306704 h 6858000"/>
              <a:gd name="connsiteX271" fmla="*/ 1321819 w 5305156"/>
              <a:gd name="connsiteY271" fmla="*/ 5309070 h 6858000"/>
              <a:gd name="connsiteX272" fmla="*/ 1321819 w 5305156"/>
              <a:gd name="connsiteY272" fmla="*/ 5134798 h 6858000"/>
              <a:gd name="connsiteX273" fmla="*/ 1151851 w 5305156"/>
              <a:gd name="connsiteY273" fmla="*/ 5283047 h 6858000"/>
              <a:gd name="connsiteX274" fmla="*/ 1144827 w 5305156"/>
              <a:gd name="connsiteY274" fmla="*/ 5272008 h 6858000"/>
              <a:gd name="connsiteX275" fmla="*/ 1314093 w 5305156"/>
              <a:gd name="connsiteY275" fmla="*/ 5125335 h 6858000"/>
              <a:gd name="connsiteX276" fmla="*/ 988907 w 5305156"/>
              <a:gd name="connsiteY276" fmla="*/ 4847761 h 6858000"/>
              <a:gd name="connsiteX277" fmla="*/ 913053 w 5305156"/>
              <a:gd name="connsiteY277" fmla="*/ 4913212 h 6858000"/>
              <a:gd name="connsiteX278" fmla="*/ 668636 w 5305156"/>
              <a:gd name="connsiteY278" fmla="*/ 5126124 h 6858000"/>
              <a:gd name="connsiteX279" fmla="*/ 993823 w 5305156"/>
              <a:gd name="connsiteY279" fmla="*/ 5403697 h 6858000"/>
              <a:gd name="connsiteX280" fmla="*/ 1144827 w 5305156"/>
              <a:gd name="connsiteY280" fmla="*/ 5272796 h 6858000"/>
              <a:gd name="connsiteX281" fmla="*/ 1151149 w 5305156"/>
              <a:gd name="connsiteY281" fmla="*/ 5283047 h 6858000"/>
              <a:gd name="connsiteX282" fmla="*/ 999441 w 5305156"/>
              <a:gd name="connsiteY282" fmla="*/ 5415526 h 6858000"/>
              <a:gd name="connsiteX283" fmla="*/ 999441 w 5305156"/>
              <a:gd name="connsiteY283" fmla="*/ 5761705 h 6858000"/>
              <a:gd name="connsiteX284" fmla="*/ 1321819 w 5305156"/>
              <a:gd name="connsiteY284" fmla="*/ 5480976 h 6858000"/>
              <a:gd name="connsiteX285" fmla="*/ 1321819 w 5305156"/>
              <a:gd name="connsiteY285" fmla="*/ 5309858 h 6858000"/>
              <a:gd name="connsiteX286" fmla="*/ 1333759 w 5305156"/>
              <a:gd name="connsiteY286" fmla="*/ 5307493 h 6858000"/>
              <a:gd name="connsiteX287" fmla="*/ 1333759 w 5305156"/>
              <a:gd name="connsiteY287" fmla="*/ 5487285 h 6858000"/>
              <a:gd name="connsiteX288" fmla="*/ 1549380 w 5305156"/>
              <a:gd name="connsiteY288" fmla="*/ 5671020 h 6858000"/>
              <a:gd name="connsiteX289" fmla="*/ 1665970 w 5305156"/>
              <a:gd name="connsiteY289" fmla="*/ 5770379 h 6858000"/>
              <a:gd name="connsiteX290" fmla="*/ 1665970 w 5305156"/>
              <a:gd name="connsiteY290" fmla="*/ 6021141 h 6858000"/>
              <a:gd name="connsiteX291" fmla="*/ 1654030 w 5305156"/>
              <a:gd name="connsiteY291" fmla="*/ 6026661 h 6858000"/>
              <a:gd name="connsiteX292" fmla="*/ 1654030 w 5305156"/>
              <a:gd name="connsiteY292" fmla="*/ 5786939 h 6858000"/>
              <a:gd name="connsiteX293" fmla="*/ 1331652 w 5305156"/>
              <a:gd name="connsiteY293" fmla="*/ 6067667 h 6858000"/>
              <a:gd name="connsiteX294" fmla="*/ 1331652 w 5305156"/>
              <a:gd name="connsiteY294" fmla="*/ 6413845 h 6858000"/>
              <a:gd name="connsiteX295" fmla="*/ 1654030 w 5305156"/>
              <a:gd name="connsiteY295" fmla="*/ 6133906 h 6858000"/>
              <a:gd name="connsiteX296" fmla="*/ 1654030 w 5305156"/>
              <a:gd name="connsiteY296" fmla="*/ 6027450 h 6858000"/>
              <a:gd name="connsiteX297" fmla="*/ 1665970 w 5305156"/>
              <a:gd name="connsiteY297" fmla="*/ 6021930 h 6858000"/>
              <a:gd name="connsiteX298" fmla="*/ 1665970 w 5305156"/>
              <a:gd name="connsiteY298" fmla="*/ 6140214 h 6858000"/>
              <a:gd name="connsiteX299" fmla="*/ 1326033 w 5305156"/>
              <a:gd name="connsiteY299" fmla="*/ 6435925 h 6858000"/>
              <a:gd name="connsiteX300" fmla="*/ 988907 w 5305156"/>
              <a:gd name="connsiteY300" fmla="*/ 6147311 h 6858000"/>
              <a:gd name="connsiteX301" fmla="*/ 908136 w 5305156"/>
              <a:gd name="connsiteY301" fmla="*/ 6217493 h 6858000"/>
              <a:gd name="connsiteX302" fmla="*/ 901815 w 5305156"/>
              <a:gd name="connsiteY302" fmla="*/ 6206454 h 6858000"/>
              <a:gd name="connsiteX303" fmla="*/ 907434 w 5305156"/>
              <a:gd name="connsiteY303" fmla="*/ 6218282 h 6858000"/>
              <a:gd name="connsiteX304" fmla="*/ 665124 w 5305156"/>
              <a:gd name="connsiteY304" fmla="*/ 6429617 h 6858000"/>
              <a:gd name="connsiteX305" fmla="*/ 665124 w 5305156"/>
              <a:gd name="connsiteY305" fmla="*/ 6784470 h 6858000"/>
              <a:gd name="connsiteX306" fmla="*/ 722014 w 5305156"/>
              <a:gd name="connsiteY306" fmla="*/ 6833040 h 6858000"/>
              <a:gd name="connsiteX307" fmla="*/ 751249 w 5305156"/>
              <a:gd name="connsiteY307" fmla="*/ 6858000 h 6858000"/>
              <a:gd name="connsiteX308" fmla="*/ 5305156 w 5305156"/>
              <a:gd name="connsiteY30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5305156" h="6858000">
                <a:moveTo>
                  <a:pt x="657398" y="6793932"/>
                </a:moveTo>
                <a:cubicBezTo>
                  <a:pt x="657398" y="6793932"/>
                  <a:pt x="657398" y="6793932"/>
                  <a:pt x="585057" y="6857017"/>
                </a:cubicBezTo>
                <a:lnTo>
                  <a:pt x="583930" y="6858000"/>
                </a:lnTo>
                <a:lnTo>
                  <a:pt x="732294" y="6858000"/>
                </a:lnTo>
                <a:lnTo>
                  <a:pt x="725614" y="6852286"/>
                </a:lnTo>
                <a:cubicBezTo>
                  <a:pt x="709021" y="6838092"/>
                  <a:pt x="686897" y="6819166"/>
                  <a:pt x="657398" y="6793932"/>
                </a:cubicBezTo>
                <a:close/>
                <a:moveTo>
                  <a:pt x="653184" y="6434348"/>
                </a:moveTo>
                <a:cubicBezTo>
                  <a:pt x="653184" y="6434348"/>
                  <a:pt x="653184" y="6434348"/>
                  <a:pt x="330807" y="6715076"/>
                </a:cubicBezTo>
                <a:cubicBezTo>
                  <a:pt x="330807" y="6715076"/>
                  <a:pt x="330807" y="6715076"/>
                  <a:pt x="330807" y="6799592"/>
                </a:cubicBezTo>
                <a:lnTo>
                  <a:pt x="330807" y="6858000"/>
                </a:lnTo>
                <a:lnTo>
                  <a:pt x="564153" y="6858000"/>
                </a:lnTo>
                <a:lnTo>
                  <a:pt x="568902" y="6853863"/>
                </a:lnTo>
                <a:cubicBezTo>
                  <a:pt x="573818" y="6854652"/>
                  <a:pt x="579438" y="6856229"/>
                  <a:pt x="585057" y="6857017"/>
                </a:cubicBezTo>
                <a:cubicBezTo>
                  <a:pt x="579438" y="6855440"/>
                  <a:pt x="574521" y="6854652"/>
                  <a:pt x="569605" y="6853075"/>
                </a:cubicBezTo>
                <a:cubicBezTo>
                  <a:pt x="569605" y="6853075"/>
                  <a:pt x="569605" y="6853075"/>
                  <a:pt x="653184" y="6780527"/>
                </a:cubicBezTo>
                <a:cubicBezTo>
                  <a:pt x="653184" y="6780527"/>
                  <a:pt x="653184" y="6780527"/>
                  <a:pt x="653184" y="6434348"/>
                </a:cubicBezTo>
                <a:close/>
                <a:moveTo>
                  <a:pt x="5047259" y="6343650"/>
                </a:moveTo>
                <a:lnTo>
                  <a:pt x="5047259" y="6707250"/>
                </a:lnTo>
                <a:lnTo>
                  <a:pt x="4683659" y="6707250"/>
                </a:lnTo>
                <a:lnTo>
                  <a:pt x="4683659" y="6343650"/>
                </a:lnTo>
                <a:close/>
                <a:moveTo>
                  <a:pt x="985394" y="5786939"/>
                </a:moveTo>
                <a:cubicBezTo>
                  <a:pt x="985394" y="5786939"/>
                  <a:pt x="985394" y="5786939"/>
                  <a:pt x="777500" y="5968308"/>
                </a:cubicBezTo>
                <a:cubicBezTo>
                  <a:pt x="777500" y="5968308"/>
                  <a:pt x="777500" y="5968308"/>
                  <a:pt x="663017" y="6067667"/>
                </a:cubicBezTo>
                <a:cubicBezTo>
                  <a:pt x="663017" y="6067667"/>
                  <a:pt x="663017" y="6067667"/>
                  <a:pt x="663017" y="6413845"/>
                </a:cubicBezTo>
                <a:cubicBezTo>
                  <a:pt x="663017" y="6413845"/>
                  <a:pt x="663017" y="6413845"/>
                  <a:pt x="901815" y="6206454"/>
                </a:cubicBezTo>
                <a:cubicBezTo>
                  <a:pt x="901815" y="6206454"/>
                  <a:pt x="901815" y="6206454"/>
                  <a:pt x="985394" y="6133906"/>
                </a:cubicBezTo>
                <a:cubicBezTo>
                  <a:pt x="985394" y="6133906"/>
                  <a:pt x="985394" y="6133906"/>
                  <a:pt x="985394" y="5786939"/>
                </a:cubicBezTo>
                <a:close/>
                <a:moveTo>
                  <a:pt x="1549380" y="5671020"/>
                </a:moveTo>
                <a:cubicBezTo>
                  <a:pt x="1537440" y="5677328"/>
                  <a:pt x="1537440" y="5677328"/>
                  <a:pt x="1537440" y="5677328"/>
                </a:cubicBezTo>
                <a:cubicBezTo>
                  <a:pt x="1549380" y="5671020"/>
                  <a:pt x="1549380" y="5671020"/>
                  <a:pt x="1549380" y="5671020"/>
                </a:cubicBezTo>
                <a:close/>
                <a:moveTo>
                  <a:pt x="1325331" y="5495959"/>
                </a:moveTo>
                <a:cubicBezTo>
                  <a:pt x="1325331" y="5495959"/>
                  <a:pt x="1325331" y="5495959"/>
                  <a:pt x="1000847" y="5779053"/>
                </a:cubicBezTo>
                <a:cubicBezTo>
                  <a:pt x="1000847" y="5779053"/>
                  <a:pt x="1000847" y="5779053"/>
                  <a:pt x="1326033" y="6056627"/>
                </a:cubicBezTo>
                <a:cubicBezTo>
                  <a:pt x="1326033" y="6056627"/>
                  <a:pt x="1326033" y="6056627"/>
                  <a:pt x="1650518" y="5773533"/>
                </a:cubicBezTo>
                <a:cubicBezTo>
                  <a:pt x="1650518" y="5773533"/>
                  <a:pt x="1650518" y="5773533"/>
                  <a:pt x="1537440" y="5677328"/>
                </a:cubicBezTo>
                <a:cubicBezTo>
                  <a:pt x="1537440" y="5677328"/>
                  <a:pt x="1537440" y="5677328"/>
                  <a:pt x="1325331" y="5495959"/>
                </a:cubicBezTo>
                <a:close/>
                <a:moveTo>
                  <a:pt x="320271" y="4847761"/>
                </a:moveTo>
                <a:cubicBezTo>
                  <a:pt x="320271" y="4847761"/>
                  <a:pt x="320271" y="4847761"/>
                  <a:pt x="0" y="5126124"/>
                </a:cubicBezTo>
                <a:cubicBezTo>
                  <a:pt x="0" y="5126124"/>
                  <a:pt x="0" y="5126124"/>
                  <a:pt x="325188" y="5403697"/>
                </a:cubicBezTo>
                <a:cubicBezTo>
                  <a:pt x="325188" y="5403697"/>
                  <a:pt x="325188" y="5403697"/>
                  <a:pt x="433349" y="5309070"/>
                </a:cubicBezTo>
                <a:cubicBezTo>
                  <a:pt x="433349" y="5309070"/>
                  <a:pt x="433349" y="5309070"/>
                  <a:pt x="439670" y="5320898"/>
                </a:cubicBezTo>
                <a:cubicBezTo>
                  <a:pt x="439670" y="5320898"/>
                  <a:pt x="439670" y="5320898"/>
                  <a:pt x="330807" y="5415526"/>
                </a:cubicBezTo>
                <a:cubicBezTo>
                  <a:pt x="330807" y="5415526"/>
                  <a:pt x="330807" y="5415526"/>
                  <a:pt x="330807" y="5761705"/>
                </a:cubicBezTo>
                <a:cubicBezTo>
                  <a:pt x="330807" y="5761705"/>
                  <a:pt x="330807" y="5761705"/>
                  <a:pt x="563986" y="5559044"/>
                </a:cubicBezTo>
                <a:cubicBezTo>
                  <a:pt x="563986" y="5559044"/>
                  <a:pt x="563986" y="5559044"/>
                  <a:pt x="570307" y="5571661"/>
                </a:cubicBezTo>
                <a:cubicBezTo>
                  <a:pt x="570307" y="5571661"/>
                  <a:pt x="570307" y="5571661"/>
                  <a:pt x="332211" y="5779053"/>
                </a:cubicBezTo>
                <a:cubicBezTo>
                  <a:pt x="332211" y="5779053"/>
                  <a:pt x="332211" y="5779053"/>
                  <a:pt x="657398" y="6056627"/>
                </a:cubicBezTo>
                <a:cubicBezTo>
                  <a:pt x="657398" y="6056627"/>
                  <a:pt x="657398" y="6056627"/>
                  <a:pt x="771178" y="5957268"/>
                </a:cubicBezTo>
                <a:cubicBezTo>
                  <a:pt x="771178" y="5957268"/>
                  <a:pt x="771178" y="5957268"/>
                  <a:pt x="777500" y="5968308"/>
                </a:cubicBezTo>
                <a:cubicBezTo>
                  <a:pt x="777500" y="5968308"/>
                  <a:pt x="777500" y="5968308"/>
                  <a:pt x="771881" y="5956479"/>
                </a:cubicBezTo>
                <a:cubicBezTo>
                  <a:pt x="771881" y="5956479"/>
                  <a:pt x="771881" y="5956479"/>
                  <a:pt x="981883" y="5773533"/>
                </a:cubicBezTo>
                <a:cubicBezTo>
                  <a:pt x="981883" y="5773533"/>
                  <a:pt x="981883" y="5773533"/>
                  <a:pt x="656696" y="5495959"/>
                </a:cubicBezTo>
                <a:cubicBezTo>
                  <a:pt x="656696" y="5495959"/>
                  <a:pt x="656696" y="5495959"/>
                  <a:pt x="571010" y="5570873"/>
                </a:cubicBezTo>
                <a:cubicBezTo>
                  <a:pt x="571010" y="5570873"/>
                  <a:pt x="571010" y="5570873"/>
                  <a:pt x="563986" y="5558256"/>
                </a:cubicBezTo>
                <a:cubicBezTo>
                  <a:pt x="563986" y="5558256"/>
                  <a:pt x="563986" y="5558256"/>
                  <a:pt x="653184" y="5480976"/>
                </a:cubicBezTo>
                <a:cubicBezTo>
                  <a:pt x="653184" y="5480976"/>
                  <a:pt x="653184" y="5480976"/>
                  <a:pt x="653184" y="5134798"/>
                </a:cubicBezTo>
                <a:cubicBezTo>
                  <a:pt x="653184" y="5134798"/>
                  <a:pt x="653184" y="5134798"/>
                  <a:pt x="439670" y="5320110"/>
                </a:cubicBezTo>
                <a:cubicBezTo>
                  <a:pt x="439670" y="5320110"/>
                  <a:pt x="439670" y="5320110"/>
                  <a:pt x="434052" y="5309070"/>
                </a:cubicBezTo>
                <a:cubicBezTo>
                  <a:pt x="434052" y="5309070"/>
                  <a:pt x="434052" y="5309070"/>
                  <a:pt x="645458" y="5125335"/>
                </a:cubicBezTo>
                <a:cubicBezTo>
                  <a:pt x="645458" y="5125335"/>
                  <a:pt x="645458" y="5125335"/>
                  <a:pt x="320271" y="4847761"/>
                </a:cubicBezTo>
                <a:close/>
                <a:moveTo>
                  <a:pt x="985394" y="4487388"/>
                </a:moveTo>
                <a:cubicBezTo>
                  <a:pt x="985394" y="4487388"/>
                  <a:pt x="985394" y="4487388"/>
                  <a:pt x="763453" y="4680586"/>
                </a:cubicBezTo>
                <a:cubicBezTo>
                  <a:pt x="763453" y="4680586"/>
                  <a:pt x="763453" y="4680586"/>
                  <a:pt x="756430" y="4670335"/>
                </a:cubicBezTo>
                <a:cubicBezTo>
                  <a:pt x="756430" y="4670335"/>
                  <a:pt x="756430" y="4670335"/>
                  <a:pt x="762750" y="4680586"/>
                </a:cubicBezTo>
                <a:cubicBezTo>
                  <a:pt x="762750" y="4680586"/>
                  <a:pt x="762750" y="4680586"/>
                  <a:pt x="663017" y="4768116"/>
                </a:cubicBezTo>
                <a:cubicBezTo>
                  <a:pt x="663017" y="4768116"/>
                  <a:pt x="663017" y="4768116"/>
                  <a:pt x="663017" y="5114295"/>
                </a:cubicBezTo>
                <a:cubicBezTo>
                  <a:pt x="663017" y="5114295"/>
                  <a:pt x="663017" y="5114295"/>
                  <a:pt x="906029" y="4902960"/>
                </a:cubicBezTo>
                <a:cubicBezTo>
                  <a:pt x="906029" y="4902960"/>
                  <a:pt x="906029" y="4902960"/>
                  <a:pt x="913053" y="4913212"/>
                </a:cubicBezTo>
                <a:cubicBezTo>
                  <a:pt x="913053" y="4913212"/>
                  <a:pt x="913053" y="4913212"/>
                  <a:pt x="906732" y="4902172"/>
                </a:cubicBezTo>
                <a:cubicBezTo>
                  <a:pt x="906732" y="4902172"/>
                  <a:pt x="906732" y="4902172"/>
                  <a:pt x="985394" y="4833567"/>
                </a:cubicBezTo>
                <a:cubicBezTo>
                  <a:pt x="985394" y="4833567"/>
                  <a:pt x="985394" y="4833567"/>
                  <a:pt x="985394" y="4487388"/>
                </a:cubicBezTo>
                <a:close/>
                <a:moveTo>
                  <a:pt x="656696" y="4196409"/>
                </a:moveTo>
                <a:cubicBezTo>
                  <a:pt x="656696" y="4196409"/>
                  <a:pt x="656696" y="4196409"/>
                  <a:pt x="332211" y="4478714"/>
                </a:cubicBezTo>
                <a:cubicBezTo>
                  <a:pt x="332211" y="4478714"/>
                  <a:pt x="332211" y="4478714"/>
                  <a:pt x="657398" y="4756288"/>
                </a:cubicBezTo>
                <a:cubicBezTo>
                  <a:pt x="657398" y="4756288"/>
                  <a:pt x="657398" y="4756288"/>
                  <a:pt x="756430" y="4670335"/>
                </a:cubicBezTo>
                <a:cubicBezTo>
                  <a:pt x="756430" y="4670335"/>
                  <a:pt x="756430" y="4670335"/>
                  <a:pt x="981883" y="4473983"/>
                </a:cubicBezTo>
                <a:cubicBezTo>
                  <a:pt x="981883" y="4473983"/>
                  <a:pt x="981883" y="4473983"/>
                  <a:pt x="656696" y="4196409"/>
                </a:cubicBezTo>
                <a:close/>
                <a:moveTo>
                  <a:pt x="993120" y="3544268"/>
                </a:moveTo>
                <a:cubicBezTo>
                  <a:pt x="993120" y="3544268"/>
                  <a:pt x="993120" y="3544268"/>
                  <a:pt x="668636" y="3826573"/>
                </a:cubicBezTo>
                <a:cubicBezTo>
                  <a:pt x="668636" y="3826573"/>
                  <a:pt x="668636" y="3826573"/>
                  <a:pt x="993823" y="4104935"/>
                </a:cubicBezTo>
                <a:cubicBezTo>
                  <a:pt x="993823" y="4104935"/>
                  <a:pt x="993823" y="4104935"/>
                  <a:pt x="1318308" y="3821842"/>
                </a:cubicBezTo>
                <a:cubicBezTo>
                  <a:pt x="1318308" y="3821842"/>
                  <a:pt x="1318308" y="3821842"/>
                  <a:pt x="1002251" y="3552154"/>
                </a:cubicBezTo>
                <a:cubicBezTo>
                  <a:pt x="1002251" y="3552154"/>
                  <a:pt x="1002251" y="3552154"/>
                  <a:pt x="993120" y="3544268"/>
                </a:cubicBezTo>
                <a:close/>
                <a:moveTo>
                  <a:pt x="1318308" y="2538851"/>
                </a:moveTo>
                <a:cubicBezTo>
                  <a:pt x="1318308" y="2538851"/>
                  <a:pt x="1318308" y="2538851"/>
                  <a:pt x="1110412" y="2719432"/>
                </a:cubicBezTo>
                <a:cubicBezTo>
                  <a:pt x="1110412" y="2719432"/>
                  <a:pt x="1110412" y="2719432"/>
                  <a:pt x="1104092" y="2708392"/>
                </a:cubicBezTo>
                <a:cubicBezTo>
                  <a:pt x="1104092" y="2708392"/>
                  <a:pt x="1104092" y="2708392"/>
                  <a:pt x="1109710" y="2720221"/>
                </a:cubicBezTo>
                <a:cubicBezTo>
                  <a:pt x="1109710" y="2720221"/>
                  <a:pt x="1109710" y="2720221"/>
                  <a:pt x="995930" y="2819579"/>
                </a:cubicBezTo>
                <a:cubicBezTo>
                  <a:pt x="995930" y="2819579"/>
                  <a:pt x="995930" y="2819579"/>
                  <a:pt x="995930" y="3165758"/>
                </a:cubicBezTo>
                <a:cubicBezTo>
                  <a:pt x="995930" y="3165758"/>
                  <a:pt x="995930" y="3165758"/>
                  <a:pt x="1234025" y="2958366"/>
                </a:cubicBezTo>
                <a:cubicBezTo>
                  <a:pt x="1234025" y="2958366"/>
                  <a:pt x="1234025" y="2958366"/>
                  <a:pt x="1240347" y="2969406"/>
                </a:cubicBezTo>
                <a:cubicBezTo>
                  <a:pt x="1240347" y="2969406"/>
                  <a:pt x="1240347" y="2969406"/>
                  <a:pt x="1234728" y="2957578"/>
                </a:cubicBezTo>
                <a:cubicBezTo>
                  <a:pt x="1234728" y="2957578"/>
                  <a:pt x="1234728" y="2957578"/>
                  <a:pt x="1318308" y="2885030"/>
                </a:cubicBezTo>
                <a:cubicBezTo>
                  <a:pt x="1318308" y="2885030"/>
                  <a:pt x="1318308" y="2885030"/>
                  <a:pt x="1318308" y="2538851"/>
                </a:cubicBezTo>
                <a:close/>
                <a:moveTo>
                  <a:pt x="652482" y="1598885"/>
                </a:moveTo>
                <a:cubicBezTo>
                  <a:pt x="652482" y="1598885"/>
                  <a:pt x="652482" y="1598885"/>
                  <a:pt x="332211" y="1878036"/>
                </a:cubicBezTo>
                <a:cubicBezTo>
                  <a:pt x="332211" y="1878036"/>
                  <a:pt x="332211" y="1878036"/>
                  <a:pt x="657398" y="2155610"/>
                </a:cubicBezTo>
                <a:cubicBezTo>
                  <a:pt x="657398" y="2155610"/>
                  <a:pt x="657398" y="2155610"/>
                  <a:pt x="766262" y="2060983"/>
                </a:cubicBezTo>
                <a:cubicBezTo>
                  <a:pt x="766262" y="2060983"/>
                  <a:pt x="766262" y="2060983"/>
                  <a:pt x="771881" y="2072022"/>
                </a:cubicBezTo>
                <a:cubicBezTo>
                  <a:pt x="771881" y="2072022"/>
                  <a:pt x="771881" y="2072022"/>
                  <a:pt x="663017" y="2166650"/>
                </a:cubicBezTo>
                <a:cubicBezTo>
                  <a:pt x="663017" y="2166650"/>
                  <a:pt x="663017" y="2166650"/>
                  <a:pt x="663017" y="2513617"/>
                </a:cubicBezTo>
                <a:cubicBezTo>
                  <a:pt x="663017" y="2513617"/>
                  <a:pt x="663017" y="2513617"/>
                  <a:pt x="896196" y="2310168"/>
                </a:cubicBezTo>
                <a:cubicBezTo>
                  <a:pt x="896196" y="2310168"/>
                  <a:pt x="896196" y="2310168"/>
                  <a:pt x="902517" y="2322785"/>
                </a:cubicBezTo>
                <a:cubicBezTo>
                  <a:pt x="902517" y="2322785"/>
                  <a:pt x="902517" y="2322785"/>
                  <a:pt x="665124" y="2530177"/>
                </a:cubicBezTo>
                <a:cubicBezTo>
                  <a:pt x="665124" y="2530177"/>
                  <a:pt x="665124" y="2530177"/>
                  <a:pt x="990311" y="2807751"/>
                </a:cubicBezTo>
                <a:cubicBezTo>
                  <a:pt x="990311" y="2807751"/>
                  <a:pt x="990311" y="2807751"/>
                  <a:pt x="1104092" y="2708392"/>
                </a:cubicBezTo>
                <a:cubicBezTo>
                  <a:pt x="1104092" y="2708392"/>
                  <a:pt x="1104092" y="2708392"/>
                  <a:pt x="1314093" y="2525446"/>
                </a:cubicBezTo>
                <a:cubicBezTo>
                  <a:pt x="1314093" y="2525446"/>
                  <a:pt x="1314093" y="2525446"/>
                  <a:pt x="988907" y="2247872"/>
                </a:cubicBezTo>
                <a:cubicBezTo>
                  <a:pt x="988907" y="2247872"/>
                  <a:pt x="988907" y="2247872"/>
                  <a:pt x="903220" y="2322785"/>
                </a:cubicBezTo>
                <a:cubicBezTo>
                  <a:pt x="903220" y="2322785"/>
                  <a:pt x="903220" y="2322785"/>
                  <a:pt x="896899" y="2310168"/>
                </a:cubicBezTo>
                <a:cubicBezTo>
                  <a:pt x="896899" y="2310168"/>
                  <a:pt x="896899" y="2310168"/>
                  <a:pt x="985394" y="2232889"/>
                </a:cubicBezTo>
                <a:cubicBezTo>
                  <a:pt x="985394" y="2232889"/>
                  <a:pt x="985394" y="2232889"/>
                  <a:pt x="985394" y="1885922"/>
                </a:cubicBezTo>
                <a:cubicBezTo>
                  <a:pt x="985394" y="1885922"/>
                  <a:pt x="985394" y="1885922"/>
                  <a:pt x="772583" y="2072022"/>
                </a:cubicBezTo>
                <a:cubicBezTo>
                  <a:pt x="772583" y="2072022"/>
                  <a:pt x="772583" y="2072022"/>
                  <a:pt x="766262" y="2060194"/>
                </a:cubicBezTo>
                <a:cubicBezTo>
                  <a:pt x="766262" y="2060194"/>
                  <a:pt x="766262" y="2060194"/>
                  <a:pt x="977669" y="1876459"/>
                </a:cubicBezTo>
                <a:cubicBezTo>
                  <a:pt x="977669" y="1876459"/>
                  <a:pt x="977669" y="1876459"/>
                  <a:pt x="652482" y="1598885"/>
                </a:cubicBezTo>
                <a:close/>
                <a:moveTo>
                  <a:pt x="1318308" y="1238512"/>
                </a:moveTo>
                <a:cubicBezTo>
                  <a:pt x="1318308" y="1238512"/>
                  <a:pt x="1318308" y="1238512"/>
                  <a:pt x="1095663" y="1432499"/>
                </a:cubicBezTo>
                <a:cubicBezTo>
                  <a:pt x="1095663" y="1432499"/>
                  <a:pt x="1095663" y="1432499"/>
                  <a:pt x="995930" y="1519240"/>
                </a:cubicBezTo>
                <a:cubicBezTo>
                  <a:pt x="995930" y="1519240"/>
                  <a:pt x="995930" y="1519240"/>
                  <a:pt x="995930" y="1865419"/>
                </a:cubicBezTo>
                <a:cubicBezTo>
                  <a:pt x="995930" y="1865419"/>
                  <a:pt x="995930" y="1865419"/>
                  <a:pt x="1238240" y="1654085"/>
                </a:cubicBezTo>
                <a:cubicBezTo>
                  <a:pt x="1238240" y="1654085"/>
                  <a:pt x="1238240" y="1654085"/>
                  <a:pt x="1245264" y="1665124"/>
                </a:cubicBezTo>
                <a:cubicBezTo>
                  <a:pt x="1245264" y="1665124"/>
                  <a:pt x="1245264" y="1665124"/>
                  <a:pt x="1000847" y="1878036"/>
                </a:cubicBezTo>
                <a:cubicBezTo>
                  <a:pt x="1000847" y="1878036"/>
                  <a:pt x="1000847" y="1878036"/>
                  <a:pt x="1326033" y="2155610"/>
                </a:cubicBezTo>
                <a:cubicBezTo>
                  <a:pt x="1326033" y="2155610"/>
                  <a:pt x="1326033" y="2155610"/>
                  <a:pt x="1477038" y="2023920"/>
                </a:cubicBezTo>
                <a:cubicBezTo>
                  <a:pt x="1477038" y="2023920"/>
                  <a:pt x="1477038" y="2023920"/>
                  <a:pt x="1646304" y="1876459"/>
                </a:cubicBezTo>
                <a:cubicBezTo>
                  <a:pt x="1646304" y="1876459"/>
                  <a:pt x="1646304" y="1876459"/>
                  <a:pt x="1321116" y="1598885"/>
                </a:cubicBezTo>
                <a:cubicBezTo>
                  <a:pt x="1321116" y="1598885"/>
                  <a:pt x="1321116" y="1598885"/>
                  <a:pt x="1245965" y="1664336"/>
                </a:cubicBezTo>
                <a:cubicBezTo>
                  <a:pt x="1245965" y="1664336"/>
                  <a:pt x="1245965" y="1664336"/>
                  <a:pt x="1238942" y="1654085"/>
                </a:cubicBezTo>
                <a:cubicBezTo>
                  <a:pt x="1238942" y="1654085"/>
                  <a:pt x="1238942" y="1654085"/>
                  <a:pt x="1318308" y="1585480"/>
                </a:cubicBezTo>
                <a:cubicBezTo>
                  <a:pt x="1318308" y="1585480"/>
                  <a:pt x="1318308" y="1585480"/>
                  <a:pt x="1318308" y="1238512"/>
                </a:cubicBezTo>
                <a:close/>
                <a:moveTo>
                  <a:pt x="988907" y="947533"/>
                </a:moveTo>
                <a:cubicBezTo>
                  <a:pt x="988907" y="947533"/>
                  <a:pt x="988907" y="947533"/>
                  <a:pt x="665124" y="1230627"/>
                </a:cubicBezTo>
                <a:cubicBezTo>
                  <a:pt x="665124" y="1230627"/>
                  <a:pt x="665124" y="1230627"/>
                  <a:pt x="990311" y="1508201"/>
                </a:cubicBezTo>
                <a:cubicBezTo>
                  <a:pt x="990311" y="1508201"/>
                  <a:pt x="990311" y="1508201"/>
                  <a:pt x="1088639" y="1422247"/>
                </a:cubicBezTo>
                <a:cubicBezTo>
                  <a:pt x="1088639" y="1422247"/>
                  <a:pt x="1088639" y="1422247"/>
                  <a:pt x="1095663" y="1432499"/>
                </a:cubicBezTo>
                <a:cubicBezTo>
                  <a:pt x="1095663" y="1432499"/>
                  <a:pt x="1095663" y="1432499"/>
                  <a:pt x="1089342" y="1421459"/>
                </a:cubicBezTo>
                <a:cubicBezTo>
                  <a:pt x="1089342" y="1421459"/>
                  <a:pt x="1089342" y="1421459"/>
                  <a:pt x="1314093" y="1225107"/>
                </a:cubicBezTo>
                <a:cubicBezTo>
                  <a:pt x="1314093" y="1225107"/>
                  <a:pt x="1314093" y="1225107"/>
                  <a:pt x="988907" y="947533"/>
                </a:cubicBezTo>
                <a:close/>
                <a:moveTo>
                  <a:pt x="1325331" y="296181"/>
                </a:moveTo>
                <a:cubicBezTo>
                  <a:pt x="1325331" y="296181"/>
                  <a:pt x="1325331" y="296181"/>
                  <a:pt x="1000847" y="578486"/>
                </a:cubicBezTo>
                <a:cubicBezTo>
                  <a:pt x="1000847" y="578486"/>
                  <a:pt x="1000847" y="578486"/>
                  <a:pt x="1326033" y="856060"/>
                </a:cubicBezTo>
                <a:cubicBezTo>
                  <a:pt x="1326033" y="856060"/>
                  <a:pt x="1326033" y="856060"/>
                  <a:pt x="1650518" y="573754"/>
                </a:cubicBezTo>
                <a:cubicBezTo>
                  <a:pt x="1650518" y="573754"/>
                  <a:pt x="1650518" y="573754"/>
                  <a:pt x="1334462" y="304066"/>
                </a:cubicBezTo>
                <a:cubicBezTo>
                  <a:pt x="1334462" y="304066"/>
                  <a:pt x="1334462" y="304066"/>
                  <a:pt x="1325331" y="296181"/>
                </a:cubicBezTo>
                <a:close/>
                <a:moveTo>
                  <a:pt x="1226725" y="0"/>
                </a:moveTo>
                <a:lnTo>
                  <a:pt x="748180" y="0"/>
                </a:lnTo>
                <a:lnTo>
                  <a:pt x="763540" y="13087"/>
                </a:lnTo>
                <a:cubicBezTo>
                  <a:pt x="795936" y="40686"/>
                  <a:pt x="860728" y="95886"/>
                  <a:pt x="990311" y="206284"/>
                </a:cubicBezTo>
                <a:cubicBezTo>
                  <a:pt x="990311" y="206284"/>
                  <a:pt x="990311" y="206284"/>
                  <a:pt x="1159227" y="58896"/>
                </a:cubicBezTo>
                <a:close/>
                <a:moveTo>
                  <a:pt x="1318308" y="0"/>
                </a:moveTo>
                <a:lnTo>
                  <a:pt x="1245701" y="0"/>
                </a:lnTo>
                <a:lnTo>
                  <a:pt x="1228232" y="15255"/>
                </a:lnTo>
                <a:cubicBezTo>
                  <a:pt x="1195046" y="44235"/>
                  <a:pt x="1128673" y="102194"/>
                  <a:pt x="995930" y="218113"/>
                </a:cubicBezTo>
                <a:cubicBezTo>
                  <a:pt x="995930" y="218113"/>
                  <a:pt x="995930" y="218113"/>
                  <a:pt x="995930" y="564292"/>
                </a:cubicBezTo>
                <a:cubicBezTo>
                  <a:pt x="995930" y="564292"/>
                  <a:pt x="995930" y="564292"/>
                  <a:pt x="1318308" y="283564"/>
                </a:cubicBezTo>
                <a:cubicBezTo>
                  <a:pt x="1318308" y="283564"/>
                  <a:pt x="1318308" y="283564"/>
                  <a:pt x="1318308" y="84404"/>
                </a:cubicBezTo>
                <a:close/>
                <a:moveTo>
                  <a:pt x="5305156" y="0"/>
                </a:moveTo>
                <a:lnTo>
                  <a:pt x="1329545" y="0"/>
                </a:lnTo>
                <a:lnTo>
                  <a:pt x="1329545" y="1953"/>
                </a:lnTo>
                <a:cubicBezTo>
                  <a:pt x="1329545" y="28082"/>
                  <a:pt x="1329545" y="97759"/>
                  <a:pt x="1329545" y="283564"/>
                </a:cubicBezTo>
                <a:cubicBezTo>
                  <a:pt x="1329545" y="283564"/>
                  <a:pt x="1329545" y="283564"/>
                  <a:pt x="1343592" y="295392"/>
                </a:cubicBezTo>
                <a:cubicBezTo>
                  <a:pt x="1343592" y="295392"/>
                  <a:pt x="1343592" y="295392"/>
                  <a:pt x="1334462" y="304066"/>
                </a:cubicBezTo>
                <a:cubicBezTo>
                  <a:pt x="1334462" y="304066"/>
                  <a:pt x="1334462" y="304066"/>
                  <a:pt x="1344294" y="295392"/>
                </a:cubicBezTo>
                <a:cubicBezTo>
                  <a:pt x="1344294" y="295392"/>
                  <a:pt x="1344294" y="295392"/>
                  <a:pt x="1665970" y="570600"/>
                </a:cubicBezTo>
                <a:cubicBezTo>
                  <a:pt x="1665970" y="570600"/>
                  <a:pt x="1665970" y="570600"/>
                  <a:pt x="1665970" y="589526"/>
                </a:cubicBezTo>
                <a:cubicBezTo>
                  <a:pt x="1665970" y="589526"/>
                  <a:pt x="1665970" y="589526"/>
                  <a:pt x="1654030" y="599777"/>
                </a:cubicBezTo>
                <a:cubicBezTo>
                  <a:pt x="1654030" y="599777"/>
                  <a:pt x="1654030" y="599777"/>
                  <a:pt x="1654030" y="587160"/>
                </a:cubicBezTo>
                <a:cubicBezTo>
                  <a:pt x="1654030" y="587160"/>
                  <a:pt x="1654030" y="587160"/>
                  <a:pt x="1332355" y="867888"/>
                </a:cubicBezTo>
                <a:cubicBezTo>
                  <a:pt x="1332355" y="867888"/>
                  <a:pt x="1332355" y="867888"/>
                  <a:pt x="1332355" y="1214067"/>
                </a:cubicBezTo>
                <a:cubicBezTo>
                  <a:pt x="1332355" y="1214067"/>
                  <a:pt x="1332355" y="1214067"/>
                  <a:pt x="1654030" y="933339"/>
                </a:cubicBezTo>
                <a:cubicBezTo>
                  <a:pt x="1654030" y="933339"/>
                  <a:pt x="1654030" y="933339"/>
                  <a:pt x="1654030" y="600566"/>
                </a:cubicBezTo>
                <a:cubicBezTo>
                  <a:pt x="1654030" y="600566"/>
                  <a:pt x="1654030" y="600566"/>
                  <a:pt x="1665970" y="590314"/>
                </a:cubicBezTo>
                <a:cubicBezTo>
                  <a:pt x="1665970" y="590314"/>
                  <a:pt x="1665970" y="590314"/>
                  <a:pt x="1665970" y="938859"/>
                </a:cubicBezTo>
                <a:cubicBezTo>
                  <a:pt x="1665970" y="938859"/>
                  <a:pt x="1665970" y="938859"/>
                  <a:pt x="1998180" y="1221952"/>
                </a:cubicBezTo>
                <a:cubicBezTo>
                  <a:pt x="1998180" y="1221952"/>
                  <a:pt x="1998180" y="1221952"/>
                  <a:pt x="1998180" y="1591788"/>
                </a:cubicBezTo>
                <a:cubicBezTo>
                  <a:pt x="1998180" y="1591788"/>
                  <a:pt x="1998180" y="1591788"/>
                  <a:pt x="1680718" y="1867785"/>
                </a:cubicBezTo>
                <a:cubicBezTo>
                  <a:pt x="1680718" y="1867785"/>
                  <a:pt x="1680718" y="1867785"/>
                  <a:pt x="1680718" y="1851225"/>
                </a:cubicBezTo>
                <a:lnTo>
                  <a:pt x="1986942" y="1585480"/>
                </a:lnTo>
                <a:cubicBezTo>
                  <a:pt x="1986942" y="1585480"/>
                  <a:pt x="1986942" y="1585480"/>
                  <a:pt x="1986942" y="1238512"/>
                </a:cubicBezTo>
                <a:cubicBezTo>
                  <a:pt x="1986942" y="1238512"/>
                  <a:pt x="1986942" y="1238512"/>
                  <a:pt x="1680718" y="1505046"/>
                </a:cubicBezTo>
                <a:cubicBezTo>
                  <a:pt x="1680718" y="1505046"/>
                  <a:pt x="1680718" y="1505046"/>
                  <a:pt x="1680718" y="1488487"/>
                </a:cubicBezTo>
                <a:cubicBezTo>
                  <a:pt x="1680718" y="1488487"/>
                  <a:pt x="1680718" y="1488487"/>
                  <a:pt x="1982728" y="1225107"/>
                </a:cubicBezTo>
                <a:cubicBezTo>
                  <a:pt x="1982728" y="1225107"/>
                  <a:pt x="1982728" y="1225107"/>
                  <a:pt x="1657541" y="947533"/>
                </a:cubicBezTo>
                <a:cubicBezTo>
                  <a:pt x="1657541" y="947533"/>
                  <a:pt x="1657541" y="947533"/>
                  <a:pt x="1333056" y="1230627"/>
                </a:cubicBezTo>
                <a:cubicBezTo>
                  <a:pt x="1333056" y="1230627"/>
                  <a:pt x="1333056" y="1230627"/>
                  <a:pt x="1658244" y="1508201"/>
                </a:cubicBezTo>
                <a:cubicBezTo>
                  <a:pt x="1658244" y="1508201"/>
                  <a:pt x="1658244" y="1508201"/>
                  <a:pt x="1680017" y="1489275"/>
                </a:cubicBezTo>
                <a:cubicBezTo>
                  <a:pt x="1680017" y="1489275"/>
                  <a:pt x="1680017" y="1489275"/>
                  <a:pt x="1680017" y="1505835"/>
                </a:cubicBezTo>
                <a:cubicBezTo>
                  <a:pt x="1680017" y="1505835"/>
                  <a:pt x="1680017" y="1505835"/>
                  <a:pt x="1664565" y="1519240"/>
                </a:cubicBezTo>
                <a:cubicBezTo>
                  <a:pt x="1664565" y="1519240"/>
                  <a:pt x="1664565" y="1519240"/>
                  <a:pt x="1664565" y="1865419"/>
                </a:cubicBezTo>
                <a:cubicBezTo>
                  <a:pt x="1664565" y="1865419"/>
                  <a:pt x="1664565" y="1865419"/>
                  <a:pt x="1680017" y="1852014"/>
                </a:cubicBezTo>
                <a:cubicBezTo>
                  <a:pt x="1680017" y="1852014"/>
                  <a:pt x="1680017" y="1852014"/>
                  <a:pt x="1680017" y="1868573"/>
                </a:cubicBezTo>
                <a:cubicBezTo>
                  <a:pt x="1680017" y="1868573"/>
                  <a:pt x="1680017" y="1868573"/>
                  <a:pt x="1665970" y="1881190"/>
                </a:cubicBezTo>
                <a:cubicBezTo>
                  <a:pt x="1665970" y="1881190"/>
                  <a:pt x="1665970" y="1881190"/>
                  <a:pt x="1665970" y="2058617"/>
                </a:cubicBezTo>
                <a:cubicBezTo>
                  <a:pt x="1665970" y="2058617"/>
                  <a:pt x="1665970" y="2058617"/>
                  <a:pt x="1654030" y="2060194"/>
                </a:cubicBezTo>
                <a:cubicBezTo>
                  <a:pt x="1654030" y="2060194"/>
                  <a:pt x="1654030" y="2060194"/>
                  <a:pt x="1654030" y="1885922"/>
                </a:cubicBezTo>
                <a:cubicBezTo>
                  <a:pt x="1654030" y="1885922"/>
                  <a:pt x="1654030" y="1885922"/>
                  <a:pt x="1484061" y="2034172"/>
                </a:cubicBezTo>
                <a:cubicBezTo>
                  <a:pt x="1484061" y="2034172"/>
                  <a:pt x="1484061" y="2034172"/>
                  <a:pt x="1477038" y="2023920"/>
                </a:cubicBezTo>
                <a:cubicBezTo>
                  <a:pt x="1477038" y="2023920"/>
                  <a:pt x="1477038" y="2023920"/>
                  <a:pt x="1484061" y="2034960"/>
                </a:cubicBezTo>
                <a:cubicBezTo>
                  <a:pt x="1484061" y="2034960"/>
                  <a:pt x="1484061" y="2034960"/>
                  <a:pt x="1332355" y="2166650"/>
                </a:cubicBezTo>
                <a:cubicBezTo>
                  <a:pt x="1332355" y="2166650"/>
                  <a:pt x="1332355" y="2166650"/>
                  <a:pt x="1332355" y="2513617"/>
                </a:cubicBezTo>
                <a:cubicBezTo>
                  <a:pt x="1332355" y="2513617"/>
                  <a:pt x="1332355" y="2513617"/>
                  <a:pt x="1654030" y="2232889"/>
                </a:cubicBezTo>
                <a:cubicBezTo>
                  <a:pt x="1654030" y="2232889"/>
                  <a:pt x="1654030" y="2232889"/>
                  <a:pt x="1654030" y="2060983"/>
                </a:cubicBezTo>
                <a:cubicBezTo>
                  <a:pt x="1654030" y="2060983"/>
                  <a:pt x="1654030" y="2060983"/>
                  <a:pt x="1665970" y="2059405"/>
                </a:cubicBezTo>
                <a:cubicBezTo>
                  <a:pt x="1665970" y="2059405"/>
                  <a:pt x="1665970" y="2059405"/>
                  <a:pt x="1665970" y="2238409"/>
                </a:cubicBezTo>
                <a:cubicBezTo>
                  <a:pt x="1665970" y="2238409"/>
                  <a:pt x="1665970" y="2238409"/>
                  <a:pt x="1881590" y="2422144"/>
                </a:cubicBezTo>
                <a:cubicBezTo>
                  <a:pt x="1881590" y="2422144"/>
                  <a:pt x="1881590" y="2422144"/>
                  <a:pt x="1869650" y="2428452"/>
                </a:cubicBezTo>
                <a:cubicBezTo>
                  <a:pt x="1869650" y="2428452"/>
                  <a:pt x="1869650" y="2428452"/>
                  <a:pt x="1657541" y="2247872"/>
                </a:cubicBezTo>
                <a:cubicBezTo>
                  <a:pt x="1657541" y="2247872"/>
                  <a:pt x="1657541" y="2247872"/>
                  <a:pt x="1333056" y="2530177"/>
                </a:cubicBezTo>
                <a:cubicBezTo>
                  <a:pt x="1333056" y="2530177"/>
                  <a:pt x="1333056" y="2530177"/>
                  <a:pt x="1658244" y="2807751"/>
                </a:cubicBezTo>
                <a:cubicBezTo>
                  <a:pt x="1658244" y="2807751"/>
                  <a:pt x="1658244" y="2807751"/>
                  <a:pt x="1982728" y="2525446"/>
                </a:cubicBezTo>
                <a:cubicBezTo>
                  <a:pt x="1982728" y="2525446"/>
                  <a:pt x="1982728" y="2525446"/>
                  <a:pt x="1870353" y="2429241"/>
                </a:cubicBezTo>
                <a:cubicBezTo>
                  <a:pt x="1870353" y="2429241"/>
                  <a:pt x="1870353" y="2429241"/>
                  <a:pt x="1882293" y="2422933"/>
                </a:cubicBezTo>
                <a:cubicBezTo>
                  <a:pt x="1882293" y="2422933"/>
                  <a:pt x="1882293" y="2422933"/>
                  <a:pt x="1998180" y="2522291"/>
                </a:cubicBezTo>
                <a:cubicBezTo>
                  <a:pt x="1998180" y="2522291"/>
                  <a:pt x="1998180" y="2522291"/>
                  <a:pt x="1998180" y="2773054"/>
                </a:cubicBezTo>
                <a:cubicBezTo>
                  <a:pt x="1998180" y="2773054"/>
                  <a:pt x="1998180" y="2773054"/>
                  <a:pt x="1986942" y="2778574"/>
                </a:cubicBezTo>
                <a:cubicBezTo>
                  <a:pt x="1986942" y="2778574"/>
                  <a:pt x="1986942" y="2778574"/>
                  <a:pt x="1986942" y="2538851"/>
                </a:cubicBezTo>
                <a:cubicBezTo>
                  <a:pt x="1986942" y="2538851"/>
                  <a:pt x="1986942" y="2538851"/>
                  <a:pt x="1664565" y="2819579"/>
                </a:cubicBezTo>
                <a:cubicBezTo>
                  <a:pt x="1664565" y="2819579"/>
                  <a:pt x="1664565" y="2819579"/>
                  <a:pt x="1664565" y="3165758"/>
                </a:cubicBezTo>
                <a:cubicBezTo>
                  <a:pt x="1664565" y="3165758"/>
                  <a:pt x="1664565" y="3165758"/>
                  <a:pt x="1986942" y="2885030"/>
                </a:cubicBezTo>
                <a:cubicBezTo>
                  <a:pt x="1986942" y="2885030"/>
                  <a:pt x="1986942" y="2885030"/>
                  <a:pt x="1986942" y="2779363"/>
                </a:cubicBezTo>
                <a:cubicBezTo>
                  <a:pt x="1986942" y="2779363"/>
                  <a:pt x="1986942" y="2779363"/>
                  <a:pt x="1998180" y="2773843"/>
                </a:cubicBezTo>
                <a:cubicBezTo>
                  <a:pt x="1998180" y="2773843"/>
                  <a:pt x="1998180" y="2773843"/>
                  <a:pt x="1998180" y="2891339"/>
                </a:cubicBezTo>
                <a:cubicBezTo>
                  <a:pt x="1998180" y="2891339"/>
                  <a:pt x="1998180" y="2891339"/>
                  <a:pt x="1658946" y="3187049"/>
                </a:cubicBezTo>
                <a:cubicBezTo>
                  <a:pt x="1658946" y="3187049"/>
                  <a:pt x="1658946" y="3187049"/>
                  <a:pt x="1321116" y="2899224"/>
                </a:cubicBezTo>
                <a:cubicBezTo>
                  <a:pt x="1321116" y="2899224"/>
                  <a:pt x="1321116" y="2899224"/>
                  <a:pt x="1240347" y="2969406"/>
                </a:cubicBezTo>
                <a:cubicBezTo>
                  <a:pt x="1240347" y="2969406"/>
                  <a:pt x="1240347" y="2969406"/>
                  <a:pt x="997334" y="3180741"/>
                </a:cubicBezTo>
                <a:cubicBezTo>
                  <a:pt x="997334" y="3180741"/>
                  <a:pt x="997334" y="3180741"/>
                  <a:pt x="997334" y="3519034"/>
                </a:cubicBezTo>
                <a:cubicBezTo>
                  <a:pt x="997334" y="3519034"/>
                  <a:pt x="997334" y="3519034"/>
                  <a:pt x="985394" y="3519034"/>
                </a:cubicBezTo>
                <a:cubicBezTo>
                  <a:pt x="985394" y="3519034"/>
                  <a:pt x="985394" y="3519034"/>
                  <a:pt x="985394" y="3500109"/>
                </a:cubicBezTo>
                <a:cubicBezTo>
                  <a:pt x="985394" y="3500109"/>
                  <a:pt x="985394" y="3500109"/>
                  <a:pt x="985394" y="3186261"/>
                </a:cubicBezTo>
                <a:cubicBezTo>
                  <a:pt x="985394" y="3186261"/>
                  <a:pt x="985394" y="3186261"/>
                  <a:pt x="663017" y="3466989"/>
                </a:cubicBezTo>
                <a:cubicBezTo>
                  <a:pt x="663017" y="3466989"/>
                  <a:pt x="663017" y="3466989"/>
                  <a:pt x="663017" y="3495377"/>
                </a:cubicBezTo>
                <a:cubicBezTo>
                  <a:pt x="663017" y="3495377"/>
                  <a:pt x="663017" y="3495377"/>
                  <a:pt x="663017" y="3812379"/>
                </a:cubicBezTo>
                <a:cubicBezTo>
                  <a:pt x="663017" y="3812379"/>
                  <a:pt x="663017" y="3812379"/>
                  <a:pt x="985394" y="3532439"/>
                </a:cubicBezTo>
                <a:cubicBezTo>
                  <a:pt x="985394" y="3532439"/>
                  <a:pt x="985394" y="3532439"/>
                  <a:pt x="985394" y="3519822"/>
                </a:cubicBezTo>
                <a:cubicBezTo>
                  <a:pt x="985394" y="3519822"/>
                  <a:pt x="985394" y="3519822"/>
                  <a:pt x="997334" y="3519822"/>
                </a:cubicBezTo>
                <a:cubicBezTo>
                  <a:pt x="997334" y="3519822"/>
                  <a:pt x="997334" y="3519822"/>
                  <a:pt x="997334" y="3531651"/>
                </a:cubicBezTo>
                <a:cubicBezTo>
                  <a:pt x="997334" y="3531651"/>
                  <a:pt x="997334" y="3531651"/>
                  <a:pt x="1011381" y="3543479"/>
                </a:cubicBezTo>
                <a:cubicBezTo>
                  <a:pt x="1011381" y="3543479"/>
                  <a:pt x="1011381" y="3543479"/>
                  <a:pt x="1002251" y="3552154"/>
                </a:cubicBezTo>
                <a:cubicBezTo>
                  <a:pt x="1002251" y="3552154"/>
                  <a:pt x="1002251" y="3552154"/>
                  <a:pt x="1012084" y="3544268"/>
                </a:cubicBezTo>
                <a:cubicBezTo>
                  <a:pt x="1012084" y="3544268"/>
                  <a:pt x="1012084" y="3544268"/>
                  <a:pt x="1333759" y="3818688"/>
                </a:cubicBezTo>
                <a:cubicBezTo>
                  <a:pt x="1333759" y="3818688"/>
                  <a:pt x="1333759" y="3818688"/>
                  <a:pt x="1333759" y="3838402"/>
                </a:cubicBezTo>
                <a:cubicBezTo>
                  <a:pt x="1333759" y="3838402"/>
                  <a:pt x="1333759" y="3838402"/>
                  <a:pt x="1321819" y="3848653"/>
                </a:cubicBezTo>
                <a:cubicBezTo>
                  <a:pt x="1321819" y="3848653"/>
                  <a:pt x="1321819" y="3848653"/>
                  <a:pt x="1321819" y="3835248"/>
                </a:cubicBezTo>
                <a:cubicBezTo>
                  <a:pt x="1321819" y="3835248"/>
                  <a:pt x="1321819" y="3835248"/>
                  <a:pt x="999441" y="4115975"/>
                </a:cubicBezTo>
                <a:cubicBezTo>
                  <a:pt x="999441" y="4115975"/>
                  <a:pt x="999441" y="4115975"/>
                  <a:pt x="999441" y="4462154"/>
                </a:cubicBezTo>
                <a:cubicBezTo>
                  <a:pt x="999441" y="4462154"/>
                  <a:pt x="999441" y="4462154"/>
                  <a:pt x="1321819" y="4182215"/>
                </a:cubicBezTo>
                <a:cubicBezTo>
                  <a:pt x="1321819" y="4182215"/>
                  <a:pt x="1321819" y="4182215"/>
                  <a:pt x="1321819" y="3849441"/>
                </a:cubicBezTo>
                <a:cubicBezTo>
                  <a:pt x="1321819" y="3849441"/>
                  <a:pt x="1321819" y="3849441"/>
                  <a:pt x="1333759" y="3839190"/>
                </a:cubicBezTo>
                <a:cubicBezTo>
                  <a:pt x="1333759" y="3839190"/>
                  <a:pt x="1333759" y="3839190"/>
                  <a:pt x="1333759" y="4186946"/>
                </a:cubicBezTo>
                <a:cubicBezTo>
                  <a:pt x="1333759" y="4186946"/>
                  <a:pt x="1333759" y="4186946"/>
                  <a:pt x="1665970" y="4470828"/>
                </a:cubicBezTo>
                <a:cubicBezTo>
                  <a:pt x="1665970" y="4470828"/>
                  <a:pt x="1665970" y="4470828"/>
                  <a:pt x="1665970" y="4839875"/>
                </a:cubicBezTo>
                <a:cubicBezTo>
                  <a:pt x="1665970" y="4839875"/>
                  <a:pt x="1665970" y="4839875"/>
                  <a:pt x="1348509" y="5116661"/>
                </a:cubicBezTo>
                <a:cubicBezTo>
                  <a:pt x="1348509" y="5116661"/>
                  <a:pt x="1348509" y="5116661"/>
                  <a:pt x="1348509" y="5100101"/>
                </a:cubicBezTo>
                <a:cubicBezTo>
                  <a:pt x="1348509" y="5100101"/>
                  <a:pt x="1348509" y="5100101"/>
                  <a:pt x="1654030" y="4833567"/>
                </a:cubicBezTo>
                <a:cubicBezTo>
                  <a:pt x="1654030" y="4833567"/>
                  <a:pt x="1654030" y="4833567"/>
                  <a:pt x="1654030" y="4487388"/>
                </a:cubicBezTo>
                <a:cubicBezTo>
                  <a:pt x="1654030" y="4487388"/>
                  <a:pt x="1654030" y="4487388"/>
                  <a:pt x="1348509" y="4753134"/>
                </a:cubicBezTo>
                <a:cubicBezTo>
                  <a:pt x="1348509" y="4753134"/>
                  <a:pt x="1348509" y="4753134"/>
                  <a:pt x="1348509" y="4737362"/>
                </a:cubicBezTo>
                <a:cubicBezTo>
                  <a:pt x="1348509" y="4737362"/>
                  <a:pt x="1348509" y="4737362"/>
                  <a:pt x="1650518" y="4473983"/>
                </a:cubicBezTo>
                <a:cubicBezTo>
                  <a:pt x="1650518" y="4473983"/>
                  <a:pt x="1650518" y="4473983"/>
                  <a:pt x="1325331" y="4196409"/>
                </a:cubicBezTo>
                <a:cubicBezTo>
                  <a:pt x="1325331" y="4196409"/>
                  <a:pt x="1325331" y="4196409"/>
                  <a:pt x="1000847" y="4478714"/>
                </a:cubicBezTo>
                <a:cubicBezTo>
                  <a:pt x="1000847" y="4478714"/>
                  <a:pt x="1000847" y="4478714"/>
                  <a:pt x="1326033" y="4756288"/>
                </a:cubicBezTo>
                <a:cubicBezTo>
                  <a:pt x="1326033" y="4756288"/>
                  <a:pt x="1326033" y="4756288"/>
                  <a:pt x="1347806" y="4737362"/>
                </a:cubicBezTo>
                <a:cubicBezTo>
                  <a:pt x="1347806" y="4737362"/>
                  <a:pt x="1347806" y="4737362"/>
                  <a:pt x="1347806" y="4753922"/>
                </a:cubicBezTo>
                <a:cubicBezTo>
                  <a:pt x="1347806" y="4753922"/>
                  <a:pt x="1347806" y="4753922"/>
                  <a:pt x="1331652" y="4768116"/>
                </a:cubicBezTo>
                <a:cubicBezTo>
                  <a:pt x="1331652" y="4768116"/>
                  <a:pt x="1331652" y="4768116"/>
                  <a:pt x="1331652" y="5114295"/>
                </a:cubicBezTo>
                <a:cubicBezTo>
                  <a:pt x="1331652" y="5114295"/>
                  <a:pt x="1331652" y="5114295"/>
                  <a:pt x="1347806" y="5100101"/>
                </a:cubicBezTo>
                <a:cubicBezTo>
                  <a:pt x="1347806" y="5100101"/>
                  <a:pt x="1347806" y="5100101"/>
                  <a:pt x="1347806" y="5116661"/>
                </a:cubicBezTo>
                <a:cubicBezTo>
                  <a:pt x="1347806" y="5116661"/>
                  <a:pt x="1347806" y="5116661"/>
                  <a:pt x="1333759" y="5129278"/>
                </a:cubicBezTo>
                <a:cubicBezTo>
                  <a:pt x="1333759" y="5129278"/>
                  <a:pt x="1333759" y="5129278"/>
                  <a:pt x="1333759" y="5306704"/>
                </a:cubicBezTo>
                <a:cubicBezTo>
                  <a:pt x="1333759" y="5306704"/>
                  <a:pt x="1333759" y="5306704"/>
                  <a:pt x="1321819" y="5309070"/>
                </a:cubicBezTo>
                <a:cubicBezTo>
                  <a:pt x="1321819" y="5309070"/>
                  <a:pt x="1321819" y="5309070"/>
                  <a:pt x="1321819" y="5134798"/>
                </a:cubicBezTo>
                <a:cubicBezTo>
                  <a:pt x="1321819" y="5134798"/>
                  <a:pt x="1321819" y="5134798"/>
                  <a:pt x="1151851" y="5283047"/>
                </a:cubicBezTo>
                <a:cubicBezTo>
                  <a:pt x="1151851" y="5283047"/>
                  <a:pt x="1151851" y="5283047"/>
                  <a:pt x="1144827" y="5272008"/>
                </a:cubicBezTo>
                <a:cubicBezTo>
                  <a:pt x="1144827" y="5272008"/>
                  <a:pt x="1144827" y="5272008"/>
                  <a:pt x="1314093" y="5125335"/>
                </a:cubicBezTo>
                <a:cubicBezTo>
                  <a:pt x="1314093" y="5125335"/>
                  <a:pt x="1314093" y="5125335"/>
                  <a:pt x="988907" y="4847761"/>
                </a:cubicBezTo>
                <a:cubicBezTo>
                  <a:pt x="988907" y="4847761"/>
                  <a:pt x="988907" y="4847761"/>
                  <a:pt x="913053" y="4913212"/>
                </a:cubicBezTo>
                <a:cubicBezTo>
                  <a:pt x="913053" y="4913212"/>
                  <a:pt x="913053" y="4913212"/>
                  <a:pt x="668636" y="5126124"/>
                </a:cubicBezTo>
                <a:cubicBezTo>
                  <a:pt x="668636" y="5126124"/>
                  <a:pt x="668636" y="5126124"/>
                  <a:pt x="993823" y="5403697"/>
                </a:cubicBezTo>
                <a:cubicBezTo>
                  <a:pt x="993823" y="5403697"/>
                  <a:pt x="993823" y="5403697"/>
                  <a:pt x="1144827" y="5272796"/>
                </a:cubicBezTo>
                <a:cubicBezTo>
                  <a:pt x="1144827" y="5272796"/>
                  <a:pt x="1144827" y="5272796"/>
                  <a:pt x="1151149" y="5283047"/>
                </a:cubicBezTo>
                <a:cubicBezTo>
                  <a:pt x="1151149" y="5283047"/>
                  <a:pt x="1151149" y="5283047"/>
                  <a:pt x="999441" y="5415526"/>
                </a:cubicBezTo>
                <a:cubicBezTo>
                  <a:pt x="999441" y="5415526"/>
                  <a:pt x="999441" y="5415526"/>
                  <a:pt x="999441" y="5761705"/>
                </a:cubicBezTo>
                <a:cubicBezTo>
                  <a:pt x="999441" y="5761705"/>
                  <a:pt x="999441" y="5761705"/>
                  <a:pt x="1321819" y="5480976"/>
                </a:cubicBezTo>
                <a:cubicBezTo>
                  <a:pt x="1321819" y="5480976"/>
                  <a:pt x="1321819" y="5480976"/>
                  <a:pt x="1321819" y="5309858"/>
                </a:cubicBezTo>
                <a:cubicBezTo>
                  <a:pt x="1321819" y="5309858"/>
                  <a:pt x="1321819" y="5309858"/>
                  <a:pt x="1333759" y="5307493"/>
                </a:cubicBezTo>
                <a:cubicBezTo>
                  <a:pt x="1333759" y="5307493"/>
                  <a:pt x="1333759" y="5307493"/>
                  <a:pt x="1333759" y="5487285"/>
                </a:cubicBezTo>
                <a:cubicBezTo>
                  <a:pt x="1333759" y="5487285"/>
                  <a:pt x="1333759" y="5487285"/>
                  <a:pt x="1549380" y="5671020"/>
                </a:cubicBezTo>
                <a:cubicBezTo>
                  <a:pt x="1549380" y="5671020"/>
                  <a:pt x="1549380" y="5671020"/>
                  <a:pt x="1665970" y="5770379"/>
                </a:cubicBezTo>
                <a:cubicBezTo>
                  <a:pt x="1665970" y="5770379"/>
                  <a:pt x="1665970" y="5770379"/>
                  <a:pt x="1665970" y="6021141"/>
                </a:cubicBezTo>
                <a:cubicBezTo>
                  <a:pt x="1665970" y="6021141"/>
                  <a:pt x="1665970" y="6021141"/>
                  <a:pt x="1654030" y="6026661"/>
                </a:cubicBezTo>
                <a:cubicBezTo>
                  <a:pt x="1654030" y="6026661"/>
                  <a:pt x="1654030" y="6026661"/>
                  <a:pt x="1654030" y="5786939"/>
                </a:cubicBezTo>
                <a:cubicBezTo>
                  <a:pt x="1654030" y="5786939"/>
                  <a:pt x="1654030" y="5786939"/>
                  <a:pt x="1331652" y="6067667"/>
                </a:cubicBezTo>
                <a:cubicBezTo>
                  <a:pt x="1331652" y="6067667"/>
                  <a:pt x="1331652" y="6067667"/>
                  <a:pt x="1331652" y="6413845"/>
                </a:cubicBezTo>
                <a:cubicBezTo>
                  <a:pt x="1331652" y="6413845"/>
                  <a:pt x="1331652" y="6413845"/>
                  <a:pt x="1654030" y="6133906"/>
                </a:cubicBezTo>
                <a:cubicBezTo>
                  <a:pt x="1654030" y="6133906"/>
                  <a:pt x="1654030" y="6133906"/>
                  <a:pt x="1654030" y="6027450"/>
                </a:cubicBezTo>
                <a:cubicBezTo>
                  <a:pt x="1654030" y="6027450"/>
                  <a:pt x="1654030" y="6027450"/>
                  <a:pt x="1665970" y="6021930"/>
                </a:cubicBezTo>
                <a:cubicBezTo>
                  <a:pt x="1665970" y="6021930"/>
                  <a:pt x="1665970" y="6021930"/>
                  <a:pt x="1665970" y="6140214"/>
                </a:cubicBezTo>
                <a:cubicBezTo>
                  <a:pt x="1665970" y="6140214"/>
                  <a:pt x="1665970" y="6140214"/>
                  <a:pt x="1326033" y="6435925"/>
                </a:cubicBezTo>
                <a:cubicBezTo>
                  <a:pt x="1326033" y="6435925"/>
                  <a:pt x="1326033" y="6435925"/>
                  <a:pt x="988907" y="6147311"/>
                </a:cubicBezTo>
                <a:cubicBezTo>
                  <a:pt x="988907" y="6147311"/>
                  <a:pt x="988907" y="6147311"/>
                  <a:pt x="908136" y="6217493"/>
                </a:cubicBezTo>
                <a:cubicBezTo>
                  <a:pt x="908136" y="6217493"/>
                  <a:pt x="908136" y="6217493"/>
                  <a:pt x="901815" y="6206454"/>
                </a:cubicBezTo>
                <a:cubicBezTo>
                  <a:pt x="901815" y="6206454"/>
                  <a:pt x="901815" y="6206454"/>
                  <a:pt x="907434" y="6218282"/>
                </a:cubicBezTo>
                <a:cubicBezTo>
                  <a:pt x="907434" y="6218282"/>
                  <a:pt x="907434" y="6218282"/>
                  <a:pt x="665124" y="6429617"/>
                </a:cubicBezTo>
                <a:cubicBezTo>
                  <a:pt x="665124" y="6429617"/>
                  <a:pt x="665124" y="6429617"/>
                  <a:pt x="665124" y="6784470"/>
                </a:cubicBezTo>
                <a:cubicBezTo>
                  <a:pt x="665124" y="6784470"/>
                  <a:pt x="665124" y="6784470"/>
                  <a:pt x="722014" y="6833040"/>
                </a:cubicBezTo>
                <a:lnTo>
                  <a:pt x="751249" y="6858000"/>
                </a:lnTo>
                <a:lnTo>
                  <a:pt x="5305156" y="6858000"/>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8" name="Rectangle 7">
            <a:extLst>
              <a:ext uri="{FF2B5EF4-FFF2-40B4-BE49-F238E27FC236}">
                <a16:creationId xmlns:a16="http://schemas.microsoft.com/office/drawing/2014/main" id="{0F05E3D2-1467-BBD4-EE19-55F1FF901071}"/>
              </a:ext>
            </a:extLst>
          </p:cNvPr>
          <p:cNvSpPr/>
          <p:nvPr userDrawn="1"/>
        </p:nvSpPr>
        <p:spPr>
          <a:xfrm>
            <a:off x="7170057" y="0"/>
            <a:ext cx="50219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en-US"/>
              <a:t>30/05/2024</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 contenu</a:t>
            </a:r>
          </a:p>
          <a:p>
            <a:endParaRPr lang="fr-FR" sz="1200" dirty="0">
              <a:solidFill>
                <a:schemeClr val="bg1">
                  <a:lumMod val="50000"/>
                </a:schemeClr>
              </a:solidFill>
            </a:endParaRP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a:xfrm>
            <a:off x="5480916" y="1381125"/>
            <a:ext cx="5979247" cy="45323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0">
            <a:extLst>
              <a:ext uri="{FF2B5EF4-FFF2-40B4-BE49-F238E27FC236}">
                <a16:creationId xmlns:a16="http://schemas.microsoft.com/office/drawing/2014/main" id="{E8A77A76-28CB-5629-14F2-37B56A986D79}"/>
              </a:ext>
            </a:extLst>
          </p:cNvPr>
          <p:cNvSpPr>
            <a:spLocks noGrp="1"/>
          </p:cNvSpPr>
          <p:nvPr>
            <p:ph type="title"/>
          </p:nvPr>
        </p:nvSpPr>
        <p:spPr>
          <a:xfrm>
            <a:off x="5483721" y="314036"/>
            <a:ext cx="5976441" cy="871827"/>
          </a:xfrm>
        </p:spPr>
        <p:txBody>
          <a:bodyPr/>
          <a:lstStyle>
            <a:lvl1pPr>
              <a:defRPr>
                <a:solidFill>
                  <a:schemeClr val="tx2"/>
                </a:solidFill>
              </a:defRPr>
            </a:lvl1pPr>
          </a:lstStyle>
          <a:p>
            <a:r>
              <a:rPr lang="fr-FR"/>
              <a:t>Modifiez le style du titre</a:t>
            </a:r>
            <a:endParaRPr lang="fr-FR" dirty="0"/>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R. Düll, TSVV-3, 30 May 2024, Leuven</a:t>
            </a:r>
            <a:endParaRPr lang="fr-FR"/>
          </a:p>
        </p:txBody>
      </p:sp>
    </p:spTree>
    <p:extLst>
      <p:ext uri="{BB962C8B-B14F-4D97-AF65-F5344CB8AC3E}">
        <p14:creationId xmlns:p14="http://schemas.microsoft.com/office/powerpoint/2010/main" val="132905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uel haut + contenu">
    <p:spTree>
      <p:nvGrpSpPr>
        <p:cNvPr id="1" name=""/>
        <p:cNvGrpSpPr/>
        <p:nvPr/>
      </p:nvGrpSpPr>
      <p:grpSpPr>
        <a:xfrm>
          <a:off x="0" y="0"/>
          <a:ext cx="0" cy="0"/>
          <a:chOff x="0" y="0"/>
          <a:chExt cx="0" cy="0"/>
        </a:xfrm>
      </p:grpSpPr>
      <p:sp>
        <p:nvSpPr>
          <p:cNvPr id="14" name="Espace réservé pour une image  28">
            <a:extLst>
              <a:ext uri="{FF2B5EF4-FFF2-40B4-BE49-F238E27FC236}">
                <a16:creationId xmlns:a16="http://schemas.microsoft.com/office/drawing/2014/main" id="{DCB96DEF-5249-666B-576F-70AC92D06638}"/>
              </a:ext>
            </a:extLst>
          </p:cNvPr>
          <p:cNvSpPr>
            <a:spLocks noGrp="1"/>
          </p:cNvSpPr>
          <p:nvPr>
            <p:ph type="pic" sz="quarter" idx="13" hasCustomPrompt="1"/>
          </p:nvPr>
        </p:nvSpPr>
        <p:spPr>
          <a:xfrm flipH="1">
            <a:off x="-35541" y="-27742"/>
            <a:ext cx="12125939" cy="2408374"/>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 name="connsiteX0" fmla="*/ 738225 w 42118086"/>
              <a:gd name="connsiteY0" fmla="*/ 6911396 h 6975464"/>
              <a:gd name="connsiteX1" fmla="*/ 814828 w 42118086"/>
              <a:gd name="connsiteY1" fmla="*/ 6969750 h 6975464"/>
              <a:gd name="connsiteX2" fmla="*/ 822329 w 42118086"/>
              <a:gd name="connsiteY2" fmla="*/ 6975464 h 6975464"/>
              <a:gd name="connsiteX3" fmla="*/ 655724 w 42118086"/>
              <a:gd name="connsiteY3" fmla="*/ 6975464 h 6975464"/>
              <a:gd name="connsiteX4" fmla="*/ 656989 w 42118086"/>
              <a:gd name="connsiteY4" fmla="*/ 6974481 h 6975464"/>
              <a:gd name="connsiteX5" fmla="*/ 738225 w 42118086"/>
              <a:gd name="connsiteY5" fmla="*/ 6911396 h 6975464"/>
              <a:gd name="connsiteX6" fmla="*/ 733493 w 42118086"/>
              <a:gd name="connsiteY6" fmla="*/ 6551812 h 6975464"/>
              <a:gd name="connsiteX7" fmla="*/ 733493 w 42118086"/>
              <a:gd name="connsiteY7" fmla="*/ 6897991 h 6975464"/>
              <a:gd name="connsiteX8" fmla="*/ 639637 w 42118086"/>
              <a:gd name="connsiteY8" fmla="*/ 6970539 h 6975464"/>
              <a:gd name="connsiteX9" fmla="*/ 656989 w 42118086"/>
              <a:gd name="connsiteY9" fmla="*/ 6974481 h 6975464"/>
              <a:gd name="connsiteX10" fmla="*/ 638848 w 42118086"/>
              <a:gd name="connsiteY10" fmla="*/ 6971327 h 6975464"/>
              <a:gd name="connsiteX11" fmla="*/ 633515 w 42118086"/>
              <a:gd name="connsiteY11" fmla="*/ 6975464 h 6975464"/>
              <a:gd name="connsiteX12" fmla="*/ 371479 w 42118086"/>
              <a:gd name="connsiteY12" fmla="*/ 6975464 h 6975464"/>
              <a:gd name="connsiteX13" fmla="*/ 371479 w 42118086"/>
              <a:gd name="connsiteY13" fmla="*/ 6917056 h 6975464"/>
              <a:gd name="connsiteX14" fmla="*/ 371479 w 42118086"/>
              <a:gd name="connsiteY14" fmla="*/ 6832540 h 6975464"/>
              <a:gd name="connsiteX15" fmla="*/ 733493 w 42118086"/>
              <a:gd name="connsiteY15" fmla="*/ 6551812 h 6975464"/>
              <a:gd name="connsiteX16" fmla="*/ 1106548 w 42118086"/>
              <a:gd name="connsiteY16" fmla="*/ 5904403 h 6975464"/>
              <a:gd name="connsiteX17" fmla="*/ 1106548 w 42118086"/>
              <a:gd name="connsiteY17" fmla="*/ 6251370 h 6975464"/>
              <a:gd name="connsiteX18" fmla="*/ 1012693 w 42118086"/>
              <a:gd name="connsiteY18" fmla="*/ 6323918 h 6975464"/>
              <a:gd name="connsiteX19" fmla="*/ 744534 w 42118086"/>
              <a:gd name="connsiteY19" fmla="*/ 6531309 h 6975464"/>
              <a:gd name="connsiteX20" fmla="*/ 744534 w 42118086"/>
              <a:gd name="connsiteY20" fmla="*/ 6185131 h 6975464"/>
              <a:gd name="connsiteX21" fmla="*/ 873093 w 42118086"/>
              <a:gd name="connsiteY21" fmla="*/ 6085772 h 6975464"/>
              <a:gd name="connsiteX22" fmla="*/ 1106548 w 42118086"/>
              <a:gd name="connsiteY22" fmla="*/ 5904403 h 6975464"/>
              <a:gd name="connsiteX23" fmla="*/ 1739875 w 42118086"/>
              <a:gd name="connsiteY23" fmla="*/ 5788484 h 6975464"/>
              <a:gd name="connsiteX24" fmla="*/ 1726467 w 42118086"/>
              <a:gd name="connsiteY24" fmla="*/ 5794792 h 6975464"/>
              <a:gd name="connsiteX25" fmla="*/ 1739875 w 42118086"/>
              <a:gd name="connsiteY25" fmla="*/ 5788484 h 6975464"/>
              <a:gd name="connsiteX26" fmla="*/ 1488280 w 42118086"/>
              <a:gd name="connsiteY26" fmla="*/ 5613423 h 6975464"/>
              <a:gd name="connsiteX27" fmla="*/ 1726467 w 42118086"/>
              <a:gd name="connsiteY27" fmla="*/ 5794792 h 6975464"/>
              <a:gd name="connsiteX28" fmla="*/ 1853448 w 42118086"/>
              <a:gd name="connsiteY28" fmla="*/ 5890997 h 6975464"/>
              <a:gd name="connsiteX29" fmla="*/ 1489068 w 42118086"/>
              <a:gd name="connsiteY29" fmla="*/ 6174091 h 6975464"/>
              <a:gd name="connsiteX30" fmla="*/ 1123900 w 42118086"/>
              <a:gd name="connsiteY30" fmla="*/ 5896517 h 6975464"/>
              <a:gd name="connsiteX31" fmla="*/ 1488280 w 42118086"/>
              <a:gd name="connsiteY31" fmla="*/ 5613423 h 6975464"/>
              <a:gd name="connsiteX32" fmla="*/ 359648 w 42118086"/>
              <a:gd name="connsiteY32" fmla="*/ 4965225 h 6975464"/>
              <a:gd name="connsiteX33" fmla="*/ 724817 w 42118086"/>
              <a:gd name="connsiteY33" fmla="*/ 5242799 h 6975464"/>
              <a:gd name="connsiteX34" fmla="*/ 487418 w 42118086"/>
              <a:gd name="connsiteY34" fmla="*/ 5426534 h 6975464"/>
              <a:gd name="connsiteX35" fmla="*/ 493727 w 42118086"/>
              <a:gd name="connsiteY35" fmla="*/ 5437574 h 6975464"/>
              <a:gd name="connsiteX36" fmla="*/ 733493 w 42118086"/>
              <a:gd name="connsiteY36" fmla="*/ 5252262 h 6975464"/>
              <a:gd name="connsiteX37" fmla="*/ 733493 w 42118086"/>
              <a:gd name="connsiteY37" fmla="*/ 5598440 h 6975464"/>
              <a:gd name="connsiteX38" fmla="*/ 633328 w 42118086"/>
              <a:gd name="connsiteY38" fmla="*/ 5675720 h 6975464"/>
              <a:gd name="connsiteX39" fmla="*/ 641215 w 42118086"/>
              <a:gd name="connsiteY39" fmla="*/ 5688337 h 6975464"/>
              <a:gd name="connsiteX40" fmla="*/ 737436 w 42118086"/>
              <a:gd name="connsiteY40" fmla="*/ 5613423 h 6975464"/>
              <a:gd name="connsiteX41" fmla="*/ 1102605 w 42118086"/>
              <a:gd name="connsiteY41" fmla="*/ 5890997 h 6975464"/>
              <a:gd name="connsiteX42" fmla="*/ 866783 w 42118086"/>
              <a:gd name="connsiteY42" fmla="*/ 6073943 h 6975464"/>
              <a:gd name="connsiteX43" fmla="*/ 873093 w 42118086"/>
              <a:gd name="connsiteY43" fmla="*/ 6085772 h 6975464"/>
              <a:gd name="connsiteX44" fmla="*/ 865994 w 42118086"/>
              <a:gd name="connsiteY44" fmla="*/ 6074732 h 6975464"/>
              <a:gd name="connsiteX45" fmla="*/ 738225 w 42118086"/>
              <a:gd name="connsiteY45" fmla="*/ 6174091 h 6975464"/>
              <a:gd name="connsiteX46" fmla="*/ 373056 w 42118086"/>
              <a:gd name="connsiteY46" fmla="*/ 5896517 h 6975464"/>
              <a:gd name="connsiteX47" fmla="*/ 640426 w 42118086"/>
              <a:gd name="connsiteY47" fmla="*/ 5689125 h 6975464"/>
              <a:gd name="connsiteX48" fmla="*/ 633328 w 42118086"/>
              <a:gd name="connsiteY48" fmla="*/ 5676508 h 6975464"/>
              <a:gd name="connsiteX49" fmla="*/ 371479 w 42118086"/>
              <a:gd name="connsiteY49" fmla="*/ 5879169 h 6975464"/>
              <a:gd name="connsiteX50" fmla="*/ 371479 w 42118086"/>
              <a:gd name="connsiteY50" fmla="*/ 5532990 h 6975464"/>
              <a:gd name="connsiteX51" fmla="*/ 493727 w 42118086"/>
              <a:gd name="connsiteY51" fmla="*/ 5438362 h 6975464"/>
              <a:gd name="connsiteX52" fmla="*/ 486629 w 42118086"/>
              <a:gd name="connsiteY52" fmla="*/ 5426534 h 6975464"/>
              <a:gd name="connsiteX53" fmla="*/ 365169 w 42118086"/>
              <a:gd name="connsiteY53" fmla="*/ 5521161 h 6975464"/>
              <a:gd name="connsiteX54" fmla="*/ 0 w 42118086"/>
              <a:gd name="connsiteY54" fmla="*/ 5243588 h 6975464"/>
              <a:gd name="connsiteX55" fmla="*/ 359648 w 42118086"/>
              <a:gd name="connsiteY55" fmla="*/ 4965225 h 6975464"/>
              <a:gd name="connsiteX56" fmla="*/ 1106548 w 42118086"/>
              <a:gd name="connsiteY56" fmla="*/ 4604852 h 6975464"/>
              <a:gd name="connsiteX57" fmla="*/ 1106548 w 42118086"/>
              <a:gd name="connsiteY57" fmla="*/ 4951031 h 6975464"/>
              <a:gd name="connsiteX58" fmla="*/ 1018214 w 42118086"/>
              <a:gd name="connsiteY58" fmla="*/ 5019636 h 6975464"/>
              <a:gd name="connsiteX59" fmla="*/ 1025312 w 42118086"/>
              <a:gd name="connsiteY59" fmla="*/ 5030676 h 6975464"/>
              <a:gd name="connsiteX60" fmla="*/ 1017425 w 42118086"/>
              <a:gd name="connsiteY60" fmla="*/ 5020424 h 6975464"/>
              <a:gd name="connsiteX61" fmla="*/ 744534 w 42118086"/>
              <a:gd name="connsiteY61" fmla="*/ 5231759 h 6975464"/>
              <a:gd name="connsiteX62" fmla="*/ 744534 w 42118086"/>
              <a:gd name="connsiteY62" fmla="*/ 4885580 h 6975464"/>
              <a:gd name="connsiteX63" fmla="*/ 856530 w 42118086"/>
              <a:gd name="connsiteY63" fmla="*/ 4798050 h 6975464"/>
              <a:gd name="connsiteX64" fmla="*/ 849432 w 42118086"/>
              <a:gd name="connsiteY64" fmla="*/ 4787799 h 6975464"/>
              <a:gd name="connsiteX65" fmla="*/ 857319 w 42118086"/>
              <a:gd name="connsiteY65" fmla="*/ 4798050 h 6975464"/>
              <a:gd name="connsiteX66" fmla="*/ 1106548 w 42118086"/>
              <a:gd name="connsiteY66" fmla="*/ 4604852 h 6975464"/>
              <a:gd name="connsiteX67" fmla="*/ 737436 w 42118086"/>
              <a:gd name="connsiteY67" fmla="*/ 4313873 h 6975464"/>
              <a:gd name="connsiteX68" fmla="*/ 1102605 w 42118086"/>
              <a:gd name="connsiteY68" fmla="*/ 4591447 h 6975464"/>
              <a:gd name="connsiteX69" fmla="*/ 849432 w 42118086"/>
              <a:gd name="connsiteY69" fmla="*/ 4787799 h 6975464"/>
              <a:gd name="connsiteX70" fmla="*/ 738225 w 42118086"/>
              <a:gd name="connsiteY70" fmla="*/ 4873752 h 6975464"/>
              <a:gd name="connsiteX71" fmla="*/ 373056 w 42118086"/>
              <a:gd name="connsiteY71" fmla="*/ 4596178 h 6975464"/>
              <a:gd name="connsiteX72" fmla="*/ 737436 w 42118086"/>
              <a:gd name="connsiteY72" fmla="*/ 4313873 h 6975464"/>
              <a:gd name="connsiteX73" fmla="*/ 1115224 w 42118086"/>
              <a:gd name="connsiteY73" fmla="*/ 3661732 h 6975464"/>
              <a:gd name="connsiteX74" fmla="*/ 1125477 w 42118086"/>
              <a:gd name="connsiteY74" fmla="*/ 3669618 h 6975464"/>
              <a:gd name="connsiteX75" fmla="*/ 1480393 w 42118086"/>
              <a:gd name="connsiteY75" fmla="*/ 3939306 h 6975464"/>
              <a:gd name="connsiteX76" fmla="*/ 1116013 w 42118086"/>
              <a:gd name="connsiteY76" fmla="*/ 4222399 h 6975464"/>
              <a:gd name="connsiteX77" fmla="*/ 750844 w 42118086"/>
              <a:gd name="connsiteY77" fmla="*/ 3944037 h 6975464"/>
              <a:gd name="connsiteX78" fmla="*/ 1115224 w 42118086"/>
              <a:gd name="connsiteY78" fmla="*/ 3661732 h 6975464"/>
              <a:gd name="connsiteX79" fmla="*/ 1480393 w 42118086"/>
              <a:gd name="connsiteY79" fmla="*/ 2656315 h 6975464"/>
              <a:gd name="connsiteX80" fmla="*/ 1480393 w 42118086"/>
              <a:gd name="connsiteY80" fmla="*/ 3002494 h 6975464"/>
              <a:gd name="connsiteX81" fmla="*/ 1386537 w 42118086"/>
              <a:gd name="connsiteY81" fmla="*/ 3075042 h 6975464"/>
              <a:gd name="connsiteX82" fmla="*/ 1392847 w 42118086"/>
              <a:gd name="connsiteY82" fmla="*/ 3086870 h 6975464"/>
              <a:gd name="connsiteX83" fmla="*/ 1385748 w 42118086"/>
              <a:gd name="connsiteY83" fmla="*/ 3075830 h 6975464"/>
              <a:gd name="connsiteX84" fmla="*/ 1118379 w 42118086"/>
              <a:gd name="connsiteY84" fmla="*/ 3283222 h 6975464"/>
              <a:gd name="connsiteX85" fmla="*/ 1118379 w 42118086"/>
              <a:gd name="connsiteY85" fmla="*/ 2937043 h 6975464"/>
              <a:gd name="connsiteX86" fmla="*/ 1246148 w 42118086"/>
              <a:gd name="connsiteY86" fmla="*/ 2837685 h 6975464"/>
              <a:gd name="connsiteX87" fmla="*/ 1239839 w 42118086"/>
              <a:gd name="connsiteY87" fmla="*/ 2825856 h 6975464"/>
              <a:gd name="connsiteX88" fmla="*/ 1246937 w 42118086"/>
              <a:gd name="connsiteY88" fmla="*/ 2836896 h 6975464"/>
              <a:gd name="connsiteX89" fmla="*/ 1480393 w 42118086"/>
              <a:gd name="connsiteY89" fmla="*/ 2656315 h 6975464"/>
              <a:gd name="connsiteX90" fmla="*/ 732704 w 42118086"/>
              <a:gd name="connsiteY90" fmla="*/ 1716349 h 6975464"/>
              <a:gd name="connsiteX91" fmla="*/ 1097873 w 42118086"/>
              <a:gd name="connsiteY91" fmla="*/ 1993923 h 6975464"/>
              <a:gd name="connsiteX92" fmla="*/ 860473 w 42118086"/>
              <a:gd name="connsiteY92" fmla="*/ 2177658 h 6975464"/>
              <a:gd name="connsiteX93" fmla="*/ 867572 w 42118086"/>
              <a:gd name="connsiteY93" fmla="*/ 2189486 h 6975464"/>
              <a:gd name="connsiteX94" fmla="*/ 1106548 w 42118086"/>
              <a:gd name="connsiteY94" fmla="*/ 2003386 h 6975464"/>
              <a:gd name="connsiteX95" fmla="*/ 1106548 w 42118086"/>
              <a:gd name="connsiteY95" fmla="*/ 2350353 h 6975464"/>
              <a:gd name="connsiteX96" fmla="*/ 1007172 w 42118086"/>
              <a:gd name="connsiteY96" fmla="*/ 2427632 h 6975464"/>
              <a:gd name="connsiteX97" fmla="*/ 1014270 w 42118086"/>
              <a:gd name="connsiteY97" fmla="*/ 2440249 h 6975464"/>
              <a:gd name="connsiteX98" fmla="*/ 1110492 w 42118086"/>
              <a:gd name="connsiteY98" fmla="*/ 2365336 h 6975464"/>
              <a:gd name="connsiteX99" fmla="*/ 1475660 w 42118086"/>
              <a:gd name="connsiteY99" fmla="*/ 2642910 h 6975464"/>
              <a:gd name="connsiteX100" fmla="*/ 1239839 w 42118086"/>
              <a:gd name="connsiteY100" fmla="*/ 2825856 h 6975464"/>
              <a:gd name="connsiteX101" fmla="*/ 1112069 w 42118086"/>
              <a:gd name="connsiteY101" fmla="*/ 2925215 h 6975464"/>
              <a:gd name="connsiteX102" fmla="*/ 746900 w 42118086"/>
              <a:gd name="connsiteY102" fmla="*/ 2647641 h 6975464"/>
              <a:gd name="connsiteX103" fmla="*/ 1013481 w 42118086"/>
              <a:gd name="connsiteY103" fmla="*/ 2440249 h 6975464"/>
              <a:gd name="connsiteX104" fmla="*/ 1006383 w 42118086"/>
              <a:gd name="connsiteY104" fmla="*/ 2427632 h 6975464"/>
              <a:gd name="connsiteX105" fmla="*/ 744534 w 42118086"/>
              <a:gd name="connsiteY105" fmla="*/ 2631081 h 6975464"/>
              <a:gd name="connsiteX106" fmla="*/ 744534 w 42118086"/>
              <a:gd name="connsiteY106" fmla="*/ 2284114 h 6975464"/>
              <a:gd name="connsiteX107" fmla="*/ 866783 w 42118086"/>
              <a:gd name="connsiteY107" fmla="*/ 2189486 h 6975464"/>
              <a:gd name="connsiteX108" fmla="*/ 860473 w 42118086"/>
              <a:gd name="connsiteY108" fmla="*/ 2178447 h 6975464"/>
              <a:gd name="connsiteX109" fmla="*/ 738225 w 42118086"/>
              <a:gd name="connsiteY109" fmla="*/ 2273074 h 6975464"/>
              <a:gd name="connsiteX110" fmla="*/ 373056 w 42118086"/>
              <a:gd name="connsiteY110" fmla="*/ 1995500 h 6975464"/>
              <a:gd name="connsiteX111" fmla="*/ 732704 w 42118086"/>
              <a:gd name="connsiteY111" fmla="*/ 1716349 h 6975464"/>
              <a:gd name="connsiteX112" fmla="*/ 1480393 w 42118086"/>
              <a:gd name="connsiteY112" fmla="*/ 1355976 h 6975464"/>
              <a:gd name="connsiteX113" fmla="*/ 1480393 w 42118086"/>
              <a:gd name="connsiteY113" fmla="*/ 1702944 h 6975464"/>
              <a:gd name="connsiteX114" fmla="*/ 1391269 w 42118086"/>
              <a:gd name="connsiteY114" fmla="*/ 1771549 h 6975464"/>
              <a:gd name="connsiteX115" fmla="*/ 1399156 w 42118086"/>
              <a:gd name="connsiteY115" fmla="*/ 1781800 h 6975464"/>
              <a:gd name="connsiteX116" fmla="*/ 1483547 w 42118086"/>
              <a:gd name="connsiteY116" fmla="*/ 1716349 h 6975464"/>
              <a:gd name="connsiteX117" fmla="*/ 1848716 w 42118086"/>
              <a:gd name="connsiteY117" fmla="*/ 1993923 h 6975464"/>
              <a:gd name="connsiteX118" fmla="*/ 1658639 w 42118086"/>
              <a:gd name="connsiteY118" fmla="*/ 2141384 h 6975464"/>
              <a:gd name="connsiteX119" fmla="*/ 1489068 w 42118086"/>
              <a:gd name="connsiteY119" fmla="*/ 2273074 h 6975464"/>
              <a:gd name="connsiteX120" fmla="*/ 1123900 w 42118086"/>
              <a:gd name="connsiteY120" fmla="*/ 1995500 h 6975464"/>
              <a:gd name="connsiteX121" fmla="*/ 1398368 w 42118086"/>
              <a:gd name="connsiteY121" fmla="*/ 1782588 h 6975464"/>
              <a:gd name="connsiteX122" fmla="*/ 1390481 w 42118086"/>
              <a:gd name="connsiteY122" fmla="*/ 1771549 h 6975464"/>
              <a:gd name="connsiteX123" fmla="*/ 1118379 w 42118086"/>
              <a:gd name="connsiteY123" fmla="*/ 1982883 h 6975464"/>
              <a:gd name="connsiteX124" fmla="*/ 1118379 w 42118086"/>
              <a:gd name="connsiteY124" fmla="*/ 1636704 h 6975464"/>
              <a:gd name="connsiteX125" fmla="*/ 1230374 w 42118086"/>
              <a:gd name="connsiteY125" fmla="*/ 1549963 h 6975464"/>
              <a:gd name="connsiteX126" fmla="*/ 1480393 w 42118086"/>
              <a:gd name="connsiteY126" fmla="*/ 1355976 h 6975464"/>
              <a:gd name="connsiteX127" fmla="*/ 1110492 w 42118086"/>
              <a:gd name="connsiteY127" fmla="*/ 1064997 h 6975464"/>
              <a:gd name="connsiteX128" fmla="*/ 1475660 w 42118086"/>
              <a:gd name="connsiteY128" fmla="*/ 1342571 h 6975464"/>
              <a:gd name="connsiteX129" fmla="*/ 1223276 w 42118086"/>
              <a:gd name="connsiteY129" fmla="*/ 1538923 h 6975464"/>
              <a:gd name="connsiteX130" fmla="*/ 1230374 w 42118086"/>
              <a:gd name="connsiteY130" fmla="*/ 1549963 h 6975464"/>
              <a:gd name="connsiteX131" fmla="*/ 1222487 w 42118086"/>
              <a:gd name="connsiteY131" fmla="*/ 1539711 h 6975464"/>
              <a:gd name="connsiteX132" fmla="*/ 1112069 w 42118086"/>
              <a:gd name="connsiteY132" fmla="*/ 1625665 h 6975464"/>
              <a:gd name="connsiteX133" fmla="*/ 746900 w 42118086"/>
              <a:gd name="connsiteY133" fmla="*/ 1348091 h 6975464"/>
              <a:gd name="connsiteX134" fmla="*/ 1110492 w 42118086"/>
              <a:gd name="connsiteY134" fmla="*/ 1064997 h 6975464"/>
              <a:gd name="connsiteX135" fmla="*/ 1488280 w 42118086"/>
              <a:gd name="connsiteY135" fmla="*/ 413645 h 6975464"/>
              <a:gd name="connsiteX136" fmla="*/ 1498533 w 42118086"/>
              <a:gd name="connsiteY136" fmla="*/ 421530 h 6975464"/>
              <a:gd name="connsiteX137" fmla="*/ 1853448 w 42118086"/>
              <a:gd name="connsiteY137" fmla="*/ 691218 h 6975464"/>
              <a:gd name="connsiteX138" fmla="*/ 1489068 w 42118086"/>
              <a:gd name="connsiteY138" fmla="*/ 973524 h 6975464"/>
              <a:gd name="connsiteX139" fmla="*/ 1123900 w 42118086"/>
              <a:gd name="connsiteY139" fmla="*/ 695950 h 6975464"/>
              <a:gd name="connsiteX140" fmla="*/ 1488280 w 42118086"/>
              <a:gd name="connsiteY140" fmla="*/ 413645 h 6975464"/>
              <a:gd name="connsiteX141" fmla="*/ 1493012 w 42118086"/>
              <a:gd name="connsiteY141" fmla="*/ 117464 h 6975464"/>
              <a:gd name="connsiteX142" fmla="*/ 42118086 w 42118086"/>
              <a:gd name="connsiteY142" fmla="*/ 0 h 6975464"/>
              <a:gd name="connsiteX143" fmla="*/ 5957423 w 42118086"/>
              <a:gd name="connsiteY143" fmla="*/ 6975464 h 6975464"/>
              <a:gd name="connsiteX144" fmla="*/ 843615 w 42118086"/>
              <a:gd name="connsiteY144" fmla="*/ 6975464 h 6975464"/>
              <a:gd name="connsiteX145" fmla="*/ 810785 w 42118086"/>
              <a:gd name="connsiteY145" fmla="*/ 6950504 h 6975464"/>
              <a:gd name="connsiteX146" fmla="*/ 746900 w 42118086"/>
              <a:gd name="connsiteY146" fmla="*/ 6901934 h 6975464"/>
              <a:gd name="connsiteX147" fmla="*/ 746900 w 42118086"/>
              <a:gd name="connsiteY147" fmla="*/ 6547081 h 6975464"/>
              <a:gd name="connsiteX148" fmla="*/ 1019002 w 42118086"/>
              <a:gd name="connsiteY148" fmla="*/ 6335746 h 6975464"/>
              <a:gd name="connsiteX149" fmla="*/ 1012693 w 42118086"/>
              <a:gd name="connsiteY149" fmla="*/ 6323918 h 6975464"/>
              <a:gd name="connsiteX150" fmla="*/ 1019791 w 42118086"/>
              <a:gd name="connsiteY150" fmla="*/ 6334957 h 6975464"/>
              <a:gd name="connsiteX151" fmla="*/ 1110492 w 42118086"/>
              <a:gd name="connsiteY151" fmla="*/ 6264775 h 6975464"/>
              <a:gd name="connsiteX152" fmla="*/ 1489068 w 42118086"/>
              <a:gd name="connsiteY152" fmla="*/ 6553389 h 6975464"/>
              <a:gd name="connsiteX153" fmla="*/ 1870800 w 42118086"/>
              <a:gd name="connsiteY153" fmla="*/ 6257678 h 6975464"/>
              <a:gd name="connsiteX154" fmla="*/ 1870800 w 42118086"/>
              <a:gd name="connsiteY154" fmla="*/ 6139394 h 6975464"/>
              <a:gd name="connsiteX155" fmla="*/ 1857392 w 42118086"/>
              <a:gd name="connsiteY155" fmla="*/ 6144914 h 6975464"/>
              <a:gd name="connsiteX156" fmla="*/ 1857392 w 42118086"/>
              <a:gd name="connsiteY156" fmla="*/ 6251370 h 6975464"/>
              <a:gd name="connsiteX157" fmla="*/ 1495378 w 42118086"/>
              <a:gd name="connsiteY157" fmla="*/ 6531309 h 6975464"/>
              <a:gd name="connsiteX158" fmla="*/ 1495378 w 42118086"/>
              <a:gd name="connsiteY158" fmla="*/ 6185131 h 6975464"/>
              <a:gd name="connsiteX159" fmla="*/ 1857392 w 42118086"/>
              <a:gd name="connsiteY159" fmla="*/ 5904403 h 6975464"/>
              <a:gd name="connsiteX160" fmla="*/ 1857392 w 42118086"/>
              <a:gd name="connsiteY160" fmla="*/ 6144125 h 6975464"/>
              <a:gd name="connsiteX161" fmla="*/ 1870800 w 42118086"/>
              <a:gd name="connsiteY161" fmla="*/ 6138605 h 6975464"/>
              <a:gd name="connsiteX162" fmla="*/ 1870800 w 42118086"/>
              <a:gd name="connsiteY162" fmla="*/ 5887843 h 6975464"/>
              <a:gd name="connsiteX163" fmla="*/ 1739875 w 42118086"/>
              <a:gd name="connsiteY163" fmla="*/ 5788484 h 6975464"/>
              <a:gd name="connsiteX164" fmla="*/ 1497744 w 42118086"/>
              <a:gd name="connsiteY164" fmla="*/ 5604749 h 6975464"/>
              <a:gd name="connsiteX165" fmla="*/ 1497744 w 42118086"/>
              <a:gd name="connsiteY165" fmla="*/ 5424957 h 6975464"/>
              <a:gd name="connsiteX166" fmla="*/ 1484336 w 42118086"/>
              <a:gd name="connsiteY166" fmla="*/ 5427322 h 6975464"/>
              <a:gd name="connsiteX167" fmla="*/ 1484336 w 42118086"/>
              <a:gd name="connsiteY167" fmla="*/ 5598440 h 6975464"/>
              <a:gd name="connsiteX168" fmla="*/ 1122322 w 42118086"/>
              <a:gd name="connsiteY168" fmla="*/ 5879169 h 6975464"/>
              <a:gd name="connsiteX169" fmla="*/ 1122322 w 42118086"/>
              <a:gd name="connsiteY169" fmla="*/ 5532990 h 6975464"/>
              <a:gd name="connsiteX170" fmla="*/ 1292682 w 42118086"/>
              <a:gd name="connsiteY170" fmla="*/ 5400511 h 6975464"/>
              <a:gd name="connsiteX171" fmla="*/ 1285583 w 42118086"/>
              <a:gd name="connsiteY171" fmla="*/ 5390260 h 6975464"/>
              <a:gd name="connsiteX172" fmla="*/ 1116013 w 42118086"/>
              <a:gd name="connsiteY172" fmla="*/ 5521161 h 6975464"/>
              <a:gd name="connsiteX173" fmla="*/ 750844 w 42118086"/>
              <a:gd name="connsiteY173" fmla="*/ 5243588 h 6975464"/>
              <a:gd name="connsiteX174" fmla="*/ 1025312 w 42118086"/>
              <a:gd name="connsiteY174" fmla="*/ 5030676 h 6975464"/>
              <a:gd name="connsiteX175" fmla="*/ 1110492 w 42118086"/>
              <a:gd name="connsiteY175" fmla="*/ 4965225 h 6975464"/>
              <a:gd name="connsiteX176" fmla="*/ 1475660 w 42118086"/>
              <a:gd name="connsiteY176" fmla="*/ 5242799 h 6975464"/>
              <a:gd name="connsiteX177" fmla="*/ 1285583 w 42118086"/>
              <a:gd name="connsiteY177" fmla="*/ 5389472 h 6975464"/>
              <a:gd name="connsiteX178" fmla="*/ 1293470 w 42118086"/>
              <a:gd name="connsiteY178" fmla="*/ 5400511 h 6975464"/>
              <a:gd name="connsiteX179" fmla="*/ 1484336 w 42118086"/>
              <a:gd name="connsiteY179" fmla="*/ 5252262 h 6975464"/>
              <a:gd name="connsiteX180" fmla="*/ 1484336 w 42118086"/>
              <a:gd name="connsiteY180" fmla="*/ 5426534 h 6975464"/>
              <a:gd name="connsiteX181" fmla="*/ 1497744 w 42118086"/>
              <a:gd name="connsiteY181" fmla="*/ 5424168 h 6975464"/>
              <a:gd name="connsiteX182" fmla="*/ 1497744 w 42118086"/>
              <a:gd name="connsiteY182" fmla="*/ 5246742 h 6975464"/>
              <a:gd name="connsiteX183" fmla="*/ 1513518 w 42118086"/>
              <a:gd name="connsiteY183" fmla="*/ 5234125 h 6975464"/>
              <a:gd name="connsiteX184" fmla="*/ 1513518 w 42118086"/>
              <a:gd name="connsiteY184" fmla="*/ 5217565 h 6975464"/>
              <a:gd name="connsiteX185" fmla="*/ 1495378 w 42118086"/>
              <a:gd name="connsiteY185" fmla="*/ 5231759 h 6975464"/>
              <a:gd name="connsiteX186" fmla="*/ 1495378 w 42118086"/>
              <a:gd name="connsiteY186" fmla="*/ 4885580 h 6975464"/>
              <a:gd name="connsiteX187" fmla="*/ 1513518 w 42118086"/>
              <a:gd name="connsiteY187" fmla="*/ 4871386 h 6975464"/>
              <a:gd name="connsiteX188" fmla="*/ 1513518 w 42118086"/>
              <a:gd name="connsiteY188" fmla="*/ 4854826 h 6975464"/>
              <a:gd name="connsiteX189" fmla="*/ 1489068 w 42118086"/>
              <a:gd name="connsiteY189" fmla="*/ 4873752 h 6975464"/>
              <a:gd name="connsiteX190" fmla="*/ 1123900 w 42118086"/>
              <a:gd name="connsiteY190" fmla="*/ 4596178 h 6975464"/>
              <a:gd name="connsiteX191" fmla="*/ 1488280 w 42118086"/>
              <a:gd name="connsiteY191" fmla="*/ 4313873 h 6975464"/>
              <a:gd name="connsiteX192" fmla="*/ 1853448 w 42118086"/>
              <a:gd name="connsiteY192" fmla="*/ 4591447 h 6975464"/>
              <a:gd name="connsiteX193" fmla="*/ 1514307 w 42118086"/>
              <a:gd name="connsiteY193" fmla="*/ 4854826 h 6975464"/>
              <a:gd name="connsiteX194" fmla="*/ 1514307 w 42118086"/>
              <a:gd name="connsiteY194" fmla="*/ 4870598 h 6975464"/>
              <a:gd name="connsiteX195" fmla="*/ 1857392 w 42118086"/>
              <a:gd name="connsiteY195" fmla="*/ 4604852 h 6975464"/>
              <a:gd name="connsiteX196" fmla="*/ 1857392 w 42118086"/>
              <a:gd name="connsiteY196" fmla="*/ 4951031 h 6975464"/>
              <a:gd name="connsiteX197" fmla="*/ 1514307 w 42118086"/>
              <a:gd name="connsiteY197" fmla="*/ 5217565 h 6975464"/>
              <a:gd name="connsiteX198" fmla="*/ 1514307 w 42118086"/>
              <a:gd name="connsiteY198" fmla="*/ 5234125 h 6975464"/>
              <a:gd name="connsiteX199" fmla="*/ 1870800 w 42118086"/>
              <a:gd name="connsiteY199" fmla="*/ 4957339 h 6975464"/>
              <a:gd name="connsiteX200" fmla="*/ 1870800 w 42118086"/>
              <a:gd name="connsiteY200" fmla="*/ 4588292 h 6975464"/>
              <a:gd name="connsiteX201" fmla="*/ 1497744 w 42118086"/>
              <a:gd name="connsiteY201" fmla="*/ 4304410 h 6975464"/>
              <a:gd name="connsiteX202" fmla="*/ 1497744 w 42118086"/>
              <a:gd name="connsiteY202" fmla="*/ 3956654 h 6975464"/>
              <a:gd name="connsiteX203" fmla="*/ 1484336 w 42118086"/>
              <a:gd name="connsiteY203" fmla="*/ 3966905 h 6975464"/>
              <a:gd name="connsiteX204" fmla="*/ 1484336 w 42118086"/>
              <a:gd name="connsiteY204" fmla="*/ 4299679 h 6975464"/>
              <a:gd name="connsiteX205" fmla="*/ 1122322 w 42118086"/>
              <a:gd name="connsiteY205" fmla="*/ 4579618 h 6975464"/>
              <a:gd name="connsiteX206" fmla="*/ 1122322 w 42118086"/>
              <a:gd name="connsiteY206" fmla="*/ 4233439 h 6975464"/>
              <a:gd name="connsiteX207" fmla="*/ 1484336 w 42118086"/>
              <a:gd name="connsiteY207" fmla="*/ 3952712 h 6975464"/>
              <a:gd name="connsiteX208" fmla="*/ 1484336 w 42118086"/>
              <a:gd name="connsiteY208" fmla="*/ 3966117 h 6975464"/>
              <a:gd name="connsiteX209" fmla="*/ 1497744 w 42118086"/>
              <a:gd name="connsiteY209" fmla="*/ 3955866 h 6975464"/>
              <a:gd name="connsiteX210" fmla="*/ 1497744 w 42118086"/>
              <a:gd name="connsiteY210" fmla="*/ 3936152 h 6975464"/>
              <a:gd name="connsiteX211" fmla="*/ 1136519 w 42118086"/>
              <a:gd name="connsiteY211" fmla="*/ 3661732 h 6975464"/>
              <a:gd name="connsiteX212" fmla="*/ 1125477 w 42118086"/>
              <a:gd name="connsiteY212" fmla="*/ 3669618 h 6975464"/>
              <a:gd name="connsiteX213" fmla="*/ 1135730 w 42118086"/>
              <a:gd name="connsiteY213" fmla="*/ 3660943 h 6975464"/>
              <a:gd name="connsiteX214" fmla="*/ 1119956 w 42118086"/>
              <a:gd name="connsiteY214" fmla="*/ 3649115 h 6975464"/>
              <a:gd name="connsiteX215" fmla="*/ 1119956 w 42118086"/>
              <a:gd name="connsiteY215" fmla="*/ 3637286 h 6975464"/>
              <a:gd name="connsiteX216" fmla="*/ 1106548 w 42118086"/>
              <a:gd name="connsiteY216" fmla="*/ 3637286 h 6975464"/>
              <a:gd name="connsiteX217" fmla="*/ 1106548 w 42118086"/>
              <a:gd name="connsiteY217" fmla="*/ 3649903 h 6975464"/>
              <a:gd name="connsiteX218" fmla="*/ 744534 w 42118086"/>
              <a:gd name="connsiteY218" fmla="*/ 3929843 h 6975464"/>
              <a:gd name="connsiteX219" fmla="*/ 744534 w 42118086"/>
              <a:gd name="connsiteY219" fmla="*/ 3612841 h 6975464"/>
              <a:gd name="connsiteX220" fmla="*/ 744534 w 42118086"/>
              <a:gd name="connsiteY220" fmla="*/ 3584453 h 6975464"/>
              <a:gd name="connsiteX221" fmla="*/ 1106548 w 42118086"/>
              <a:gd name="connsiteY221" fmla="*/ 3303725 h 6975464"/>
              <a:gd name="connsiteX222" fmla="*/ 1106548 w 42118086"/>
              <a:gd name="connsiteY222" fmla="*/ 3617573 h 6975464"/>
              <a:gd name="connsiteX223" fmla="*/ 1106548 w 42118086"/>
              <a:gd name="connsiteY223" fmla="*/ 3636498 h 6975464"/>
              <a:gd name="connsiteX224" fmla="*/ 1119956 w 42118086"/>
              <a:gd name="connsiteY224" fmla="*/ 3636498 h 6975464"/>
              <a:gd name="connsiteX225" fmla="*/ 1119956 w 42118086"/>
              <a:gd name="connsiteY225" fmla="*/ 3298205 h 6975464"/>
              <a:gd name="connsiteX226" fmla="*/ 1392847 w 42118086"/>
              <a:gd name="connsiteY226" fmla="*/ 3086870 h 6975464"/>
              <a:gd name="connsiteX227" fmla="*/ 1483547 w 42118086"/>
              <a:gd name="connsiteY227" fmla="*/ 3016688 h 6975464"/>
              <a:gd name="connsiteX228" fmla="*/ 1862913 w 42118086"/>
              <a:gd name="connsiteY228" fmla="*/ 3304513 h 6975464"/>
              <a:gd name="connsiteX229" fmla="*/ 2243855 w 42118086"/>
              <a:gd name="connsiteY229" fmla="*/ 3008803 h 6975464"/>
              <a:gd name="connsiteX230" fmla="*/ 2243855 w 42118086"/>
              <a:gd name="connsiteY230" fmla="*/ 2891307 h 6975464"/>
              <a:gd name="connsiteX231" fmla="*/ 2231236 w 42118086"/>
              <a:gd name="connsiteY231" fmla="*/ 2896827 h 6975464"/>
              <a:gd name="connsiteX232" fmla="*/ 2231236 w 42118086"/>
              <a:gd name="connsiteY232" fmla="*/ 3002494 h 6975464"/>
              <a:gd name="connsiteX233" fmla="*/ 1869222 w 42118086"/>
              <a:gd name="connsiteY233" fmla="*/ 3283222 h 6975464"/>
              <a:gd name="connsiteX234" fmla="*/ 1869222 w 42118086"/>
              <a:gd name="connsiteY234" fmla="*/ 2937043 h 6975464"/>
              <a:gd name="connsiteX235" fmla="*/ 2231236 w 42118086"/>
              <a:gd name="connsiteY235" fmla="*/ 2656315 h 6975464"/>
              <a:gd name="connsiteX236" fmla="*/ 2231236 w 42118086"/>
              <a:gd name="connsiteY236" fmla="*/ 2896038 h 6975464"/>
              <a:gd name="connsiteX237" fmla="*/ 2243855 w 42118086"/>
              <a:gd name="connsiteY237" fmla="*/ 2890518 h 6975464"/>
              <a:gd name="connsiteX238" fmla="*/ 2243855 w 42118086"/>
              <a:gd name="connsiteY238" fmla="*/ 2639755 h 6975464"/>
              <a:gd name="connsiteX239" fmla="*/ 2113720 w 42118086"/>
              <a:gd name="connsiteY239" fmla="*/ 2540397 h 6975464"/>
              <a:gd name="connsiteX240" fmla="*/ 2100312 w 42118086"/>
              <a:gd name="connsiteY240" fmla="*/ 2546705 h 6975464"/>
              <a:gd name="connsiteX241" fmla="*/ 2226503 w 42118086"/>
              <a:gd name="connsiteY241" fmla="*/ 2642910 h 6975464"/>
              <a:gd name="connsiteX242" fmla="*/ 1862124 w 42118086"/>
              <a:gd name="connsiteY242" fmla="*/ 2925215 h 6975464"/>
              <a:gd name="connsiteX243" fmla="*/ 1496955 w 42118086"/>
              <a:gd name="connsiteY243" fmla="*/ 2647641 h 6975464"/>
              <a:gd name="connsiteX244" fmla="*/ 1861335 w 42118086"/>
              <a:gd name="connsiteY244" fmla="*/ 2365336 h 6975464"/>
              <a:gd name="connsiteX245" fmla="*/ 2099523 w 42118086"/>
              <a:gd name="connsiteY245" fmla="*/ 2545916 h 6975464"/>
              <a:gd name="connsiteX246" fmla="*/ 2112931 w 42118086"/>
              <a:gd name="connsiteY246" fmla="*/ 2539608 h 6975464"/>
              <a:gd name="connsiteX247" fmla="*/ 1870800 w 42118086"/>
              <a:gd name="connsiteY247" fmla="*/ 2355873 h 6975464"/>
              <a:gd name="connsiteX248" fmla="*/ 1870800 w 42118086"/>
              <a:gd name="connsiteY248" fmla="*/ 2176869 h 6975464"/>
              <a:gd name="connsiteX249" fmla="*/ 1857392 w 42118086"/>
              <a:gd name="connsiteY249" fmla="*/ 2178447 h 6975464"/>
              <a:gd name="connsiteX250" fmla="*/ 1857392 w 42118086"/>
              <a:gd name="connsiteY250" fmla="*/ 2350353 h 6975464"/>
              <a:gd name="connsiteX251" fmla="*/ 1496167 w 42118086"/>
              <a:gd name="connsiteY251" fmla="*/ 2631081 h 6975464"/>
              <a:gd name="connsiteX252" fmla="*/ 1496167 w 42118086"/>
              <a:gd name="connsiteY252" fmla="*/ 2284114 h 6975464"/>
              <a:gd name="connsiteX253" fmla="*/ 1666526 w 42118086"/>
              <a:gd name="connsiteY253" fmla="*/ 2152424 h 6975464"/>
              <a:gd name="connsiteX254" fmla="*/ 1658639 w 42118086"/>
              <a:gd name="connsiteY254" fmla="*/ 2141384 h 6975464"/>
              <a:gd name="connsiteX255" fmla="*/ 1666526 w 42118086"/>
              <a:gd name="connsiteY255" fmla="*/ 2151636 h 6975464"/>
              <a:gd name="connsiteX256" fmla="*/ 1857392 w 42118086"/>
              <a:gd name="connsiteY256" fmla="*/ 2003386 h 6975464"/>
              <a:gd name="connsiteX257" fmla="*/ 1857392 w 42118086"/>
              <a:gd name="connsiteY257" fmla="*/ 2177658 h 6975464"/>
              <a:gd name="connsiteX258" fmla="*/ 1870800 w 42118086"/>
              <a:gd name="connsiteY258" fmla="*/ 2176081 h 6975464"/>
              <a:gd name="connsiteX259" fmla="*/ 1870800 w 42118086"/>
              <a:gd name="connsiteY259" fmla="*/ 1998654 h 6975464"/>
              <a:gd name="connsiteX260" fmla="*/ 1886574 w 42118086"/>
              <a:gd name="connsiteY260" fmla="*/ 1986037 h 6975464"/>
              <a:gd name="connsiteX261" fmla="*/ 1886574 w 42118086"/>
              <a:gd name="connsiteY261" fmla="*/ 1969478 h 6975464"/>
              <a:gd name="connsiteX262" fmla="*/ 1869222 w 42118086"/>
              <a:gd name="connsiteY262" fmla="*/ 1982883 h 6975464"/>
              <a:gd name="connsiteX263" fmla="*/ 1869222 w 42118086"/>
              <a:gd name="connsiteY263" fmla="*/ 1636704 h 6975464"/>
              <a:gd name="connsiteX264" fmla="*/ 1886574 w 42118086"/>
              <a:gd name="connsiteY264" fmla="*/ 1623299 h 6975464"/>
              <a:gd name="connsiteX265" fmla="*/ 1886574 w 42118086"/>
              <a:gd name="connsiteY265" fmla="*/ 1606739 h 6975464"/>
              <a:gd name="connsiteX266" fmla="*/ 1862124 w 42118086"/>
              <a:gd name="connsiteY266" fmla="*/ 1625665 h 6975464"/>
              <a:gd name="connsiteX267" fmla="*/ 1496955 w 42118086"/>
              <a:gd name="connsiteY267" fmla="*/ 1348091 h 6975464"/>
              <a:gd name="connsiteX268" fmla="*/ 1861335 w 42118086"/>
              <a:gd name="connsiteY268" fmla="*/ 1064997 h 6975464"/>
              <a:gd name="connsiteX269" fmla="*/ 2226503 w 42118086"/>
              <a:gd name="connsiteY269" fmla="*/ 1342571 h 6975464"/>
              <a:gd name="connsiteX270" fmla="*/ 1887362 w 42118086"/>
              <a:gd name="connsiteY270" fmla="*/ 1605951 h 6975464"/>
              <a:gd name="connsiteX271" fmla="*/ 1887362 w 42118086"/>
              <a:gd name="connsiteY271" fmla="*/ 1622510 h 6975464"/>
              <a:gd name="connsiteX272" fmla="*/ 2231236 w 42118086"/>
              <a:gd name="connsiteY272" fmla="*/ 1355976 h 6975464"/>
              <a:gd name="connsiteX273" fmla="*/ 2231236 w 42118086"/>
              <a:gd name="connsiteY273" fmla="*/ 1702944 h 6975464"/>
              <a:gd name="connsiteX274" fmla="*/ 1887362 w 42118086"/>
              <a:gd name="connsiteY274" fmla="*/ 1968689 h 6975464"/>
              <a:gd name="connsiteX275" fmla="*/ 1887362 w 42118086"/>
              <a:gd name="connsiteY275" fmla="*/ 1985249 h 6975464"/>
              <a:gd name="connsiteX276" fmla="*/ 2243855 w 42118086"/>
              <a:gd name="connsiteY276" fmla="*/ 1709252 h 6975464"/>
              <a:gd name="connsiteX277" fmla="*/ 2243855 w 42118086"/>
              <a:gd name="connsiteY277" fmla="*/ 1339416 h 6975464"/>
              <a:gd name="connsiteX278" fmla="*/ 1870800 w 42118086"/>
              <a:gd name="connsiteY278" fmla="*/ 1056323 h 6975464"/>
              <a:gd name="connsiteX279" fmla="*/ 1870800 w 42118086"/>
              <a:gd name="connsiteY279" fmla="*/ 707778 h 6975464"/>
              <a:gd name="connsiteX280" fmla="*/ 1857392 w 42118086"/>
              <a:gd name="connsiteY280" fmla="*/ 718030 h 6975464"/>
              <a:gd name="connsiteX281" fmla="*/ 1857392 w 42118086"/>
              <a:gd name="connsiteY281" fmla="*/ 1050803 h 6975464"/>
              <a:gd name="connsiteX282" fmla="*/ 1496167 w 42118086"/>
              <a:gd name="connsiteY282" fmla="*/ 1331531 h 6975464"/>
              <a:gd name="connsiteX283" fmla="*/ 1496167 w 42118086"/>
              <a:gd name="connsiteY283" fmla="*/ 985352 h 6975464"/>
              <a:gd name="connsiteX284" fmla="*/ 1857392 w 42118086"/>
              <a:gd name="connsiteY284" fmla="*/ 704624 h 6975464"/>
              <a:gd name="connsiteX285" fmla="*/ 1857392 w 42118086"/>
              <a:gd name="connsiteY285" fmla="*/ 717241 h 6975464"/>
              <a:gd name="connsiteX286" fmla="*/ 1870800 w 42118086"/>
              <a:gd name="connsiteY286" fmla="*/ 706990 h 6975464"/>
              <a:gd name="connsiteX287" fmla="*/ 1870800 w 42118086"/>
              <a:gd name="connsiteY287" fmla="*/ 688064 h 6975464"/>
              <a:gd name="connsiteX288" fmla="*/ 1509574 w 42118086"/>
              <a:gd name="connsiteY288" fmla="*/ 412856 h 6975464"/>
              <a:gd name="connsiteX289" fmla="*/ 1498533 w 42118086"/>
              <a:gd name="connsiteY289" fmla="*/ 421530 h 6975464"/>
              <a:gd name="connsiteX290" fmla="*/ 1508786 w 42118086"/>
              <a:gd name="connsiteY290" fmla="*/ 412856 h 6975464"/>
              <a:gd name="connsiteX291" fmla="*/ 1493012 w 42118086"/>
              <a:gd name="connsiteY291" fmla="*/ 401028 h 6975464"/>
              <a:gd name="connsiteX292" fmla="*/ 1493012 w 42118086"/>
              <a:gd name="connsiteY292" fmla="*/ 119417 h 6975464"/>
              <a:gd name="connsiteX293" fmla="*/ 1493012 w 42118086"/>
              <a:gd name="connsiteY293" fmla="*/ 117464 h 6975464"/>
              <a:gd name="connsiteX294" fmla="*/ 1398859 w 42118086"/>
              <a:gd name="connsiteY294" fmla="*/ 117464 h 6975464"/>
              <a:gd name="connsiteX295" fmla="*/ 1480393 w 42118086"/>
              <a:gd name="connsiteY295" fmla="*/ 117464 h 6975464"/>
              <a:gd name="connsiteX296" fmla="*/ 1480393 w 42118086"/>
              <a:gd name="connsiteY296" fmla="*/ 201868 h 6975464"/>
              <a:gd name="connsiteX297" fmla="*/ 1480393 w 42118086"/>
              <a:gd name="connsiteY297" fmla="*/ 401028 h 6975464"/>
              <a:gd name="connsiteX298" fmla="*/ 1118379 w 42118086"/>
              <a:gd name="connsiteY298" fmla="*/ 681756 h 6975464"/>
              <a:gd name="connsiteX299" fmla="*/ 1118379 w 42118086"/>
              <a:gd name="connsiteY299" fmla="*/ 335577 h 6975464"/>
              <a:gd name="connsiteX300" fmla="*/ 1379242 w 42118086"/>
              <a:gd name="connsiteY300" fmla="*/ 132719 h 6975464"/>
              <a:gd name="connsiteX301" fmla="*/ 1398859 w 42118086"/>
              <a:gd name="connsiteY301" fmla="*/ 117464 h 6975464"/>
              <a:gd name="connsiteX302" fmla="*/ 840168 w 42118086"/>
              <a:gd name="connsiteY302" fmla="*/ 117464 h 6975464"/>
              <a:gd name="connsiteX303" fmla="*/ 1377550 w 42118086"/>
              <a:gd name="connsiteY303" fmla="*/ 117464 h 6975464"/>
              <a:gd name="connsiteX304" fmla="*/ 1301753 w 42118086"/>
              <a:gd name="connsiteY304" fmla="*/ 176360 h 6975464"/>
              <a:gd name="connsiteX305" fmla="*/ 1112069 w 42118086"/>
              <a:gd name="connsiteY305" fmla="*/ 323748 h 6975464"/>
              <a:gd name="connsiteX306" fmla="*/ 857417 w 42118086"/>
              <a:gd name="connsiteY306" fmla="*/ 130551 h 6975464"/>
              <a:gd name="connsiteX307" fmla="*/ 840168 w 42118086"/>
              <a:gd name="connsiteY307" fmla="*/ 117464 h 6975464"/>
              <a:gd name="connsiteX0" fmla="*/ 738225 w 42198532"/>
              <a:gd name="connsiteY0" fmla="*/ 6911396 h 6975464"/>
              <a:gd name="connsiteX1" fmla="*/ 814828 w 42198532"/>
              <a:gd name="connsiteY1" fmla="*/ 6969750 h 6975464"/>
              <a:gd name="connsiteX2" fmla="*/ 822329 w 42198532"/>
              <a:gd name="connsiteY2" fmla="*/ 6975464 h 6975464"/>
              <a:gd name="connsiteX3" fmla="*/ 655724 w 42198532"/>
              <a:gd name="connsiteY3" fmla="*/ 6975464 h 6975464"/>
              <a:gd name="connsiteX4" fmla="*/ 656989 w 42198532"/>
              <a:gd name="connsiteY4" fmla="*/ 6974481 h 6975464"/>
              <a:gd name="connsiteX5" fmla="*/ 738225 w 42198532"/>
              <a:gd name="connsiteY5" fmla="*/ 6911396 h 6975464"/>
              <a:gd name="connsiteX6" fmla="*/ 733493 w 42198532"/>
              <a:gd name="connsiteY6" fmla="*/ 6551812 h 6975464"/>
              <a:gd name="connsiteX7" fmla="*/ 733493 w 42198532"/>
              <a:gd name="connsiteY7" fmla="*/ 6897991 h 6975464"/>
              <a:gd name="connsiteX8" fmla="*/ 639637 w 42198532"/>
              <a:gd name="connsiteY8" fmla="*/ 6970539 h 6975464"/>
              <a:gd name="connsiteX9" fmla="*/ 656989 w 42198532"/>
              <a:gd name="connsiteY9" fmla="*/ 6974481 h 6975464"/>
              <a:gd name="connsiteX10" fmla="*/ 638848 w 42198532"/>
              <a:gd name="connsiteY10" fmla="*/ 6971327 h 6975464"/>
              <a:gd name="connsiteX11" fmla="*/ 633515 w 42198532"/>
              <a:gd name="connsiteY11" fmla="*/ 6975464 h 6975464"/>
              <a:gd name="connsiteX12" fmla="*/ 371479 w 42198532"/>
              <a:gd name="connsiteY12" fmla="*/ 6975464 h 6975464"/>
              <a:gd name="connsiteX13" fmla="*/ 371479 w 42198532"/>
              <a:gd name="connsiteY13" fmla="*/ 6917056 h 6975464"/>
              <a:gd name="connsiteX14" fmla="*/ 371479 w 42198532"/>
              <a:gd name="connsiteY14" fmla="*/ 6832540 h 6975464"/>
              <a:gd name="connsiteX15" fmla="*/ 733493 w 42198532"/>
              <a:gd name="connsiteY15" fmla="*/ 6551812 h 6975464"/>
              <a:gd name="connsiteX16" fmla="*/ 1106548 w 42198532"/>
              <a:gd name="connsiteY16" fmla="*/ 5904403 h 6975464"/>
              <a:gd name="connsiteX17" fmla="*/ 1106548 w 42198532"/>
              <a:gd name="connsiteY17" fmla="*/ 6251370 h 6975464"/>
              <a:gd name="connsiteX18" fmla="*/ 1012693 w 42198532"/>
              <a:gd name="connsiteY18" fmla="*/ 6323918 h 6975464"/>
              <a:gd name="connsiteX19" fmla="*/ 744534 w 42198532"/>
              <a:gd name="connsiteY19" fmla="*/ 6531309 h 6975464"/>
              <a:gd name="connsiteX20" fmla="*/ 744534 w 42198532"/>
              <a:gd name="connsiteY20" fmla="*/ 6185131 h 6975464"/>
              <a:gd name="connsiteX21" fmla="*/ 873093 w 42198532"/>
              <a:gd name="connsiteY21" fmla="*/ 6085772 h 6975464"/>
              <a:gd name="connsiteX22" fmla="*/ 1106548 w 42198532"/>
              <a:gd name="connsiteY22" fmla="*/ 5904403 h 6975464"/>
              <a:gd name="connsiteX23" fmla="*/ 1739875 w 42198532"/>
              <a:gd name="connsiteY23" fmla="*/ 5788484 h 6975464"/>
              <a:gd name="connsiteX24" fmla="*/ 1726467 w 42198532"/>
              <a:gd name="connsiteY24" fmla="*/ 5794792 h 6975464"/>
              <a:gd name="connsiteX25" fmla="*/ 1739875 w 42198532"/>
              <a:gd name="connsiteY25" fmla="*/ 5788484 h 6975464"/>
              <a:gd name="connsiteX26" fmla="*/ 1488280 w 42198532"/>
              <a:gd name="connsiteY26" fmla="*/ 5613423 h 6975464"/>
              <a:gd name="connsiteX27" fmla="*/ 1726467 w 42198532"/>
              <a:gd name="connsiteY27" fmla="*/ 5794792 h 6975464"/>
              <a:gd name="connsiteX28" fmla="*/ 1853448 w 42198532"/>
              <a:gd name="connsiteY28" fmla="*/ 5890997 h 6975464"/>
              <a:gd name="connsiteX29" fmla="*/ 1489068 w 42198532"/>
              <a:gd name="connsiteY29" fmla="*/ 6174091 h 6975464"/>
              <a:gd name="connsiteX30" fmla="*/ 1123900 w 42198532"/>
              <a:gd name="connsiteY30" fmla="*/ 5896517 h 6975464"/>
              <a:gd name="connsiteX31" fmla="*/ 1488280 w 42198532"/>
              <a:gd name="connsiteY31" fmla="*/ 5613423 h 6975464"/>
              <a:gd name="connsiteX32" fmla="*/ 359648 w 42198532"/>
              <a:gd name="connsiteY32" fmla="*/ 4965225 h 6975464"/>
              <a:gd name="connsiteX33" fmla="*/ 724817 w 42198532"/>
              <a:gd name="connsiteY33" fmla="*/ 5242799 h 6975464"/>
              <a:gd name="connsiteX34" fmla="*/ 487418 w 42198532"/>
              <a:gd name="connsiteY34" fmla="*/ 5426534 h 6975464"/>
              <a:gd name="connsiteX35" fmla="*/ 493727 w 42198532"/>
              <a:gd name="connsiteY35" fmla="*/ 5437574 h 6975464"/>
              <a:gd name="connsiteX36" fmla="*/ 733493 w 42198532"/>
              <a:gd name="connsiteY36" fmla="*/ 5252262 h 6975464"/>
              <a:gd name="connsiteX37" fmla="*/ 733493 w 42198532"/>
              <a:gd name="connsiteY37" fmla="*/ 5598440 h 6975464"/>
              <a:gd name="connsiteX38" fmla="*/ 633328 w 42198532"/>
              <a:gd name="connsiteY38" fmla="*/ 5675720 h 6975464"/>
              <a:gd name="connsiteX39" fmla="*/ 641215 w 42198532"/>
              <a:gd name="connsiteY39" fmla="*/ 5688337 h 6975464"/>
              <a:gd name="connsiteX40" fmla="*/ 737436 w 42198532"/>
              <a:gd name="connsiteY40" fmla="*/ 5613423 h 6975464"/>
              <a:gd name="connsiteX41" fmla="*/ 1102605 w 42198532"/>
              <a:gd name="connsiteY41" fmla="*/ 5890997 h 6975464"/>
              <a:gd name="connsiteX42" fmla="*/ 866783 w 42198532"/>
              <a:gd name="connsiteY42" fmla="*/ 6073943 h 6975464"/>
              <a:gd name="connsiteX43" fmla="*/ 873093 w 42198532"/>
              <a:gd name="connsiteY43" fmla="*/ 6085772 h 6975464"/>
              <a:gd name="connsiteX44" fmla="*/ 865994 w 42198532"/>
              <a:gd name="connsiteY44" fmla="*/ 6074732 h 6975464"/>
              <a:gd name="connsiteX45" fmla="*/ 738225 w 42198532"/>
              <a:gd name="connsiteY45" fmla="*/ 6174091 h 6975464"/>
              <a:gd name="connsiteX46" fmla="*/ 373056 w 42198532"/>
              <a:gd name="connsiteY46" fmla="*/ 5896517 h 6975464"/>
              <a:gd name="connsiteX47" fmla="*/ 640426 w 42198532"/>
              <a:gd name="connsiteY47" fmla="*/ 5689125 h 6975464"/>
              <a:gd name="connsiteX48" fmla="*/ 633328 w 42198532"/>
              <a:gd name="connsiteY48" fmla="*/ 5676508 h 6975464"/>
              <a:gd name="connsiteX49" fmla="*/ 371479 w 42198532"/>
              <a:gd name="connsiteY49" fmla="*/ 5879169 h 6975464"/>
              <a:gd name="connsiteX50" fmla="*/ 371479 w 42198532"/>
              <a:gd name="connsiteY50" fmla="*/ 5532990 h 6975464"/>
              <a:gd name="connsiteX51" fmla="*/ 493727 w 42198532"/>
              <a:gd name="connsiteY51" fmla="*/ 5438362 h 6975464"/>
              <a:gd name="connsiteX52" fmla="*/ 486629 w 42198532"/>
              <a:gd name="connsiteY52" fmla="*/ 5426534 h 6975464"/>
              <a:gd name="connsiteX53" fmla="*/ 365169 w 42198532"/>
              <a:gd name="connsiteY53" fmla="*/ 5521161 h 6975464"/>
              <a:gd name="connsiteX54" fmla="*/ 0 w 42198532"/>
              <a:gd name="connsiteY54" fmla="*/ 5243588 h 6975464"/>
              <a:gd name="connsiteX55" fmla="*/ 359648 w 42198532"/>
              <a:gd name="connsiteY55" fmla="*/ 4965225 h 6975464"/>
              <a:gd name="connsiteX56" fmla="*/ 1106548 w 42198532"/>
              <a:gd name="connsiteY56" fmla="*/ 4604852 h 6975464"/>
              <a:gd name="connsiteX57" fmla="*/ 1106548 w 42198532"/>
              <a:gd name="connsiteY57" fmla="*/ 4951031 h 6975464"/>
              <a:gd name="connsiteX58" fmla="*/ 1018214 w 42198532"/>
              <a:gd name="connsiteY58" fmla="*/ 5019636 h 6975464"/>
              <a:gd name="connsiteX59" fmla="*/ 1025312 w 42198532"/>
              <a:gd name="connsiteY59" fmla="*/ 5030676 h 6975464"/>
              <a:gd name="connsiteX60" fmla="*/ 1017425 w 42198532"/>
              <a:gd name="connsiteY60" fmla="*/ 5020424 h 6975464"/>
              <a:gd name="connsiteX61" fmla="*/ 744534 w 42198532"/>
              <a:gd name="connsiteY61" fmla="*/ 5231759 h 6975464"/>
              <a:gd name="connsiteX62" fmla="*/ 744534 w 42198532"/>
              <a:gd name="connsiteY62" fmla="*/ 4885580 h 6975464"/>
              <a:gd name="connsiteX63" fmla="*/ 856530 w 42198532"/>
              <a:gd name="connsiteY63" fmla="*/ 4798050 h 6975464"/>
              <a:gd name="connsiteX64" fmla="*/ 849432 w 42198532"/>
              <a:gd name="connsiteY64" fmla="*/ 4787799 h 6975464"/>
              <a:gd name="connsiteX65" fmla="*/ 857319 w 42198532"/>
              <a:gd name="connsiteY65" fmla="*/ 4798050 h 6975464"/>
              <a:gd name="connsiteX66" fmla="*/ 1106548 w 42198532"/>
              <a:gd name="connsiteY66" fmla="*/ 4604852 h 6975464"/>
              <a:gd name="connsiteX67" fmla="*/ 737436 w 42198532"/>
              <a:gd name="connsiteY67" fmla="*/ 4313873 h 6975464"/>
              <a:gd name="connsiteX68" fmla="*/ 1102605 w 42198532"/>
              <a:gd name="connsiteY68" fmla="*/ 4591447 h 6975464"/>
              <a:gd name="connsiteX69" fmla="*/ 849432 w 42198532"/>
              <a:gd name="connsiteY69" fmla="*/ 4787799 h 6975464"/>
              <a:gd name="connsiteX70" fmla="*/ 738225 w 42198532"/>
              <a:gd name="connsiteY70" fmla="*/ 4873752 h 6975464"/>
              <a:gd name="connsiteX71" fmla="*/ 373056 w 42198532"/>
              <a:gd name="connsiteY71" fmla="*/ 4596178 h 6975464"/>
              <a:gd name="connsiteX72" fmla="*/ 737436 w 42198532"/>
              <a:gd name="connsiteY72" fmla="*/ 4313873 h 6975464"/>
              <a:gd name="connsiteX73" fmla="*/ 1115224 w 42198532"/>
              <a:gd name="connsiteY73" fmla="*/ 3661732 h 6975464"/>
              <a:gd name="connsiteX74" fmla="*/ 1125477 w 42198532"/>
              <a:gd name="connsiteY74" fmla="*/ 3669618 h 6975464"/>
              <a:gd name="connsiteX75" fmla="*/ 1480393 w 42198532"/>
              <a:gd name="connsiteY75" fmla="*/ 3939306 h 6975464"/>
              <a:gd name="connsiteX76" fmla="*/ 1116013 w 42198532"/>
              <a:gd name="connsiteY76" fmla="*/ 4222399 h 6975464"/>
              <a:gd name="connsiteX77" fmla="*/ 750844 w 42198532"/>
              <a:gd name="connsiteY77" fmla="*/ 3944037 h 6975464"/>
              <a:gd name="connsiteX78" fmla="*/ 1115224 w 42198532"/>
              <a:gd name="connsiteY78" fmla="*/ 3661732 h 6975464"/>
              <a:gd name="connsiteX79" fmla="*/ 1480393 w 42198532"/>
              <a:gd name="connsiteY79" fmla="*/ 2656315 h 6975464"/>
              <a:gd name="connsiteX80" fmla="*/ 1480393 w 42198532"/>
              <a:gd name="connsiteY80" fmla="*/ 3002494 h 6975464"/>
              <a:gd name="connsiteX81" fmla="*/ 1386537 w 42198532"/>
              <a:gd name="connsiteY81" fmla="*/ 3075042 h 6975464"/>
              <a:gd name="connsiteX82" fmla="*/ 1392847 w 42198532"/>
              <a:gd name="connsiteY82" fmla="*/ 3086870 h 6975464"/>
              <a:gd name="connsiteX83" fmla="*/ 1385748 w 42198532"/>
              <a:gd name="connsiteY83" fmla="*/ 3075830 h 6975464"/>
              <a:gd name="connsiteX84" fmla="*/ 1118379 w 42198532"/>
              <a:gd name="connsiteY84" fmla="*/ 3283222 h 6975464"/>
              <a:gd name="connsiteX85" fmla="*/ 1118379 w 42198532"/>
              <a:gd name="connsiteY85" fmla="*/ 2937043 h 6975464"/>
              <a:gd name="connsiteX86" fmla="*/ 1246148 w 42198532"/>
              <a:gd name="connsiteY86" fmla="*/ 2837685 h 6975464"/>
              <a:gd name="connsiteX87" fmla="*/ 1239839 w 42198532"/>
              <a:gd name="connsiteY87" fmla="*/ 2825856 h 6975464"/>
              <a:gd name="connsiteX88" fmla="*/ 1246937 w 42198532"/>
              <a:gd name="connsiteY88" fmla="*/ 2836896 h 6975464"/>
              <a:gd name="connsiteX89" fmla="*/ 1480393 w 42198532"/>
              <a:gd name="connsiteY89" fmla="*/ 2656315 h 6975464"/>
              <a:gd name="connsiteX90" fmla="*/ 732704 w 42198532"/>
              <a:gd name="connsiteY90" fmla="*/ 1716349 h 6975464"/>
              <a:gd name="connsiteX91" fmla="*/ 1097873 w 42198532"/>
              <a:gd name="connsiteY91" fmla="*/ 1993923 h 6975464"/>
              <a:gd name="connsiteX92" fmla="*/ 860473 w 42198532"/>
              <a:gd name="connsiteY92" fmla="*/ 2177658 h 6975464"/>
              <a:gd name="connsiteX93" fmla="*/ 867572 w 42198532"/>
              <a:gd name="connsiteY93" fmla="*/ 2189486 h 6975464"/>
              <a:gd name="connsiteX94" fmla="*/ 1106548 w 42198532"/>
              <a:gd name="connsiteY94" fmla="*/ 2003386 h 6975464"/>
              <a:gd name="connsiteX95" fmla="*/ 1106548 w 42198532"/>
              <a:gd name="connsiteY95" fmla="*/ 2350353 h 6975464"/>
              <a:gd name="connsiteX96" fmla="*/ 1007172 w 42198532"/>
              <a:gd name="connsiteY96" fmla="*/ 2427632 h 6975464"/>
              <a:gd name="connsiteX97" fmla="*/ 1014270 w 42198532"/>
              <a:gd name="connsiteY97" fmla="*/ 2440249 h 6975464"/>
              <a:gd name="connsiteX98" fmla="*/ 1110492 w 42198532"/>
              <a:gd name="connsiteY98" fmla="*/ 2365336 h 6975464"/>
              <a:gd name="connsiteX99" fmla="*/ 1475660 w 42198532"/>
              <a:gd name="connsiteY99" fmla="*/ 2642910 h 6975464"/>
              <a:gd name="connsiteX100" fmla="*/ 1239839 w 42198532"/>
              <a:gd name="connsiteY100" fmla="*/ 2825856 h 6975464"/>
              <a:gd name="connsiteX101" fmla="*/ 1112069 w 42198532"/>
              <a:gd name="connsiteY101" fmla="*/ 2925215 h 6975464"/>
              <a:gd name="connsiteX102" fmla="*/ 746900 w 42198532"/>
              <a:gd name="connsiteY102" fmla="*/ 2647641 h 6975464"/>
              <a:gd name="connsiteX103" fmla="*/ 1013481 w 42198532"/>
              <a:gd name="connsiteY103" fmla="*/ 2440249 h 6975464"/>
              <a:gd name="connsiteX104" fmla="*/ 1006383 w 42198532"/>
              <a:gd name="connsiteY104" fmla="*/ 2427632 h 6975464"/>
              <a:gd name="connsiteX105" fmla="*/ 744534 w 42198532"/>
              <a:gd name="connsiteY105" fmla="*/ 2631081 h 6975464"/>
              <a:gd name="connsiteX106" fmla="*/ 744534 w 42198532"/>
              <a:gd name="connsiteY106" fmla="*/ 2284114 h 6975464"/>
              <a:gd name="connsiteX107" fmla="*/ 866783 w 42198532"/>
              <a:gd name="connsiteY107" fmla="*/ 2189486 h 6975464"/>
              <a:gd name="connsiteX108" fmla="*/ 860473 w 42198532"/>
              <a:gd name="connsiteY108" fmla="*/ 2178447 h 6975464"/>
              <a:gd name="connsiteX109" fmla="*/ 738225 w 42198532"/>
              <a:gd name="connsiteY109" fmla="*/ 2273074 h 6975464"/>
              <a:gd name="connsiteX110" fmla="*/ 373056 w 42198532"/>
              <a:gd name="connsiteY110" fmla="*/ 1995500 h 6975464"/>
              <a:gd name="connsiteX111" fmla="*/ 732704 w 42198532"/>
              <a:gd name="connsiteY111" fmla="*/ 1716349 h 6975464"/>
              <a:gd name="connsiteX112" fmla="*/ 1480393 w 42198532"/>
              <a:gd name="connsiteY112" fmla="*/ 1355976 h 6975464"/>
              <a:gd name="connsiteX113" fmla="*/ 1480393 w 42198532"/>
              <a:gd name="connsiteY113" fmla="*/ 1702944 h 6975464"/>
              <a:gd name="connsiteX114" fmla="*/ 1391269 w 42198532"/>
              <a:gd name="connsiteY114" fmla="*/ 1771549 h 6975464"/>
              <a:gd name="connsiteX115" fmla="*/ 1399156 w 42198532"/>
              <a:gd name="connsiteY115" fmla="*/ 1781800 h 6975464"/>
              <a:gd name="connsiteX116" fmla="*/ 1483547 w 42198532"/>
              <a:gd name="connsiteY116" fmla="*/ 1716349 h 6975464"/>
              <a:gd name="connsiteX117" fmla="*/ 1848716 w 42198532"/>
              <a:gd name="connsiteY117" fmla="*/ 1993923 h 6975464"/>
              <a:gd name="connsiteX118" fmla="*/ 1658639 w 42198532"/>
              <a:gd name="connsiteY118" fmla="*/ 2141384 h 6975464"/>
              <a:gd name="connsiteX119" fmla="*/ 1489068 w 42198532"/>
              <a:gd name="connsiteY119" fmla="*/ 2273074 h 6975464"/>
              <a:gd name="connsiteX120" fmla="*/ 1123900 w 42198532"/>
              <a:gd name="connsiteY120" fmla="*/ 1995500 h 6975464"/>
              <a:gd name="connsiteX121" fmla="*/ 1398368 w 42198532"/>
              <a:gd name="connsiteY121" fmla="*/ 1782588 h 6975464"/>
              <a:gd name="connsiteX122" fmla="*/ 1390481 w 42198532"/>
              <a:gd name="connsiteY122" fmla="*/ 1771549 h 6975464"/>
              <a:gd name="connsiteX123" fmla="*/ 1118379 w 42198532"/>
              <a:gd name="connsiteY123" fmla="*/ 1982883 h 6975464"/>
              <a:gd name="connsiteX124" fmla="*/ 1118379 w 42198532"/>
              <a:gd name="connsiteY124" fmla="*/ 1636704 h 6975464"/>
              <a:gd name="connsiteX125" fmla="*/ 1230374 w 42198532"/>
              <a:gd name="connsiteY125" fmla="*/ 1549963 h 6975464"/>
              <a:gd name="connsiteX126" fmla="*/ 1480393 w 42198532"/>
              <a:gd name="connsiteY126" fmla="*/ 1355976 h 6975464"/>
              <a:gd name="connsiteX127" fmla="*/ 1110492 w 42198532"/>
              <a:gd name="connsiteY127" fmla="*/ 1064997 h 6975464"/>
              <a:gd name="connsiteX128" fmla="*/ 1475660 w 42198532"/>
              <a:gd name="connsiteY128" fmla="*/ 1342571 h 6975464"/>
              <a:gd name="connsiteX129" fmla="*/ 1223276 w 42198532"/>
              <a:gd name="connsiteY129" fmla="*/ 1538923 h 6975464"/>
              <a:gd name="connsiteX130" fmla="*/ 1230374 w 42198532"/>
              <a:gd name="connsiteY130" fmla="*/ 1549963 h 6975464"/>
              <a:gd name="connsiteX131" fmla="*/ 1222487 w 42198532"/>
              <a:gd name="connsiteY131" fmla="*/ 1539711 h 6975464"/>
              <a:gd name="connsiteX132" fmla="*/ 1112069 w 42198532"/>
              <a:gd name="connsiteY132" fmla="*/ 1625665 h 6975464"/>
              <a:gd name="connsiteX133" fmla="*/ 746900 w 42198532"/>
              <a:gd name="connsiteY133" fmla="*/ 1348091 h 6975464"/>
              <a:gd name="connsiteX134" fmla="*/ 1110492 w 42198532"/>
              <a:gd name="connsiteY134" fmla="*/ 1064997 h 6975464"/>
              <a:gd name="connsiteX135" fmla="*/ 1488280 w 42198532"/>
              <a:gd name="connsiteY135" fmla="*/ 413645 h 6975464"/>
              <a:gd name="connsiteX136" fmla="*/ 1498533 w 42198532"/>
              <a:gd name="connsiteY136" fmla="*/ 421530 h 6975464"/>
              <a:gd name="connsiteX137" fmla="*/ 1853448 w 42198532"/>
              <a:gd name="connsiteY137" fmla="*/ 691218 h 6975464"/>
              <a:gd name="connsiteX138" fmla="*/ 1489068 w 42198532"/>
              <a:gd name="connsiteY138" fmla="*/ 973524 h 6975464"/>
              <a:gd name="connsiteX139" fmla="*/ 1123900 w 42198532"/>
              <a:gd name="connsiteY139" fmla="*/ 695950 h 6975464"/>
              <a:gd name="connsiteX140" fmla="*/ 1488280 w 42198532"/>
              <a:gd name="connsiteY140" fmla="*/ 413645 h 6975464"/>
              <a:gd name="connsiteX141" fmla="*/ 1493012 w 42198532"/>
              <a:gd name="connsiteY141" fmla="*/ 117464 h 6975464"/>
              <a:gd name="connsiteX142" fmla="*/ 42118086 w 42198532"/>
              <a:gd name="connsiteY142" fmla="*/ 0 h 6975464"/>
              <a:gd name="connsiteX143" fmla="*/ 42198532 w 42198532"/>
              <a:gd name="connsiteY143" fmla="*/ 6799268 h 6975464"/>
              <a:gd name="connsiteX144" fmla="*/ 843615 w 42198532"/>
              <a:gd name="connsiteY144" fmla="*/ 6975464 h 6975464"/>
              <a:gd name="connsiteX145" fmla="*/ 810785 w 42198532"/>
              <a:gd name="connsiteY145" fmla="*/ 6950504 h 6975464"/>
              <a:gd name="connsiteX146" fmla="*/ 746900 w 42198532"/>
              <a:gd name="connsiteY146" fmla="*/ 6901934 h 6975464"/>
              <a:gd name="connsiteX147" fmla="*/ 746900 w 42198532"/>
              <a:gd name="connsiteY147" fmla="*/ 6547081 h 6975464"/>
              <a:gd name="connsiteX148" fmla="*/ 1019002 w 42198532"/>
              <a:gd name="connsiteY148" fmla="*/ 6335746 h 6975464"/>
              <a:gd name="connsiteX149" fmla="*/ 1012693 w 42198532"/>
              <a:gd name="connsiteY149" fmla="*/ 6323918 h 6975464"/>
              <a:gd name="connsiteX150" fmla="*/ 1019791 w 42198532"/>
              <a:gd name="connsiteY150" fmla="*/ 6334957 h 6975464"/>
              <a:gd name="connsiteX151" fmla="*/ 1110492 w 42198532"/>
              <a:gd name="connsiteY151" fmla="*/ 6264775 h 6975464"/>
              <a:gd name="connsiteX152" fmla="*/ 1489068 w 42198532"/>
              <a:gd name="connsiteY152" fmla="*/ 6553389 h 6975464"/>
              <a:gd name="connsiteX153" fmla="*/ 1870800 w 42198532"/>
              <a:gd name="connsiteY153" fmla="*/ 6257678 h 6975464"/>
              <a:gd name="connsiteX154" fmla="*/ 1870800 w 42198532"/>
              <a:gd name="connsiteY154" fmla="*/ 6139394 h 6975464"/>
              <a:gd name="connsiteX155" fmla="*/ 1857392 w 42198532"/>
              <a:gd name="connsiteY155" fmla="*/ 6144914 h 6975464"/>
              <a:gd name="connsiteX156" fmla="*/ 1857392 w 42198532"/>
              <a:gd name="connsiteY156" fmla="*/ 6251370 h 6975464"/>
              <a:gd name="connsiteX157" fmla="*/ 1495378 w 42198532"/>
              <a:gd name="connsiteY157" fmla="*/ 6531309 h 6975464"/>
              <a:gd name="connsiteX158" fmla="*/ 1495378 w 42198532"/>
              <a:gd name="connsiteY158" fmla="*/ 6185131 h 6975464"/>
              <a:gd name="connsiteX159" fmla="*/ 1857392 w 42198532"/>
              <a:gd name="connsiteY159" fmla="*/ 5904403 h 6975464"/>
              <a:gd name="connsiteX160" fmla="*/ 1857392 w 42198532"/>
              <a:gd name="connsiteY160" fmla="*/ 6144125 h 6975464"/>
              <a:gd name="connsiteX161" fmla="*/ 1870800 w 42198532"/>
              <a:gd name="connsiteY161" fmla="*/ 6138605 h 6975464"/>
              <a:gd name="connsiteX162" fmla="*/ 1870800 w 42198532"/>
              <a:gd name="connsiteY162" fmla="*/ 5887843 h 6975464"/>
              <a:gd name="connsiteX163" fmla="*/ 1739875 w 42198532"/>
              <a:gd name="connsiteY163" fmla="*/ 5788484 h 6975464"/>
              <a:gd name="connsiteX164" fmla="*/ 1497744 w 42198532"/>
              <a:gd name="connsiteY164" fmla="*/ 5604749 h 6975464"/>
              <a:gd name="connsiteX165" fmla="*/ 1497744 w 42198532"/>
              <a:gd name="connsiteY165" fmla="*/ 5424957 h 6975464"/>
              <a:gd name="connsiteX166" fmla="*/ 1484336 w 42198532"/>
              <a:gd name="connsiteY166" fmla="*/ 5427322 h 6975464"/>
              <a:gd name="connsiteX167" fmla="*/ 1484336 w 42198532"/>
              <a:gd name="connsiteY167" fmla="*/ 5598440 h 6975464"/>
              <a:gd name="connsiteX168" fmla="*/ 1122322 w 42198532"/>
              <a:gd name="connsiteY168" fmla="*/ 5879169 h 6975464"/>
              <a:gd name="connsiteX169" fmla="*/ 1122322 w 42198532"/>
              <a:gd name="connsiteY169" fmla="*/ 5532990 h 6975464"/>
              <a:gd name="connsiteX170" fmla="*/ 1292682 w 42198532"/>
              <a:gd name="connsiteY170" fmla="*/ 5400511 h 6975464"/>
              <a:gd name="connsiteX171" fmla="*/ 1285583 w 42198532"/>
              <a:gd name="connsiteY171" fmla="*/ 5390260 h 6975464"/>
              <a:gd name="connsiteX172" fmla="*/ 1116013 w 42198532"/>
              <a:gd name="connsiteY172" fmla="*/ 5521161 h 6975464"/>
              <a:gd name="connsiteX173" fmla="*/ 750844 w 42198532"/>
              <a:gd name="connsiteY173" fmla="*/ 5243588 h 6975464"/>
              <a:gd name="connsiteX174" fmla="*/ 1025312 w 42198532"/>
              <a:gd name="connsiteY174" fmla="*/ 5030676 h 6975464"/>
              <a:gd name="connsiteX175" fmla="*/ 1110492 w 42198532"/>
              <a:gd name="connsiteY175" fmla="*/ 4965225 h 6975464"/>
              <a:gd name="connsiteX176" fmla="*/ 1475660 w 42198532"/>
              <a:gd name="connsiteY176" fmla="*/ 5242799 h 6975464"/>
              <a:gd name="connsiteX177" fmla="*/ 1285583 w 42198532"/>
              <a:gd name="connsiteY177" fmla="*/ 5389472 h 6975464"/>
              <a:gd name="connsiteX178" fmla="*/ 1293470 w 42198532"/>
              <a:gd name="connsiteY178" fmla="*/ 5400511 h 6975464"/>
              <a:gd name="connsiteX179" fmla="*/ 1484336 w 42198532"/>
              <a:gd name="connsiteY179" fmla="*/ 5252262 h 6975464"/>
              <a:gd name="connsiteX180" fmla="*/ 1484336 w 42198532"/>
              <a:gd name="connsiteY180" fmla="*/ 5426534 h 6975464"/>
              <a:gd name="connsiteX181" fmla="*/ 1497744 w 42198532"/>
              <a:gd name="connsiteY181" fmla="*/ 5424168 h 6975464"/>
              <a:gd name="connsiteX182" fmla="*/ 1497744 w 42198532"/>
              <a:gd name="connsiteY182" fmla="*/ 5246742 h 6975464"/>
              <a:gd name="connsiteX183" fmla="*/ 1513518 w 42198532"/>
              <a:gd name="connsiteY183" fmla="*/ 5234125 h 6975464"/>
              <a:gd name="connsiteX184" fmla="*/ 1513518 w 42198532"/>
              <a:gd name="connsiteY184" fmla="*/ 5217565 h 6975464"/>
              <a:gd name="connsiteX185" fmla="*/ 1495378 w 42198532"/>
              <a:gd name="connsiteY185" fmla="*/ 5231759 h 6975464"/>
              <a:gd name="connsiteX186" fmla="*/ 1495378 w 42198532"/>
              <a:gd name="connsiteY186" fmla="*/ 4885580 h 6975464"/>
              <a:gd name="connsiteX187" fmla="*/ 1513518 w 42198532"/>
              <a:gd name="connsiteY187" fmla="*/ 4871386 h 6975464"/>
              <a:gd name="connsiteX188" fmla="*/ 1513518 w 42198532"/>
              <a:gd name="connsiteY188" fmla="*/ 4854826 h 6975464"/>
              <a:gd name="connsiteX189" fmla="*/ 1489068 w 42198532"/>
              <a:gd name="connsiteY189" fmla="*/ 4873752 h 6975464"/>
              <a:gd name="connsiteX190" fmla="*/ 1123900 w 42198532"/>
              <a:gd name="connsiteY190" fmla="*/ 4596178 h 6975464"/>
              <a:gd name="connsiteX191" fmla="*/ 1488280 w 42198532"/>
              <a:gd name="connsiteY191" fmla="*/ 4313873 h 6975464"/>
              <a:gd name="connsiteX192" fmla="*/ 1853448 w 42198532"/>
              <a:gd name="connsiteY192" fmla="*/ 4591447 h 6975464"/>
              <a:gd name="connsiteX193" fmla="*/ 1514307 w 42198532"/>
              <a:gd name="connsiteY193" fmla="*/ 4854826 h 6975464"/>
              <a:gd name="connsiteX194" fmla="*/ 1514307 w 42198532"/>
              <a:gd name="connsiteY194" fmla="*/ 4870598 h 6975464"/>
              <a:gd name="connsiteX195" fmla="*/ 1857392 w 42198532"/>
              <a:gd name="connsiteY195" fmla="*/ 4604852 h 6975464"/>
              <a:gd name="connsiteX196" fmla="*/ 1857392 w 42198532"/>
              <a:gd name="connsiteY196" fmla="*/ 4951031 h 6975464"/>
              <a:gd name="connsiteX197" fmla="*/ 1514307 w 42198532"/>
              <a:gd name="connsiteY197" fmla="*/ 5217565 h 6975464"/>
              <a:gd name="connsiteX198" fmla="*/ 1514307 w 42198532"/>
              <a:gd name="connsiteY198" fmla="*/ 5234125 h 6975464"/>
              <a:gd name="connsiteX199" fmla="*/ 1870800 w 42198532"/>
              <a:gd name="connsiteY199" fmla="*/ 4957339 h 6975464"/>
              <a:gd name="connsiteX200" fmla="*/ 1870800 w 42198532"/>
              <a:gd name="connsiteY200" fmla="*/ 4588292 h 6975464"/>
              <a:gd name="connsiteX201" fmla="*/ 1497744 w 42198532"/>
              <a:gd name="connsiteY201" fmla="*/ 4304410 h 6975464"/>
              <a:gd name="connsiteX202" fmla="*/ 1497744 w 42198532"/>
              <a:gd name="connsiteY202" fmla="*/ 3956654 h 6975464"/>
              <a:gd name="connsiteX203" fmla="*/ 1484336 w 42198532"/>
              <a:gd name="connsiteY203" fmla="*/ 3966905 h 6975464"/>
              <a:gd name="connsiteX204" fmla="*/ 1484336 w 42198532"/>
              <a:gd name="connsiteY204" fmla="*/ 4299679 h 6975464"/>
              <a:gd name="connsiteX205" fmla="*/ 1122322 w 42198532"/>
              <a:gd name="connsiteY205" fmla="*/ 4579618 h 6975464"/>
              <a:gd name="connsiteX206" fmla="*/ 1122322 w 42198532"/>
              <a:gd name="connsiteY206" fmla="*/ 4233439 h 6975464"/>
              <a:gd name="connsiteX207" fmla="*/ 1484336 w 42198532"/>
              <a:gd name="connsiteY207" fmla="*/ 3952712 h 6975464"/>
              <a:gd name="connsiteX208" fmla="*/ 1484336 w 42198532"/>
              <a:gd name="connsiteY208" fmla="*/ 3966117 h 6975464"/>
              <a:gd name="connsiteX209" fmla="*/ 1497744 w 42198532"/>
              <a:gd name="connsiteY209" fmla="*/ 3955866 h 6975464"/>
              <a:gd name="connsiteX210" fmla="*/ 1497744 w 42198532"/>
              <a:gd name="connsiteY210" fmla="*/ 3936152 h 6975464"/>
              <a:gd name="connsiteX211" fmla="*/ 1136519 w 42198532"/>
              <a:gd name="connsiteY211" fmla="*/ 3661732 h 6975464"/>
              <a:gd name="connsiteX212" fmla="*/ 1125477 w 42198532"/>
              <a:gd name="connsiteY212" fmla="*/ 3669618 h 6975464"/>
              <a:gd name="connsiteX213" fmla="*/ 1135730 w 42198532"/>
              <a:gd name="connsiteY213" fmla="*/ 3660943 h 6975464"/>
              <a:gd name="connsiteX214" fmla="*/ 1119956 w 42198532"/>
              <a:gd name="connsiteY214" fmla="*/ 3649115 h 6975464"/>
              <a:gd name="connsiteX215" fmla="*/ 1119956 w 42198532"/>
              <a:gd name="connsiteY215" fmla="*/ 3637286 h 6975464"/>
              <a:gd name="connsiteX216" fmla="*/ 1106548 w 42198532"/>
              <a:gd name="connsiteY216" fmla="*/ 3637286 h 6975464"/>
              <a:gd name="connsiteX217" fmla="*/ 1106548 w 42198532"/>
              <a:gd name="connsiteY217" fmla="*/ 3649903 h 6975464"/>
              <a:gd name="connsiteX218" fmla="*/ 744534 w 42198532"/>
              <a:gd name="connsiteY218" fmla="*/ 3929843 h 6975464"/>
              <a:gd name="connsiteX219" fmla="*/ 744534 w 42198532"/>
              <a:gd name="connsiteY219" fmla="*/ 3612841 h 6975464"/>
              <a:gd name="connsiteX220" fmla="*/ 744534 w 42198532"/>
              <a:gd name="connsiteY220" fmla="*/ 3584453 h 6975464"/>
              <a:gd name="connsiteX221" fmla="*/ 1106548 w 42198532"/>
              <a:gd name="connsiteY221" fmla="*/ 3303725 h 6975464"/>
              <a:gd name="connsiteX222" fmla="*/ 1106548 w 42198532"/>
              <a:gd name="connsiteY222" fmla="*/ 3617573 h 6975464"/>
              <a:gd name="connsiteX223" fmla="*/ 1106548 w 42198532"/>
              <a:gd name="connsiteY223" fmla="*/ 3636498 h 6975464"/>
              <a:gd name="connsiteX224" fmla="*/ 1119956 w 42198532"/>
              <a:gd name="connsiteY224" fmla="*/ 3636498 h 6975464"/>
              <a:gd name="connsiteX225" fmla="*/ 1119956 w 42198532"/>
              <a:gd name="connsiteY225" fmla="*/ 3298205 h 6975464"/>
              <a:gd name="connsiteX226" fmla="*/ 1392847 w 42198532"/>
              <a:gd name="connsiteY226" fmla="*/ 3086870 h 6975464"/>
              <a:gd name="connsiteX227" fmla="*/ 1483547 w 42198532"/>
              <a:gd name="connsiteY227" fmla="*/ 3016688 h 6975464"/>
              <a:gd name="connsiteX228" fmla="*/ 1862913 w 42198532"/>
              <a:gd name="connsiteY228" fmla="*/ 3304513 h 6975464"/>
              <a:gd name="connsiteX229" fmla="*/ 2243855 w 42198532"/>
              <a:gd name="connsiteY229" fmla="*/ 3008803 h 6975464"/>
              <a:gd name="connsiteX230" fmla="*/ 2243855 w 42198532"/>
              <a:gd name="connsiteY230" fmla="*/ 2891307 h 6975464"/>
              <a:gd name="connsiteX231" fmla="*/ 2231236 w 42198532"/>
              <a:gd name="connsiteY231" fmla="*/ 2896827 h 6975464"/>
              <a:gd name="connsiteX232" fmla="*/ 2231236 w 42198532"/>
              <a:gd name="connsiteY232" fmla="*/ 3002494 h 6975464"/>
              <a:gd name="connsiteX233" fmla="*/ 1869222 w 42198532"/>
              <a:gd name="connsiteY233" fmla="*/ 3283222 h 6975464"/>
              <a:gd name="connsiteX234" fmla="*/ 1869222 w 42198532"/>
              <a:gd name="connsiteY234" fmla="*/ 2937043 h 6975464"/>
              <a:gd name="connsiteX235" fmla="*/ 2231236 w 42198532"/>
              <a:gd name="connsiteY235" fmla="*/ 2656315 h 6975464"/>
              <a:gd name="connsiteX236" fmla="*/ 2231236 w 42198532"/>
              <a:gd name="connsiteY236" fmla="*/ 2896038 h 6975464"/>
              <a:gd name="connsiteX237" fmla="*/ 2243855 w 42198532"/>
              <a:gd name="connsiteY237" fmla="*/ 2890518 h 6975464"/>
              <a:gd name="connsiteX238" fmla="*/ 2243855 w 42198532"/>
              <a:gd name="connsiteY238" fmla="*/ 2639755 h 6975464"/>
              <a:gd name="connsiteX239" fmla="*/ 2113720 w 42198532"/>
              <a:gd name="connsiteY239" fmla="*/ 2540397 h 6975464"/>
              <a:gd name="connsiteX240" fmla="*/ 2100312 w 42198532"/>
              <a:gd name="connsiteY240" fmla="*/ 2546705 h 6975464"/>
              <a:gd name="connsiteX241" fmla="*/ 2226503 w 42198532"/>
              <a:gd name="connsiteY241" fmla="*/ 2642910 h 6975464"/>
              <a:gd name="connsiteX242" fmla="*/ 1862124 w 42198532"/>
              <a:gd name="connsiteY242" fmla="*/ 2925215 h 6975464"/>
              <a:gd name="connsiteX243" fmla="*/ 1496955 w 42198532"/>
              <a:gd name="connsiteY243" fmla="*/ 2647641 h 6975464"/>
              <a:gd name="connsiteX244" fmla="*/ 1861335 w 42198532"/>
              <a:gd name="connsiteY244" fmla="*/ 2365336 h 6975464"/>
              <a:gd name="connsiteX245" fmla="*/ 2099523 w 42198532"/>
              <a:gd name="connsiteY245" fmla="*/ 2545916 h 6975464"/>
              <a:gd name="connsiteX246" fmla="*/ 2112931 w 42198532"/>
              <a:gd name="connsiteY246" fmla="*/ 2539608 h 6975464"/>
              <a:gd name="connsiteX247" fmla="*/ 1870800 w 42198532"/>
              <a:gd name="connsiteY247" fmla="*/ 2355873 h 6975464"/>
              <a:gd name="connsiteX248" fmla="*/ 1870800 w 42198532"/>
              <a:gd name="connsiteY248" fmla="*/ 2176869 h 6975464"/>
              <a:gd name="connsiteX249" fmla="*/ 1857392 w 42198532"/>
              <a:gd name="connsiteY249" fmla="*/ 2178447 h 6975464"/>
              <a:gd name="connsiteX250" fmla="*/ 1857392 w 42198532"/>
              <a:gd name="connsiteY250" fmla="*/ 2350353 h 6975464"/>
              <a:gd name="connsiteX251" fmla="*/ 1496167 w 42198532"/>
              <a:gd name="connsiteY251" fmla="*/ 2631081 h 6975464"/>
              <a:gd name="connsiteX252" fmla="*/ 1496167 w 42198532"/>
              <a:gd name="connsiteY252" fmla="*/ 2284114 h 6975464"/>
              <a:gd name="connsiteX253" fmla="*/ 1666526 w 42198532"/>
              <a:gd name="connsiteY253" fmla="*/ 2152424 h 6975464"/>
              <a:gd name="connsiteX254" fmla="*/ 1658639 w 42198532"/>
              <a:gd name="connsiteY254" fmla="*/ 2141384 h 6975464"/>
              <a:gd name="connsiteX255" fmla="*/ 1666526 w 42198532"/>
              <a:gd name="connsiteY255" fmla="*/ 2151636 h 6975464"/>
              <a:gd name="connsiteX256" fmla="*/ 1857392 w 42198532"/>
              <a:gd name="connsiteY256" fmla="*/ 2003386 h 6975464"/>
              <a:gd name="connsiteX257" fmla="*/ 1857392 w 42198532"/>
              <a:gd name="connsiteY257" fmla="*/ 2177658 h 6975464"/>
              <a:gd name="connsiteX258" fmla="*/ 1870800 w 42198532"/>
              <a:gd name="connsiteY258" fmla="*/ 2176081 h 6975464"/>
              <a:gd name="connsiteX259" fmla="*/ 1870800 w 42198532"/>
              <a:gd name="connsiteY259" fmla="*/ 1998654 h 6975464"/>
              <a:gd name="connsiteX260" fmla="*/ 1886574 w 42198532"/>
              <a:gd name="connsiteY260" fmla="*/ 1986037 h 6975464"/>
              <a:gd name="connsiteX261" fmla="*/ 1886574 w 42198532"/>
              <a:gd name="connsiteY261" fmla="*/ 1969478 h 6975464"/>
              <a:gd name="connsiteX262" fmla="*/ 1869222 w 42198532"/>
              <a:gd name="connsiteY262" fmla="*/ 1982883 h 6975464"/>
              <a:gd name="connsiteX263" fmla="*/ 1869222 w 42198532"/>
              <a:gd name="connsiteY263" fmla="*/ 1636704 h 6975464"/>
              <a:gd name="connsiteX264" fmla="*/ 1886574 w 42198532"/>
              <a:gd name="connsiteY264" fmla="*/ 1623299 h 6975464"/>
              <a:gd name="connsiteX265" fmla="*/ 1886574 w 42198532"/>
              <a:gd name="connsiteY265" fmla="*/ 1606739 h 6975464"/>
              <a:gd name="connsiteX266" fmla="*/ 1862124 w 42198532"/>
              <a:gd name="connsiteY266" fmla="*/ 1625665 h 6975464"/>
              <a:gd name="connsiteX267" fmla="*/ 1496955 w 42198532"/>
              <a:gd name="connsiteY267" fmla="*/ 1348091 h 6975464"/>
              <a:gd name="connsiteX268" fmla="*/ 1861335 w 42198532"/>
              <a:gd name="connsiteY268" fmla="*/ 1064997 h 6975464"/>
              <a:gd name="connsiteX269" fmla="*/ 2226503 w 42198532"/>
              <a:gd name="connsiteY269" fmla="*/ 1342571 h 6975464"/>
              <a:gd name="connsiteX270" fmla="*/ 1887362 w 42198532"/>
              <a:gd name="connsiteY270" fmla="*/ 1605951 h 6975464"/>
              <a:gd name="connsiteX271" fmla="*/ 1887362 w 42198532"/>
              <a:gd name="connsiteY271" fmla="*/ 1622510 h 6975464"/>
              <a:gd name="connsiteX272" fmla="*/ 2231236 w 42198532"/>
              <a:gd name="connsiteY272" fmla="*/ 1355976 h 6975464"/>
              <a:gd name="connsiteX273" fmla="*/ 2231236 w 42198532"/>
              <a:gd name="connsiteY273" fmla="*/ 1702944 h 6975464"/>
              <a:gd name="connsiteX274" fmla="*/ 1887362 w 42198532"/>
              <a:gd name="connsiteY274" fmla="*/ 1968689 h 6975464"/>
              <a:gd name="connsiteX275" fmla="*/ 1887362 w 42198532"/>
              <a:gd name="connsiteY275" fmla="*/ 1985249 h 6975464"/>
              <a:gd name="connsiteX276" fmla="*/ 2243855 w 42198532"/>
              <a:gd name="connsiteY276" fmla="*/ 1709252 h 6975464"/>
              <a:gd name="connsiteX277" fmla="*/ 2243855 w 42198532"/>
              <a:gd name="connsiteY277" fmla="*/ 1339416 h 6975464"/>
              <a:gd name="connsiteX278" fmla="*/ 1870800 w 42198532"/>
              <a:gd name="connsiteY278" fmla="*/ 1056323 h 6975464"/>
              <a:gd name="connsiteX279" fmla="*/ 1870800 w 42198532"/>
              <a:gd name="connsiteY279" fmla="*/ 707778 h 6975464"/>
              <a:gd name="connsiteX280" fmla="*/ 1857392 w 42198532"/>
              <a:gd name="connsiteY280" fmla="*/ 718030 h 6975464"/>
              <a:gd name="connsiteX281" fmla="*/ 1857392 w 42198532"/>
              <a:gd name="connsiteY281" fmla="*/ 1050803 h 6975464"/>
              <a:gd name="connsiteX282" fmla="*/ 1496167 w 42198532"/>
              <a:gd name="connsiteY282" fmla="*/ 1331531 h 6975464"/>
              <a:gd name="connsiteX283" fmla="*/ 1496167 w 42198532"/>
              <a:gd name="connsiteY283" fmla="*/ 985352 h 6975464"/>
              <a:gd name="connsiteX284" fmla="*/ 1857392 w 42198532"/>
              <a:gd name="connsiteY284" fmla="*/ 704624 h 6975464"/>
              <a:gd name="connsiteX285" fmla="*/ 1857392 w 42198532"/>
              <a:gd name="connsiteY285" fmla="*/ 717241 h 6975464"/>
              <a:gd name="connsiteX286" fmla="*/ 1870800 w 42198532"/>
              <a:gd name="connsiteY286" fmla="*/ 706990 h 6975464"/>
              <a:gd name="connsiteX287" fmla="*/ 1870800 w 42198532"/>
              <a:gd name="connsiteY287" fmla="*/ 688064 h 6975464"/>
              <a:gd name="connsiteX288" fmla="*/ 1509574 w 42198532"/>
              <a:gd name="connsiteY288" fmla="*/ 412856 h 6975464"/>
              <a:gd name="connsiteX289" fmla="*/ 1498533 w 42198532"/>
              <a:gd name="connsiteY289" fmla="*/ 421530 h 6975464"/>
              <a:gd name="connsiteX290" fmla="*/ 1508786 w 42198532"/>
              <a:gd name="connsiteY290" fmla="*/ 412856 h 6975464"/>
              <a:gd name="connsiteX291" fmla="*/ 1493012 w 42198532"/>
              <a:gd name="connsiteY291" fmla="*/ 401028 h 6975464"/>
              <a:gd name="connsiteX292" fmla="*/ 1493012 w 42198532"/>
              <a:gd name="connsiteY292" fmla="*/ 119417 h 6975464"/>
              <a:gd name="connsiteX293" fmla="*/ 1493012 w 42198532"/>
              <a:gd name="connsiteY293" fmla="*/ 117464 h 6975464"/>
              <a:gd name="connsiteX294" fmla="*/ 1398859 w 42198532"/>
              <a:gd name="connsiteY294" fmla="*/ 117464 h 6975464"/>
              <a:gd name="connsiteX295" fmla="*/ 1480393 w 42198532"/>
              <a:gd name="connsiteY295" fmla="*/ 117464 h 6975464"/>
              <a:gd name="connsiteX296" fmla="*/ 1480393 w 42198532"/>
              <a:gd name="connsiteY296" fmla="*/ 201868 h 6975464"/>
              <a:gd name="connsiteX297" fmla="*/ 1480393 w 42198532"/>
              <a:gd name="connsiteY297" fmla="*/ 401028 h 6975464"/>
              <a:gd name="connsiteX298" fmla="*/ 1118379 w 42198532"/>
              <a:gd name="connsiteY298" fmla="*/ 681756 h 6975464"/>
              <a:gd name="connsiteX299" fmla="*/ 1118379 w 42198532"/>
              <a:gd name="connsiteY299" fmla="*/ 335577 h 6975464"/>
              <a:gd name="connsiteX300" fmla="*/ 1379242 w 42198532"/>
              <a:gd name="connsiteY300" fmla="*/ 132719 h 6975464"/>
              <a:gd name="connsiteX301" fmla="*/ 1398859 w 42198532"/>
              <a:gd name="connsiteY301" fmla="*/ 117464 h 6975464"/>
              <a:gd name="connsiteX302" fmla="*/ 840168 w 42198532"/>
              <a:gd name="connsiteY302" fmla="*/ 117464 h 6975464"/>
              <a:gd name="connsiteX303" fmla="*/ 1377550 w 42198532"/>
              <a:gd name="connsiteY303" fmla="*/ 117464 h 6975464"/>
              <a:gd name="connsiteX304" fmla="*/ 1301753 w 42198532"/>
              <a:gd name="connsiteY304" fmla="*/ 176360 h 6975464"/>
              <a:gd name="connsiteX305" fmla="*/ 1112069 w 42198532"/>
              <a:gd name="connsiteY305" fmla="*/ 323748 h 6975464"/>
              <a:gd name="connsiteX306" fmla="*/ 857417 w 42198532"/>
              <a:gd name="connsiteY306" fmla="*/ 130551 h 6975464"/>
              <a:gd name="connsiteX307" fmla="*/ 840168 w 42198532"/>
              <a:gd name="connsiteY307" fmla="*/ 117464 h 6975464"/>
              <a:gd name="connsiteX0" fmla="*/ 738225 w 42198532"/>
              <a:gd name="connsiteY0" fmla="*/ 6911396 h 7004830"/>
              <a:gd name="connsiteX1" fmla="*/ 814828 w 42198532"/>
              <a:gd name="connsiteY1" fmla="*/ 6969750 h 7004830"/>
              <a:gd name="connsiteX2" fmla="*/ 822329 w 42198532"/>
              <a:gd name="connsiteY2" fmla="*/ 6975464 h 7004830"/>
              <a:gd name="connsiteX3" fmla="*/ 655724 w 42198532"/>
              <a:gd name="connsiteY3" fmla="*/ 6975464 h 7004830"/>
              <a:gd name="connsiteX4" fmla="*/ 656989 w 42198532"/>
              <a:gd name="connsiteY4" fmla="*/ 6974481 h 7004830"/>
              <a:gd name="connsiteX5" fmla="*/ 738225 w 42198532"/>
              <a:gd name="connsiteY5" fmla="*/ 6911396 h 7004830"/>
              <a:gd name="connsiteX6" fmla="*/ 733493 w 42198532"/>
              <a:gd name="connsiteY6" fmla="*/ 6551812 h 7004830"/>
              <a:gd name="connsiteX7" fmla="*/ 733493 w 42198532"/>
              <a:gd name="connsiteY7" fmla="*/ 6897991 h 7004830"/>
              <a:gd name="connsiteX8" fmla="*/ 639637 w 42198532"/>
              <a:gd name="connsiteY8" fmla="*/ 6970539 h 7004830"/>
              <a:gd name="connsiteX9" fmla="*/ 656989 w 42198532"/>
              <a:gd name="connsiteY9" fmla="*/ 6974481 h 7004830"/>
              <a:gd name="connsiteX10" fmla="*/ 638848 w 42198532"/>
              <a:gd name="connsiteY10" fmla="*/ 6971327 h 7004830"/>
              <a:gd name="connsiteX11" fmla="*/ 633515 w 42198532"/>
              <a:gd name="connsiteY11" fmla="*/ 6975464 h 7004830"/>
              <a:gd name="connsiteX12" fmla="*/ 371479 w 42198532"/>
              <a:gd name="connsiteY12" fmla="*/ 6975464 h 7004830"/>
              <a:gd name="connsiteX13" fmla="*/ 371479 w 42198532"/>
              <a:gd name="connsiteY13" fmla="*/ 6917056 h 7004830"/>
              <a:gd name="connsiteX14" fmla="*/ 371479 w 42198532"/>
              <a:gd name="connsiteY14" fmla="*/ 6832540 h 7004830"/>
              <a:gd name="connsiteX15" fmla="*/ 733493 w 42198532"/>
              <a:gd name="connsiteY15" fmla="*/ 6551812 h 7004830"/>
              <a:gd name="connsiteX16" fmla="*/ 1106548 w 42198532"/>
              <a:gd name="connsiteY16" fmla="*/ 5904403 h 7004830"/>
              <a:gd name="connsiteX17" fmla="*/ 1106548 w 42198532"/>
              <a:gd name="connsiteY17" fmla="*/ 6251370 h 7004830"/>
              <a:gd name="connsiteX18" fmla="*/ 1012693 w 42198532"/>
              <a:gd name="connsiteY18" fmla="*/ 6323918 h 7004830"/>
              <a:gd name="connsiteX19" fmla="*/ 744534 w 42198532"/>
              <a:gd name="connsiteY19" fmla="*/ 6531309 h 7004830"/>
              <a:gd name="connsiteX20" fmla="*/ 744534 w 42198532"/>
              <a:gd name="connsiteY20" fmla="*/ 6185131 h 7004830"/>
              <a:gd name="connsiteX21" fmla="*/ 873093 w 42198532"/>
              <a:gd name="connsiteY21" fmla="*/ 6085772 h 7004830"/>
              <a:gd name="connsiteX22" fmla="*/ 1106548 w 42198532"/>
              <a:gd name="connsiteY22" fmla="*/ 5904403 h 7004830"/>
              <a:gd name="connsiteX23" fmla="*/ 1739875 w 42198532"/>
              <a:gd name="connsiteY23" fmla="*/ 5788484 h 7004830"/>
              <a:gd name="connsiteX24" fmla="*/ 1726467 w 42198532"/>
              <a:gd name="connsiteY24" fmla="*/ 5794792 h 7004830"/>
              <a:gd name="connsiteX25" fmla="*/ 1739875 w 42198532"/>
              <a:gd name="connsiteY25" fmla="*/ 5788484 h 7004830"/>
              <a:gd name="connsiteX26" fmla="*/ 1488280 w 42198532"/>
              <a:gd name="connsiteY26" fmla="*/ 5613423 h 7004830"/>
              <a:gd name="connsiteX27" fmla="*/ 1726467 w 42198532"/>
              <a:gd name="connsiteY27" fmla="*/ 5794792 h 7004830"/>
              <a:gd name="connsiteX28" fmla="*/ 1853448 w 42198532"/>
              <a:gd name="connsiteY28" fmla="*/ 5890997 h 7004830"/>
              <a:gd name="connsiteX29" fmla="*/ 1489068 w 42198532"/>
              <a:gd name="connsiteY29" fmla="*/ 6174091 h 7004830"/>
              <a:gd name="connsiteX30" fmla="*/ 1123900 w 42198532"/>
              <a:gd name="connsiteY30" fmla="*/ 5896517 h 7004830"/>
              <a:gd name="connsiteX31" fmla="*/ 1488280 w 42198532"/>
              <a:gd name="connsiteY31" fmla="*/ 5613423 h 7004830"/>
              <a:gd name="connsiteX32" fmla="*/ 359648 w 42198532"/>
              <a:gd name="connsiteY32" fmla="*/ 4965225 h 7004830"/>
              <a:gd name="connsiteX33" fmla="*/ 724817 w 42198532"/>
              <a:gd name="connsiteY33" fmla="*/ 5242799 h 7004830"/>
              <a:gd name="connsiteX34" fmla="*/ 487418 w 42198532"/>
              <a:gd name="connsiteY34" fmla="*/ 5426534 h 7004830"/>
              <a:gd name="connsiteX35" fmla="*/ 493727 w 42198532"/>
              <a:gd name="connsiteY35" fmla="*/ 5437574 h 7004830"/>
              <a:gd name="connsiteX36" fmla="*/ 733493 w 42198532"/>
              <a:gd name="connsiteY36" fmla="*/ 5252262 h 7004830"/>
              <a:gd name="connsiteX37" fmla="*/ 733493 w 42198532"/>
              <a:gd name="connsiteY37" fmla="*/ 5598440 h 7004830"/>
              <a:gd name="connsiteX38" fmla="*/ 633328 w 42198532"/>
              <a:gd name="connsiteY38" fmla="*/ 5675720 h 7004830"/>
              <a:gd name="connsiteX39" fmla="*/ 641215 w 42198532"/>
              <a:gd name="connsiteY39" fmla="*/ 5688337 h 7004830"/>
              <a:gd name="connsiteX40" fmla="*/ 737436 w 42198532"/>
              <a:gd name="connsiteY40" fmla="*/ 5613423 h 7004830"/>
              <a:gd name="connsiteX41" fmla="*/ 1102605 w 42198532"/>
              <a:gd name="connsiteY41" fmla="*/ 5890997 h 7004830"/>
              <a:gd name="connsiteX42" fmla="*/ 866783 w 42198532"/>
              <a:gd name="connsiteY42" fmla="*/ 6073943 h 7004830"/>
              <a:gd name="connsiteX43" fmla="*/ 873093 w 42198532"/>
              <a:gd name="connsiteY43" fmla="*/ 6085772 h 7004830"/>
              <a:gd name="connsiteX44" fmla="*/ 865994 w 42198532"/>
              <a:gd name="connsiteY44" fmla="*/ 6074732 h 7004830"/>
              <a:gd name="connsiteX45" fmla="*/ 738225 w 42198532"/>
              <a:gd name="connsiteY45" fmla="*/ 6174091 h 7004830"/>
              <a:gd name="connsiteX46" fmla="*/ 373056 w 42198532"/>
              <a:gd name="connsiteY46" fmla="*/ 5896517 h 7004830"/>
              <a:gd name="connsiteX47" fmla="*/ 640426 w 42198532"/>
              <a:gd name="connsiteY47" fmla="*/ 5689125 h 7004830"/>
              <a:gd name="connsiteX48" fmla="*/ 633328 w 42198532"/>
              <a:gd name="connsiteY48" fmla="*/ 5676508 h 7004830"/>
              <a:gd name="connsiteX49" fmla="*/ 371479 w 42198532"/>
              <a:gd name="connsiteY49" fmla="*/ 5879169 h 7004830"/>
              <a:gd name="connsiteX50" fmla="*/ 371479 w 42198532"/>
              <a:gd name="connsiteY50" fmla="*/ 5532990 h 7004830"/>
              <a:gd name="connsiteX51" fmla="*/ 493727 w 42198532"/>
              <a:gd name="connsiteY51" fmla="*/ 5438362 h 7004830"/>
              <a:gd name="connsiteX52" fmla="*/ 486629 w 42198532"/>
              <a:gd name="connsiteY52" fmla="*/ 5426534 h 7004830"/>
              <a:gd name="connsiteX53" fmla="*/ 365169 w 42198532"/>
              <a:gd name="connsiteY53" fmla="*/ 5521161 h 7004830"/>
              <a:gd name="connsiteX54" fmla="*/ 0 w 42198532"/>
              <a:gd name="connsiteY54" fmla="*/ 5243588 h 7004830"/>
              <a:gd name="connsiteX55" fmla="*/ 359648 w 42198532"/>
              <a:gd name="connsiteY55" fmla="*/ 4965225 h 7004830"/>
              <a:gd name="connsiteX56" fmla="*/ 1106548 w 42198532"/>
              <a:gd name="connsiteY56" fmla="*/ 4604852 h 7004830"/>
              <a:gd name="connsiteX57" fmla="*/ 1106548 w 42198532"/>
              <a:gd name="connsiteY57" fmla="*/ 4951031 h 7004830"/>
              <a:gd name="connsiteX58" fmla="*/ 1018214 w 42198532"/>
              <a:gd name="connsiteY58" fmla="*/ 5019636 h 7004830"/>
              <a:gd name="connsiteX59" fmla="*/ 1025312 w 42198532"/>
              <a:gd name="connsiteY59" fmla="*/ 5030676 h 7004830"/>
              <a:gd name="connsiteX60" fmla="*/ 1017425 w 42198532"/>
              <a:gd name="connsiteY60" fmla="*/ 5020424 h 7004830"/>
              <a:gd name="connsiteX61" fmla="*/ 744534 w 42198532"/>
              <a:gd name="connsiteY61" fmla="*/ 5231759 h 7004830"/>
              <a:gd name="connsiteX62" fmla="*/ 744534 w 42198532"/>
              <a:gd name="connsiteY62" fmla="*/ 4885580 h 7004830"/>
              <a:gd name="connsiteX63" fmla="*/ 856530 w 42198532"/>
              <a:gd name="connsiteY63" fmla="*/ 4798050 h 7004830"/>
              <a:gd name="connsiteX64" fmla="*/ 849432 w 42198532"/>
              <a:gd name="connsiteY64" fmla="*/ 4787799 h 7004830"/>
              <a:gd name="connsiteX65" fmla="*/ 857319 w 42198532"/>
              <a:gd name="connsiteY65" fmla="*/ 4798050 h 7004830"/>
              <a:gd name="connsiteX66" fmla="*/ 1106548 w 42198532"/>
              <a:gd name="connsiteY66" fmla="*/ 4604852 h 7004830"/>
              <a:gd name="connsiteX67" fmla="*/ 737436 w 42198532"/>
              <a:gd name="connsiteY67" fmla="*/ 4313873 h 7004830"/>
              <a:gd name="connsiteX68" fmla="*/ 1102605 w 42198532"/>
              <a:gd name="connsiteY68" fmla="*/ 4591447 h 7004830"/>
              <a:gd name="connsiteX69" fmla="*/ 849432 w 42198532"/>
              <a:gd name="connsiteY69" fmla="*/ 4787799 h 7004830"/>
              <a:gd name="connsiteX70" fmla="*/ 738225 w 42198532"/>
              <a:gd name="connsiteY70" fmla="*/ 4873752 h 7004830"/>
              <a:gd name="connsiteX71" fmla="*/ 373056 w 42198532"/>
              <a:gd name="connsiteY71" fmla="*/ 4596178 h 7004830"/>
              <a:gd name="connsiteX72" fmla="*/ 737436 w 42198532"/>
              <a:gd name="connsiteY72" fmla="*/ 4313873 h 7004830"/>
              <a:gd name="connsiteX73" fmla="*/ 1115224 w 42198532"/>
              <a:gd name="connsiteY73" fmla="*/ 3661732 h 7004830"/>
              <a:gd name="connsiteX74" fmla="*/ 1125477 w 42198532"/>
              <a:gd name="connsiteY74" fmla="*/ 3669618 h 7004830"/>
              <a:gd name="connsiteX75" fmla="*/ 1480393 w 42198532"/>
              <a:gd name="connsiteY75" fmla="*/ 3939306 h 7004830"/>
              <a:gd name="connsiteX76" fmla="*/ 1116013 w 42198532"/>
              <a:gd name="connsiteY76" fmla="*/ 4222399 h 7004830"/>
              <a:gd name="connsiteX77" fmla="*/ 750844 w 42198532"/>
              <a:gd name="connsiteY77" fmla="*/ 3944037 h 7004830"/>
              <a:gd name="connsiteX78" fmla="*/ 1115224 w 42198532"/>
              <a:gd name="connsiteY78" fmla="*/ 3661732 h 7004830"/>
              <a:gd name="connsiteX79" fmla="*/ 1480393 w 42198532"/>
              <a:gd name="connsiteY79" fmla="*/ 2656315 h 7004830"/>
              <a:gd name="connsiteX80" fmla="*/ 1480393 w 42198532"/>
              <a:gd name="connsiteY80" fmla="*/ 3002494 h 7004830"/>
              <a:gd name="connsiteX81" fmla="*/ 1386537 w 42198532"/>
              <a:gd name="connsiteY81" fmla="*/ 3075042 h 7004830"/>
              <a:gd name="connsiteX82" fmla="*/ 1392847 w 42198532"/>
              <a:gd name="connsiteY82" fmla="*/ 3086870 h 7004830"/>
              <a:gd name="connsiteX83" fmla="*/ 1385748 w 42198532"/>
              <a:gd name="connsiteY83" fmla="*/ 3075830 h 7004830"/>
              <a:gd name="connsiteX84" fmla="*/ 1118379 w 42198532"/>
              <a:gd name="connsiteY84" fmla="*/ 3283222 h 7004830"/>
              <a:gd name="connsiteX85" fmla="*/ 1118379 w 42198532"/>
              <a:gd name="connsiteY85" fmla="*/ 2937043 h 7004830"/>
              <a:gd name="connsiteX86" fmla="*/ 1246148 w 42198532"/>
              <a:gd name="connsiteY86" fmla="*/ 2837685 h 7004830"/>
              <a:gd name="connsiteX87" fmla="*/ 1239839 w 42198532"/>
              <a:gd name="connsiteY87" fmla="*/ 2825856 h 7004830"/>
              <a:gd name="connsiteX88" fmla="*/ 1246937 w 42198532"/>
              <a:gd name="connsiteY88" fmla="*/ 2836896 h 7004830"/>
              <a:gd name="connsiteX89" fmla="*/ 1480393 w 42198532"/>
              <a:gd name="connsiteY89" fmla="*/ 2656315 h 7004830"/>
              <a:gd name="connsiteX90" fmla="*/ 732704 w 42198532"/>
              <a:gd name="connsiteY90" fmla="*/ 1716349 h 7004830"/>
              <a:gd name="connsiteX91" fmla="*/ 1097873 w 42198532"/>
              <a:gd name="connsiteY91" fmla="*/ 1993923 h 7004830"/>
              <a:gd name="connsiteX92" fmla="*/ 860473 w 42198532"/>
              <a:gd name="connsiteY92" fmla="*/ 2177658 h 7004830"/>
              <a:gd name="connsiteX93" fmla="*/ 867572 w 42198532"/>
              <a:gd name="connsiteY93" fmla="*/ 2189486 h 7004830"/>
              <a:gd name="connsiteX94" fmla="*/ 1106548 w 42198532"/>
              <a:gd name="connsiteY94" fmla="*/ 2003386 h 7004830"/>
              <a:gd name="connsiteX95" fmla="*/ 1106548 w 42198532"/>
              <a:gd name="connsiteY95" fmla="*/ 2350353 h 7004830"/>
              <a:gd name="connsiteX96" fmla="*/ 1007172 w 42198532"/>
              <a:gd name="connsiteY96" fmla="*/ 2427632 h 7004830"/>
              <a:gd name="connsiteX97" fmla="*/ 1014270 w 42198532"/>
              <a:gd name="connsiteY97" fmla="*/ 2440249 h 7004830"/>
              <a:gd name="connsiteX98" fmla="*/ 1110492 w 42198532"/>
              <a:gd name="connsiteY98" fmla="*/ 2365336 h 7004830"/>
              <a:gd name="connsiteX99" fmla="*/ 1475660 w 42198532"/>
              <a:gd name="connsiteY99" fmla="*/ 2642910 h 7004830"/>
              <a:gd name="connsiteX100" fmla="*/ 1239839 w 42198532"/>
              <a:gd name="connsiteY100" fmla="*/ 2825856 h 7004830"/>
              <a:gd name="connsiteX101" fmla="*/ 1112069 w 42198532"/>
              <a:gd name="connsiteY101" fmla="*/ 2925215 h 7004830"/>
              <a:gd name="connsiteX102" fmla="*/ 746900 w 42198532"/>
              <a:gd name="connsiteY102" fmla="*/ 2647641 h 7004830"/>
              <a:gd name="connsiteX103" fmla="*/ 1013481 w 42198532"/>
              <a:gd name="connsiteY103" fmla="*/ 2440249 h 7004830"/>
              <a:gd name="connsiteX104" fmla="*/ 1006383 w 42198532"/>
              <a:gd name="connsiteY104" fmla="*/ 2427632 h 7004830"/>
              <a:gd name="connsiteX105" fmla="*/ 744534 w 42198532"/>
              <a:gd name="connsiteY105" fmla="*/ 2631081 h 7004830"/>
              <a:gd name="connsiteX106" fmla="*/ 744534 w 42198532"/>
              <a:gd name="connsiteY106" fmla="*/ 2284114 h 7004830"/>
              <a:gd name="connsiteX107" fmla="*/ 866783 w 42198532"/>
              <a:gd name="connsiteY107" fmla="*/ 2189486 h 7004830"/>
              <a:gd name="connsiteX108" fmla="*/ 860473 w 42198532"/>
              <a:gd name="connsiteY108" fmla="*/ 2178447 h 7004830"/>
              <a:gd name="connsiteX109" fmla="*/ 738225 w 42198532"/>
              <a:gd name="connsiteY109" fmla="*/ 2273074 h 7004830"/>
              <a:gd name="connsiteX110" fmla="*/ 373056 w 42198532"/>
              <a:gd name="connsiteY110" fmla="*/ 1995500 h 7004830"/>
              <a:gd name="connsiteX111" fmla="*/ 732704 w 42198532"/>
              <a:gd name="connsiteY111" fmla="*/ 1716349 h 7004830"/>
              <a:gd name="connsiteX112" fmla="*/ 1480393 w 42198532"/>
              <a:gd name="connsiteY112" fmla="*/ 1355976 h 7004830"/>
              <a:gd name="connsiteX113" fmla="*/ 1480393 w 42198532"/>
              <a:gd name="connsiteY113" fmla="*/ 1702944 h 7004830"/>
              <a:gd name="connsiteX114" fmla="*/ 1391269 w 42198532"/>
              <a:gd name="connsiteY114" fmla="*/ 1771549 h 7004830"/>
              <a:gd name="connsiteX115" fmla="*/ 1399156 w 42198532"/>
              <a:gd name="connsiteY115" fmla="*/ 1781800 h 7004830"/>
              <a:gd name="connsiteX116" fmla="*/ 1483547 w 42198532"/>
              <a:gd name="connsiteY116" fmla="*/ 1716349 h 7004830"/>
              <a:gd name="connsiteX117" fmla="*/ 1848716 w 42198532"/>
              <a:gd name="connsiteY117" fmla="*/ 1993923 h 7004830"/>
              <a:gd name="connsiteX118" fmla="*/ 1658639 w 42198532"/>
              <a:gd name="connsiteY118" fmla="*/ 2141384 h 7004830"/>
              <a:gd name="connsiteX119" fmla="*/ 1489068 w 42198532"/>
              <a:gd name="connsiteY119" fmla="*/ 2273074 h 7004830"/>
              <a:gd name="connsiteX120" fmla="*/ 1123900 w 42198532"/>
              <a:gd name="connsiteY120" fmla="*/ 1995500 h 7004830"/>
              <a:gd name="connsiteX121" fmla="*/ 1398368 w 42198532"/>
              <a:gd name="connsiteY121" fmla="*/ 1782588 h 7004830"/>
              <a:gd name="connsiteX122" fmla="*/ 1390481 w 42198532"/>
              <a:gd name="connsiteY122" fmla="*/ 1771549 h 7004830"/>
              <a:gd name="connsiteX123" fmla="*/ 1118379 w 42198532"/>
              <a:gd name="connsiteY123" fmla="*/ 1982883 h 7004830"/>
              <a:gd name="connsiteX124" fmla="*/ 1118379 w 42198532"/>
              <a:gd name="connsiteY124" fmla="*/ 1636704 h 7004830"/>
              <a:gd name="connsiteX125" fmla="*/ 1230374 w 42198532"/>
              <a:gd name="connsiteY125" fmla="*/ 1549963 h 7004830"/>
              <a:gd name="connsiteX126" fmla="*/ 1480393 w 42198532"/>
              <a:gd name="connsiteY126" fmla="*/ 1355976 h 7004830"/>
              <a:gd name="connsiteX127" fmla="*/ 1110492 w 42198532"/>
              <a:gd name="connsiteY127" fmla="*/ 1064997 h 7004830"/>
              <a:gd name="connsiteX128" fmla="*/ 1475660 w 42198532"/>
              <a:gd name="connsiteY128" fmla="*/ 1342571 h 7004830"/>
              <a:gd name="connsiteX129" fmla="*/ 1223276 w 42198532"/>
              <a:gd name="connsiteY129" fmla="*/ 1538923 h 7004830"/>
              <a:gd name="connsiteX130" fmla="*/ 1230374 w 42198532"/>
              <a:gd name="connsiteY130" fmla="*/ 1549963 h 7004830"/>
              <a:gd name="connsiteX131" fmla="*/ 1222487 w 42198532"/>
              <a:gd name="connsiteY131" fmla="*/ 1539711 h 7004830"/>
              <a:gd name="connsiteX132" fmla="*/ 1112069 w 42198532"/>
              <a:gd name="connsiteY132" fmla="*/ 1625665 h 7004830"/>
              <a:gd name="connsiteX133" fmla="*/ 746900 w 42198532"/>
              <a:gd name="connsiteY133" fmla="*/ 1348091 h 7004830"/>
              <a:gd name="connsiteX134" fmla="*/ 1110492 w 42198532"/>
              <a:gd name="connsiteY134" fmla="*/ 1064997 h 7004830"/>
              <a:gd name="connsiteX135" fmla="*/ 1488280 w 42198532"/>
              <a:gd name="connsiteY135" fmla="*/ 413645 h 7004830"/>
              <a:gd name="connsiteX136" fmla="*/ 1498533 w 42198532"/>
              <a:gd name="connsiteY136" fmla="*/ 421530 h 7004830"/>
              <a:gd name="connsiteX137" fmla="*/ 1853448 w 42198532"/>
              <a:gd name="connsiteY137" fmla="*/ 691218 h 7004830"/>
              <a:gd name="connsiteX138" fmla="*/ 1489068 w 42198532"/>
              <a:gd name="connsiteY138" fmla="*/ 973524 h 7004830"/>
              <a:gd name="connsiteX139" fmla="*/ 1123900 w 42198532"/>
              <a:gd name="connsiteY139" fmla="*/ 695950 h 7004830"/>
              <a:gd name="connsiteX140" fmla="*/ 1488280 w 42198532"/>
              <a:gd name="connsiteY140" fmla="*/ 413645 h 7004830"/>
              <a:gd name="connsiteX141" fmla="*/ 1493012 w 42198532"/>
              <a:gd name="connsiteY141" fmla="*/ 117464 h 7004830"/>
              <a:gd name="connsiteX142" fmla="*/ 42118086 w 42198532"/>
              <a:gd name="connsiteY142" fmla="*/ 0 h 7004830"/>
              <a:gd name="connsiteX143" fmla="*/ 42198532 w 42198532"/>
              <a:gd name="connsiteY143" fmla="*/ 7004830 h 7004830"/>
              <a:gd name="connsiteX144" fmla="*/ 843615 w 42198532"/>
              <a:gd name="connsiteY144" fmla="*/ 6975464 h 7004830"/>
              <a:gd name="connsiteX145" fmla="*/ 810785 w 42198532"/>
              <a:gd name="connsiteY145" fmla="*/ 6950504 h 7004830"/>
              <a:gd name="connsiteX146" fmla="*/ 746900 w 42198532"/>
              <a:gd name="connsiteY146" fmla="*/ 6901934 h 7004830"/>
              <a:gd name="connsiteX147" fmla="*/ 746900 w 42198532"/>
              <a:gd name="connsiteY147" fmla="*/ 6547081 h 7004830"/>
              <a:gd name="connsiteX148" fmla="*/ 1019002 w 42198532"/>
              <a:gd name="connsiteY148" fmla="*/ 6335746 h 7004830"/>
              <a:gd name="connsiteX149" fmla="*/ 1012693 w 42198532"/>
              <a:gd name="connsiteY149" fmla="*/ 6323918 h 7004830"/>
              <a:gd name="connsiteX150" fmla="*/ 1019791 w 42198532"/>
              <a:gd name="connsiteY150" fmla="*/ 6334957 h 7004830"/>
              <a:gd name="connsiteX151" fmla="*/ 1110492 w 42198532"/>
              <a:gd name="connsiteY151" fmla="*/ 6264775 h 7004830"/>
              <a:gd name="connsiteX152" fmla="*/ 1489068 w 42198532"/>
              <a:gd name="connsiteY152" fmla="*/ 6553389 h 7004830"/>
              <a:gd name="connsiteX153" fmla="*/ 1870800 w 42198532"/>
              <a:gd name="connsiteY153" fmla="*/ 6257678 h 7004830"/>
              <a:gd name="connsiteX154" fmla="*/ 1870800 w 42198532"/>
              <a:gd name="connsiteY154" fmla="*/ 6139394 h 7004830"/>
              <a:gd name="connsiteX155" fmla="*/ 1857392 w 42198532"/>
              <a:gd name="connsiteY155" fmla="*/ 6144914 h 7004830"/>
              <a:gd name="connsiteX156" fmla="*/ 1857392 w 42198532"/>
              <a:gd name="connsiteY156" fmla="*/ 6251370 h 7004830"/>
              <a:gd name="connsiteX157" fmla="*/ 1495378 w 42198532"/>
              <a:gd name="connsiteY157" fmla="*/ 6531309 h 7004830"/>
              <a:gd name="connsiteX158" fmla="*/ 1495378 w 42198532"/>
              <a:gd name="connsiteY158" fmla="*/ 6185131 h 7004830"/>
              <a:gd name="connsiteX159" fmla="*/ 1857392 w 42198532"/>
              <a:gd name="connsiteY159" fmla="*/ 5904403 h 7004830"/>
              <a:gd name="connsiteX160" fmla="*/ 1857392 w 42198532"/>
              <a:gd name="connsiteY160" fmla="*/ 6144125 h 7004830"/>
              <a:gd name="connsiteX161" fmla="*/ 1870800 w 42198532"/>
              <a:gd name="connsiteY161" fmla="*/ 6138605 h 7004830"/>
              <a:gd name="connsiteX162" fmla="*/ 1870800 w 42198532"/>
              <a:gd name="connsiteY162" fmla="*/ 5887843 h 7004830"/>
              <a:gd name="connsiteX163" fmla="*/ 1739875 w 42198532"/>
              <a:gd name="connsiteY163" fmla="*/ 5788484 h 7004830"/>
              <a:gd name="connsiteX164" fmla="*/ 1497744 w 42198532"/>
              <a:gd name="connsiteY164" fmla="*/ 5604749 h 7004830"/>
              <a:gd name="connsiteX165" fmla="*/ 1497744 w 42198532"/>
              <a:gd name="connsiteY165" fmla="*/ 5424957 h 7004830"/>
              <a:gd name="connsiteX166" fmla="*/ 1484336 w 42198532"/>
              <a:gd name="connsiteY166" fmla="*/ 5427322 h 7004830"/>
              <a:gd name="connsiteX167" fmla="*/ 1484336 w 42198532"/>
              <a:gd name="connsiteY167" fmla="*/ 5598440 h 7004830"/>
              <a:gd name="connsiteX168" fmla="*/ 1122322 w 42198532"/>
              <a:gd name="connsiteY168" fmla="*/ 5879169 h 7004830"/>
              <a:gd name="connsiteX169" fmla="*/ 1122322 w 42198532"/>
              <a:gd name="connsiteY169" fmla="*/ 5532990 h 7004830"/>
              <a:gd name="connsiteX170" fmla="*/ 1292682 w 42198532"/>
              <a:gd name="connsiteY170" fmla="*/ 5400511 h 7004830"/>
              <a:gd name="connsiteX171" fmla="*/ 1285583 w 42198532"/>
              <a:gd name="connsiteY171" fmla="*/ 5390260 h 7004830"/>
              <a:gd name="connsiteX172" fmla="*/ 1116013 w 42198532"/>
              <a:gd name="connsiteY172" fmla="*/ 5521161 h 7004830"/>
              <a:gd name="connsiteX173" fmla="*/ 750844 w 42198532"/>
              <a:gd name="connsiteY173" fmla="*/ 5243588 h 7004830"/>
              <a:gd name="connsiteX174" fmla="*/ 1025312 w 42198532"/>
              <a:gd name="connsiteY174" fmla="*/ 5030676 h 7004830"/>
              <a:gd name="connsiteX175" fmla="*/ 1110492 w 42198532"/>
              <a:gd name="connsiteY175" fmla="*/ 4965225 h 7004830"/>
              <a:gd name="connsiteX176" fmla="*/ 1475660 w 42198532"/>
              <a:gd name="connsiteY176" fmla="*/ 5242799 h 7004830"/>
              <a:gd name="connsiteX177" fmla="*/ 1285583 w 42198532"/>
              <a:gd name="connsiteY177" fmla="*/ 5389472 h 7004830"/>
              <a:gd name="connsiteX178" fmla="*/ 1293470 w 42198532"/>
              <a:gd name="connsiteY178" fmla="*/ 5400511 h 7004830"/>
              <a:gd name="connsiteX179" fmla="*/ 1484336 w 42198532"/>
              <a:gd name="connsiteY179" fmla="*/ 5252262 h 7004830"/>
              <a:gd name="connsiteX180" fmla="*/ 1484336 w 42198532"/>
              <a:gd name="connsiteY180" fmla="*/ 5426534 h 7004830"/>
              <a:gd name="connsiteX181" fmla="*/ 1497744 w 42198532"/>
              <a:gd name="connsiteY181" fmla="*/ 5424168 h 7004830"/>
              <a:gd name="connsiteX182" fmla="*/ 1497744 w 42198532"/>
              <a:gd name="connsiteY182" fmla="*/ 5246742 h 7004830"/>
              <a:gd name="connsiteX183" fmla="*/ 1513518 w 42198532"/>
              <a:gd name="connsiteY183" fmla="*/ 5234125 h 7004830"/>
              <a:gd name="connsiteX184" fmla="*/ 1513518 w 42198532"/>
              <a:gd name="connsiteY184" fmla="*/ 5217565 h 7004830"/>
              <a:gd name="connsiteX185" fmla="*/ 1495378 w 42198532"/>
              <a:gd name="connsiteY185" fmla="*/ 5231759 h 7004830"/>
              <a:gd name="connsiteX186" fmla="*/ 1495378 w 42198532"/>
              <a:gd name="connsiteY186" fmla="*/ 4885580 h 7004830"/>
              <a:gd name="connsiteX187" fmla="*/ 1513518 w 42198532"/>
              <a:gd name="connsiteY187" fmla="*/ 4871386 h 7004830"/>
              <a:gd name="connsiteX188" fmla="*/ 1513518 w 42198532"/>
              <a:gd name="connsiteY188" fmla="*/ 4854826 h 7004830"/>
              <a:gd name="connsiteX189" fmla="*/ 1489068 w 42198532"/>
              <a:gd name="connsiteY189" fmla="*/ 4873752 h 7004830"/>
              <a:gd name="connsiteX190" fmla="*/ 1123900 w 42198532"/>
              <a:gd name="connsiteY190" fmla="*/ 4596178 h 7004830"/>
              <a:gd name="connsiteX191" fmla="*/ 1488280 w 42198532"/>
              <a:gd name="connsiteY191" fmla="*/ 4313873 h 7004830"/>
              <a:gd name="connsiteX192" fmla="*/ 1853448 w 42198532"/>
              <a:gd name="connsiteY192" fmla="*/ 4591447 h 7004830"/>
              <a:gd name="connsiteX193" fmla="*/ 1514307 w 42198532"/>
              <a:gd name="connsiteY193" fmla="*/ 4854826 h 7004830"/>
              <a:gd name="connsiteX194" fmla="*/ 1514307 w 42198532"/>
              <a:gd name="connsiteY194" fmla="*/ 4870598 h 7004830"/>
              <a:gd name="connsiteX195" fmla="*/ 1857392 w 42198532"/>
              <a:gd name="connsiteY195" fmla="*/ 4604852 h 7004830"/>
              <a:gd name="connsiteX196" fmla="*/ 1857392 w 42198532"/>
              <a:gd name="connsiteY196" fmla="*/ 4951031 h 7004830"/>
              <a:gd name="connsiteX197" fmla="*/ 1514307 w 42198532"/>
              <a:gd name="connsiteY197" fmla="*/ 5217565 h 7004830"/>
              <a:gd name="connsiteX198" fmla="*/ 1514307 w 42198532"/>
              <a:gd name="connsiteY198" fmla="*/ 5234125 h 7004830"/>
              <a:gd name="connsiteX199" fmla="*/ 1870800 w 42198532"/>
              <a:gd name="connsiteY199" fmla="*/ 4957339 h 7004830"/>
              <a:gd name="connsiteX200" fmla="*/ 1870800 w 42198532"/>
              <a:gd name="connsiteY200" fmla="*/ 4588292 h 7004830"/>
              <a:gd name="connsiteX201" fmla="*/ 1497744 w 42198532"/>
              <a:gd name="connsiteY201" fmla="*/ 4304410 h 7004830"/>
              <a:gd name="connsiteX202" fmla="*/ 1497744 w 42198532"/>
              <a:gd name="connsiteY202" fmla="*/ 3956654 h 7004830"/>
              <a:gd name="connsiteX203" fmla="*/ 1484336 w 42198532"/>
              <a:gd name="connsiteY203" fmla="*/ 3966905 h 7004830"/>
              <a:gd name="connsiteX204" fmla="*/ 1484336 w 42198532"/>
              <a:gd name="connsiteY204" fmla="*/ 4299679 h 7004830"/>
              <a:gd name="connsiteX205" fmla="*/ 1122322 w 42198532"/>
              <a:gd name="connsiteY205" fmla="*/ 4579618 h 7004830"/>
              <a:gd name="connsiteX206" fmla="*/ 1122322 w 42198532"/>
              <a:gd name="connsiteY206" fmla="*/ 4233439 h 7004830"/>
              <a:gd name="connsiteX207" fmla="*/ 1484336 w 42198532"/>
              <a:gd name="connsiteY207" fmla="*/ 3952712 h 7004830"/>
              <a:gd name="connsiteX208" fmla="*/ 1484336 w 42198532"/>
              <a:gd name="connsiteY208" fmla="*/ 3966117 h 7004830"/>
              <a:gd name="connsiteX209" fmla="*/ 1497744 w 42198532"/>
              <a:gd name="connsiteY209" fmla="*/ 3955866 h 7004830"/>
              <a:gd name="connsiteX210" fmla="*/ 1497744 w 42198532"/>
              <a:gd name="connsiteY210" fmla="*/ 3936152 h 7004830"/>
              <a:gd name="connsiteX211" fmla="*/ 1136519 w 42198532"/>
              <a:gd name="connsiteY211" fmla="*/ 3661732 h 7004830"/>
              <a:gd name="connsiteX212" fmla="*/ 1125477 w 42198532"/>
              <a:gd name="connsiteY212" fmla="*/ 3669618 h 7004830"/>
              <a:gd name="connsiteX213" fmla="*/ 1135730 w 42198532"/>
              <a:gd name="connsiteY213" fmla="*/ 3660943 h 7004830"/>
              <a:gd name="connsiteX214" fmla="*/ 1119956 w 42198532"/>
              <a:gd name="connsiteY214" fmla="*/ 3649115 h 7004830"/>
              <a:gd name="connsiteX215" fmla="*/ 1119956 w 42198532"/>
              <a:gd name="connsiteY215" fmla="*/ 3637286 h 7004830"/>
              <a:gd name="connsiteX216" fmla="*/ 1106548 w 42198532"/>
              <a:gd name="connsiteY216" fmla="*/ 3637286 h 7004830"/>
              <a:gd name="connsiteX217" fmla="*/ 1106548 w 42198532"/>
              <a:gd name="connsiteY217" fmla="*/ 3649903 h 7004830"/>
              <a:gd name="connsiteX218" fmla="*/ 744534 w 42198532"/>
              <a:gd name="connsiteY218" fmla="*/ 3929843 h 7004830"/>
              <a:gd name="connsiteX219" fmla="*/ 744534 w 42198532"/>
              <a:gd name="connsiteY219" fmla="*/ 3612841 h 7004830"/>
              <a:gd name="connsiteX220" fmla="*/ 744534 w 42198532"/>
              <a:gd name="connsiteY220" fmla="*/ 3584453 h 7004830"/>
              <a:gd name="connsiteX221" fmla="*/ 1106548 w 42198532"/>
              <a:gd name="connsiteY221" fmla="*/ 3303725 h 7004830"/>
              <a:gd name="connsiteX222" fmla="*/ 1106548 w 42198532"/>
              <a:gd name="connsiteY222" fmla="*/ 3617573 h 7004830"/>
              <a:gd name="connsiteX223" fmla="*/ 1106548 w 42198532"/>
              <a:gd name="connsiteY223" fmla="*/ 3636498 h 7004830"/>
              <a:gd name="connsiteX224" fmla="*/ 1119956 w 42198532"/>
              <a:gd name="connsiteY224" fmla="*/ 3636498 h 7004830"/>
              <a:gd name="connsiteX225" fmla="*/ 1119956 w 42198532"/>
              <a:gd name="connsiteY225" fmla="*/ 3298205 h 7004830"/>
              <a:gd name="connsiteX226" fmla="*/ 1392847 w 42198532"/>
              <a:gd name="connsiteY226" fmla="*/ 3086870 h 7004830"/>
              <a:gd name="connsiteX227" fmla="*/ 1483547 w 42198532"/>
              <a:gd name="connsiteY227" fmla="*/ 3016688 h 7004830"/>
              <a:gd name="connsiteX228" fmla="*/ 1862913 w 42198532"/>
              <a:gd name="connsiteY228" fmla="*/ 3304513 h 7004830"/>
              <a:gd name="connsiteX229" fmla="*/ 2243855 w 42198532"/>
              <a:gd name="connsiteY229" fmla="*/ 3008803 h 7004830"/>
              <a:gd name="connsiteX230" fmla="*/ 2243855 w 42198532"/>
              <a:gd name="connsiteY230" fmla="*/ 2891307 h 7004830"/>
              <a:gd name="connsiteX231" fmla="*/ 2231236 w 42198532"/>
              <a:gd name="connsiteY231" fmla="*/ 2896827 h 7004830"/>
              <a:gd name="connsiteX232" fmla="*/ 2231236 w 42198532"/>
              <a:gd name="connsiteY232" fmla="*/ 3002494 h 7004830"/>
              <a:gd name="connsiteX233" fmla="*/ 1869222 w 42198532"/>
              <a:gd name="connsiteY233" fmla="*/ 3283222 h 7004830"/>
              <a:gd name="connsiteX234" fmla="*/ 1869222 w 42198532"/>
              <a:gd name="connsiteY234" fmla="*/ 2937043 h 7004830"/>
              <a:gd name="connsiteX235" fmla="*/ 2231236 w 42198532"/>
              <a:gd name="connsiteY235" fmla="*/ 2656315 h 7004830"/>
              <a:gd name="connsiteX236" fmla="*/ 2231236 w 42198532"/>
              <a:gd name="connsiteY236" fmla="*/ 2896038 h 7004830"/>
              <a:gd name="connsiteX237" fmla="*/ 2243855 w 42198532"/>
              <a:gd name="connsiteY237" fmla="*/ 2890518 h 7004830"/>
              <a:gd name="connsiteX238" fmla="*/ 2243855 w 42198532"/>
              <a:gd name="connsiteY238" fmla="*/ 2639755 h 7004830"/>
              <a:gd name="connsiteX239" fmla="*/ 2113720 w 42198532"/>
              <a:gd name="connsiteY239" fmla="*/ 2540397 h 7004830"/>
              <a:gd name="connsiteX240" fmla="*/ 2100312 w 42198532"/>
              <a:gd name="connsiteY240" fmla="*/ 2546705 h 7004830"/>
              <a:gd name="connsiteX241" fmla="*/ 2226503 w 42198532"/>
              <a:gd name="connsiteY241" fmla="*/ 2642910 h 7004830"/>
              <a:gd name="connsiteX242" fmla="*/ 1862124 w 42198532"/>
              <a:gd name="connsiteY242" fmla="*/ 2925215 h 7004830"/>
              <a:gd name="connsiteX243" fmla="*/ 1496955 w 42198532"/>
              <a:gd name="connsiteY243" fmla="*/ 2647641 h 7004830"/>
              <a:gd name="connsiteX244" fmla="*/ 1861335 w 42198532"/>
              <a:gd name="connsiteY244" fmla="*/ 2365336 h 7004830"/>
              <a:gd name="connsiteX245" fmla="*/ 2099523 w 42198532"/>
              <a:gd name="connsiteY245" fmla="*/ 2545916 h 7004830"/>
              <a:gd name="connsiteX246" fmla="*/ 2112931 w 42198532"/>
              <a:gd name="connsiteY246" fmla="*/ 2539608 h 7004830"/>
              <a:gd name="connsiteX247" fmla="*/ 1870800 w 42198532"/>
              <a:gd name="connsiteY247" fmla="*/ 2355873 h 7004830"/>
              <a:gd name="connsiteX248" fmla="*/ 1870800 w 42198532"/>
              <a:gd name="connsiteY248" fmla="*/ 2176869 h 7004830"/>
              <a:gd name="connsiteX249" fmla="*/ 1857392 w 42198532"/>
              <a:gd name="connsiteY249" fmla="*/ 2178447 h 7004830"/>
              <a:gd name="connsiteX250" fmla="*/ 1857392 w 42198532"/>
              <a:gd name="connsiteY250" fmla="*/ 2350353 h 7004830"/>
              <a:gd name="connsiteX251" fmla="*/ 1496167 w 42198532"/>
              <a:gd name="connsiteY251" fmla="*/ 2631081 h 7004830"/>
              <a:gd name="connsiteX252" fmla="*/ 1496167 w 42198532"/>
              <a:gd name="connsiteY252" fmla="*/ 2284114 h 7004830"/>
              <a:gd name="connsiteX253" fmla="*/ 1666526 w 42198532"/>
              <a:gd name="connsiteY253" fmla="*/ 2152424 h 7004830"/>
              <a:gd name="connsiteX254" fmla="*/ 1658639 w 42198532"/>
              <a:gd name="connsiteY254" fmla="*/ 2141384 h 7004830"/>
              <a:gd name="connsiteX255" fmla="*/ 1666526 w 42198532"/>
              <a:gd name="connsiteY255" fmla="*/ 2151636 h 7004830"/>
              <a:gd name="connsiteX256" fmla="*/ 1857392 w 42198532"/>
              <a:gd name="connsiteY256" fmla="*/ 2003386 h 7004830"/>
              <a:gd name="connsiteX257" fmla="*/ 1857392 w 42198532"/>
              <a:gd name="connsiteY257" fmla="*/ 2177658 h 7004830"/>
              <a:gd name="connsiteX258" fmla="*/ 1870800 w 42198532"/>
              <a:gd name="connsiteY258" fmla="*/ 2176081 h 7004830"/>
              <a:gd name="connsiteX259" fmla="*/ 1870800 w 42198532"/>
              <a:gd name="connsiteY259" fmla="*/ 1998654 h 7004830"/>
              <a:gd name="connsiteX260" fmla="*/ 1886574 w 42198532"/>
              <a:gd name="connsiteY260" fmla="*/ 1986037 h 7004830"/>
              <a:gd name="connsiteX261" fmla="*/ 1886574 w 42198532"/>
              <a:gd name="connsiteY261" fmla="*/ 1969478 h 7004830"/>
              <a:gd name="connsiteX262" fmla="*/ 1869222 w 42198532"/>
              <a:gd name="connsiteY262" fmla="*/ 1982883 h 7004830"/>
              <a:gd name="connsiteX263" fmla="*/ 1869222 w 42198532"/>
              <a:gd name="connsiteY263" fmla="*/ 1636704 h 7004830"/>
              <a:gd name="connsiteX264" fmla="*/ 1886574 w 42198532"/>
              <a:gd name="connsiteY264" fmla="*/ 1623299 h 7004830"/>
              <a:gd name="connsiteX265" fmla="*/ 1886574 w 42198532"/>
              <a:gd name="connsiteY265" fmla="*/ 1606739 h 7004830"/>
              <a:gd name="connsiteX266" fmla="*/ 1862124 w 42198532"/>
              <a:gd name="connsiteY266" fmla="*/ 1625665 h 7004830"/>
              <a:gd name="connsiteX267" fmla="*/ 1496955 w 42198532"/>
              <a:gd name="connsiteY267" fmla="*/ 1348091 h 7004830"/>
              <a:gd name="connsiteX268" fmla="*/ 1861335 w 42198532"/>
              <a:gd name="connsiteY268" fmla="*/ 1064997 h 7004830"/>
              <a:gd name="connsiteX269" fmla="*/ 2226503 w 42198532"/>
              <a:gd name="connsiteY269" fmla="*/ 1342571 h 7004830"/>
              <a:gd name="connsiteX270" fmla="*/ 1887362 w 42198532"/>
              <a:gd name="connsiteY270" fmla="*/ 1605951 h 7004830"/>
              <a:gd name="connsiteX271" fmla="*/ 1887362 w 42198532"/>
              <a:gd name="connsiteY271" fmla="*/ 1622510 h 7004830"/>
              <a:gd name="connsiteX272" fmla="*/ 2231236 w 42198532"/>
              <a:gd name="connsiteY272" fmla="*/ 1355976 h 7004830"/>
              <a:gd name="connsiteX273" fmla="*/ 2231236 w 42198532"/>
              <a:gd name="connsiteY273" fmla="*/ 1702944 h 7004830"/>
              <a:gd name="connsiteX274" fmla="*/ 1887362 w 42198532"/>
              <a:gd name="connsiteY274" fmla="*/ 1968689 h 7004830"/>
              <a:gd name="connsiteX275" fmla="*/ 1887362 w 42198532"/>
              <a:gd name="connsiteY275" fmla="*/ 1985249 h 7004830"/>
              <a:gd name="connsiteX276" fmla="*/ 2243855 w 42198532"/>
              <a:gd name="connsiteY276" fmla="*/ 1709252 h 7004830"/>
              <a:gd name="connsiteX277" fmla="*/ 2243855 w 42198532"/>
              <a:gd name="connsiteY277" fmla="*/ 1339416 h 7004830"/>
              <a:gd name="connsiteX278" fmla="*/ 1870800 w 42198532"/>
              <a:gd name="connsiteY278" fmla="*/ 1056323 h 7004830"/>
              <a:gd name="connsiteX279" fmla="*/ 1870800 w 42198532"/>
              <a:gd name="connsiteY279" fmla="*/ 707778 h 7004830"/>
              <a:gd name="connsiteX280" fmla="*/ 1857392 w 42198532"/>
              <a:gd name="connsiteY280" fmla="*/ 718030 h 7004830"/>
              <a:gd name="connsiteX281" fmla="*/ 1857392 w 42198532"/>
              <a:gd name="connsiteY281" fmla="*/ 1050803 h 7004830"/>
              <a:gd name="connsiteX282" fmla="*/ 1496167 w 42198532"/>
              <a:gd name="connsiteY282" fmla="*/ 1331531 h 7004830"/>
              <a:gd name="connsiteX283" fmla="*/ 1496167 w 42198532"/>
              <a:gd name="connsiteY283" fmla="*/ 985352 h 7004830"/>
              <a:gd name="connsiteX284" fmla="*/ 1857392 w 42198532"/>
              <a:gd name="connsiteY284" fmla="*/ 704624 h 7004830"/>
              <a:gd name="connsiteX285" fmla="*/ 1857392 w 42198532"/>
              <a:gd name="connsiteY285" fmla="*/ 717241 h 7004830"/>
              <a:gd name="connsiteX286" fmla="*/ 1870800 w 42198532"/>
              <a:gd name="connsiteY286" fmla="*/ 706990 h 7004830"/>
              <a:gd name="connsiteX287" fmla="*/ 1870800 w 42198532"/>
              <a:gd name="connsiteY287" fmla="*/ 688064 h 7004830"/>
              <a:gd name="connsiteX288" fmla="*/ 1509574 w 42198532"/>
              <a:gd name="connsiteY288" fmla="*/ 412856 h 7004830"/>
              <a:gd name="connsiteX289" fmla="*/ 1498533 w 42198532"/>
              <a:gd name="connsiteY289" fmla="*/ 421530 h 7004830"/>
              <a:gd name="connsiteX290" fmla="*/ 1508786 w 42198532"/>
              <a:gd name="connsiteY290" fmla="*/ 412856 h 7004830"/>
              <a:gd name="connsiteX291" fmla="*/ 1493012 w 42198532"/>
              <a:gd name="connsiteY291" fmla="*/ 401028 h 7004830"/>
              <a:gd name="connsiteX292" fmla="*/ 1493012 w 42198532"/>
              <a:gd name="connsiteY292" fmla="*/ 119417 h 7004830"/>
              <a:gd name="connsiteX293" fmla="*/ 1493012 w 42198532"/>
              <a:gd name="connsiteY293" fmla="*/ 117464 h 7004830"/>
              <a:gd name="connsiteX294" fmla="*/ 1398859 w 42198532"/>
              <a:gd name="connsiteY294" fmla="*/ 117464 h 7004830"/>
              <a:gd name="connsiteX295" fmla="*/ 1480393 w 42198532"/>
              <a:gd name="connsiteY295" fmla="*/ 117464 h 7004830"/>
              <a:gd name="connsiteX296" fmla="*/ 1480393 w 42198532"/>
              <a:gd name="connsiteY296" fmla="*/ 201868 h 7004830"/>
              <a:gd name="connsiteX297" fmla="*/ 1480393 w 42198532"/>
              <a:gd name="connsiteY297" fmla="*/ 401028 h 7004830"/>
              <a:gd name="connsiteX298" fmla="*/ 1118379 w 42198532"/>
              <a:gd name="connsiteY298" fmla="*/ 681756 h 7004830"/>
              <a:gd name="connsiteX299" fmla="*/ 1118379 w 42198532"/>
              <a:gd name="connsiteY299" fmla="*/ 335577 h 7004830"/>
              <a:gd name="connsiteX300" fmla="*/ 1379242 w 42198532"/>
              <a:gd name="connsiteY300" fmla="*/ 132719 h 7004830"/>
              <a:gd name="connsiteX301" fmla="*/ 1398859 w 42198532"/>
              <a:gd name="connsiteY301" fmla="*/ 117464 h 7004830"/>
              <a:gd name="connsiteX302" fmla="*/ 840168 w 42198532"/>
              <a:gd name="connsiteY302" fmla="*/ 117464 h 7004830"/>
              <a:gd name="connsiteX303" fmla="*/ 1377550 w 42198532"/>
              <a:gd name="connsiteY303" fmla="*/ 117464 h 7004830"/>
              <a:gd name="connsiteX304" fmla="*/ 1301753 w 42198532"/>
              <a:gd name="connsiteY304" fmla="*/ 176360 h 7004830"/>
              <a:gd name="connsiteX305" fmla="*/ 1112069 w 42198532"/>
              <a:gd name="connsiteY305" fmla="*/ 323748 h 7004830"/>
              <a:gd name="connsiteX306" fmla="*/ 857417 w 42198532"/>
              <a:gd name="connsiteY306" fmla="*/ 130551 h 7004830"/>
              <a:gd name="connsiteX307" fmla="*/ 840168 w 42198532"/>
              <a:gd name="connsiteY307" fmla="*/ 117464 h 700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42198532" h="7004830">
                <a:moveTo>
                  <a:pt x="738225" y="6911396"/>
                </a:moveTo>
                <a:lnTo>
                  <a:pt x="814828" y="6969750"/>
                </a:lnTo>
                <a:lnTo>
                  <a:pt x="822329" y="6975464"/>
                </a:lnTo>
                <a:lnTo>
                  <a:pt x="655724" y="6975464"/>
                </a:lnTo>
                <a:lnTo>
                  <a:pt x="656989" y="6974481"/>
                </a:lnTo>
                <a:lnTo>
                  <a:pt x="738225" y="6911396"/>
                </a:lnTo>
                <a:close/>
                <a:moveTo>
                  <a:pt x="733493" y="6551812"/>
                </a:moveTo>
                <a:lnTo>
                  <a:pt x="733493" y="6897991"/>
                </a:lnTo>
                <a:lnTo>
                  <a:pt x="639637" y="6970539"/>
                </a:lnTo>
                <a:cubicBezTo>
                  <a:pt x="645158" y="6972116"/>
                  <a:pt x="650679" y="6972904"/>
                  <a:pt x="656989" y="6974481"/>
                </a:cubicBezTo>
                <a:cubicBezTo>
                  <a:pt x="650679" y="6973693"/>
                  <a:pt x="644369" y="6972116"/>
                  <a:pt x="638848" y="6971327"/>
                </a:cubicBezTo>
                <a:lnTo>
                  <a:pt x="633515" y="6975464"/>
                </a:lnTo>
                <a:lnTo>
                  <a:pt x="371479" y="6975464"/>
                </a:lnTo>
                <a:lnTo>
                  <a:pt x="371479" y="6917056"/>
                </a:lnTo>
                <a:lnTo>
                  <a:pt x="371479" y="6832540"/>
                </a:lnTo>
                <a:lnTo>
                  <a:pt x="733493" y="6551812"/>
                </a:lnTo>
                <a:close/>
                <a:moveTo>
                  <a:pt x="1106548" y="5904403"/>
                </a:moveTo>
                <a:lnTo>
                  <a:pt x="1106548" y="6251370"/>
                </a:lnTo>
                <a:lnTo>
                  <a:pt x="1012693" y="6323918"/>
                </a:lnTo>
                <a:lnTo>
                  <a:pt x="744534" y="6531309"/>
                </a:lnTo>
                <a:lnTo>
                  <a:pt x="744534" y="6185131"/>
                </a:lnTo>
                <a:lnTo>
                  <a:pt x="873093" y="6085772"/>
                </a:lnTo>
                <a:lnTo>
                  <a:pt x="1106548" y="5904403"/>
                </a:lnTo>
                <a:close/>
                <a:moveTo>
                  <a:pt x="1739875" y="5788484"/>
                </a:moveTo>
                <a:lnTo>
                  <a:pt x="1726467" y="5794792"/>
                </a:lnTo>
                <a:lnTo>
                  <a:pt x="1739875" y="5788484"/>
                </a:lnTo>
                <a:close/>
                <a:moveTo>
                  <a:pt x="1488280" y="5613423"/>
                </a:moveTo>
                <a:lnTo>
                  <a:pt x="1726467" y="5794792"/>
                </a:lnTo>
                <a:lnTo>
                  <a:pt x="1853448" y="5890997"/>
                </a:lnTo>
                <a:lnTo>
                  <a:pt x="1489068" y="6174091"/>
                </a:lnTo>
                <a:lnTo>
                  <a:pt x="1123900" y="5896517"/>
                </a:lnTo>
                <a:lnTo>
                  <a:pt x="1488280" y="5613423"/>
                </a:lnTo>
                <a:close/>
                <a:moveTo>
                  <a:pt x="359648" y="4965225"/>
                </a:moveTo>
                <a:lnTo>
                  <a:pt x="724817" y="5242799"/>
                </a:lnTo>
                <a:lnTo>
                  <a:pt x="487418" y="5426534"/>
                </a:lnTo>
                <a:lnTo>
                  <a:pt x="493727" y="5437574"/>
                </a:lnTo>
                <a:lnTo>
                  <a:pt x="733493" y="5252262"/>
                </a:lnTo>
                <a:lnTo>
                  <a:pt x="733493" y="5598440"/>
                </a:lnTo>
                <a:lnTo>
                  <a:pt x="633328" y="5675720"/>
                </a:lnTo>
                <a:lnTo>
                  <a:pt x="641215" y="5688337"/>
                </a:lnTo>
                <a:lnTo>
                  <a:pt x="737436" y="5613423"/>
                </a:lnTo>
                <a:lnTo>
                  <a:pt x="1102605" y="5890997"/>
                </a:lnTo>
                <a:lnTo>
                  <a:pt x="866783" y="6073943"/>
                </a:lnTo>
                <a:lnTo>
                  <a:pt x="873093" y="6085772"/>
                </a:lnTo>
                <a:lnTo>
                  <a:pt x="865994" y="6074732"/>
                </a:lnTo>
                <a:lnTo>
                  <a:pt x="738225" y="6174091"/>
                </a:lnTo>
                <a:lnTo>
                  <a:pt x="373056" y="5896517"/>
                </a:lnTo>
                <a:lnTo>
                  <a:pt x="640426" y="5689125"/>
                </a:lnTo>
                <a:lnTo>
                  <a:pt x="633328" y="5676508"/>
                </a:lnTo>
                <a:lnTo>
                  <a:pt x="371479" y="5879169"/>
                </a:lnTo>
                <a:lnTo>
                  <a:pt x="371479" y="5532990"/>
                </a:lnTo>
                <a:lnTo>
                  <a:pt x="493727" y="5438362"/>
                </a:lnTo>
                <a:lnTo>
                  <a:pt x="486629" y="5426534"/>
                </a:lnTo>
                <a:lnTo>
                  <a:pt x="365169" y="5521161"/>
                </a:lnTo>
                <a:lnTo>
                  <a:pt x="0" y="5243588"/>
                </a:lnTo>
                <a:lnTo>
                  <a:pt x="359648" y="4965225"/>
                </a:lnTo>
                <a:close/>
                <a:moveTo>
                  <a:pt x="1106548" y="4604852"/>
                </a:moveTo>
                <a:lnTo>
                  <a:pt x="1106548" y="4951031"/>
                </a:lnTo>
                <a:lnTo>
                  <a:pt x="1018214" y="5019636"/>
                </a:lnTo>
                <a:lnTo>
                  <a:pt x="1025312" y="5030676"/>
                </a:lnTo>
                <a:lnTo>
                  <a:pt x="1017425" y="5020424"/>
                </a:lnTo>
                <a:lnTo>
                  <a:pt x="744534" y="5231759"/>
                </a:lnTo>
                <a:lnTo>
                  <a:pt x="744534" y="4885580"/>
                </a:lnTo>
                <a:lnTo>
                  <a:pt x="856530" y="4798050"/>
                </a:lnTo>
                <a:lnTo>
                  <a:pt x="849432" y="4787799"/>
                </a:lnTo>
                <a:lnTo>
                  <a:pt x="857319" y="4798050"/>
                </a:lnTo>
                <a:lnTo>
                  <a:pt x="1106548" y="4604852"/>
                </a:lnTo>
                <a:close/>
                <a:moveTo>
                  <a:pt x="737436" y="4313873"/>
                </a:moveTo>
                <a:lnTo>
                  <a:pt x="1102605" y="4591447"/>
                </a:lnTo>
                <a:lnTo>
                  <a:pt x="849432" y="4787799"/>
                </a:lnTo>
                <a:lnTo>
                  <a:pt x="738225" y="4873752"/>
                </a:lnTo>
                <a:lnTo>
                  <a:pt x="373056" y="4596178"/>
                </a:lnTo>
                <a:lnTo>
                  <a:pt x="737436" y="4313873"/>
                </a:lnTo>
                <a:close/>
                <a:moveTo>
                  <a:pt x="1115224" y="3661732"/>
                </a:moveTo>
                <a:lnTo>
                  <a:pt x="1125477" y="3669618"/>
                </a:lnTo>
                <a:lnTo>
                  <a:pt x="1480393" y="3939306"/>
                </a:lnTo>
                <a:lnTo>
                  <a:pt x="1116013" y="4222399"/>
                </a:lnTo>
                <a:lnTo>
                  <a:pt x="750844" y="3944037"/>
                </a:lnTo>
                <a:lnTo>
                  <a:pt x="1115224" y="3661732"/>
                </a:lnTo>
                <a:close/>
                <a:moveTo>
                  <a:pt x="1480393" y="2656315"/>
                </a:moveTo>
                <a:lnTo>
                  <a:pt x="1480393" y="3002494"/>
                </a:lnTo>
                <a:lnTo>
                  <a:pt x="1386537" y="3075042"/>
                </a:lnTo>
                <a:lnTo>
                  <a:pt x="1392847" y="3086870"/>
                </a:lnTo>
                <a:lnTo>
                  <a:pt x="1385748" y="3075830"/>
                </a:lnTo>
                <a:lnTo>
                  <a:pt x="1118379" y="3283222"/>
                </a:lnTo>
                <a:lnTo>
                  <a:pt x="1118379" y="2937043"/>
                </a:lnTo>
                <a:lnTo>
                  <a:pt x="1246148" y="2837685"/>
                </a:lnTo>
                <a:lnTo>
                  <a:pt x="1239839" y="2825856"/>
                </a:lnTo>
                <a:lnTo>
                  <a:pt x="1246937" y="2836896"/>
                </a:lnTo>
                <a:lnTo>
                  <a:pt x="1480393" y="2656315"/>
                </a:lnTo>
                <a:close/>
                <a:moveTo>
                  <a:pt x="732704" y="1716349"/>
                </a:moveTo>
                <a:lnTo>
                  <a:pt x="1097873" y="1993923"/>
                </a:lnTo>
                <a:lnTo>
                  <a:pt x="860473" y="2177658"/>
                </a:lnTo>
                <a:lnTo>
                  <a:pt x="867572" y="2189486"/>
                </a:lnTo>
                <a:lnTo>
                  <a:pt x="1106548" y="2003386"/>
                </a:lnTo>
                <a:lnTo>
                  <a:pt x="1106548" y="2350353"/>
                </a:lnTo>
                <a:lnTo>
                  <a:pt x="1007172" y="2427632"/>
                </a:lnTo>
                <a:lnTo>
                  <a:pt x="1014270" y="2440249"/>
                </a:lnTo>
                <a:lnTo>
                  <a:pt x="1110492" y="2365336"/>
                </a:lnTo>
                <a:lnTo>
                  <a:pt x="1475660" y="2642910"/>
                </a:lnTo>
                <a:lnTo>
                  <a:pt x="1239839" y="2825856"/>
                </a:lnTo>
                <a:lnTo>
                  <a:pt x="1112069" y="2925215"/>
                </a:lnTo>
                <a:lnTo>
                  <a:pt x="746900" y="2647641"/>
                </a:lnTo>
                <a:lnTo>
                  <a:pt x="1013481" y="2440249"/>
                </a:lnTo>
                <a:lnTo>
                  <a:pt x="1006383" y="2427632"/>
                </a:lnTo>
                <a:lnTo>
                  <a:pt x="744534" y="2631081"/>
                </a:lnTo>
                <a:lnTo>
                  <a:pt x="744534" y="2284114"/>
                </a:lnTo>
                <a:lnTo>
                  <a:pt x="866783" y="2189486"/>
                </a:lnTo>
                <a:lnTo>
                  <a:pt x="860473" y="2178447"/>
                </a:lnTo>
                <a:lnTo>
                  <a:pt x="738225" y="2273074"/>
                </a:lnTo>
                <a:lnTo>
                  <a:pt x="373056" y="1995500"/>
                </a:lnTo>
                <a:lnTo>
                  <a:pt x="732704" y="1716349"/>
                </a:lnTo>
                <a:close/>
                <a:moveTo>
                  <a:pt x="1480393" y="1355976"/>
                </a:moveTo>
                <a:lnTo>
                  <a:pt x="1480393" y="1702944"/>
                </a:lnTo>
                <a:lnTo>
                  <a:pt x="1391269" y="1771549"/>
                </a:lnTo>
                <a:lnTo>
                  <a:pt x="1399156" y="1781800"/>
                </a:lnTo>
                <a:lnTo>
                  <a:pt x="1483547" y="1716349"/>
                </a:lnTo>
                <a:lnTo>
                  <a:pt x="1848716" y="1993923"/>
                </a:lnTo>
                <a:lnTo>
                  <a:pt x="1658639" y="2141384"/>
                </a:lnTo>
                <a:lnTo>
                  <a:pt x="1489068" y="2273074"/>
                </a:lnTo>
                <a:lnTo>
                  <a:pt x="1123900" y="1995500"/>
                </a:lnTo>
                <a:lnTo>
                  <a:pt x="1398368" y="1782588"/>
                </a:lnTo>
                <a:lnTo>
                  <a:pt x="1390481" y="1771549"/>
                </a:lnTo>
                <a:lnTo>
                  <a:pt x="1118379" y="1982883"/>
                </a:lnTo>
                <a:lnTo>
                  <a:pt x="1118379" y="1636704"/>
                </a:lnTo>
                <a:lnTo>
                  <a:pt x="1230374" y="1549963"/>
                </a:lnTo>
                <a:lnTo>
                  <a:pt x="1480393" y="1355976"/>
                </a:lnTo>
                <a:close/>
                <a:moveTo>
                  <a:pt x="1110492" y="1064997"/>
                </a:moveTo>
                <a:lnTo>
                  <a:pt x="1475660" y="1342571"/>
                </a:lnTo>
                <a:lnTo>
                  <a:pt x="1223276" y="1538923"/>
                </a:lnTo>
                <a:lnTo>
                  <a:pt x="1230374" y="1549963"/>
                </a:lnTo>
                <a:lnTo>
                  <a:pt x="1222487" y="1539711"/>
                </a:lnTo>
                <a:lnTo>
                  <a:pt x="1112069" y="1625665"/>
                </a:lnTo>
                <a:lnTo>
                  <a:pt x="746900" y="1348091"/>
                </a:lnTo>
                <a:lnTo>
                  <a:pt x="1110492" y="1064997"/>
                </a:lnTo>
                <a:close/>
                <a:moveTo>
                  <a:pt x="1488280" y="413645"/>
                </a:moveTo>
                <a:lnTo>
                  <a:pt x="1498533" y="421530"/>
                </a:lnTo>
                <a:lnTo>
                  <a:pt x="1853448" y="691218"/>
                </a:lnTo>
                <a:lnTo>
                  <a:pt x="1489068" y="973524"/>
                </a:lnTo>
                <a:lnTo>
                  <a:pt x="1123900" y="695950"/>
                </a:lnTo>
                <a:lnTo>
                  <a:pt x="1488280" y="413645"/>
                </a:lnTo>
                <a:close/>
                <a:moveTo>
                  <a:pt x="1493012" y="117464"/>
                </a:moveTo>
                <a:lnTo>
                  <a:pt x="42118086" y="0"/>
                </a:lnTo>
                <a:lnTo>
                  <a:pt x="42198532" y="7004830"/>
                </a:lnTo>
                <a:lnTo>
                  <a:pt x="843615" y="6975464"/>
                </a:lnTo>
                <a:lnTo>
                  <a:pt x="810785" y="6950504"/>
                </a:lnTo>
                <a:lnTo>
                  <a:pt x="746900" y="6901934"/>
                </a:lnTo>
                <a:lnTo>
                  <a:pt x="746900" y="6547081"/>
                </a:lnTo>
                <a:lnTo>
                  <a:pt x="1019002" y="6335746"/>
                </a:lnTo>
                <a:lnTo>
                  <a:pt x="1012693" y="6323918"/>
                </a:lnTo>
                <a:lnTo>
                  <a:pt x="1019791" y="6334957"/>
                </a:lnTo>
                <a:lnTo>
                  <a:pt x="1110492" y="6264775"/>
                </a:lnTo>
                <a:lnTo>
                  <a:pt x="1489068" y="6553389"/>
                </a:lnTo>
                <a:lnTo>
                  <a:pt x="1870800" y="6257678"/>
                </a:lnTo>
                <a:lnTo>
                  <a:pt x="1870800" y="6139394"/>
                </a:lnTo>
                <a:lnTo>
                  <a:pt x="1857392" y="6144914"/>
                </a:lnTo>
                <a:lnTo>
                  <a:pt x="1857392" y="6251370"/>
                </a:lnTo>
                <a:lnTo>
                  <a:pt x="1495378" y="6531309"/>
                </a:lnTo>
                <a:lnTo>
                  <a:pt x="1495378" y="6185131"/>
                </a:lnTo>
                <a:lnTo>
                  <a:pt x="1857392" y="5904403"/>
                </a:lnTo>
                <a:lnTo>
                  <a:pt x="1857392" y="6144125"/>
                </a:lnTo>
                <a:lnTo>
                  <a:pt x="1870800" y="6138605"/>
                </a:lnTo>
                <a:lnTo>
                  <a:pt x="1870800" y="5887843"/>
                </a:lnTo>
                <a:lnTo>
                  <a:pt x="1739875" y="5788484"/>
                </a:lnTo>
                <a:lnTo>
                  <a:pt x="1497744" y="5604749"/>
                </a:lnTo>
                <a:lnTo>
                  <a:pt x="1497744" y="5424957"/>
                </a:lnTo>
                <a:lnTo>
                  <a:pt x="1484336" y="5427322"/>
                </a:lnTo>
                <a:lnTo>
                  <a:pt x="1484336" y="5598440"/>
                </a:lnTo>
                <a:lnTo>
                  <a:pt x="1122322" y="5879169"/>
                </a:lnTo>
                <a:lnTo>
                  <a:pt x="1122322" y="5532990"/>
                </a:lnTo>
                <a:lnTo>
                  <a:pt x="1292682" y="5400511"/>
                </a:lnTo>
                <a:lnTo>
                  <a:pt x="1285583" y="5390260"/>
                </a:lnTo>
                <a:lnTo>
                  <a:pt x="1116013" y="5521161"/>
                </a:lnTo>
                <a:lnTo>
                  <a:pt x="750844" y="5243588"/>
                </a:lnTo>
                <a:lnTo>
                  <a:pt x="1025312" y="5030676"/>
                </a:lnTo>
                <a:lnTo>
                  <a:pt x="1110492" y="4965225"/>
                </a:lnTo>
                <a:lnTo>
                  <a:pt x="1475660" y="5242799"/>
                </a:lnTo>
                <a:lnTo>
                  <a:pt x="1285583" y="5389472"/>
                </a:lnTo>
                <a:lnTo>
                  <a:pt x="1293470" y="5400511"/>
                </a:lnTo>
                <a:lnTo>
                  <a:pt x="1484336" y="5252262"/>
                </a:lnTo>
                <a:lnTo>
                  <a:pt x="1484336" y="5426534"/>
                </a:lnTo>
                <a:lnTo>
                  <a:pt x="1497744" y="5424168"/>
                </a:lnTo>
                <a:lnTo>
                  <a:pt x="1497744" y="5246742"/>
                </a:lnTo>
                <a:lnTo>
                  <a:pt x="1513518" y="5234125"/>
                </a:lnTo>
                <a:lnTo>
                  <a:pt x="1513518" y="5217565"/>
                </a:lnTo>
                <a:lnTo>
                  <a:pt x="1495378" y="5231759"/>
                </a:lnTo>
                <a:lnTo>
                  <a:pt x="1495378" y="4885580"/>
                </a:lnTo>
                <a:lnTo>
                  <a:pt x="1513518" y="4871386"/>
                </a:lnTo>
                <a:lnTo>
                  <a:pt x="1513518" y="4854826"/>
                </a:lnTo>
                <a:lnTo>
                  <a:pt x="1489068" y="4873752"/>
                </a:lnTo>
                <a:lnTo>
                  <a:pt x="1123900" y="4596178"/>
                </a:lnTo>
                <a:lnTo>
                  <a:pt x="1488280" y="4313873"/>
                </a:lnTo>
                <a:lnTo>
                  <a:pt x="1853448" y="4591447"/>
                </a:lnTo>
                <a:lnTo>
                  <a:pt x="1514307" y="4854826"/>
                </a:lnTo>
                <a:lnTo>
                  <a:pt x="1514307" y="4870598"/>
                </a:lnTo>
                <a:lnTo>
                  <a:pt x="1857392" y="4604852"/>
                </a:lnTo>
                <a:lnTo>
                  <a:pt x="1857392" y="4951031"/>
                </a:lnTo>
                <a:lnTo>
                  <a:pt x="1514307" y="5217565"/>
                </a:lnTo>
                <a:lnTo>
                  <a:pt x="1514307" y="5234125"/>
                </a:lnTo>
                <a:lnTo>
                  <a:pt x="1870800" y="4957339"/>
                </a:lnTo>
                <a:lnTo>
                  <a:pt x="1870800" y="4588292"/>
                </a:lnTo>
                <a:lnTo>
                  <a:pt x="1497744" y="4304410"/>
                </a:lnTo>
                <a:lnTo>
                  <a:pt x="1497744" y="3956654"/>
                </a:lnTo>
                <a:lnTo>
                  <a:pt x="1484336" y="3966905"/>
                </a:lnTo>
                <a:lnTo>
                  <a:pt x="1484336" y="4299679"/>
                </a:lnTo>
                <a:lnTo>
                  <a:pt x="1122322" y="4579618"/>
                </a:lnTo>
                <a:lnTo>
                  <a:pt x="1122322" y="4233439"/>
                </a:lnTo>
                <a:lnTo>
                  <a:pt x="1484336" y="3952712"/>
                </a:lnTo>
                <a:lnTo>
                  <a:pt x="1484336" y="3966117"/>
                </a:lnTo>
                <a:lnTo>
                  <a:pt x="1497744" y="3955866"/>
                </a:lnTo>
                <a:lnTo>
                  <a:pt x="1497744" y="3936152"/>
                </a:lnTo>
                <a:lnTo>
                  <a:pt x="1136519" y="3661732"/>
                </a:lnTo>
                <a:lnTo>
                  <a:pt x="1125477" y="3669618"/>
                </a:lnTo>
                <a:lnTo>
                  <a:pt x="1135730" y="3660943"/>
                </a:lnTo>
                <a:lnTo>
                  <a:pt x="1119956" y="3649115"/>
                </a:lnTo>
                <a:lnTo>
                  <a:pt x="1119956" y="3637286"/>
                </a:lnTo>
                <a:lnTo>
                  <a:pt x="1106548" y="3637286"/>
                </a:lnTo>
                <a:lnTo>
                  <a:pt x="1106548" y="3649903"/>
                </a:lnTo>
                <a:lnTo>
                  <a:pt x="744534" y="3929843"/>
                </a:lnTo>
                <a:lnTo>
                  <a:pt x="744534" y="3612841"/>
                </a:lnTo>
                <a:lnTo>
                  <a:pt x="744534" y="3584453"/>
                </a:lnTo>
                <a:lnTo>
                  <a:pt x="1106548" y="3303725"/>
                </a:lnTo>
                <a:lnTo>
                  <a:pt x="1106548" y="3617573"/>
                </a:lnTo>
                <a:lnTo>
                  <a:pt x="1106548" y="3636498"/>
                </a:lnTo>
                <a:lnTo>
                  <a:pt x="1119956" y="3636498"/>
                </a:lnTo>
                <a:lnTo>
                  <a:pt x="1119956" y="3298205"/>
                </a:lnTo>
                <a:lnTo>
                  <a:pt x="1392847" y="3086870"/>
                </a:lnTo>
                <a:lnTo>
                  <a:pt x="1483547" y="3016688"/>
                </a:lnTo>
                <a:lnTo>
                  <a:pt x="1862913" y="3304513"/>
                </a:lnTo>
                <a:lnTo>
                  <a:pt x="2243855" y="3008803"/>
                </a:lnTo>
                <a:lnTo>
                  <a:pt x="2243855" y="2891307"/>
                </a:lnTo>
                <a:lnTo>
                  <a:pt x="2231236" y="2896827"/>
                </a:lnTo>
                <a:lnTo>
                  <a:pt x="2231236" y="3002494"/>
                </a:lnTo>
                <a:lnTo>
                  <a:pt x="1869222" y="3283222"/>
                </a:lnTo>
                <a:lnTo>
                  <a:pt x="1869222" y="2937043"/>
                </a:lnTo>
                <a:lnTo>
                  <a:pt x="2231236" y="2656315"/>
                </a:lnTo>
                <a:lnTo>
                  <a:pt x="2231236" y="2896038"/>
                </a:lnTo>
                <a:lnTo>
                  <a:pt x="2243855" y="2890518"/>
                </a:lnTo>
                <a:lnTo>
                  <a:pt x="2243855" y="2639755"/>
                </a:lnTo>
                <a:lnTo>
                  <a:pt x="2113720" y="2540397"/>
                </a:lnTo>
                <a:lnTo>
                  <a:pt x="2100312" y="2546705"/>
                </a:lnTo>
                <a:lnTo>
                  <a:pt x="2226503" y="2642910"/>
                </a:lnTo>
                <a:lnTo>
                  <a:pt x="1862124" y="2925215"/>
                </a:lnTo>
                <a:lnTo>
                  <a:pt x="1496955" y="2647641"/>
                </a:lnTo>
                <a:lnTo>
                  <a:pt x="1861335" y="2365336"/>
                </a:lnTo>
                <a:lnTo>
                  <a:pt x="2099523" y="2545916"/>
                </a:lnTo>
                <a:lnTo>
                  <a:pt x="2112931" y="2539608"/>
                </a:lnTo>
                <a:lnTo>
                  <a:pt x="1870800" y="2355873"/>
                </a:lnTo>
                <a:lnTo>
                  <a:pt x="1870800" y="2176869"/>
                </a:lnTo>
                <a:lnTo>
                  <a:pt x="1857392" y="2178447"/>
                </a:lnTo>
                <a:lnTo>
                  <a:pt x="1857392" y="2350353"/>
                </a:lnTo>
                <a:lnTo>
                  <a:pt x="1496167" y="2631081"/>
                </a:lnTo>
                <a:lnTo>
                  <a:pt x="1496167" y="2284114"/>
                </a:lnTo>
                <a:lnTo>
                  <a:pt x="1666526" y="2152424"/>
                </a:lnTo>
                <a:lnTo>
                  <a:pt x="1658639" y="2141384"/>
                </a:lnTo>
                <a:lnTo>
                  <a:pt x="1666526" y="2151636"/>
                </a:lnTo>
                <a:lnTo>
                  <a:pt x="1857392" y="2003386"/>
                </a:lnTo>
                <a:lnTo>
                  <a:pt x="1857392" y="2177658"/>
                </a:lnTo>
                <a:lnTo>
                  <a:pt x="1870800" y="2176081"/>
                </a:lnTo>
                <a:lnTo>
                  <a:pt x="1870800" y="1998654"/>
                </a:lnTo>
                <a:lnTo>
                  <a:pt x="1886574" y="1986037"/>
                </a:lnTo>
                <a:lnTo>
                  <a:pt x="1886574" y="1969478"/>
                </a:lnTo>
                <a:lnTo>
                  <a:pt x="1869222" y="1982883"/>
                </a:lnTo>
                <a:lnTo>
                  <a:pt x="1869222" y="1636704"/>
                </a:lnTo>
                <a:lnTo>
                  <a:pt x="1886574" y="1623299"/>
                </a:lnTo>
                <a:lnTo>
                  <a:pt x="1886574" y="1606739"/>
                </a:lnTo>
                <a:lnTo>
                  <a:pt x="1862124" y="1625665"/>
                </a:lnTo>
                <a:lnTo>
                  <a:pt x="1496955" y="1348091"/>
                </a:lnTo>
                <a:lnTo>
                  <a:pt x="1861335" y="1064997"/>
                </a:lnTo>
                <a:lnTo>
                  <a:pt x="2226503" y="1342571"/>
                </a:lnTo>
                <a:lnTo>
                  <a:pt x="1887362" y="1605951"/>
                </a:lnTo>
                <a:lnTo>
                  <a:pt x="1887362" y="1622510"/>
                </a:lnTo>
                <a:lnTo>
                  <a:pt x="2231236" y="1355976"/>
                </a:lnTo>
                <a:lnTo>
                  <a:pt x="2231236" y="1702944"/>
                </a:lnTo>
                <a:lnTo>
                  <a:pt x="1887362" y="1968689"/>
                </a:lnTo>
                <a:lnTo>
                  <a:pt x="1887362" y="1985249"/>
                </a:lnTo>
                <a:lnTo>
                  <a:pt x="2243855" y="1709252"/>
                </a:lnTo>
                <a:lnTo>
                  <a:pt x="2243855" y="1339416"/>
                </a:lnTo>
                <a:lnTo>
                  <a:pt x="1870800" y="1056323"/>
                </a:lnTo>
                <a:lnTo>
                  <a:pt x="1870800" y="707778"/>
                </a:lnTo>
                <a:lnTo>
                  <a:pt x="1857392" y="718030"/>
                </a:lnTo>
                <a:lnTo>
                  <a:pt x="1857392" y="1050803"/>
                </a:lnTo>
                <a:lnTo>
                  <a:pt x="1496167" y="1331531"/>
                </a:lnTo>
                <a:lnTo>
                  <a:pt x="1496167" y="985352"/>
                </a:lnTo>
                <a:lnTo>
                  <a:pt x="1857392" y="704624"/>
                </a:lnTo>
                <a:lnTo>
                  <a:pt x="1857392" y="717241"/>
                </a:lnTo>
                <a:lnTo>
                  <a:pt x="1870800" y="706990"/>
                </a:lnTo>
                <a:lnTo>
                  <a:pt x="1870800" y="688064"/>
                </a:lnTo>
                <a:lnTo>
                  <a:pt x="1509574" y="412856"/>
                </a:lnTo>
                <a:lnTo>
                  <a:pt x="1498533" y="421530"/>
                </a:lnTo>
                <a:lnTo>
                  <a:pt x="1508786" y="412856"/>
                </a:lnTo>
                <a:lnTo>
                  <a:pt x="1493012" y="401028"/>
                </a:lnTo>
                <a:lnTo>
                  <a:pt x="1493012" y="119417"/>
                </a:lnTo>
                <a:lnTo>
                  <a:pt x="1493012" y="117464"/>
                </a:lnTo>
                <a:close/>
                <a:moveTo>
                  <a:pt x="1398859" y="117464"/>
                </a:moveTo>
                <a:lnTo>
                  <a:pt x="1480393" y="117464"/>
                </a:lnTo>
                <a:lnTo>
                  <a:pt x="1480393" y="201868"/>
                </a:lnTo>
                <a:lnTo>
                  <a:pt x="1480393" y="401028"/>
                </a:lnTo>
                <a:lnTo>
                  <a:pt x="1118379" y="681756"/>
                </a:lnTo>
                <a:lnTo>
                  <a:pt x="1118379" y="335577"/>
                </a:lnTo>
                <a:lnTo>
                  <a:pt x="1379242" y="132719"/>
                </a:lnTo>
                <a:lnTo>
                  <a:pt x="1398859" y="117464"/>
                </a:lnTo>
                <a:close/>
                <a:moveTo>
                  <a:pt x="840168" y="117464"/>
                </a:moveTo>
                <a:lnTo>
                  <a:pt x="1377550" y="117464"/>
                </a:lnTo>
                <a:lnTo>
                  <a:pt x="1301753" y="176360"/>
                </a:lnTo>
                <a:lnTo>
                  <a:pt x="1112069" y="323748"/>
                </a:lnTo>
                <a:lnTo>
                  <a:pt x="857417" y="130551"/>
                </a:lnTo>
                <a:lnTo>
                  <a:pt x="840168" y="117464"/>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en-US"/>
              <a:t>30/05/2024</a:t>
            </a:r>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R. Düll, TSVV-3, 30 May 2024, Leuven</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haut + contenu</a:t>
            </a:r>
          </a:p>
          <a:p>
            <a:endParaRPr lang="fr-FR" sz="1200" dirty="0">
              <a:solidFill>
                <a:schemeClr val="bg1">
                  <a:lumMod val="50000"/>
                </a:schemeClr>
              </a:solidFill>
            </a:endParaRPr>
          </a:p>
        </p:txBody>
      </p:sp>
      <p:sp>
        <p:nvSpPr>
          <p:cNvPr id="11" name="Espace réservé du contenu 2">
            <a:extLst>
              <a:ext uri="{FF2B5EF4-FFF2-40B4-BE49-F238E27FC236}">
                <a16:creationId xmlns:a16="http://schemas.microsoft.com/office/drawing/2014/main" id="{9BDF78EF-B925-4A77-F088-A8970BDC4FE9}"/>
              </a:ext>
            </a:extLst>
          </p:cNvPr>
          <p:cNvSpPr>
            <a:spLocks noGrp="1"/>
          </p:cNvSpPr>
          <p:nvPr>
            <p:ph idx="1"/>
          </p:nvPr>
        </p:nvSpPr>
        <p:spPr>
          <a:xfrm>
            <a:off x="731838" y="3381829"/>
            <a:ext cx="10836275" cy="253160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1" name="ZoneTexte 20">
            <a:extLst>
              <a:ext uri="{FF2B5EF4-FFF2-40B4-BE49-F238E27FC236}">
                <a16:creationId xmlns:a16="http://schemas.microsoft.com/office/drawing/2014/main" id="{46C622DF-824A-7030-FF06-98A537DB20A5}"/>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:Après avoir insérez votre image, adaptez si besoin la couleur du texte en fonction de celle-ci</a:t>
            </a:r>
          </a:p>
          <a:p>
            <a:endParaRPr lang="fr-FR" sz="1200" dirty="0">
              <a:solidFill>
                <a:schemeClr val="bg1">
                  <a:lumMod val="50000"/>
                </a:schemeClr>
              </a:solidFill>
            </a:endParaRPr>
          </a:p>
        </p:txBody>
      </p:sp>
      <p:sp>
        <p:nvSpPr>
          <p:cNvPr id="10" name="Titre 1">
            <a:extLst>
              <a:ext uri="{FF2B5EF4-FFF2-40B4-BE49-F238E27FC236}">
                <a16:creationId xmlns:a16="http://schemas.microsoft.com/office/drawing/2014/main" id="{285252E3-9176-AD7B-44E7-02A49D473FFA}"/>
              </a:ext>
            </a:extLst>
          </p:cNvPr>
          <p:cNvSpPr>
            <a:spLocks noGrp="1"/>
          </p:cNvSpPr>
          <p:nvPr>
            <p:ph type="title"/>
          </p:nvPr>
        </p:nvSpPr>
        <p:spPr>
          <a:xfrm>
            <a:off x="731838" y="319314"/>
            <a:ext cx="10728325" cy="1084263"/>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429357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lIns="0" anchor="b">
            <a:normAutofit/>
          </a:bodyPr>
          <a:lstStyle>
            <a:lvl1pPr algn="l">
              <a:defRPr sz="28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hasCustomPrompt="1"/>
          </p:nvPr>
        </p:nvSpPr>
        <p:spPr>
          <a:xfrm>
            <a:off x="731838" y="4262438"/>
            <a:ext cx="5294312" cy="1655762"/>
          </a:xfrm>
        </p:spPr>
        <p:txBody>
          <a:bodyPr rIns="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pic>
        <p:nvPicPr>
          <p:cNvPr id="8"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10" name="ZoneTexte 9">
            <a:extLst>
              <a:ext uri="{FF2B5EF4-FFF2-40B4-BE49-F238E27FC236}">
                <a16:creationId xmlns:a16="http://schemas.microsoft.com/office/drawing/2014/main" id="{931EACC6-5472-4DD6-3DB8-DB3936803B32}"/>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image</a:t>
            </a:r>
          </a:p>
        </p:txBody>
      </p:sp>
      <p:sp>
        <p:nvSpPr>
          <p:cNvPr id="38" name="Rectangle 21">
            <a:extLst>
              <a:ext uri="{FF2B5EF4-FFF2-40B4-BE49-F238E27FC236}">
                <a16:creationId xmlns:a16="http://schemas.microsoft.com/office/drawing/2014/main" id="{A735B0D2-65F8-67B3-4CB3-F526012A0592}"/>
              </a:ext>
            </a:extLst>
          </p:cNvPr>
          <p:cNvSpPr>
            <a:spLocks noChangeArrowheads="1"/>
          </p:cNvSpPr>
          <p:nvPr userDrawn="1"/>
        </p:nvSpPr>
        <p:spPr bwMode="auto">
          <a:xfrm>
            <a:off x="7110585" y="-1588"/>
            <a:ext cx="20638"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Espace réservé pour une image  60">
            <a:extLst>
              <a:ext uri="{FF2B5EF4-FFF2-40B4-BE49-F238E27FC236}">
                <a16:creationId xmlns:a16="http://schemas.microsoft.com/office/drawing/2014/main" id="{570E7ABE-1C46-BCBC-E4AA-CED1991C314D}"/>
              </a:ext>
            </a:extLst>
          </p:cNvPr>
          <p:cNvSpPr>
            <a:spLocks noGrp="1"/>
          </p:cNvSpPr>
          <p:nvPr>
            <p:ph type="pic" sz="quarter" idx="10" hasCustomPrompt="1"/>
          </p:nvPr>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bg1">
              <a:lumMod val="65000"/>
            </a:schemeClr>
          </a:solidFill>
        </p:spPr>
        <p:txBody>
          <a:bodyPr wrap="square" tIns="684000" rIns="756000">
            <a:noAutofit/>
          </a:bodyPr>
          <a:lstStyle>
            <a:lvl1pPr algn="r">
              <a:defRPr i="1">
                <a:solidFill>
                  <a:schemeClr val="accent2">
                    <a:lumMod val="40000"/>
                    <a:lumOff val="60000"/>
                  </a:schemeClr>
                </a:solidFill>
              </a:defRPr>
            </a:lvl1pPr>
          </a:lstStyle>
          <a:p>
            <a:r>
              <a:rPr lang="fr-FR" dirty="0"/>
              <a:t>Insérez ou glissez votre image ici</a:t>
            </a:r>
          </a:p>
        </p:txBody>
      </p:sp>
      <p:sp>
        <p:nvSpPr>
          <p:cNvPr id="4" name="Espace réservé du texte 4">
            <a:extLst>
              <a:ext uri="{FF2B5EF4-FFF2-40B4-BE49-F238E27FC236}">
                <a16:creationId xmlns:a16="http://schemas.microsoft.com/office/drawing/2014/main" id="{1CD6972B-DFC0-49E0-CEDD-F3560A107C30}"/>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tx1"/>
                </a:solidFill>
              </a:defRPr>
            </a:lvl1pPr>
          </a:lstStyle>
          <a:p>
            <a:pPr lvl="0"/>
            <a:r>
              <a:rPr lang="fr-FR" dirty="0"/>
              <a:t>Emplacement logotypes financeurs/partenaires</a:t>
            </a:r>
          </a:p>
        </p:txBody>
      </p:sp>
      <p:pic>
        <p:nvPicPr>
          <p:cNvPr id="9" name="Imag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2949" y="740173"/>
            <a:ext cx="3975355" cy="1772541"/>
          </a:xfrm>
          <a:prstGeom prst="rect">
            <a:avLst/>
          </a:prstGeom>
        </p:spPr>
      </p:pic>
    </p:spTree>
    <p:extLst>
      <p:ext uri="{BB962C8B-B14F-4D97-AF65-F5344CB8AC3E}">
        <p14:creationId xmlns:p14="http://schemas.microsoft.com/office/powerpoint/2010/main" val="214157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suel  Bas+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en-US"/>
              <a:t>30/05/2024</a:t>
            </a:r>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R. Düll, TSVV-3, 30 May 2024, Leuven</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Bas+ contenu</a:t>
            </a:r>
          </a:p>
          <a:p>
            <a:endParaRPr lang="fr-FR" sz="1200" dirty="0">
              <a:solidFill>
                <a:schemeClr val="bg1">
                  <a:lumMod val="50000"/>
                </a:schemeClr>
              </a:solidFill>
            </a:endParaRPr>
          </a:p>
        </p:txBody>
      </p:sp>
      <p:sp>
        <p:nvSpPr>
          <p:cNvPr id="10" name="Espace réservé du contenu 2">
            <a:extLst>
              <a:ext uri="{FF2B5EF4-FFF2-40B4-BE49-F238E27FC236}">
                <a16:creationId xmlns:a16="http://schemas.microsoft.com/office/drawing/2014/main" id="{96CEC976-242A-291F-5C18-817BBE12E980}"/>
              </a:ext>
            </a:extLst>
          </p:cNvPr>
          <p:cNvSpPr>
            <a:spLocks noGrp="1"/>
          </p:cNvSpPr>
          <p:nvPr>
            <p:ph idx="1"/>
          </p:nvPr>
        </p:nvSpPr>
        <p:spPr>
          <a:xfrm>
            <a:off x="715646" y="1381125"/>
            <a:ext cx="10744517" cy="20732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9" name="ZoneTexte 28">
            <a:extLst>
              <a:ext uri="{FF2B5EF4-FFF2-40B4-BE49-F238E27FC236}">
                <a16:creationId xmlns:a16="http://schemas.microsoft.com/office/drawing/2014/main" id="{E462F4B3-C673-4762-4C2C-2CE0330E60F9}"/>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p:txBody>
      </p:sp>
      <p:sp>
        <p:nvSpPr>
          <p:cNvPr id="9" name="Espace réservé pour une image  28">
            <a:extLst>
              <a:ext uri="{FF2B5EF4-FFF2-40B4-BE49-F238E27FC236}">
                <a16:creationId xmlns:a16="http://schemas.microsoft.com/office/drawing/2014/main" id="{DCB96DEF-5249-666B-576F-70AC92D06638}"/>
              </a:ext>
            </a:extLst>
          </p:cNvPr>
          <p:cNvSpPr>
            <a:spLocks noGrp="1"/>
          </p:cNvSpPr>
          <p:nvPr>
            <p:ph type="pic" sz="quarter" idx="13" hasCustomPrompt="1"/>
          </p:nvPr>
        </p:nvSpPr>
        <p:spPr>
          <a:xfrm>
            <a:off x="500197" y="3823855"/>
            <a:ext cx="11765693" cy="2356998"/>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 name="connsiteX0" fmla="*/ 738225 w 42118086"/>
              <a:gd name="connsiteY0" fmla="*/ 6911396 h 6975464"/>
              <a:gd name="connsiteX1" fmla="*/ 814828 w 42118086"/>
              <a:gd name="connsiteY1" fmla="*/ 6969750 h 6975464"/>
              <a:gd name="connsiteX2" fmla="*/ 822329 w 42118086"/>
              <a:gd name="connsiteY2" fmla="*/ 6975464 h 6975464"/>
              <a:gd name="connsiteX3" fmla="*/ 655724 w 42118086"/>
              <a:gd name="connsiteY3" fmla="*/ 6975464 h 6975464"/>
              <a:gd name="connsiteX4" fmla="*/ 656989 w 42118086"/>
              <a:gd name="connsiteY4" fmla="*/ 6974481 h 6975464"/>
              <a:gd name="connsiteX5" fmla="*/ 738225 w 42118086"/>
              <a:gd name="connsiteY5" fmla="*/ 6911396 h 6975464"/>
              <a:gd name="connsiteX6" fmla="*/ 733493 w 42118086"/>
              <a:gd name="connsiteY6" fmla="*/ 6551812 h 6975464"/>
              <a:gd name="connsiteX7" fmla="*/ 733493 w 42118086"/>
              <a:gd name="connsiteY7" fmla="*/ 6897991 h 6975464"/>
              <a:gd name="connsiteX8" fmla="*/ 639637 w 42118086"/>
              <a:gd name="connsiteY8" fmla="*/ 6970539 h 6975464"/>
              <a:gd name="connsiteX9" fmla="*/ 656989 w 42118086"/>
              <a:gd name="connsiteY9" fmla="*/ 6974481 h 6975464"/>
              <a:gd name="connsiteX10" fmla="*/ 638848 w 42118086"/>
              <a:gd name="connsiteY10" fmla="*/ 6971327 h 6975464"/>
              <a:gd name="connsiteX11" fmla="*/ 633515 w 42118086"/>
              <a:gd name="connsiteY11" fmla="*/ 6975464 h 6975464"/>
              <a:gd name="connsiteX12" fmla="*/ 371479 w 42118086"/>
              <a:gd name="connsiteY12" fmla="*/ 6975464 h 6975464"/>
              <a:gd name="connsiteX13" fmla="*/ 371479 w 42118086"/>
              <a:gd name="connsiteY13" fmla="*/ 6917056 h 6975464"/>
              <a:gd name="connsiteX14" fmla="*/ 371479 w 42118086"/>
              <a:gd name="connsiteY14" fmla="*/ 6832540 h 6975464"/>
              <a:gd name="connsiteX15" fmla="*/ 733493 w 42118086"/>
              <a:gd name="connsiteY15" fmla="*/ 6551812 h 6975464"/>
              <a:gd name="connsiteX16" fmla="*/ 1106548 w 42118086"/>
              <a:gd name="connsiteY16" fmla="*/ 5904403 h 6975464"/>
              <a:gd name="connsiteX17" fmla="*/ 1106548 w 42118086"/>
              <a:gd name="connsiteY17" fmla="*/ 6251370 h 6975464"/>
              <a:gd name="connsiteX18" fmla="*/ 1012693 w 42118086"/>
              <a:gd name="connsiteY18" fmla="*/ 6323918 h 6975464"/>
              <a:gd name="connsiteX19" fmla="*/ 744534 w 42118086"/>
              <a:gd name="connsiteY19" fmla="*/ 6531309 h 6975464"/>
              <a:gd name="connsiteX20" fmla="*/ 744534 w 42118086"/>
              <a:gd name="connsiteY20" fmla="*/ 6185131 h 6975464"/>
              <a:gd name="connsiteX21" fmla="*/ 873093 w 42118086"/>
              <a:gd name="connsiteY21" fmla="*/ 6085772 h 6975464"/>
              <a:gd name="connsiteX22" fmla="*/ 1106548 w 42118086"/>
              <a:gd name="connsiteY22" fmla="*/ 5904403 h 6975464"/>
              <a:gd name="connsiteX23" fmla="*/ 1739875 w 42118086"/>
              <a:gd name="connsiteY23" fmla="*/ 5788484 h 6975464"/>
              <a:gd name="connsiteX24" fmla="*/ 1726467 w 42118086"/>
              <a:gd name="connsiteY24" fmla="*/ 5794792 h 6975464"/>
              <a:gd name="connsiteX25" fmla="*/ 1739875 w 42118086"/>
              <a:gd name="connsiteY25" fmla="*/ 5788484 h 6975464"/>
              <a:gd name="connsiteX26" fmla="*/ 1488280 w 42118086"/>
              <a:gd name="connsiteY26" fmla="*/ 5613423 h 6975464"/>
              <a:gd name="connsiteX27" fmla="*/ 1726467 w 42118086"/>
              <a:gd name="connsiteY27" fmla="*/ 5794792 h 6975464"/>
              <a:gd name="connsiteX28" fmla="*/ 1853448 w 42118086"/>
              <a:gd name="connsiteY28" fmla="*/ 5890997 h 6975464"/>
              <a:gd name="connsiteX29" fmla="*/ 1489068 w 42118086"/>
              <a:gd name="connsiteY29" fmla="*/ 6174091 h 6975464"/>
              <a:gd name="connsiteX30" fmla="*/ 1123900 w 42118086"/>
              <a:gd name="connsiteY30" fmla="*/ 5896517 h 6975464"/>
              <a:gd name="connsiteX31" fmla="*/ 1488280 w 42118086"/>
              <a:gd name="connsiteY31" fmla="*/ 5613423 h 6975464"/>
              <a:gd name="connsiteX32" fmla="*/ 359648 w 42118086"/>
              <a:gd name="connsiteY32" fmla="*/ 4965225 h 6975464"/>
              <a:gd name="connsiteX33" fmla="*/ 724817 w 42118086"/>
              <a:gd name="connsiteY33" fmla="*/ 5242799 h 6975464"/>
              <a:gd name="connsiteX34" fmla="*/ 487418 w 42118086"/>
              <a:gd name="connsiteY34" fmla="*/ 5426534 h 6975464"/>
              <a:gd name="connsiteX35" fmla="*/ 493727 w 42118086"/>
              <a:gd name="connsiteY35" fmla="*/ 5437574 h 6975464"/>
              <a:gd name="connsiteX36" fmla="*/ 733493 w 42118086"/>
              <a:gd name="connsiteY36" fmla="*/ 5252262 h 6975464"/>
              <a:gd name="connsiteX37" fmla="*/ 733493 w 42118086"/>
              <a:gd name="connsiteY37" fmla="*/ 5598440 h 6975464"/>
              <a:gd name="connsiteX38" fmla="*/ 633328 w 42118086"/>
              <a:gd name="connsiteY38" fmla="*/ 5675720 h 6975464"/>
              <a:gd name="connsiteX39" fmla="*/ 641215 w 42118086"/>
              <a:gd name="connsiteY39" fmla="*/ 5688337 h 6975464"/>
              <a:gd name="connsiteX40" fmla="*/ 737436 w 42118086"/>
              <a:gd name="connsiteY40" fmla="*/ 5613423 h 6975464"/>
              <a:gd name="connsiteX41" fmla="*/ 1102605 w 42118086"/>
              <a:gd name="connsiteY41" fmla="*/ 5890997 h 6975464"/>
              <a:gd name="connsiteX42" fmla="*/ 866783 w 42118086"/>
              <a:gd name="connsiteY42" fmla="*/ 6073943 h 6975464"/>
              <a:gd name="connsiteX43" fmla="*/ 873093 w 42118086"/>
              <a:gd name="connsiteY43" fmla="*/ 6085772 h 6975464"/>
              <a:gd name="connsiteX44" fmla="*/ 865994 w 42118086"/>
              <a:gd name="connsiteY44" fmla="*/ 6074732 h 6975464"/>
              <a:gd name="connsiteX45" fmla="*/ 738225 w 42118086"/>
              <a:gd name="connsiteY45" fmla="*/ 6174091 h 6975464"/>
              <a:gd name="connsiteX46" fmla="*/ 373056 w 42118086"/>
              <a:gd name="connsiteY46" fmla="*/ 5896517 h 6975464"/>
              <a:gd name="connsiteX47" fmla="*/ 640426 w 42118086"/>
              <a:gd name="connsiteY47" fmla="*/ 5689125 h 6975464"/>
              <a:gd name="connsiteX48" fmla="*/ 633328 w 42118086"/>
              <a:gd name="connsiteY48" fmla="*/ 5676508 h 6975464"/>
              <a:gd name="connsiteX49" fmla="*/ 371479 w 42118086"/>
              <a:gd name="connsiteY49" fmla="*/ 5879169 h 6975464"/>
              <a:gd name="connsiteX50" fmla="*/ 371479 w 42118086"/>
              <a:gd name="connsiteY50" fmla="*/ 5532990 h 6975464"/>
              <a:gd name="connsiteX51" fmla="*/ 493727 w 42118086"/>
              <a:gd name="connsiteY51" fmla="*/ 5438362 h 6975464"/>
              <a:gd name="connsiteX52" fmla="*/ 486629 w 42118086"/>
              <a:gd name="connsiteY52" fmla="*/ 5426534 h 6975464"/>
              <a:gd name="connsiteX53" fmla="*/ 365169 w 42118086"/>
              <a:gd name="connsiteY53" fmla="*/ 5521161 h 6975464"/>
              <a:gd name="connsiteX54" fmla="*/ 0 w 42118086"/>
              <a:gd name="connsiteY54" fmla="*/ 5243588 h 6975464"/>
              <a:gd name="connsiteX55" fmla="*/ 359648 w 42118086"/>
              <a:gd name="connsiteY55" fmla="*/ 4965225 h 6975464"/>
              <a:gd name="connsiteX56" fmla="*/ 1106548 w 42118086"/>
              <a:gd name="connsiteY56" fmla="*/ 4604852 h 6975464"/>
              <a:gd name="connsiteX57" fmla="*/ 1106548 w 42118086"/>
              <a:gd name="connsiteY57" fmla="*/ 4951031 h 6975464"/>
              <a:gd name="connsiteX58" fmla="*/ 1018214 w 42118086"/>
              <a:gd name="connsiteY58" fmla="*/ 5019636 h 6975464"/>
              <a:gd name="connsiteX59" fmla="*/ 1025312 w 42118086"/>
              <a:gd name="connsiteY59" fmla="*/ 5030676 h 6975464"/>
              <a:gd name="connsiteX60" fmla="*/ 1017425 w 42118086"/>
              <a:gd name="connsiteY60" fmla="*/ 5020424 h 6975464"/>
              <a:gd name="connsiteX61" fmla="*/ 744534 w 42118086"/>
              <a:gd name="connsiteY61" fmla="*/ 5231759 h 6975464"/>
              <a:gd name="connsiteX62" fmla="*/ 744534 w 42118086"/>
              <a:gd name="connsiteY62" fmla="*/ 4885580 h 6975464"/>
              <a:gd name="connsiteX63" fmla="*/ 856530 w 42118086"/>
              <a:gd name="connsiteY63" fmla="*/ 4798050 h 6975464"/>
              <a:gd name="connsiteX64" fmla="*/ 849432 w 42118086"/>
              <a:gd name="connsiteY64" fmla="*/ 4787799 h 6975464"/>
              <a:gd name="connsiteX65" fmla="*/ 857319 w 42118086"/>
              <a:gd name="connsiteY65" fmla="*/ 4798050 h 6975464"/>
              <a:gd name="connsiteX66" fmla="*/ 1106548 w 42118086"/>
              <a:gd name="connsiteY66" fmla="*/ 4604852 h 6975464"/>
              <a:gd name="connsiteX67" fmla="*/ 737436 w 42118086"/>
              <a:gd name="connsiteY67" fmla="*/ 4313873 h 6975464"/>
              <a:gd name="connsiteX68" fmla="*/ 1102605 w 42118086"/>
              <a:gd name="connsiteY68" fmla="*/ 4591447 h 6975464"/>
              <a:gd name="connsiteX69" fmla="*/ 849432 w 42118086"/>
              <a:gd name="connsiteY69" fmla="*/ 4787799 h 6975464"/>
              <a:gd name="connsiteX70" fmla="*/ 738225 w 42118086"/>
              <a:gd name="connsiteY70" fmla="*/ 4873752 h 6975464"/>
              <a:gd name="connsiteX71" fmla="*/ 373056 w 42118086"/>
              <a:gd name="connsiteY71" fmla="*/ 4596178 h 6975464"/>
              <a:gd name="connsiteX72" fmla="*/ 737436 w 42118086"/>
              <a:gd name="connsiteY72" fmla="*/ 4313873 h 6975464"/>
              <a:gd name="connsiteX73" fmla="*/ 1115224 w 42118086"/>
              <a:gd name="connsiteY73" fmla="*/ 3661732 h 6975464"/>
              <a:gd name="connsiteX74" fmla="*/ 1125477 w 42118086"/>
              <a:gd name="connsiteY74" fmla="*/ 3669618 h 6975464"/>
              <a:gd name="connsiteX75" fmla="*/ 1480393 w 42118086"/>
              <a:gd name="connsiteY75" fmla="*/ 3939306 h 6975464"/>
              <a:gd name="connsiteX76" fmla="*/ 1116013 w 42118086"/>
              <a:gd name="connsiteY76" fmla="*/ 4222399 h 6975464"/>
              <a:gd name="connsiteX77" fmla="*/ 750844 w 42118086"/>
              <a:gd name="connsiteY77" fmla="*/ 3944037 h 6975464"/>
              <a:gd name="connsiteX78" fmla="*/ 1115224 w 42118086"/>
              <a:gd name="connsiteY78" fmla="*/ 3661732 h 6975464"/>
              <a:gd name="connsiteX79" fmla="*/ 1480393 w 42118086"/>
              <a:gd name="connsiteY79" fmla="*/ 2656315 h 6975464"/>
              <a:gd name="connsiteX80" fmla="*/ 1480393 w 42118086"/>
              <a:gd name="connsiteY80" fmla="*/ 3002494 h 6975464"/>
              <a:gd name="connsiteX81" fmla="*/ 1386537 w 42118086"/>
              <a:gd name="connsiteY81" fmla="*/ 3075042 h 6975464"/>
              <a:gd name="connsiteX82" fmla="*/ 1392847 w 42118086"/>
              <a:gd name="connsiteY82" fmla="*/ 3086870 h 6975464"/>
              <a:gd name="connsiteX83" fmla="*/ 1385748 w 42118086"/>
              <a:gd name="connsiteY83" fmla="*/ 3075830 h 6975464"/>
              <a:gd name="connsiteX84" fmla="*/ 1118379 w 42118086"/>
              <a:gd name="connsiteY84" fmla="*/ 3283222 h 6975464"/>
              <a:gd name="connsiteX85" fmla="*/ 1118379 w 42118086"/>
              <a:gd name="connsiteY85" fmla="*/ 2937043 h 6975464"/>
              <a:gd name="connsiteX86" fmla="*/ 1246148 w 42118086"/>
              <a:gd name="connsiteY86" fmla="*/ 2837685 h 6975464"/>
              <a:gd name="connsiteX87" fmla="*/ 1239839 w 42118086"/>
              <a:gd name="connsiteY87" fmla="*/ 2825856 h 6975464"/>
              <a:gd name="connsiteX88" fmla="*/ 1246937 w 42118086"/>
              <a:gd name="connsiteY88" fmla="*/ 2836896 h 6975464"/>
              <a:gd name="connsiteX89" fmla="*/ 1480393 w 42118086"/>
              <a:gd name="connsiteY89" fmla="*/ 2656315 h 6975464"/>
              <a:gd name="connsiteX90" fmla="*/ 732704 w 42118086"/>
              <a:gd name="connsiteY90" fmla="*/ 1716349 h 6975464"/>
              <a:gd name="connsiteX91" fmla="*/ 1097873 w 42118086"/>
              <a:gd name="connsiteY91" fmla="*/ 1993923 h 6975464"/>
              <a:gd name="connsiteX92" fmla="*/ 860473 w 42118086"/>
              <a:gd name="connsiteY92" fmla="*/ 2177658 h 6975464"/>
              <a:gd name="connsiteX93" fmla="*/ 867572 w 42118086"/>
              <a:gd name="connsiteY93" fmla="*/ 2189486 h 6975464"/>
              <a:gd name="connsiteX94" fmla="*/ 1106548 w 42118086"/>
              <a:gd name="connsiteY94" fmla="*/ 2003386 h 6975464"/>
              <a:gd name="connsiteX95" fmla="*/ 1106548 w 42118086"/>
              <a:gd name="connsiteY95" fmla="*/ 2350353 h 6975464"/>
              <a:gd name="connsiteX96" fmla="*/ 1007172 w 42118086"/>
              <a:gd name="connsiteY96" fmla="*/ 2427632 h 6975464"/>
              <a:gd name="connsiteX97" fmla="*/ 1014270 w 42118086"/>
              <a:gd name="connsiteY97" fmla="*/ 2440249 h 6975464"/>
              <a:gd name="connsiteX98" fmla="*/ 1110492 w 42118086"/>
              <a:gd name="connsiteY98" fmla="*/ 2365336 h 6975464"/>
              <a:gd name="connsiteX99" fmla="*/ 1475660 w 42118086"/>
              <a:gd name="connsiteY99" fmla="*/ 2642910 h 6975464"/>
              <a:gd name="connsiteX100" fmla="*/ 1239839 w 42118086"/>
              <a:gd name="connsiteY100" fmla="*/ 2825856 h 6975464"/>
              <a:gd name="connsiteX101" fmla="*/ 1112069 w 42118086"/>
              <a:gd name="connsiteY101" fmla="*/ 2925215 h 6975464"/>
              <a:gd name="connsiteX102" fmla="*/ 746900 w 42118086"/>
              <a:gd name="connsiteY102" fmla="*/ 2647641 h 6975464"/>
              <a:gd name="connsiteX103" fmla="*/ 1013481 w 42118086"/>
              <a:gd name="connsiteY103" fmla="*/ 2440249 h 6975464"/>
              <a:gd name="connsiteX104" fmla="*/ 1006383 w 42118086"/>
              <a:gd name="connsiteY104" fmla="*/ 2427632 h 6975464"/>
              <a:gd name="connsiteX105" fmla="*/ 744534 w 42118086"/>
              <a:gd name="connsiteY105" fmla="*/ 2631081 h 6975464"/>
              <a:gd name="connsiteX106" fmla="*/ 744534 w 42118086"/>
              <a:gd name="connsiteY106" fmla="*/ 2284114 h 6975464"/>
              <a:gd name="connsiteX107" fmla="*/ 866783 w 42118086"/>
              <a:gd name="connsiteY107" fmla="*/ 2189486 h 6975464"/>
              <a:gd name="connsiteX108" fmla="*/ 860473 w 42118086"/>
              <a:gd name="connsiteY108" fmla="*/ 2178447 h 6975464"/>
              <a:gd name="connsiteX109" fmla="*/ 738225 w 42118086"/>
              <a:gd name="connsiteY109" fmla="*/ 2273074 h 6975464"/>
              <a:gd name="connsiteX110" fmla="*/ 373056 w 42118086"/>
              <a:gd name="connsiteY110" fmla="*/ 1995500 h 6975464"/>
              <a:gd name="connsiteX111" fmla="*/ 732704 w 42118086"/>
              <a:gd name="connsiteY111" fmla="*/ 1716349 h 6975464"/>
              <a:gd name="connsiteX112" fmla="*/ 1480393 w 42118086"/>
              <a:gd name="connsiteY112" fmla="*/ 1355976 h 6975464"/>
              <a:gd name="connsiteX113" fmla="*/ 1480393 w 42118086"/>
              <a:gd name="connsiteY113" fmla="*/ 1702944 h 6975464"/>
              <a:gd name="connsiteX114" fmla="*/ 1391269 w 42118086"/>
              <a:gd name="connsiteY114" fmla="*/ 1771549 h 6975464"/>
              <a:gd name="connsiteX115" fmla="*/ 1399156 w 42118086"/>
              <a:gd name="connsiteY115" fmla="*/ 1781800 h 6975464"/>
              <a:gd name="connsiteX116" fmla="*/ 1483547 w 42118086"/>
              <a:gd name="connsiteY116" fmla="*/ 1716349 h 6975464"/>
              <a:gd name="connsiteX117" fmla="*/ 1848716 w 42118086"/>
              <a:gd name="connsiteY117" fmla="*/ 1993923 h 6975464"/>
              <a:gd name="connsiteX118" fmla="*/ 1658639 w 42118086"/>
              <a:gd name="connsiteY118" fmla="*/ 2141384 h 6975464"/>
              <a:gd name="connsiteX119" fmla="*/ 1489068 w 42118086"/>
              <a:gd name="connsiteY119" fmla="*/ 2273074 h 6975464"/>
              <a:gd name="connsiteX120" fmla="*/ 1123900 w 42118086"/>
              <a:gd name="connsiteY120" fmla="*/ 1995500 h 6975464"/>
              <a:gd name="connsiteX121" fmla="*/ 1398368 w 42118086"/>
              <a:gd name="connsiteY121" fmla="*/ 1782588 h 6975464"/>
              <a:gd name="connsiteX122" fmla="*/ 1390481 w 42118086"/>
              <a:gd name="connsiteY122" fmla="*/ 1771549 h 6975464"/>
              <a:gd name="connsiteX123" fmla="*/ 1118379 w 42118086"/>
              <a:gd name="connsiteY123" fmla="*/ 1982883 h 6975464"/>
              <a:gd name="connsiteX124" fmla="*/ 1118379 w 42118086"/>
              <a:gd name="connsiteY124" fmla="*/ 1636704 h 6975464"/>
              <a:gd name="connsiteX125" fmla="*/ 1230374 w 42118086"/>
              <a:gd name="connsiteY125" fmla="*/ 1549963 h 6975464"/>
              <a:gd name="connsiteX126" fmla="*/ 1480393 w 42118086"/>
              <a:gd name="connsiteY126" fmla="*/ 1355976 h 6975464"/>
              <a:gd name="connsiteX127" fmla="*/ 1110492 w 42118086"/>
              <a:gd name="connsiteY127" fmla="*/ 1064997 h 6975464"/>
              <a:gd name="connsiteX128" fmla="*/ 1475660 w 42118086"/>
              <a:gd name="connsiteY128" fmla="*/ 1342571 h 6975464"/>
              <a:gd name="connsiteX129" fmla="*/ 1223276 w 42118086"/>
              <a:gd name="connsiteY129" fmla="*/ 1538923 h 6975464"/>
              <a:gd name="connsiteX130" fmla="*/ 1230374 w 42118086"/>
              <a:gd name="connsiteY130" fmla="*/ 1549963 h 6975464"/>
              <a:gd name="connsiteX131" fmla="*/ 1222487 w 42118086"/>
              <a:gd name="connsiteY131" fmla="*/ 1539711 h 6975464"/>
              <a:gd name="connsiteX132" fmla="*/ 1112069 w 42118086"/>
              <a:gd name="connsiteY132" fmla="*/ 1625665 h 6975464"/>
              <a:gd name="connsiteX133" fmla="*/ 746900 w 42118086"/>
              <a:gd name="connsiteY133" fmla="*/ 1348091 h 6975464"/>
              <a:gd name="connsiteX134" fmla="*/ 1110492 w 42118086"/>
              <a:gd name="connsiteY134" fmla="*/ 1064997 h 6975464"/>
              <a:gd name="connsiteX135" fmla="*/ 1488280 w 42118086"/>
              <a:gd name="connsiteY135" fmla="*/ 413645 h 6975464"/>
              <a:gd name="connsiteX136" fmla="*/ 1498533 w 42118086"/>
              <a:gd name="connsiteY136" fmla="*/ 421530 h 6975464"/>
              <a:gd name="connsiteX137" fmla="*/ 1853448 w 42118086"/>
              <a:gd name="connsiteY137" fmla="*/ 691218 h 6975464"/>
              <a:gd name="connsiteX138" fmla="*/ 1489068 w 42118086"/>
              <a:gd name="connsiteY138" fmla="*/ 973524 h 6975464"/>
              <a:gd name="connsiteX139" fmla="*/ 1123900 w 42118086"/>
              <a:gd name="connsiteY139" fmla="*/ 695950 h 6975464"/>
              <a:gd name="connsiteX140" fmla="*/ 1488280 w 42118086"/>
              <a:gd name="connsiteY140" fmla="*/ 413645 h 6975464"/>
              <a:gd name="connsiteX141" fmla="*/ 1493012 w 42118086"/>
              <a:gd name="connsiteY141" fmla="*/ 117464 h 6975464"/>
              <a:gd name="connsiteX142" fmla="*/ 42118086 w 42118086"/>
              <a:gd name="connsiteY142" fmla="*/ 0 h 6975464"/>
              <a:gd name="connsiteX143" fmla="*/ 5957423 w 42118086"/>
              <a:gd name="connsiteY143" fmla="*/ 6975464 h 6975464"/>
              <a:gd name="connsiteX144" fmla="*/ 843615 w 42118086"/>
              <a:gd name="connsiteY144" fmla="*/ 6975464 h 6975464"/>
              <a:gd name="connsiteX145" fmla="*/ 810785 w 42118086"/>
              <a:gd name="connsiteY145" fmla="*/ 6950504 h 6975464"/>
              <a:gd name="connsiteX146" fmla="*/ 746900 w 42118086"/>
              <a:gd name="connsiteY146" fmla="*/ 6901934 h 6975464"/>
              <a:gd name="connsiteX147" fmla="*/ 746900 w 42118086"/>
              <a:gd name="connsiteY147" fmla="*/ 6547081 h 6975464"/>
              <a:gd name="connsiteX148" fmla="*/ 1019002 w 42118086"/>
              <a:gd name="connsiteY148" fmla="*/ 6335746 h 6975464"/>
              <a:gd name="connsiteX149" fmla="*/ 1012693 w 42118086"/>
              <a:gd name="connsiteY149" fmla="*/ 6323918 h 6975464"/>
              <a:gd name="connsiteX150" fmla="*/ 1019791 w 42118086"/>
              <a:gd name="connsiteY150" fmla="*/ 6334957 h 6975464"/>
              <a:gd name="connsiteX151" fmla="*/ 1110492 w 42118086"/>
              <a:gd name="connsiteY151" fmla="*/ 6264775 h 6975464"/>
              <a:gd name="connsiteX152" fmla="*/ 1489068 w 42118086"/>
              <a:gd name="connsiteY152" fmla="*/ 6553389 h 6975464"/>
              <a:gd name="connsiteX153" fmla="*/ 1870800 w 42118086"/>
              <a:gd name="connsiteY153" fmla="*/ 6257678 h 6975464"/>
              <a:gd name="connsiteX154" fmla="*/ 1870800 w 42118086"/>
              <a:gd name="connsiteY154" fmla="*/ 6139394 h 6975464"/>
              <a:gd name="connsiteX155" fmla="*/ 1857392 w 42118086"/>
              <a:gd name="connsiteY155" fmla="*/ 6144914 h 6975464"/>
              <a:gd name="connsiteX156" fmla="*/ 1857392 w 42118086"/>
              <a:gd name="connsiteY156" fmla="*/ 6251370 h 6975464"/>
              <a:gd name="connsiteX157" fmla="*/ 1495378 w 42118086"/>
              <a:gd name="connsiteY157" fmla="*/ 6531309 h 6975464"/>
              <a:gd name="connsiteX158" fmla="*/ 1495378 w 42118086"/>
              <a:gd name="connsiteY158" fmla="*/ 6185131 h 6975464"/>
              <a:gd name="connsiteX159" fmla="*/ 1857392 w 42118086"/>
              <a:gd name="connsiteY159" fmla="*/ 5904403 h 6975464"/>
              <a:gd name="connsiteX160" fmla="*/ 1857392 w 42118086"/>
              <a:gd name="connsiteY160" fmla="*/ 6144125 h 6975464"/>
              <a:gd name="connsiteX161" fmla="*/ 1870800 w 42118086"/>
              <a:gd name="connsiteY161" fmla="*/ 6138605 h 6975464"/>
              <a:gd name="connsiteX162" fmla="*/ 1870800 w 42118086"/>
              <a:gd name="connsiteY162" fmla="*/ 5887843 h 6975464"/>
              <a:gd name="connsiteX163" fmla="*/ 1739875 w 42118086"/>
              <a:gd name="connsiteY163" fmla="*/ 5788484 h 6975464"/>
              <a:gd name="connsiteX164" fmla="*/ 1497744 w 42118086"/>
              <a:gd name="connsiteY164" fmla="*/ 5604749 h 6975464"/>
              <a:gd name="connsiteX165" fmla="*/ 1497744 w 42118086"/>
              <a:gd name="connsiteY165" fmla="*/ 5424957 h 6975464"/>
              <a:gd name="connsiteX166" fmla="*/ 1484336 w 42118086"/>
              <a:gd name="connsiteY166" fmla="*/ 5427322 h 6975464"/>
              <a:gd name="connsiteX167" fmla="*/ 1484336 w 42118086"/>
              <a:gd name="connsiteY167" fmla="*/ 5598440 h 6975464"/>
              <a:gd name="connsiteX168" fmla="*/ 1122322 w 42118086"/>
              <a:gd name="connsiteY168" fmla="*/ 5879169 h 6975464"/>
              <a:gd name="connsiteX169" fmla="*/ 1122322 w 42118086"/>
              <a:gd name="connsiteY169" fmla="*/ 5532990 h 6975464"/>
              <a:gd name="connsiteX170" fmla="*/ 1292682 w 42118086"/>
              <a:gd name="connsiteY170" fmla="*/ 5400511 h 6975464"/>
              <a:gd name="connsiteX171" fmla="*/ 1285583 w 42118086"/>
              <a:gd name="connsiteY171" fmla="*/ 5390260 h 6975464"/>
              <a:gd name="connsiteX172" fmla="*/ 1116013 w 42118086"/>
              <a:gd name="connsiteY172" fmla="*/ 5521161 h 6975464"/>
              <a:gd name="connsiteX173" fmla="*/ 750844 w 42118086"/>
              <a:gd name="connsiteY173" fmla="*/ 5243588 h 6975464"/>
              <a:gd name="connsiteX174" fmla="*/ 1025312 w 42118086"/>
              <a:gd name="connsiteY174" fmla="*/ 5030676 h 6975464"/>
              <a:gd name="connsiteX175" fmla="*/ 1110492 w 42118086"/>
              <a:gd name="connsiteY175" fmla="*/ 4965225 h 6975464"/>
              <a:gd name="connsiteX176" fmla="*/ 1475660 w 42118086"/>
              <a:gd name="connsiteY176" fmla="*/ 5242799 h 6975464"/>
              <a:gd name="connsiteX177" fmla="*/ 1285583 w 42118086"/>
              <a:gd name="connsiteY177" fmla="*/ 5389472 h 6975464"/>
              <a:gd name="connsiteX178" fmla="*/ 1293470 w 42118086"/>
              <a:gd name="connsiteY178" fmla="*/ 5400511 h 6975464"/>
              <a:gd name="connsiteX179" fmla="*/ 1484336 w 42118086"/>
              <a:gd name="connsiteY179" fmla="*/ 5252262 h 6975464"/>
              <a:gd name="connsiteX180" fmla="*/ 1484336 w 42118086"/>
              <a:gd name="connsiteY180" fmla="*/ 5426534 h 6975464"/>
              <a:gd name="connsiteX181" fmla="*/ 1497744 w 42118086"/>
              <a:gd name="connsiteY181" fmla="*/ 5424168 h 6975464"/>
              <a:gd name="connsiteX182" fmla="*/ 1497744 w 42118086"/>
              <a:gd name="connsiteY182" fmla="*/ 5246742 h 6975464"/>
              <a:gd name="connsiteX183" fmla="*/ 1513518 w 42118086"/>
              <a:gd name="connsiteY183" fmla="*/ 5234125 h 6975464"/>
              <a:gd name="connsiteX184" fmla="*/ 1513518 w 42118086"/>
              <a:gd name="connsiteY184" fmla="*/ 5217565 h 6975464"/>
              <a:gd name="connsiteX185" fmla="*/ 1495378 w 42118086"/>
              <a:gd name="connsiteY185" fmla="*/ 5231759 h 6975464"/>
              <a:gd name="connsiteX186" fmla="*/ 1495378 w 42118086"/>
              <a:gd name="connsiteY186" fmla="*/ 4885580 h 6975464"/>
              <a:gd name="connsiteX187" fmla="*/ 1513518 w 42118086"/>
              <a:gd name="connsiteY187" fmla="*/ 4871386 h 6975464"/>
              <a:gd name="connsiteX188" fmla="*/ 1513518 w 42118086"/>
              <a:gd name="connsiteY188" fmla="*/ 4854826 h 6975464"/>
              <a:gd name="connsiteX189" fmla="*/ 1489068 w 42118086"/>
              <a:gd name="connsiteY189" fmla="*/ 4873752 h 6975464"/>
              <a:gd name="connsiteX190" fmla="*/ 1123900 w 42118086"/>
              <a:gd name="connsiteY190" fmla="*/ 4596178 h 6975464"/>
              <a:gd name="connsiteX191" fmla="*/ 1488280 w 42118086"/>
              <a:gd name="connsiteY191" fmla="*/ 4313873 h 6975464"/>
              <a:gd name="connsiteX192" fmla="*/ 1853448 w 42118086"/>
              <a:gd name="connsiteY192" fmla="*/ 4591447 h 6975464"/>
              <a:gd name="connsiteX193" fmla="*/ 1514307 w 42118086"/>
              <a:gd name="connsiteY193" fmla="*/ 4854826 h 6975464"/>
              <a:gd name="connsiteX194" fmla="*/ 1514307 w 42118086"/>
              <a:gd name="connsiteY194" fmla="*/ 4870598 h 6975464"/>
              <a:gd name="connsiteX195" fmla="*/ 1857392 w 42118086"/>
              <a:gd name="connsiteY195" fmla="*/ 4604852 h 6975464"/>
              <a:gd name="connsiteX196" fmla="*/ 1857392 w 42118086"/>
              <a:gd name="connsiteY196" fmla="*/ 4951031 h 6975464"/>
              <a:gd name="connsiteX197" fmla="*/ 1514307 w 42118086"/>
              <a:gd name="connsiteY197" fmla="*/ 5217565 h 6975464"/>
              <a:gd name="connsiteX198" fmla="*/ 1514307 w 42118086"/>
              <a:gd name="connsiteY198" fmla="*/ 5234125 h 6975464"/>
              <a:gd name="connsiteX199" fmla="*/ 1870800 w 42118086"/>
              <a:gd name="connsiteY199" fmla="*/ 4957339 h 6975464"/>
              <a:gd name="connsiteX200" fmla="*/ 1870800 w 42118086"/>
              <a:gd name="connsiteY200" fmla="*/ 4588292 h 6975464"/>
              <a:gd name="connsiteX201" fmla="*/ 1497744 w 42118086"/>
              <a:gd name="connsiteY201" fmla="*/ 4304410 h 6975464"/>
              <a:gd name="connsiteX202" fmla="*/ 1497744 w 42118086"/>
              <a:gd name="connsiteY202" fmla="*/ 3956654 h 6975464"/>
              <a:gd name="connsiteX203" fmla="*/ 1484336 w 42118086"/>
              <a:gd name="connsiteY203" fmla="*/ 3966905 h 6975464"/>
              <a:gd name="connsiteX204" fmla="*/ 1484336 w 42118086"/>
              <a:gd name="connsiteY204" fmla="*/ 4299679 h 6975464"/>
              <a:gd name="connsiteX205" fmla="*/ 1122322 w 42118086"/>
              <a:gd name="connsiteY205" fmla="*/ 4579618 h 6975464"/>
              <a:gd name="connsiteX206" fmla="*/ 1122322 w 42118086"/>
              <a:gd name="connsiteY206" fmla="*/ 4233439 h 6975464"/>
              <a:gd name="connsiteX207" fmla="*/ 1484336 w 42118086"/>
              <a:gd name="connsiteY207" fmla="*/ 3952712 h 6975464"/>
              <a:gd name="connsiteX208" fmla="*/ 1484336 w 42118086"/>
              <a:gd name="connsiteY208" fmla="*/ 3966117 h 6975464"/>
              <a:gd name="connsiteX209" fmla="*/ 1497744 w 42118086"/>
              <a:gd name="connsiteY209" fmla="*/ 3955866 h 6975464"/>
              <a:gd name="connsiteX210" fmla="*/ 1497744 w 42118086"/>
              <a:gd name="connsiteY210" fmla="*/ 3936152 h 6975464"/>
              <a:gd name="connsiteX211" fmla="*/ 1136519 w 42118086"/>
              <a:gd name="connsiteY211" fmla="*/ 3661732 h 6975464"/>
              <a:gd name="connsiteX212" fmla="*/ 1125477 w 42118086"/>
              <a:gd name="connsiteY212" fmla="*/ 3669618 h 6975464"/>
              <a:gd name="connsiteX213" fmla="*/ 1135730 w 42118086"/>
              <a:gd name="connsiteY213" fmla="*/ 3660943 h 6975464"/>
              <a:gd name="connsiteX214" fmla="*/ 1119956 w 42118086"/>
              <a:gd name="connsiteY214" fmla="*/ 3649115 h 6975464"/>
              <a:gd name="connsiteX215" fmla="*/ 1119956 w 42118086"/>
              <a:gd name="connsiteY215" fmla="*/ 3637286 h 6975464"/>
              <a:gd name="connsiteX216" fmla="*/ 1106548 w 42118086"/>
              <a:gd name="connsiteY216" fmla="*/ 3637286 h 6975464"/>
              <a:gd name="connsiteX217" fmla="*/ 1106548 w 42118086"/>
              <a:gd name="connsiteY217" fmla="*/ 3649903 h 6975464"/>
              <a:gd name="connsiteX218" fmla="*/ 744534 w 42118086"/>
              <a:gd name="connsiteY218" fmla="*/ 3929843 h 6975464"/>
              <a:gd name="connsiteX219" fmla="*/ 744534 w 42118086"/>
              <a:gd name="connsiteY219" fmla="*/ 3612841 h 6975464"/>
              <a:gd name="connsiteX220" fmla="*/ 744534 w 42118086"/>
              <a:gd name="connsiteY220" fmla="*/ 3584453 h 6975464"/>
              <a:gd name="connsiteX221" fmla="*/ 1106548 w 42118086"/>
              <a:gd name="connsiteY221" fmla="*/ 3303725 h 6975464"/>
              <a:gd name="connsiteX222" fmla="*/ 1106548 w 42118086"/>
              <a:gd name="connsiteY222" fmla="*/ 3617573 h 6975464"/>
              <a:gd name="connsiteX223" fmla="*/ 1106548 w 42118086"/>
              <a:gd name="connsiteY223" fmla="*/ 3636498 h 6975464"/>
              <a:gd name="connsiteX224" fmla="*/ 1119956 w 42118086"/>
              <a:gd name="connsiteY224" fmla="*/ 3636498 h 6975464"/>
              <a:gd name="connsiteX225" fmla="*/ 1119956 w 42118086"/>
              <a:gd name="connsiteY225" fmla="*/ 3298205 h 6975464"/>
              <a:gd name="connsiteX226" fmla="*/ 1392847 w 42118086"/>
              <a:gd name="connsiteY226" fmla="*/ 3086870 h 6975464"/>
              <a:gd name="connsiteX227" fmla="*/ 1483547 w 42118086"/>
              <a:gd name="connsiteY227" fmla="*/ 3016688 h 6975464"/>
              <a:gd name="connsiteX228" fmla="*/ 1862913 w 42118086"/>
              <a:gd name="connsiteY228" fmla="*/ 3304513 h 6975464"/>
              <a:gd name="connsiteX229" fmla="*/ 2243855 w 42118086"/>
              <a:gd name="connsiteY229" fmla="*/ 3008803 h 6975464"/>
              <a:gd name="connsiteX230" fmla="*/ 2243855 w 42118086"/>
              <a:gd name="connsiteY230" fmla="*/ 2891307 h 6975464"/>
              <a:gd name="connsiteX231" fmla="*/ 2231236 w 42118086"/>
              <a:gd name="connsiteY231" fmla="*/ 2896827 h 6975464"/>
              <a:gd name="connsiteX232" fmla="*/ 2231236 w 42118086"/>
              <a:gd name="connsiteY232" fmla="*/ 3002494 h 6975464"/>
              <a:gd name="connsiteX233" fmla="*/ 1869222 w 42118086"/>
              <a:gd name="connsiteY233" fmla="*/ 3283222 h 6975464"/>
              <a:gd name="connsiteX234" fmla="*/ 1869222 w 42118086"/>
              <a:gd name="connsiteY234" fmla="*/ 2937043 h 6975464"/>
              <a:gd name="connsiteX235" fmla="*/ 2231236 w 42118086"/>
              <a:gd name="connsiteY235" fmla="*/ 2656315 h 6975464"/>
              <a:gd name="connsiteX236" fmla="*/ 2231236 w 42118086"/>
              <a:gd name="connsiteY236" fmla="*/ 2896038 h 6975464"/>
              <a:gd name="connsiteX237" fmla="*/ 2243855 w 42118086"/>
              <a:gd name="connsiteY237" fmla="*/ 2890518 h 6975464"/>
              <a:gd name="connsiteX238" fmla="*/ 2243855 w 42118086"/>
              <a:gd name="connsiteY238" fmla="*/ 2639755 h 6975464"/>
              <a:gd name="connsiteX239" fmla="*/ 2113720 w 42118086"/>
              <a:gd name="connsiteY239" fmla="*/ 2540397 h 6975464"/>
              <a:gd name="connsiteX240" fmla="*/ 2100312 w 42118086"/>
              <a:gd name="connsiteY240" fmla="*/ 2546705 h 6975464"/>
              <a:gd name="connsiteX241" fmla="*/ 2226503 w 42118086"/>
              <a:gd name="connsiteY241" fmla="*/ 2642910 h 6975464"/>
              <a:gd name="connsiteX242" fmla="*/ 1862124 w 42118086"/>
              <a:gd name="connsiteY242" fmla="*/ 2925215 h 6975464"/>
              <a:gd name="connsiteX243" fmla="*/ 1496955 w 42118086"/>
              <a:gd name="connsiteY243" fmla="*/ 2647641 h 6975464"/>
              <a:gd name="connsiteX244" fmla="*/ 1861335 w 42118086"/>
              <a:gd name="connsiteY244" fmla="*/ 2365336 h 6975464"/>
              <a:gd name="connsiteX245" fmla="*/ 2099523 w 42118086"/>
              <a:gd name="connsiteY245" fmla="*/ 2545916 h 6975464"/>
              <a:gd name="connsiteX246" fmla="*/ 2112931 w 42118086"/>
              <a:gd name="connsiteY246" fmla="*/ 2539608 h 6975464"/>
              <a:gd name="connsiteX247" fmla="*/ 1870800 w 42118086"/>
              <a:gd name="connsiteY247" fmla="*/ 2355873 h 6975464"/>
              <a:gd name="connsiteX248" fmla="*/ 1870800 w 42118086"/>
              <a:gd name="connsiteY248" fmla="*/ 2176869 h 6975464"/>
              <a:gd name="connsiteX249" fmla="*/ 1857392 w 42118086"/>
              <a:gd name="connsiteY249" fmla="*/ 2178447 h 6975464"/>
              <a:gd name="connsiteX250" fmla="*/ 1857392 w 42118086"/>
              <a:gd name="connsiteY250" fmla="*/ 2350353 h 6975464"/>
              <a:gd name="connsiteX251" fmla="*/ 1496167 w 42118086"/>
              <a:gd name="connsiteY251" fmla="*/ 2631081 h 6975464"/>
              <a:gd name="connsiteX252" fmla="*/ 1496167 w 42118086"/>
              <a:gd name="connsiteY252" fmla="*/ 2284114 h 6975464"/>
              <a:gd name="connsiteX253" fmla="*/ 1666526 w 42118086"/>
              <a:gd name="connsiteY253" fmla="*/ 2152424 h 6975464"/>
              <a:gd name="connsiteX254" fmla="*/ 1658639 w 42118086"/>
              <a:gd name="connsiteY254" fmla="*/ 2141384 h 6975464"/>
              <a:gd name="connsiteX255" fmla="*/ 1666526 w 42118086"/>
              <a:gd name="connsiteY255" fmla="*/ 2151636 h 6975464"/>
              <a:gd name="connsiteX256" fmla="*/ 1857392 w 42118086"/>
              <a:gd name="connsiteY256" fmla="*/ 2003386 h 6975464"/>
              <a:gd name="connsiteX257" fmla="*/ 1857392 w 42118086"/>
              <a:gd name="connsiteY257" fmla="*/ 2177658 h 6975464"/>
              <a:gd name="connsiteX258" fmla="*/ 1870800 w 42118086"/>
              <a:gd name="connsiteY258" fmla="*/ 2176081 h 6975464"/>
              <a:gd name="connsiteX259" fmla="*/ 1870800 w 42118086"/>
              <a:gd name="connsiteY259" fmla="*/ 1998654 h 6975464"/>
              <a:gd name="connsiteX260" fmla="*/ 1886574 w 42118086"/>
              <a:gd name="connsiteY260" fmla="*/ 1986037 h 6975464"/>
              <a:gd name="connsiteX261" fmla="*/ 1886574 w 42118086"/>
              <a:gd name="connsiteY261" fmla="*/ 1969478 h 6975464"/>
              <a:gd name="connsiteX262" fmla="*/ 1869222 w 42118086"/>
              <a:gd name="connsiteY262" fmla="*/ 1982883 h 6975464"/>
              <a:gd name="connsiteX263" fmla="*/ 1869222 w 42118086"/>
              <a:gd name="connsiteY263" fmla="*/ 1636704 h 6975464"/>
              <a:gd name="connsiteX264" fmla="*/ 1886574 w 42118086"/>
              <a:gd name="connsiteY264" fmla="*/ 1623299 h 6975464"/>
              <a:gd name="connsiteX265" fmla="*/ 1886574 w 42118086"/>
              <a:gd name="connsiteY265" fmla="*/ 1606739 h 6975464"/>
              <a:gd name="connsiteX266" fmla="*/ 1862124 w 42118086"/>
              <a:gd name="connsiteY266" fmla="*/ 1625665 h 6975464"/>
              <a:gd name="connsiteX267" fmla="*/ 1496955 w 42118086"/>
              <a:gd name="connsiteY267" fmla="*/ 1348091 h 6975464"/>
              <a:gd name="connsiteX268" fmla="*/ 1861335 w 42118086"/>
              <a:gd name="connsiteY268" fmla="*/ 1064997 h 6975464"/>
              <a:gd name="connsiteX269" fmla="*/ 2226503 w 42118086"/>
              <a:gd name="connsiteY269" fmla="*/ 1342571 h 6975464"/>
              <a:gd name="connsiteX270" fmla="*/ 1887362 w 42118086"/>
              <a:gd name="connsiteY270" fmla="*/ 1605951 h 6975464"/>
              <a:gd name="connsiteX271" fmla="*/ 1887362 w 42118086"/>
              <a:gd name="connsiteY271" fmla="*/ 1622510 h 6975464"/>
              <a:gd name="connsiteX272" fmla="*/ 2231236 w 42118086"/>
              <a:gd name="connsiteY272" fmla="*/ 1355976 h 6975464"/>
              <a:gd name="connsiteX273" fmla="*/ 2231236 w 42118086"/>
              <a:gd name="connsiteY273" fmla="*/ 1702944 h 6975464"/>
              <a:gd name="connsiteX274" fmla="*/ 1887362 w 42118086"/>
              <a:gd name="connsiteY274" fmla="*/ 1968689 h 6975464"/>
              <a:gd name="connsiteX275" fmla="*/ 1887362 w 42118086"/>
              <a:gd name="connsiteY275" fmla="*/ 1985249 h 6975464"/>
              <a:gd name="connsiteX276" fmla="*/ 2243855 w 42118086"/>
              <a:gd name="connsiteY276" fmla="*/ 1709252 h 6975464"/>
              <a:gd name="connsiteX277" fmla="*/ 2243855 w 42118086"/>
              <a:gd name="connsiteY277" fmla="*/ 1339416 h 6975464"/>
              <a:gd name="connsiteX278" fmla="*/ 1870800 w 42118086"/>
              <a:gd name="connsiteY278" fmla="*/ 1056323 h 6975464"/>
              <a:gd name="connsiteX279" fmla="*/ 1870800 w 42118086"/>
              <a:gd name="connsiteY279" fmla="*/ 707778 h 6975464"/>
              <a:gd name="connsiteX280" fmla="*/ 1857392 w 42118086"/>
              <a:gd name="connsiteY280" fmla="*/ 718030 h 6975464"/>
              <a:gd name="connsiteX281" fmla="*/ 1857392 w 42118086"/>
              <a:gd name="connsiteY281" fmla="*/ 1050803 h 6975464"/>
              <a:gd name="connsiteX282" fmla="*/ 1496167 w 42118086"/>
              <a:gd name="connsiteY282" fmla="*/ 1331531 h 6975464"/>
              <a:gd name="connsiteX283" fmla="*/ 1496167 w 42118086"/>
              <a:gd name="connsiteY283" fmla="*/ 985352 h 6975464"/>
              <a:gd name="connsiteX284" fmla="*/ 1857392 w 42118086"/>
              <a:gd name="connsiteY284" fmla="*/ 704624 h 6975464"/>
              <a:gd name="connsiteX285" fmla="*/ 1857392 w 42118086"/>
              <a:gd name="connsiteY285" fmla="*/ 717241 h 6975464"/>
              <a:gd name="connsiteX286" fmla="*/ 1870800 w 42118086"/>
              <a:gd name="connsiteY286" fmla="*/ 706990 h 6975464"/>
              <a:gd name="connsiteX287" fmla="*/ 1870800 w 42118086"/>
              <a:gd name="connsiteY287" fmla="*/ 688064 h 6975464"/>
              <a:gd name="connsiteX288" fmla="*/ 1509574 w 42118086"/>
              <a:gd name="connsiteY288" fmla="*/ 412856 h 6975464"/>
              <a:gd name="connsiteX289" fmla="*/ 1498533 w 42118086"/>
              <a:gd name="connsiteY289" fmla="*/ 421530 h 6975464"/>
              <a:gd name="connsiteX290" fmla="*/ 1508786 w 42118086"/>
              <a:gd name="connsiteY290" fmla="*/ 412856 h 6975464"/>
              <a:gd name="connsiteX291" fmla="*/ 1493012 w 42118086"/>
              <a:gd name="connsiteY291" fmla="*/ 401028 h 6975464"/>
              <a:gd name="connsiteX292" fmla="*/ 1493012 w 42118086"/>
              <a:gd name="connsiteY292" fmla="*/ 119417 h 6975464"/>
              <a:gd name="connsiteX293" fmla="*/ 1493012 w 42118086"/>
              <a:gd name="connsiteY293" fmla="*/ 117464 h 6975464"/>
              <a:gd name="connsiteX294" fmla="*/ 1398859 w 42118086"/>
              <a:gd name="connsiteY294" fmla="*/ 117464 h 6975464"/>
              <a:gd name="connsiteX295" fmla="*/ 1480393 w 42118086"/>
              <a:gd name="connsiteY295" fmla="*/ 117464 h 6975464"/>
              <a:gd name="connsiteX296" fmla="*/ 1480393 w 42118086"/>
              <a:gd name="connsiteY296" fmla="*/ 201868 h 6975464"/>
              <a:gd name="connsiteX297" fmla="*/ 1480393 w 42118086"/>
              <a:gd name="connsiteY297" fmla="*/ 401028 h 6975464"/>
              <a:gd name="connsiteX298" fmla="*/ 1118379 w 42118086"/>
              <a:gd name="connsiteY298" fmla="*/ 681756 h 6975464"/>
              <a:gd name="connsiteX299" fmla="*/ 1118379 w 42118086"/>
              <a:gd name="connsiteY299" fmla="*/ 335577 h 6975464"/>
              <a:gd name="connsiteX300" fmla="*/ 1379242 w 42118086"/>
              <a:gd name="connsiteY300" fmla="*/ 132719 h 6975464"/>
              <a:gd name="connsiteX301" fmla="*/ 1398859 w 42118086"/>
              <a:gd name="connsiteY301" fmla="*/ 117464 h 6975464"/>
              <a:gd name="connsiteX302" fmla="*/ 840168 w 42118086"/>
              <a:gd name="connsiteY302" fmla="*/ 117464 h 6975464"/>
              <a:gd name="connsiteX303" fmla="*/ 1377550 w 42118086"/>
              <a:gd name="connsiteY303" fmla="*/ 117464 h 6975464"/>
              <a:gd name="connsiteX304" fmla="*/ 1301753 w 42118086"/>
              <a:gd name="connsiteY304" fmla="*/ 176360 h 6975464"/>
              <a:gd name="connsiteX305" fmla="*/ 1112069 w 42118086"/>
              <a:gd name="connsiteY305" fmla="*/ 323748 h 6975464"/>
              <a:gd name="connsiteX306" fmla="*/ 857417 w 42118086"/>
              <a:gd name="connsiteY306" fmla="*/ 130551 h 6975464"/>
              <a:gd name="connsiteX307" fmla="*/ 840168 w 42118086"/>
              <a:gd name="connsiteY307" fmla="*/ 117464 h 6975464"/>
              <a:gd name="connsiteX0" fmla="*/ 738225 w 42198532"/>
              <a:gd name="connsiteY0" fmla="*/ 6911396 h 6975464"/>
              <a:gd name="connsiteX1" fmla="*/ 814828 w 42198532"/>
              <a:gd name="connsiteY1" fmla="*/ 6969750 h 6975464"/>
              <a:gd name="connsiteX2" fmla="*/ 822329 w 42198532"/>
              <a:gd name="connsiteY2" fmla="*/ 6975464 h 6975464"/>
              <a:gd name="connsiteX3" fmla="*/ 655724 w 42198532"/>
              <a:gd name="connsiteY3" fmla="*/ 6975464 h 6975464"/>
              <a:gd name="connsiteX4" fmla="*/ 656989 w 42198532"/>
              <a:gd name="connsiteY4" fmla="*/ 6974481 h 6975464"/>
              <a:gd name="connsiteX5" fmla="*/ 738225 w 42198532"/>
              <a:gd name="connsiteY5" fmla="*/ 6911396 h 6975464"/>
              <a:gd name="connsiteX6" fmla="*/ 733493 w 42198532"/>
              <a:gd name="connsiteY6" fmla="*/ 6551812 h 6975464"/>
              <a:gd name="connsiteX7" fmla="*/ 733493 w 42198532"/>
              <a:gd name="connsiteY7" fmla="*/ 6897991 h 6975464"/>
              <a:gd name="connsiteX8" fmla="*/ 639637 w 42198532"/>
              <a:gd name="connsiteY8" fmla="*/ 6970539 h 6975464"/>
              <a:gd name="connsiteX9" fmla="*/ 656989 w 42198532"/>
              <a:gd name="connsiteY9" fmla="*/ 6974481 h 6975464"/>
              <a:gd name="connsiteX10" fmla="*/ 638848 w 42198532"/>
              <a:gd name="connsiteY10" fmla="*/ 6971327 h 6975464"/>
              <a:gd name="connsiteX11" fmla="*/ 633515 w 42198532"/>
              <a:gd name="connsiteY11" fmla="*/ 6975464 h 6975464"/>
              <a:gd name="connsiteX12" fmla="*/ 371479 w 42198532"/>
              <a:gd name="connsiteY12" fmla="*/ 6975464 h 6975464"/>
              <a:gd name="connsiteX13" fmla="*/ 371479 w 42198532"/>
              <a:gd name="connsiteY13" fmla="*/ 6917056 h 6975464"/>
              <a:gd name="connsiteX14" fmla="*/ 371479 w 42198532"/>
              <a:gd name="connsiteY14" fmla="*/ 6832540 h 6975464"/>
              <a:gd name="connsiteX15" fmla="*/ 733493 w 42198532"/>
              <a:gd name="connsiteY15" fmla="*/ 6551812 h 6975464"/>
              <a:gd name="connsiteX16" fmla="*/ 1106548 w 42198532"/>
              <a:gd name="connsiteY16" fmla="*/ 5904403 h 6975464"/>
              <a:gd name="connsiteX17" fmla="*/ 1106548 w 42198532"/>
              <a:gd name="connsiteY17" fmla="*/ 6251370 h 6975464"/>
              <a:gd name="connsiteX18" fmla="*/ 1012693 w 42198532"/>
              <a:gd name="connsiteY18" fmla="*/ 6323918 h 6975464"/>
              <a:gd name="connsiteX19" fmla="*/ 744534 w 42198532"/>
              <a:gd name="connsiteY19" fmla="*/ 6531309 h 6975464"/>
              <a:gd name="connsiteX20" fmla="*/ 744534 w 42198532"/>
              <a:gd name="connsiteY20" fmla="*/ 6185131 h 6975464"/>
              <a:gd name="connsiteX21" fmla="*/ 873093 w 42198532"/>
              <a:gd name="connsiteY21" fmla="*/ 6085772 h 6975464"/>
              <a:gd name="connsiteX22" fmla="*/ 1106548 w 42198532"/>
              <a:gd name="connsiteY22" fmla="*/ 5904403 h 6975464"/>
              <a:gd name="connsiteX23" fmla="*/ 1739875 w 42198532"/>
              <a:gd name="connsiteY23" fmla="*/ 5788484 h 6975464"/>
              <a:gd name="connsiteX24" fmla="*/ 1726467 w 42198532"/>
              <a:gd name="connsiteY24" fmla="*/ 5794792 h 6975464"/>
              <a:gd name="connsiteX25" fmla="*/ 1739875 w 42198532"/>
              <a:gd name="connsiteY25" fmla="*/ 5788484 h 6975464"/>
              <a:gd name="connsiteX26" fmla="*/ 1488280 w 42198532"/>
              <a:gd name="connsiteY26" fmla="*/ 5613423 h 6975464"/>
              <a:gd name="connsiteX27" fmla="*/ 1726467 w 42198532"/>
              <a:gd name="connsiteY27" fmla="*/ 5794792 h 6975464"/>
              <a:gd name="connsiteX28" fmla="*/ 1853448 w 42198532"/>
              <a:gd name="connsiteY28" fmla="*/ 5890997 h 6975464"/>
              <a:gd name="connsiteX29" fmla="*/ 1489068 w 42198532"/>
              <a:gd name="connsiteY29" fmla="*/ 6174091 h 6975464"/>
              <a:gd name="connsiteX30" fmla="*/ 1123900 w 42198532"/>
              <a:gd name="connsiteY30" fmla="*/ 5896517 h 6975464"/>
              <a:gd name="connsiteX31" fmla="*/ 1488280 w 42198532"/>
              <a:gd name="connsiteY31" fmla="*/ 5613423 h 6975464"/>
              <a:gd name="connsiteX32" fmla="*/ 359648 w 42198532"/>
              <a:gd name="connsiteY32" fmla="*/ 4965225 h 6975464"/>
              <a:gd name="connsiteX33" fmla="*/ 724817 w 42198532"/>
              <a:gd name="connsiteY33" fmla="*/ 5242799 h 6975464"/>
              <a:gd name="connsiteX34" fmla="*/ 487418 w 42198532"/>
              <a:gd name="connsiteY34" fmla="*/ 5426534 h 6975464"/>
              <a:gd name="connsiteX35" fmla="*/ 493727 w 42198532"/>
              <a:gd name="connsiteY35" fmla="*/ 5437574 h 6975464"/>
              <a:gd name="connsiteX36" fmla="*/ 733493 w 42198532"/>
              <a:gd name="connsiteY36" fmla="*/ 5252262 h 6975464"/>
              <a:gd name="connsiteX37" fmla="*/ 733493 w 42198532"/>
              <a:gd name="connsiteY37" fmla="*/ 5598440 h 6975464"/>
              <a:gd name="connsiteX38" fmla="*/ 633328 w 42198532"/>
              <a:gd name="connsiteY38" fmla="*/ 5675720 h 6975464"/>
              <a:gd name="connsiteX39" fmla="*/ 641215 w 42198532"/>
              <a:gd name="connsiteY39" fmla="*/ 5688337 h 6975464"/>
              <a:gd name="connsiteX40" fmla="*/ 737436 w 42198532"/>
              <a:gd name="connsiteY40" fmla="*/ 5613423 h 6975464"/>
              <a:gd name="connsiteX41" fmla="*/ 1102605 w 42198532"/>
              <a:gd name="connsiteY41" fmla="*/ 5890997 h 6975464"/>
              <a:gd name="connsiteX42" fmla="*/ 866783 w 42198532"/>
              <a:gd name="connsiteY42" fmla="*/ 6073943 h 6975464"/>
              <a:gd name="connsiteX43" fmla="*/ 873093 w 42198532"/>
              <a:gd name="connsiteY43" fmla="*/ 6085772 h 6975464"/>
              <a:gd name="connsiteX44" fmla="*/ 865994 w 42198532"/>
              <a:gd name="connsiteY44" fmla="*/ 6074732 h 6975464"/>
              <a:gd name="connsiteX45" fmla="*/ 738225 w 42198532"/>
              <a:gd name="connsiteY45" fmla="*/ 6174091 h 6975464"/>
              <a:gd name="connsiteX46" fmla="*/ 373056 w 42198532"/>
              <a:gd name="connsiteY46" fmla="*/ 5896517 h 6975464"/>
              <a:gd name="connsiteX47" fmla="*/ 640426 w 42198532"/>
              <a:gd name="connsiteY47" fmla="*/ 5689125 h 6975464"/>
              <a:gd name="connsiteX48" fmla="*/ 633328 w 42198532"/>
              <a:gd name="connsiteY48" fmla="*/ 5676508 h 6975464"/>
              <a:gd name="connsiteX49" fmla="*/ 371479 w 42198532"/>
              <a:gd name="connsiteY49" fmla="*/ 5879169 h 6975464"/>
              <a:gd name="connsiteX50" fmla="*/ 371479 w 42198532"/>
              <a:gd name="connsiteY50" fmla="*/ 5532990 h 6975464"/>
              <a:gd name="connsiteX51" fmla="*/ 493727 w 42198532"/>
              <a:gd name="connsiteY51" fmla="*/ 5438362 h 6975464"/>
              <a:gd name="connsiteX52" fmla="*/ 486629 w 42198532"/>
              <a:gd name="connsiteY52" fmla="*/ 5426534 h 6975464"/>
              <a:gd name="connsiteX53" fmla="*/ 365169 w 42198532"/>
              <a:gd name="connsiteY53" fmla="*/ 5521161 h 6975464"/>
              <a:gd name="connsiteX54" fmla="*/ 0 w 42198532"/>
              <a:gd name="connsiteY54" fmla="*/ 5243588 h 6975464"/>
              <a:gd name="connsiteX55" fmla="*/ 359648 w 42198532"/>
              <a:gd name="connsiteY55" fmla="*/ 4965225 h 6975464"/>
              <a:gd name="connsiteX56" fmla="*/ 1106548 w 42198532"/>
              <a:gd name="connsiteY56" fmla="*/ 4604852 h 6975464"/>
              <a:gd name="connsiteX57" fmla="*/ 1106548 w 42198532"/>
              <a:gd name="connsiteY57" fmla="*/ 4951031 h 6975464"/>
              <a:gd name="connsiteX58" fmla="*/ 1018214 w 42198532"/>
              <a:gd name="connsiteY58" fmla="*/ 5019636 h 6975464"/>
              <a:gd name="connsiteX59" fmla="*/ 1025312 w 42198532"/>
              <a:gd name="connsiteY59" fmla="*/ 5030676 h 6975464"/>
              <a:gd name="connsiteX60" fmla="*/ 1017425 w 42198532"/>
              <a:gd name="connsiteY60" fmla="*/ 5020424 h 6975464"/>
              <a:gd name="connsiteX61" fmla="*/ 744534 w 42198532"/>
              <a:gd name="connsiteY61" fmla="*/ 5231759 h 6975464"/>
              <a:gd name="connsiteX62" fmla="*/ 744534 w 42198532"/>
              <a:gd name="connsiteY62" fmla="*/ 4885580 h 6975464"/>
              <a:gd name="connsiteX63" fmla="*/ 856530 w 42198532"/>
              <a:gd name="connsiteY63" fmla="*/ 4798050 h 6975464"/>
              <a:gd name="connsiteX64" fmla="*/ 849432 w 42198532"/>
              <a:gd name="connsiteY64" fmla="*/ 4787799 h 6975464"/>
              <a:gd name="connsiteX65" fmla="*/ 857319 w 42198532"/>
              <a:gd name="connsiteY65" fmla="*/ 4798050 h 6975464"/>
              <a:gd name="connsiteX66" fmla="*/ 1106548 w 42198532"/>
              <a:gd name="connsiteY66" fmla="*/ 4604852 h 6975464"/>
              <a:gd name="connsiteX67" fmla="*/ 737436 w 42198532"/>
              <a:gd name="connsiteY67" fmla="*/ 4313873 h 6975464"/>
              <a:gd name="connsiteX68" fmla="*/ 1102605 w 42198532"/>
              <a:gd name="connsiteY68" fmla="*/ 4591447 h 6975464"/>
              <a:gd name="connsiteX69" fmla="*/ 849432 w 42198532"/>
              <a:gd name="connsiteY69" fmla="*/ 4787799 h 6975464"/>
              <a:gd name="connsiteX70" fmla="*/ 738225 w 42198532"/>
              <a:gd name="connsiteY70" fmla="*/ 4873752 h 6975464"/>
              <a:gd name="connsiteX71" fmla="*/ 373056 w 42198532"/>
              <a:gd name="connsiteY71" fmla="*/ 4596178 h 6975464"/>
              <a:gd name="connsiteX72" fmla="*/ 737436 w 42198532"/>
              <a:gd name="connsiteY72" fmla="*/ 4313873 h 6975464"/>
              <a:gd name="connsiteX73" fmla="*/ 1115224 w 42198532"/>
              <a:gd name="connsiteY73" fmla="*/ 3661732 h 6975464"/>
              <a:gd name="connsiteX74" fmla="*/ 1125477 w 42198532"/>
              <a:gd name="connsiteY74" fmla="*/ 3669618 h 6975464"/>
              <a:gd name="connsiteX75" fmla="*/ 1480393 w 42198532"/>
              <a:gd name="connsiteY75" fmla="*/ 3939306 h 6975464"/>
              <a:gd name="connsiteX76" fmla="*/ 1116013 w 42198532"/>
              <a:gd name="connsiteY76" fmla="*/ 4222399 h 6975464"/>
              <a:gd name="connsiteX77" fmla="*/ 750844 w 42198532"/>
              <a:gd name="connsiteY77" fmla="*/ 3944037 h 6975464"/>
              <a:gd name="connsiteX78" fmla="*/ 1115224 w 42198532"/>
              <a:gd name="connsiteY78" fmla="*/ 3661732 h 6975464"/>
              <a:gd name="connsiteX79" fmla="*/ 1480393 w 42198532"/>
              <a:gd name="connsiteY79" fmla="*/ 2656315 h 6975464"/>
              <a:gd name="connsiteX80" fmla="*/ 1480393 w 42198532"/>
              <a:gd name="connsiteY80" fmla="*/ 3002494 h 6975464"/>
              <a:gd name="connsiteX81" fmla="*/ 1386537 w 42198532"/>
              <a:gd name="connsiteY81" fmla="*/ 3075042 h 6975464"/>
              <a:gd name="connsiteX82" fmla="*/ 1392847 w 42198532"/>
              <a:gd name="connsiteY82" fmla="*/ 3086870 h 6975464"/>
              <a:gd name="connsiteX83" fmla="*/ 1385748 w 42198532"/>
              <a:gd name="connsiteY83" fmla="*/ 3075830 h 6975464"/>
              <a:gd name="connsiteX84" fmla="*/ 1118379 w 42198532"/>
              <a:gd name="connsiteY84" fmla="*/ 3283222 h 6975464"/>
              <a:gd name="connsiteX85" fmla="*/ 1118379 w 42198532"/>
              <a:gd name="connsiteY85" fmla="*/ 2937043 h 6975464"/>
              <a:gd name="connsiteX86" fmla="*/ 1246148 w 42198532"/>
              <a:gd name="connsiteY86" fmla="*/ 2837685 h 6975464"/>
              <a:gd name="connsiteX87" fmla="*/ 1239839 w 42198532"/>
              <a:gd name="connsiteY87" fmla="*/ 2825856 h 6975464"/>
              <a:gd name="connsiteX88" fmla="*/ 1246937 w 42198532"/>
              <a:gd name="connsiteY88" fmla="*/ 2836896 h 6975464"/>
              <a:gd name="connsiteX89" fmla="*/ 1480393 w 42198532"/>
              <a:gd name="connsiteY89" fmla="*/ 2656315 h 6975464"/>
              <a:gd name="connsiteX90" fmla="*/ 732704 w 42198532"/>
              <a:gd name="connsiteY90" fmla="*/ 1716349 h 6975464"/>
              <a:gd name="connsiteX91" fmla="*/ 1097873 w 42198532"/>
              <a:gd name="connsiteY91" fmla="*/ 1993923 h 6975464"/>
              <a:gd name="connsiteX92" fmla="*/ 860473 w 42198532"/>
              <a:gd name="connsiteY92" fmla="*/ 2177658 h 6975464"/>
              <a:gd name="connsiteX93" fmla="*/ 867572 w 42198532"/>
              <a:gd name="connsiteY93" fmla="*/ 2189486 h 6975464"/>
              <a:gd name="connsiteX94" fmla="*/ 1106548 w 42198532"/>
              <a:gd name="connsiteY94" fmla="*/ 2003386 h 6975464"/>
              <a:gd name="connsiteX95" fmla="*/ 1106548 w 42198532"/>
              <a:gd name="connsiteY95" fmla="*/ 2350353 h 6975464"/>
              <a:gd name="connsiteX96" fmla="*/ 1007172 w 42198532"/>
              <a:gd name="connsiteY96" fmla="*/ 2427632 h 6975464"/>
              <a:gd name="connsiteX97" fmla="*/ 1014270 w 42198532"/>
              <a:gd name="connsiteY97" fmla="*/ 2440249 h 6975464"/>
              <a:gd name="connsiteX98" fmla="*/ 1110492 w 42198532"/>
              <a:gd name="connsiteY98" fmla="*/ 2365336 h 6975464"/>
              <a:gd name="connsiteX99" fmla="*/ 1475660 w 42198532"/>
              <a:gd name="connsiteY99" fmla="*/ 2642910 h 6975464"/>
              <a:gd name="connsiteX100" fmla="*/ 1239839 w 42198532"/>
              <a:gd name="connsiteY100" fmla="*/ 2825856 h 6975464"/>
              <a:gd name="connsiteX101" fmla="*/ 1112069 w 42198532"/>
              <a:gd name="connsiteY101" fmla="*/ 2925215 h 6975464"/>
              <a:gd name="connsiteX102" fmla="*/ 746900 w 42198532"/>
              <a:gd name="connsiteY102" fmla="*/ 2647641 h 6975464"/>
              <a:gd name="connsiteX103" fmla="*/ 1013481 w 42198532"/>
              <a:gd name="connsiteY103" fmla="*/ 2440249 h 6975464"/>
              <a:gd name="connsiteX104" fmla="*/ 1006383 w 42198532"/>
              <a:gd name="connsiteY104" fmla="*/ 2427632 h 6975464"/>
              <a:gd name="connsiteX105" fmla="*/ 744534 w 42198532"/>
              <a:gd name="connsiteY105" fmla="*/ 2631081 h 6975464"/>
              <a:gd name="connsiteX106" fmla="*/ 744534 w 42198532"/>
              <a:gd name="connsiteY106" fmla="*/ 2284114 h 6975464"/>
              <a:gd name="connsiteX107" fmla="*/ 866783 w 42198532"/>
              <a:gd name="connsiteY107" fmla="*/ 2189486 h 6975464"/>
              <a:gd name="connsiteX108" fmla="*/ 860473 w 42198532"/>
              <a:gd name="connsiteY108" fmla="*/ 2178447 h 6975464"/>
              <a:gd name="connsiteX109" fmla="*/ 738225 w 42198532"/>
              <a:gd name="connsiteY109" fmla="*/ 2273074 h 6975464"/>
              <a:gd name="connsiteX110" fmla="*/ 373056 w 42198532"/>
              <a:gd name="connsiteY110" fmla="*/ 1995500 h 6975464"/>
              <a:gd name="connsiteX111" fmla="*/ 732704 w 42198532"/>
              <a:gd name="connsiteY111" fmla="*/ 1716349 h 6975464"/>
              <a:gd name="connsiteX112" fmla="*/ 1480393 w 42198532"/>
              <a:gd name="connsiteY112" fmla="*/ 1355976 h 6975464"/>
              <a:gd name="connsiteX113" fmla="*/ 1480393 w 42198532"/>
              <a:gd name="connsiteY113" fmla="*/ 1702944 h 6975464"/>
              <a:gd name="connsiteX114" fmla="*/ 1391269 w 42198532"/>
              <a:gd name="connsiteY114" fmla="*/ 1771549 h 6975464"/>
              <a:gd name="connsiteX115" fmla="*/ 1399156 w 42198532"/>
              <a:gd name="connsiteY115" fmla="*/ 1781800 h 6975464"/>
              <a:gd name="connsiteX116" fmla="*/ 1483547 w 42198532"/>
              <a:gd name="connsiteY116" fmla="*/ 1716349 h 6975464"/>
              <a:gd name="connsiteX117" fmla="*/ 1848716 w 42198532"/>
              <a:gd name="connsiteY117" fmla="*/ 1993923 h 6975464"/>
              <a:gd name="connsiteX118" fmla="*/ 1658639 w 42198532"/>
              <a:gd name="connsiteY118" fmla="*/ 2141384 h 6975464"/>
              <a:gd name="connsiteX119" fmla="*/ 1489068 w 42198532"/>
              <a:gd name="connsiteY119" fmla="*/ 2273074 h 6975464"/>
              <a:gd name="connsiteX120" fmla="*/ 1123900 w 42198532"/>
              <a:gd name="connsiteY120" fmla="*/ 1995500 h 6975464"/>
              <a:gd name="connsiteX121" fmla="*/ 1398368 w 42198532"/>
              <a:gd name="connsiteY121" fmla="*/ 1782588 h 6975464"/>
              <a:gd name="connsiteX122" fmla="*/ 1390481 w 42198532"/>
              <a:gd name="connsiteY122" fmla="*/ 1771549 h 6975464"/>
              <a:gd name="connsiteX123" fmla="*/ 1118379 w 42198532"/>
              <a:gd name="connsiteY123" fmla="*/ 1982883 h 6975464"/>
              <a:gd name="connsiteX124" fmla="*/ 1118379 w 42198532"/>
              <a:gd name="connsiteY124" fmla="*/ 1636704 h 6975464"/>
              <a:gd name="connsiteX125" fmla="*/ 1230374 w 42198532"/>
              <a:gd name="connsiteY125" fmla="*/ 1549963 h 6975464"/>
              <a:gd name="connsiteX126" fmla="*/ 1480393 w 42198532"/>
              <a:gd name="connsiteY126" fmla="*/ 1355976 h 6975464"/>
              <a:gd name="connsiteX127" fmla="*/ 1110492 w 42198532"/>
              <a:gd name="connsiteY127" fmla="*/ 1064997 h 6975464"/>
              <a:gd name="connsiteX128" fmla="*/ 1475660 w 42198532"/>
              <a:gd name="connsiteY128" fmla="*/ 1342571 h 6975464"/>
              <a:gd name="connsiteX129" fmla="*/ 1223276 w 42198532"/>
              <a:gd name="connsiteY129" fmla="*/ 1538923 h 6975464"/>
              <a:gd name="connsiteX130" fmla="*/ 1230374 w 42198532"/>
              <a:gd name="connsiteY130" fmla="*/ 1549963 h 6975464"/>
              <a:gd name="connsiteX131" fmla="*/ 1222487 w 42198532"/>
              <a:gd name="connsiteY131" fmla="*/ 1539711 h 6975464"/>
              <a:gd name="connsiteX132" fmla="*/ 1112069 w 42198532"/>
              <a:gd name="connsiteY132" fmla="*/ 1625665 h 6975464"/>
              <a:gd name="connsiteX133" fmla="*/ 746900 w 42198532"/>
              <a:gd name="connsiteY133" fmla="*/ 1348091 h 6975464"/>
              <a:gd name="connsiteX134" fmla="*/ 1110492 w 42198532"/>
              <a:gd name="connsiteY134" fmla="*/ 1064997 h 6975464"/>
              <a:gd name="connsiteX135" fmla="*/ 1488280 w 42198532"/>
              <a:gd name="connsiteY135" fmla="*/ 413645 h 6975464"/>
              <a:gd name="connsiteX136" fmla="*/ 1498533 w 42198532"/>
              <a:gd name="connsiteY136" fmla="*/ 421530 h 6975464"/>
              <a:gd name="connsiteX137" fmla="*/ 1853448 w 42198532"/>
              <a:gd name="connsiteY137" fmla="*/ 691218 h 6975464"/>
              <a:gd name="connsiteX138" fmla="*/ 1489068 w 42198532"/>
              <a:gd name="connsiteY138" fmla="*/ 973524 h 6975464"/>
              <a:gd name="connsiteX139" fmla="*/ 1123900 w 42198532"/>
              <a:gd name="connsiteY139" fmla="*/ 695950 h 6975464"/>
              <a:gd name="connsiteX140" fmla="*/ 1488280 w 42198532"/>
              <a:gd name="connsiteY140" fmla="*/ 413645 h 6975464"/>
              <a:gd name="connsiteX141" fmla="*/ 1493012 w 42198532"/>
              <a:gd name="connsiteY141" fmla="*/ 117464 h 6975464"/>
              <a:gd name="connsiteX142" fmla="*/ 42118086 w 42198532"/>
              <a:gd name="connsiteY142" fmla="*/ 0 h 6975464"/>
              <a:gd name="connsiteX143" fmla="*/ 42198532 w 42198532"/>
              <a:gd name="connsiteY143" fmla="*/ 6799268 h 6975464"/>
              <a:gd name="connsiteX144" fmla="*/ 843615 w 42198532"/>
              <a:gd name="connsiteY144" fmla="*/ 6975464 h 6975464"/>
              <a:gd name="connsiteX145" fmla="*/ 810785 w 42198532"/>
              <a:gd name="connsiteY145" fmla="*/ 6950504 h 6975464"/>
              <a:gd name="connsiteX146" fmla="*/ 746900 w 42198532"/>
              <a:gd name="connsiteY146" fmla="*/ 6901934 h 6975464"/>
              <a:gd name="connsiteX147" fmla="*/ 746900 w 42198532"/>
              <a:gd name="connsiteY147" fmla="*/ 6547081 h 6975464"/>
              <a:gd name="connsiteX148" fmla="*/ 1019002 w 42198532"/>
              <a:gd name="connsiteY148" fmla="*/ 6335746 h 6975464"/>
              <a:gd name="connsiteX149" fmla="*/ 1012693 w 42198532"/>
              <a:gd name="connsiteY149" fmla="*/ 6323918 h 6975464"/>
              <a:gd name="connsiteX150" fmla="*/ 1019791 w 42198532"/>
              <a:gd name="connsiteY150" fmla="*/ 6334957 h 6975464"/>
              <a:gd name="connsiteX151" fmla="*/ 1110492 w 42198532"/>
              <a:gd name="connsiteY151" fmla="*/ 6264775 h 6975464"/>
              <a:gd name="connsiteX152" fmla="*/ 1489068 w 42198532"/>
              <a:gd name="connsiteY152" fmla="*/ 6553389 h 6975464"/>
              <a:gd name="connsiteX153" fmla="*/ 1870800 w 42198532"/>
              <a:gd name="connsiteY153" fmla="*/ 6257678 h 6975464"/>
              <a:gd name="connsiteX154" fmla="*/ 1870800 w 42198532"/>
              <a:gd name="connsiteY154" fmla="*/ 6139394 h 6975464"/>
              <a:gd name="connsiteX155" fmla="*/ 1857392 w 42198532"/>
              <a:gd name="connsiteY155" fmla="*/ 6144914 h 6975464"/>
              <a:gd name="connsiteX156" fmla="*/ 1857392 w 42198532"/>
              <a:gd name="connsiteY156" fmla="*/ 6251370 h 6975464"/>
              <a:gd name="connsiteX157" fmla="*/ 1495378 w 42198532"/>
              <a:gd name="connsiteY157" fmla="*/ 6531309 h 6975464"/>
              <a:gd name="connsiteX158" fmla="*/ 1495378 w 42198532"/>
              <a:gd name="connsiteY158" fmla="*/ 6185131 h 6975464"/>
              <a:gd name="connsiteX159" fmla="*/ 1857392 w 42198532"/>
              <a:gd name="connsiteY159" fmla="*/ 5904403 h 6975464"/>
              <a:gd name="connsiteX160" fmla="*/ 1857392 w 42198532"/>
              <a:gd name="connsiteY160" fmla="*/ 6144125 h 6975464"/>
              <a:gd name="connsiteX161" fmla="*/ 1870800 w 42198532"/>
              <a:gd name="connsiteY161" fmla="*/ 6138605 h 6975464"/>
              <a:gd name="connsiteX162" fmla="*/ 1870800 w 42198532"/>
              <a:gd name="connsiteY162" fmla="*/ 5887843 h 6975464"/>
              <a:gd name="connsiteX163" fmla="*/ 1739875 w 42198532"/>
              <a:gd name="connsiteY163" fmla="*/ 5788484 h 6975464"/>
              <a:gd name="connsiteX164" fmla="*/ 1497744 w 42198532"/>
              <a:gd name="connsiteY164" fmla="*/ 5604749 h 6975464"/>
              <a:gd name="connsiteX165" fmla="*/ 1497744 w 42198532"/>
              <a:gd name="connsiteY165" fmla="*/ 5424957 h 6975464"/>
              <a:gd name="connsiteX166" fmla="*/ 1484336 w 42198532"/>
              <a:gd name="connsiteY166" fmla="*/ 5427322 h 6975464"/>
              <a:gd name="connsiteX167" fmla="*/ 1484336 w 42198532"/>
              <a:gd name="connsiteY167" fmla="*/ 5598440 h 6975464"/>
              <a:gd name="connsiteX168" fmla="*/ 1122322 w 42198532"/>
              <a:gd name="connsiteY168" fmla="*/ 5879169 h 6975464"/>
              <a:gd name="connsiteX169" fmla="*/ 1122322 w 42198532"/>
              <a:gd name="connsiteY169" fmla="*/ 5532990 h 6975464"/>
              <a:gd name="connsiteX170" fmla="*/ 1292682 w 42198532"/>
              <a:gd name="connsiteY170" fmla="*/ 5400511 h 6975464"/>
              <a:gd name="connsiteX171" fmla="*/ 1285583 w 42198532"/>
              <a:gd name="connsiteY171" fmla="*/ 5390260 h 6975464"/>
              <a:gd name="connsiteX172" fmla="*/ 1116013 w 42198532"/>
              <a:gd name="connsiteY172" fmla="*/ 5521161 h 6975464"/>
              <a:gd name="connsiteX173" fmla="*/ 750844 w 42198532"/>
              <a:gd name="connsiteY173" fmla="*/ 5243588 h 6975464"/>
              <a:gd name="connsiteX174" fmla="*/ 1025312 w 42198532"/>
              <a:gd name="connsiteY174" fmla="*/ 5030676 h 6975464"/>
              <a:gd name="connsiteX175" fmla="*/ 1110492 w 42198532"/>
              <a:gd name="connsiteY175" fmla="*/ 4965225 h 6975464"/>
              <a:gd name="connsiteX176" fmla="*/ 1475660 w 42198532"/>
              <a:gd name="connsiteY176" fmla="*/ 5242799 h 6975464"/>
              <a:gd name="connsiteX177" fmla="*/ 1285583 w 42198532"/>
              <a:gd name="connsiteY177" fmla="*/ 5389472 h 6975464"/>
              <a:gd name="connsiteX178" fmla="*/ 1293470 w 42198532"/>
              <a:gd name="connsiteY178" fmla="*/ 5400511 h 6975464"/>
              <a:gd name="connsiteX179" fmla="*/ 1484336 w 42198532"/>
              <a:gd name="connsiteY179" fmla="*/ 5252262 h 6975464"/>
              <a:gd name="connsiteX180" fmla="*/ 1484336 w 42198532"/>
              <a:gd name="connsiteY180" fmla="*/ 5426534 h 6975464"/>
              <a:gd name="connsiteX181" fmla="*/ 1497744 w 42198532"/>
              <a:gd name="connsiteY181" fmla="*/ 5424168 h 6975464"/>
              <a:gd name="connsiteX182" fmla="*/ 1497744 w 42198532"/>
              <a:gd name="connsiteY182" fmla="*/ 5246742 h 6975464"/>
              <a:gd name="connsiteX183" fmla="*/ 1513518 w 42198532"/>
              <a:gd name="connsiteY183" fmla="*/ 5234125 h 6975464"/>
              <a:gd name="connsiteX184" fmla="*/ 1513518 w 42198532"/>
              <a:gd name="connsiteY184" fmla="*/ 5217565 h 6975464"/>
              <a:gd name="connsiteX185" fmla="*/ 1495378 w 42198532"/>
              <a:gd name="connsiteY185" fmla="*/ 5231759 h 6975464"/>
              <a:gd name="connsiteX186" fmla="*/ 1495378 w 42198532"/>
              <a:gd name="connsiteY186" fmla="*/ 4885580 h 6975464"/>
              <a:gd name="connsiteX187" fmla="*/ 1513518 w 42198532"/>
              <a:gd name="connsiteY187" fmla="*/ 4871386 h 6975464"/>
              <a:gd name="connsiteX188" fmla="*/ 1513518 w 42198532"/>
              <a:gd name="connsiteY188" fmla="*/ 4854826 h 6975464"/>
              <a:gd name="connsiteX189" fmla="*/ 1489068 w 42198532"/>
              <a:gd name="connsiteY189" fmla="*/ 4873752 h 6975464"/>
              <a:gd name="connsiteX190" fmla="*/ 1123900 w 42198532"/>
              <a:gd name="connsiteY190" fmla="*/ 4596178 h 6975464"/>
              <a:gd name="connsiteX191" fmla="*/ 1488280 w 42198532"/>
              <a:gd name="connsiteY191" fmla="*/ 4313873 h 6975464"/>
              <a:gd name="connsiteX192" fmla="*/ 1853448 w 42198532"/>
              <a:gd name="connsiteY192" fmla="*/ 4591447 h 6975464"/>
              <a:gd name="connsiteX193" fmla="*/ 1514307 w 42198532"/>
              <a:gd name="connsiteY193" fmla="*/ 4854826 h 6975464"/>
              <a:gd name="connsiteX194" fmla="*/ 1514307 w 42198532"/>
              <a:gd name="connsiteY194" fmla="*/ 4870598 h 6975464"/>
              <a:gd name="connsiteX195" fmla="*/ 1857392 w 42198532"/>
              <a:gd name="connsiteY195" fmla="*/ 4604852 h 6975464"/>
              <a:gd name="connsiteX196" fmla="*/ 1857392 w 42198532"/>
              <a:gd name="connsiteY196" fmla="*/ 4951031 h 6975464"/>
              <a:gd name="connsiteX197" fmla="*/ 1514307 w 42198532"/>
              <a:gd name="connsiteY197" fmla="*/ 5217565 h 6975464"/>
              <a:gd name="connsiteX198" fmla="*/ 1514307 w 42198532"/>
              <a:gd name="connsiteY198" fmla="*/ 5234125 h 6975464"/>
              <a:gd name="connsiteX199" fmla="*/ 1870800 w 42198532"/>
              <a:gd name="connsiteY199" fmla="*/ 4957339 h 6975464"/>
              <a:gd name="connsiteX200" fmla="*/ 1870800 w 42198532"/>
              <a:gd name="connsiteY200" fmla="*/ 4588292 h 6975464"/>
              <a:gd name="connsiteX201" fmla="*/ 1497744 w 42198532"/>
              <a:gd name="connsiteY201" fmla="*/ 4304410 h 6975464"/>
              <a:gd name="connsiteX202" fmla="*/ 1497744 w 42198532"/>
              <a:gd name="connsiteY202" fmla="*/ 3956654 h 6975464"/>
              <a:gd name="connsiteX203" fmla="*/ 1484336 w 42198532"/>
              <a:gd name="connsiteY203" fmla="*/ 3966905 h 6975464"/>
              <a:gd name="connsiteX204" fmla="*/ 1484336 w 42198532"/>
              <a:gd name="connsiteY204" fmla="*/ 4299679 h 6975464"/>
              <a:gd name="connsiteX205" fmla="*/ 1122322 w 42198532"/>
              <a:gd name="connsiteY205" fmla="*/ 4579618 h 6975464"/>
              <a:gd name="connsiteX206" fmla="*/ 1122322 w 42198532"/>
              <a:gd name="connsiteY206" fmla="*/ 4233439 h 6975464"/>
              <a:gd name="connsiteX207" fmla="*/ 1484336 w 42198532"/>
              <a:gd name="connsiteY207" fmla="*/ 3952712 h 6975464"/>
              <a:gd name="connsiteX208" fmla="*/ 1484336 w 42198532"/>
              <a:gd name="connsiteY208" fmla="*/ 3966117 h 6975464"/>
              <a:gd name="connsiteX209" fmla="*/ 1497744 w 42198532"/>
              <a:gd name="connsiteY209" fmla="*/ 3955866 h 6975464"/>
              <a:gd name="connsiteX210" fmla="*/ 1497744 w 42198532"/>
              <a:gd name="connsiteY210" fmla="*/ 3936152 h 6975464"/>
              <a:gd name="connsiteX211" fmla="*/ 1136519 w 42198532"/>
              <a:gd name="connsiteY211" fmla="*/ 3661732 h 6975464"/>
              <a:gd name="connsiteX212" fmla="*/ 1125477 w 42198532"/>
              <a:gd name="connsiteY212" fmla="*/ 3669618 h 6975464"/>
              <a:gd name="connsiteX213" fmla="*/ 1135730 w 42198532"/>
              <a:gd name="connsiteY213" fmla="*/ 3660943 h 6975464"/>
              <a:gd name="connsiteX214" fmla="*/ 1119956 w 42198532"/>
              <a:gd name="connsiteY214" fmla="*/ 3649115 h 6975464"/>
              <a:gd name="connsiteX215" fmla="*/ 1119956 w 42198532"/>
              <a:gd name="connsiteY215" fmla="*/ 3637286 h 6975464"/>
              <a:gd name="connsiteX216" fmla="*/ 1106548 w 42198532"/>
              <a:gd name="connsiteY216" fmla="*/ 3637286 h 6975464"/>
              <a:gd name="connsiteX217" fmla="*/ 1106548 w 42198532"/>
              <a:gd name="connsiteY217" fmla="*/ 3649903 h 6975464"/>
              <a:gd name="connsiteX218" fmla="*/ 744534 w 42198532"/>
              <a:gd name="connsiteY218" fmla="*/ 3929843 h 6975464"/>
              <a:gd name="connsiteX219" fmla="*/ 744534 w 42198532"/>
              <a:gd name="connsiteY219" fmla="*/ 3612841 h 6975464"/>
              <a:gd name="connsiteX220" fmla="*/ 744534 w 42198532"/>
              <a:gd name="connsiteY220" fmla="*/ 3584453 h 6975464"/>
              <a:gd name="connsiteX221" fmla="*/ 1106548 w 42198532"/>
              <a:gd name="connsiteY221" fmla="*/ 3303725 h 6975464"/>
              <a:gd name="connsiteX222" fmla="*/ 1106548 w 42198532"/>
              <a:gd name="connsiteY222" fmla="*/ 3617573 h 6975464"/>
              <a:gd name="connsiteX223" fmla="*/ 1106548 w 42198532"/>
              <a:gd name="connsiteY223" fmla="*/ 3636498 h 6975464"/>
              <a:gd name="connsiteX224" fmla="*/ 1119956 w 42198532"/>
              <a:gd name="connsiteY224" fmla="*/ 3636498 h 6975464"/>
              <a:gd name="connsiteX225" fmla="*/ 1119956 w 42198532"/>
              <a:gd name="connsiteY225" fmla="*/ 3298205 h 6975464"/>
              <a:gd name="connsiteX226" fmla="*/ 1392847 w 42198532"/>
              <a:gd name="connsiteY226" fmla="*/ 3086870 h 6975464"/>
              <a:gd name="connsiteX227" fmla="*/ 1483547 w 42198532"/>
              <a:gd name="connsiteY227" fmla="*/ 3016688 h 6975464"/>
              <a:gd name="connsiteX228" fmla="*/ 1862913 w 42198532"/>
              <a:gd name="connsiteY228" fmla="*/ 3304513 h 6975464"/>
              <a:gd name="connsiteX229" fmla="*/ 2243855 w 42198532"/>
              <a:gd name="connsiteY229" fmla="*/ 3008803 h 6975464"/>
              <a:gd name="connsiteX230" fmla="*/ 2243855 w 42198532"/>
              <a:gd name="connsiteY230" fmla="*/ 2891307 h 6975464"/>
              <a:gd name="connsiteX231" fmla="*/ 2231236 w 42198532"/>
              <a:gd name="connsiteY231" fmla="*/ 2896827 h 6975464"/>
              <a:gd name="connsiteX232" fmla="*/ 2231236 w 42198532"/>
              <a:gd name="connsiteY232" fmla="*/ 3002494 h 6975464"/>
              <a:gd name="connsiteX233" fmla="*/ 1869222 w 42198532"/>
              <a:gd name="connsiteY233" fmla="*/ 3283222 h 6975464"/>
              <a:gd name="connsiteX234" fmla="*/ 1869222 w 42198532"/>
              <a:gd name="connsiteY234" fmla="*/ 2937043 h 6975464"/>
              <a:gd name="connsiteX235" fmla="*/ 2231236 w 42198532"/>
              <a:gd name="connsiteY235" fmla="*/ 2656315 h 6975464"/>
              <a:gd name="connsiteX236" fmla="*/ 2231236 w 42198532"/>
              <a:gd name="connsiteY236" fmla="*/ 2896038 h 6975464"/>
              <a:gd name="connsiteX237" fmla="*/ 2243855 w 42198532"/>
              <a:gd name="connsiteY237" fmla="*/ 2890518 h 6975464"/>
              <a:gd name="connsiteX238" fmla="*/ 2243855 w 42198532"/>
              <a:gd name="connsiteY238" fmla="*/ 2639755 h 6975464"/>
              <a:gd name="connsiteX239" fmla="*/ 2113720 w 42198532"/>
              <a:gd name="connsiteY239" fmla="*/ 2540397 h 6975464"/>
              <a:gd name="connsiteX240" fmla="*/ 2100312 w 42198532"/>
              <a:gd name="connsiteY240" fmla="*/ 2546705 h 6975464"/>
              <a:gd name="connsiteX241" fmla="*/ 2226503 w 42198532"/>
              <a:gd name="connsiteY241" fmla="*/ 2642910 h 6975464"/>
              <a:gd name="connsiteX242" fmla="*/ 1862124 w 42198532"/>
              <a:gd name="connsiteY242" fmla="*/ 2925215 h 6975464"/>
              <a:gd name="connsiteX243" fmla="*/ 1496955 w 42198532"/>
              <a:gd name="connsiteY243" fmla="*/ 2647641 h 6975464"/>
              <a:gd name="connsiteX244" fmla="*/ 1861335 w 42198532"/>
              <a:gd name="connsiteY244" fmla="*/ 2365336 h 6975464"/>
              <a:gd name="connsiteX245" fmla="*/ 2099523 w 42198532"/>
              <a:gd name="connsiteY245" fmla="*/ 2545916 h 6975464"/>
              <a:gd name="connsiteX246" fmla="*/ 2112931 w 42198532"/>
              <a:gd name="connsiteY246" fmla="*/ 2539608 h 6975464"/>
              <a:gd name="connsiteX247" fmla="*/ 1870800 w 42198532"/>
              <a:gd name="connsiteY247" fmla="*/ 2355873 h 6975464"/>
              <a:gd name="connsiteX248" fmla="*/ 1870800 w 42198532"/>
              <a:gd name="connsiteY248" fmla="*/ 2176869 h 6975464"/>
              <a:gd name="connsiteX249" fmla="*/ 1857392 w 42198532"/>
              <a:gd name="connsiteY249" fmla="*/ 2178447 h 6975464"/>
              <a:gd name="connsiteX250" fmla="*/ 1857392 w 42198532"/>
              <a:gd name="connsiteY250" fmla="*/ 2350353 h 6975464"/>
              <a:gd name="connsiteX251" fmla="*/ 1496167 w 42198532"/>
              <a:gd name="connsiteY251" fmla="*/ 2631081 h 6975464"/>
              <a:gd name="connsiteX252" fmla="*/ 1496167 w 42198532"/>
              <a:gd name="connsiteY252" fmla="*/ 2284114 h 6975464"/>
              <a:gd name="connsiteX253" fmla="*/ 1666526 w 42198532"/>
              <a:gd name="connsiteY253" fmla="*/ 2152424 h 6975464"/>
              <a:gd name="connsiteX254" fmla="*/ 1658639 w 42198532"/>
              <a:gd name="connsiteY254" fmla="*/ 2141384 h 6975464"/>
              <a:gd name="connsiteX255" fmla="*/ 1666526 w 42198532"/>
              <a:gd name="connsiteY255" fmla="*/ 2151636 h 6975464"/>
              <a:gd name="connsiteX256" fmla="*/ 1857392 w 42198532"/>
              <a:gd name="connsiteY256" fmla="*/ 2003386 h 6975464"/>
              <a:gd name="connsiteX257" fmla="*/ 1857392 w 42198532"/>
              <a:gd name="connsiteY257" fmla="*/ 2177658 h 6975464"/>
              <a:gd name="connsiteX258" fmla="*/ 1870800 w 42198532"/>
              <a:gd name="connsiteY258" fmla="*/ 2176081 h 6975464"/>
              <a:gd name="connsiteX259" fmla="*/ 1870800 w 42198532"/>
              <a:gd name="connsiteY259" fmla="*/ 1998654 h 6975464"/>
              <a:gd name="connsiteX260" fmla="*/ 1886574 w 42198532"/>
              <a:gd name="connsiteY260" fmla="*/ 1986037 h 6975464"/>
              <a:gd name="connsiteX261" fmla="*/ 1886574 w 42198532"/>
              <a:gd name="connsiteY261" fmla="*/ 1969478 h 6975464"/>
              <a:gd name="connsiteX262" fmla="*/ 1869222 w 42198532"/>
              <a:gd name="connsiteY262" fmla="*/ 1982883 h 6975464"/>
              <a:gd name="connsiteX263" fmla="*/ 1869222 w 42198532"/>
              <a:gd name="connsiteY263" fmla="*/ 1636704 h 6975464"/>
              <a:gd name="connsiteX264" fmla="*/ 1886574 w 42198532"/>
              <a:gd name="connsiteY264" fmla="*/ 1623299 h 6975464"/>
              <a:gd name="connsiteX265" fmla="*/ 1886574 w 42198532"/>
              <a:gd name="connsiteY265" fmla="*/ 1606739 h 6975464"/>
              <a:gd name="connsiteX266" fmla="*/ 1862124 w 42198532"/>
              <a:gd name="connsiteY266" fmla="*/ 1625665 h 6975464"/>
              <a:gd name="connsiteX267" fmla="*/ 1496955 w 42198532"/>
              <a:gd name="connsiteY267" fmla="*/ 1348091 h 6975464"/>
              <a:gd name="connsiteX268" fmla="*/ 1861335 w 42198532"/>
              <a:gd name="connsiteY268" fmla="*/ 1064997 h 6975464"/>
              <a:gd name="connsiteX269" fmla="*/ 2226503 w 42198532"/>
              <a:gd name="connsiteY269" fmla="*/ 1342571 h 6975464"/>
              <a:gd name="connsiteX270" fmla="*/ 1887362 w 42198532"/>
              <a:gd name="connsiteY270" fmla="*/ 1605951 h 6975464"/>
              <a:gd name="connsiteX271" fmla="*/ 1887362 w 42198532"/>
              <a:gd name="connsiteY271" fmla="*/ 1622510 h 6975464"/>
              <a:gd name="connsiteX272" fmla="*/ 2231236 w 42198532"/>
              <a:gd name="connsiteY272" fmla="*/ 1355976 h 6975464"/>
              <a:gd name="connsiteX273" fmla="*/ 2231236 w 42198532"/>
              <a:gd name="connsiteY273" fmla="*/ 1702944 h 6975464"/>
              <a:gd name="connsiteX274" fmla="*/ 1887362 w 42198532"/>
              <a:gd name="connsiteY274" fmla="*/ 1968689 h 6975464"/>
              <a:gd name="connsiteX275" fmla="*/ 1887362 w 42198532"/>
              <a:gd name="connsiteY275" fmla="*/ 1985249 h 6975464"/>
              <a:gd name="connsiteX276" fmla="*/ 2243855 w 42198532"/>
              <a:gd name="connsiteY276" fmla="*/ 1709252 h 6975464"/>
              <a:gd name="connsiteX277" fmla="*/ 2243855 w 42198532"/>
              <a:gd name="connsiteY277" fmla="*/ 1339416 h 6975464"/>
              <a:gd name="connsiteX278" fmla="*/ 1870800 w 42198532"/>
              <a:gd name="connsiteY278" fmla="*/ 1056323 h 6975464"/>
              <a:gd name="connsiteX279" fmla="*/ 1870800 w 42198532"/>
              <a:gd name="connsiteY279" fmla="*/ 707778 h 6975464"/>
              <a:gd name="connsiteX280" fmla="*/ 1857392 w 42198532"/>
              <a:gd name="connsiteY280" fmla="*/ 718030 h 6975464"/>
              <a:gd name="connsiteX281" fmla="*/ 1857392 w 42198532"/>
              <a:gd name="connsiteY281" fmla="*/ 1050803 h 6975464"/>
              <a:gd name="connsiteX282" fmla="*/ 1496167 w 42198532"/>
              <a:gd name="connsiteY282" fmla="*/ 1331531 h 6975464"/>
              <a:gd name="connsiteX283" fmla="*/ 1496167 w 42198532"/>
              <a:gd name="connsiteY283" fmla="*/ 985352 h 6975464"/>
              <a:gd name="connsiteX284" fmla="*/ 1857392 w 42198532"/>
              <a:gd name="connsiteY284" fmla="*/ 704624 h 6975464"/>
              <a:gd name="connsiteX285" fmla="*/ 1857392 w 42198532"/>
              <a:gd name="connsiteY285" fmla="*/ 717241 h 6975464"/>
              <a:gd name="connsiteX286" fmla="*/ 1870800 w 42198532"/>
              <a:gd name="connsiteY286" fmla="*/ 706990 h 6975464"/>
              <a:gd name="connsiteX287" fmla="*/ 1870800 w 42198532"/>
              <a:gd name="connsiteY287" fmla="*/ 688064 h 6975464"/>
              <a:gd name="connsiteX288" fmla="*/ 1509574 w 42198532"/>
              <a:gd name="connsiteY288" fmla="*/ 412856 h 6975464"/>
              <a:gd name="connsiteX289" fmla="*/ 1498533 w 42198532"/>
              <a:gd name="connsiteY289" fmla="*/ 421530 h 6975464"/>
              <a:gd name="connsiteX290" fmla="*/ 1508786 w 42198532"/>
              <a:gd name="connsiteY290" fmla="*/ 412856 h 6975464"/>
              <a:gd name="connsiteX291" fmla="*/ 1493012 w 42198532"/>
              <a:gd name="connsiteY291" fmla="*/ 401028 h 6975464"/>
              <a:gd name="connsiteX292" fmla="*/ 1493012 w 42198532"/>
              <a:gd name="connsiteY292" fmla="*/ 119417 h 6975464"/>
              <a:gd name="connsiteX293" fmla="*/ 1493012 w 42198532"/>
              <a:gd name="connsiteY293" fmla="*/ 117464 h 6975464"/>
              <a:gd name="connsiteX294" fmla="*/ 1398859 w 42198532"/>
              <a:gd name="connsiteY294" fmla="*/ 117464 h 6975464"/>
              <a:gd name="connsiteX295" fmla="*/ 1480393 w 42198532"/>
              <a:gd name="connsiteY295" fmla="*/ 117464 h 6975464"/>
              <a:gd name="connsiteX296" fmla="*/ 1480393 w 42198532"/>
              <a:gd name="connsiteY296" fmla="*/ 201868 h 6975464"/>
              <a:gd name="connsiteX297" fmla="*/ 1480393 w 42198532"/>
              <a:gd name="connsiteY297" fmla="*/ 401028 h 6975464"/>
              <a:gd name="connsiteX298" fmla="*/ 1118379 w 42198532"/>
              <a:gd name="connsiteY298" fmla="*/ 681756 h 6975464"/>
              <a:gd name="connsiteX299" fmla="*/ 1118379 w 42198532"/>
              <a:gd name="connsiteY299" fmla="*/ 335577 h 6975464"/>
              <a:gd name="connsiteX300" fmla="*/ 1379242 w 42198532"/>
              <a:gd name="connsiteY300" fmla="*/ 132719 h 6975464"/>
              <a:gd name="connsiteX301" fmla="*/ 1398859 w 42198532"/>
              <a:gd name="connsiteY301" fmla="*/ 117464 h 6975464"/>
              <a:gd name="connsiteX302" fmla="*/ 840168 w 42198532"/>
              <a:gd name="connsiteY302" fmla="*/ 117464 h 6975464"/>
              <a:gd name="connsiteX303" fmla="*/ 1377550 w 42198532"/>
              <a:gd name="connsiteY303" fmla="*/ 117464 h 6975464"/>
              <a:gd name="connsiteX304" fmla="*/ 1301753 w 42198532"/>
              <a:gd name="connsiteY304" fmla="*/ 176360 h 6975464"/>
              <a:gd name="connsiteX305" fmla="*/ 1112069 w 42198532"/>
              <a:gd name="connsiteY305" fmla="*/ 323748 h 6975464"/>
              <a:gd name="connsiteX306" fmla="*/ 857417 w 42198532"/>
              <a:gd name="connsiteY306" fmla="*/ 130551 h 6975464"/>
              <a:gd name="connsiteX307" fmla="*/ 840168 w 42198532"/>
              <a:gd name="connsiteY307" fmla="*/ 117464 h 6975464"/>
              <a:gd name="connsiteX0" fmla="*/ 738225 w 42198532"/>
              <a:gd name="connsiteY0" fmla="*/ 6911396 h 7004830"/>
              <a:gd name="connsiteX1" fmla="*/ 814828 w 42198532"/>
              <a:gd name="connsiteY1" fmla="*/ 6969750 h 7004830"/>
              <a:gd name="connsiteX2" fmla="*/ 822329 w 42198532"/>
              <a:gd name="connsiteY2" fmla="*/ 6975464 h 7004830"/>
              <a:gd name="connsiteX3" fmla="*/ 655724 w 42198532"/>
              <a:gd name="connsiteY3" fmla="*/ 6975464 h 7004830"/>
              <a:gd name="connsiteX4" fmla="*/ 656989 w 42198532"/>
              <a:gd name="connsiteY4" fmla="*/ 6974481 h 7004830"/>
              <a:gd name="connsiteX5" fmla="*/ 738225 w 42198532"/>
              <a:gd name="connsiteY5" fmla="*/ 6911396 h 7004830"/>
              <a:gd name="connsiteX6" fmla="*/ 733493 w 42198532"/>
              <a:gd name="connsiteY6" fmla="*/ 6551812 h 7004830"/>
              <a:gd name="connsiteX7" fmla="*/ 733493 w 42198532"/>
              <a:gd name="connsiteY7" fmla="*/ 6897991 h 7004830"/>
              <a:gd name="connsiteX8" fmla="*/ 639637 w 42198532"/>
              <a:gd name="connsiteY8" fmla="*/ 6970539 h 7004830"/>
              <a:gd name="connsiteX9" fmla="*/ 656989 w 42198532"/>
              <a:gd name="connsiteY9" fmla="*/ 6974481 h 7004830"/>
              <a:gd name="connsiteX10" fmla="*/ 638848 w 42198532"/>
              <a:gd name="connsiteY10" fmla="*/ 6971327 h 7004830"/>
              <a:gd name="connsiteX11" fmla="*/ 633515 w 42198532"/>
              <a:gd name="connsiteY11" fmla="*/ 6975464 h 7004830"/>
              <a:gd name="connsiteX12" fmla="*/ 371479 w 42198532"/>
              <a:gd name="connsiteY12" fmla="*/ 6975464 h 7004830"/>
              <a:gd name="connsiteX13" fmla="*/ 371479 w 42198532"/>
              <a:gd name="connsiteY13" fmla="*/ 6917056 h 7004830"/>
              <a:gd name="connsiteX14" fmla="*/ 371479 w 42198532"/>
              <a:gd name="connsiteY14" fmla="*/ 6832540 h 7004830"/>
              <a:gd name="connsiteX15" fmla="*/ 733493 w 42198532"/>
              <a:gd name="connsiteY15" fmla="*/ 6551812 h 7004830"/>
              <a:gd name="connsiteX16" fmla="*/ 1106548 w 42198532"/>
              <a:gd name="connsiteY16" fmla="*/ 5904403 h 7004830"/>
              <a:gd name="connsiteX17" fmla="*/ 1106548 w 42198532"/>
              <a:gd name="connsiteY17" fmla="*/ 6251370 h 7004830"/>
              <a:gd name="connsiteX18" fmla="*/ 1012693 w 42198532"/>
              <a:gd name="connsiteY18" fmla="*/ 6323918 h 7004830"/>
              <a:gd name="connsiteX19" fmla="*/ 744534 w 42198532"/>
              <a:gd name="connsiteY19" fmla="*/ 6531309 h 7004830"/>
              <a:gd name="connsiteX20" fmla="*/ 744534 w 42198532"/>
              <a:gd name="connsiteY20" fmla="*/ 6185131 h 7004830"/>
              <a:gd name="connsiteX21" fmla="*/ 873093 w 42198532"/>
              <a:gd name="connsiteY21" fmla="*/ 6085772 h 7004830"/>
              <a:gd name="connsiteX22" fmla="*/ 1106548 w 42198532"/>
              <a:gd name="connsiteY22" fmla="*/ 5904403 h 7004830"/>
              <a:gd name="connsiteX23" fmla="*/ 1739875 w 42198532"/>
              <a:gd name="connsiteY23" fmla="*/ 5788484 h 7004830"/>
              <a:gd name="connsiteX24" fmla="*/ 1726467 w 42198532"/>
              <a:gd name="connsiteY24" fmla="*/ 5794792 h 7004830"/>
              <a:gd name="connsiteX25" fmla="*/ 1739875 w 42198532"/>
              <a:gd name="connsiteY25" fmla="*/ 5788484 h 7004830"/>
              <a:gd name="connsiteX26" fmla="*/ 1488280 w 42198532"/>
              <a:gd name="connsiteY26" fmla="*/ 5613423 h 7004830"/>
              <a:gd name="connsiteX27" fmla="*/ 1726467 w 42198532"/>
              <a:gd name="connsiteY27" fmla="*/ 5794792 h 7004830"/>
              <a:gd name="connsiteX28" fmla="*/ 1853448 w 42198532"/>
              <a:gd name="connsiteY28" fmla="*/ 5890997 h 7004830"/>
              <a:gd name="connsiteX29" fmla="*/ 1489068 w 42198532"/>
              <a:gd name="connsiteY29" fmla="*/ 6174091 h 7004830"/>
              <a:gd name="connsiteX30" fmla="*/ 1123900 w 42198532"/>
              <a:gd name="connsiteY30" fmla="*/ 5896517 h 7004830"/>
              <a:gd name="connsiteX31" fmla="*/ 1488280 w 42198532"/>
              <a:gd name="connsiteY31" fmla="*/ 5613423 h 7004830"/>
              <a:gd name="connsiteX32" fmla="*/ 359648 w 42198532"/>
              <a:gd name="connsiteY32" fmla="*/ 4965225 h 7004830"/>
              <a:gd name="connsiteX33" fmla="*/ 724817 w 42198532"/>
              <a:gd name="connsiteY33" fmla="*/ 5242799 h 7004830"/>
              <a:gd name="connsiteX34" fmla="*/ 487418 w 42198532"/>
              <a:gd name="connsiteY34" fmla="*/ 5426534 h 7004830"/>
              <a:gd name="connsiteX35" fmla="*/ 493727 w 42198532"/>
              <a:gd name="connsiteY35" fmla="*/ 5437574 h 7004830"/>
              <a:gd name="connsiteX36" fmla="*/ 733493 w 42198532"/>
              <a:gd name="connsiteY36" fmla="*/ 5252262 h 7004830"/>
              <a:gd name="connsiteX37" fmla="*/ 733493 w 42198532"/>
              <a:gd name="connsiteY37" fmla="*/ 5598440 h 7004830"/>
              <a:gd name="connsiteX38" fmla="*/ 633328 w 42198532"/>
              <a:gd name="connsiteY38" fmla="*/ 5675720 h 7004830"/>
              <a:gd name="connsiteX39" fmla="*/ 641215 w 42198532"/>
              <a:gd name="connsiteY39" fmla="*/ 5688337 h 7004830"/>
              <a:gd name="connsiteX40" fmla="*/ 737436 w 42198532"/>
              <a:gd name="connsiteY40" fmla="*/ 5613423 h 7004830"/>
              <a:gd name="connsiteX41" fmla="*/ 1102605 w 42198532"/>
              <a:gd name="connsiteY41" fmla="*/ 5890997 h 7004830"/>
              <a:gd name="connsiteX42" fmla="*/ 866783 w 42198532"/>
              <a:gd name="connsiteY42" fmla="*/ 6073943 h 7004830"/>
              <a:gd name="connsiteX43" fmla="*/ 873093 w 42198532"/>
              <a:gd name="connsiteY43" fmla="*/ 6085772 h 7004830"/>
              <a:gd name="connsiteX44" fmla="*/ 865994 w 42198532"/>
              <a:gd name="connsiteY44" fmla="*/ 6074732 h 7004830"/>
              <a:gd name="connsiteX45" fmla="*/ 738225 w 42198532"/>
              <a:gd name="connsiteY45" fmla="*/ 6174091 h 7004830"/>
              <a:gd name="connsiteX46" fmla="*/ 373056 w 42198532"/>
              <a:gd name="connsiteY46" fmla="*/ 5896517 h 7004830"/>
              <a:gd name="connsiteX47" fmla="*/ 640426 w 42198532"/>
              <a:gd name="connsiteY47" fmla="*/ 5689125 h 7004830"/>
              <a:gd name="connsiteX48" fmla="*/ 633328 w 42198532"/>
              <a:gd name="connsiteY48" fmla="*/ 5676508 h 7004830"/>
              <a:gd name="connsiteX49" fmla="*/ 371479 w 42198532"/>
              <a:gd name="connsiteY49" fmla="*/ 5879169 h 7004830"/>
              <a:gd name="connsiteX50" fmla="*/ 371479 w 42198532"/>
              <a:gd name="connsiteY50" fmla="*/ 5532990 h 7004830"/>
              <a:gd name="connsiteX51" fmla="*/ 493727 w 42198532"/>
              <a:gd name="connsiteY51" fmla="*/ 5438362 h 7004830"/>
              <a:gd name="connsiteX52" fmla="*/ 486629 w 42198532"/>
              <a:gd name="connsiteY52" fmla="*/ 5426534 h 7004830"/>
              <a:gd name="connsiteX53" fmla="*/ 365169 w 42198532"/>
              <a:gd name="connsiteY53" fmla="*/ 5521161 h 7004830"/>
              <a:gd name="connsiteX54" fmla="*/ 0 w 42198532"/>
              <a:gd name="connsiteY54" fmla="*/ 5243588 h 7004830"/>
              <a:gd name="connsiteX55" fmla="*/ 359648 w 42198532"/>
              <a:gd name="connsiteY55" fmla="*/ 4965225 h 7004830"/>
              <a:gd name="connsiteX56" fmla="*/ 1106548 w 42198532"/>
              <a:gd name="connsiteY56" fmla="*/ 4604852 h 7004830"/>
              <a:gd name="connsiteX57" fmla="*/ 1106548 w 42198532"/>
              <a:gd name="connsiteY57" fmla="*/ 4951031 h 7004830"/>
              <a:gd name="connsiteX58" fmla="*/ 1018214 w 42198532"/>
              <a:gd name="connsiteY58" fmla="*/ 5019636 h 7004830"/>
              <a:gd name="connsiteX59" fmla="*/ 1025312 w 42198532"/>
              <a:gd name="connsiteY59" fmla="*/ 5030676 h 7004830"/>
              <a:gd name="connsiteX60" fmla="*/ 1017425 w 42198532"/>
              <a:gd name="connsiteY60" fmla="*/ 5020424 h 7004830"/>
              <a:gd name="connsiteX61" fmla="*/ 744534 w 42198532"/>
              <a:gd name="connsiteY61" fmla="*/ 5231759 h 7004830"/>
              <a:gd name="connsiteX62" fmla="*/ 744534 w 42198532"/>
              <a:gd name="connsiteY62" fmla="*/ 4885580 h 7004830"/>
              <a:gd name="connsiteX63" fmla="*/ 856530 w 42198532"/>
              <a:gd name="connsiteY63" fmla="*/ 4798050 h 7004830"/>
              <a:gd name="connsiteX64" fmla="*/ 849432 w 42198532"/>
              <a:gd name="connsiteY64" fmla="*/ 4787799 h 7004830"/>
              <a:gd name="connsiteX65" fmla="*/ 857319 w 42198532"/>
              <a:gd name="connsiteY65" fmla="*/ 4798050 h 7004830"/>
              <a:gd name="connsiteX66" fmla="*/ 1106548 w 42198532"/>
              <a:gd name="connsiteY66" fmla="*/ 4604852 h 7004830"/>
              <a:gd name="connsiteX67" fmla="*/ 737436 w 42198532"/>
              <a:gd name="connsiteY67" fmla="*/ 4313873 h 7004830"/>
              <a:gd name="connsiteX68" fmla="*/ 1102605 w 42198532"/>
              <a:gd name="connsiteY68" fmla="*/ 4591447 h 7004830"/>
              <a:gd name="connsiteX69" fmla="*/ 849432 w 42198532"/>
              <a:gd name="connsiteY69" fmla="*/ 4787799 h 7004830"/>
              <a:gd name="connsiteX70" fmla="*/ 738225 w 42198532"/>
              <a:gd name="connsiteY70" fmla="*/ 4873752 h 7004830"/>
              <a:gd name="connsiteX71" fmla="*/ 373056 w 42198532"/>
              <a:gd name="connsiteY71" fmla="*/ 4596178 h 7004830"/>
              <a:gd name="connsiteX72" fmla="*/ 737436 w 42198532"/>
              <a:gd name="connsiteY72" fmla="*/ 4313873 h 7004830"/>
              <a:gd name="connsiteX73" fmla="*/ 1115224 w 42198532"/>
              <a:gd name="connsiteY73" fmla="*/ 3661732 h 7004830"/>
              <a:gd name="connsiteX74" fmla="*/ 1125477 w 42198532"/>
              <a:gd name="connsiteY74" fmla="*/ 3669618 h 7004830"/>
              <a:gd name="connsiteX75" fmla="*/ 1480393 w 42198532"/>
              <a:gd name="connsiteY75" fmla="*/ 3939306 h 7004830"/>
              <a:gd name="connsiteX76" fmla="*/ 1116013 w 42198532"/>
              <a:gd name="connsiteY76" fmla="*/ 4222399 h 7004830"/>
              <a:gd name="connsiteX77" fmla="*/ 750844 w 42198532"/>
              <a:gd name="connsiteY77" fmla="*/ 3944037 h 7004830"/>
              <a:gd name="connsiteX78" fmla="*/ 1115224 w 42198532"/>
              <a:gd name="connsiteY78" fmla="*/ 3661732 h 7004830"/>
              <a:gd name="connsiteX79" fmla="*/ 1480393 w 42198532"/>
              <a:gd name="connsiteY79" fmla="*/ 2656315 h 7004830"/>
              <a:gd name="connsiteX80" fmla="*/ 1480393 w 42198532"/>
              <a:gd name="connsiteY80" fmla="*/ 3002494 h 7004830"/>
              <a:gd name="connsiteX81" fmla="*/ 1386537 w 42198532"/>
              <a:gd name="connsiteY81" fmla="*/ 3075042 h 7004830"/>
              <a:gd name="connsiteX82" fmla="*/ 1392847 w 42198532"/>
              <a:gd name="connsiteY82" fmla="*/ 3086870 h 7004830"/>
              <a:gd name="connsiteX83" fmla="*/ 1385748 w 42198532"/>
              <a:gd name="connsiteY83" fmla="*/ 3075830 h 7004830"/>
              <a:gd name="connsiteX84" fmla="*/ 1118379 w 42198532"/>
              <a:gd name="connsiteY84" fmla="*/ 3283222 h 7004830"/>
              <a:gd name="connsiteX85" fmla="*/ 1118379 w 42198532"/>
              <a:gd name="connsiteY85" fmla="*/ 2937043 h 7004830"/>
              <a:gd name="connsiteX86" fmla="*/ 1246148 w 42198532"/>
              <a:gd name="connsiteY86" fmla="*/ 2837685 h 7004830"/>
              <a:gd name="connsiteX87" fmla="*/ 1239839 w 42198532"/>
              <a:gd name="connsiteY87" fmla="*/ 2825856 h 7004830"/>
              <a:gd name="connsiteX88" fmla="*/ 1246937 w 42198532"/>
              <a:gd name="connsiteY88" fmla="*/ 2836896 h 7004830"/>
              <a:gd name="connsiteX89" fmla="*/ 1480393 w 42198532"/>
              <a:gd name="connsiteY89" fmla="*/ 2656315 h 7004830"/>
              <a:gd name="connsiteX90" fmla="*/ 732704 w 42198532"/>
              <a:gd name="connsiteY90" fmla="*/ 1716349 h 7004830"/>
              <a:gd name="connsiteX91" fmla="*/ 1097873 w 42198532"/>
              <a:gd name="connsiteY91" fmla="*/ 1993923 h 7004830"/>
              <a:gd name="connsiteX92" fmla="*/ 860473 w 42198532"/>
              <a:gd name="connsiteY92" fmla="*/ 2177658 h 7004830"/>
              <a:gd name="connsiteX93" fmla="*/ 867572 w 42198532"/>
              <a:gd name="connsiteY93" fmla="*/ 2189486 h 7004830"/>
              <a:gd name="connsiteX94" fmla="*/ 1106548 w 42198532"/>
              <a:gd name="connsiteY94" fmla="*/ 2003386 h 7004830"/>
              <a:gd name="connsiteX95" fmla="*/ 1106548 w 42198532"/>
              <a:gd name="connsiteY95" fmla="*/ 2350353 h 7004830"/>
              <a:gd name="connsiteX96" fmla="*/ 1007172 w 42198532"/>
              <a:gd name="connsiteY96" fmla="*/ 2427632 h 7004830"/>
              <a:gd name="connsiteX97" fmla="*/ 1014270 w 42198532"/>
              <a:gd name="connsiteY97" fmla="*/ 2440249 h 7004830"/>
              <a:gd name="connsiteX98" fmla="*/ 1110492 w 42198532"/>
              <a:gd name="connsiteY98" fmla="*/ 2365336 h 7004830"/>
              <a:gd name="connsiteX99" fmla="*/ 1475660 w 42198532"/>
              <a:gd name="connsiteY99" fmla="*/ 2642910 h 7004830"/>
              <a:gd name="connsiteX100" fmla="*/ 1239839 w 42198532"/>
              <a:gd name="connsiteY100" fmla="*/ 2825856 h 7004830"/>
              <a:gd name="connsiteX101" fmla="*/ 1112069 w 42198532"/>
              <a:gd name="connsiteY101" fmla="*/ 2925215 h 7004830"/>
              <a:gd name="connsiteX102" fmla="*/ 746900 w 42198532"/>
              <a:gd name="connsiteY102" fmla="*/ 2647641 h 7004830"/>
              <a:gd name="connsiteX103" fmla="*/ 1013481 w 42198532"/>
              <a:gd name="connsiteY103" fmla="*/ 2440249 h 7004830"/>
              <a:gd name="connsiteX104" fmla="*/ 1006383 w 42198532"/>
              <a:gd name="connsiteY104" fmla="*/ 2427632 h 7004830"/>
              <a:gd name="connsiteX105" fmla="*/ 744534 w 42198532"/>
              <a:gd name="connsiteY105" fmla="*/ 2631081 h 7004830"/>
              <a:gd name="connsiteX106" fmla="*/ 744534 w 42198532"/>
              <a:gd name="connsiteY106" fmla="*/ 2284114 h 7004830"/>
              <a:gd name="connsiteX107" fmla="*/ 866783 w 42198532"/>
              <a:gd name="connsiteY107" fmla="*/ 2189486 h 7004830"/>
              <a:gd name="connsiteX108" fmla="*/ 860473 w 42198532"/>
              <a:gd name="connsiteY108" fmla="*/ 2178447 h 7004830"/>
              <a:gd name="connsiteX109" fmla="*/ 738225 w 42198532"/>
              <a:gd name="connsiteY109" fmla="*/ 2273074 h 7004830"/>
              <a:gd name="connsiteX110" fmla="*/ 373056 w 42198532"/>
              <a:gd name="connsiteY110" fmla="*/ 1995500 h 7004830"/>
              <a:gd name="connsiteX111" fmla="*/ 732704 w 42198532"/>
              <a:gd name="connsiteY111" fmla="*/ 1716349 h 7004830"/>
              <a:gd name="connsiteX112" fmla="*/ 1480393 w 42198532"/>
              <a:gd name="connsiteY112" fmla="*/ 1355976 h 7004830"/>
              <a:gd name="connsiteX113" fmla="*/ 1480393 w 42198532"/>
              <a:gd name="connsiteY113" fmla="*/ 1702944 h 7004830"/>
              <a:gd name="connsiteX114" fmla="*/ 1391269 w 42198532"/>
              <a:gd name="connsiteY114" fmla="*/ 1771549 h 7004830"/>
              <a:gd name="connsiteX115" fmla="*/ 1399156 w 42198532"/>
              <a:gd name="connsiteY115" fmla="*/ 1781800 h 7004830"/>
              <a:gd name="connsiteX116" fmla="*/ 1483547 w 42198532"/>
              <a:gd name="connsiteY116" fmla="*/ 1716349 h 7004830"/>
              <a:gd name="connsiteX117" fmla="*/ 1848716 w 42198532"/>
              <a:gd name="connsiteY117" fmla="*/ 1993923 h 7004830"/>
              <a:gd name="connsiteX118" fmla="*/ 1658639 w 42198532"/>
              <a:gd name="connsiteY118" fmla="*/ 2141384 h 7004830"/>
              <a:gd name="connsiteX119" fmla="*/ 1489068 w 42198532"/>
              <a:gd name="connsiteY119" fmla="*/ 2273074 h 7004830"/>
              <a:gd name="connsiteX120" fmla="*/ 1123900 w 42198532"/>
              <a:gd name="connsiteY120" fmla="*/ 1995500 h 7004830"/>
              <a:gd name="connsiteX121" fmla="*/ 1398368 w 42198532"/>
              <a:gd name="connsiteY121" fmla="*/ 1782588 h 7004830"/>
              <a:gd name="connsiteX122" fmla="*/ 1390481 w 42198532"/>
              <a:gd name="connsiteY122" fmla="*/ 1771549 h 7004830"/>
              <a:gd name="connsiteX123" fmla="*/ 1118379 w 42198532"/>
              <a:gd name="connsiteY123" fmla="*/ 1982883 h 7004830"/>
              <a:gd name="connsiteX124" fmla="*/ 1118379 w 42198532"/>
              <a:gd name="connsiteY124" fmla="*/ 1636704 h 7004830"/>
              <a:gd name="connsiteX125" fmla="*/ 1230374 w 42198532"/>
              <a:gd name="connsiteY125" fmla="*/ 1549963 h 7004830"/>
              <a:gd name="connsiteX126" fmla="*/ 1480393 w 42198532"/>
              <a:gd name="connsiteY126" fmla="*/ 1355976 h 7004830"/>
              <a:gd name="connsiteX127" fmla="*/ 1110492 w 42198532"/>
              <a:gd name="connsiteY127" fmla="*/ 1064997 h 7004830"/>
              <a:gd name="connsiteX128" fmla="*/ 1475660 w 42198532"/>
              <a:gd name="connsiteY128" fmla="*/ 1342571 h 7004830"/>
              <a:gd name="connsiteX129" fmla="*/ 1223276 w 42198532"/>
              <a:gd name="connsiteY129" fmla="*/ 1538923 h 7004830"/>
              <a:gd name="connsiteX130" fmla="*/ 1230374 w 42198532"/>
              <a:gd name="connsiteY130" fmla="*/ 1549963 h 7004830"/>
              <a:gd name="connsiteX131" fmla="*/ 1222487 w 42198532"/>
              <a:gd name="connsiteY131" fmla="*/ 1539711 h 7004830"/>
              <a:gd name="connsiteX132" fmla="*/ 1112069 w 42198532"/>
              <a:gd name="connsiteY132" fmla="*/ 1625665 h 7004830"/>
              <a:gd name="connsiteX133" fmla="*/ 746900 w 42198532"/>
              <a:gd name="connsiteY133" fmla="*/ 1348091 h 7004830"/>
              <a:gd name="connsiteX134" fmla="*/ 1110492 w 42198532"/>
              <a:gd name="connsiteY134" fmla="*/ 1064997 h 7004830"/>
              <a:gd name="connsiteX135" fmla="*/ 1488280 w 42198532"/>
              <a:gd name="connsiteY135" fmla="*/ 413645 h 7004830"/>
              <a:gd name="connsiteX136" fmla="*/ 1498533 w 42198532"/>
              <a:gd name="connsiteY136" fmla="*/ 421530 h 7004830"/>
              <a:gd name="connsiteX137" fmla="*/ 1853448 w 42198532"/>
              <a:gd name="connsiteY137" fmla="*/ 691218 h 7004830"/>
              <a:gd name="connsiteX138" fmla="*/ 1489068 w 42198532"/>
              <a:gd name="connsiteY138" fmla="*/ 973524 h 7004830"/>
              <a:gd name="connsiteX139" fmla="*/ 1123900 w 42198532"/>
              <a:gd name="connsiteY139" fmla="*/ 695950 h 7004830"/>
              <a:gd name="connsiteX140" fmla="*/ 1488280 w 42198532"/>
              <a:gd name="connsiteY140" fmla="*/ 413645 h 7004830"/>
              <a:gd name="connsiteX141" fmla="*/ 1493012 w 42198532"/>
              <a:gd name="connsiteY141" fmla="*/ 117464 h 7004830"/>
              <a:gd name="connsiteX142" fmla="*/ 42118086 w 42198532"/>
              <a:gd name="connsiteY142" fmla="*/ 0 h 7004830"/>
              <a:gd name="connsiteX143" fmla="*/ 42198532 w 42198532"/>
              <a:gd name="connsiteY143" fmla="*/ 7004830 h 7004830"/>
              <a:gd name="connsiteX144" fmla="*/ 843615 w 42198532"/>
              <a:gd name="connsiteY144" fmla="*/ 6975464 h 7004830"/>
              <a:gd name="connsiteX145" fmla="*/ 810785 w 42198532"/>
              <a:gd name="connsiteY145" fmla="*/ 6950504 h 7004830"/>
              <a:gd name="connsiteX146" fmla="*/ 746900 w 42198532"/>
              <a:gd name="connsiteY146" fmla="*/ 6901934 h 7004830"/>
              <a:gd name="connsiteX147" fmla="*/ 746900 w 42198532"/>
              <a:gd name="connsiteY147" fmla="*/ 6547081 h 7004830"/>
              <a:gd name="connsiteX148" fmla="*/ 1019002 w 42198532"/>
              <a:gd name="connsiteY148" fmla="*/ 6335746 h 7004830"/>
              <a:gd name="connsiteX149" fmla="*/ 1012693 w 42198532"/>
              <a:gd name="connsiteY149" fmla="*/ 6323918 h 7004830"/>
              <a:gd name="connsiteX150" fmla="*/ 1019791 w 42198532"/>
              <a:gd name="connsiteY150" fmla="*/ 6334957 h 7004830"/>
              <a:gd name="connsiteX151" fmla="*/ 1110492 w 42198532"/>
              <a:gd name="connsiteY151" fmla="*/ 6264775 h 7004830"/>
              <a:gd name="connsiteX152" fmla="*/ 1489068 w 42198532"/>
              <a:gd name="connsiteY152" fmla="*/ 6553389 h 7004830"/>
              <a:gd name="connsiteX153" fmla="*/ 1870800 w 42198532"/>
              <a:gd name="connsiteY153" fmla="*/ 6257678 h 7004830"/>
              <a:gd name="connsiteX154" fmla="*/ 1870800 w 42198532"/>
              <a:gd name="connsiteY154" fmla="*/ 6139394 h 7004830"/>
              <a:gd name="connsiteX155" fmla="*/ 1857392 w 42198532"/>
              <a:gd name="connsiteY155" fmla="*/ 6144914 h 7004830"/>
              <a:gd name="connsiteX156" fmla="*/ 1857392 w 42198532"/>
              <a:gd name="connsiteY156" fmla="*/ 6251370 h 7004830"/>
              <a:gd name="connsiteX157" fmla="*/ 1495378 w 42198532"/>
              <a:gd name="connsiteY157" fmla="*/ 6531309 h 7004830"/>
              <a:gd name="connsiteX158" fmla="*/ 1495378 w 42198532"/>
              <a:gd name="connsiteY158" fmla="*/ 6185131 h 7004830"/>
              <a:gd name="connsiteX159" fmla="*/ 1857392 w 42198532"/>
              <a:gd name="connsiteY159" fmla="*/ 5904403 h 7004830"/>
              <a:gd name="connsiteX160" fmla="*/ 1857392 w 42198532"/>
              <a:gd name="connsiteY160" fmla="*/ 6144125 h 7004830"/>
              <a:gd name="connsiteX161" fmla="*/ 1870800 w 42198532"/>
              <a:gd name="connsiteY161" fmla="*/ 6138605 h 7004830"/>
              <a:gd name="connsiteX162" fmla="*/ 1870800 w 42198532"/>
              <a:gd name="connsiteY162" fmla="*/ 5887843 h 7004830"/>
              <a:gd name="connsiteX163" fmla="*/ 1739875 w 42198532"/>
              <a:gd name="connsiteY163" fmla="*/ 5788484 h 7004830"/>
              <a:gd name="connsiteX164" fmla="*/ 1497744 w 42198532"/>
              <a:gd name="connsiteY164" fmla="*/ 5604749 h 7004830"/>
              <a:gd name="connsiteX165" fmla="*/ 1497744 w 42198532"/>
              <a:gd name="connsiteY165" fmla="*/ 5424957 h 7004830"/>
              <a:gd name="connsiteX166" fmla="*/ 1484336 w 42198532"/>
              <a:gd name="connsiteY166" fmla="*/ 5427322 h 7004830"/>
              <a:gd name="connsiteX167" fmla="*/ 1484336 w 42198532"/>
              <a:gd name="connsiteY167" fmla="*/ 5598440 h 7004830"/>
              <a:gd name="connsiteX168" fmla="*/ 1122322 w 42198532"/>
              <a:gd name="connsiteY168" fmla="*/ 5879169 h 7004830"/>
              <a:gd name="connsiteX169" fmla="*/ 1122322 w 42198532"/>
              <a:gd name="connsiteY169" fmla="*/ 5532990 h 7004830"/>
              <a:gd name="connsiteX170" fmla="*/ 1292682 w 42198532"/>
              <a:gd name="connsiteY170" fmla="*/ 5400511 h 7004830"/>
              <a:gd name="connsiteX171" fmla="*/ 1285583 w 42198532"/>
              <a:gd name="connsiteY171" fmla="*/ 5390260 h 7004830"/>
              <a:gd name="connsiteX172" fmla="*/ 1116013 w 42198532"/>
              <a:gd name="connsiteY172" fmla="*/ 5521161 h 7004830"/>
              <a:gd name="connsiteX173" fmla="*/ 750844 w 42198532"/>
              <a:gd name="connsiteY173" fmla="*/ 5243588 h 7004830"/>
              <a:gd name="connsiteX174" fmla="*/ 1025312 w 42198532"/>
              <a:gd name="connsiteY174" fmla="*/ 5030676 h 7004830"/>
              <a:gd name="connsiteX175" fmla="*/ 1110492 w 42198532"/>
              <a:gd name="connsiteY175" fmla="*/ 4965225 h 7004830"/>
              <a:gd name="connsiteX176" fmla="*/ 1475660 w 42198532"/>
              <a:gd name="connsiteY176" fmla="*/ 5242799 h 7004830"/>
              <a:gd name="connsiteX177" fmla="*/ 1285583 w 42198532"/>
              <a:gd name="connsiteY177" fmla="*/ 5389472 h 7004830"/>
              <a:gd name="connsiteX178" fmla="*/ 1293470 w 42198532"/>
              <a:gd name="connsiteY178" fmla="*/ 5400511 h 7004830"/>
              <a:gd name="connsiteX179" fmla="*/ 1484336 w 42198532"/>
              <a:gd name="connsiteY179" fmla="*/ 5252262 h 7004830"/>
              <a:gd name="connsiteX180" fmla="*/ 1484336 w 42198532"/>
              <a:gd name="connsiteY180" fmla="*/ 5426534 h 7004830"/>
              <a:gd name="connsiteX181" fmla="*/ 1497744 w 42198532"/>
              <a:gd name="connsiteY181" fmla="*/ 5424168 h 7004830"/>
              <a:gd name="connsiteX182" fmla="*/ 1497744 w 42198532"/>
              <a:gd name="connsiteY182" fmla="*/ 5246742 h 7004830"/>
              <a:gd name="connsiteX183" fmla="*/ 1513518 w 42198532"/>
              <a:gd name="connsiteY183" fmla="*/ 5234125 h 7004830"/>
              <a:gd name="connsiteX184" fmla="*/ 1513518 w 42198532"/>
              <a:gd name="connsiteY184" fmla="*/ 5217565 h 7004830"/>
              <a:gd name="connsiteX185" fmla="*/ 1495378 w 42198532"/>
              <a:gd name="connsiteY185" fmla="*/ 5231759 h 7004830"/>
              <a:gd name="connsiteX186" fmla="*/ 1495378 w 42198532"/>
              <a:gd name="connsiteY186" fmla="*/ 4885580 h 7004830"/>
              <a:gd name="connsiteX187" fmla="*/ 1513518 w 42198532"/>
              <a:gd name="connsiteY187" fmla="*/ 4871386 h 7004830"/>
              <a:gd name="connsiteX188" fmla="*/ 1513518 w 42198532"/>
              <a:gd name="connsiteY188" fmla="*/ 4854826 h 7004830"/>
              <a:gd name="connsiteX189" fmla="*/ 1489068 w 42198532"/>
              <a:gd name="connsiteY189" fmla="*/ 4873752 h 7004830"/>
              <a:gd name="connsiteX190" fmla="*/ 1123900 w 42198532"/>
              <a:gd name="connsiteY190" fmla="*/ 4596178 h 7004830"/>
              <a:gd name="connsiteX191" fmla="*/ 1488280 w 42198532"/>
              <a:gd name="connsiteY191" fmla="*/ 4313873 h 7004830"/>
              <a:gd name="connsiteX192" fmla="*/ 1853448 w 42198532"/>
              <a:gd name="connsiteY192" fmla="*/ 4591447 h 7004830"/>
              <a:gd name="connsiteX193" fmla="*/ 1514307 w 42198532"/>
              <a:gd name="connsiteY193" fmla="*/ 4854826 h 7004830"/>
              <a:gd name="connsiteX194" fmla="*/ 1514307 w 42198532"/>
              <a:gd name="connsiteY194" fmla="*/ 4870598 h 7004830"/>
              <a:gd name="connsiteX195" fmla="*/ 1857392 w 42198532"/>
              <a:gd name="connsiteY195" fmla="*/ 4604852 h 7004830"/>
              <a:gd name="connsiteX196" fmla="*/ 1857392 w 42198532"/>
              <a:gd name="connsiteY196" fmla="*/ 4951031 h 7004830"/>
              <a:gd name="connsiteX197" fmla="*/ 1514307 w 42198532"/>
              <a:gd name="connsiteY197" fmla="*/ 5217565 h 7004830"/>
              <a:gd name="connsiteX198" fmla="*/ 1514307 w 42198532"/>
              <a:gd name="connsiteY198" fmla="*/ 5234125 h 7004830"/>
              <a:gd name="connsiteX199" fmla="*/ 1870800 w 42198532"/>
              <a:gd name="connsiteY199" fmla="*/ 4957339 h 7004830"/>
              <a:gd name="connsiteX200" fmla="*/ 1870800 w 42198532"/>
              <a:gd name="connsiteY200" fmla="*/ 4588292 h 7004830"/>
              <a:gd name="connsiteX201" fmla="*/ 1497744 w 42198532"/>
              <a:gd name="connsiteY201" fmla="*/ 4304410 h 7004830"/>
              <a:gd name="connsiteX202" fmla="*/ 1497744 w 42198532"/>
              <a:gd name="connsiteY202" fmla="*/ 3956654 h 7004830"/>
              <a:gd name="connsiteX203" fmla="*/ 1484336 w 42198532"/>
              <a:gd name="connsiteY203" fmla="*/ 3966905 h 7004830"/>
              <a:gd name="connsiteX204" fmla="*/ 1484336 w 42198532"/>
              <a:gd name="connsiteY204" fmla="*/ 4299679 h 7004830"/>
              <a:gd name="connsiteX205" fmla="*/ 1122322 w 42198532"/>
              <a:gd name="connsiteY205" fmla="*/ 4579618 h 7004830"/>
              <a:gd name="connsiteX206" fmla="*/ 1122322 w 42198532"/>
              <a:gd name="connsiteY206" fmla="*/ 4233439 h 7004830"/>
              <a:gd name="connsiteX207" fmla="*/ 1484336 w 42198532"/>
              <a:gd name="connsiteY207" fmla="*/ 3952712 h 7004830"/>
              <a:gd name="connsiteX208" fmla="*/ 1484336 w 42198532"/>
              <a:gd name="connsiteY208" fmla="*/ 3966117 h 7004830"/>
              <a:gd name="connsiteX209" fmla="*/ 1497744 w 42198532"/>
              <a:gd name="connsiteY209" fmla="*/ 3955866 h 7004830"/>
              <a:gd name="connsiteX210" fmla="*/ 1497744 w 42198532"/>
              <a:gd name="connsiteY210" fmla="*/ 3936152 h 7004830"/>
              <a:gd name="connsiteX211" fmla="*/ 1136519 w 42198532"/>
              <a:gd name="connsiteY211" fmla="*/ 3661732 h 7004830"/>
              <a:gd name="connsiteX212" fmla="*/ 1125477 w 42198532"/>
              <a:gd name="connsiteY212" fmla="*/ 3669618 h 7004830"/>
              <a:gd name="connsiteX213" fmla="*/ 1135730 w 42198532"/>
              <a:gd name="connsiteY213" fmla="*/ 3660943 h 7004830"/>
              <a:gd name="connsiteX214" fmla="*/ 1119956 w 42198532"/>
              <a:gd name="connsiteY214" fmla="*/ 3649115 h 7004830"/>
              <a:gd name="connsiteX215" fmla="*/ 1119956 w 42198532"/>
              <a:gd name="connsiteY215" fmla="*/ 3637286 h 7004830"/>
              <a:gd name="connsiteX216" fmla="*/ 1106548 w 42198532"/>
              <a:gd name="connsiteY216" fmla="*/ 3637286 h 7004830"/>
              <a:gd name="connsiteX217" fmla="*/ 1106548 w 42198532"/>
              <a:gd name="connsiteY217" fmla="*/ 3649903 h 7004830"/>
              <a:gd name="connsiteX218" fmla="*/ 744534 w 42198532"/>
              <a:gd name="connsiteY218" fmla="*/ 3929843 h 7004830"/>
              <a:gd name="connsiteX219" fmla="*/ 744534 w 42198532"/>
              <a:gd name="connsiteY219" fmla="*/ 3612841 h 7004830"/>
              <a:gd name="connsiteX220" fmla="*/ 744534 w 42198532"/>
              <a:gd name="connsiteY220" fmla="*/ 3584453 h 7004830"/>
              <a:gd name="connsiteX221" fmla="*/ 1106548 w 42198532"/>
              <a:gd name="connsiteY221" fmla="*/ 3303725 h 7004830"/>
              <a:gd name="connsiteX222" fmla="*/ 1106548 w 42198532"/>
              <a:gd name="connsiteY222" fmla="*/ 3617573 h 7004830"/>
              <a:gd name="connsiteX223" fmla="*/ 1106548 w 42198532"/>
              <a:gd name="connsiteY223" fmla="*/ 3636498 h 7004830"/>
              <a:gd name="connsiteX224" fmla="*/ 1119956 w 42198532"/>
              <a:gd name="connsiteY224" fmla="*/ 3636498 h 7004830"/>
              <a:gd name="connsiteX225" fmla="*/ 1119956 w 42198532"/>
              <a:gd name="connsiteY225" fmla="*/ 3298205 h 7004830"/>
              <a:gd name="connsiteX226" fmla="*/ 1392847 w 42198532"/>
              <a:gd name="connsiteY226" fmla="*/ 3086870 h 7004830"/>
              <a:gd name="connsiteX227" fmla="*/ 1483547 w 42198532"/>
              <a:gd name="connsiteY227" fmla="*/ 3016688 h 7004830"/>
              <a:gd name="connsiteX228" fmla="*/ 1862913 w 42198532"/>
              <a:gd name="connsiteY228" fmla="*/ 3304513 h 7004830"/>
              <a:gd name="connsiteX229" fmla="*/ 2243855 w 42198532"/>
              <a:gd name="connsiteY229" fmla="*/ 3008803 h 7004830"/>
              <a:gd name="connsiteX230" fmla="*/ 2243855 w 42198532"/>
              <a:gd name="connsiteY230" fmla="*/ 2891307 h 7004830"/>
              <a:gd name="connsiteX231" fmla="*/ 2231236 w 42198532"/>
              <a:gd name="connsiteY231" fmla="*/ 2896827 h 7004830"/>
              <a:gd name="connsiteX232" fmla="*/ 2231236 w 42198532"/>
              <a:gd name="connsiteY232" fmla="*/ 3002494 h 7004830"/>
              <a:gd name="connsiteX233" fmla="*/ 1869222 w 42198532"/>
              <a:gd name="connsiteY233" fmla="*/ 3283222 h 7004830"/>
              <a:gd name="connsiteX234" fmla="*/ 1869222 w 42198532"/>
              <a:gd name="connsiteY234" fmla="*/ 2937043 h 7004830"/>
              <a:gd name="connsiteX235" fmla="*/ 2231236 w 42198532"/>
              <a:gd name="connsiteY235" fmla="*/ 2656315 h 7004830"/>
              <a:gd name="connsiteX236" fmla="*/ 2231236 w 42198532"/>
              <a:gd name="connsiteY236" fmla="*/ 2896038 h 7004830"/>
              <a:gd name="connsiteX237" fmla="*/ 2243855 w 42198532"/>
              <a:gd name="connsiteY237" fmla="*/ 2890518 h 7004830"/>
              <a:gd name="connsiteX238" fmla="*/ 2243855 w 42198532"/>
              <a:gd name="connsiteY238" fmla="*/ 2639755 h 7004830"/>
              <a:gd name="connsiteX239" fmla="*/ 2113720 w 42198532"/>
              <a:gd name="connsiteY239" fmla="*/ 2540397 h 7004830"/>
              <a:gd name="connsiteX240" fmla="*/ 2100312 w 42198532"/>
              <a:gd name="connsiteY240" fmla="*/ 2546705 h 7004830"/>
              <a:gd name="connsiteX241" fmla="*/ 2226503 w 42198532"/>
              <a:gd name="connsiteY241" fmla="*/ 2642910 h 7004830"/>
              <a:gd name="connsiteX242" fmla="*/ 1862124 w 42198532"/>
              <a:gd name="connsiteY242" fmla="*/ 2925215 h 7004830"/>
              <a:gd name="connsiteX243" fmla="*/ 1496955 w 42198532"/>
              <a:gd name="connsiteY243" fmla="*/ 2647641 h 7004830"/>
              <a:gd name="connsiteX244" fmla="*/ 1861335 w 42198532"/>
              <a:gd name="connsiteY244" fmla="*/ 2365336 h 7004830"/>
              <a:gd name="connsiteX245" fmla="*/ 2099523 w 42198532"/>
              <a:gd name="connsiteY245" fmla="*/ 2545916 h 7004830"/>
              <a:gd name="connsiteX246" fmla="*/ 2112931 w 42198532"/>
              <a:gd name="connsiteY246" fmla="*/ 2539608 h 7004830"/>
              <a:gd name="connsiteX247" fmla="*/ 1870800 w 42198532"/>
              <a:gd name="connsiteY247" fmla="*/ 2355873 h 7004830"/>
              <a:gd name="connsiteX248" fmla="*/ 1870800 w 42198532"/>
              <a:gd name="connsiteY248" fmla="*/ 2176869 h 7004830"/>
              <a:gd name="connsiteX249" fmla="*/ 1857392 w 42198532"/>
              <a:gd name="connsiteY249" fmla="*/ 2178447 h 7004830"/>
              <a:gd name="connsiteX250" fmla="*/ 1857392 w 42198532"/>
              <a:gd name="connsiteY250" fmla="*/ 2350353 h 7004830"/>
              <a:gd name="connsiteX251" fmla="*/ 1496167 w 42198532"/>
              <a:gd name="connsiteY251" fmla="*/ 2631081 h 7004830"/>
              <a:gd name="connsiteX252" fmla="*/ 1496167 w 42198532"/>
              <a:gd name="connsiteY252" fmla="*/ 2284114 h 7004830"/>
              <a:gd name="connsiteX253" fmla="*/ 1666526 w 42198532"/>
              <a:gd name="connsiteY253" fmla="*/ 2152424 h 7004830"/>
              <a:gd name="connsiteX254" fmla="*/ 1658639 w 42198532"/>
              <a:gd name="connsiteY254" fmla="*/ 2141384 h 7004830"/>
              <a:gd name="connsiteX255" fmla="*/ 1666526 w 42198532"/>
              <a:gd name="connsiteY255" fmla="*/ 2151636 h 7004830"/>
              <a:gd name="connsiteX256" fmla="*/ 1857392 w 42198532"/>
              <a:gd name="connsiteY256" fmla="*/ 2003386 h 7004830"/>
              <a:gd name="connsiteX257" fmla="*/ 1857392 w 42198532"/>
              <a:gd name="connsiteY257" fmla="*/ 2177658 h 7004830"/>
              <a:gd name="connsiteX258" fmla="*/ 1870800 w 42198532"/>
              <a:gd name="connsiteY258" fmla="*/ 2176081 h 7004830"/>
              <a:gd name="connsiteX259" fmla="*/ 1870800 w 42198532"/>
              <a:gd name="connsiteY259" fmla="*/ 1998654 h 7004830"/>
              <a:gd name="connsiteX260" fmla="*/ 1886574 w 42198532"/>
              <a:gd name="connsiteY260" fmla="*/ 1986037 h 7004830"/>
              <a:gd name="connsiteX261" fmla="*/ 1886574 w 42198532"/>
              <a:gd name="connsiteY261" fmla="*/ 1969478 h 7004830"/>
              <a:gd name="connsiteX262" fmla="*/ 1869222 w 42198532"/>
              <a:gd name="connsiteY262" fmla="*/ 1982883 h 7004830"/>
              <a:gd name="connsiteX263" fmla="*/ 1869222 w 42198532"/>
              <a:gd name="connsiteY263" fmla="*/ 1636704 h 7004830"/>
              <a:gd name="connsiteX264" fmla="*/ 1886574 w 42198532"/>
              <a:gd name="connsiteY264" fmla="*/ 1623299 h 7004830"/>
              <a:gd name="connsiteX265" fmla="*/ 1886574 w 42198532"/>
              <a:gd name="connsiteY265" fmla="*/ 1606739 h 7004830"/>
              <a:gd name="connsiteX266" fmla="*/ 1862124 w 42198532"/>
              <a:gd name="connsiteY266" fmla="*/ 1625665 h 7004830"/>
              <a:gd name="connsiteX267" fmla="*/ 1496955 w 42198532"/>
              <a:gd name="connsiteY267" fmla="*/ 1348091 h 7004830"/>
              <a:gd name="connsiteX268" fmla="*/ 1861335 w 42198532"/>
              <a:gd name="connsiteY268" fmla="*/ 1064997 h 7004830"/>
              <a:gd name="connsiteX269" fmla="*/ 2226503 w 42198532"/>
              <a:gd name="connsiteY269" fmla="*/ 1342571 h 7004830"/>
              <a:gd name="connsiteX270" fmla="*/ 1887362 w 42198532"/>
              <a:gd name="connsiteY270" fmla="*/ 1605951 h 7004830"/>
              <a:gd name="connsiteX271" fmla="*/ 1887362 w 42198532"/>
              <a:gd name="connsiteY271" fmla="*/ 1622510 h 7004830"/>
              <a:gd name="connsiteX272" fmla="*/ 2231236 w 42198532"/>
              <a:gd name="connsiteY272" fmla="*/ 1355976 h 7004830"/>
              <a:gd name="connsiteX273" fmla="*/ 2231236 w 42198532"/>
              <a:gd name="connsiteY273" fmla="*/ 1702944 h 7004830"/>
              <a:gd name="connsiteX274" fmla="*/ 1887362 w 42198532"/>
              <a:gd name="connsiteY274" fmla="*/ 1968689 h 7004830"/>
              <a:gd name="connsiteX275" fmla="*/ 1887362 w 42198532"/>
              <a:gd name="connsiteY275" fmla="*/ 1985249 h 7004830"/>
              <a:gd name="connsiteX276" fmla="*/ 2243855 w 42198532"/>
              <a:gd name="connsiteY276" fmla="*/ 1709252 h 7004830"/>
              <a:gd name="connsiteX277" fmla="*/ 2243855 w 42198532"/>
              <a:gd name="connsiteY277" fmla="*/ 1339416 h 7004830"/>
              <a:gd name="connsiteX278" fmla="*/ 1870800 w 42198532"/>
              <a:gd name="connsiteY278" fmla="*/ 1056323 h 7004830"/>
              <a:gd name="connsiteX279" fmla="*/ 1870800 w 42198532"/>
              <a:gd name="connsiteY279" fmla="*/ 707778 h 7004830"/>
              <a:gd name="connsiteX280" fmla="*/ 1857392 w 42198532"/>
              <a:gd name="connsiteY280" fmla="*/ 718030 h 7004830"/>
              <a:gd name="connsiteX281" fmla="*/ 1857392 w 42198532"/>
              <a:gd name="connsiteY281" fmla="*/ 1050803 h 7004830"/>
              <a:gd name="connsiteX282" fmla="*/ 1496167 w 42198532"/>
              <a:gd name="connsiteY282" fmla="*/ 1331531 h 7004830"/>
              <a:gd name="connsiteX283" fmla="*/ 1496167 w 42198532"/>
              <a:gd name="connsiteY283" fmla="*/ 985352 h 7004830"/>
              <a:gd name="connsiteX284" fmla="*/ 1857392 w 42198532"/>
              <a:gd name="connsiteY284" fmla="*/ 704624 h 7004830"/>
              <a:gd name="connsiteX285" fmla="*/ 1857392 w 42198532"/>
              <a:gd name="connsiteY285" fmla="*/ 717241 h 7004830"/>
              <a:gd name="connsiteX286" fmla="*/ 1870800 w 42198532"/>
              <a:gd name="connsiteY286" fmla="*/ 706990 h 7004830"/>
              <a:gd name="connsiteX287" fmla="*/ 1870800 w 42198532"/>
              <a:gd name="connsiteY287" fmla="*/ 688064 h 7004830"/>
              <a:gd name="connsiteX288" fmla="*/ 1509574 w 42198532"/>
              <a:gd name="connsiteY288" fmla="*/ 412856 h 7004830"/>
              <a:gd name="connsiteX289" fmla="*/ 1498533 w 42198532"/>
              <a:gd name="connsiteY289" fmla="*/ 421530 h 7004830"/>
              <a:gd name="connsiteX290" fmla="*/ 1508786 w 42198532"/>
              <a:gd name="connsiteY290" fmla="*/ 412856 h 7004830"/>
              <a:gd name="connsiteX291" fmla="*/ 1493012 w 42198532"/>
              <a:gd name="connsiteY291" fmla="*/ 401028 h 7004830"/>
              <a:gd name="connsiteX292" fmla="*/ 1493012 w 42198532"/>
              <a:gd name="connsiteY292" fmla="*/ 119417 h 7004830"/>
              <a:gd name="connsiteX293" fmla="*/ 1493012 w 42198532"/>
              <a:gd name="connsiteY293" fmla="*/ 117464 h 7004830"/>
              <a:gd name="connsiteX294" fmla="*/ 1398859 w 42198532"/>
              <a:gd name="connsiteY294" fmla="*/ 117464 h 7004830"/>
              <a:gd name="connsiteX295" fmla="*/ 1480393 w 42198532"/>
              <a:gd name="connsiteY295" fmla="*/ 117464 h 7004830"/>
              <a:gd name="connsiteX296" fmla="*/ 1480393 w 42198532"/>
              <a:gd name="connsiteY296" fmla="*/ 201868 h 7004830"/>
              <a:gd name="connsiteX297" fmla="*/ 1480393 w 42198532"/>
              <a:gd name="connsiteY297" fmla="*/ 401028 h 7004830"/>
              <a:gd name="connsiteX298" fmla="*/ 1118379 w 42198532"/>
              <a:gd name="connsiteY298" fmla="*/ 681756 h 7004830"/>
              <a:gd name="connsiteX299" fmla="*/ 1118379 w 42198532"/>
              <a:gd name="connsiteY299" fmla="*/ 335577 h 7004830"/>
              <a:gd name="connsiteX300" fmla="*/ 1379242 w 42198532"/>
              <a:gd name="connsiteY300" fmla="*/ 132719 h 7004830"/>
              <a:gd name="connsiteX301" fmla="*/ 1398859 w 42198532"/>
              <a:gd name="connsiteY301" fmla="*/ 117464 h 7004830"/>
              <a:gd name="connsiteX302" fmla="*/ 840168 w 42198532"/>
              <a:gd name="connsiteY302" fmla="*/ 117464 h 7004830"/>
              <a:gd name="connsiteX303" fmla="*/ 1377550 w 42198532"/>
              <a:gd name="connsiteY303" fmla="*/ 117464 h 7004830"/>
              <a:gd name="connsiteX304" fmla="*/ 1301753 w 42198532"/>
              <a:gd name="connsiteY304" fmla="*/ 176360 h 7004830"/>
              <a:gd name="connsiteX305" fmla="*/ 1112069 w 42198532"/>
              <a:gd name="connsiteY305" fmla="*/ 323748 h 7004830"/>
              <a:gd name="connsiteX306" fmla="*/ 857417 w 42198532"/>
              <a:gd name="connsiteY306" fmla="*/ 130551 h 7004830"/>
              <a:gd name="connsiteX307" fmla="*/ 840168 w 42198532"/>
              <a:gd name="connsiteY307" fmla="*/ 117464 h 700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42198532" h="7004830">
                <a:moveTo>
                  <a:pt x="738225" y="6911396"/>
                </a:moveTo>
                <a:lnTo>
                  <a:pt x="814828" y="6969750"/>
                </a:lnTo>
                <a:lnTo>
                  <a:pt x="822329" y="6975464"/>
                </a:lnTo>
                <a:lnTo>
                  <a:pt x="655724" y="6975464"/>
                </a:lnTo>
                <a:lnTo>
                  <a:pt x="656989" y="6974481"/>
                </a:lnTo>
                <a:lnTo>
                  <a:pt x="738225" y="6911396"/>
                </a:lnTo>
                <a:close/>
                <a:moveTo>
                  <a:pt x="733493" y="6551812"/>
                </a:moveTo>
                <a:lnTo>
                  <a:pt x="733493" y="6897991"/>
                </a:lnTo>
                <a:lnTo>
                  <a:pt x="639637" y="6970539"/>
                </a:lnTo>
                <a:cubicBezTo>
                  <a:pt x="645158" y="6972116"/>
                  <a:pt x="650679" y="6972904"/>
                  <a:pt x="656989" y="6974481"/>
                </a:cubicBezTo>
                <a:cubicBezTo>
                  <a:pt x="650679" y="6973693"/>
                  <a:pt x="644369" y="6972116"/>
                  <a:pt x="638848" y="6971327"/>
                </a:cubicBezTo>
                <a:lnTo>
                  <a:pt x="633515" y="6975464"/>
                </a:lnTo>
                <a:lnTo>
                  <a:pt x="371479" y="6975464"/>
                </a:lnTo>
                <a:lnTo>
                  <a:pt x="371479" y="6917056"/>
                </a:lnTo>
                <a:lnTo>
                  <a:pt x="371479" y="6832540"/>
                </a:lnTo>
                <a:lnTo>
                  <a:pt x="733493" y="6551812"/>
                </a:lnTo>
                <a:close/>
                <a:moveTo>
                  <a:pt x="1106548" y="5904403"/>
                </a:moveTo>
                <a:lnTo>
                  <a:pt x="1106548" y="6251370"/>
                </a:lnTo>
                <a:lnTo>
                  <a:pt x="1012693" y="6323918"/>
                </a:lnTo>
                <a:lnTo>
                  <a:pt x="744534" y="6531309"/>
                </a:lnTo>
                <a:lnTo>
                  <a:pt x="744534" y="6185131"/>
                </a:lnTo>
                <a:lnTo>
                  <a:pt x="873093" y="6085772"/>
                </a:lnTo>
                <a:lnTo>
                  <a:pt x="1106548" y="5904403"/>
                </a:lnTo>
                <a:close/>
                <a:moveTo>
                  <a:pt x="1739875" y="5788484"/>
                </a:moveTo>
                <a:lnTo>
                  <a:pt x="1726467" y="5794792"/>
                </a:lnTo>
                <a:lnTo>
                  <a:pt x="1739875" y="5788484"/>
                </a:lnTo>
                <a:close/>
                <a:moveTo>
                  <a:pt x="1488280" y="5613423"/>
                </a:moveTo>
                <a:lnTo>
                  <a:pt x="1726467" y="5794792"/>
                </a:lnTo>
                <a:lnTo>
                  <a:pt x="1853448" y="5890997"/>
                </a:lnTo>
                <a:lnTo>
                  <a:pt x="1489068" y="6174091"/>
                </a:lnTo>
                <a:lnTo>
                  <a:pt x="1123900" y="5896517"/>
                </a:lnTo>
                <a:lnTo>
                  <a:pt x="1488280" y="5613423"/>
                </a:lnTo>
                <a:close/>
                <a:moveTo>
                  <a:pt x="359648" y="4965225"/>
                </a:moveTo>
                <a:lnTo>
                  <a:pt x="724817" y="5242799"/>
                </a:lnTo>
                <a:lnTo>
                  <a:pt x="487418" y="5426534"/>
                </a:lnTo>
                <a:lnTo>
                  <a:pt x="493727" y="5437574"/>
                </a:lnTo>
                <a:lnTo>
                  <a:pt x="733493" y="5252262"/>
                </a:lnTo>
                <a:lnTo>
                  <a:pt x="733493" y="5598440"/>
                </a:lnTo>
                <a:lnTo>
                  <a:pt x="633328" y="5675720"/>
                </a:lnTo>
                <a:lnTo>
                  <a:pt x="641215" y="5688337"/>
                </a:lnTo>
                <a:lnTo>
                  <a:pt x="737436" y="5613423"/>
                </a:lnTo>
                <a:lnTo>
                  <a:pt x="1102605" y="5890997"/>
                </a:lnTo>
                <a:lnTo>
                  <a:pt x="866783" y="6073943"/>
                </a:lnTo>
                <a:lnTo>
                  <a:pt x="873093" y="6085772"/>
                </a:lnTo>
                <a:lnTo>
                  <a:pt x="865994" y="6074732"/>
                </a:lnTo>
                <a:lnTo>
                  <a:pt x="738225" y="6174091"/>
                </a:lnTo>
                <a:lnTo>
                  <a:pt x="373056" y="5896517"/>
                </a:lnTo>
                <a:lnTo>
                  <a:pt x="640426" y="5689125"/>
                </a:lnTo>
                <a:lnTo>
                  <a:pt x="633328" y="5676508"/>
                </a:lnTo>
                <a:lnTo>
                  <a:pt x="371479" y="5879169"/>
                </a:lnTo>
                <a:lnTo>
                  <a:pt x="371479" y="5532990"/>
                </a:lnTo>
                <a:lnTo>
                  <a:pt x="493727" y="5438362"/>
                </a:lnTo>
                <a:lnTo>
                  <a:pt x="486629" y="5426534"/>
                </a:lnTo>
                <a:lnTo>
                  <a:pt x="365169" y="5521161"/>
                </a:lnTo>
                <a:lnTo>
                  <a:pt x="0" y="5243588"/>
                </a:lnTo>
                <a:lnTo>
                  <a:pt x="359648" y="4965225"/>
                </a:lnTo>
                <a:close/>
                <a:moveTo>
                  <a:pt x="1106548" y="4604852"/>
                </a:moveTo>
                <a:lnTo>
                  <a:pt x="1106548" y="4951031"/>
                </a:lnTo>
                <a:lnTo>
                  <a:pt x="1018214" y="5019636"/>
                </a:lnTo>
                <a:lnTo>
                  <a:pt x="1025312" y="5030676"/>
                </a:lnTo>
                <a:lnTo>
                  <a:pt x="1017425" y="5020424"/>
                </a:lnTo>
                <a:lnTo>
                  <a:pt x="744534" y="5231759"/>
                </a:lnTo>
                <a:lnTo>
                  <a:pt x="744534" y="4885580"/>
                </a:lnTo>
                <a:lnTo>
                  <a:pt x="856530" y="4798050"/>
                </a:lnTo>
                <a:lnTo>
                  <a:pt x="849432" y="4787799"/>
                </a:lnTo>
                <a:lnTo>
                  <a:pt x="857319" y="4798050"/>
                </a:lnTo>
                <a:lnTo>
                  <a:pt x="1106548" y="4604852"/>
                </a:lnTo>
                <a:close/>
                <a:moveTo>
                  <a:pt x="737436" y="4313873"/>
                </a:moveTo>
                <a:lnTo>
                  <a:pt x="1102605" y="4591447"/>
                </a:lnTo>
                <a:lnTo>
                  <a:pt x="849432" y="4787799"/>
                </a:lnTo>
                <a:lnTo>
                  <a:pt x="738225" y="4873752"/>
                </a:lnTo>
                <a:lnTo>
                  <a:pt x="373056" y="4596178"/>
                </a:lnTo>
                <a:lnTo>
                  <a:pt x="737436" y="4313873"/>
                </a:lnTo>
                <a:close/>
                <a:moveTo>
                  <a:pt x="1115224" y="3661732"/>
                </a:moveTo>
                <a:lnTo>
                  <a:pt x="1125477" y="3669618"/>
                </a:lnTo>
                <a:lnTo>
                  <a:pt x="1480393" y="3939306"/>
                </a:lnTo>
                <a:lnTo>
                  <a:pt x="1116013" y="4222399"/>
                </a:lnTo>
                <a:lnTo>
                  <a:pt x="750844" y="3944037"/>
                </a:lnTo>
                <a:lnTo>
                  <a:pt x="1115224" y="3661732"/>
                </a:lnTo>
                <a:close/>
                <a:moveTo>
                  <a:pt x="1480393" y="2656315"/>
                </a:moveTo>
                <a:lnTo>
                  <a:pt x="1480393" y="3002494"/>
                </a:lnTo>
                <a:lnTo>
                  <a:pt x="1386537" y="3075042"/>
                </a:lnTo>
                <a:lnTo>
                  <a:pt x="1392847" y="3086870"/>
                </a:lnTo>
                <a:lnTo>
                  <a:pt x="1385748" y="3075830"/>
                </a:lnTo>
                <a:lnTo>
                  <a:pt x="1118379" y="3283222"/>
                </a:lnTo>
                <a:lnTo>
                  <a:pt x="1118379" y="2937043"/>
                </a:lnTo>
                <a:lnTo>
                  <a:pt x="1246148" y="2837685"/>
                </a:lnTo>
                <a:lnTo>
                  <a:pt x="1239839" y="2825856"/>
                </a:lnTo>
                <a:lnTo>
                  <a:pt x="1246937" y="2836896"/>
                </a:lnTo>
                <a:lnTo>
                  <a:pt x="1480393" y="2656315"/>
                </a:lnTo>
                <a:close/>
                <a:moveTo>
                  <a:pt x="732704" y="1716349"/>
                </a:moveTo>
                <a:lnTo>
                  <a:pt x="1097873" y="1993923"/>
                </a:lnTo>
                <a:lnTo>
                  <a:pt x="860473" y="2177658"/>
                </a:lnTo>
                <a:lnTo>
                  <a:pt x="867572" y="2189486"/>
                </a:lnTo>
                <a:lnTo>
                  <a:pt x="1106548" y="2003386"/>
                </a:lnTo>
                <a:lnTo>
                  <a:pt x="1106548" y="2350353"/>
                </a:lnTo>
                <a:lnTo>
                  <a:pt x="1007172" y="2427632"/>
                </a:lnTo>
                <a:lnTo>
                  <a:pt x="1014270" y="2440249"/>
                </a:lnTo>
                <a:lnTo>
                  <a:pt x="1110492" y="2365336"/>
                </a:lnTo>
                <a:lnTo>
                  <a:pt x="1475660" y="2642910"/>
                </a:lnTo>
                <a:lnTo>
                  <a:pt x="1239839" y="2825856"/>
                </a:lnTo>
                <a:lnTo>
                  <a:pt x="1112069" y="2925215"/>
                </a:lnTo>
                <a:lnTo>
                  <a:pt x="746900" y="2647641"/>
                </a:lnTo>
                <a:lnTo>
                  <a:pt x="1013481" y="2440249"/>
                </a:lnTo>
                <a:lnTo>
                  <a:pt x="1006383" y="2427632"/>
                </a:lnTo>
                <a:lnTo>
                  <a:pt x="744534" y="2631081"/>
                </a:lnTo>
                <a:lnTo>
                  <a:pt x="744534" y="2284114"/>
                </a:lnTo>
                <a:lnTo>
                  <a:pt x="866783" y="2189486"/>
                </a:lnTo>
                <a:lnTo>
                  <a:pt x="860473" y="2178447"/>
                </a:lnTo>
                <a:lnTo>
                  <a:pt x="738225" y="2273074"/>
                </a:lnTo>
                <a:lnTo>
                  <a:pt x="373056" y="1995500"/>
                </a:lnTo>
                <a:lnTo>
                  <a:pt x="732704" y="1716349"/>
                </a:lnTo>
                <a:close/>
                <a:moveTo>
                  <a:pt x="1480393" y="1355976"/>
                </a:moveTo>
                <a:lnTo>
                  <a:pt x="1480393" y="1702944"/>
                </a:lnTo>
                <a:lnTo>
                  <a:pt x="1391269" y="1771549"/>
                </a:lnTo>
                <a:lnTo>
                  <a:pt x="1399156" y="1781800"/>
                </a:lnTo>
                <a:lnTo>
                  <a:pt x="1483547" y="1716349"/>
                </a:lnTo>
                <a:lnTo>
                  <a:pt x="1848716" y="1993923"/>
                </a:lnTo>
                <a:lnTo>
                  <a:pt x="1658639" y="2141384"/>
                </a:lnTo>
                <a:lnTo>
                  <a:pt x="1489068" y="2273074"/>
                </a:lnTo>
                <a:lnTo>
                  <a:pt x="1123900" y="1995500"/>
                </a:lnTo>
                <a:lnTo>
                  <a:pt x="1398368" y="1782588"/>
                </a:lnTo>
                <a:lnTo>
                  <a:pt x="1390481" y="1771549"/>
                </a:lnTo>
                <a:lnTo>
                  <a:pt x="1118379" y="1982883"/>
                </a:lnTo>
                <a:lnTo>
                  <a:pt x="1118379" y="1636704"/>
                </a:lnTo>
                <a:lnTo>
                  <a:pt x="1230374" y="1549963"/>
                </a:lnTo>
                <a:lnTo>
                  <a:pt x="1480393" y="1355976"/>
                </a:lnTo>
                <a:close/>
                <a:moveTo>
                  <a:pt x="1110492" y="1064997"/>
                </a:moveTo>
                <a:lnTo>
                  <a:pt x="1475660" y="1342571"/>
                </a:lnTo>
                <a:lnTo>
                  <a:pt x="1223276" y="1538923"/>
                </a:lnTo>
                <a:lnTo>
                  <a:pt x="1230374" y="1549963"/>
                </a:lnTo>
                <a:lnTo>
                  <a:pt x="1222487" y="1539711"/>
                </a:lnTo>
                <a:lnTo>
                  <a:pt x="1112069" y="1625665"/>
                </a:lnTo>
                <a:lnTo>
                  <a:pt x="746900" y="1348091"/>
                </a:lnTo>
                <a:lnTo>
                  <a:pt x="1110492" y="1064997"/>
                </a:lnTo>
                <a:close/>
                <a:moveTo>
                  <a:pt x="1488280" y="413645"/>
                </a:moveTo>
                <a:lnTo>
                  <a:pt x="1498533" y="421530"/>
                </a:lnTo>
                <a:lnTo>
                  <a:pt x="1853448" y="691218"/>
                </a:lnTo>
                <a:lnTo>
                  <a:pt x="1489068" y="973524"/>
                </a:lnTo>
                <a:lnTo>
                  <a:pt x="1123900" y="695950"/>
                </a:lnTo>
                <a:lnTo>
                  <a:pt x="1488280" y="413645"/>
                </a:lnTo>
                <a:close/>
                <a:moveTo>
                  <a:pt x="1493012" y="117464"/>
                </a:moveTo>
                <a:lnTo>
                  <a:pt x="42118086" y="0"/>
                </a:lnTo>
                <a:lnTo>
                  <a:pt x="42198532" y="7004830"/>
                </a:lnTo>
                <a:lnTo>
                  <a:pt x="843615" y="6975464"/>
                </a:lnTo>
                <a:lnTo>
                  <a:pt x="810785" y="6950504"/>
                </a:lnTo>
                <a:lnTo>
                  <a:pt x="746900" y="6901934"/>
                </a:lnTo>
                <a:lnTo>
                  <a:pt x="746900" y="6547081"/>
                </a:lnTo>
                <a:lnTo>
                  <a:pt x="1019002" y="6335746"/>
                </a:lnTo>
                <a:lnTo>
                  <a:pt x="1012693" y="6323918"/>
                </a:lnTo>
                <a:lnTo>
                  <a:pt x="1019791" y="6334957"/>
                </a:lnTo>
                <a:lnTo>
                  <a:pt x="1110492" y="6264775"/>
                </a:lnTo>
                <a:lnTo>
                  <a:pt x="1489068" y="6553389"/>
                </a:lnTo>
                <a:lnTo>
                  <a:pt x="1870800" y="6257678"/>
                </a:lnTo>
                <a:lnTo>
                  <a:pt x="1870800" y="6139394"/>
                </a:lnTo>
                <a:lnTo>
                  <a:pt x="1857392" y="6144914"/>
                </a:lnTo>
                <a:lnTo>
                  <a:pt x="1857392" y="6251370"/>
                </a:lnTo>
                <a:lnTo>
                  <a:pt x="1495378" y="6531309"/>
                </a:lnTo>
                <a:lnTo>
                  <a:pt x="1495378" y="6185131"/>
                </a:lnTo>
                <a:lnTo>
                  <a:pt x="1857392" y="5904403"/>
                </a:lnTo>
                <a:lnTo>
                  <a:pt x="1857392" y="6144125"/>
                </a:lnTo>
                <a:lnTo>
                  <a:pt x="1870800" y="6138605"/>
                </a:lnTo>
                <a:lnTo>
                  <a:pt x="1870800" y="5887843"/>
                </a:lnTo>
                <a:lnTo>
                  <a:pt x="1739875" y="5788484"/>
                </a:lnTo>
                <a:lnTo>
                  <a:pt x="1497744" y="5604749"/>
                </a:lnTo>
                <a:lnTo>
                  <a:pt x="1497744" y="5424957"/>
                </a:lnTo>
                <a:lnTo>
                  <a:pt x="1484336" y="5427322"/>
                </a:lnTo>
                <a:lnTo>
                  <a:pt x="1484336" y="5598440"/>
                </a:lnTo>
                <a:lnTo>
                  <a:pt x="1122322" y="5879169"/>
                </a:lnTo>
                <a:lnTo>
                  <a:pt x="1122322" y="5532990"/>
                </a:lnTo>
                <a:lnTo>
                  <a:pt x="1292682" y="5400511"/>
                </a:lnTo>
                <a:lnTo>
                  <a:pt x="1285583" y="5390260"/>
                </a:lnTo>
                <a:lnTo>
                  <a:pt x="1116013" y="5521161"/>
                </a:lnTo>
                <a:lnTo>
                  <a:pt x="750844" y="5243588"/>
                </a:lnTo>
                <a:lnTo>
                  <a:pt x="1025312" y="5030676"/>
                </a:lnTo>
                <a:lnTo>
                  <a:pt x="1110492" y="4965225"/>
                </a:lnTo>
                <a:lnTo>
                  <a:pt x="1475660" y="5242799"/>
                </a:lnTo>
                <a:lnTo>
                  <a:pt x="1285583" y="5389472"/>
                </a:lnTo>
                <a:lnTo>
                  <a:pt x="1293470" y="5400511"/>
                </a:lnTo>
                <a:lnTo>
                  <a:pt x="1484336" y="5252262"/>
                </a:lnTo>
                <a:lnTo>
                  <a:pt x="1484336" y="5426534"/>
                </a:lnTo>
                <a:lnTo>
                  <a:pt x="1497744" y="5424168"/>
                </a:lnTo>
                <a:lnTo>
                  <a:pt x="1497744" y="5246742"/>
                </a:lnTo>
                <a:lnTo>
                  <a:pt x="1513518" y="5234125"/>
                </a:lnTo>
                <a:lnTo>
                  <a:pt x="1513518" y="5217565"/>
                </a:lnTo>
                <a:lnTo>
                  <a:pt x="1495378" y="5231759"/>
                </a:lnTo>
                <a:lnTo>
                  <a:pt x="1495378" y="4885580"/>
                </a:lnTo>
                <a:lnTo>
                  <a:pt x="1513518" y="4871386"/>
                </a:lnTo>
                <a:lnTo>
                  <a:pt x="1513518" y="4854826"/>
                </a:lnTo>
                <a:lnTo>
                  <a:pt x="1489068" y="4873752"/>
                </a:lnTo>
                <a:lnTo>
                  <a:pt x="1123900" y="4596178"/>
                </a:lnTo>
                <a:lnTo>
                  <a:pt x="1488280" y="4313873"/>
                </a:lnTo>
                <a:lnTo>
                  <a:pt x="1853448" y="4591447"/>
                </a:lnTo>
                <a:lnTo>
                  <a:pt x="1514307" y="4854826"/>
                </a:lnTo>
                <a:lnTo>
                  <a:pt x="1514307" y="4870598"/>
                </a:lnTo>
                <a:lnTo>
                  <a:pt x="1857392" y="4604852"/>
                </a:lnTo>
                <a:lnTo>
                  <a:pt x="1857392" y="4951031"/>
                </a:lnTo>
                <a:lnTo>
                  <a:pt x="1514307" y="5217565"/>
                </a:lnTo>
                <a:lnTo>
                  <a:pt x="1514307" y="5234125"/>
                </a:lnTo>
                <a:lnTo>
                  <a:pt x="1870800" y="4957339"/>
                </a:lnTo>
                <a:lnTo>
                  <a:pt x="1870800" y="4588292"/>
                </a:lnTo>
                <a:lnTo>
                  <a:pt x="1497744" y="4304410"/>
                </a:lnTo>
                <a:lnTo>
                  <a:pt x="1497744" y="3956654"/>
                </a:lnTo>
                <a:lnTo>
                  <a:pt x="1484336" y="3966905"/>
                </a:lnTo>
                <a:lnTo>
                  <a:pt x="1484336" y="4299679"/>
                </a:lnTo>
                <a:lnTo>
                  <a:pt x="1122322" y="4579618"/>
                </a:lnTo>
                <a:lnTo>
                  <a:pt x="1122322" y="4233439"/>
                </a:lnTo>
                <a:lnTo>
                  <a:pt x="1484336" y="3952712"/>
                </a:lnTo>
                <a:lnTo>
                  <a:pt x="1484336" y="3966117"/>
                </a:lnTo>
                <a:lnTo>
                  <a:pt x="1497744" y="3955866"/>
                </a:lnTo>
                <a:lnTo>
                  <a:pt x="1497744" y="3936152"/>
                </a:lnTo>
                <a:lnTo>
                  <a:pt x="1136519" y="3661732"/>
                </a:lnTo>
                <a:lnTo>
                  <a:pt x="1125477" y="3669618"/>
                </a:lnTo>
                <a:lnTo>
                  <a:pt x="1135730" y="3660943"/>
                </a:lnTo>
                <a:lnTo>
                  <a:pt x="1119956" y="3649115"/>
                </a:lnTo>
                <a:lnTo>
                  <a:pt x="1119956" y="3637286"/>
                </a:lnTo>
                <a:lnTo>
                  <a:pt x="1106548" y="3637286"/>
                </a:lnTo>
                <a:lnTo>
                  <a:pt x="1106548" y="3649903"/>
                </a:lnTo>
                <a:lnTo>
                  <a:pt x="744534" y="3929843"/>
                </a:lnTo>
                <a:lnTo>
                  <a:pt x="744534" y="3612841"/>
                </a:lnTo>
                <a:lnTo>
                  <a:pt x="744534" y="3584453"/>
                </a:lnTo>
                <a:lnTo>
                  <a:pt x="1106548" y="3303725"/>
                </a:lnTo>
                <a:lnTo>
                  <a:pt x="1106548" y="3617573"/>
                </a:lnTo>
                <a:lnTo>
                  <a:pt x="1106548" y="3636498"/>
                </a:lnTo>
                <a:lnTo>
                  <a:pt x="1119956" y="3636498"/>
                </a:lnTo>
                <a:lnTo>
                  <a:pt x="1119956" y="3298205"/>
                </a:lnTo>
                <a:lnTo>
                  <a:pt x="1392847" y="3086870"/>
                </a:lnTo>
                <a:lnTo>
                  <a:pt x="1483547" y="3016688"/>
                </a:lnTo>
                <a:lnTo>
                  <a:pt x="1862913" y="3304513"/>
                </a:lnTo>
                <a:lnTo>
                  <a:pt x="2243855" y="3008803"/>
                </a:lnTo>
                <a:lnTo>
                  <a:pt x="2243855" y="2891307"/>
                </a:lnTo>
                <a:lnTo>
                  <a:pt x="2231236" y="2896827"/>
                </a:lnTo>
                <a:lnTo>
                  <a:pt x="2231236" y="3002494"/>
                </a:lnTo>
                <a:lnTo>
                  <a:pt x="1869222" y="3283222"/>
                </a:lnTo>
                <a:lnTo>
                  <a:pt x="1869222" y="2937043"/>
                </a:lnTo>
                <a:lnTo>
                  <a:pt x="2231236" y="2656315"/>
                </a:lnTo>
                <a:lnTo>
                  <a:pt x="2231236" y="2896038"/>
                </a:lnTo>
                <a:lnTo>
                  <a:pt x="2243855" y="2890518"/>
                </a:lnTo>
                <a:lnTo>
                  <a:pt x="2243855" y="2639755"/>
                </a:lnTo>
                <a:lnTo>
                  <a:pt x="2113720" y="2540397"/>
                </a:lnTo>
                <a:lnTo>
                  <a:pt x="2100312" y="2546705"/>
                </a:lnTo>
                <a:lnTo>
                  <a:pt x="2226503" y="2642910"/>
                </a:lnTo>
                <a:lnTo>
                  <a:pt x="1862124" y="2925215"/>
                </a:lnTo>
                <a:lnTo>
                  <a:pt x="1496955" y="2647641"/>
                </a:lnTo>
                <a:lnTo>
                  <a:pt x="1861335" y="2365336"/>
                </a:lnTo>
                <a:lnTo>
                  <a:pt x="2099523" y="2545916"/>
                </a:lnTo>
                <a:lnTo>
                  <a:pt x="2112931" y="2539608"/>
                </a:lnTo>
                <a:lnTo>
                  <a:pt x="1870800" y="2355873"/>
                </a:lnTo>
                <a:lnTo>
                  <a:pt x="1870800" y="2176869"/>
                </a:lnTo>
                <a:lnTo>
                  <a:pt x="1857392" y="2178447"/>
                </a:lnTo>
                <a:lnTo>
                  <a:pt x="1857392" y="2350353"/>
                </a:lnTo>
                <a:lnTo>
                  <a:pt x="1496167" y="2631081"/>
                </a:lnTo>
                <a:lnTo>
                  <a:pt x="1496167" y="2284114"/>
                </a:lnTo>
                <a:lnTo>
                  <a:pt x="1666526" y="2152424"/>
                </a:lnTo>
                <a:lnTo>
                  <a:pt x="1658639" y="2141384"/>
                </a:lnTo>
                <a:lnTo>
                  <a:pt x="1666526" y="2151636"/>
                </a:lnTo>
                <a:lnTo>
                  <a:pt x="1857392" y="2003386"/>
                </a:lnTo>
                <a:lnTo>
                  <a:pt x="1857392" y="2177658"/>
                </a:lnTo>
                <a:lnTo>
                  <a:pt x="1870800" y="2176081"/>
                </a:lnTo>
                <a:lnTo>
                  <a:pt x="1870800" y="1998654"/>
                </a:lnTo>
                <a:lnTo>
                  <a:pt x="1886574" y="1986037"/>
                </a:lnTo>
                <a:lnTo>
                  <a:pt x="1886574" y="1969478"/>
                </a:lnTo>
                <a:lnTo>
                  <a:pt x="1869222" y="1982883"/>
                </a:lnTo>
                <a:lnTo>
                  <a:pt x="1869222" y="1636704"/>
                </a:lnTo>
                <a:lnTo>
                  <a:pt x="1886574" y="1623299"/>
                </a:lnTo>
                <a:lnTo>
                  <a:pt x="1886574" y="1606739"/>
                </a:lnTo>
                <a:lnTo>
                  <a:pt x="1862124" y="1625665"/>
                </a:lnTo>
                <a:lnTo>
                  <a:pt x="1496955" y="1348091"/>
                </a:lnTo>
                <a:lnTo>
                  <a:pt x="1861335" y="1064997"/>
                </a:lnTo>
                <a:lnTo>
                  <a:pt x="2226503" y="1342571"/>
                </a:lnTo>
                <a:lnTo>
                  <a:pt x="1887362" y="1605951"/>
                </a:lnTo>
                <a:lnTo>
                  <a:pt x="1887362" y="1622510"/>
                </a:lnTo>
                <a:lnTo>
                  <a:pt x="2231236" y="1355976"/>
                </a:lnTo>
                <a:lnTo>
                  <a:pt x="2231236" y="1702944"/>
                </a:lnTo>
                <a:lnTo>
                  <a:pt x="1887362" y="1968689"/>
                </a:lnTo>
                <a:lnTo>
                  <a:pt x="1887362" y="1985249"/>
                </a:lnTo>
                <a:lnTo>
                  <a:pt x="2243855" y="1709252"/>
                </a:lnTo>
                <a:lnTo>
                  <a:pt x="2243855" y="1339416"/>
                </a:lnTo>
                <a:lnTo>
                  <a:pt x="1870800" y="1056323"/>
                </a:lnTo>
                <a:lnTo>
                  <a:pt x="1870800" y="707778"/>
                </a:lnTo>
                <a:lnTo>
                  <a:pt x="1857392" y="718030"/>
                </a:lnTo>
                <a:lnTo>
                  <a:pt x="1857392" y="1050803"/>
                </a:lnTo>
                <a:lnTo>
                  <a:pt x="1496167" y="1331531"/>
                </a:lnTo>
                <a:lnTo>
                  <a:pt x="1496167" y="985352"/>
                </a:lnTo>
                <a:lnTo>
                  <a:pt x="1857392" y="704624"/>
                </a:lnTo>
                <a:lnTo>
                  <a:pt x="1857392" y="717241"/>
                </a:lnTo>
                <a:lnTo>
                  <a:pt x="1870800" y="706990"/>
                </a:lnTo>
                <a:lnTo>
                  <a:pt x="1870800" y="688064"/>
                </a:lnTo>
                <a:lnTo>
                  <a:pt x="1509574" y="412856"/>
                </a:lnTo>
                <a:lnTo>
                  <a:pt x="1498533" y="421530"/>
                </a:lnTo>
                <a:lnTo>
                  <a:pt x="1508786" y="412856"/>
                </a:lnTo>
                <a:lnTo>
                  <a:pt x="1493012" y="401028"/>
                </a:lnTo>
                <a:lnTo>
                  <a:pt x="1493012" y="119417"/>
                </a:lnTo>
                <a:lnTo>
                  <a:pt x="1493012" y="117464"/>
                </a:lnTo>
                <a:close/>
                <a:moveTo>
                  <a:pt x="1398859" y="117464"/>
                </a:moveTo>
                <a:lnTo>
                  <a:pt x="1480393" y="117464"/>
                </a:lnTo>
                <a:lnTo>
                  <a:pt x="1480393" y="201868"/>
                </a:lnTo>
                <a:lnTo>
                  <a:pt x="1480393" y="401028"/>
                </a:lnTo>
                <a:lnTo>
                  <a:pt x="1118379" y="681756"/>
                </a:lnTo>
                <a:lnTo>
                  <a:pt x="1118379" y="335577"/>
                </a:lnTo>
                <a:lnTo>
                  <a:pt x="1379242" y="132719"/>
                </a:lnTo>
                <a:lnTo>
                  <a:pt x="1398859" y="117464"/>
                </a:lnTo>
                <a:close/>
                <a:moveTo>
                  <a:pt x="840168" y="117464"/>
                </a:moveTo>
                <a:lnTo>
                  <a:pt x="1377550" y="117464"/>
                </a:lnTo>
                <a:lnTo>
                  <a:pt x="1301753" y="176360"/>
                </a:lnTo>
                <a:lnTo>
                  <a:pt x="1112069" y="323748"/>
                </a:lnTo>
                <a:lnTo>
                  <a:pt x="857417" y="130551"/>
                </a:lnTo>
                <a:lnTo>
                  <a:pt x="840168" y="117464"/>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2" name="Titre 1">
            <a:extLst>
              <a:ext uri="{FF2B5EF4-FFF2-40B4-BE49-F238E27FC236}">
                <a16:creationId xmlns:a16="http://schemas.microsoft.com/office/drawing/2014/main" id="{D5AF0AE2-7DAE-3EB0-5E60-D2EFCEC2EA43}"/>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3678237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en-US"/>
              <a:t>30/05/2024</a:t>
            </a:r>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R. Düll, TSVV-3, 30 May 2024, Leuven</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32F98917-083E-F98C-816F-48F1437B41B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56184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en-US"/>
              <a:t>30/05/2024</a:t>
            </a:r>
            <a:endParaRPr lang="fr-F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en-US"/>
              <a:t>R. Düll, TSVV-3, 30 May 2024, Leuven</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seul</a:t>
            </a:r>
          </a:p>
        </p:txBody>
      </p:sp>
      <p:pic>
        <p:nvPicPr>
          <p:cNvPr id="8"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8C593314-5853-721D-C381-C5C6DA55FA4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669172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9C14385-C06C-03C8-FC0B-6EDE0E294E52}"/>
              </a:ext>
            </a:extLst>
          </p:cNvPr>
          <p:cNvSpPr>
            <a:spLocks noGrp="1"/>
          </p:cNvSpPr>
          <p:nvPr>
            <p:ph type="dt" sz="half" idx="10"/>
          </p:nvPr>
        </p:nvSpPr>
        <p:spPr/>
        <p:txBody>
          <a:bodyPr/>
          <a:lstStyle/>
          <a:p>
            <a:r>
              <a:rPr lang="en-US"/>
              <a:t>30/05/2024</a:t>
            </a:r>
            <a:endParaRPr lang="fr-FR"/>
          </a:p>
        </p:txBody>
      </p:sp>
      <p:sp>
        <p:nvSpPr>
          <p:cNvPr id="3" name="Espace réservé du pied de page 2">
            <a:extLst>
              <a:ext uri="{FF2B5EF4-FFF2-40B4-BE49-F238E27FC236}">
                <a16:creationId xmlns:a16="http://schemas.microsoft.com/office/drawing/2014/main" id="{C5925030-DB19-61B7-32BA-FFFFADD4FAB2}"/>
              </a:ext>
            </a:extLst>
          </p:cNvPr>
          <p:cNvSpPr>
            <a:spLocks noGrp="1"/>
          </p:cNvSpPr>
          <p:nvPr>
            <p:ph type="ftr" sz="quarter" idx="11"/>
          </p:nvPr>
        </p:nvSpPr>
        <p:spPr/>
        <p:txBody>
          <a:bodyPr/>
          <a:lstStyle/>
          <a:p>
            <a:r>
              <a:rPr lang="en-US"/>
              <a:t>R. Düll, TSVV-3, 30 May 2024, Leuven</a:t>
            </a:r>
            <a:endParaRPr lang="fr-FR"/>
          </a:p>
        </p:txBody>
      </p:sp>
      <p:sp>
        <p:nvSpPr>
          <p:cNvPr id="4" name="Espace réservé du numéro de diapositive 3">
            <a:extLst>
              <a:ext uri="{FF2B5EF4-FFF2-40B4-BE49-F238E27FC236}">
                <a16:creationId xmlns:a16="http://schemas.microsoft.com/office/drawing/2014/main" id="{6A84369A-A294-0F2F-E84F-D0990A22CF47}"/>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5" name="ZoneTexte 4">
            <a:extLst>
              <a:ext uri="{FF2B5EF4-FFF2-40B4-BE49-F238E27FC236}">
                <a16:creationId xmlns:a16="http://schemas.microsoft.com/office/drawing/2014/main" id="{F661E88D-94E7-20B9-0926-4E18EFBC1BA0}"/>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Vide</a:t>
            </a:r>
          </a:p>
        </p:txBody>
      </p:sp>
      <p:pic>
        <p:nvPicPr>
          <p:cNvPr id="7"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1183560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venant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51A86F0-4870-165D-E01B-6415309E1300}"/>
              </a:ext>
            </a:extLst>
          </p:cNvPr>
          <p:cNvSpPr/>
          <p:nvPr userDrawn="1"/>
        </p:nvSpPr>
        <p:spPr>
          <a:xfrm>
            <a:off x="11460163" y="0"/>
            <a:ext cx="7318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Intervenants</a:t>
            </a:r>
          </a:p>
        </p:txBody>
      </p:sp>
      <p:sp>
        <p:nvSpPr>
          <p:cNvPr id="7" name="Espace réservé de la date 6">
            <a:extLst>
              <a:ext uri="{FF2B5EF4-FFF2-40B4-BE49-F238E27FC236}">
                <a16:creationId xmlns:a16="http://schemas.microsoft.com/office/drawing/2014/main" id="{AEB06F5F-32C6-8107-64D0-A34C291438F3}"/>
              </a:ext>
            </a:extLst>
          </p:cNvPr>
          <p:cNvSpPr>
            <a:spLocks noGrp="1"/>
          </p:cNvSpPr>
          <p:nvPr>
            <p:ph type="dt" sz="half" idx="10"/>
          </p:nvPr>
        </p:nvSpPr>
        <p:spPr>
          <a:xfrm>
            <a:off x="9875538" y="6343650"/>
            <a:ext cx="1016000" cy="365125"/>
          </a:xfrm>
        </p:spPr>
        <p:txBody>
          <a:bodyPr/>
          <a:lstStyle/>
          <a:p>
            <a:r>
              <a:rPr lang="en-US"/>
              <a:t>30/05/2024</a:t>
            </a:r>
            <a:endParaRPr lang="fr-FR" dirty="0"/>
          </a:p>
        </p:txBody>
      </p:sp>
      <p:sp>
        <p:nvSpPr>
          <p:cNvPr id="8" name="Espace réservé du pied de page 7">
            <a:extLst>
              <a:ext uri="{FF2B5EF4-FFF2-40B4-BE49-F238E27FC236}">
                <a16:creationId xmlns:a16="http://schemas.microsoft.com/office/drawing/2014/main" id="{B725FD7F-C465-8D65-075F-32AAF06B3F81}"/>
              </a:ext>
            </a:extLst>
          </p:cNvPr>
          <p:cNvSpPr>
            <a:spLocks noGrp="1"/>
          </p:cNvSpPr>
          <p:nvPr>
            <p:ph type="ftr" sz="quarter" idx="11"/>
          </p:nvPr>
        </p:nvSpPr>
        <p:spPr/>
        <p:txBody>
          <a:bodyPr/>
          <a:lstStyle/>
          <a:p>
            <a:r>
              <a:rPr lang="en-US"/>
              <a:t>R. Düll, TSVV-3, 30 May 2024, Leuven</a:t>
            </a:r>
            <a:endParaRPr lang="fr-FR" dirty="0"/>
          </a:p>
        </p:txBody>
      </p:sp>
      <p:sp>
        <p:nvSpPr>
          <p:cNvPr id="9" name="Espace réservé du numéro de diapositive 8">
            <a:extLst>
              <a:ext uri="{FF2B5EF4-FFF2-40B4-BE49-F238E27FC236}">
                <a16:creationId xmlns:a16="http://schemas.microsoft.com/office/drawing/2014/main" id="{8D38D448-932F-258E-2E58-CA802334900A}"/>
              </a:ext>
            </a:extLst>
          </p:cNvPr>
          <p:cNvSpPr>
            <a:spLocks noGrp="1"/>
          </p:cNvSpPr>
          <p:nvPr>
            <p:ph type="sldNum" sz="quarter" idx="12"/>
          </p:nvPr>
        </p:nvSpPr>
        <p:spPr/>
        <p:txBody>
          <a:bodyPr/>
          <a:lstStyle/>
          <a:p>
            <a:fld id="{0CBC77A0-1F4E-42FF-9FFC-F45C3A64AF90}" type="slidenum">
              <a:rPr lang="fr-FR" smtClean="0"/>
              <a:pPr/>
              <a:t>‹#›</a:t>
            </a:fld>
            <a:endParaRPr lang="fr-FR" dirty="0"/>
          </a:p>
        </p:txBody>
      </p:sp>
      <p:sp>
        <p:nvSpPr>
          <p:cNvPr id="25" name="Espace réservé du texte 8">
            <a:extLst>
              <a:ext uri="{FF2B5EF4-FFF2-40B4-BE49-F238E27FC236}">
                <a16:creationId xmlns:a16="http://schemas.microsoft.com/office/drawing/2014/main" id="{EE9D7CE3-0338-EF86-9151-9AA39188D19A}"/>
              </a:ext>
            </a:extLst>
          </p:cNvPr>
          <p:cNvSpPr>
            <a:spLocks noGrp="1"/>
          </p:cNvSpPr>
          <p:nvPr>
            <p:ph type="body" sz="quarter" idx="13" hasCustomPrompt="1"/>
          </p:nvPr>
        </p:nvSpPr>
        <p:spPr>
          <a:xfrm>
            <a:off x="407368"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7" name="Espace réservé du texte 8">
            <a:extLst>
              <a:ext uri="{FF2B5EF4-FFF2-40B4-BE49-F238E27FC236}">
                <a16:creationId xmlns:a16="http://schemas.microsoft.com/office/drawing/2014/main" id="{7E242CEA-B629-6061-3336-B00B5B03631E}"/>
              </a:ext>
            </a:extLst>
          </p:cNvPr>
          <p:cNvSpPr>
            <a:spLocks noGrp="1"/>
          </p:cNvSpPr>
          <p:nvPr>
            <p:ph type="body" sz="quarter" idx="16" hasCustomPrompt="1"/>
          </p:nvPr>
        </p:nvSpPr>
        <p:spPr>
          <a:xfrm>
            <a:off x="3327251"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9" name="Espace réservé du texte 8">
            <a:extLst>
              <a:ext uri="{FF2B5EF4-FFF2-40B4-BE49-F238E27FC236}">
                <a16:creationId xmlns:a16="http://schemas.microsoft.com/office/drawing/2014/main" id="{13577D77-6A07-A133-9442-B0E04B740BCB}"/>
              </a:ext>
            </a:extLst>
          </p:cNvPr>
          <p:cNvSpPr>
            <a:spLocks noGrp="1"/>
          </p:cNvSpPr>
          <p:nvPr>
            <p:ph type="body" sz="quarter" idx="18" hasCustomPrompt="1"/>
          </p:nvPr>
        </p:nvSpPr>
        <p:spPr>
          <a:xfrm>
            <a:off x="9167017"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31" name="Espace réservé du texte 8">
            <a:extLst>
              <a:ext uri="{FF2B5EF4-FFF2-40B4-BE49-F238E27FC236}">
                <a16:creationId xmlns:a16="http://schemas.microsoft.com/office/drawing/2014/main" id="{7647BCFB-4928-920C-2E15-C8AE4C72EBA8}"/>
              </a:ext>
            </a:extLst>
          </p:cNvPr>
          <p:cNvSpPr>
            <a:spLocks noGrp="1"/>
          </p:cNvSpPr>
          <p:nvPr>
            <p:ph type="body" sz="quarter" idx="20" hasCustomPrompt="1"/>
          </p:nvPr>
        </p:nvSpPr>
        <p:spPr>
          <a:xfrm>
            <a:off x="6247134"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6" name="図プレースホルダー 9">
            <a:extLst>
              <a:ext uri="{FF2B5EF4-FFF2-40B4-BE49-F238E27FC236}">
                <a16:creationId xmlns:a16="http://schemas.microsoft.com/office/drawing/2014/main" id="{17DDD33A-87AA-3D6F-D996-3C0AE9416F93}"/>
              </a:ext>
            </a:extLst>
          </p:cNvPr>
          <p:cNvSpPr>
            <a:spLocks noGrp="1"/>
          </p:cNvSpPr>
          <p:nvPr>
            <p:ph type="pic" sz="quarter" idx="15" hasCustomPrompt="1"/>
          </p:nvPr>
        </p:nvSpPr>
        <p:spPr>
          <a:xfrm>
            <a:off x="407368"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28" name="図プレースホルダー 9">
            <a:extLst>
              <a:ext uri="{FF2B5EF4-FFF2-40B4-BE49-F238E27FC236}">
                <a16:creationId xmlns:a16="http://schemas.microsoft.com/office/drawing/2014/main" id="{6BF72028-41E2-619A-D233-341EEFEC504D}"/>
              </a:ext>
            </a:extLst>
          </p:cNvPr>
          <p:cNvSpPr>
            <a:spLocks noGrp="1"/>
          </p:cNvSpPr>
          <p:nvPr>
            <p:ph type="pic" sz="quarter" idx="17" hasCustomPrompt="1"/>
          </p:nvPr>
        </p:nvSpPr>
        <p:spPr>
          <a:xfrm>
            <a:off x="3327251"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0" name="図プレースホルダー 9">
            <a:extLst>
              <a:ext uri="{FF2B5EF4-FFF2-40B4-BE49-F238E27FC236}">
                <a16:creationId xmlns:a16="http://schemas.microsoft.com/office/drawing/2014/main" id="{74AA3498-C08C-43F4-B6BB-AE8E3CC9E9CC}"/>
              </a:ext>
            </a:extLst>
          </p:cNvPr>
          <p:cNvSpPr>
            <a:spLocks noGrp="1"/>
          </p:cNvSpPr>
          <p:nvPr>
            <p:ph type="pic" sz="quarter" idx="19" hasCustomPrompt="1"/>
          </p:nvPr>
        </p:nvSpPr>
        <p:spPr>
          <a:xfrm>
            <a:off x="9167017"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2" name="図プレースホルダー 9">
            <a:extLst>
              <a:ext uri="{FF2B5EF4-FFF2-40B4-BE49-F238E27FC236}">
                <a16:creationId xmlns:a16="http://schemas.microsoft.com/office/drawing/2014/main" id="{1DC76755-C8C6-A984-C78A-E29A74AAF2E9}"/>
              </a:ext>
            </a:extLst>
          </p:cNvPr>
          <p:cNvSpPr>
            <a:spLocks noGrp="1"/>
          </p:cNvSpPr>
          <p:nvPr>
            <p:ph type="pic" sz="quarter" idx="21" hasCustomPrompt="1"/>
          </p:nvPr>
        </p:nvSpPr>
        <p:spPr>
          <a:xfrm>
            <a:off x="6247134"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6" name="ZoneTexte 35">
            <a:extLst>
              <a:ext uri="{FF2B5EF4-FFF2-40B4-BE49-F238E27FC236}">
                <a16:creationId xmlns:a16="http://schemas.microsoft.com/office/drawing/2014/main" id="{C24E81A9-10CF-5234-1441-4D3B94BB47FE}"/>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 Vous pouvez supprimer autant de blocs d’intervenant que vous le souhaitez</a:t>
            </a:r>
          </a:p>
        </p:txBody>
      </p:sp>
      <p:pic>
        <p:nvPicPr>
          <p:cNvPr id="18"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B16D91DA-45B8-FD04-3A3A-E545BB21D2E8}"/>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2061592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ervenant / CV">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53AF1D4-4843-AF3F-A326-45F38F216CA0}"/>
              </a:ext>
            </a:extLst>
          </p:cNvPr>
          <p:cNvSpPr/>
          <p:nvPr userDrawn="1"/>
        </p:nvSpPr>
        <p:spPr>
          <a:xfrm>
            <a:off x="7199086" y="0"/>
            <a:ext cx="49929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Intervenant / CV</a:t>
            </a:r>
          </a:p>
        </p:txBody>
      </p:sp>
      <p:sp>
        <p:nvSpPr>
          <p:cNvPr id="7" name="Espace réservé de la date 6">
            <a:extLst>
              <a:ext uri="{FF2B5EF4-FFF2-40B4-BE49-F238E27FC236}">
                <a16:creationId xmlns:a16="http://schemas.microsoft.com/office/drawing/2014/main" id="{AEB06F5F-32C6-8107-64D0-A34C291438F3}"/>
              </a:ext>
            </a:extLst>
          </p:cNvPr>
          <p:cNvSpPr>
            <a:spLocks noGrp="1"/>
          </p:cNvSpPr>
          <p:nvPr>
            <p:ph type="dt" sz="half" idx="10"/>
          </p:nvPr>
        </p:nvSpPr>
        <p:spPr>
          <a:xfrm>
            <a:off x="9875538" y="6343650"/>
            <a:ext cx="1016000" cy="365125"/>
          </a:xfrm>
        </p:spPr>
        <p:txBody>
          <a:bodyPr/>
          <a:lstStyle/>
          <a:p>
            <a:r>
              <a:rPr lang="en-US"/>
              <a:t>30/05/2024</a:t>
            </a:r>
            <a:endParaRPr lang="fr-FR" dirty="0"/>
          </a:p>
        </p:txBody>
      </p:sp>
      <p:sp>
        <p:nvSpPr>
          <p:cNvPr id="8" name="Espace réservé du pied de page 7">
            <a:extLst>
              <a:ext uri="{FF2B5EF4-FFF2-40B4-BE49-F238E27FC236}">
                <a16:creationId xmlns:a16="http://schemas.microsoft.com/office/drawing/2014/main" id="{B725FD7F-C465-8D65-075F-32AAF06B3F81}"/>
              </a:ext>
            </a:extLst>
          </p:cNvPr>
          <p:cNvSpPr>
            <a:spLocks noGrp="1"/>
          </p:cNvSpPr>
          <p:nvPr>
            <p:ph type="ftr" sz="quarter" idx="11"/>
          </p:nvPr>
        </p:nvSpPr>
        <p:spPr/>
        <p:txBody>
          <a:bodyPr/>
          <a:lstStyle/>
          <a:p>
            <a:r>
              <a:rPr lang="en-US"/>
              <a:t>R. Düll, TSVV-3, 30 May 2024, Leuven</a:t>
            </a:r>
            <a:endParaRPr lang="fr-FR" dirty="0"/>
          </a:p>
        </p:txBody>
      </p:sp>
      <p:sp>
        <p:nvSpPr>
          <p:cNvPr id="9" name="Espace réservé du numéro de diapositive 8">
            <a:extLst>
              <a:ext uri="{FF2B5EF4-FFF2-40B4-BE49-F238E27FC236}">
                <a16:creationId xmlns:a16="http://schemas.microsoft.com/office/drawing/2014/main" id="{8D38D448-932F-258E-2E58-CA802334900A}"/>
              </a:ext>
            </a:extLst>
          </p:cNvPr>
          <p:cNvSpPr>
            <a:spLocks noGrp="1"/>
          </p:cNvSpPr>
          <p:nvPr>
            <p:ph type="sldNum" sz="quarter" idx="12"/>
          </p:nvPr>
        </p:nvSpPr>
        <p:spPr/>
        <p:txBody>
          <a:bodyPr/>
          <a:lstStyle/>
          <a:p>
            <a:fld id="{0CBC77A0-1F4E-42FF-9FFC-F45C3A64AF90}" type="slidenum">
              <a:rPr lang="fr-FR" smtClean="0"/>
              <a:pPr/>
              <a:t>‹#›</a:t>
            </a:fld>
            <a:endParaRPr lang="fr-FR" dirty="0"/>
          </a:p>
        </p:txBody>
      </p:sp>
      <p:sp>
        <p:nvSpPr>
          <p:cNvPr id="36" name="ZoneTexte 35">
            <a:extLst>
              <a:ext uri="{FF2B5EF4-FFF2-40B4-BE49-F238E27FC236}">
                <a16:creationId xmlns:a16="http://schemas.microsoft.com/office/drawing/2014/main" id="{C24E81A9-10CF-5234-1441-4D3B94BB47FE}"/>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 Vous pouvez supprimer autant de blocs d’intervenant que vous le souhaitez</a:t>
            </a:r>
          </a:p>
        </p:txBody>
      </p:sp>
      <p:sp>
        <p:nvSpPr>
          <p:cNvPr id="14" name="Espace réservé du texte 2">
            <a:extLst>
              <a:ext uri="{FF2B5EF4-FFF2-40B4-BE49-F238E27FC236}">
                <a16:creationId xmlns:a16="http://schemas.microsoft.com/office/drawing/2014/main" id="{3AE77C0A-ACF9-C7EB-2F0B-D7114392665D}"/>
              </a:ext>
            </a:extLst>
          </p:cNvPr>
          <p:cNvSpPr>
            <a:spLocks noGrp="1"/>
          </p:cNvSpPr>
          <p:nvPr>
            <p:ph type="body" idx="1" hasCustomPrompt="1"/>
          </p:nvPr>
        </p:nvSpPr>
        <p:spPr>
          <a:xfrm>
            <a:off x="3467100" y="1541463"/>
            <a:ext cx="7993063" cy="823912"/>
          </a:xfrm>
        </p:spPr>
        <p:txBody>
          <a:bodyPr anchor="b">
            <a:normAutofit/>
          </a:bodyPr>
          <a:lstStyle>
            <a:lvl1pPr marL="0" indent="0">
              <a:spcBef>
                <a:spcPts val="0"/>
              </a:spcBef>
              <a:buNone/>
              <a:defRPr sz="2000" b="1">
                <a:solidFill>
                  <a:schemeClr val="tx2"/>
                </a:solidFill>
                <a:latin typeface="+mj-lt"/>
              </a:defRPr>
            </a:lvl1pPr>
            <a:lvl2pPr marL="0" indent="0">
              <a:spcBef>
                <a:spcPts val="0"/>
              </a:spcBef>
              <a:buNone/>
              <a:defRPr sz="1600" b="0" i="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Prénom NOM</a:t>
            </a:r>
          </a:p>
          <a:p>
            <a:pPr lvl="1"/>
            <a:r>
              <a:rPr lang="fr-FR" dirty="0"/>
              <a:t>Fonction/titre</a:t>
            </a:r>
          </a:p>
        </p:txBody>
      </p:sp>
      <p:sp>
        <p:nvSpPr>
          <p:cNvPr id="15" name="Espace réservé du texte 20">
            <a:extLst>
              <a:ext uri="{FF2B5EF4-FFF2-40B4-BE49-F238E27FC236}">
                <a16:creationId xmlns:a16="http://schemas.microsoft.com/office/drawing/2014/main" id="{BC7575DE-FB39-1529-3362-6DDB6F59CA2B}"/>
              </a:ext>
            </a:extLst>
          </p:cNvPr>
          <p:cNvSpPr>
            <a:spLocks noGrp="1"/>
          </p:cNvSpPr>
          <p:nvPr>
            <p:ph type="body" sz="quarter" idx="14"/>
          </p:nvPr>
        </p:nvSpPr>
        <p:spPr>
          <a:xfrm>
            <a:off x="3467100" y="2413000"/>
            <a:ext cx="7993063" cy="35004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6" name="図プレースホルダー 9">
            <a:extLst>
              <a:ext uri="{FF2B5EF4-FFF2-40B4-BE49-F238E27FC236}">
                <a16:creationId xmlns:a16="http://schemas.microsoft.com/office/drawing/2014/main" id="{17DDD33A-87AA-3D6F-D996-3C0AE9416F93}"/>
              </a:ext>
            </a:extLst>
          </p:cNvPr>
          <p:cNvSpPr>
            <a:spLocks noGrp="1"/>
          </p:cNvSpPr>
          <p:nvPr>
            <p:ph type="pic" sz="quarter" idx="15" hasCustomPrompt="1"/>
          </p:nvPr>
        </p:nvSpPr>
        <p:spPr>
          <a:xfrm>
            <a:off x="572468" y="1457845"/>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09A53DC-AB4B-EC82-92B3-B8B715CDC6A1}"/>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896802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en-US"/>
              <a:t>30/05/2024</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R. Düll, TSVV-3, 30 May 2024, Leuven</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a:t>
            </a:fld>
            <a:endParaRPr lang="fr-F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24" name="Image 2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Tree>
    <p:extLst>
      <p:ext uri="{BB962C8B-B14F-4D97-AF65-F5344CB8AC3E}">
        <p14:creationId xmlns:p14="http://schemas.microsoft.com/office/powerpoint/2010/main" val="1002934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ion Bleu foncé">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en-US"/>
              <a:t>30/05/2024</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R. Düll, TSVV-3, 30 May 2024, Leuven</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a:t>
            </a:fld>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 Bleu foncé</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Image 1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CD1C80FF-3EC2-C65E-39A3-3D5B556D3A76}"/>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DD99EE02-4A21-0C84-48D4-82F813D3CEA1}"/>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Tree>
    <p:extLst>
      <p:ext uri="{BB962C8B-B14F-4D97-AF65-F5344CB8AC3E}">
        <p14:creationId xmlns:p14="http://schemas.microsoft.com/office/powerpoint/2010/main" val="4239802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ion clai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en-US"/>
              <a:t>30/05/2024</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R. Düll, TSVV-3, 30 May 2024, Leuven</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a:t>
            </a:fld>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Citation claire</a:t>
            </a: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tx2"/>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930F834B-23C4-8EC1-2C21-5E1E110A7BF9}"/>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A31F7F2B-1941-1250-D680-FD079465EC46}"/>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tx1"/>
                </a:solidFill>
              </a:defRPr>
            </a:lvl1pPr>
          </a:lstStyle>
          <a:p>
            <a:r>
              <a:rPr lang="fr-FR" dirty="0"/>
              <a:t>Ici votre citation qui peut être sur plusieurs lignes ’’ </a:t>
            </a:r>
          </a:p>
        </p:txBody>
      </p:sp>
    </p:spTree>
    <p:extLst>
      <p:ext uri="{BB962C8B-B14F-4D97-AF65-F5344CB8AC3E}">
        <p14:creationId xmlns:p14="http://schemas.microsoft.com/office/powerpoint/2010/main" val="4211361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tatio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en-US"/>
              <a:t>30/05/2024</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R. Düll, TSVV-3, 30 May 2024, Leuven</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 Gris</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Image 1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5E9AB1AA-33F6-3FFD-8F1A-9BB4B728DF31}"/>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1EB622B9-FCAB-DF76-D3A8-8B7A3392A585}"/>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Tree>
    <p:extLst>
      <p:ext uri="{BB962C8B-B14F-4D97-AF65-F5344CB8AC3E}">
        <p14:creationId xmlns:p14="http://schemas.microsoft.com/office/powerpoint/2010/main" val="259269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re CEA lite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sp>
        <p:nvSpPr>
          <p:cNvPr id="4" name="ZoneTexte 3">
            <a:extLst>
              <a:ext uri="{FF2B5EF4-FFF2-40B4-BE49-F238E27FC236}">
                <a16:creationId xmlns:a16="http://schemas.microsoft.com/office/drawing/2014/main" id="{772B667D-CC06-7D82-8E0F-CFDA021D6AD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CEA </a:t>
            </a:r>
            <a:r>
              <a:rPr lang="fr-FR" sz="1200" dirty="0" err="1">
                <a:solidFill>
                  <a:schemeClr val="bg1">
                    <a:lumMod val="50000"/>
                  </a:schemeClr>
                </a:solidFill>
              </a:rPr>
              <a:t>liten</a:t>
            </a:r>
            <a:endParaRPr lang="fr-FR" sz="1200" dirty="0">
              <a:solidFill>
                <a:schemeClr val="bg1">
                  <a:lumMod val="50000"/>
                </a:schemeClr>
              </a:solidFill>
            </a:endParaRPr>
          </a:p>
        </p:txBody>
      </p:sp>
      <p:sp>
        <p:nvSpPr>
          <p:cNvPr id="6" name="Rectangle 5">
            <a:extLst>
              <a:ext uri="{FF2B5EF4-FFF2-40B4-BE49-F238E27FC236}">
                <a16:creationId xmlns:a16="http://schemas.microsoft.com/office/drawing/2014/main" id="{31F5FF40-204E-79EE-35CB-85711491D064}"/>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pic>
        <p:nvPicPr>
          <p:cNvPr id="8" name="Imag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2949" y="740173"/>
            <a:ext cx="3975355" cy="1772541"/>
          </a:xfrm>
          <a:prstGeom prst="rect">
            <a:avLst/>
          </a:prstGeom>
        </p:spPr>
      </p:pic>
    </p:spTree>
    <p:extLst>
      <p:ext uri="{BB962C8B-B14F-4D97-AF65-F5344CB8AC3E}">
        <p14:creationId xmlns:p14="http://schemas.microsoft.com/office/powerpoint/2010/main" val="2291770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suel citation">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75131BF9-1179-4373-984B-3BA3810DA921}"/>
              </a:ext>
            </a:extLst>
          </p:cNvPr>
          <p:cNvGrpSpPr/>
          <p:nvPr userDrawn="1"/>
        </p:nvGrpSpPr>
        <p:grpSpPr>
          <a:xfrm>
            <a:off x="206373" y="6296024"/>
            <a:ext cx="468000" cy="468000"/>
            <a:chOff x="206373" y="6296024"/>
            <a:chExt cx="468000" cy="468000"/>
          </a:xfrm>
        </p:grpSpPr>
        <p:sp>
          <p:nvSpPr>
            <p:cNvPr id="20" name="Rectangle 19">
              <a:extLst>
                <a:ext uri="{FF2B5EF4-FFF2-40B4-BE49-F238E27FC236}">
                  <a16:creationId xmlns:a16="http://schemas.microsoft.com/office/drawing/2014/main" id="{26D7E0A0-6204-A96D-17C4-F1F3019C9994}"/>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21" name="Logo CEA">
              <a:extLst>
                <a:ext uri="{FF2B5EF4-FFF2-40B4-BE49-F238E27FC236}">
                  <a16:creationId xmlns:a16="http://schemas.microsoft.com/office/drawing/2014/main" id="{925ECDAD-C79A-E959-8415-90319293C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9" name="Espace réservé pour une image  8">
            <a:extLst>
              <a:ext uri="{FF2B5EF4-FFF2-40B4-BE49-F238E27FC236}">
                <a16:creationId xmlns:a16="http://schemas.microsoft.com/office/drawing/2014/main" id="{4C4230D1-9E7A-4F15-722D-49C58B4ED767}"/>
              </a:ext>
            </a:extLst>
          </p:cNvPr>
          <p:cNvSpPr>
            <a:spLocks noGrp="1"/>
          </p:cNvSpPr>
          <p:nvPr>
            <p:ph type="pic" sz="quarter" idx="13" hasCustomPrompt="1"/>
          </p:nvPr>
        </p:nvSpPr>
        <p:spPr>
          <a:xfrm>
            <a:off x="1" y="0"/>
            <a:ext cx="12192000" cy="6858000"/>
          </a:xfrm>
          <a:custGeom>
            <a:avLst/>
            <a:gdLst>
              <a:gd name="connsiteX0" fmla="*/ 257896 w 12192000"/>
              <a:gd name="connsiteY0" fmla="*/ 6343650 h 6858000"/>
              <a:gd name="connsiteX1" fmla="*/ 257896 w 12192000"/>
              <a:gd name="connsiteY1" fmla="*/ 6707250 h 6858000"/>
              <a:gd name="connsiteX2" fmla="*/ 621496 w 12192000"/>
              <a:gd name="connsiteY2" fmla="*/ 6707250 h 6858000"/>
              <a:gd name="connsiteX3" fmla="*/ 621496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6" y="6343650"/>
                </a:moveTo>
                <a:lnTo>
                  <a:pt x="257896" y="6707250"/>
                </a:lnTo>
                <a:lnTo>
                  <a:pt x="621496" y="6707250"/>
                </a:lnTo>
                <a:lnTo>
                  <a:pt x="621496"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hasCustomPrompt="1"/>
          </p:nvPr>
        </p:nvSpPr>
        <p:spPr>
          <a:xfrm>
            <a:off x="1683658" y="4702629"/>
            <a:ext cx="8323941"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en-US"/>
              <a:t>30/05/2024</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R. Düll, TSVV-3, 30 May 2024, Leuven</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citation</a:t>
            </a:r>
          </a:p>
          <a:p>
            <a:endParaRPr lang="fr-FR" sz="1200" dirty="0">
              <a:solidFill>
                <a:schemeClr val="bg1">
                  <a:lumMod val="50000"/>
                </a:schemeClr>
              </a:solidFill>
            </a:endParaRP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1683658" y="1714500"/>
            <a:ext cx="8323941" cy="2857500"/>
          </a:xfrm>
        </p:spPr>
        <p:txBody>
          <a:bodyPr tIns="468000" anchor="b">
            <a:normAutofit/>
          </a:bodyPr>
          <a:lstStyle>
            <a:lvl1pPr marL="571500" indent="-571500">
              <a:buSzPct val="200000"/>
              <a:buFont typeface="Arial Black" panose="020B0A04020102020204" pitchFamily="34" charset="0"/>
              <a:buChar char="“"/>
              <a:defRPr sz="4000">
                <a:solidFill>
                  <a:schemeClr val="bg1"/>
                </a:solidFill>
              </a:defRPr>
            </a:lvl1pPr>
          </a:lstStyle>
          <a:p>
            <a:r>
              <a:rPr lang="fr-FR" dirty="0"/>
              <a:t>Ici votre citation qui peut être sur plusieurs lignes ’’ </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r>
              <a:rPr lang="fr-FR" sz="1200" dirty="0">
                <a:solidFill>
                  <a:schemeClr val="bg1">
                    <a:lumMod val="50000"/>
                  </a:schemeClr>
                </a:solidFill>
              </a:rPr>
              <a:t>Astuce :Après avoir insérez votre image, placez celle-ci en arrière plan : Clic droit + « Arrière plan »</a:t>
            </a:r>
          </a:p>
          <a:p>
            <a:r>
              <a:rPr lang="fr-FR" sz="1200" dirty="0">
                <a:solidFill>
                  <a:schemeClr val="bg1">
                    <a:lumMod val="50000"/>
                  </a:schemeClr>
                </a:solidFill>
              </a:rPr>
              <a:t>Astuce :Après avoir insérez votre image, adaptez si besoin la couleur du texte en fonction de celle-ci</a:t>
            </a:r>
          </a:p>
        </p:txBody>
      </p:sp>
    </p:spTree>
    <p:extLst>
      <p:ext uri="{BB962C8B-B14F-4D97-AF65-F5344CB8AC3E}">
        <p14:creationId xmlns:p14="http://schemas.microsoft.com/office/powerpoint/2010/main" val="2787590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uel pleine pag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74F437C1-0C37-DF8E-EF64-2BA107BEFB2F}"/>
              </a:ext>
            </a:extLst>
          </p:cNvPr>
          <p:cNvGrpSpPr/>
          <p:nvPr userDrawn="1"/>
        </p:nvGrpSpPr>
        <p:grpSpPr>
          <a:xfrm>
            <a:off x="206373" y="6296024"/>
            <a:ext cx="468000" cy="468000"/>
            <a:chOff x="206373" y="6296024"/>
            <a:chExt cx="468000" cy="468000"/>
          </a:xfrm>
        </p:grpSpPr>
        <p:sp>
          <p:nvSpPr>
            <p:cNvPr id="12" name="Rectangle 11">
              <a:extLst>
                <a:ext uri="{FF2B5EF4-FFF2-40B4-BE49-F238E27FC236}">
                  <a16:creationId xmlns:a16="http://schemas.microsoft.com/office/drawing/2014/main" id="{19AF48E4-0EE8-3CC7-27AA-1591F5F46EA9}"/>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13" name="Logo CEA">
              <a:extLst>
                <a:ext uri="{FF2B5EF4-FFF2-40B4-BE49-F238E27FC236}">
                  <a16:creationId xmlns:a16="http://schemas.microsoft.com/office/drawing/2014/main" id="{DFA7C964-126E-3D36-7408-04B6C0889C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7" name="Espace réservé pour une image  6">
            <a:extLst>
              <a:ext uri="{FF2B5EF4-FFF2-40B4-BE49-F238E27FC236}">
                <a16:creationId xmlns:a16="http://schemas.microsoft.com/office/drawing/2014/main" id="{C5DB15CE-1737-19C7-773E-184AB58648CC}"/>
              </a:ext>
            </a:extLst>
          </p:cNvPr>
          <p:cNvSpPr>
            <a:spLocks noGrp="1"/>
          </p:cNvSpPr>
          <p:nvPr>
            <p:ph type="pic" sz="quarter" idx="13" hasCustomPrompt="1"/>
          </p:nvPr>
        </p:nvSpPr>
        <p:spPr>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en-US"/>
              <a:t>30/05/2024</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R. Düll, TSVV-3, 30 May 2024, Leuven</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pleine page</a:t>
            </a:r>
          </a:p>
          <a:p>
            <a:endParaRPr lang="fr-FR" sz="1200" dirty="0">
              <a:solidFill>
                <a:schemeClr val="bg1">
                  <a:lumMod val="50000"/>
                </a:schemeClr>
              </a:solidFill>
            </a:endParaRP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endParaRPr lang="fr-FR" sz="1200" dirty="0">
              <a:solidFill>
                <a:schemeClr val="bg1">
                  <a:lumMod val="50000"/>
                </a:schemeClr>
              </a:solidFill>
            </a:endParaRPr>
          </a:p>
        </p:txBody>
      </p:sp>
    </p:spTree>
    <p:extLst>
      <p:ext uri="{BB962C8B-B14F-4D97-AF65-F5344CB8AC3E}">
        <p14:creationId xmlns:p14="http://schemas.microsoft.com/office/powerpoint/2010/main" val="3346427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suel pleine page + texte">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E2FB537C-FD4D-0AEC-C133-0DAF4636E2B9}"/>
              </a:ext>
            </a:extLst>
          </p:cNvPr>
          <p:cNvGrpSpPr/>
          <p:nvPr userDrawn="1"/>
        </p:nvGrpSpPr>
        <p:grpSpPr>
          <a:xfrm>
            <a:off x="206373" y="6296024"/>
            <a:ext cx="468000" cy="468000"/>
            <a:chOff x="206373" y="6296024"/>
            <a:chExt cx="468000" cy="468000"/>
          </a:xfrm>
        </p:grpSpPr>
        <p:sp>
          <p:nvSpPr>
            <p:cNvPr id="12" name="Rectangle 11">
              <a:extLst>
                <a:ext uri="{FF2B5EF4-FFF2-40B4-BE49-F238E27FC236}">
                  <a16:creationId xmlns:a16="http://schemas.microsoft.com/office/drawing/2014/main" id="{D16ABDD6-A390-2C6E-2047-D4A9A9710027}"/>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17" name="Logo CEA">
              <a:extLst>
                <a:ext uri="{FF2B5EF4-FFF2-40B4-BE49-F238E27FC236}">
                  <a16:creationId xmlns:a16="http://schemas.microsoft.com/office/drawing/2014/main" id="{B331915A-1A76-4EF6-2A1C-75D200A8FE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8" name="Espace réservé pour une image  7">
            <a:extLst>
              <a:ext uri="{FF2B5EF4-FFF2-40B4-BE49-F238E27FC236}">
                <a16:creationId xmlns:a16="http://schemas.microsoft.com/office/drawing/2014/main" id="{BB2888C6-4081-3327-01C0-D9EA23523CDB}"/>
              </a:ext>
            </a:extLst>
          </p:cNvPr>
          <p:cNvSpPr>
            <a:spLocks noGrp="1"/>
          </p:cNvSpPr>
          <p:nvPr>
            <p:ph type="pic" sz="quarter" idx="13" hasCustomPrompt="1"/>
          </p:nvPr>
        </p:nvSpPr>
        <p:spPr>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260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pleine page + texte</a:t>
            </a:r>
          </a:p>
          <a:p>
            <a:endParaRPr lang="fr-FR" sz="1200" dirty="0">
              <a:solidFill>
                <a:schemeClr val="bg1">
                  <a:lumMod val="50000"/>
                </a:schemeClr>
              </a:solidFill>
            </a:endParaRP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endParaRPr lang="fr-FR" sz="1200" dirty="0">
              <a:solidFill>
                <a:schemeClr val="bg1">
                  <a:lumMod val="50000"/>
                </a:schemeClr>
              </a:solidFill>
            </a:endParaRPr>
          </a:p>
        </p:txBody>
      </p:sp>
      <p:sp>
        <p:nvSpPr>
          <p:cNvPr id="13" name="Espace réservé du texte 12">
            <a:extLst>
              <a:ext uri="{FF2B5EF4-FFF2-40B4-BE49-F238E27FC236}">
                <a16:creationId xmlns:a16="http://schemas.microsoft.com/office/drawing/2014/main" id="{4DB704B1-C9AF-2DEE-2915-BA6F9894D57C}"/>
              </a:ext>
            </a:extLst>
          </p:cNvPr>
          <p:cNvSpPr>
            <a:spLocks noGrp="1"/>
          </p:cNvSpPr>
          <p:nvPr>
            <p:ph type="body" sz="quarter" idx="15" hasCustomPrompt="1"/>
          </p:nvPr>
        </p:nvSpPr>
        <p:spPr>
          <a:xfrm>
            <a:off x="618477" y="1640114"/>
            <a:ext cx="11573522" cy="3439886"/>
          </a:xfrm>
          <a:custGeom>
            <a:avLst/>
            <a:gdLst>
              <a:gd name="connsiteX0" fmla="*/ 388580 w 11573522"/>
              <a:gd name="connsiteY0" fmla="*/ 2811978 h 3439886"/>
              <a:gd name="connsiteX1" fmla="*/ 266084 w 11573522"/>
              <a:gd name="connsiteY1" fmla="*/ 2905253 h 3439886"/>
              <a:gd name="connsiteX2" fmla="*/ 200780 w 11573522"/>
              <a:gd name="connsiteY2" fmla="*/ 2954731 h 3439886"/>
              <a:gd name="connsiteX3" fmla="*/ 388175 w 11573522"/>
              <a:gd name="connsiteY3" fmla="*/ 3100322 h 3439886"/>
              <a:gd name="connsiteX4" fmla="*/ 575977 w 11573522"/>
              <a:gd name="connsiteY4" fmla="*/ 2957569 h 3439886"/>
              <a:gd name="connsiteX5" fmla="*/ 388580 w 11573522"/>
              <a:gd name="connsiteY5" fmla="*/ 2811978 h 3439886"/>
              <a:gd name="connsiteX6" fmla="*/ 386147 w 11573522"/>
              <a:gd name="connsiteY6" fmla="*/ 0 h 3439886"/>
              <a:gd name="connsiteX7" fmla="*/ 392637 w 11573522"/>
              <a:gd name="connsiteY7" fmla="*/ 0 h 3439886"/>
              <a:gd name="connsiteX8" fmla="*/ 392637 w 11573522"/>
              <a:gd name="connsiteY8" fmla="*/ 28893 h 3439886"/>
              <a:gd name="connsiteX9" fmla="*/ 392637 w 11573522"/>
              <a:gd name="connsiteY9" fmla="*/ 131318 h 3439886"/>
              <a:gd name="connsiteX10" fmla="*/ 578816 w 11573522"/>
              <a:gd name="connsiteY10" fmla="*/ 275693 h 3439886"/>
              <a:gd name="connsiteX11" fmla="*/ 578816 w 11573522"/>
              <a:gd name="connsiteY11" fmla="*/ 97658 h 3439886"/>
              <a:gd name="connsiteX12" fmla="*/ 462924 w 11573522"/>
              <a:gd name="connsiteY12" fmla="*/ 7536 h 3439886"/>
              <a:gd name="connsiteX13" fmla="*/ 453234 w 11573522"/>
              <a:gd name="connsiteY13" fmla="*/ 0 h 3439886"/>
              <a:gd name="connsiteX14" fmla="*/ 464209 w 11573522"/>
              <a:gd name="connsiteY14" fmla="*/ 0 h 3439886"/>
              <a:gd name="connsiteX15" fmla="*/ 484510 w 11573522"/>
              <a:gd name="connsiteY15" fmla="*/ 15775 h 3439886"/>
              <a:gd name="connsiteX16" fmla="*/ 582061 w 11573522"/>
              <a:gd name="connsiteY16" fmla="*/ 91574 h 3439886"/>
              <a:gd name="connsiteX17" fmla="*/ 695192 w 11573522"/>
              <a:gd name="connsiteY17" fmla="*/ 5744 h 3439886"/>
              <a:gd name="connsiteX18" fmla="*/ 702764 w 11573522"/>
              <a:gd name="connsiteY18" fmla="*/ 0 h 3439886"/>
              <a:gd name="connsiteX19" fmla="*/ 2758098 w 11573522"/>
              <a:gd name="connsiteY19" fmla="*/ 0 h 3439886"/>
              <a:gd name="connsiteX20" fmla="*/ 2764588 w 11573522"/>
              <a:gd name="connsiteY20" fmla="*/ 0 h 3439886"/>
              <a:gd name="connsiteX21" fmla="*/ 2825185 w 11573522"/>
              <a:gd name="connsiteY21" fmla="*/ 0 h 3439886"/>
              <a:gd name="connsiteX22" fmla="*/ 2836160 w 11573522"/>
              <a:gd name="connsiteY22" fmla="*/ 0 h 3439886"/>
              <a:gd name="connsiteX23" fmla="*/ 3074715 w 11573522"/>
              <a:gd name="connsiteY23" fmla="*/ 0 h 3439886"/>
              <a:gd name="connsiteX24" fmla="*/ 9201571 w 11573522"/>
              <a:gd name="connsiteY24" fmla="*/ 0 h 3439886"/>
              <a:gd name="connsiteX25" fmla="*/ 11573522 w 11573522"/>
              <a:gd name="connsiteY25" fmla="*/ 0 h 3439886"/>
              <a:gd name="connsiteX26" fmla="*/ 11573522 w 11573522"/>
              <a:gd name="connsiteY26" fmla="*/ 3439886 h 3439886"/>
              <a:gd name="connsiteX27" fmla="*/ 962936 w 11573522"/>
              <a:gd name="connsiteY27" fmla="*/ 3439886 h 3439886"/>
              <a:gd name="connsiteX28" fmla="*/ 962936 w 11573522"/>
              <a:gd name="connsiteY28" fmla="*/ 3439632 h 3439886"/>
              <a:gd name="connsiteX29" fmla="*/ 962936 w 11573522"/>
              <a:gd name="connsiteY29" fmla="*/ 3438953 h 3439886"/>
              <a:gd name="connsiteX30" fmla="*/ 776757 w 11573522"/>
              <a:gd name="connsiteY30" fmla="*/ 3294579 h 3439886"/>
              <a:gd name="connsiteX31" fmla="*/ 776757 w 11573522"/>
              <a:gd name="connsiteY31" fmla="*/ 3429148 h 3439886"/>
              <a:gd name="connsiteX32" fmla="*/ 776757 w 11573522"/>
              <a:gd name="connsiteY32" fmla="*/ 3439886 h 3439886"/>
              <a:gd name="connsiteX33" fmla="*/ 769862 w 11573522"/>
              <a:gd name="connsiteY33" fmla="*/ 3439886 h 3439886"/>
              <a:gd name="connsiteX34" fmla="*/ 769862 w 11573522"/>
              <a:gd name="connsiteY34" fmla="*/ 3414403 h 3439886"/>
              <a:gd name="connsiteX35" fmla="*/ 769862 w 11573522"/>
              <a:gd name="connsiteY35" fmla="*/ 3292145 h 3439886"/>
              <a:gd name="connsiteX36" fmla="*/ 629924 w 11573522"/>
              <a:gd name="connsiteY36" fmla="*/ 3183458 h 3439886"/>
              <a:gd name="connsiteX37" fmla="*/ 633168 w 11573522"/>
              <a:gd name="connsiteY37" fmla="*/ 3177375 h 3439886"/>
              <a:gd name="connsiteX38" fmla="*/ 771079 w 11573522"/>
              <a:gd name="connsiteY38" fmla="*/ 3284034 h 3439886"/>
              <a:gd name="connsiteX39" fmla="*/ 771079 w 11573522"/>
              <a:gd name="connsiteY39" fmla="*/ 3105999 h 3439886"/>
              <a:gd name="connsiteX40" fmla="*/ 704963 w 11573522"/>
              <a:gd name="connsiteY40" fmla="*/ 3054900 h 3439886"/>
              <a:gd name="connsiteX41" fmla="*/ 708614 w 11573522"/>
              <a:gd name="connsiteY41" fmla="*/ 3049222 h 3439886"/>
              <a:gd name="connsiteX42" fmla="*/ 774323 w 11573522"/>
              <a:gd name="connsiteY42" fmla="*/ 3100322 h 3439886"/>
              <a:gd name="connsiteX43" fmla="*/ 962125 w 11573522"/>
              <a:gd name="connsiteY43" fmla="*/ 2957569 h 3439886"/>
              <a:gd name="connsiteX44" fmla="*/ 824621 w 11573522"/>
              <a:gd name="connsiteY44" fmla="*/ 2850911 h 3439886"/>
              <a:gd name="connsiteX45" fmla="*/ 828271 w 11573522"/>
              <a:gd name="connsiteY45" fmla="*/ 2844422 h 3439886"/>
              <a:gd name="connsiteX46" fmla="*/ 962936 w 11573522"/>
              <a:gd name="connsiteY46" fmla="*/ 2948647 h 3439886"/>
              <a:gd name="connsiteX47" fmla="*/ 962936 w 11573522"/>
              <a:gd name="connsiteY47" fmla="*/ 2770612 h 3439886"/>
              <a:gd name="connsiteX48" fmla="*/ 900065 w 11573522"/>
              <a:gd name="connsiteY48" fmla="*/ 2721947 h 3439886"/>
              <a:gd name="connsiteX49" fmla="*/ 903716 w 11573522"/>
              <a:gd name="connsiteY49" fmla="*/ 2715864 h 3439886"/>
              <a:gd name="connsiteX50" fmla="*/ 966181 w 11573522"/>
              <a:gd name="connsiteY50" fmla="*/ 2764529 h 3439886"/>
              <a:gd name="connsiteX51" fmla="*/ 1153982 w 11573522"/>
              <a:gd name="connsiteY51" fmla="*/ 2621777 h 3439886"/>
              <a:gd name="connsiteX52" fmla="*/ 969021 w 11573522"/>
              <a:gd name="connsiteY52" fmla="*/ 2478619 h 3439886"/>
              <a:gd name="connsiteX53" fmla="*/ 781219 w 11573522"/>
              <a:gd name="connsiteY53" fmla="*/ 2621371 h 3439886"/>
              <a:gd name="connsiteX54" fmla="*/ 903310 w 11573522"/>
              <a:gd name="connsiteY54" fmla="*/ 2715864 h 3439886"/>
              <a:gd name="connsiteX55" fmla="*/ 900065 w 11573522"/>
              <a:gd name="connsiteY55" fmla="*/ 2721542 h 3439886"/>
              <a:gd name="connsiteX56" fmla="*/ 776757 w 11573522"/>
              <a:gd name="connsiteY56" fmla="*/ 2626238 h 3439886"/>
              <a:gd name="connsiteX57" fmla="*/ 776757 w 11573522"/>
              <a:gd name="connsiteY57" fmla="*/ 2804273 h 3439886"/>
              <a:gd name="connsiteX58" fmla="*/ 828271 w 11573522"/>
              <a:gd name="connsiteY58" fmla="*/ 2844017 h 3439886"/>
              <a:gd name="connsiteX59" fmla="*/ 824215 w 11573522"/>
              <a:gd name="connsiteY59" fmla="*/ 2850506 h 3439886"/>
              <a:gd name="connsiteX60" fmla="*/ 774729 w 11573522"/>
              <a:gd name="connsiteY60" fmla="*/ 2811978 h 3439886"/>
              <a:gd name="connsiteX61" fmla="*/ 586928 w 11573522"/>
              <a:gd name="connsiteY61" fmla="*/ 2954731 h 3439886"/>
              <a:gd name="connsiteX62" fmla="*/ 708208 w 11573522"/>
              <a:gd name="connsiteY62" fmla="*/ 3048817 h 3439886"/>
              <a:gd name="connsiteX63" fmla="*/ 704963 w 11573522"/>
              <a:gd name="connsiteY63" fmla="*/ 3054900 h 3439886"/>
              <a:gd name="connsiteX64" fmla="*/ 584900 w 11573522"/>
              <a:gd name="connsiteY64" fmla="*/ 2961625 h 3439886"/>
              <a:gd name="connsiteX65" fmla="*/ 584900 w 11573522"/>
              <a:gd name="connsiteY65" fmla="*/ 3140065 h 3439886"/>
              <a:gd name="connsiteX66" fmla="*/ 633168 w 11573522"/>
              <a:gd name="connsiteY66" fmla="*/ 3177375 h 3439886"/>
              <a:gd name="connsiteX67" fmla="*/ 629518 w 11573522"/>
              <a:gd name="connsiteY67" fmla="*/ 3183052 h 3439886"/>
              <a:gd name="connsiteX68" fmla="*/ 582872 w 11573522"/>
              <a:gd name="connsiteY68" fmla="*/ 3146960 h 3439886"/>
              <a:gd name="connsiteX69" fmla="*/ 388175 w 11573522"/>
              <a:gd name="connsiteY69" fmla="*/ 3295390 h 3439886"/>
              <a:gd name="connsiteX70" fmla="*/ 191856 w 11573522"/>
              <a:gd name="connsiteY70" fmla="*/ 3143310 h 3439886"/>
              <a:gd name="connsiteX71" fmla="*/ 191856 w 11573522"/>
              <a:gd name="connsiteY71" fmla="*/ 3082477 h 3439886"/>
              <a:gd name="connsiteX72" fmla="*/ 198752 w 11573522"/>
              <a:gd name="connsiteY72" fmla="*/ 3085316 h 3439886"/>
              <a:gd name="connsiteX73" fmla="*/ 198752 w 11573522"/>
              <a:gd name="connsiteY73" fmla="*/ 3140065 h 3439886"/>
              <a:gd name="connsiteX74" fmla="*/ 384930 w 11573522"/>
              <a:gd name="connsiteY74" fmla="*/ 3284034 h 3439886"/>
              <a:gd name="connsiteX75" fmla="*/ 384930 w 11573522"/>
              <a:gd name="connsiteY75" fmla="*/ 3105999 h 3439886"/>
              <a:gd name="connsiteX76" fmla="*/ 198752 w 11573522"/>
              <a:gd name="connsiteY76" fmla="*/ 2961625 h 3439886"/>
              <a:gd name="connsiteX77" fmla="*/ 198752 w 11573522"/>
              <a:gd name="connsiteY77" fmla="*/ 3084911 h 3439886"/>
              <a:gd name="connsiteX78" fmla="*/ 191856 w 11573522"/>
              <a:gd name="connsiteY78" fmla="*/ 3082072 h 3439886"/>
              <a:gd name="connsiteX79" fmla="*/ 191856 w 11573522"/>
              <a:gd name="connsiteY79" fmla="*/ 2953108 h 3439886"/>
              <a:gd name="connsiteX80" fmla="*/ 259189 w 11573522"/>
              <a:gd name="connsiteY80" fmla="*/ 2902009 h 3439886"/>
              <a:gd name="connsiteX81" fmla="*/ 383713 w 11573522"/>
              <a:gd name="connsiteY81" fmla="*/ 2807517 h 3439886"/>
              <a:gd name="connsiteX82" fmla="*/ 383713 w 11573522"/>
              <a:gd name="connsiteY82" fmla="*/ 2715053 h 3439886"/>
              <a:gd name="connsiteX83" fmla="*/ 390609 w 11573522"/>
              <a:gd name="connsiteY83" fmla="*/ 2716269 h 3439886"/>
              <a:gd name="connsiteX84" fmla="*/ 390609 w 11573522"/>
              <a:gd name="connsiteY84" fmla="*/ 2804273 h 3439886"/>
              <a:gd name="connsiteX85" fmla="*/ 576788 w 11573522"/>
              <a:gd name="connsiteY85" fmla="*/ 2948647 h 3439886"/>
              <a:gd name="connsiteX86" fmla="*/ 576788 w 11573522"/>
              <a:gd name="connsiteY86" fmla="*/ 2770612 h 3439886"/>
              <a:gd name="connsiteX87" fmla="*/ 489174 w 11573522"/>
              <a:gd name="connsiteY87" fmla="*/ 2702481 h 3439886"/>
              <a:gd name="connsiteX88" fmla="*/ 492825 w 11573522"/>
              <a:gd name="connsiteY88" fmla="*/ 2697209 h 3439886"/>
              <a:gd name="connsiteX89" fmla="*/ 580033 w 11573522"/>
              <a:gd name="connsiteY89" fmla="*/ 2764529 h 3439886"/>
              <a:gd name="connsiteX90" fmla="*/ 767834 w 11573522"/>
              <a:gd name="connsiteY90" fmla="*/ 2621777 h 3439886"/>
              <a:gd name="connsiteX91" fmla="*/ 626679 w 11573522"/>
              <a:gd name="connsiteY91" fmla="*/ 2512280 h 3439886"/>
              <a:gd name="connsiteX92" fmla="*/ 630735 w 11573522"/>
              <a:gd name="connsiteY92" fmla="*/ 2507007 h 3439886"/>
              <a:gd name="connsiteX93" fmla="*/ 771079 w 11573522"/>
              <a:gd name="connsiteY93" fmla="*/ 2615693 h 3439886"/>
              <a:gd name="connsiteX94" fmla="*/ 771079 w 11573522"/>
              <a:gd name="connsiteY94" fmla="*/ 2437659 h 3439886"/>
              <a:gd name="connsiteX95" fmla="*/ 713481 w 11573522"/>
              <a:gd name="connsiteY95" fmla="*/ 2392644 h 3439886"/>
              <a:gd name="connsiteX96" fmla="*/ 717131 w 11573522"/>
              <a:gd name="connsiteY96" fmla="*/ 2387372 h 3439886"/>
              <a:gd name="connsiteX97" fmla="*/ 774323 w 11573522"/>
              <a:gd name="connsiteY97" fmla="*/ 2431576 h 3439886"/>
              <a:gd name="connsiteX98" fmla="*/ 962125 w 11573522"/>
              <a:gd name="connsiteY98" fmla="*/ 2288824 h 3439886"/>
              <a:gd name="connsiteX99" fmla="*/ 774729 w 11573522"/>
              <a:gd name="connsiteY99" fmla="*/ 2143638 h 3439886"/>
              <a:gd name="connsiteX100" fmla="*/ 586928 w 11573522"/>
              <a:gd name="connsiteY100" fmla="*/ 2286391 h 3439886"/>
              <a:gd name="connsiteX101" fmla="*/ 717131 w 11573522"/>
              <a:gd name="connsiteY101" fmla="*/ 2387372 h 3439886"/>
              <a:gd name="connsiteX102" fmla="*/ 713075 w 11573522"/>
              <a:gd name="connsiteY102" fmla="*/ 2392644 h 3439886"/>
              <a:gd name="connsiteX103" fmla="*/ 584900 w 11573522"/>
              <a:gd name="connsiteY103" fmla="*/ 2293285 h 3439886"/>
              <a:gd name="connsiteX104" fmla="*/ 584900 w 11573522"/>
              <a:gd name="connsiteY104" fmla="*/ 2471319 h 3439886"/>
              <a:gd name="connsiteX105" fmla="*/ 630329 w 11573522"/>
              <a:gd name="connsiteY105" fmla="*/ 2506602 h 3439886"/>
              <a:gd name="connsiteX106" fmla="*/ 626679 w 11573522"/>
              <a:gd name="connsiteY106" fmla="*/ 2512280 h 3439886"/>
              <a:gd name="connsiteX107" fmla="*/ 582872 w 11573522"/>
              <a:gd name="connsiteY107" fmla="*/ 2478619 h 3439886"/>
              <a:gd name="connsiteX108" fmla="*/ 395071 w 11573522"/>
              <a:gd name="connsiteY108" fmla="*/ 2621371 h 3439886"/>
              <a:gd name="connsiteX109" fmla="*/ 492825 w 11573522"/>
              <a:gd name="connsiteY109" fmla="*/ 2696804 h 3439886"/>
              <a:gd name="connsiteX110" fmla="*/ 488769 w 11573522"/>
              <a:gd name="connsiteY110" fmla="*/ 2702481 h 3439886"/>
              <a:gd name="connsiteX111" fmla="*/ 390609 w 11573522"/>
              <a:gd name="connsiteY111" fmla="*/ 2626238 h 3439886"/>
              <a:gd name="connsiteX112" fmla="*/ 390609 w 11573522"/>
              <a:gd name="connsiteY112" fmla="*/ 2715864 h 3439886"/>
              <a:gd name="connsiteX113" fmla="*/ 383713 w 11573522"/>
              <a:gd name="connsiteY113" fmla="*/ 2714647 h 3439886"/>
              <a:gd name="connsiteX114" fmla="*/ 383713 w 11573522"/>
              <a:gd name="connsiteY114" fmla="*/ 2623399 h 3439886"/>
              <a:gd name="connsiteX115" fmla="*/ 375601 w 11573522"/>
              <a:gd name="connsiteY115" fmla="*/ 2616910 h 3439886"/>
              <a:gd name="connsiteX116" fmla="*/ 375601 w 11573522"/>
              <a:gd name="connsiteY116" fmla="*/ 2608394 h 3439886"/>
              <a:gd name="connsiteX117" fmla="*/ 384930 w 11573522"/>
              <a:gd name="connsiteY117" fmla="*/ 2615693 h 3439886"/>
              <a:gd name="connsiteX118" fmla="*/ 384930 w 11573522"/>
              <a:gd name="connsiteY118" fmla="*/ 2437659 h 3439886"/>
              <a:gd name="connsiteX119" fmla="*/ 375601 w 11573522"/>
              <a:gd name="connsiteY119" fmla="*/ 2430360 h 3439886"/>
              <a:gd name="connsiteX120" fmla="*/ 375601 w 11573522"/>
              <a:gd name="connsiteY120" fmla="*/ 2421843 h 3439886"/>
              <a:gd name="connsiteX121" fmla="*/ 388175 w 11573522"/>
              <a:gd name="connsiteY121" fmla="*/ 2431576 h 3439886"/>
              <a:gd name="connsiteX122" fmla="*/ 575977 w 11573522"/>
              <a:gd name="connsiteY122" fmla="*/ 2288824 h 3439886"/>
              <a:gd name="connsiteX123" fmla="*/ 388580 w 11573522"/>
              <a:gd name="connsiteY123" fmla="*/ 2143638 h 3439886"/>
              <a:gd name="connsiteX124" fmla="*/ 200780 w 11573522"/>
              <a:gd name="connsiteY124" fmla="*/ 2286391 h 3439886"/>
              <a:gd name="connsiteX125" fmla="*/ 375195 w 11573522"/>
              <a:gd name="connsiteY125" fmla="*/ 2421843 h 3439886"/>
              <a:gd name="connsiteX126" fmla="*/ 375195 w 11573522"/>
              <a:gd name="connsiteY126" fmla="*/ 2429954 h 3439886"/>
              <a:gd name="connsiteX127" fmla="*/ 198752 w 11573522"/>
              <a:gd name="connsiteY127" fmla="*/ 2293285 h 3439886"/>
              <a:gd name="connsiteX128" fmla="*/ 198752 w 11573522"/>
              <a:gd name="connsiteY128" fmla="*/ 2471319 h 3439886"/>
              <a:gd name="connsiteX129" fmla="*/ 375195 w 11573522"/>
              <a:gd name="connsiteY129" fmla="*/ 2608394 h 3439886"/>
              <a:gd name="connsiteX130" fmla="*/ 375195 w 11573522"/>
              <a:gd name="connsiteY130" fmla="*/ 2616910 h 3439886"/>
              <a:gd name="connsiteX131" fmla="*/ 191856 w 11573522"/>
              <a:gd name="connsiteY131" fmla="*/ 2474563 h 3439886"/>
              <a:gd name="connsiteX132" fmla="*/ 191856 w 11573522"/>
              <a:gd name="connsiteY132" fmla="*/ 2284768 h 3439886"/>
              <a:gd name="connsiteX133" fmla="*/ 383713 w 11573522"/>
              <a:gd name="connsiteY133" fmla="*/ 2138772 h 3439886"/>
              <a:gd name="connsiteX134" fmla="*/ 383713 w 11573522"/>
              <a:gd name="connsiteY134" fmla="*/ 1959926 h 3439886"/>
              <a:gd name="connsiteX135" fmla="*/ 390609 w 11573522"/>
              <a:gd name="connsiteY135" fmla="*/ 1965198 h 3439886"/>
              <a:gd name="connsiteX136" fmla="*/ 390609 w 11573522"/>
              <a:gd name="connsiteY136" fmla="*/ 2136339 h 3439886"/>
              <a:gd name="connsiteX137" fmla="*/ 576788 w 11573522"/>
              <a:gd name="connsiteY137" fmla="*/ 2280307 h 3439886"/>
              <a:gd name="connsiteX138" fmla="*/ 576788 w 11573522"/>
              <a:gd name="connsiteY138" fmla="*/ 2102272 h 3439886"/>
              <a:gd name="connsiteX139" fmla="*/ 390609 w 11573522"/>
              <a:gd name="connsiteY139" fmla="*/ 1957898 h 3439886"/>
              <a:gd name="connsiteX140" fmla="*/ 390609 w 11573522"/>
              <a:gd name="connsiteY140" fmla="*/ 1964792 h 3439886"/>
              <a:gd name="connsiteX141" fmla="*/ 383713 w 11573522"/>
              <a:gd name="connsiteY141" fmla="*/ 1959520 h 3439886"/>
              <a:gd name="connsiteX142" fmla="*/ 383713 w 11573522"/>
              <a:gd name="connsiteY142" fmla="*/ 1949382 h 3439886"/>
              <a:gd name="connsiteX143" fmla="*/ 569487 w 11573522"/>
              <a:gd name="connsiteY143" fmla="*/ 1808251 h 3439886"/>
              <a:gd name="connsiteX144" fmla="*/ 575166 w 11573522"/>
              <a:gd name="connsiteY144" fmla="*/ 1812307 h 3439886"/>
              <a:gd name="connsiteX145" fmla="*/ 392637 w 11573522"/>
              <a:gd name="connsiteY145" fmla="*/ 1951004 h 3439886"/>
              <a:gd name="connsiteX146" fmla="*/ 580033 w 11573522"/>
              <a:gd name="connsiteY146" fmla="*/ 2096594 h 3439886"/>
              <a:gd name="connsiteX147" fmla="*/ 767834 w 11573522"/>
              <a:gd name="connsiteY147" fmla="*/ 1953437 h 3439886"/>
              <a:gd name="connsiteX148" fmla="*/ 580438 w 11573522"/>
              <a:gd name="connsiteY148" fmla="*/ 1808251 h 3439886"/>
              <a:gd name="connsiteX149" fmla="*/ 575166 w 11573522"/>
              <a:gd name="connsiteY149" fmla="*/ 1812307 h 3439886"/>
              <a:gd name="connsiteX150" fmla="*/ 569893 w 11573522"/>
              <a:gd name="connsiteY150" fmla="*/ 1807846 h 3439886"/>
              <a:gd name="connsiteX151" fmla="*/ 578005 w 11573522"/>
              <a:gd name="connsiteY151" fmla="*/ 1801763 h 3439886"/>
              <a:gd name="connsiteX152" fmla="*/ 578005 w 11573522"/>
              <a:gd name="connsiteY152" fmla="*/ 1795679 h 3439886"/>
              <a:gd name="connsiteX153" fmla="*/ 584900 w 11573522"/>
              <a:gd name="connsiteY153" fmla="*/ 1795679 h 3439886"/>
              <a:gd name="connsiteX154" fmla="*/ 584900 w 11573522"/>
              <a:gd name="connsiteY154" fmla="*/ 1802168 h 3439886"/>
              <a:gd name="connsiteX155" fmla="*/ 771079 w 11573522"/>
              <a:gd name="connsiteY155" fmla="*/ 1946137 h 3439886"/>
              <a:gd name="connsiteX156" fmla="*/ 771079 w 11573522"/>
              <a:gd name="connsiteY156" fmla="*/ 1783107 h 3439886"/>
              <a:gd name="connsiteX157" fmla="*/ 771079 w 11573522"/>
              <a:gd name="connsiteY157" fmla="*/ 1768508 h 3439886"/>
              <a:gd name="connsiteX158" fmla="*/ 584900 w 11573522"/>
              <a:gd name="connsiteY158" fmla="*/ 1624133 h 3439886"/>
              <a:gd name="connsiteX159" fmla="*/ 584900 w 11573522"/>
              <a:gd name="connsiteY159" fmla="*/ 1785541 h 3439886"/>
              <a:gd name="connsiteX160" fmla="*/ 584900 w 11573522"/>
              <a:gd name="connsiteY160" fmla="*/ 1795274 h 3439886"/>
              <a:gd name="connsiteX161" fmla="*/ 578005 w 11573522"/>
              <a:gd name="connsiteY161" fmla="*/ 1795274 h 3439886"/>
              <a:gd name="connsiteX162" fmla="*/ 578005 w 11573522"/>
              <a:gd name="connsiteY162" fmla="*/ 1621294 h 3439886"/>
              <a:gd name="connsiteX163" fmla="*/ 437661 w 11573522"/>
              <a:gd name="connsiteY163" fmla="*/ 1512608 h 3439886"/>
              <a:gd name="connsiteX164" fmla="*/ 441312 w 11573522"/>
              <a:gd name="connsiteY164" fmla="*/ 1506930 h 3439886"/>
              <a:gd name="connsiteX165" fmla="*/ 578816 w 11573522"/>
              <a:gd name="connsiteY165" fmla="*/ 1613589 h 3439886"/>
              <a:gd name="connsiteX166" fmla="*/ 578816 w 11573522"/>
              <a:gd name="connsiteY166" fmla="*/ 1435555 h 3439886"/>
              <a:gd name="connsiteX167" fmla="*/ 513106 w 11573522"/>
              <a:gd name="connsiteY167" fmla="*/ 1384456 h 3439886"/>
              <a:gd name="connsiteX168" fmla="*/ 516350 w 11573522"/>
              <a:gd name="connsiteY168" fmla="*/ 1378372 h 3439886"/>
              <a:gd name="connsiteX169" fmla="*/ 582061 w 11573522"/>
              <a:gd name="connsiteY169" fmla="*/ 1429472 h 3439886"/>
              <a:gd name="connsiteX170" fmla="*/ 769862 w 11573522"/>
              <a:gd name="connsiteY170" fmla="*/ 1286719 h 3439886"/>
              <a:gd name="connsiteX171" fmla="*/ 632763 w 11573522"/>
              <a:gd name="connsiteY171" fmla="*/ 1180060 h 3439886"/>
              <a:gd name="connsiteX172" fmla="*/ 636413 w 11573522"/>
              <a:gd name="connsiteY172" fmla="*/ 1173571 h 3439886"/>
              <a:gd name="connsiteX173" fmla="*/ 771079 w 11573522"/>
              <a:gd name="connsiteY173" fmla="*/ 1278203 h 3439886"/>
              <a:gd name="connsiteX174" fmla="*/ 771079 w 11573522"/>
              <a:gd name="connsiteY174" fmla="*/ 1099762 h 3439886"/>
              <a:gd name="connsiteX175" fmla="*/ 708208 w 11573522"/>
              <a:gd name="connsiteY175" fmla="*/ 1051096 h 3439886"/>
              <a:gd name="connsiteX176" fmla="*/ 711453 w 11573522"/>
              <a:gd name="connsiteY176" fmla="*/ 1045419 h 3439886"/>
              <a:gd name="connsiteX177" fmla="*/ 774323 w 11573522"/>
              <a:gd name="connsiteY177" fmla="*/ 1094085 h 3439886"/>
              <a:gd name="connsiteX178" fmla="*/ 962125 w 11573522"/>
              <a:gd name="connsiteY178" fmla="*/ 951332 h 3439886"/>
              <a:gd name="connsiteX179" fmla="*/ 777163 w 11573522"/>
              <a:gd name="connsiteY179" fmla="*/ 807769 h 3439886"/>
              <a:gd name="connsiteX180" fmla="*/ 589362 w 11573522"/>
              <a:gd name="connsiteY180" fmla="*/ 950521 h 3439886"/>
              <a:gd name="connsiteX181" fmla="*/ 711453 w 11573522"/>
              <a:gd name="connsiteY181" fmla="*/ 1045013 h 3439886"/>
              <a:gd name="connsiteX182" fmla="*/ 707802 w 11573522"/>
              <a:gd name="connsiteY182" fmla="*/ 1051096 h 3439886"/>
              <a:gd name="connsiteX183" fmla="*/ 584900 w 11573522"/>
              <a:gd name="connsiteY183" fmla="*/ 955388 h 3439886"/>
              <a:gd name="connsiteX184" fmla="*/ 584900 w 11573522"/>
              <a:gd name="connsiteY184" fmla="*/ 1133828 h 3439886"/>
              <a:gd name="connsiteX185" fmla="*/ 636008 w 11573522"/>
              <a:gd name="connsiteY185" fmla="*/ 1173571 h 3439886"/>
              <a:gd name="connsiteX186" fmla="*/ 632357 w 11573522"/>
              <a:gd name="connsiteY186" fmla="*/ 1180060 h 3439886"/>
              <a:gd name="connsiteX187" fmla="*/ 582872 w 11573522"/>
              <a:gd name="connsiteY187" fmla="*/ 1141534 h 3439886"/>
              <a:gd name="connsiteX188" fmla="*/ 395071 w 11573522"/>
              <a:gd name="connsiteY188" fmla="*/ 1284286 h 3439886"/>
              <a:gd name="connsiteX189" fmla="*/ 516350 w 11573522"/>
              <a:gd name="connsiteY189" fmla="*/ 1378372 h 3439886"/>
              <a:gd name="connsiteX190" fmla="*/ 512700 w 11573522"/>
              <a:gd name="connsiteY190" fmla="*/ 1384050 h 3439886"/>
              <a:gd name="connsiteX191" fmla="*/ 392637 w 11573522"/>
              <a:gd name="connsiteY191" fmla="*/ 1291180 h 3439886"/>
              <a:gd name="connsiteX192" fmla="*/ 392637 w 11573522"/>
              <a:gd name="connsiteY192" fmla="*/ 1469214 h 3439886"/>
              <a:gd name="connsiteX193" fmla="*/ 440906 w 11573522"/>
              <a:gd name="connsiteY193" fmla="*/ 1506525 h 3439886"/>
              <a:gd name="connsiteX194" fmla="*/ 437661 w 11573522"/>
              <a:gd name="connsiteY194" fmla="*/ 1512608 h 3439886"/>
              <a:gd name="connsiteX195" fmla="*/ 391015 w 11573522"/>
              <a:gd name="connsiteY195" fmla="*/ 1476514 h 3439886"/>
              <a:gd name="connsiteX196" fmla="*/ 195912 w 11573522"/>
              <a:gd name="connsiteY196" fmla="*/ 1624539 h 3439886"/>
              <a:gd name="connsiteX197" fmla="*/ 0 w 11573522"/>
              <a:gd name="connsiteY197" fmla="*/ 1472459 h 3439886"/>
              <a:gd name="connsiteX198" fmla="*/ 0 w 11573522"/>
              <a:gd name="connsiteY198" fmla="*/ 1412033 h 3439886"/>
              <a:gd name="connsiteX199" fmla="*/ 6490 w 11573522"/>
              <a:gd name="connsiteY199" fmla="*/ 1414872 h 3439886"/>
              <a:gd name="connsiteX200" fmla="*/ 6490 w 11573522"/>
              <a:gd name="connsiteY200" fmla="*/ 1469214 h 3439886"/>
              <a:gd name="connsiteX201" fmla="*/ 192668 w 11573522"/>
              <a:gd name="connsiteY201" fmla="*/ 1613589 h 3439886"/>
              <a:gd name="connsiteX202" fmla="*/ 192668 w 11573522"/>
              <a:gd name="connsiteY202" fmla="*/ 1435555 h 3439886"/>
              <a:gd name="connsiteX203" fmla="*/ 6490 w 11573522"/>
              <a:gd name="connsiteY203" fmla="*/ 1291180 h 3439886"/>
              <a:gd name="connsiteX204" fmla="*/ 6490 w 11573522"/>
              <a:gd name="connsiteY204" fmla="*/ 1414466 h 3439886"/>
              <a:gd name="connsiteX205" fmla="*/ 0 w 11573522"/>
              <a:gd name="connsiteY205" fmla="*/ 1411627 h 3439886"/>
              <a:gd name="connsiteX206" fmla="*/ 0 w 11573522"/>
              <a:gd name="connsiteY206" fmla="*/ 1282664 h 3439886"/>
              <a:gd name="connsiteX207" fmla="*/ 66926 w 11573522"/>
              <a:gd name="connsiteY207" fmla="*/ 1231565 h 3439886"/>
              <a:gd name="connsiteX208" fmla="*/ 73821 w 11573522"/>
              <a:gd name="connsiteY208" fmla="*/ 1234809 h 3439886"/>
              <a:gd name="connsiteX209" fmla="*/ 8924 w 11573522"/>
              <a:gd name="connsiteY209" fmla="*/ 1284286 h 3439886"/>
              <a:gd name="connsiteX210" fmla="*/ 196318 w 11573522"/>
              <a:gd name="connsiteY210" fmla="*/ 1429472 h 3439886"/>
              <a:gd name="connsiteX211" fmla="*/ 384119 w 11573522"/>
              <a:gd name="connsiteY211" fmla="*/ 1286719 h 3439886"/>
              <a:gd name="connsiteX212" fmla="*/ 196724 w 11573522"/>
              <a:gd name="connsiteY212" fmla="*/ 1141534 h 3439886"/>
              <a:gd name="connsiteX213" fmla="*/ 74227 w 11573522"/>
              <a:gd name="connsiteY213" fmla="*/ 1234403 h 3439886"/>
              <a:gd name="connsiteX214" fmla="*/ 67332 w 11573522"/>
              <a:gd name="connsiteY214" fmla="*/ 1231159 h 3439886"/>
              <a:gd name="connsiteX215" fmla="*/ 191856 w 11573522"/>
              <a:gd name="connsiteY215" fmla="*/ 1136667 h 3439886"/>
              <a:gd name="connsiteX216" fmla="*/ 191856 w 11573522"/>
              <a:gd name="connsiteY216" fmla="*/ 1044607 h 3439886"/>
              <a:gd name="connsiteX217" fmla="*/ 198752 w 11573522"/>
              <a:gd name="connsiteY217" fmla="*/ 1045419 h 3439886"/>
              <a:gd name="connsiteX218" fmla="*/ 198752 w 11573522"/>
              <a:gd name="connsiteY218" fmla="*/ 1133828 h 3439886"/>
              <a:gd name="connsiteX219" fmla="*/ 384524 w 11573522"/>
              <a:gd name="connsiteY219" fmla="*/ 1278203 h 3439886"/>
              <a:gd name="connsiteX220" fmla="*/ 384524 w 11573522"/>
              <a:gd name="connsiteY220" fmla="*/ 1099762 h 3439886"/>
              <a:gd name="connsiteX221" fmla="*/ 296912 w 11573522"/>
              <a:gd name="connsiteY221" fmla="*/ 1032037 h 3439886"/>
              <a:gd name="connsiteX222" fmla="*/ 300968 w 11573522"/>
              <a:gd name="connsiteY222" fmla="*/ 1026359 h 3439886"/>
              <a:gd name="connsiteX223" fmla="*/ 388175 w 11573522"/>
              <a:gd name="connsiteY223" fmla="*/ 1094085 h 3439886"/>
              <a:gd name="connsiteX224" fmla="*/ 575977 w 11573522"/>
              <a:gd name="connsiteY224" fmla="*/ 951332 h 3439886"/>
              <a:gd name="connsiteX225" fmla="*/ 434822 w 11573522"/>
              <a:gd name="connsiteY225" fmla="*/ 841835 h 3439886"/>
              <a:gd name="connsiteX226" fmla="*/ 438878 w 11573522"/>
              <a:gd name="connsiteY226" fmla="*/ 836158 h 3439886"/>
              <a:gd name="connsiteX227" fmla="*/ 578816 w 11573522"/>
              <a:gd name="connsiteY227" fmla="*/ 944843 h 3439886"/>
              <a:gd name="connsiteX228" fmla="*/ 578816 w 11573522"/>
              <a:gd name="connsiteY228" fmla="*/ 766808 h 3439886"/>
              <a:gd name="connsiteX229" fmla="*/ 521218 w 11573522"/>
              <a:gd name="connsiteY229" fmla="*/ 722199 h 3439886"/>
              <a:gd name="connsiteX230" fmla="*/ 525274 w 11573522"/>
              <a:gd name="connsiteY230" fmla="*/ 716927 h 3439886"/>
              <a:gd name="connsiteX231" fmla="*/ 582061 w 11573522"/>
              <a:gd name="connsiteY231" fmla="*/ 761131 h 3439886"/>
              <a:gd name="connsiteX232" fmla="*/ 769862 w 11573522"/>
              <a:gd name="connsiteY232" fmla="*/ 618379 h 3439886"/>
              <a:gd name="connsiteX233" fmla="*/ 582872 w 11573522"/>
              <a:gd name="connsiteY233" fmla="*/ 472787 h 3439886"/>
              <a:gd name="connsiteX234" fmla="*/ 395071 w 11573522"/>
              <a:gd name="connsiteY234" fmla="*/ 615540 h 3439886"/>
              <a:gd name="connsiteX235" fmla="*/ 524868 w 11573522"/>
              <a:gd name="connsiteY235" fmla="*/ 716521 h 3439886"/>
              <a:gd name="connsiteX236" fmla="*/ 521218 w 11573522"/>
              <a:gd name="connsiteY236" fmla="*/ 722199 h 3439886"/>
              <a:gd name="connsiteX237" fmla="*/ 392637 w 11573522"/>
              <a:gd name="connsiteY237" fmla="*/ 622434 h 3439886"/>
              <a:gd name="connsiteX238" fmla="*/ 392637 w 11573522"/>
              <a:gd name="connsiteY238" fmla="*/ 800875 h 3439886"/>
              <a:gd name="connsiteX239" fmla="*/ 438472 w 11573522"/>
              <a:gd name="connsiteY239" fmla="*/ 836158 h 3439886"/>
              <a:gd name="connsiteX240" fmla="*/ 434416 w 11573522"/>
              <a:gd name="connsiteY240" fmla="*/ 841430 h 3439886"/>
              <a:gd name="connsiteX241" fmla="*/ 391015 w 11573522"/>
              <a:gd name="connsiteY241" fmla="*/ 807769 h 3439886"/>
              <a:gd name="connsiteX242" fmla="*/ 203214 w 11573522"/>
              <a:gd name="connsiteY242" fmla="*/ 950521 h 3439886"/>
              <a:gd name="connsiteX243" fmla="*/ 300968 w 11573522"/>
              <a:gd name="connsiteY243" fmla="*/ 1026359 h 3439886"/>
              <a:gd name="connsiteX244" fmla="*/ 296912 w 11573522"/>
              <a:gd name="connsiteY244" fmla="*/ 1031630 h 3439886"/>
              <a:gd name="connsiteX245" fmla="*/ 198752 w 11573522"/>
              <a:gd name="connsiteY245" fmla="*/ 955388 h 3439886"/>
              <a:gd name="connsiteX246" fmla="*/ 198752 w 11573522"/>
              <a:gd name="connsiteY246" fmla="*/ 1045013 h 3439886"/>
              <a:gd name="connsiteX247" fmla="*/ 191856 w 11573522"/>
              <a:gd name="connsiteY247" fmla="*/ 1044202 h 3439886"/>
              <a:gd name="connsiteX248" fmla="*/ 191856 w 11573522"/>
              <a:gd name="connsiteY248" fmla="*/ 952954 h 3439886"/>
              <a:gd name="connsiteX249" fmla="*/ 183744 w 11573522"/>
              <a:gd name="connsiteY249" fmla="*/ 946465 h 3439886"/>
              <a:gd name="connsiteX250" fmla="*/ 183744 w 11573522"/>
              <a:gd name="connsiteY250" fmla="*/ 937949 h 3439886"/>
              <a:gd name="connsiteX251" fmla="*/ 192668 w 11573522"/>
              <a:gd name="connsiteY251" fmla="*/ 944843 h 3439886"/>
              <a:gd name="connsiteX252" fmla="*/ 192668 w 11573522"/>
              <a:gd name="connsiteY252" fmla="*/ 766808 h 3439886"/>
              <a:gd name="connsiteX253" fmla="*/ 183744 w 11573522"/>
              <a:gd name="connsiteY253" fmla="*/ 759914 h 3439886"/>
              <a:gd name="connsiteX254" fmla="*/ 183744 w 11573522"/>
              <a:gd name="connsiteY254" fmla="*/ 751398 h 3439886"/>
              <a:gd name="connsiteX255" fmla="*/ 196318 w 11573522"/>
              <a:gd name="connsiteY255" fmla="*/ 761131 h 3439886"/>
              <a:gd name="connsiteX256" fmla="*/ 384119 w 11573522"/>
              <a:gd name="connsiteY256" fmla="*/ 618379 h 3439886"/>
              <a:gd name="connsiteX257" fmla="*/ 196724 w 11573522"/>
              <a:gd name="connsiteY257" fmla="*/ 472787 h 3439886"/>
              <a:gd name="connsiteX258" fmla="*/ 8924 w 11573522"/>
              <a:gd name="connsiteY258" fmla="*/ 615540 h 3439886"/>
              <a:gd name="connsiteX259" fmla="*/ 183339 w 11573522"/>
              <a:gd name="connsiteY259" fmla="*/ 750992 h 3439886"/>
              <a:gd name="connsiteX260" fmla="*/ 183339 w 11573522"/>
              <a:gd name="connsiteY260" fmla="*/ 759508 h 3439886"/>
              <a:gd name="connsiteX261" fmla="*/ 6490 w 11573522"/>
              <a:gd name="connsiteY261" fmla="*/ 622434 h 3439886"/>
              <a:gd name="connsiteX262" fmla="*/ 6490 w 11573522"/>
              <a:gd name="connsiteY262" fmla="*/ 800875 h 3439886"/>
              <a:gd name="connsiteX263" fmla="*/ 183339 w 11573522"/>
              <a:gd name="connsiteY263" fmla="*/ 937544 h 3439886"/>
              <a:gd name="connsiteX264" fmla="*/ 183339 w 11573522"/>
              <a:gd name="connsiteY264" fmla="*/ 946060 h 3439886"/>
              <a:gd name="connsiteX265" fmla="*/ 0 w 11573522"/>
              <a:gd name="connsiteY265" fmla="*/ 804119 h 3439886"/>
              <a:gd name="connsiteX266" fmla="*/ 0 w 11573522"/>
              <a:gd name="connsiteY266" fmla="*/ 613917 h 3439886"/>
              <a:gd name="connsiteX267" fmla="*/ 191856 w 11573522"/>
              <a:gd name="connsiteY267" fmla="*/ 468327 h 3439886"/>
              <a:gd name="connsiteX268" fmla="*/ 191856 w 11573522"/>
              <a:gd name="connsiteY268" fmla="*/ 289076 h 3439886"/>
              <a:gd name="connsiteX269" fmla="*/ 198752 w 11573522"/>
              <a:gd name="connsiteY269" fmla="*/ 294348 h 3439886"/>
              <a:gd name="connsiteX270" fmla="*/ 198752 w 11573522"/>
              <a:gd name="connsiteY270" fmla="*/ 465488 h 3439886"/>
              <a:gd name="connsiteX271" fmla="*/ 384524 w 11573522"/>
              <a:gd name="connsiteY271" fmla="*/ 609862 h 3439886"/>
              <a:gd name="connsiteX272" fmla="*/ 384524 w 11573522"/>
              <a:gd name="connsiteY272" fmla="*/ 431828 h 3439886"/>
              <a:gd name="connsiteX273" fmla="*/ 198752 w 11573522"/>
              <a:gd name="connsiteY273" fmla="*/ 287453 h 3439886"/>
              <a:gd name="connsiteX274" fmla="*/ 198752 w 11573522"/>
              <a:gd name="connsiteY274" fmla="*/ 293942 h 3439886"/>
              <a:gd name="connsiteX275" fmla="*/ 191856 w 11573522"/>
              <a:gd name="connsiteY275" fmla="*/ 288670 h 3439886"/>
              <a:gd name="connsiteX276" fmla="*/ 191856 w 11573522"/>
              <a:gd name="connsiteY276" fmla="*/ 278937 h 3439886"/>
              <a:gd name="connsiteX277" fmla="*/ 377629 w 11573522"/>
              <a:gd name="connsiteY277" fmla="*/ 137401 h 3439886"/>
              <a:gd name="connsiteX278" fmla="*/ 383308 w 11573522"/>
              <a:gd name="connsiteY278" fmla="*/ 141862 h 3439886"/>
              <a:gd name="connsiteX279" fmla="*/ 200780 w 11573522"/>
              <a:gd name="connsiteY279" fmla="*/ 280559 h 3439886"/>
              <a:gd name="connsiteX280" fmla="*/ 388175 w 11573522"/>
              <a:gd name="connsiteY280" fmla="*/ 425745 h 3439886"/>
              <a:gd name="connsiteX281" fmla="*/ 575977 w 11573522"/>
              <a:gd name="connsiteY281" fmla="*/ 282993 h 3439886"/>
              <a:gd name="connsiteX282" fmla="*/ 388580 w 11573522"/>
              <a:gd name="connsiteY282" fmla="*/ 137807 h 3439886"/>
              <a:gd name="connsiteX283" fmla="*/ 383308 w 11573522"/>
              <a:gd name="connsiteY283" fmla="*/ 141862 h 3439886"/>
              <a:gd name="connsiteX284" fmla="*/ 378035 w 11573522"/>
              <a:gd name="connsiteY284" fmla="*/ 137401 h 3439886"/>
              <a:gd name="connsiteX285" fmla="*/ 386147 w 11573522"/>
              <a:gd name="connsiteY285" fmla="*/ 131318 h 3439886"/>
              <a:gd name="connsiteX286" fmla="*/ 386147 w 11573522"/>
              <a:gd name="connsiteY286" fmla="*/ 1350 h 343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11573522" h="3439886">
                <a:moveTo>
                  <a:pt x="388580" y="2811978"/>
                </a:moveTo>
                <a:cubicBezTo>
                  <a:pt x="266084" y="2905253"/>
                  <a:pt x="266084" y="2905253"/>
                  <a:pt x="266084" y="2905253"/>
                </a:cubicBezTo>
                <a:cubicBezTo>
                  <a:pt x="200780" y="2954731"/>
                  <a:pt x="200780" y="2954731"/>
                  <a:pt x="200780" y="2954731"/>
                </a:cubicBezTo>
                <a:cubicBezTo>
                  <a:pt x="388175" y="3100322"/>
                  <a:pt x="388175" y="3100322"/>
                  <a:pt x="388175" y="3100322"/>
                </a:cubicBezTo>
                <a:cubicBezTo>
                  <a:pt x="575977" y="2957569"/>
                  <a:pt x="575977" y="2957569"/>
                  <a:pt x="575977" y="2957569"/>
                </a:cubicBezTo>
                <a:cubicBezTo>
                  <a:pt x="388580" y="2811978"/>
                  <a:pt x="388580" y="2811978"/>
                  <a:pt x="388580" y="2811978"/>
                </a:cubicBezTo>
                <a:close/>
                <a:moveTo>
                  <a:pt x="386147" y="0"/>
                </a:moveTo>
                <a:lnTo>
                  <a:pt x="392637" y="0"/>
                </a:lnTo>
                <a:lnTo>
                  <a:pt x="392637" y="28893"/>
                </a:lnTo>
                <a:cubicBezTo>
                  <a:pt x="392637" y="131318"/>
                  <a:pt x="392637" y="131318"/>
                  <a:pt x="392637" y="131318"/>
                </a:cubicBezTo>
                <a:cubicBezTo>
                  <a:pt x="578816" y="275693"/>
                  <a:pt x="578816" y="275693"/>
                  <a:pt x="578816" y="275693"/>
                </a:cubicBezTo>
                <a:cubicBezTo>
                  <a:pt x="578816" y="97658"/>
                  <a:pt x="578816" y="97658"/>
                  <a:pt x="578816" y="97658"/>
                </a:cubicBezTo>
                <a:cubicBezTo>
                  <a:pt x="521320" y="52946"/>
                  <a:pt x="485384" y="25001"/>
                  <a:pt x="462924" y="7536"/>
                </a:cubicBezTo>
                <a:lnTo>
                  <a:pt x="453234" y="0"/>
                </a:lnTo>
                <a:lnTo>
                  <a:pt x="464209" y="0"/>
                </a:lnTo>
                <a:lnTo>
                  <a:pt x="484510" y="15775"/>
                </a:lnTo>
                <a:cubicBezTo>
                  <a:pt x="582061" y="91574"/>
                  <a:pt x="582061" y="91574"/>
                  <a:pt x="582061" y="91574"/>
                </a:cubicBezTo>
                <a:cubicBezTo>
                  <a:pt x="638188" y="48992"/>
                  <a:pt x="673267" y="22378"/>
                  <a:pt x="695192" y="5744"/>
                </a:cubicBezTo>
                <a:lnTo>
                  <a:pt x="702764" y="0"/>
                </a:lnTo>
                <a:lnTo>
                  <a:pt x="2758098" y="0"/>
                </a:lnTo>
                <a:lnTo>
                  <a:pt x="2764588" y="0"/>
                </a:lnTo>
                <a:lnTo>
                  <a:pt x="2825185" y="0"/>
                </a:lnTo>
                <a:lnTo>
                  <a:pt x="2836160" y="0"/>
                </a:lnTo>
                <a:lnTo>
                  <a:pt x="3074715" y="0"/>
                </a:lnTo>
                <a:lnTo>
                  <a:pt x="9201571" y="0"/>
                </a:lnTo>
                <a:lnTo>
                  <a:pt x="11573522" y="0"/>
                </a:lnTo>
                <a:lnTo>
                  <a:pt x="11573522" y="3439886"/>
                </a:lnTo>
                <a:lnTo>
                  <a:pt x="962936" y="3439886"/>
                </a:lnTo>
                <a:lnTo>
                  <a:pt x="962936" y="3439632"/>
                </a:lnTo>
                <a:cubicBezTo>
                  <a:pt x="962936" y="3438953"/>
                  <a:pt x="962936" y="3438953"/>
                  <a:pt x="962936" y="3438953"/>
                </a:cubicBezTo>
                <a:cubicBezTo>
                  <a:pt x="776757" y="3294579"/>
                  <a:pt x="776757" y="3294579"/>
                  <a:pt x="776757" y="3294579"/>
                </a:cubicBezTo>
                <a:cubicBezTo>
                  <a:pt x="776757" y="3361342"/>
                  <a:pt x="776757" y="3403069"/>
                  <a:pt x="776757" y="3429148"/>
                </a:cubicBezTo>
                <a:lnTo>
                  <a:pt x="776757" y="3439886"/>
                </a:lnTo>
                <a:lnTo>
                  <a:pt x="769862" y="3439886"/>
                </a:lnTo>
                <a:lnTo>
                  <a:pt x="769862" y="3414403"/>
                </a:lnTo>
                <a:cubicBezTo>
                  <a:pt x="769862" y="3292145"/>
                  <a:pt x="769862" y="3292145"/>
                  <a:pt x="769862" y="3292145"/>
                </a:cubicBezTo>
                <a:cubicBezTo>
                  <a:pt x="629924" y="3183458"/>
                  <a:pt x="629924" y="3183458"/>
                  <a:pt x="629924" y="3183458"/>
                </a:cubicBezTo>
                <a:cubicBezTo>
                  <a:pt x="633168" y="3177375"/>
                  <a:pt x="633168" y="3177375"/>
                  <a:pt x="633168" y="3177375"/>
                </a:cubicBezTo>
                <a:cubicBezTo>
                  <a:pt x="771079" y="3284034"/>
                  <a:pt x="771079" y="3284034"/>
                  <a:pt x="771079" y="3284034"/>
                </a:cubicBezTo>
                <a:cubicBezTo>
                  <a:pt x="771079" y="3105999"/>
                  <a:pt x="771079" y="3105999"/>
                  <a:pt x="771079" y="3105999"/>
                </a:cubicBezTo>
                <a:cubicBezTo>
                  <a:pt x="704963" y="3054900"/>
                  <a:pt x="704963" y="3054900"/>
                  <a:pt x="704963" y="3054900"/>
                </a:cubicBezTo>
                <a:cubicBezTo>
                  <a:pt x="708614" y="3049222"/>
                  <a:pt x="708614" y="3049222"/>
                  <a:pt x="708614" y="3049222"/>
                </a:cubicBezTo>
                <a:cubicBezTo>
                  <a:pt x="774323" y="3100322"/>
                  <a:pt x="774323" y="3100322"/>
                  <a:pt x="774323" y="3100322"/>
                </a:cubicBezTo>
                <a:cubicBezTo>
                  <a:pt x="962125" y="2957569"/>
                  <a:pt x="962125" y="2957569"/>
                  <a:pt x="962125" y="2957569"/>
                </a:cubicBezTo>
                <a:cubicBezTo>
                  <a:pt x="824621" y="2850911"/>
                  <a:pt x="824621" y="2850911"/>
                  <a:pt x="824621" y="2850911"/>
                </a:cubicBezTo>
                <a:cubicBezTo>
                  <a:pt x="828271" y="2844422"/>
                  <a:pt x="828271" y="2844422"/>
                  <a:pt x="828271" y="2844422"/>
                </a:cubicBezTo>
                <a:cubicBezTo>
                  <a:pt x="962936" y="2948647"/>
                  <a:pt x="962936" y="2948647"/>
                  <a:pt x="962936" y="2948647"/>
                </a:cubicBezTo>
                <a:cubicBezTo>
                  <a:pt x="962936" y="2770612"/>
                  <a:pt x="962936" y="2770612"/>
                  <a:pt x="962936" y="2770612"/>
                </a:cubicBezTo>
                <a:cubicBezTo>
                  <a:pt x="900065" y="2721947"/>
                  <a:pt x="900065" y="2721947"/>
                  <a:pt x="900065" y="2721947"/>
                </a:cubicBezTo>
                <a:cubicBezTo>
                  <a:pt x="903716" y="2715864"/>
                  <a:pt x="903716" y="2715864"/>
                  <a:pt x="903716" y="2715864"/>
                </a:cubicBezTo>
                <a:cubicBezTo>
                  <a:pt x="966181" y="2764529"/>
                  <a:pt x="966181" y="2764529"/>
                  <a:pt x="966181" y="2764529"/>
                </a:cubicBezTo>
                <a:cubicBezTo>
                  <a:pt x="1153982" y="2621777"/>
                  <a:pt x="1153982" y="2621777"/>
                  <a:pt x="1153982" y="2621777"/>
                </a:cubicBezTo>
                <a:cubicBezTo>
                  <a:pt x="969021" y="2478619"/>
                  <a:pt x="969021" y="2478619"/>
                  <a:pt x="969021" y="2478619"/>
                </a:cubicBezTo>
                <a:cubicBezTo>
                  <a:pt x="781219" y="2621371"/>
                  <a:pt x="781219" y="2621371"/>
                  <a:pt x="781219" y="2621371"/>
                </a:cubicBezTo>
                <a:cubicBezTo>
                  <a:pt x="903310" y="2715864"/>
                  <a:pt x="903310" y="2715864"/>
                  <a:pt x="903310" y="2715864"/>
                </a:cubicBezTo>
                <a:cubicBezTo>
                  <a:pt x="900065" y="2721542"/>
                  <a:pt x="900065" y="2721542"/>
                  <a:pt x="900065" y="2721542"/>
                </a:cubicBezTo>
                <a:cubicBezTo>
                  <a:pt x="776757" y="2626238"/>
                  <a:pt x="776757" y="2626238"/>
                  <a:pt x="776757" y="2626238"/>
                </a:cubicBezTo>
                <a:cubicBezTo>
                  <a:pt x="776757" y="2804273"/>
                  <a:pt x="776757" y="2804273"/>
                  <a:pt x="776757" y="2804273"/>
                </a:cubicBezTo>
                <a:cubicBezTo>
                  <a:pt x="828271" y="2844017"/>
                  <a:pt x="828271" y="2844017"/>
                  <a:pt x="828271" y="2844017"/>
                </a:cubicBezTo>
                <a:cubicBezTo>
                  <a:pt x="824215" y="2850506"/>
                  <a:pt x="824215" y="2850506"/>
                  <a:pt x="824215" y="2850506"/>
                </a:cubicBezTo>
                <a:cubicBezTo>
                  <a:pt x="774729" y="2811978"/>
                  <a:pt x="774729" y="2811978"/>
                  <a:pt x="774729" y="2811978"/>
                </a:cubicBezTo>
                <a:cubicBezTo>
                  <a:pt x="586928" y="2954731"/>
                  <a:pt x="586928" y="2954731"/>
                  <a:pt x="586928" y="2954731"/>
                </a:cubicBezTo>
                <a:cubicBezTo>
                  <a:pt x="708208" y="3048817"/>
                  <a:pt x="708208" y="3048817"/>
                  <a:pt x="708208" y="3048817"/>
                </a:cubicBezTo>
                <a:cubicBezTo>
                  <a:pt x="704963" y="3054900"/>
                  <a:pt x="704963" y="3054900"/>
                  <a:pt x="704963" y="3054900"/>
                </a:cubicBezTo>
                <a:cubicBezTo>
                  <a:pt x="584900" y="2961625"/>
                  <a:pt x="584900" y="2961625"/>
                  <a:pt x="584900" y="2961625"/>
                </a:cubicBezTo>
                <a:cubicBezTo>
                  <a:pt x="584900" y="3140065"/>
                  <a:pt x="584900" y="3140065"/>
                  <a:pt x="584900" y="3140065"/>
                </a:cubicBezTo>
                <a:cubicBezTo>
                  <a:pt x="633168" y="3177375"/>
                  <a:pt x="633168" y="3177375"/>
                  <a:pt x="633168" y="3177375"/>
                </a:cubicBezTo>
                <a:cubicBezTo>
                  <a:pt x="629518" y="3183052"/>
                  <a:pt x="629518" y="3183052"/>
                  <a:pt x="629518" y="3183052"/>
                </a:cubicBezTo>
                <a:cubicBezTo>
                  <a:pt x="582872" y="3146960"/>
                  <a:pt x="582872" y="3146960"/>
                  <a:pt x="582872" y="3146960"/>
                </a:cubicBezTo>
                <a:cubicBezTo>
                  <a:pt x="388175" y="3295390"/>
                  <a:pt x="388175" y="3295390"/>
                  <a:pt x="388175" y="3295390"/>
                </a:cubicBezTo>
                <a:cubicBezTo>
                  <a:pt x="191856" y="3143310"/>
                  <a:pt x="191856" y="3143310"/>
                  <a:pt x="191856" y="3143310"/>
                </a:cubicBezTo>
                <a:cubicBezTo>
                  <a:pt x="191856" y="3082477"/>
                  <a:pt x="191856" y="3082477"/>
                  <a:pt x="191856" y="3082477"/>
                </a:cubicBezTo>
                <a:cubicBezTo>
                  <a:pt x="198752" y="3085316"/>
                  <a:pt x="198752" y="3085316"/>
                  <a:pt x="198752" y="3085316"/>
                </a:cubicBezTo>
                <a:cubicBezTo>
                  <a:pt x="198752" y="3140065"/>
                  <a:pt x="198752" y="3140065"/>
                  <a:pt x="198752" y="3140065"/>
                </a:cubicBezTo>
                <a:cubicBezTo>
                  <a:pt x="384930" y="3284034"/>
                  <a:pt x="384930" y="3284034"/>
                  <a:pt x="384930" y="3284034"/>
                </a:cubicBezTo>
                <a:cubicBezTo>
                  <a:pt x="384930" y="3105999"/>
                  <a:pt x="384930" y="3105999"/>
                  <a:pt x="384930" y="3105999"/>
                </a:cubicBezTo>
                <a:cubicBezTo>
                  <a:pt x="198752" y="2961625"/>
                  <a:pt x="198752" y="2961625"/>
                  <a:pt x="198752" y="2961625"/>
                </a:cubicBezTo>
                <a:cubicBezTo>
                  <a:pt x="198752" y="3084911"/>
                  <a:pt x="198752" y="3084911"/>
                  <a:pt x="198752" y="3084911"/>
                </a:cubicBezTo>
                <a:cubicBezTo>
                  <a:pt x="191856" y="3082072"/>
                  <a:pt x="191856" y="3082072"/>
                  <a:pt x="191856" y="3082072"/>
                </a:cubicBezTo>
                <a:cubicBezTo>
                  <a:pt x="191856" y="2953108"/>
                  <a:pt x="191856" y="2953108"/>
                  <a:pt x="191856" y="2953108"/>
                </a:cubicBezTo>
                <a:cubicBezTo>
                  <a:pt x="259189" y="2902009"/>
                  <a:pt x="259189" y="2902009"/>
                  <a:pt x="259189" y="2902009"/>
                </a:cubicBezTo>
                <a:cubicBezTo>
                  <a:pt x="383713" y="2807517"/>
                  <a:pt x="383713" y="2807517"/>
                  <a:pt x="383713" y="2807517"/>
                </a:cubicBezTo>
                <a:cubicBezTo>
                  <a:pt x="383713" y="2715053"/>
                  <a:pt x="383713" y="2715053"/>
                  <a:pt x="383713" y="2715053"/>
                </a:cubicBezTo>
                <a:cubicBezTo>
                  <a:pt x="390609" y="2716269"/>
                  <a:pt x="390609" y="2716269"/>
                  <a:pt x="390609" y="2716269"/>
                </a:cubicBezTo>
                <a:cubicBezTo>
                  <a:pt x="390609" y="2804273"/>
                  <a:pt x="390609" y="2804273"/>
                  <a:pt x="390609" y="2804273"/>
                </a:cubicBezTo>
                <a:cubicBezTo>
                  <a:pt x="576788" y="2948647"/>
                  <a:pt x="576788" y="2948647"/>
                  <a:pt x="576788" y="2948647"/>
                </a:cubicBezTo>
                <a:cubicBezTo>
                  <a:pt x="576788" y="2770612"/>
                  <a:pt x="576788" y="2770612"/>
                  <a:pt x="576788" y="2770612"/>
                </a:cubicBezTo>
                <a:cubicBezTo>
                  <a:pt x="489174" y="2702481"/>
                  <a:pt x="489174" y="2702481"/>
                  <a:pt x="489174" y="2702481"/>
                </a:cubicBezTo>
                <a:cubicBezTo>
                  <a:pt x="492825" y="2697209"/>
                  <a:pt x="492825" y="2697209"/>
                  <a:pt x="492825" y="2697209"/>
                </a:cubicBezTo>
                <a:cubicBezTo>
                  <a:pt x="580033" y="2764529"/>
                  <a:pt x="580033" y="2764529"/>
                  <a:pt x="580033" y="2764529"/>
                </a:cubicBezTo>
                <a:cubicBezTo>
                  <a:pt x="767834" y="2621777"/>
                  <a:pt x="767834" y="2621777"/>
                  <a:pt x="767834" y="2621777"/>
                </a:cubicBezTo>
                <a:cubicBezTo>
                  <a:pt x="626679" y="2512280"/>
                  <a:pt x="626679" y="2512280"/>
                  <a:pt x="626679" y="2512280"/>
                </a:cubicBezTo>
                <a:cubicBezTo>
                  <a:pt x="630735" y="2507007"/>
                  <a:pt x="630735" y="2507007"/>
                  <a:pt x="630735" y="2507007"/>
                </a:cubicBezTo>
                <a:cubicBezTo>
                  <a:pt x="771079" y="2615693"/>
                  <a:pt x="771079" y="2615693"/>
                  <a:pt x="771079" y="2615693"/>
                </a:cubicBezTo>
                <a:cubicBezTo>
                  <a:pt x="771079" y="2437659"/>
                  <a:pt x="771079" y="2437659"/>
                  <a:pt x="771079" y="2437659"/>
                </a:cubicBezTo>
                <a:cubicBezTo>
                  <a:pt x="713481" y="2392644"/>
                  <a:pt x="713481" y="2392644"/>
                  <a:pt x="713481" y="2392644"/>
                </a:cubicBezTo>
                <a:cubicBezTo>
                  <a:pt x="717131" y="2387372"/>
                  <a:pt x="717131" y="2387372"/>
                  <a:pt x="717131" y="2387372"/>
                </a:cubicBezTo>
                <a:cubicBezTo>
                  <a:pt x="774323" y="2431576"/>
                  <a:pt x="774323" y="2431576"/>
                  <a:pt x="774323" y="2431576"/>
                </a:cubicBezTo>
                <a:cubicBezTo>
                  <a:pt x="962125" y="2288824"/>
                  <a:pt x="962125" y="2288824"/>
                  <a:pt x="962125" y="2288824"/>
                </a:cubicBezTo>
                <a:cubicBezTo>
                  <a:pt x="774729" y="2143638"/>
                  <a:pt x="774729" y="2143638"/>
                  <a:pt x="774729" y="2143638"/>
                </a:cubicBezTo>
                <a:cubicBezTo>
                  <a:pt x="586928" y="2286391"/>
                  <a:pt x="586928" y="2286391"/>
                  <a:pt x="586928" y="2286391"/>
                </a:cubicBezTo>
                <a:cubicBezTo>
                  <a:pt x="717131" y="2387372"/>
                  <a:pt x="717131" y="2387372"/>
                  <a:pt x="717131" y="2387372"/>
                </a:cubicBezTo>
                <a:cubicBezTo>
                  <a:pt x="713075" y="2392644"/>
                  <a:pt x="713075" y="2392644"/>
                  <a:pt x="713075" y="2392644"/>
                </a:cubicBezTo>
                <a:cubicBezTo>
                  <a:pt x="584900" y="2293285"/>
                  <a:pt x="584900" y="2293285"/>
                  <a:pt x="584900" y="2293285"/>
                </a:cubicBezTo>
                <a:cubicBezTo>
                  <a:pt x="584900" y="2471319"/>
                  <a:pt x="584900" y="2471319"/>
                  <a:pt x="584900" y="2471319"/>
                </a:cubicBezTo>
                <a:cubicBezTo>
                  <a:pt x="630329" y="2506602"/>
                  <a:pt x="630329" y="2506602"/>
                  <a:pt x="630329" y="2506602"/>
                </a:cubicBezTo>
                <a:cubicBezTo>
                  <a:pt x="626679" y="2512280"/>
                  <a:pt x="626679" y="2512280"/>
                  <a:pt x="626679" y="2512280"/>
                </a:cubicBezTo>
                <a:cubicBezTo>
                  <a:pt x="582872" y="2478619"/>
                  <a:pt x="582872" y="2478619"/>
                  <a:pt x="582872" y="2478619"/>
                </a:cubicBezTo>
                <a:cubicBezTo>
                  <a:pt x="395071" y="2621371"/>
                  <a:pt x="395071" y="2621371"/>
                  <a:pt x="395071" y="2621371"/>
                </a:cubicBezTo>
                <a:cubicBezTo>
                  <a:pt x="492825" y="2696804"/>
                  <a:pt x="492825" y="2696804"/>
                  <a:pt x="492825" y="2696804"/>
                </a:cubicBezTo>
                <a:cubicBezTo>
                  <a:pt x="488769" y="2702481"/>
                  <a:pt x="488769" y="2702481"/>
                  <a:pt x="488769" y="2702481"/>
                </a:cubicBezTo>
                <a:cubicBezTo>
                  <a:pt x="390609" y="2626238"/>
                  <a:pt x="390609" y="2626238"/>
                  <a:pt x="390609" y="2626238"/>
                </a:cubicBezTo>
                <a:cubicBezTo>
                  <a:pt x="390609" y="2715864"/>
                  <a:pt x="390609" y="2715864"/>
                  <a:pt x="390609" y="2715864"/>
                </a:cubicBezTo>
                <a:cubicBezTo>
                  <a:pt x="383713" y="2714647"/>
                  <a:pt x="383713" y="2714647"/>
                  <a:pt x="383713" y="2714647"/>
                </a:cubicBezTo>
                <a:cubicBezTo>
                  <a:pt x="383713" y="2623399"/>
                  <a:pt x="383713" y="2623399"/>
                  <a:pt x="383713" y="2623399"/>
                </a:cubicBezTo>
                <a:cubicBezTo>
                  <a:pt x="375601" y="2616910"/>
                  <a:pt x="375601" y="2616910"/>
                  <a:pt x="375601" y="2616910"/>
                </a:cubicBezTo>
                <a:cubicBezTo>
                  <a:pt x="375601" y="2608394"/>
                  <a:pt x="375601" y="2608394"/>
                  <a:pt x="375601" y="2608394"/>
                </a:cubicBezTo>
                <a:cubicBezTo>
                  <a:pt x="384930" y="2615693"/>
                  <a:pt x="384930" y="2615693"/>
                  <a:pt x="384930" y="2615693"/>
                </a:cubicBezTo>
                <a:cubicBezTo>
                  <a:pt x="384930" y="2437659"/>
                  <a:pt x="384930" y="2437659"/>
                  <a:pt x="384930" y="2437659"/>
                </a:cubicBezTo>
                <a:cubicBezTo>
                  <a:pt x="375601" y="2430360"/>
                  <a:pt x="375601" y="2430360"/>
                  <a:pt x="375601" y="2430360"/>
                </a:cubicBezTo>
                <a:cubicBezTo>
                  <a:pt x="375601" y="2421843"/>
                  <a:pt x="375601" y="2421843"/>
                  <a:pt x="375601" y="2421843"/>
                </a:cubicBezTo>
                <a:cubicBezTo>
                  <a:pt x="388175" y="2431576"/>
                  <a:pt x="388175" y="2431576"/>
                  <a:pt x="388175" y="2431576"/>
                </a:cubicBezTo>
                <a:cubicBezTo>
                  <a:pt x="575977" y="2288824"/>
                  <a:pt x="575977" y="2288824"/>
                  <a:pt x="575977" y="2288824"/>
                </a:cubicBezTo>
                <a:cubicBezTo>
                  <a:pt x="388580" y="2143638"/>
                  <a:pt x="388580" y="2143638"/>
                  <a:pt x="388580" y="2143638"/>
                </a:cubicBezTo>
                <a:cubicBezTo>
                  <a:pt x="200780" y="2286391"/>
                  <a:pt x="200780" y="2286391"/>
                  <a:pt x="200780" y="2286391"/>
                </a:cubicBezTo>
                <a:cubicBezTo>
                  <a:pt x="375195" y="2421843"/>
                  <a:pt x="375195" y="2421843"/>
                  <a:pt x="375195" y="2421843"/>
                </a:cubicBezTo>
                <a:cubicBezTo>
                  <a:pt x="375195" y="2429954"/>
                  <a:pt x="375195" y="2429954"/>
                  <a:pt x="375195" y="2429954"/>
                </a:cubicBezTo>
                <a:cubicBezTo>
                  <a:pt x="198752" y="2293285"/>
                  <a:pt x="198752" y="2293285"/>
                  <a:pt x="198752" y="2293285"/>
                </a:cubicBezTo>
                <a:cubicBezTo>
                  <a:pt x="198752" y="2471319"/>
                  <a:pt x="198752" y="2471319"/>
                  <a:pt x="198752" y="2471319"/>
                </a:cubicBezTo>
                <a:cubicBezTo>
                  <a:pt x="375195" y="2608394"/>
                  <a:pt x="375195" y="2608394"/>
                  <a:pt x="375195" y="2608394"/>
                </a:cubicBezTo>
                <a:cubicBezTo>
                  <a:pt x="375195" y="2616910"/>
                  <a:pt x="375195" y="2616910"/>
                  <a:pt x="375195" y="2616910"/>
                </a:cubicBezTo>
                <a:cubicBezTo>
                  <a:pt x="191856" y="2474563"/>
                  <a:pt x="191856" y="2474563"/>
                  <a:pt x="191856" y="2474563"/>
                </a:cubicBezTo>
                <a:cubicBezTo>
                  <a:pt x="191856" y="2284768"/>
                  <a:pt x="191856" y="2284768"/>
                  <a:pt x="191856" y="2284768"/>
                </a:cubicBezTo>
                <a:cubicBezTo>
                  <a:pt x="383713" y="2138772"/>
                  <a:pt x="383713" y="2138772"/>
                  <a:pt x="383713" y="2138772"/>
                </a:cubicBezTo>
                <a:cubicBezTo>
                  <a:pt x="383713" y="1959926"/>
                  <a:pt x="383713" y="1959926"/>
                  <a:pt x="383713" y="1959926"/>
                </a:cubicBezTo>
                <a:cubicBezTo>
                  <a:pt x="390609" y="1965198"/>
                  <a:pt x="390609" y="1965198"/>
                  <a:pt x="390609" y="1965198"/>
                </a:cubicBezTo>
                <a:cubicBezTo>
                  <a:pt x="390609" y="2136339"/>
                  <a:pt x="390609" y="2136339"/>
                  <a:pt x="390609" y="2136339"/>
                </a:cubicBezTo>
                <a:cubicBezTo>
                  <a:pt x="576788" y="2280307"/>
                  <a:pt x="576788" y="2280307"/>
                  <a:pt x="576788" y="2280307"/>
                </a:cubicBezTo>
                <a:cubicBezTo>
                  <a:pt x="576788" y="2102272"/>
                  <a:pt x="576788" y="2102272"/>
                  <a:pt x="576788" y="2102272"/>
                </a:cubicBezTo>
                <a:cubicBezTo>
                  <a:pt x="390609" y="1957898"/>
                  <a:pt x="390609" y="1957898"/>
                  <a:pt x="390609" y="1957898"/>
                </a:cubicBezTo>
                <a:cubicBezTo>
                  <a:pt x="390609" y="1964792"/>
                  <a:pt x="390609" y="1964792"/>
                  <a:pt x="390609" y="1964792"/>
                </a:cubicBezTo>
                <a:cubicBezTo>
                  <a:pt x="383713" y="1959520"/>
                  <a:pt x="383713" y="1959520"/>
                  <a:pt x="383713" y="1959520"/>
                </a:cubicBezTo>
                <a:cubicBezTo>
                  <a:pt x="383713" y="1949382"/>
                  <a:pt x="383713" y="1949382"/>
                  <a:pt x="383713" y="1949382"/>
                </a:cubicBezTo>
                <a:cubicBezTo>
                  <a:pt x="569487" y="1808251"/>
                  <a:pt x="569487" y="1808251"/>
                  <a:pt x="569487" y="1808251"/>
                </a:cubicBezTo>
                <a:cubicBezTo>
                  <a:pt x="575166" y="1812307"/>
                  <a:pt x="575166" y="1812307"/>
                  <a:pt x="575166" y="1812307"/>
                </a:cubicBezTo>
                <a:cubicBezTo>
                  <a:pt x="392637" y="1951004"/>
                  <a:pt x="392637" y="1951004"/>
                  <a:pt x="392637" y="1951004"/>
                </a:cubicBezTo>
                <a:cubicBezTo>
                  <a:pt x="580033" y="2096594"/>
                  <a:pt x="580033" y="2096594"/>
                  <a:pt x="580033" y="2096594"/>
                </a:cubicBezTo>
                <a:cubicBezTo>
                  <a:pt x="767834" y="1953437"/>
                  <a:pt x="767834" y="1953437"/>
                  <a:pt x="767834" y="1953437"/>
                </a:cubicBezTo>
                <a:cubicBezTo>
                  <a:pt x="580438" y="1808251"/>
                  <a:pt x="580438" y="1808251"/>
                  <a:pt x="580438" y="1808251"/>
                </a:cubicBezTo>
                <a:cubicBezTo>
                  <a:pt x="575166" y="1812307"/>
                  <a:pt x="575166" y="1812307"/>
                  <a:pt x="575166" y="1812307"/>
                </a:cubicBezTo>
                <a:cubicBezTo>
                  <a:pt x="569893" y="1807846"/>
                  <a:pt x="569893" y="1807846"/>
                  <a:pt x="569893" y="1807846"/>
                </a:cubicBezTo>
                <a:cubicBezTo>
                  <a:pt x="578005" y="1801763"/>
                  <a:pt x="578005" y="1801763"/>
                  <a:pt x="578005" y="1801763"/>
                </a:cubicBezTo>
                <a:cubicBezTo>
                  <a:pt x="578005" y="1795679"/>
                  <a:pt x="578005" y="1795679"/>
                  <a:pt x="578005" y="1795679"/>
                </a:cubicBezTo>
                <a:cubicBezTo>
                  <a:pt x="584900" y="1795679"/>
                  <a:pt x="584900" y="1795679"/>
                  <a:pt x="584900" y="1795679"/>
                </a:cubicBezTo>
                <a:cubicBezTo>
                  <a:pt x="584900" y="1802168"/>
                  <a:pt x="584900" y="1802168"/>
                  <a:pt x="584900" y="1802168"/>
                </a:cubicBezTo>
                <a:cubicBezTo>
                  <a:pt x="771079" y="1946137"/>
                  <a:pt x="771079" y="1946137"/>
                  <a:pt x="771079" y="1946137"/>
                </a:cubicBezTo>
                <a:cubicBezTo>
                  <a:pt x="771079" y="1783107"/>
                  <a:pt x="771079" y="1783107"/>
                  <a:pt x="771079" y="1783107"/>
                </a:cubicBezTo>
                <a:cubicBezTo>
                  <a:pt x="771079" y="1768508"/>
                  <a:pt x="771079" y="1768508"/>
                  <a:pt x="771079" y="1768508"/>
                </a:cubicBezTo>
                <a:cubicBezTo>
                  <a:pt x="584900" y="1624133"/>
                  <a:pt x="584900" y="1624133"/>
                  <a:pt x="584900" y="1624133"/>
                </a:cubicBezTo>
                <a:cubicBezTo>
                  <a:pt x="584900" y="1785541"/>
                  <a:pt x="584900" y="1785541"/>
                  <a:pt x="584900" y="1785541"/>
                </a:cubicBezTo>
                <a:cubicBezTo>
                  <a:pt x="584900" y="1795274"/>
                  <a:pt x="584900" y="1795274"/>
                  <a:pt x="584900" y="1795274"/>
                </a:cubicBezTo>
                <a:cubicBezTo>
                  <a:pt x="578005" y="1795274"/>
                  <a:pt x="578005" y="1795274"/>
                  <a:pt x="578005" y="1795274"/>
                </a:cubicBezTo>
                <a:cubicBezTo>
                  <a:pt x="578005" y="1621294"/>
                  <a:pt x="578005" y="1621294"/>
                  <a:pt x="578005" y="1621294"/>
                </a:cubicBezTo>
                <a:cubicBezTo>
                  <a:pt x="437661" y="1512608"/>
                  <a:pt x="437661" y="1512608"/>
                  <a:pt x="437661" y="1512608"/>
                </a:cubicBezTo>
                <a:cubicBezTo>
                  <a:pt x="441312" y="1506930"/>
                  <a:pt x="441312" y="1506930"/>
                  <a:pt x="441312" y="1506930"/>
                </a:cubicBezTo>
                <a:cubicBezTo>
                  <a:pt x="578816" y="1613589"/>
                  <a:pt x="578816" y="1613589"/>
                  <a:pt x="578816" y="1613589"/>
                </a:cubicBezTo>
                <a:cubicBezTo>
                  <a:pt x="578816" y="1435555"/>
                  <a:pt x="578816" y="1435555"/>
                  <a:pt x="578816" y="1435555"/>
                </a:cubicBezTo>
                <a:cubicBezTo>
                  <a:pt x="513106" y="1384456"/>
                  <a:pt x="513106" y="1384456"/>
                  <a:pt x="513106" y="1384456"/>
                </a:cubicBezTo>
                <a:cubicBezTo>
                  <a:pt x="516350" y="1378372"/>
                  <a:pt x="516350" y="1378372"/>
                  <a:pt x="516350" y="1378372"/>
                </a:cubicBezTo>
                <a:cubicBezTo>
                  <a:pt x="582061" y="1429472"/>
                  <a:pt x="582061" y="1429472"/>
                  <a:pt x="582061" y="1429472"/>
                </a:cubicBezTo>
                <a:cubicBezTo>
                  <a:pt x="769862" y="1286719"/>
                  <a:pt x="769862" y="1286719"/>
                  <a:pt x="769862" y="1286719"/>
                </a:cubicBezTo>
                <a:cubicBezTo>
                  <a:pt x="632763" y="1180060"/>
                  <a:pt x="632763" y="1180060"/>
                  <a:pt x="632763" y="1180060"/>
                </a:cubicBezTo>
                <a:cubicBezTo>
                  <a:pt x="636413" y="1173571"/>
                  <a:pt x="636413" y="1173571"/>
                  <a:pt x="636413" y="1173571"/>
                </a:cubicBezTo>
                <a:cubicBezTo>
                  <a:pt x="771079" y="1278203"/>
                  <a:pt x="771079" y="1278203"/>
                  <a:pt x="771079" y="1278203"/>
                </a:cubicBezTo>
                <a:cubicBezTo>
                  <a:pt x="771079" y="1099762"/>
                  <a:pt x="771079" y="1099762"/>
                  <a:pt x="771079" y="1099762"/>
                </a:cubicBezTo>
                <a:cubicBezTo>
                  <a:pt x="708208" y="1051096"/>
                  <a:pt x="708208" y="1051096"/>
                  <a:pt x="708208" y="1051096"/>
                </a:cubicBezTo>
                <a:cubicBezTo>
                  <a:pt x="711453" y="1045419"/>
                  <a:pt x="711453" y="1045419"/>
                  <a:pt x="711453" y="1045419"/>
                </a:cubicBezTo>
                <a:cubicBezTo>
                  <a:pt x="774323" y="1094085"/>
                  <a:pt x="774323" y="1094085"/>
                  <a:pt x="774323" y="1094085"/>
                </a:cubicBezTo>
                <a:cubicBezTo>
                  <a:pt x="962125" y="951332"/>
                  <a:pt x="962125" y="951332"/>
                  <a:pt x="962125" y="951332"/>
                </a:cubicBezTo>
                <a:cubicBezTo>
                  <a:pt x="777163" y="807769"/>
                  <a:pt x="777163" y="807769"/>
                  <a:pt x="777163" y="807769"/>
                </a:cubicBezTo>
                <a:cubicBezTo>
                  <a:pt x="589362" y="950521"/>
                  <a:pt x="589362" y="950521"/>
                  <a:pt x="589362" y="950521"/>
                </a:cubicBezTo>
                <a:cubicBezTo>
                  <a:pt x="711453" y="1045013"/>
                  <a:pt x="711453" y="1045013"/>
                  <a:pt x="711453" y="1045013"/>
                </a:cubicBezTo>
                <a:cubicBezTo>
                  <a:pt x="707802" y="1051096"/>
                  <a:pt x="707802" y="1051096"/>
                  <a:pt x="707802" y="1051096"/>
                </a:cubicBezTo>
                <a:cubicBezTo>
                  <a:pt x="584900" y="955388"/>
                  <a:pt x="584900" y="955388"/>
                  <a:pt x="584900" y="955388"/>
                </a:cubicBezTo>
                <a:cubicBezTo>
                  <a:pt x="584900" y="1133828"/>
                  <a:pt x="584900" y="1133828"/>
                  <a:pt x="584900" y="1133828"/>
                </a:cubicBezTo>
                <a:cubicBezTo>
                  <a:pt x="636008" y="1173571"/>
                  <a:pt x="636008" y="1173571"/>
                  <a:pt x="636008" y="1173571"/>
                </a:cubicBezTo>
                <a:cubicBezTo>
                  <a:pt x="632357" y="1180060"/>
                  <a:pt x="632357" y="1180060"/>
                  <a:pt x="632357" y="1180060"/>
                </a:cubicBezTo>
                <a:cubicBezTo>
                  <a:pt x="582872" y="1141534"/>
                  <a:pt x="582872" y="1141534"/>
                  <a:pt x="582872" y="1141534"/>
                </a:cubicBezTo>
                <a:cubicBezTo>
                  <a:pt x="395071" y="1284286"/>
                  <a:pt x="395071" y="1284286"/>
                  <a:pt x="395071" y="1284286"/>
                </a:cubicBezTo>
                <a:cubicBezTo>
                  <a:pt x="516350" y="1378372"/>
                  <a:pt x="516350" y="1378372"/>
                  <a:pt x="516350" y="1378372"/>
                </a:cubicBezTo>
                <a:cubicBezTo>
                  <a:pt x="512700" y="1384050"/>
                  <a:pt x="512700" y="1384050"/>
                  <a:pt x="512700" y="1384050"/>
                </a:cubicBezTo>
                <a:cubicBezTo>
                  <a:pt x="392637" y="1291180"/>
                  <a:pt x="392637" y="1291180"/>
                  <a:pt x="392637" y="1291180"/>
                </a:cubicBezTo>
                <a:cubicBezTo>
                  <a:pt x="392637" y="1469214"/>
                  <a:pt x="392637" y="1469214"/>
                  <a:pt x="392637" y="1469214"/>
                </a:cubicBezTo>
                <a:cubicBezTo>
                  <a:pt x="440906" y="1506525"/>
                  <a:pt x="440906" y="1506525"/>
                  <a:pt x="440906" y="1506525"/>
                </a:cubicBezTo>
                <a:cubicBezTo>
                  <a:pt x="437661" y="1512608"/>
                  <a:pt x="437661" y="1512608"/>
                  <a:pt x="437661" y="1512608"/>
                </a:cubicBezTo>
                <a:cubicBezTo>
                  <a:pt x="391015" y="1476514"/>
                  <a:pt x="391015" y="1476514"/>
                  <a:pt x="391015" y="1476514"/>
                </a:cubicBezTo>
                <a:cubicBezTo>
                  <a:pt x="195912" y="1624539"/>
                  <a:pt x="195912" y="1624539"/>
                  <a:pt x="195912" y="1624539"/>
                </a:cubicBezTo>
                <a:cubicBezTo>
                  <a:pt x="0" y="1472459"/>
                  <a:pt x="0" y="1472459"/>
                  <a:pt x="0" y="1472459"/>
                </a:cubicBezTo>
                <a:cubicBezTo>
                  <a:pt x="0" y="1412033"/>
                  <a:pt x="0" y="1412033"/>
                  <a:pt x="0" y="1412033"/>
                </a:cubicBezTo>
                <a:cubicBezTo>
                  <a:pt x="6490" y="1414872"/>
                  <a:pt x="6490" y="1414872"/>
                  <a:pt x="6490" y="1414872"/>
                </a:cubicBezTo>
                <a:cubicBezTo>
                  <a:pt x="6490" y="1469214"/>
                  <a:pt x="6490" y="1469214"/>
                  <a:pt x="6490" y="1469214"/>
                </a:cubicBezTo>
                <a:cubicBezTo>
                  <a:pt x="192668" y="1613589"/>
                  <a:pt x="192668" y="1613589"/>
                  <a:pt x="192668" y="1613589"/>
                </a:cubicBezTo>
                <a:cubicBezTo>
                  <a:pt x="192668" y="1435555"/>
                  <a:pt x="192668" y="1435555"/>
                  <a:pt x="192668" y="1435555"/>
                </a:cubicBezTo>
                <a:cubicBezTo>
                  <a:pt x="6490" y="1291180"/>
                  <a:pt x="6490" y="1291180"/>
                  <a:pt x="6490" y="1291180"/>
                </a:cubicBezTo>
                <a:cubicBezTo>
                  <a:pt x="6490" y="1414466"/>
                  <a:pt x="6490" y="1414466"/>
                  <a:pt x="6490" y="1414466"/>
                </a:cubicBezTo>
                <a:cubicBezTo>
                  <a:pt x="0" y="1411627"/>
                  <a:pt x="0" y="1411627"/>
                  <a:pt x="0" y="1411627"/>
                </a:cubicBezTo>
                <a:cubicBezTo>
                  <a:pt x="0" y="1282664"/>
                  <a:pt x="0" y="1282664"/>
                  <a:pt x="0" y="1282664"/>
                </a:cubicBezTo>
                <a:cubicBezTo>
                  <a:pt x="66926" y="1231565"/>
                  <a:pt x="66926" y="1231565"/>
                  <a:pt x="66926" y="1231565"/>
                </a:cubicBezTo>
                <a:cubicBezTo>
                  <a:pt x="73821" y="1234809"/>
                  <a:pt x="73821" y="1234809"/>
                  <a:pt x="73821" y="1234809"/>
                </a:cubicBezTo>
                <a:cubicBezTo>
                  <a:pt x="8924" y="1284286"/>
                  <a:pt x="8924" y="1284286"/>
                  <a:pt x="8924" y="1284286"/>
                </a:cubicBezTo>
                <a:cubicBezTo>
                  <a:pt x="196318" y="1429472"/>
                  <a:pt x="196318" y="1429472"/>
                  <a:pt x="196318" y="1429472"/>
                </a:cubicBezTo>
                <a:cubicBezTo>
                  <a:pt x="384119" y="1286719"/>
                  <a:pt x="384119" y="1286719"/>
                  <a:pt x="384119" y="1286719"/>
                </a:cubicBezTo>
                <a:cubicBezTo>
                  <a:pt x="196724" y="1141534"/>
                  <a:pt x="196724" y="1141534"/>
                  <a:pt x="196724" y="1141534"/>
                </a:cubicBezTo>
                <a:cubicBezTo>
                  <a:pt x="74227" y="1234403"/>
                  <a:pt x="74227" y="1234403"/>
                  <a:pt x="74227" y="1234403"/>
                </a:cubicBezTo>
                <a:cubicBezTo>
                  <a:pt x="67332" y="1231159"/>
                  <a:pt x="67332" y="1231159"/>
                  <a:pt x="67332" y="1231159"/>
                </a:cubicBezTo>
                <a:cubicBezTo>
                  <a:pt x="191856" y="1136667"/>
                  <a:pt x="191856" y="1136667"/>
                  <a:pt x="191856" y="1136667"/>
                </a:cubicBezTo>
                <a:cubicBezTo>
                  <a:pt x="191856" y="1044607"/>
                  <a:pt x="191856" y="1044607"/>
                  <a:pt x="191856" y="1044607"/>
                </a:cubicBezTo>
                <a:cubicBezTo>
                  <a:pt x="198752" y="1045419"/>
                  <a:pt x="198752" y="1045419"/>
                  <a:pt x="198752" y="1045419"/>
                </a:cubicBezTo>
                <a:cubicBezTo>
                  <a:pt x="198752" y="1133828"/>
                  <a:pt x="198752" y="1133828"/>
                  <a:pt x="198752" y="1133828"/>
                </a:cubicBezTo>
                <a:cubicBezTo>
                  <a:pt x="384524" y="1278203"/>
                  <a:pt x="384524" y="1278203"/>
                  <a:pt x="384524" y="1278203"/>
                </a:cubicBezTo>
                <a:cubicBezTo>
                  <a:pt x="384524" y="1099762"/>
                  <a:pt x="384524" y="1099762"/>
                  <a:pt x="384524" y="1099762"/>
                </a:cubicBezTo>
                <a:cubicBezTo>
                  <a:pt x="296912" y="1032037"/>
                  <a:pt x="296912" y="1032037"/>
                  <a:pt x="296912" y="1032037"/>
                </a:cubicBezTo>
                <a:cubicBezTo>
                  <a:pt x="300968" y="1026359"/>
                  <a:pt x="300968" y="1026359"/>
                  <a:pt x="300968" y="1026359"/>
                </a:cubicBezTo>
                <a:cubicBezTo>
                  <a:pt x="388175" y="1094085"/>
                  <a:pt x="388175" y="1094085"/>
                  <a:pt x="388175" y="1094085"/>
                </a:cubicBezTo>
                <a:cubicBezTo>
                  <a:pt x="575977" y="951332"/>
                  <a:pt x="575977" y="951332"/>
                  <a:pt x="575977" y="951332"/>
                </a:cubicBezTo>
                <a:cubicBezTo>
                  <a:pt x="434822" y="841835"/>
                  <a:pt x="434822" y="841835"/>
                  <a:pt x="434822" y="841835"/>
                </a:cubicBezTo>
                <a:cubicBezTo>
                  <a:pt x="438878" y="836158"/>
                  <a:pt x="438878" y="836158"/>
                  <a:pt x="438878" y="836158"/>
                </a:cubicBezTo>
                <a:cubicBezTo>
                  <a:pt x="578816" y="944843"/>
                  <a:pt x="578816" y="944843"/>
                  <a:pt x="578816" y="944843"/>
                </a:cubicBezTo>
                <a:cubicBezTo>
                  <a:pt x="578816" y="766808"/>
                  <a:pt x="578816" y="766808"/>
                  <a:pt x="578816" y="766808"/>
                </a:cubicBezTo>
                <a:cubicBezTo>
                  <a:pt x="521218" y="722199"/>
                  <a:pt x="521218" y="722199"/>
                  <a:pt x="521218" y="722199"/>
                </a:cubicBezTo>
                <a:cubicBezTo>
                  <a:pt x="525274" y="716927"/>
                  <a:pt x="525274" y="716927"/>
                  <a:pt x="525274" y="716927"/>
                </a:cubicBezTo>
                <a:cubicBezTo>
                  <a:pt x="582061" y="761131"/>
                  <a:pt x="582061" y="761131"/>
                  <a:pt x="582061" y="761131"/>
                </a:cubicBezTo>
                <a:cubicBezTo>
                  <a:pt x="769862" y="618379"/>
                  <a:pt x="769862" y="618379"/>
                  <a:pt x="769862" y="618379"/>
                </a:cubicBezTo>
                <a:cubicBezTo>
                  <a:pt x="582872" y="472787"/>
                  <a:pt x="582872" y="472787"/>
                  <a:pt x="582872" y="472787"/>
                </a:cubicBezTo>
                <a:cubicBezTo>
                  <a:pt x="395071" y="615540"/>
                  <a:pt x="395071" y="615540"/>
                  <a:pt x="395071" y="615540"/>
                </a:cubicBezTo>
                <a:cubicBezTo>
                  <a:pt x="524868" y="716521"/>
                  <a:pt x="524868" y="716521"/>
                  <a:pt x="524868" y="716521"/>
                </a:cubicBezTo>
                <a:cubicBezTo>
                  <a:pt x="521218" y="722199"/>
                  <a:pt x="521218" y="722199"/>
                  <a:pt x="521218" y="722199"/>
                </a:cubicBezTo>
                <a:cubicBezTo>
                  <a:pt x="392637" y="622434"/>
                  <a:pt x="392637" y="622434"/>
                  <a:pt x="392637" y="622434"/>
                </a:cubicBezTo>
                <a:cubicBezTo>
                  <a:pt x="392637" y="800875"/>
                  <a:pt x="392637" y="800875"/>
                  <a:pt x="392637" y="800875"/>
                </a:cubicBezTo>
                <a:cubicBezTo>
                  <a:pt x="438472" y="836158"/>
                  <a:pt x="438472" y="836158"/>
                  <a:pt x="438472" y="836158"/>
                </a:cubicBezTo>
                <a:cubicBezTo>
                  <a:pt x="434416" y="841430"/>
                  <a:pt x="434416" y="841430"/>
                  <a:pt x="434416" y="841430"/>
                </a:cubicBezTo>
                <a:cubicBezTo>
                  <a:pt x="391015" y="807769"/>
                  <a:pt x="391015" y="807769"/>
                  <a:pt x="391015" y="807769"/>
                </a:cubicBezTo>
                <a:cubicBezTo>
                  <a:pt x="203214" y="950521"/>
                  <a:pt x="203214" y="950521"/>
                  <a:pt x="203214" y="950521"/>
                </a:cubicBezTo>
                <a:cubicBezTo>
                  <a:pt x="300968" y="1026359"/>
                  <a:pt x="300968" y="1026359"/>
                  <a:pt x="300968" y="1026359"/>
                </a:cubicBezTo>
                <a:cubicBezTo>
                  <a:pt x="296912" y="1031630"/>
                  <a:pt x="296912" y="1031630"/>
                  <a:pt x="296912" y="1031630"/>
                </a:cubicBezTo>
                <a:cubicBezTo>
                  <a:pt x="198752" y="955388"/>
                  <a:pt x="198752" y="955388"/>
                  <a:pt x="198752" y="955388"/>
                </a:cubicBezTo>
                <a:cubicBezTo>
                  <a:pt x="198752" y="1045013"/>
                  <a:pt x="198752" y="1045013"/>
                  <a:pt x="198752" y="1045013"/>
                </a:cubicBezTo>
                <a:cubicBezTo>
                  <a:pt x="191856" y="1044202"/>
                  <a:pt x="191856" y="1044202"/>
                  <a:pt x="191856" y="1044202"/>
                </a:cubicBezTo>
                <a:cubicBezTo>
                  <a:pt x="191856" y="952954"/>
                  <a:pt x="191856" y="952954"/>
                  <a:pt x="191856" y="952954"/>
                </a:cubicBezTo>
                <a:cubicBezTo>
                  <a:pt x="183744" y="946465"/>
                  <a:pt x="183744" y="946465"/>
                  <a:pt x="183744" y="946465"/>
                </a:cubicBezTo>
                <a:cubicBezTo>
                  <a:pt x="183744" y="937949"/>
                  <a:pt x="183744" y="937949"/>
                  <a:pt x="183744" y="937949"/>
                </a:cubicBezTo>
                <a:cubicBezTo>
                  <a:pt x="192668" y="944843"/>
                  <a:pt x="192668" y="944843"/>
                  <a:pt x="192668" y="944843"/>
                </a:cubicBezTo>
                <a:cubicBezTo>
                  <a:pt x="192668" y="766808"/>
                  <a:pt x="192668" y="766808"/>
                  <a:pt x="192668" y="766808"/>
                </a:cubicBezTo>
                <a:cubicBezTo>
                  <a:pt x="183744" y="759914"/>
                  <a:pt x="183744" y="759914"/>
                  <a:pt x="183744" y="759914"/>
                </a:cubicBezTo>
                <a:cubicBezTo>
                  <a:pt x="183744" y="751398"/>
                  <a:pt x="183744" y="751398"/>
                  <a:pt x="183744" y="751398"/>
                </a:cubicBezTo>
                <a:cubicBezTo>
                  <a:pt x="196318" y="761131"/>
                  <a:pt x="196318" y="761131"/>
                  <a:pt x="196318" y="761131"/>
                </a:cubicBezTo>
                <a:cubicBezTo>
                  <a:pt x="384119" y="618379"/>
                  <a:pt x="384119" y="618379"/>
                  <a:pt x="384119" y="618379"/>
                </a:cubicBezTo>
                <a:cubicBezTo>
                  <a:pt x="196724" y="472787"/>
                  <a:pt x="196724" y="472787"/>
                  <a:pt x="196724" y="472787"/>
                </a:cubicBezTo>
                <a:cubicBezTo>
                  <a:pt x="8924" y="615540"/>
                  <a:pt x="8924" y="615540"/>
                  <a:pt x="8924" y="615540"/>
                </a:cubicBezTo>
                <a:cubicBezTo>
                  <a:pt x="183339" y="750992"/>
                  <a:pt x="183339" y="750992"/>
                  <a:pt x="183339" y="750992"/>
                </a:cubicBezTo>
                <a:cubicBezTo>
                  <a:pt x="183339" y="759508"/>
                  <a:pt x="183339" y="759508"/>
                  <a:pt x="183339" y="759508"/>
                </a:cubicBezTo>
                <a:cubicBezTo>
                  <a:pt x="6490" y="622434"/>
                  <a:pt x="6490" y="622434"/>
                  <a:pt x="6490" y="622434"/>
                </a:cubicBezTo>
                <a:cubicBezTo>
                  <a:pt x="6490" y="800875"/>
                  <a:pt x="6490" y="800875"/>
                  <a:pt x="6490" y="800875"/>
                </a:cubicBezTo>
                <a:lnTo>
                  <a:pt x="183339" y="937544"/>
                </a:lnTo>
                <a:cubicBezTo>
                  <a:pt x="183339" y="946060"/>
                  <a:pt x="183339" y="946060"/>
                  <a:pt x="183339" y="946060"/>
                </a:cubicBezTo>
                <a:cubicBezTo>
                  <a:pt x="0" y="804119"/>
                  <a:pt x="0" y="804119"/>
                  <a:pt x="0" y="804119"/>
                </a:cubicBezTo>
                <a:cubicBezTo>
                  <a:pt x="0" y="613917"/>
                  <a:pt x="0" y="613917"/>
                  <a:pt x="0" y="613917"/>
                </a:cubicBezTo>
                <a:cubicBezTo>
                  <a:pt x="191856" y="468327"/>
                  <a:pt x="191856" y="468327"/>
                  <a:pt x="191856" y="468327"/>
                </a:cubicBezTo>
                <a:cubicBezTo>
                  <a:pt x="191856" y="289076"/>
                  <a:pt x="191856" y="289076"/>
                  <a:pt x="191856" y="289076"/>
                </a:cubicBezTo>
                <a:cubicBezTo>
                  <a:pt x="198752" y="294348"/>
                  <a:pt x="198752" y="294348"/>
                  <a:pt x="198752" y="294348"/>
                </a:cubicBezTo>
                <a:cubicBezTo>
                  <a:pt x="198752" y="465488"/>
                  <a:pt x="198752" y="465488"/>
                  <a:pt x="198752" y="465488"/>
                </a:cubicBezTo>
                <a:cubicBezTo>
                  <a:pt x="384524" y="609862"/>
                  <a:pt x="384524" y="609862"/>
                  <a:pt x="384524" y="609862"/>
                </a:cubicBezTo>
                <a:cubicBezTo>
                  <a:pt x="384524" y="431828"/>
                  <a:pt x="384524" y="431828"/>
                  <a:pt x="384524" y="431828"/>
                </a:cubicBezTo>
                <a:cubicBezTo>
                  <a:pt x="198752" y="287453"/>
                  <a:pt x="198752" y="287453"/>
                  <a:pt x="198752" y="287453"/>
                </a:cubicBezTo>
                <a:cubicBezTo>
                  <a:pt x="198752" y="293942"/>
                  <a:pt x="198752" y="293942"/>
                  <a:pt x="198752" y="293942"/>
                </a:cubicBezTo>
                <a:cubicBezTo>
                  <a:pt x="191856" y="288670"/>
                  <a:pt x="191856" y="288670"/>
                  <a:pt x="191856" y="288670"/>
                </a:cubicBezTo>
                <a:cubicBezTo>
                  <a:pt x="191856" y="278937"/>
                  <a:pt x="191856" y="278937"/>
                  <a:pt x="191856" y="278937"/>
                </a:cubicBezTo>
                <a:cubicBezTo>
                  <a:pt x="377629" y="137401"/>
                  <a:pt x="377629" y="137401"/>
                  <a:pt x="377629" y="137401"/>
                </a:cubicBezTo>
                <a:cubicBezTo>
                  <a:pt x="383308" y="141862"/>
                  <a:pt x="383308" y="141862"/>
                  <a:pt x="383308" y="141862"/>
                </a:cubicBezTo>
                <a:cubicBezTo>
                  <a:pt x="200780" y="280559"/>
                  <a:pt x="200780" y="280559"/>
                  <a:pt x="200780" y="280559"/>
                </a:cubicBezTo>
                <a:cubicBezTo>
                  <a:pt x="388175" y="425745"/>
                  <a:pt x="388175" y="425745"/>
                  <a:pt x="388175" y="425745"/>
                </a:cubicBezTo>
                <a:cubicBezTo>
                  <a:pt x="575977" y="282993"/>
                  <a:pt x="575977" y="282993"/>
                  <a:pt x="575977" y="282993"/>
                </a:cubicBezTo>
                <a:cubicBezTo>
                  <a:pt x="388580" y="137807"/>
                  <a:pt x="388580" y="137807"/>
                  <a:pt x="388580" y="137807"/>
                </a:cubicBezTo>
                <a:cubicBezTo>
                  <a:pt x="383308" y="141862"/>
                  <a:pt x="383308" y="141862"/>
                  <a:pt x="383308" y="141862"/>
                </a:cubicBezTo>
                <a:cubicBezTo>
                  <a:pt x="378035" y="137401"/>
                  <a:pt x="378035" y="137401"/>
                  <a:pt x="378035" y="137401"/>
                </a:cubicBezTo>
                <a:cubicBezTo>
                  <a:pt x="386147" y="131318"/>
                  <a:pt x="386147" y="131318"/>
                  <a:pt x="386147" y="131318"/>
                </a:cubicBezTo>
                <a:cubicBezTo>
                  <a:pt x="386147" y="59650"/>
                  <a:pt x="386147" y="21577"/>
                  <a:pt x="386147" y="1350"/>
                </a:cubicBezTo>
                <a:close/>
              </a:path>
            </a:pathLst>
          </a:custGeom>
          <a:gradFill flip="none" rotWithShape="1">
            <a:gsLst>
              <a:gs pos="7000">
                <a:schemeClr val="bg1"/>
              </a:gs>
              <a:gs pos="26000">
                <a:schemeClr val="bg1">
                  <a:alpha val="80000"/>
                </a:schemeClr>
              </a:gs>
            </a:gsLst>
            <a:lin ang="0" scaled="1"/>
            <a:tileRect/>
          </a:gradFill>
        </p:spPr>
        <p:txBody>
          <a:bodyPr wrap="square" lIns="2160000" rIns="756000" anchor="ctr">
            <a:noAutofit/>
          </a:bodyPr>
          <a:lstStyle>
            <a:lvl1pPr>
              <a:defRPr/>
            </a:lvl1pPr>
          </a:lstStyle>
          <a:p>
            <a:pPr lvl="0"/>
            <a:r>
              <a:rPr lang="fr-FR" dirty="0"/>
              <a:t>Cliquez pour modifier les styles du texte du masque  </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Titre 13">
            <a:extLst>
              <a:ext uri="{FF2B5EF4-FFF2-40B4-BE49-F238E27FC236}">
                <a16:creationId xmlns:a16="http://schemas.microsoft.com/office/drawing/2014/main" id="{B62CD770-3131-7686-5D22-0AC580D9B1B1}"/>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
        <p:nvSpPr>
          <p:cNvPr id="2" name="Espace réservé de la date 1"/>
          <p:cNvSpPr>
            <a:spLocks noGrp="1"/>
          </p:cNvSpPr>
          <p:nvPr>
            <p:ph type="dt" sz="half" idx="16"/>
          </p:nvPr>
        </p:nvSpPr>
        <p:spPr/>
        <p:txBody>
          <a:bodyPr/>
          <a:lstStyle/>
          <a:p>
            <a:r>
              <a:rPr lang="en-US"/>
              <a:t>30/05/2024</a:t>
            </a:r>
            <a:endParaRPr lang="fr-FR" dirty="0"/>
          </a:p>
        </p:txBody>
      </p:sp>
      <p:sp>
        <p:nvSpPr>
          <p:cNvPr id="3" name="Espace réservé du pied de page 2"/>
          <p:cNvSpPr>
            <a:spLocks noGrp="1"/>
          </p:cNvSpPr>
          <p:nvPr>
            <p:ph type="ftr" sz="quarter" idx="17"/>
          </p:nvPr>
        </p:nvSpPr>
        <p:spPr/>
        <p:txBody>
          <a:bodyPr/>
          <a:lstStyle/>
          <a:p>
            <a:r>
              <a:rPr lang="en-US"/>
              <a:t>R. Düll, TSVV-3, 30 May 2024, Leuven</a:t>
            </a:r>
            <a:endParaRPr lang="fr-FR" dirty="0"/>
          </a:p>
        </p:txBody>
      </p:sp>
      <p:sp>
        <p:nvSpPr>
          <p:cNvPr id="7" name="Espace réservé du numéro de diapositive 6"/>
          <p:cNvSpPr>
            <a:spLocks noGrp="1"/>
          </p:cNvSpPr>
          <p:nvPr>
            <p:ph type="sldNum" sz="quarter" idx="18"/>
          </p:nvPr>
        </p:nvSpPr>
        <p:spPr/>
        <p:txBody>
          <a:bodyPr/>
          <a:lstStyle/>
          <a:p>
            <a:fld id="{0CBC77A0-1F4E-42FF-9FFC-F45C3A64AF90}" type="slidenum">
              <a:rPr lang="fr-FR" smtClean="0"/>
              <a:pPr/>
              <a:t>‹#›</a:t>
            </a:fld>
            <a:endParaRPr lang="fr-FR" dirty="0"/>
          </a:p>
        </p:txBody>
      </p:sp>
    </p:spTree>
    <p:extLst>
      <p:ext uri="{BB962C8B-B14F-4D97-AF65-F5344CB8AC3E}">
        <p14:creationId xmlns:p14="http://schemas.microsoft.com/office/powerpoint/2010/main" val="412725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en-US"/>
              <a:t>30/05/2024</a:t>
            </a:r>
            <a:endParaRPr lang="fr-F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en-US"/>
              <a:t>R. Düll, TSVV-3, 30 May 2024, Leuven</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Process</a:t>
            </a:r>
          </a:p>
        </p:txBody>
      </p:sp>
      <p:sp>
        <p:nvSpPr>
          <p:cNvPr id="12" name="Espace réservé du texte 11">
            <a:extLst>
              <a:ext uri="{FF2B5EF4-FFF2-40B4-BE49-F238E27FC236}">
                <a16:creationId xmlns:a16="http://schemas.microsoft.com/office/drawing/2014/main" id="{D8A6D559-B5F2-C10A-5216-55551821C047}"/>
              </a:ext>
            </a:extLst>
          </p:cNvPr>
          <p:cNvSpPr>
            <a:spLocks noGrp="1" noChangeAspect="1"/>
          </p:cNvSpPr>
          <p:nvPr>
            <p:ph type="body" sz="quarter" idx="13" hasCustomPrompt="1"/>
          </p:nvPr>
        </p:nvSpPr>
        <p:spPr>
          <a:xfrm>
            <a:off x="909039" y="1866901"/>
            <a:ext cx="1409699" cy="1409700"/>
          </a:xfrm>
          <a:solidFill>
            <a:srgbClr val="000000"/>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15" name="Espace réservé du texte 14">
            <a:extLst>
              <a:ext uri="{FF2B5EF4-FFF2-40B4-BE49-F238E27FC236}">
                <a16:creationId xmlns:a16="http://schemas.microsoft.com/office/drawing/2014/main" id="{7A89DC66-E329-2BA7-093B-F605D23EBEA2}"/>
              </a:ext>
            </a:extLst>
          </p:cNvPr>
          <p:cNvSpPr>
            <a:spLocks noGrp="1"/>
          </p:cNvSpPr>
          <p:nvPr>
            <p:ph type="body" sz="quarter" idx="14" hasCustomPrompt="1"/>
          </p:nvPr>
        </p:nvSpPr>
        <p:spPr>
          <a:xfrm>
            <a:off x="623888"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dirty="0"/>
              <a:t>Modifier les styles du texte du masque</a:t>
            </a:r>
          </a:p>
        </p:txBody>
      </p:sp>
      <p:sp>
        <p:nvSpPr>
          <p:cNvPr id="22" name="Espace réservé du texte 11">
            <a:extLst>
              <a:ext uri="{FF2B5EF4-FFF2-40B4-BE49-F238E27FC236}">
                <a16:creationId xmlns:a16="http://schemas.microsoft.com/office/drawing/2014/main" id="{6EBAB840-A288-E4AE-DD2B-ABD52849168F}"/>
              </a:ext>
            </a:extLst>
          </p:cNvPr>
          <p:cNvSpPr>
            <a:spLocks noGrp="1" noChangeAspect="1"/>
          </p:cNvSpPr>
          <p:nvPr>
            <p:ph type="body" sz="quarter" idx="15" hasCustomPrompt="1"/>
          </p:nvPr>
        </p:nvSpPr>
        <p:spPr>
          <a:xfrm>
            <a:off x="3123108"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3" name="Espace réservé du texte 14">
            <a:extLst>
              <a:ext uri="{FF2B5EF4-FFF2-40B4-BE49-F238E27FC236}">
                <a16:creationId xmlns:a16="http://schemas.microsoft.com/office/drawing/2014/main" id="{3E9C6ABE-0C15-ECEA-4B26-53769D8EAC57}"/>
              </a:ext>
            </a:extLst>
          </p:cNvPr>
          <p:cNvSpPr>
            <a:spLocks noGrp="1"/>
          </p:cNvSpPr>
          <p:nvPr>
            <p:ph type="body" sz="quarter" idx="16" hasCustomPrompt="1"/>
          </p:nvPr>
        </p:nvSpPr>
        <p:spPr>
          <a:xfrm>
            <a:off x="2837957"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dirty="0"/>
              <a:t>Modifier les styles du texte du masque</a:t>
            </a:r>
          </a:p>
        </p:txBody>
      </p:sp>
      <p:sp>
        <p:nvSpPr>
          <p:cNvPr id="24" name="Espace réservé du texte 11">
            <a:extLst>
              <a:ext uri="{FF2B5EF4-FFF2-40B4-BE49-F238E27FC236}">
                <a16:creationId xmlns:a16="http://schemas.microsoft.com/office/drawing/2014/main" id="{24B29917-CE4F-A965-FAA6-E3B453333B7E}"/>
              </a:ext>
            </a:extLst>
          </p:cNvPr>
          <p:cNvSpPr>
            <a:spLocks noGrp="1" noChangeAspect="1"/>
          </p:cNvSpPr>
          <p:nvPr>
            <p:ph type="body" sz="quarter" idx="17" hasCustomPrompt="1"/>
          </p:nvPr>
        </p:nvSpPr>
        <p:spPr>
          <a:xfrm>
            <a:off x="5337177"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5" name="Espace réservé du texte 14">
            <a:extLst>
              <a:ext uri="{FF2B5EF4-FFF2-40B4-BE49-F238E27FC236}">
                <a16:creationId xmlns:a16="http://schemas.microsoft.com/office/drawing/2014/main" id="{6F1352A1-512B-F388-3483-16D51BDD2D42}"/>
              </a:ext>
            </a:extLst>
          </p:cNvPr>
          <p:cNvSpPr>
            <a:spLocks noGrp="1"/>
          </p:cNvSpPr>
          <p:nvPr>
            <p:ph type="body" sz="quarter" idx="18" hasCustomPrompt="1"/>
          </p:nvPr>
        </p:nvSpPr>
        <p:spPr>
          <a:xfrm>
            <a:off x="5052026"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26" name="Espace réservé du texte 11">
            <a:extLst>
              <a:ext uri="{FF2B5EF4-FFF2-40B4-BE49-F238E27FC236}">
                <a16:creationId xmlns:a16="http://schemas.microsoft.com/office/drawing/2014/main" id="{C4BAD260-C56B-B79F-C093-46D3C16BCC87}"/>
              </a:ext>
            </a:extLst>
          </p:cNvPr>
          <p:cNvSpPr>
            <a:spLocks noGrp="1" noChangeAspect="1"/>
          </p:cNvSpPr>
          <p:nvPr>
            <p:ph type="body" sz="quarter" idx="19" hasCustomPrompt="1"/>
          </p:nvPr>
        </p:nvSpPr>
        <p:spPr>
          <a:xfrm>
            <a:off x="7551246"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7" name="Espace réservé du texte 14">
            <a:extLst>
              <a:ext uri="{FF2B5EF4-FFF2-40B4-BE49-F238E27FC236}">
                <a16:creationId xmlns:a16="http://schemas.microsoft.com/office/drawing/2014/main" id="{E3294DD8-C0C7-7FF7-2AF0-2A6B1C786177}"/>
              </a:ext>
            </a:extLst>
          </p:cNvPr>
          <p:cNvSpPr>
            <a:spLocks noGrp="1"/>
          </p:cNvSpPr>
          <p:nvPr>
            <p:ph type="body" sz="quarter" idx="20" hasCustomPrompt="1"/>
          </p:nvPr>
        </p:nvSpPr>
        <p:spPr>
          <a:xfrm>
            <a:off x="7266095"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28" name="Espace réservé du texte 11">
            <a:extLst>
              <a:ext uri="{FF2B5EF4-FFF2-40B4-BE49-F238E27FC236}">
                <a16:creationId xmlns:a16="http://schemas.microsoft.com/office/drawing/2014/main" id="{043259EC-B8D8-255D-A2B2-B6984873CA66}"/>
              </a:ext>
            </a:extLst>
          </p:cNvPr>
          <p:cNvSpPr>
            <a:spLocks noGrp="1" noChangeAspect="1"/>
          </p:cNvSpPr>
          <p:nvPr>
            <p:ph type="body" sz="quarter" idx="21" hasCustomPrompt="1"/>
          </p:nvPr>
        </p:nvSpPr>
        <p:spPr>
          <a:xfrm>
            <a:off x="9765314"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9" name="Espace réservé du texte 14">
            <a:extLst>
              <a:ext uri="{FF2B5EF4-FFF2-40B4-BE49-F238E27FC236}">
                <a16:creationId xmlns:a16="http://schemas.microsoft.com/office/drawing/2014/main" id="{24D806FB-89F5-15B1-42D4-FB45DB6CC61B}"/>
              </a:ext>
            </a:extLst>
          </p:cNvPr>
          <p:cNvSpPr>
            <a:spLocks noGrp="1"/>
          </p:cNvSpPr>
          <p:nvPr>
            <p:ph type="body" sz="quarter" idx="22" hasCustomPrompt="1"/>
          </p:nvPr>
        </p:nvSpPr>
        <p:spPr>
          <a:xfrm>
            <a:off x="9480163"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30" name="ZoneTexte 29">
            <a:extLst>
              <a:ext uri="{FF2B5EF4-FFF2-40B4-BE49-F238E27FC236}">
                <a16:creationId xmlns:a16="http://schemas.microsoft.com/office/drawing/2014/main" id="{58DC98BA-7572-A388-C6B4-862306EE47DA}"/>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 2 niveaux de textes sont utilisés dans le carré de couleur, le 2</a:t>
            </a:r>
            <a:r>
              <a:rPr lang="fr-FR" sz="1200" baseline="30000" dirty="0">
                <a:solidFill>
                  <a:schemeClr val="bg1">
                    <a:lumMod val="50000"/>
                  </a:schemeClr>
                </a:solidFill>
              </a:rPr>
              <a:t>ème</a:t>
            </a:r>
            <a:r>
              <a:rPr lang="fr-FR" sz="1200" dirty="0">
                <a:solidFill>
                  <a:schemeClr val="bg1">
                    <a:lumMod val="50000"/>
                  </a:schemeClr>
                </a:solidFill>
              </a:rPr>
              <a:t> niveau est réservé au chiffre</a:t>
            </a:r>
          </a:p>
          <a:p>
            <a:r>
              <a:rPr lang="fr-FR" sz="1200" dirty="0">
                <a:solidFill>
                  <a:schemeClr val="bg1">
                    <a:lumMod val="50000"/>
                  </a:schemeClr>
                </a:solidFill>
              </a:rPr>
              <a:t>Astuce : A tout moment vous pouvez changer la couleur de 1 ou plusieurs carré(s) : « Format de la forme » / « Remplissage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 A tout moment vous pouvez supprimer ou dupliquer une des étapes</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501BFA8-B9A9-BC60-9090-AC04B424FC41}"/>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400160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en-US"/>
              <a:t>30/05/2024</a:t>
            </a:r>
            <a:endParaRPr lang="fr-F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en-US"/>
              <a:t>R. Düll, TSVV-3, 30 May 2024, Leuven</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a:xfrm>
            <a:off x="11019986" y="6324600"/>
            <a:ext cx="693738" cy="365125"/>
          </a:xfrm>
        </p:spPr>
        <p:txBody>
          <a:bodyPr/>
          <a:lstStyle/>
          <a:p>
            <a:fld id="{0CBC77A0-1F4E-42FF-9FFC-F45C3A64AF90}" type="slidenum">
              <a:rPr lang="fr-FR" smtClean="0"/>
              <a:t>‹#›</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Process 2</a:t>
            </a:r>
          </a:p>
          <a:p>
            <a:endParaRPr lang="fr-FR" sz="1200" dirty="0">
              <a:solidFill>
                <a:schemeClr val="bg1">
                  <a:lumMod val="50000"/>
                </a:schemeClr>
              </a:solidFill>
            </a:endParaRPr>
          </a:p>
        </p:txBody>
      </p:sp>
      <p:sp>
        <p:nvSpPr>
          <p:cNvPr id="9" name="Espace réservé du texte 8">
            <a:extLst>
              <a:ext uri="{FF2B5EF4-FFF2-40B4-BE49-F238E27FC236}">
                <a16:creationId xmlns:a16="http://schemas.microsoft.com/office/drawing/2014/main" id="{80E4F447-1473-CEC3-0C4B-859E1566BDE9}"/>
              </a:ext>
            </a:extLst>
          </p:cNvPr>
          <p:cNvSpPr>
            <a:spLocks noGrp="1" noChangeAspect="1"/>
          </p:cNvSpPr>
          <p:nvPr>
            <p:ph type="body" sz="quarter" idx="13" hasCustomPrompt="1"/>
          </p:nvPr>
        </p:nvSpPr>
        <p:spPr>
          <a:xfrm>
            <a:off x="7318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1"/>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0" name="ZoneTexte 29">
            <a:extLst>
              <a:ext uri="{FF2B5EF4-FFF2-40B4-BE49-F238E27FC236}">
                <a16:creationId xmlns:a16="http://schemas.microsoft.com/office/drawing/2014/main" id="{58DC98BA-7572-A388-C6B4-862306EE47DA}"/>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 2 niveaux de textes sont utilisés dans le carré de couleur, le 2</a:t>
            </a:r>
            <a:r>
              <a:rPr lang="fr-FR" sz="1200" baseline="30000" dirty="0">
                <a:solidFill>
                  <a:schemeClr val="bg1">
                    <a:lumMod val="50000"/>
                  </a:schemeClr>
                </a:solidFill>
              </a:rPr>
              <a:t>ème</a:t>
            </a:r>
            <a:r>
              <a:rPr lang="fr-FR" sz="1200" dirty="0">
                <a:solidFill>
                  <a:schemeClr val="bg1">
                    <a:lumMod val="50000"/>
                  </a:schemeClr>
                </a:solidFill>
              </a:rPr>
              <a:t> niveau est réservé au chiffre</a:t>
            </a:r>
          </a:p>
          <a:p>
            <a:r>
              <a:rPr lang="fr-FR" sz="1200" dirty="0">
                <a:solidFill>
                  <a:schemeClr val="bg1">
                    <a:lumMod val="50000"/>
                  </a:schemeClr>
                </a:solidFill>
              </a:rPr>
              <a:t>Astuce : A tout moment vous pouvez changer la couleur de 1 ou plusieurs carré(s) : « Format de la forme » / « Remplissage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 A tout moment vous pouvez supprimer ou dupliquer une des étapes</a:t>
            </a:r>
          </a:p>
        </p:txBody>
      </p:sp>
      <p:sp>
        <p:nvSpPr>
          <p:cNvPr id="20" name="Espace réservé du texte 14">
            <a:extLst>
              <a:ext uri="{FF2B5EF4-FFF2-40B4-BE49-F238E27FC236}">
                <a16:creationId xmlns:a16="http://schemas.microsoft.com/office/drawing/2014/main" id="{7F676C8B-EE69-3CAC-C9F6-BFDEFD05279B}"/>
              </a:ext>
            </a:extLst>
          </p:cNvPr>
          <p:cNvSpPr>
            <a:spLocks noGrp="1"/>
          </p:cNvSpPr>
          <p:nvPr>
            <p:ph type="body" sz="quarter" idx="14"/>
          </p:nvPr>
        </p:nvSpPr>
        <p:spPr>
          <a:xfrm>
            <a:off x="673555" y="3527424"/>
            <a:ext cx="1980000" cy="2386013"/>
          </a:xfrm>
        </p:spPr>
        <p:txBody>
          <a:bodyPr/>
          <a:lstStyle>
            <a:lvl1pPr algn="l">
              <a:defRPr/>
            </a:lvl1pPr>
            <a:lvl2pPr algn="l">
              <a:defRPr/>
            </a:lvl2pPr>
            <a:lvl3pPr algn="l">
              <a:defRPr/>
            </a:lvl3pPr>
            <a:lvl4pPr algn="l">
              <a:defRPr/>
            </a:lvl4pPr>
            <a:lvl5pPr algn="l">
              <a:defRPr/>
            </a:lvl5pPr>
          </a:lstStyle>
          <a:p>
            <a:pPr lvl="0"/>
            <a:r>
              <a:rPr lang="fr-FR"/>
              <a:t>Modifier les styles du texte du masque</a:t>
            </a:r>
          </a:p>
        </p:txBody>
      </p:sp>
      <p:sp>
        <p:nvSpPr>
          <p:cNvPr id="21" name="Espace réservé du texte 14">
            <a:extLst>
              <a:ext uri="{FF2B5EF4-FFF2-40B4-BE49-F238E27FC236}">
                <a16:creationId xmlns:a16="http://schemas.microsoft.com/office/drawing/2014/main" id="{89215B80-BD0F-D77B-4046-84DBB6530C88}"/>
              </a:ext>
            </a:extLst>
          </p:cNvPr>
          <p:cNvSpPr>
            <a:spLocks noGrp="1"/>
          </p:cNvSpPr>
          <p:nvPr>
            <p:ph type="body" sz="quarter" idx="16"/>
          </p:nvPr>
        </p:nvSpPr>
        <p:spPr>
          <a:xfrm>
            <a:off x="2850698" y="3527424"/>
            <a:ext cx="1980000" cy="2386013"/>
          </a:xfrm>
        </p:spPr>
        <p:txBody>
          <a:bodyPr/>
          <a:lstStyle>
            <a:lvl1pPr algn="l">
              <a:defRPr/>
            </a:lvl1pPr>
            <a:lvl2pPr algn="l">
              <a:defRPr/>
            </a:lvl2pPr>
            <a:lvl3pPr algn="l">
              <a:defRPr/>
            </a:lvl3pPr>
            <a:lvl4pPr algn="l">
              <a:defRPr/>
            </a:lvl4pPr>
            <a:lvl5pPr algn="l">
              <a:defRPr/>
            </a:lvl5pPr>
          </a:lstStyle>
          <a:p>
            <a:pPr lvl="0"/>
            <a:r>
              <a:rPr lang="fr-FR"/>
              <a:t>Modifier les styles du texte du masque</a:t>
            </a:r>
          </a:p>
        </p:txBody>
      </p:sp>
      <p:sp>
        <p:nvSpPr>
          <p:cNvPr id="31" name="Espace réservé du texte 14">
            <a:extLst>
              <a:ext uri="{FF2B5EF4-FFF2-40B4-BE49-F238E27FC236}">
                <a16:creationId xmlns:a16="http://schemas.microsoft.com/office/drawing/2014/main" id="{50E15DEA-ADB9-4EAD-9B8B-400BF2AF4FDA}"/>
              </a:ext>
            </a:extLst>
          </p:cNvPr>
          <p:cNvSpPr>
            <a:spLocks noGrp="1"/>
          </p:cNvSpPr>
          <p:nvPr>
            <p:ph type="body" sz="quarter" idx="18"/>
          </p:nvPr>
        </p:nvSpPr>
        <p:spPr>
          <a:xfrm>
            <a:off x="5042355" y="3527424"/>
            <a:ext cx="1980000" cy="2386013"/>
          </a:xfrm>
        </p:spPr>
        <p:txBody>
          <a:bodyPr/>
          <a:lstStyle>
            <a:lvl1pPr algn="l">
              <a:defRPr/>
            </a:lvl1pPr>
            <a:lvl2pPr algn="l">
              <a:defRPr/>
            </a:lvl2pPr>
            <a:lvl3pPr algn="l">
              <a:defRPr/>
            </a:lvl3pPr>
            <a:lvl4pPr algn="l">
              <a:defRPr/>
            </a:lvl4pPr>
            <a:lvl5pPr algn="l">
              <a:defRPr/>
            </a:lvl5pPr>
          </a:lstStyle>
          <a:p>
            <a:pPr lvl="0"/>
            <a:r>
              <a:rPr lang="fr-FR"/>
              <a:t>Modifier les styles du texte du masque</a:t>
            </a:r>
          </a:p>
        </p:txBody>
      </p:sp>
      <p:sp>
        <p:nvSpPr>
          <p:cNvPr id="32" name="Espace réservé du texte 14">
            <a:extLst>
              <a:ext uri="{FF2B5EF4-FFF2-40B4-BE49-F238E27FC236}">
                <a16:creationId xmlns:a16="http://schemas.microsoft.com/office/drawing/2014/main" id="{31D594DF-B2F9-BDEA-68CF-C1C92B869ADF}"/>
              </a:ext>
            </a:extLst>
          </p:cNvPr>
          <p:cNvSpPr>
            <a:spLocks noGrp="1"/>
          </p:cNvSpPr>
          <p:nvPr>
            <p:ph type="body" sz="quarter" idx="20"/>
          </p:nvPr>
        </p:nvSpPr>
        <p:spPr>
          <a:xfrm>
            <a:off x="7161440" y="3527424"/>
            <a:ext cx="1980000" cy="2386013"/>
          </a:xfrm>
        </p:spPr>
        <p:txBody>
          <a:bodyPr/>
          <a:lstStyle>
            <a:lvl1pPr algn="l">
              <a:defRPr/>
            </a:lvl1pPr>
            <a:lvl2pPr algn="l">
              <a:defRPr/>
            </a:lvl2pPr>
            <a:lvl3pPr algn="l">
              <a:defRPr/>
            </a:lvl3pPr>
            <a:lvl4pPr algn="l">
              <a:defRPr/>
            </a:lvl4pPr>
            <a:lvl5pPr algn="l">
              <a:defRPr/>
            </a:lvl5pPr>
          </a:lstStyle>
          <a:p>
            <a:pPr lvl="0"/>
            <a:r>
              <a:rPr lang="fr-FR"/>
              <a:t>Modifier les styles du texte du masque</a:t>
            </a:r>
          </a:p>
        </p:txBody>
      </p:sp>
      <p:sp>
        <p:nvSpPr>
          <p:cNvPr id="33" name="Espace réservé du texte 14">
            <a:extLst>
              <a:ext uri="{FF2B5EF4-FFF2-40B4-BE49-F238E27FC236}">
                <a16:creationId xmlns:a16="http://schemas.microsoft.com/office/drawing/2014/main" id="{4EB8106A-BAE6-87F6-A881-562ED8FA4143}"/>
              </a:ext>
            </a:extLst>
          </p:cNvPr>
          <p:cNvSpPr>
            <a:spLocks noGrp="1"/>
          </p:cNvSpPr>
          <p:nvPr>
            <p:ph type="body" sz="quarter" idx="22"/>
          </p:nvPr>
        </p:nvSpPr>
        <p:spPr>
          <a:xfrm>
            <a:off x="9386855" y="3527424"/>
            <a:ext cx="1980000" cy="2386013"/>
          </a:xfrm>
        </p:spPr>
        <p:txBody>
          <a:bodyPr/>
          <a:lstStyle>
            <a:lvl1pPr algn="l">
              <a:defRPr/>
            </a:lvl1pPr>
            <a:lvl2pPr algn="l">
              <a:defRPr/>
            </a:lvl2pPr>
            <a:lvl3pPr algn="l">
              <a:defRPr/>
            </a:lvl3pPr>
            <a:lvl4pPr algn="l">
              <a:defRPr/>
            </a:lvl4pPr>
            <a:lvl5pPr algn="l">
              <a:defRPr/>
            </a:lvl5pPr>
          </a:lstStyle>
          <a:p>
            <a:pPr lvl="0"/>
            <a:r>
              <a:rPr lang="fr-FR"/>
              <a:t>Modifier les styles du texte du masque</a:t>
            </a:r>
          </a:p>
        </p:txBody>
      </p:sp>
      <p:sp>
        <p:nvSpPr>
          <p:cNvPr id="34" name="Espace réservé du texte 33">
            <a:extLst>
              <a:ext uri="{FF2B5EF4-FFF2-40B4-BE49-F238E27FC236}">
                <a16:creationId xmlns:a16="http://schemas.microsoft.com/office/drawing/2014/main" id="{6FA8E9A1-911D-DD9D-7A76-ADDB4C2E4317}"/>
              </a:ext>
            </a:extLst>
          </p:cNvPr>
          <p:cNvSpPr>
            <a:spLocks noGrp="1" noChangeAspect="1"/>
          </p:cNvSpPr>
          <p:nvPr>
            <p:ph type="body" sz="quarter" idx="23" hasCustomPrompt="1"/>
          </p:nvPr>
        </p:nvSpPr>
        <p:spPr>
          <a:xfrm>
            <a:off x="2908981"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5" name="Espace réservé du texte 34">
            <a:extLst>
              <a:ext uri="{FF2B5EF4-FFF2-40B4-BE49-F238E27FC236}">
                <a16:creationId xmlns:a16="http://schemas.microsoft.com/office/drawing/2014/main" id="{89C62950-23F5-0C27-DBF0-B851B616C800}"/>
              </a:ext>
            </a:extLst>
          </p:cNvPr>
          <p:cNvSpPr>
            <a:spLocks noGrp="1" noChangeAspect="1"/>
          </p:cNvSpPr>
          <p:nvPr>
            <p:ph type="body" sz="quarter" idx="24" hasCustomPrompt="1"/>
          </p:nvPr>
        </p:nvSpPr>
        <p:spPr>
          <a:xfrm>
            <a:off x="51006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6" name="Espace réservé du texte 35">
            <a:extLst>
              <a:ext uri="{FF2B5EF4-FFF2-40B4-BE49-F238E27FC236}">
                <a16:creationId xmlns:a16="http://schemas.microsoft.com/office/drawing/2014/main" id="{ABF9A6B1-3BC9-0F8E-8148-B1CF03BB61CA}"/>
              </a:ext>
            </a:extLst>
          </p:cNvPr>
          <p:cNvSpPr>
            <a:spLocks noGrp="1" noChangeAspect="1"/>
          </p:cNvSpPr>
          <p:nvPr>
            <p:ph type="body" sz="quarter" idx="25" hasCustomPrompt="1"/>
          </p:nvPr>
        </p:nvSpPr>
        <p:spPr>
          <a:xfrm>
            <a:off x="7219723"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8" name="Espace réservé du texte 11">
            <a:extLst>
              <a:ext uri="{FF2B5EF4-FFF2-40B4-BE49-F238E27FC236}">
                <a16:creationId xmlns:a16="http://schemas.microsoft.com/office/drawing/2014/main" id="{97EC53BB-3B6C-3AF7-68E1-48C8465AC201}"/>
              </a:ext>
            </a:extLst>
          </p:cNvPr>
          <p:cNvSpPr>
            <a:spLocks noGrp="1" noChangeAspect="1"/>
          </p:cNvSpPr>
          <p:nvPr>
            <p:ph type="body" sz="quarter" idx="21" hasCustomPrompt="1"/>
          </p:nvPr>
        </p:nvSpPr>
        <p:spPr>
          <a:xfrm>
            <a:off x="9386855" y="1583490"/>
            <a:ext cx="1652399" cy="16524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7D2C0AC3-31B7-69C8-1880-96C477E56349}"/>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1408324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tx1"/>
                </a:solidFill>
              </a:defRPr>
            </a:lvl1pPr>
          </a:lstStyle>
          <a:p>
            <a:r>
              <a:rPr lang="fr-FR" dirty="0"/>
              <a:t>Merci</a:t>
            </a:r>
          </a:p>
        </p:txBody>
      </p:sp>
      <p:pic>
        <p:nvPicPr>
          <p:cNvPr id="16"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8" name="Espace réservé du texte 4"/>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pic>
        <p:nvPicPr>
          <p:cNvPr id="9"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3E8B46-58E5-AAA0-387D-4D0B3F7256B2}"/>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lvl1pPr>
          </a:lstStyle>
          <a:p>
            <a:pPr lvl="0"/>
            <a:r>
              <a:rPr lang="fr-FR" dirty="0"/>
              <a:t>Contact + coordonnées</a:t>
            </a:r>
          </a:p>
        </p:txBody>
      </p:sp>
      <p:sp>
        <p:nvSpPr>
          <p:cNvPr id="6" name="Espace réservé du texte 4">
            <a:extLst>
              <a:ext uri="{FF2B5EF4-FFF2-40B4-BE49-F238E27FC236}">
                <a16:creationId xmlns:a16="http://schemas.microsoft.com/office/drawing/2014/main" id="{64A62886-21D9-96B1-E41B-BFA9B096844D}"/>
              </a:ext>
            </a:extLst>
          </p:cNvPr>
          <p:cNvSpPr>
            <a:spLocks noGrp="1"/>
          </p:cNvSpPr>
          <p:nvPr>
            <p:ph type="body" sz="quarter" idx="17" hasCustomPrompt="1"/>
          </p:nvPr>
        </p:nvSpPr>
        <p:spPr>
          <a:xfrm>
            <a:off x="742949" y="5892800"/>
            <a:ext cx="6578600" cy="558800"/>
          </a:xfrm>
        </p:spPr>
        <p:txBody>
          <a:bodyPr>
            <a:normAutofit/>
          </a:bodyPr>
          <a:lstStyle>
            <a:lvl1pPr>
              <a:defRPr sz="1200" i="1"/>
            </a:lvl1pPr>
          </a:lstStyle>
          <a:p>
            <a:pPr lvl="0"/>
            <a:r>
              <a:rPr lang="fr-FR" dirty="0"/>
              <a:t>Emplacement logotypes financeurs/partenaires</a:t>
            </a:r>
          </a:p>
        </p:txBody>
      </p:sp>
    </p:spTree>
    <p:extLst>
      <p:ext uri="{BB962C8B-B14F-4D97-AF65-F5344CB8AC3E}">
        <p14:creationId xmlns:p14="http://schemas.microsoft.com/office/powerpoint/2010/main" val="392329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IN CEA LITEN">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tx1"/>
                </a:solidFill>
              </a:defRPr>
            </a:lvl1pPr>
          </a:lstStyle>
          <a:p>
            <a:r>
              <a:rPr lang="fr-FR" dirty="0"/>
              <a:t>Merci</a:t>
            </a:r>
          </a:p>
        </p:txBody>
      </p:sp>
      <p:sp>
        <p:nvSpPr>
          <p:cNvPr id="8" name="Espace réservé du texte 4"/>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pic>
        <p:nvPicPr>
          <p:cNvPr id="9"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3E8B46-58E5-AAA0-387D-4D0B3F7256B2}"/>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lvl1pPr>
          </a:lstStyle>
          <a:p>
            <a:pPr lvl="0"/>
            <a:r>
              <a:rPr lang="fr-FR" dirty="0"/>
              <a:t>Contact + coordonnées</a:t>
            </a:r>
          </a:p>
        </p:txBody>
      </p:sp>
      <p:sp>
        <p:nvSpPr>
          <p:cNvPr id="6" name="Espace réservé du texte 4">
            <a:extLst>
              <a:ext uri="{FF2B5EF4-FFF2-40B4-BE49-F238E27FC236}">
                <a16:creationId xmlns:a16="http://schemas.microsoft.com/office/drawing/2014/main" id="{64A62886-21D9-96B1-E41B-BFA9B096844D}"/>
              </a:ext>
            </a:extLst>
          </p:cNvPr>
          <p:cNvSpPr>
            <a:spLocks noGrp="1"/>
          </p:cNvSpPr>
          <p:nvPr>
            <p:ph type="body" sz="quarter" idx="17" hasCustomPrompt="1"/>
          </p:nvPr>
        </p:nvSpPr>
        <p:spPr>
          <a:xfrm>
            <a:off x="742949" y="5892800"/>
            <a:ext cx="6578600" cy="558800"/>
          </a:xfrm>
        </p:spPr>
        <p:txBody>
          <a:bodyPr>
            <a:normAutofit/>
          </a:bodyPr>
          <a:lstStyle>
            <a:lvl1pPr>
              <a:defRPr sz="1200" i="1"/>
            </a:lvl1pPr>
          </a:lstStyle>
          <a:p>
            <a:pPr lvl="0"/>
            <a:r>
              <a:rPr lang="fr-FR" dirty="0"/>
              <a:t>Emplacement logotypes financeurs/partenaires</a:t>
            </a:r>
          </a:p>
        </p:txBody>
      </p:sp>
      <p:pic>
        <p:nvPicPr>
          <p:cNvPr id="4" name="Image 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2949" y="741231"/>
            <a:ext cx="4029633" cy="1791032"/>
          </a:xfrm>
          <a:prstGeom prst="rect">
            <a:avLst/>
          </a:prstGeom>
        </p:spPr>
      </p:pic>
    </p:spTree>
    <p:extLst>
      <p:ext uri="{BB962C8B-B14F-4D97-AF65-F5344CB8AC3E}">
        <p14:creationId xmlns:p14="http://schemas.microsoft.com/office/powerpoint/2010/main" val="1241289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I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 Gris</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bg1"/>
                </a:solidFill>
              </a:defRPr>
            </a:lvl1pPr>
          </a:lstStyle>
          <a:p>
            <a:r>
              <a:rPr lang="fr-FR" dirty="0"/>
              <a:t>Merci</a:t>
            </a:r>
          </a:p>
        </p:txBody>
      </p:sp>
      <p:pic>
        <p:nvPicPr>
          <p:cNvPr id="15"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pic>
        <p:nvPicPr>
          <p:cNvPr id="9" name="Image 8">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
        <p:nvSpPr>
          <p:cNvPr id="3" name="Espace réservé du texte 4">
            <a:extLst>
              <a:ext uri="{FF2B5EF4-FFF2-40B4-BE49-F238E27FC236}">
                <a16:creationId xmlns:a16="http://schemas.microsoft.com/office/drawing/2014/main" id="{0D902288-F09E-3DF3-4FA0-8680492FC7E7}"/>
              </a:ext>
            </a:extLst>
          </p:cNvPr>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solidFill>
                  <a:schemeClr val="bg1"/>
                </a:solidFill>
              </a:defRPr>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sp>
        <p:nvSpPr>
          <p:cNvPr id="8" name="Espace réservé du texte 4">
            <a:extLst>
              <a:ext uri="{FF2B5EF4-FFF2-40B4-BE49-F238E27FC236}">
                <a16:creationId xmlns:a16="http://schemas.microsoft.com/office/drawing/2014/main" id="{81B85C49-3012-97FD-C776-3C7299B5E487}"/>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solidFill>
                  <a:schemeClr val="bg1"/>
                </a:solidFill>
              </a:defRPr>
            </a:lvl1pPr>
          </a:lstStyle>
          <a:p>
            <a:pPr lvl="0"/>
            <a:r>
              <a:rPr lang="fr-FR" dirty="0"/>
              <a:t>Contact + coordonnées</a:t>
            </a:r>
          </a:p>
        </p:txBody>
      </p:sp>
      <p:sp>
        <p:nvSpPr>
          <p:cNvPr id="10" name="Espace réservé du texte 4">
            <a:extLst>
              <a:ext uri="{FF2B5EF4-FFF2-40B4-BE49-F238E27FC236}">
                <a16:creationId xmlns:a16="http://schemas.microsoft.com/office/drawing/2014/main" id="{DFC68CDA-E659-1835-4722-CB92A2FFFEFE}"/>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bg1"/>
                </a:solidFill>
              </a:defRPr>
            </a:lvl1pPr>
          </a:lstStyle>
          <a:p>
            <a:pPr lvl="0"/>
            <a:r>
              <a:rPr lang="fr-FR" dirty="0"/>
              <a:t>Emplacement logotypes financeurs/partenaires</a:t>
            </a:r>
          </a:p>
        </p:txBody>
      </p:sp>
    </p:spTree>
    <p:extLst>
      <p:ext uri="{BB962C8B-B14F-4D97-AF65-F5344CB8AC3E}">
        <p14:creationId xmlns:p14="http://schemas.microsoft.com/office/powerpoint/2010/main" val="4051418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Contact</a:t>
            </a:r>
          </a:p>
        </p:txBody>
      </p:sp>
      <p:sp>
        <p:nvSpPr>
          <p:cNvPr id="9" name="Espace réservé du texte 8">
            <a:extLst>
              <a:ext uri="{FF2B5EF4-FFF2-40B4-BE49-F238E27FC236}">
                <a16:creationId xmlns:a16="http://schemas.microsoft.com/office/drawing/2014/main" id="{373F48AE-496F-F02F-5148-8492F7C6166A}"/>
              </a:ext>
            </a:extLst>
          </p:cNvPr>
          <p:cNvSpPr>
            <a:spLocks noGrp="1"/>
          </p:cNvSpPr>
          <p:nvPr>
            <p:ph type="body" sz="quarter" idx="10" hasCustomPrompt="1"/>
          </p:nvPr>
        </p:nvSpPr>
        <p:spPr>
          <a:xfrm>
            <a:off x="731838" y="5105625"/>
            <a:ext cx="4651374" cy="1510845"/>
          </a:xfrm>
        </p:spPr>
        <p:txBody>
          <a:bodyPr anchor="t">
            <a:noAutofit/>
          </a:bodyPr>
          <a:lstStyle>
            <a:lvl1pPr marL="0" indent="0">
              <a:lnSpc>
                <a:spcPct val="120000"/>
              </a:lnSpc>
              <a:spcBef>
                <a:spcPts val="0"/>
              </a:spcBef>
              <a:spcAft>
                <a:spcPts val="600"/>
              </a:spcAft>
              <a:buNone/>
              <a:defRPr sz="1600" b="1">
                <a:solidFill>
                  <a:schemeClr val="bg1"/>
                </a:solidFill>
              </a:defRPr>
            </a:lvl1pPr>
            <a:lvl2pPr marL="0" indent="0">
              <a:lnSpc>
                <a:spcPct val="100000"/>
              </a:lnSpc>
              <a:spcBef>
                <a:spcPts val="0"/>
              </a:spcBef>
              <a:spcAft>
                <a:spcPts val="600"/>
              </a:spcAft>
              <a:buNone/>
              <a:defRPr sz="1600">
                <a:solidFill>
                  <a:schemeClr val="bg1"/>
                </a:solidFill>
              </a:defRPr>
            </a:lvl2pPr>
            <a:lvl3pPr marL="180975" indent="-180975">
              <a:lnSpc>
                <a:spcPct val="100000"/>
              </a:lnSpc>
              <a:spcBef>
                <a:spcPts val="0"/>
              </a:spcBef>
              <a:spcAft>
                <a:spcPts val="600"/>
              </a:spcAft>
              <a:defRPr sz="1600">
                <a:solidFill>
                  <a:schemeClr val="bg1"/>
                </a:solidFill>
              </a:defRPr>
            </a:lvl3pPr>
            <a:lvl4pPr marL="357188" indent="-176213">
              <a:lnSpc>
                <a:spcPct val="100000"/>
              </a:lnSpc>
              <a:spcBef>
                <a:spcPts val="0"/>
              </a:spcBef>
              <a:spcAft>
                <a:spcPts val="0"/>
              </a:spcAft>
              <a:defRPr sz="1600">
                <a:solidFill>
                  <a:schemeClr val="bg1"/>
                </a:solidFill>
              </a:defRPr>
            </a:lvl4pPr>
            <a:lvl5pPr marL="538163" indent="-180975">
              <a:lnSpc>
                <a:spcPct val="120000"/>
              </a:lnSpc>
              <a:spcBef>
                <a:spcPts val="0"/>
              </a:spcBef>
              <a:spcAft>
                <a:spcPts val="600"/>
              </a:spcAft>
              <a:defRPr sz="1600">
                <a:solidFill>
                  <a:schemeClr val="bg1"/>
                </a:solidFill>
              </a:defRPr>
            </a:lvl5pPr>
          </a:lstStyle>
          <a:p>
            <a:pPr lvl="0"/>
            <a:r>
              <a:rPr lang="fr-FR" dirty="0"/>
              <a:t>Prénom NOM</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ZoneTexte 13">
            <a:extLst>
              <a:ext uri="{FF2B5EF4-FFF2-40B4-BE49-F238E27FC236}">
                <a16:creationId xmlns:a16="http://schemas.microsoft.com/office/drawing/2014/main" id="{4E103F96-5E5B-60F7-F077-8E6E1ABD9DF4}"/>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 Prénom NOM = 1</a:t>
            </a:r>
            <a:r>
              <a:rPr lang="fr-FR" sz="1200" baseline="30000" dirty="0">
                <a:solidFill>
                  <a:schemeClr val="bg1">
                    <a:lumMod val="50000"/>
                  </a:schemeClr>
                </a:solidFill>
              </a:rPr>
              <a:t>er</a:t>
            </a:r>
            <a:r>
              <a:rPr lang="fr-FR" sz="1200" dirty="0">
                <a:solidFill>
                  <a:schemeClr val="bg1">
                    <a:lumMod val="50000"/>
                  </a:schemeClr>
                </a:solidFill>
              </a:rPr>
              <a:t> niveau  -  Email / Tél, = 2</a:t>
            </a:r>
            <a:r>
              <a:rPr lang="fr-FR" sz="1200" baseline="30000" dirty="0">
                <a:solidFill>
                  <a:schemeClr val="bg1">
                    <a:lumMod val="50000"/>
                  </a:schemeClr>
                </a:solidFill>
              </a:rPr>
              <a:t>ème</a:t>
            </a:r>
            <a:r>
              <a:rPr lang="fr-FR" sz="1200" dirty="0">
                <a:solidFill>
                  <a:schemeClr val="bg1">
                    <a:lumMod val="50000"/>
                  </a:schemeClr>
                </a:solidFill>
              </a:rPr>
              <a:t> niveau</a:t>
            </a:r>
          </a:p>
          <a:p>
            <a:endParaRPr lang="fr-FR" sz="1200" dirty="0">
              <a:solidFill>
                <a:schemeClr val="bg1">
                  <a:lumMod val="50000"/>
                </a:schemeClr>
              </a:solidFill>
            </a:endParaRP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731838" y="726066"/>
            <a:ext cx="1806198" cy="1806198"/>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16" name="Image 15">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
        <p:nvSpPr>
          <p:cNvPr id="2" name="Espace réservé du texte 4">
            <a:extLst>
              <a:ext uri="{FF2B5EF4-FFF2-40B4-BE49-F238E27FC236}">
                <a16:creationId xmlns:a16="http://schemas.microsoft.com/office/drawing/2014/main" id="{22219D0D-87E0-357C-56D2-13A29A891F48}"/>
              </a:ext>
            </a:extLst>
          </p:cNvPr>
          <p:cNvSpPr>
            <a:spLocks noGrp="1"/>
          </p:cNvSpPr>
          <p:nvPr>
            <p:ph type="body" sz="quarter" idx="17" hasCustomPrompt="1"/>
          </p:nvPr>
        </p:nvSpPr>
        <p:spPr>
          <a:xfrm>
            <a:off x="8102600" y="5892800"/>
            <a:ext cx="3357563" cy="558800"/>
          </a:xfrm>
        </p:spPr>
        <p:txBody>
          <a:bodyPr rIns="0">
            <a:normAutofit/>
          </a:bodyPr>
          <a:lstStyle>
            <a:lvl1pPr algn="r">
              <a:defRPr sz="1200" i="1">
                <a:solidFill>
                  <a:schemeClr val="bg1"/>
                </a:solidFill>
              </a:defRPr>
            </a:lvl1pPr>
          </a:lstStyle>
          <a:p>
            <a:pPr lvl="0"/>
            <a:r>
              <a:rPr lang="fr-FR" dirty="0"/>
              <a:t>Emplacement logotypes financeurs/partenaires</a:t>
            </a:r>
          </a:p>
        </p:txBody>
      </p:sp>
    </p:spTree>
    <p:extLst>
      <p:ext uri="{BB962C8B-B14F-4D97-AF65-F5344CB8AC3E}">
        <p14:creationId xmlns:p14="http://schemas.microsoft.com/office/powerpoint/2010/main" val="426703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re CEA isa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pic>
        <p:nvPicPr>
          <p:cNvPr id="5" name="Logo CEA liten">
            <a:extLst>
              <a:ext uri="{FF2B5EF4-FFF2-40B4-BE49-F238E27FC236}">
                <a16:creationId xmlns:a16="http://schemas.microsoft.com/office/drawing/2014/main" id="{59C151D8-9F2F-A121-360A-4DC7F82C41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1838" y="728663"/>
            <a:ext cx="4053599" cy="1804999"/>
          </a:xfrm>
          <a:prstGeom prst="rect">
            <a:avLst/>
          </a:prstGeom>
        </p:spPr>
      </p:pic>
      <p:sp>
        <p:nvSpPr>
          <p:cNvPr id="6" name="ZoneTexte 5">
            <a:extLst>
              <a:ext uri="{FF2B5EF4-FFF2-40B4-BE49-F238E27FC236}">
                <a16:creationId xmlns:a16="http://schemas.microsoft.com/office/drawing/2014/main" id="{810AE585-3E8A-32F0-6876-68FBB4218CF7}"/>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CEA </a:t>
            </a:r>
            <a:r>
              <a:rPr lang="fr-FR" sz="1200" dirty="0" err="1">
                <a:solidFill>
                  <a:schemeClr val="bg1">
                    <a:lumMod val="50000"/>
                  </a:schemeClr>
                </a:solidFill>
              </a:rPr>
              <a:t>isas</a:t>
            </a:r>
            <a:endParaRPr lang="fr-FR" sz="1200" dirty="0">
              <a:solidFill>
                <a:schemeClr val="bg1">
                  <a:lumMod val="50000"/>
                </a:schemeClr>
              </a:solidFill>
            </a:endParaRPr>
          </a:p>
        </p:txBody>
      </p:sp>
      <p:sp>
        <p:nvSpPr>
          <p:cNvPr id="4" name="Rectangle 3">
            <a:extLst>
              <a:ext uri="{FF2B5EF4-FFF2-40B4-BE49-F238E27FC236}">
                <a16:creationId xmlns:a16="http://schemas.microsoft.com/office/drawing/2014/main" id="{D710377C-96DE-1F86-CAD9-8510009CBC0B}"/>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Tree>
    <p:extLst>
      <p:ext uri="{BB962C8B-B14F-4D97-AF65-F5344CB8AC3E}">
        <p14:creationId xmlns:p14="http://schemas.microsoft.com/office/powerpoint/2010/main" val="61705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FBAC49-4802-3440-8107-C65AE7ADA05A}"/>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hasCustomPrompt="1"/>
          </p:nvPr>
        </p:nvSpPr>
        <p:spPr>
          <a:xfrm>
            <a:off x="731838" y="1381125"/>
            <a:ext cx="8329612" cy="4795838"/>
          </a:xfrm>
        </p:spPr>
        <p:txBody>
          <a:bodyPr lIns="0"/>
          <a:lstStyle>
            <a:lvl1pPr marL="358775" indent="-358775">
              <a:spcBef>
                <a:spcPts val="1800"/>
              </a:spcBef>
              <a:buClr>
                <a:schemeClr val="bg1"/>
              </a:buClr>
              <a:buSzPct val="100000"/>
              <a:buFont typeface="+mj-lt"/>
              <a:buAutoNum type="arabicPeriod"/>
              <a:defRPr>
                <a:solidFill>
                  <a:schemeClr val="bg1"/>
                </a:solidFill>
                <a:latin typeface="+mj-lt"/>
              </a:defRPr>
            </a:lvl1pPr>
            <a:lvl2pPr marL="358775" indent="0">
              <a:buFontTx/>
              <a:buNone/>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p:txBody>
      </p:sp>
      <p:sp>
        <p:nvSpPr>
          <p:cNvPr id="7" name="ZoneTexte 6">
            <a:extLst>
              <a:ext uri="{FF2B5EF4-FFF2-40B4-BE49-F238E27FC236}">
                <a16:creationId xmlns:a16="http://schemas.microsoft.com/office/drawing/2014/main" id="{4585063C-DA94-C737-8964-5690FC880710}"/>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Sommaire</a:t>
            </a: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31838" y="314036"/>
            <a:ext cx="10728325" cy="871827"/>
          </a:xfrm>
          <a:prstGeom prst="rect">
            <a:avLst/>
          </a:prstGeom>
        </p:spPr>
        <p:txBody>
          <a:bodyPr vert="horz" lIns="0" tIns="45720" rIns="91440" bIns="45720" rtlCol="0" anchor="t">
            <a:normAutofit/>
          </a:bodyPr>
          <a:lstStyle>
            <a:lvl1pPr>
              <a:defRPr>
                <a:solidFill>
                  <a:schemeClr val="bg1"/>
                </a:solidFill>
              </a:defRPr>
            </a:lvl1pPr>
          </a:lstStyle>
          <a:p>
            <a:r>
              <a:rPr lang="fr-FR"/>
              <a:t>Modifiez le style du titre</a:t>
            </a:r>
            <a:endParaRPr lang="fr-FR" dirty="0"/>
          </a:p>
        </p:txBody>
      </p:sp>
      <p:pic>
        <p:nvPicPr>
          <p:cNvPr id="12" name="Image 11">
            <a:extLst>
              <a:ext uri="{FF2B5EF4-FFF2-40B4-BE49-F238E27FC236}">
                <a16:creationId xmlns:a16="http://schemas.microsoft.com/office/drawing/2014/main" id="{B717F4D1-D2E3-F44D-BEED-8456047420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66" r="82853" b="2802"/>
          <a:stretch/>
        </p:blipFill>
        <p:spPr>
          <a:xfrm>
            <a:off x="11647944" y="-1"/>
            <a:ext cx="544056" cy="6858001"/>
          </a:xfrm>
          <a:prstGeom prst="rect">
            <a:avLst/>
          </a:prstGeom>
        </p:spPr>
      </p:pic>
      <p:sp>
        <p:nvSpPr>
          <p:cNvPr id="14" name="Espace réservé de la date 13">
            <a:extLst>
              <a:ext uri="{FF2B5EF4-FFF2-40B4-BE49-F238E27FC236}">
                <a16:creationId xmlns:a16="http://schemas.microsoft.com/office/drawing/2014/main" id="{914C3EDF-84FF-56C5-6EEE-62348DC5ADF3}"/>
              </a:ext>
            </a:extLst>
          </p:cNvPr>
          <p:cNvSpPr>
            <a:spLocks noGrp="1"/>
          </p:cNvSpPr>
          <p:nvPr>
            <p:ph type="dt" sz="half" idx="10"/>
          </p:nvPr>
        </p:nvSpPr>
        <p:spPr/>
        <p:txBody>
          <a:bodyPr/>
          <a:lstStyle>
            <a:lvl1pPr>
              <a:defRPr>
                <a:solidFill>
                  <a:schemeClr val="bg1"/>
                </a:solidFill>
              </a:defRPr>
            </a:lvl1pPr>
          </a:lstStyle>
          <a:p>
            <a:r>
              <a:rPr lang="en-US"/>
              <a:t>30/05/2024</a:t>
            </a:r>
            <a:endParaRPr lang="fr-FR" dirty="0"/>
          </a:p>
        </p:txBody>
      </p:sp>
      <p:sp>
        <p:nvSpPr>
          <p:cNvPr id="15" name="Espace réservé du pied de page 14">
            <a:extLst>
              <a:ext uri="{FF2B5EF4-FFF2-40B4-BE49-F238E27FC236}">
                <a16:creationId xmlns:a16="http://schemas.microsoft.com/office/drawing/2014/main" id="{CA229E7D-5925-577A-6E99-3E009A5C15FB}"/>
              </a:ext>
            </a:extLst>
          </p:cNvPr>
          <p:cNvSpPr>
            <a:spLocks noGrp="1"/>
          </p:cNvSpPr>
          <p:nvPr>
            <p:ph type="ftr" sz="quarter" idx="11"/>
          </p:nvPr>
        </p:nvSpPr>
        <p:spPr/>
        <p:txBody>
          <a:bodyPr/>
          <a:lstStyle>
            <a:lvl1pPr>
              <a:defRPr>
                <a:solidFill>
                  <a:schemeClr val="bg1"/>
                </a:solidFill>
              </a:defRPr>
            </a:lvl1pPr>
          </a:lstStyle>
          <a:p>
            <a:r>
              <a:rPr lang="en-US"/>
              <a:t>R. Düll, TSVV-3, 30 May 2024, Leuven</a:t>
            </a:r>
            <a:endParaRPr lang="fr-FR" dirty="0"/>
          </a:p>
        </p:txBody>
      </p:sp>
      <p:sp>
        <p:nvSpPr>
          <p:cNvPr id="25" name="Espace réservé du numéro de diapositive 24">
            <a:extLst>
              <a:ext uri="{FF2B5EF4-FFF2-40B4-BE49-F238E27FC236}">
                <a16:creationId xmlns:a16="http://schemas.microsoft.com/office/drawing/2014/main" id="{E0039A2A-B2A3-3003-AC28-98B9483723BF}"/>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a:t>
            </a:fld>
            <a:endParaRPr lang="fr-FR" dirty="0"/>
          </a:p>
        </p:txBody>
      </p:sp>
    </p:spTree>
    <p:extLst>
      <p:ext uri="{BB962C8B-B14F-4D97-AF65-F5344CB8AC3E}">
        <p14:creationId xmlns:p14="http://schemas.microsoft.com/office/powerpoint/2010/main" val="1121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light">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hasCustomPrompt="1"/>
          </p:nvPr>
        </p:nvSpPr>
        <p:spPr>
          <a:xfrm>
            <a:off x="727076" y="1765299"/>
            <a:ext cx="8659812" cy="4148139"/>
          </a:xfrm>
        </p:spPr>
        <p:txBody>
          <a:bodyPr lIns="0" numCol="2" spcCol="360000"/>
          <a:lstStyle>
            <a:lvl1pPr marL="358775" indent="-358775">
              <a:spcBef>
                <a:spcPts val="1800"/>
              </a:spcBef>
              <a:buClr>
                <a:schemeClr val="tx2"/>
              </a:buClr>
              <a:buSzPct val="100000"/>
              <a:buFont typeface="+mj-lt"/>
              <a:buAutoNum type="arabicPeriod"/>
              <a:defRPr>
                <a:solidFill>
                  <a:schemeClr val="tx1"/>
                </a:solidFill>
                <a:latin typeface="+mj-lt"/>
              </a:defRPr>
            </a:lvl1pPr>
            <a:lvl2pPr marL="358775" indent="0">
              <a:buFontTx/>
              <a:buNone/>
              <a:defRPr sz="1400">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p:txBody>
      </p:sp>
      <p:sp>
        <p:nvSpPr>
          <p:cNvPr id="7" name="ZoneTexte 6">
            <a:extLst>
              <a:ext uri="{FF2B5EF4-FFF2-40B4-BE49-F238E27FC236}">
                <a16:creationId xmlns:a16="http://schemas.microsoft.com/office/drawing/2014/main" id="{4585063C-DA94-C737-8964-5690FC880710}"/>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Sommaire light</a:t>
            </a:r>
          </a:p>
          <a:p>
            <a:endParaRPr lang="fr-FR" sz="1200" dirty="0">
              <a:solidFill>
                <a:schemeClr val="bg1">
                  <a:lumMod val="50000"/>
                </a:schemeClr>
              </a:solidFill>
            </a:endParaRPr>
          </a:p>
        </p:txBody>
      </p:sp>
      <p:sp>
        <p:nvSpPr>
          <p:cNvPr id="2" name="ZoneTexte 1">
            <a:extLst>
              <a:ext uri="{FF2B5EF4-FFF2-40B4-BE49-F238E27FC236}">
                <a16:creationId xmlns:a16="http://schemas.microsoft.com/office/drawing/2014/main" id="{A21E7187-2172-D725-E095-C0FCE93238AE}"/>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:Ce sommaire est sur deux colonnes, pour passer sur une colonne : Clic droit sur la zone de texte + « Format de la forme » / « Options de texte » / « Colonnes » = 1 </a:t>
            </a:r>
          </a:p>
          <a:p>
            <a:endParaRPr lang="fr-FR" sz="1200" dirty="0">
              <a:solidFill>
                <a:schemeClr val="bg1">
                  <a:lumMod val="50000"/>
                </a:schemeClr>
              </a:solidFill>
            </a:endParaRPr>
          </a:p>
        </p:txBody>
      </p:sp>
      <p:sp>
        <p:nvSpPr>
          <p:cNvPr id="14"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27076" y="314036"/>
            <a:ext cx="10733087" cy="871827"/>
          </a:xfrm>
          <a:prstGeom prst="rect">
            <a:avLst/>
          </a:prstGeom>
        </p:spPr>
        <p:txBody>
          <a:bodyPr vert="horz" lIns="0" tIns="45720" rIns="91440" bIns="45720" rtlCol="0" anchor="t">
            <a:normAutofit/>
          </a:bodyPr>
          <a:lstStyle/>
          <a:p>
            <a:r>
              <a:rPr lang="fr-FR"/>
              <a:t>Modifiez le style du titre</a:t>
            </a:r>
            <a:endParaRPr lang="fr-FR" dirty="0"/>
          </a:p>
        </p:txBody>
      </p:sp>
      <p:pic>
        <p:nvPicPr>
          <p:cNvPr id="11" name="Image 10">
            <a:extLst>
              <a:ext uri="{FF2B5EF4-FFF2-40B4-BE49-F238E27FC236}">
                <a16:creationId xmlns:a16="http://schemas.microsoft.com/office/drawing/2014/main" id="{8B329AAF-3546-DCEA-619B-466FB9B544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66" r="82842" b="2802"/>
          <a:stretch/>
        </p:blipFill>
        <p:spPr>
          <a:xfrm>
            <a:off x="11647944" y="0"/>
            <a:ext cx="544056" cy="6858000"/>
          </a:xfrm>
          <a:prstGeom prst="rect">
            <a:avLst/>
          </a:prstGeom>
        </p:spPr>
      </p:pic>
    </p:spTree>
    <p:extLst>
      <p:ext uri="{BB962C8B-B14F-4D97-AF65-F5344CB8AC3E}">
        <p14:creationId xmlns:p14="http://schemas.microsoft.com/office/powerpoint/2010/main" val="65431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24" name="Espace réservé du texte 2">
            <a:extLst>
              <a:ext uri="{FF2B5EF4-FFF2-40B4-BE49-F238E27FC236}">
                <a16:creationId xmlns:a16="http://schemas.microsoft.com/office/drawing/2014/main" id="{CE5019BD-FEE2-4904-8DD7-C35C97AA3BF4}"/>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a:t>
            </a:r>
          </a:p>
        </p:txBody>
      </p:sp>
      <p:pic>
        <p:nvPicPr>
          <p:cNvPr id="26"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grpSp>
        <p:nvGrpSpPr>
          <p:cNvPr id="2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2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2" name="Titre 11"/>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60543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section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5675086" y="0"/>
            <a:ext cx="6516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light</a:t>
            </a:r>
          </a:p>
        </p:txBody>
      </p:sp>
      <p:pic>
        <p:nvPicPr>
          <p:cNvPr id="8" name="PATTERN 14">
            <a:extLst>
              <a:ext uri="{FF2B5EF4-FFF2-40B4-BE49-F238E27FC236}">
                <a16:creationId xmlns:a16="http://schemas.microsoft.com/office/drawing/2014/main" id="{2582F57D-4CEF-BB5A-C74F-450386FD8E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065" t="80145" r="2860" b="-12214"/>
          <a:stretch/>
        </p:blipFill>
        <p:spPr>
          <a:xfrm>
            <a:off x="0" y="0"/>
            <a:ext cx="12192001" cy="974400"/>
          </a:xfrm>
          <a:prstGeom prst="rect">
            <a:avLst/>
          </a:prstGeom>
        </p:spPr>
      </p:pic>
      <p:sp>
        <p:nvSpPr>
          <p:cNvPr id="4" name="Titre 1">
            <a:extLst>
              <a:ext uri="{FF2B5EF4-FFF2-40B4-BE49-F238E27FC236}">
                <a16:creationId xmlns:a16="http://schemas.microsoft.com/office/drawing/2014/main" id="{F8613F5A-9984-C727-F600-CCBEDD585800}"/>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tx1"/>
                </a:solidFill>
              </a:defRPr>
            </a:lvl1pPr>
          </a:lstStyle>
          <a:p>
            <a:r>
              <a:rPr lang="fr-FR" dirty="0"/>
              <a:t>Titre de la partie</a:t>
            </a:r>
          </a:p>
        </p:txBody>
      </p:sp>
      <p:sp>
        <p:nvSpPr>
          <p:cNvPr id="5" name="Espace réservé du texte 2">
            <a:extLst>
              <a:ext uri="{FF2B5EF4-FFF2-40B4-BE49-F238E27FC236}">
                <a16:creationId xmlns:a16="http://schemas.microsoft.com/office/drawing/2014/main" id="{E05DBD74-1959-0025-2022-DD6D5BC564E2}"/>
              </a:ext>
            </a:extLst>
          </p:cNvPr>
          <p:cNvSpPr>
            <a:spLocks noGrp="1"/>
          </p:cNvSpPr>
          <p:nvPr>
            <p:ph type="body" idx="1"/>
          </p:nvPr>
        </p:nvSpPr>
        <p:spPr>
          <a:xfrm>
            <a:off x="3771900" y="4702628"/>
            <a:ext cx="7688263" cy="13870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6" name="Espace réservé du texte 2">
            <a:extLst>
              <a:ext uri="{FF2B5EF4-FFF2-40B4-BE49-F238E27FC236}">
                <a16:creationId xmlns:a16="http://schemas.microsoft.com/office/drawing/2014/main" id="{BD0683F2-0083-B473-85FA-BF21CA1AA74F}"/>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219564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sectio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Gris</a:t>
            </a:r>
          </a:p>
        </p:txBody>
      </p:sp>
      <p:pic>
        <p:nvPicPr>
          <p:cNvPr id="14"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5"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sp>
        <p:nvSpPr>
          <p:cNvPr id="8" name="Titre 1">
            <a:extLst>
              <a:ext uri="{FF2B5EF4-FFF2-40B4-BE49-F238E27FC236}">
                <a16:creationId xmlns:a16="http://schemas.microsoft.com/office/drawing/2014/main" id="{4805F626-181E-BCC6-1382-C547F81E4E7B}"/>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9" name="Espace réservé du texte 2">
            <a:extLst>
              <a:ext uri="{FF2B5EF4-FFF2-40B4-BE49-F238E27FC236}">
                <a16:creationId xmlns:a16="http://schemas.microsoft.com/office/drawing/2014/main" id="{CF5C4E32-AAC2-242C-F6B9-3F8CFBDB1B6A}"/>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10" name="Espace réservé du texte 2">
            <a:extLst>
              <a:ext uri="{FF2B5EF4-FFF2-40B4-BE49-F238E27FC236}">
                <a16:creationId xmlns:a16="http://schemas.microsoft.com/office/drawing/2014/main" id="{28AA9B25-BFB9-155C-3383-B48A6E03F6A7}"/>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4860250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31838" y="314036"/>
            <a:ext cx="10728325" cy="871827"/>
          </a:xfrm>
          <a:prstGeom prst="rect">
            <a:avLst/>
          </a:prstGeom>
        </p:spPr>
        <p:txBody>
          <a:bodyPr vert="horz" lIns="0" tIns="45720" rIns="0" bIns="45720" rtlCol="0" anchor="t">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8E62F5FE-77B2-23B0-C532-AEB2E287C5B6}"/>
              </a:ext>
            </a:extLst>
          </p:cNvPr>
          <p:cNvSpPr>
            <a:spLocks noGrp="1"/>
          </p:cNvSpPr>
          <p:nvPr>
            <p:ph type="body" idx="1"/>
          </p:nvPr>
        </p:nvSpPr>
        <p:spPr>
          <a:xfrm>
            <a:off x="731838" y="1381125"/>
            <a:ext cx="10728325" cy="4532313"/>
          </a:xfrm>
          <a:prstGeom prst="rect">
            <a:avLst/>
          </a:prstGeom>
        </p:spPr>
        <p:txBody>
          <a:bodyPr vert="horz" lIns="0" tIns="45720" rIns="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9023659-435A-02ED-1399-865530A10F2A}"/>
              </a:ext>
            </a:extLst>
          </p:cNvPr>
          <p:cNvSpPr>
            <a:spLocks noGrp="1"/>
          </p:cNvSpPr>
          <p:nvPr>
            <p:ph type="dt" sz="half" idx="2"/>
          </p:nvPr>
        </p:nvSpPr>
        <p:spPr>
          <a:xfrm>
            <a:off x="9626600" y="6343650"/>
            <a:ext cx="1016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30/05/2024</a:t>
            </a:r>
            <a:endParaRPr lang="fr-FR" dirty="0"/>
          </a:p>
        </p:txBody>
      </p:sp>
      <p:sp>
        <p:nvSpPr>
          <p:cNvPr id="5" name="Espace réservé du pied de page 4">
            <a:extLst>
              <a:ext uri="{FF2B5EF4-FFF2-40B4-BE49-F238E27FC236}">
                <a16:creationId xmlns:a16="http://schemas.microsoft.com/office/drawing/2014/main" id="{75C35D0C-47E7-5C23-F3E1-F607F10E2CE5}"/>
              </a:ext>
            </a:extLst>
          </p:cNvPr>
          <p:cNvSpPr>
            <a:spLocks noGrp="1"/>
          </p:cNvSpPr>
          <p:nvPr>
            <p:ph type="ftr" sz="quarter" idx="3"/>
          </p:nvPr>
        </p:nvSpPr>
        <p:spPr>
          <a:xfrm>
            <a:off x="736600" y="6343650"/>
            <a:ext cx="883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R. Düll, TSVV-3, 30 May 2024, Leuven</a:t>
            </a:r>
            <a:endParaRPr lang="fr-FR" dirty="0"/>
          </a:p>
        </p:txBody>
      </p:sp>
      <p:sp>
        <p:nvSpPr>
          <p:cNvPr id="6" name="Espace réservé du numéro de diapositive 5">
            <a:extLst>
              <a:ext uri="{FF2B5EF4-FFF2-40B4-BE49-F238E27FC236}">
                <a16:creationId xmlns:a16="http://schemas.microsoft.com/office/drawing/2014/main" id="{4D08E43D-0343-547B-3EBE-C6B616E5AC34}"/>
              </a:ext>
            </a:extLst>
          </p:cNvPr>
          <p:cNvSpPr>
            <a:spLocks noGrp="1"/>
          </p:cNvSpPr>
          <p:nvPr>
            <p:ph type="sldNum" sz="quarter" idx="4"/>
          </p:nvPr>
        </p:nvSpPr>
        <p:spPr>
          <a:xfrm>
            <a:off x="10999334" y="6343650"/>
            <a:ext cx="693738" cy="365125"/>
          </a:xfrm>
          <a:prstGeom prst="rect">
            <a:avLst/>
          </a:prstGeom>
        </p:spPr>
        <p:txBody>
          <a:bodyPr vert="horz" lIns="91440" tIns="45720" rIns="91440" bIns="45720" rtlCol="0" anchor="ctr"/>
          <a:lstStyle>
            <a:lvl1pPr algn="r">
              <a:defRPr sz="1200" b="1">
                <a:solidFill>
                  <a:schemeClr val="tx2"/>
                </a:solidFill>
                <a:latin typeface="+mn-lt"/>
              </a:defRPr>
            </a:lvl1pPr>
          </a:lstStyle>
          <a:p>
            <a:fld id="{0CBC77A0-1F4E-42FF-9FFC-F45C3A64AF90}" type="slidenum">
              <a:rPr lang="fr-FR" smtClean="0"/>
              <a:pPr/>
              <a:t>‹#›</a:t>
            </a:fld>
            <a:endParaRPr lang="fr-FR" dirty="0"/>
          </a:p>
        </p:txBody>
      </p:sp>
      <p:pic>
        <p:nvPicPr>
          <p:cNvPr id="7"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40"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0" name="PATTERN CARRE DECAL" hidden="1">
            <a:extLst>
              <a:ext uri="{FF2B5EF4-FFF2-40B4-BE49-F238E27FC236}">
                <a16:creationId xmlns:a16="http://schemas.microsoft.com/office/drawing/2014/main" id="{57B8022F-6BAC-B272-714C-3051A2DF826F}"/>
              </a:ext>
            </a:extLst>
          </p:cNvPr>
          <p:cNvPicPr>
            <a:picLocks noChangeAspect="1"/>
          </p:cNvPicPr>
          <p:nvPr userDrawn="1"/>
        </p:nvPicPr>
        <p:blipFill rotWithShape="1">
          <a:blip r:embed="rId41" cstate="screen">
            <a:duotone>
              <a:prstClr val="black"/>
              <a:srgbClr val="D9C3A5">
                <a:tint val="50000"/>
                <a:satMod val="180000"/>
              </a:srgbClr>
            </a:duotone>
            <a:extLst>
              <a:ext uri="{28A0092B-C50C-407E-A947-70E740481C1C}">
                <a14:useLocalDpi xmlns:a14="http://schemas.microsoft.com/office/drawing/2010/main"/>
              </a:ext>
            </a:extLst>
          </a:blip>
          <a:srcRect t="19705" r="39861" b="-1"/>
          <a:stretch/>
        </p:blipFill>
        <p:spPr>
          <a:xfrm>
            <a:off x="7446433" y="-1"/>
            <a:ext cx="4745567" cy="4169655"/>
          </a:xfrm>
          <a:prstGeom prst="rect">
            <a:avLst/>
          </a:prstGeom>
        </p:spPr>
      </p:pic>
    </p:spTree>
    <p:extLst>
      <p:ext uri="{BB962C8B-B14F-4D97-AF65-F5344CB8AC3E}">
        <p14:creationId xmlns:p14="http://schemas.microsoft.com/office/powerpoint/2010/main" val="25643865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0" r:id="rId3"/>
    <p:sldLayoutId id="2147483661" r:id="rId4"/>
    <p:sldLayoutId id="2147483664" r:id="rId5"/>
    <p:sldLayoutId id="2147483665" r:id="rId6"/>
    <p:sldLayoutId id="2147483651" r:id="rId7"/>
    <p:sldLayoutId id="2147483683" r:id="rId8"/>
    <p:sldLayoutId id="2147483678" r:id="rId9"/>
    <p:sldLayoutId id="2147483676" r:id="rId10"/>
    <p:sldLayoutId id="2147483650" r:id="rId11"/>
    <p:sldLayoutId id="2147483666" r:id="rId12"/>
    <p:sldLayoutId id="2147483669" r:id="rId13"/>
    <p:sldLayoutId id="2147483653" r:id="rId14"/>
    <p:sldLayoutId id="2147483685" r:id="rId15"/>
    <p:sldLayoutId id="2147483684" r:id="rId16"/>
    <p:sldLayoutId id="2147483671" r:id="rId17"/>
    <p:sldLayoutId id="2147483690" r:id="rId18"/>
    <p:sldLayoutId id="2147483672" r:id="rId19"/>
    <p:sldLayoutId id="2147483687" r:id="rId20"/>
    <p:sldLayoutId id="2147483686" r:id="rId21"/>
    <p:sldLayoutId id="2147483654" r:id="rId22"/>
    <p:sldLayoutId id="2147483655" r:id="rId23"/>
    <p:sldLayoutId id="2147483691" r:id="rId24"/>
    <p:sldLayoutId id="2147483692" r:id="rId25"/>
    <p:sldLayoutId id="2147483667" r:id="rId26"/>
    <p:sldLayoutId id="2147483673" r:id="rId27"/>
    <p:sldLayoutId id="2147483674" r:id="rId28"/>
    <p:sldLayoutId id="2147483675" r:id="rId29"/>
    <p:sldLayoutId id="2147483681" r:id="rId30"/>
    <p:sldLayoutId id="2147483682" r:id="rId31"/>
    <p:sldLayoutId id="2147483693" r:id="rId32"/>
    <p:sldLayoutId id="2147483688" r:id="rId33"/>
    <p:sldLayoutId id="2147483689" r:id="rId34"/>
    <p:sldLayoutId id="2147483662" r:id="rId35"/>
    <p:sldLayoutId id="2147483695" r:id="rId36"/>
    <p:sldLayoutId id="2147483694" r:id="rId37"/>
    <p:sldLayoutId id="2147483668"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userDrawn="1">
          <p15:clr>
            <a:srgbClr val="F26B43"/>
          </p15:clr>
        </p15:guide>
        <p15:guide id="2" orient="horz" pos="3861" userDrawn="1">
          <p15:clr>
            <a:srgbClr val="F26B43"/>
          </p15:clr>
        </p15:guide>
        <p15:guide id="3" pos="461" userDrawn="1">
          <p15:clr>
            <a:srgbClr val="F26B43"/>
          </p15:clr>
        </p15:guide>
        <p15:guide id="4" pos="7219" userDrawn="1">
          <p15:clr>
            <a:srgbClr val="F26B43"/>
          </p15:clr>
        </p15:guide>
        <p15:guide id="7"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350.png"/><Relationship Id="rId2" Type="http://schemas.openxmlformats.org/officeDocument/2006/relationships/image" Target="../media/image35.pn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30.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0.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90.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jpeg"/><Relationship Id="rId2" Type="http://schemas.openxmlformats.org/officeDocument/2006/relationships/image" Target="../media/image38.png"/><Relationship Id="rId1" Type="http://schemas.openxmlformats.org/officeDocument/2006/relationships/slideLayout" Target="../slideLayouts/slideLayout11.xml"/><Relationship Id="rId6" Type="http://schemas.openxmlformats.org/officeDocument/2006/relationships/image" Target="../media/image41.jpeg"/><Relationship Id="rId5" Type="http://schemas.openxmlformats.org/officeDocument/2006/relationships/image" Target="../media/image40.jpe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7" Type="http://schemas.openxmlformats.org/officeDocument/2006/relationships/image" Target="../media/image43.jpeg"/><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1.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1.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image" Target="../media/image26.png"/><Relationship Id="rId2" Type="http://schemas.openxmlformats.org/officeDocument/2006/relationships/image" Target="../media/image180.png"/><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20">
            <a:extLst>
              <a:ext uri="{FF2B5EF4-FFF2-40B4-BE49-F238E27FC236}">
                <a16:creationId xmlns:a16="http://schemas.microsoft.com/office/drawing/2014/main" id="{EC09EAA1-3B49-B5DB-9EA2-DEA2331CC5A0}"/>
              </a:ext>
            </a:extLst>
          </p:cNvPr>
          <p:cNvSpPr>
            <a:spLocks noGrp="1"/>
          </p:cNvSpPr>
          <p:nvPr>
            <p:ph type="ctrTitle"/>
          </p:nvPr>
        </p:nvSpPr>
        <p:spPr>
          <a:xfrm>
            <a:off x="731838" y="2115923"/>
            <a:ext cx="5197694" cy="1556048"/>
          </a:xfrm>
        </p:spPr>
        <p:txBody>
          <a:bodyPr>
            <a:normAutofit/>
          </a:bodyPr>
          <a:lstStyle/>
          <a:p>
            <a:r>
              <a:rPr lang="en-US" sz="3200" dirty="0"/>
              <a:t>An electromagnetic model for SOLEDGE3X</a:t>
            </a:r>
            <a:endParaRPr lang="fr-FR" sz="3200" dirty="0"/>
          </a:p>
        </p:txBody>
      </p:sp>
      <p:sp>
        <p:nvSpPr>
          <p:cNvPr id="22" name="Sous-titre 21">
            <a:extLst>
              <a:ext uri="{FF2B5EF4-FFF2-40B4-BE49-F238E27FC236}">
                <a16:creationId xmlns:a16="http://schemas.microsoft.com/office/drawing/2014/main" id="{174D6F32-81C3-0EAB-06AC-2E9AAB850B1F}"/>
              </a:ext>
            </a:extLst>
          </p:cNvPr>
          <p:cNvSpPr>
            <a:spLocks noGrp="1"/>
          </p:cNvSpPr>
          <p:nvPr>
            <p:ph type="subTitle" idx="1"/>
          </p:nvPr>
        </p:nvSpPr>
        <p:spPr>
          <a:xfrm>
            <a:off x="731838" y="3703423"/>
            <a:ext cx="4861373" cy="1494875"/>
          </a:xfrm>
        </p:spPr>
        <p:txBody>
          <a:bodyPr/>
          <a:lstStyle/>
          <a:p>
            <a:pPr algn="just"/>
            <a:r>
              <a:rPr lang="en-US" b="1" u="sng" dirty="0">
                <a:latin typeface="Garamond" panose="02020404030301010803" pitchFamily="18" charset="0"/>
              </a:rPr>
              <a:t>R. </a:t>
            </a:r>
            <a:r>
              <a:rPr lang="en-US" b="1" u="sng" dirty="0" err="1">
                <a:latin typeface="Garamond" panose="02020404030301010803" pitchFamily="18" charset="0"/>
              </a:rPr>
              <a:t>Düll</a:t>
            </a:r>
            <a:r>
              <a:rPr lang="en-US" b="1" u="sng" dirty="0">
                <a:latin typeface="Garamond" panose="02020404030301010803" pitchFamily="18" charset="0"/>
              </a:rPr>
              <a:t>*</a:t>
            </a:r>
            <a:r>
              <a:rPr lang="en-US" dirty="0">
                <a:latin typeface="Garamond" panose="02020404030301010803" pitchFamily="18" charset="0"/>
              </a:rPr>
              <a:t> , H. </a:t>
            </a:r>
            <a:r>
              <a:rPr lang="en-US" dirty="0" err="1">
                <a:latin typeface="Garamond" panose="02020404030301010803" pitchFamily="18" charset="0"/>
              </a:rPr>
              <a:t>Bufferand</a:t>
            </a:r>
            <a:r>
              <a:rPr lang="en-US" dirty="0">
                <a:latin typeface="Garamond" panose="02020404030301010803" pitchFamily="18" charset="0"/>
              </a:rPr>
              <a:t>, E. </a:t>
            </a:r>
            <a:r>
              <a:rPr lang="en-US" dirty="0" err="1">
                <a:latin typeface="Garamond" panose="02020404030301010803" pitchFamily="18" charset="0"/>
              </a:rPr>
              <a:t>Serre</a:t>
            </a:r>
            <a:r>
              <a:rPr lang="en-US" dirty="0">
                <a:latin typeface="Garamond" panose="02020404030301010803" pitchFamily="18" charset="0"/>
              </a:rPr>
              <a:t>, P. </a:t>
            </a:r>
            <a:r>
              <a:rPr lang="en-US" dirty="0" err="1">
                <a:latin typeface="Garamond" panose="02020404030301010803" pitchFamily="18" charset="0"/>
              </a:rPr>
              <a:t>Tamain</a:t>
            </a:r>
            <a:r>
              <a:rPr lang="en-US" dirty="0">
                <a:latin typeface="Garamond" panose="02020404030301010803" pitchFamily="18" charset="0"/>
              </a:rPr>
              <a:t>, V. </a:t>
            </a:r>
            <a:r>
              <a:rPr lang="en-US" dirty="0" err="1">
                <a:latin typeface="Garamond" panose="02020404030301010803" pitchFamily="18" charset="0"/>
              </a:rPr>
              <a:t>Quadri</a:t>
            </a:r>
            <a:r>
              <a:rPr lang="en-US" dirty="0">
                <a:latin typeface="Garamond" panose="02020404030301010803" pitchFamily="18" charset="0"/>
              </a:rPr>
              <a:t>, N. Rivals, G. </a:t>
            </a:r>
            <a:r>
              <a:rPr lang="en-US" dirty="0" err="1">
                <a:latin typeface="Garamond" panose="02020404030301010803" pitchFamily="18" charset="0"/>
              </a:rPr>
              <a:t>Ciraolo</a:t>
            </a:r>
            <a:r>
              <a:rPr lang="en-US" dirty="0">
                <a:latin typeface="Garamond" panose="02020404030301010803" pitchFamily="18" charset="0"/>
              </a:rPr>
              <a:t>, S. </a:t>
            </a:r>
            <a:r>
              <a:rPr lang="en-US" dirty="0" err="1">
                <a:latin typeface="Garamond" panose="02020404030301010803" pitchFamily="18" charset="0"/>
              </a:rPr>
              <a:t>Sureshkumar</a:t>
            </a:r>
            <a:r>
              <a:rPr lang="en-US" dirty="0">
                <a:latin typeface="Garamond" panose="02020404030301010803" pitchFamily="18" charset="0"/>
              </a:rPr>
              <a:t>, N. </a:t>
            </a:r>
            <a:r>
              <a:rPr lang="en-US" dirty="0" err="1">
                <a:latin typeface="Garamond" panose="02020404030301010803" pitchFamily="18" charset="0"/>
              </a:rPr>
              <a:t>Varendarajan</a:t>
            </a:r>
            <a:r>
              <a:rPr lang="en-US" dirty="0">
                <a:latin typeface="Garamond" panose="02020404030301010803" pitchFamily="18" charset="0"/>
              </a:rPr>
              <a:t> and the SOLEDGE3X team.</a:t>
            </a:r>
          </a:p>
        </p:txBody>
      </p:sp>
      <p:sp>
        <p:nvSpPr>
          <p:cNvPr id="3" name="Rectangle 2"/>
          <p:cNvSpPr/>
          <p:nvPr/>
        </p:nvSpPr>
        <p:spPr>
          <a:xfrm>
            <a:off x="6947813" y="-21921"/>
            <a:ext cx="5198302" cy="69018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sp>
        <p:nvSpPr>
          <p:cNvPr id="10" name="ZoneTexte 9"/>
          <p:cNvSpPr txBox="1"/>
          <p:nvPr/>
        </p:nvSpPr>
        <p:spPr>
          <a:xfrm>
            <a:off x="8880953" y="2724411"/>
            <a:ext cx="1910220" cy="646331"/>
          </a:xfrm>
          <a:prstGeom prst="rect">
            <a:avLst/>
          </a:prstGeom>
          <a:noFill/>
        </p:spPr>
        <p:txBody>
          <a:bodyPr wrap="square" rtlCol="0">
            <a:spAutoFit/>
          </a:bodyPr>
          <a:lstStyle/>
          <a:p>
            <a:r>
              <a:rPr lang="en-US" dirty="0"/>
              <a:t>3D plot of the simulation</a:t>
            </a:r>
          </a:p>
        </p:txBody>
      </p:sp>
      <p:grpSp>
        <p:nvGrpSpPr>
          <p:cNvPr id="4" name="Groupe 3"/>
          <p:cNvGrpSpPr/>
          <p:nvPr/>
        </p:nvGrpSpPr>
        <p:grpSpPr>
          <a:xfrm>
            <a:off x="731838" y="4954458"/>
            <a:ext cx="5294312" cy="1564168"/>
            <a:chOff x="731838" y="5198298"/>
            <a:chExt cx="5294312" cy="1564168"/>
          </a:xfrm>
        </p:grpSpPr>
        <p:pic>
          <p:nvPicPr>
            <p:cNvPr id="8" name="Image 7"/>
            <p:cNvPicPr>
              <a:picLocks noChangeAspect="1"/>
            </p:cNvPicPr>
            <p:nvPr/>
          </p:nvPicPr>
          <p:blipFill>
            <a:blip r:embed="rId2"/>
            <a:stretch>
              <a:fillRect/>
            </a:stretch>
          </p:blipFill>
          <p:spPr>
            <a:xfrm>
              <a:off x="3993881" y="5198298"/>
              <a:ext cx="1599330" cy="588141"/>
            </a:xfrm>
            <a:prstGeom prst="rect">
              <a:avLst/>
            </a:prstGeom>
          </p:spPr>
        </p:pic>
        <p:sp>
          <p:nvSpPr>
            <p:cNvPr id="2" name="ZoneTexte 1"/>
            <p:cNvSpPr txBox="1"/>
            <p:nvPr/>
          </p:nvSpPr>
          <p:spPr>
            <a:xfrm>
              <a:off x="731838" y="5808359"/>
              <a:ext cx="5294312" cy="954107"/>
            </a:xfrm>
            <a:prstGeom prst="rect">
              <a:avLst/>
            </a:prstGeom>
            <a:noFill/>
          </p:spPr>
          <p:txBody>
            <a:bodyPr wrap="square" rtlCol="0">
              <a:spAutoFit/>
            </a:bodyPr>
            <a:lstStyle/>
            <a:p>
              <a:pPr algn="just"/>
              <a:r>
                <a:rPr lang="en-US" sz="800" dirty="0"/>
                <a:t>This work was granted access to the HPC/AI resources of CINES/IDRIS/TGCC under the allocation 2022 A0120510482 made by GENCI and to the HPC resources of Aix Marseille University financed by the project </a:t>
              </a:r>
              <a:r>
                <a:rPr lang="en-US" sz="800" dirty="0" err="1"/>
                <a:t>Equip@Meso</a:t>
              </a:r>
              <a:r>
                <a:rPr lang="en-US" sz="800" dirty="0"/>
                <a:t> (ANR 10 EQPX 29 01). This work has been carried out within the framework of the </a:t>
              </a:r>
              <a:r>
                <a:rPr lang="en-US" sz="800" dirty="0" err="1"/>
                <a:t>EUROfusion</a:t>
              </a:r>
              <a:r>
                <a:rPr lang="en-US" sz="800" dirty="0"/>
                <a:t>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a:t>
              </a:r>
              <a:r>
                <a:rPr lang="en-US" sz="800" dirty="0" err="1"/>
                <a:t>EUROfusion</a:t>
              </a:r>
              <a:r>
                <a:rPr lang="en-US" sz="800" dirty="0"/>
                <a:t>). Views and opinions expressed are however those of the author(s) only and do not necessarily reflect those of the European Union or the European Commission. Neither the European Union nor the European Commission can be held responsible for them. </a:t>
              </a:r>
              <a:endParaRPr lang="en-US" sz="800" b="1" dirty="0"/>
            </a:p>
          </p:txBody>
        </p:sp>
        <p:pic>
          <p:nvPicPr>
            <p:cNvPr id="16" name="Imag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828514" y="5198298"/>
              <a:ext cx="953043" cy="635631"/>
            </a:xfrm>
            <a:prstGeom prst="rect">
              <a:avLst/>
            </a:prstGeom>
          </p:spPr>
        </p:pic>
        <p:pic>
          <p:nvPicPr>
            <p:cNvPr id="1028" name="Picture 4" descr="https://ccfe.ukaea.uk/wp-content/uploads/2019/06/EUROfusion-LOGO-WEB_003399.pn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776595" y="5198298"/>
              <a:ext cx="2171401" cy="66190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Bildplatzhalter 16" descr="Ein Bild, das Kreis, Farbigkeit, Fraktalkunst, Kunst enthält.&#10;&#10;Automatisch generierte Beschreibung">
            <a:extLst>
              <a:ext uri="{FF2B5EF4-FFF2-40B4-BE49-F238E27FC236}">
                <a16:creationId xmlns:a16="http://schemas.microsoft.com/office/drawing/2014/main" id="{A981D1D0-0FB3-608A-1152-F644109E38DD}"/>
              </a:ext>
            </a:extLst>
          </p:cNvPr>
          <p:cNvPicPr>
            <a:picLocks noGrp="1" noChangeAspect="1"/>
          </p:cNvPicPr>
          <p:nvPr>
            <p:ph type="pic" sz="quarter" idx="10"/>
          </p:nvPr>
        </p:nvPicPr>
        <p:blipFill>
          <a:blip r:embed="rId5">
            <a:extLst>
              <a:ext uri="{BEBA8EAE-BF5A-486C-A8C5-ECC9F3942E4B}">
                <a14:imgProps xmlns:a14="http://schemas.microsoft.com/office/drawing/2010/main">
                  <a14:imgLayer r:embed="rId6">
                    <a14:imgEffect>
                      <a14:artisticPencilGrayscale trans="30000"/>
                    </a14:imgEffect>
                  </a14:imgLayer>
                </a14:imgProps>
              </a:ext>
              <a:ext uri="{28A0092B-C50C-407E-A947-70E740481C1C}">
                <a14:useLocalDpi xmlns:a14="http://schemas.microsoft.com/office/drawing/2010/main" val="0"/>
              </a:ext>
            </a:extLst>
          </a:blip>
          <a:srcRect l="7033" r="7033"/>
          <a:stretch>
            <a:fillRect/>
          </a:stretch>
        </p:blipFill>
        <p:spPr>
          <a:xfrm>
            <a:off x="5346523" y="-21922"/>
            <a:ext cx="6799592" cy="6901841"/>
          </a:xfrm>
        </p:spPr>
      </p:pic>
    </p:spTree>
    <p:extLst>
      <p:ext uri="{BB962C8B-B14F-4D97-AF65-F5344CB8AC3E}">
        <p14:creationId xmlns:p14="http://schemas.microsoft.com/office/powerpoint/2010/main" val="322285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427039" y="947737"/>
                <a:ext cx="11033122" cy="4962525"/>
              </a:xfrm>
              <a:ln w="9525">
                <a:noFill/>
              </a:ln>
            </p:spPr>
            <p:txBody>
              <a:bodyPr>
                <a:normAutofit/>
              </a:bodyPr>
              <a:lstStyle/>
              <a:p>
                <a:r>
                  <a:rPr lang="de-DE" dirty="0"/>
                  <a:t>Use </a:t>
                </a:r>
                <a:r>
                  <a:rPr lang="de-DE" dirty="0" err="1"/>
                  <a:t>the</a:t>
                </a:r>
                <a:r>
                  <a:rPr lang="de-DE" dirty="0"/>
                  <a:t> </a:t>
                </a:r>
                <a:r>
                  <a:rPr lang="de-DE" dirty="0" err="1"/>
                  <a:t>method</a:t>
                </a:r>
                <a:r>
                  <a:rPr lang="de-DE" dirty="0"/>
                  <a:t> </a:t>
                </a:r>
                <a:r>
                  <a:rPr lang="de-DE" dirty="0" err="1"/>
                  <a:t>of</a:t>
                </a:r>
                <a:r>
                  <a:rPr lang="de-DE" dirty="0"/>
                  <a:t> </a:t>
                </a:r>
                <a:r>
                  <a:rPr lang="de-DE" dirty="0" err="1"/>
                  <a:t>manufactured</a:t>
                </a:r>
                <a:r>
                  <a:rPr lang="de-DE" dirty="0"/>
                  <a:t> </a:t>
                </a:r>
                <a:r>
                  <a:rPr lang="de-DE" dirty="0" err="1"/>
                  <a:t>solutions</a:t>
                </a:r>
                <a:r>
                  <a:rPr lang="de-DE" dirty="0"/>
                  <a:t> </a:t>
                </a:r>
                <a:r>
                  <a:rPr lang="de-DE" dirty="0">
                    <a:solidFill>
                      <a:schemeClr val="accent1"/>
                    </a:solidFill>
                  </a:rPr>
                  <a:t>[</a:t>
                </a:r>
                <a:r>
                  <a:rPr lang="de-DE" dirty="0" err="1">
                    <a:solidFill>
                      <a:schemeClr val="accent1"/>
                    </a:solidFill>
                  </a:rPr>
                  <a:t>Roache</a:t>
                </a:r>
                <a:r>
                  <a:rPr lang="de-DE" dirty="0">
                    <a:solidFill>
                      <a:schemeClr val="accent1"/>
                    </a:solidFill>
                  </a:rPr>
                  <a:t>, SFMA 2019]  </a:t>
                </a:r>
                <a:r>
                  <a:rPr lang="de-DE" dirty="0" err="1"/>
                  <a:t>to</a:t>
                </a:r>
                <a:r>
                  <a:rPr lang="de-DE" dirty="0"/>
                  <a:t> check </a:t>
                </a:r>
                <a:r>
                  <a:rPr lang="de-DE" dirty="0" err="1"/>
                  <a:t>the</a:t>
                </a:r>
                <a:r>
                  <a:rPr lang="de-DE" dirty="0"/>
                  <a:t> </a:t>
                </a:r>
                <a:r>
                  <a:rPr lang="de-DE" dirty="0" err="1"/>
                  <a:t>new</a:t>
                </a:r>
                <a:r>
                  <a:rPr lang="de-DE" dirty="0"/>
                  <a:t> </a:t>
                </a:r>
                <a:r>
                  <a:rPr lang="de-DE" dirty="0" err="1"/>
                  <a:t>system</a:t>
                </a:r>
                <a:r>
                  <a:rPr lang="de-DE" dirty="0"/>
                  <a:t> on </a:t>
                </a:r>
                <a14:m>
                  <m:oMath xmlns:m="http://schemas.openxmlformats.org/officeDocument/2006/math">
                    <m:r>
                      <m:rPr>
                        <m:sty m:val="p"/>
                      </m:rPr>
                      <a:rPr lang="de-DE" sz="2000" b="0" i="0" smtClean="0">
                        <a:solidFill>
                          <a:schemeClr val="tx1"/>
                        </a:solidFill>
                        <a:latin typeface="Cambria Math" panose="02040503050406030204" pitchFamily="18" charset="0"/>
                      </a:rPr>
                      <m:t>Φ</m:t>
                    </m:r>
                  </m:oMath>
                </a14:m>
                <a:r>
                  <a:rPr lang="de-DE" dirty="0">
                    <a:solidFill>
                      <a:schemeClr val="tx1"/>
                    </a:solidFill>
                  </a:rPr>
                  <a:t>, </a:t>
                </a:r>
                <a14:m>
                  <m:oMath xmlns:m="http://schemas.openxmlformats.org/officeDocument/2006/math">
                    <m:sSub>
                      <m:sSubPr>
                        <m:ctrlPr>
                          <a:rPr lang="de-DE" sz="2000" i="1" smtClean="0">
                            <a:solidFill>
                              <a:schemeClr val="tx1"/>
                            </a:solidFill>
                            <a:latin typeface="Cambria Math" panose="02040503050406030204" pitchFamily="18" charset="0"/>
                          </a:rPr>
                        </m:ctrlPr>
                      </m:sSubPr>
                      <m:e>
                        <m:r>
                          <a:rPr lang="de-DE" sz="2000" b="0" i="1" smtClean="0">
                            <a:solidFill>
                              <a:schemeClr val="tx1"/>
                            </a:solidFill>
                            <a:latin typeface="Cambria Math" panose="02040503050406030204" pitchFamily="18" charset="0"/>
                          </a:rPr>
                          <m:t>𝐴</m:t>
                        </m:r>
                      </m:e>
                      <m:sub>
                        <m:r>
                          <a:rPr lang="de-DE" sz="2000" b="0" i="1" smtClean="0">
                            <a:solidFill>
                              <a:schemeClr val="tx1"/>
                            </a:solidFill>
                            <a:latin typeface="Cambria Math" panose="02040503050406030204" pitchFamily="18" charset="0"/>
                          </a:rPr>
                          <m:t>∥</m:t>
                        </m:r>
                      </m:sub>
                    </m:sSub>
                  </m:oMath>
                </a14:m>
                <a:r>
                  <a:rPr lang="de-DE" dirty="0">
                    <a:solidFill>
                      <a:schemeClr val="tx1"/>
                    </a:solidFill>
                  </a:rPr>
                  <a:t> and </a:t>
                </a:r>
                <a14:m>
                  <m:oMath xmlns:m="http://schemas.openxmlformats.org/officeDocument/2006/math">
                    <m:sSub>
                      <m:sSubPr>
                        <m:ctrlPr>
                          <a:rPr lang="de-DE" sz="2000" i="1">
                            <a:solidFill>
                              <a:schemeClr val="tx1"/>
                            </a:solidFill>
                            <a:latin typeface="Cambria Math" panose="02040503050406030204" pitchFamily="18" charset="0"/>
                          </a:rPr>
                        </m:ctrlPr>
                      </m:sSubPr>
                      <m:e>
                        <m:r>
                          <a:rPr lang="de-DE" sz="2000" b="0" i="1" smtClean="0">
                            <a:solidFill>
                              <a:schemeClr val="tx1"/>
                            </a:solidFill>
                            <a:latin typeface="Cambria Math" panose="02040503050406030204" pitchFamily="18" charset="0"/>
                          </a:rPr>
                          <m:t>𝑗</m:t>
                        </m:r>
                      </m:e>
                      <m:sub>
                        <m:r>
                          <a:rPr lang="de-DE" sz="2000" i="1">
                            <a:solidFill>
                              <a:schemeClr val="tx1"/>
                            </a:solidFill>
                            <a:latin typeface="Cambria Math" panose="02040503050406030204" pitchFamily="18" charset="0"/>
                          </a:rPr>
                          <m:t>∥</m:t>
                        </m:r>
                      </m:sub>
                    </m:sSub>
                    <m:r>
                      <a:rPr lang="de-DE" sz="2000">
                        <a:solidFill>
                          <a:schemeClr val="tx1"/>
                        </a:solidFill>
                        <a:latin typeface="Cambria Math" panose="02040503050406030204" pitchFamily="18" charset="0"/>
                      </a:rPr>
                      <m:t> </m:t>
                    </m:r>
                  </m:oMath>
                </a14:m>
                <a:endParaRPr lang="da-DK" sz="2000" dirty="0"/>
              </a:p>
              <a:p>
                <a:r>
                  <a:rPr lang="da-DK" dirty="0"/>
                  <a:t>Define arbitrary initial profiles and apply analytic source terms to maintain a steady-state solution</a:t>
                </a:r>
              </a:p>
              <a:p>
                <a:r>
                  <a:rPr lang="da-DK" dirty="0"/>
                  <a:t>The change within one timestep estimates the numerical error  </a:t>
                </a:r>
              </a:p>
              <a:p>
                <a:endParaRPr lang="da-DK" dirty="0"/>
              </a:p>
              <a:p>
                <a:endParaRPr lang="da-DK" sz="2000" dirty="0"/>
              </a:p>
            </p:txBody>
          </p:sp>
        </mc:Choice>
        <mc:Fallback xmlns="">
          <p:sp>
            <p:nvSpPr>
              <p:cNvPr id="7" name="Espace réservé du contenu 6">
                <a:extLst>
                  <a:ext uri="{FF2B5EF4-FFF2-40B4-BE49-F238E27FC236}">
                    <a16:creationId xmlns:a16="http://schemas.microsoft.com/office/drawing/2014/main" id="{69904E05-C7BF-272F-1F49-76572513FD57}"/>
                  </a:ext>
                </a:extLst>
              </p:cNvPr>
              <p:cNvSpPr>
                <a:spLocks noGrp="1" noRot="1" noChangeAspect="1" noMove="1" noResize="1" noEditPoints="1" noAdjustHandles="1" noChangeArrowheads="1" noChangeShapeType="1" noTextEdit="1"/>
              </p:cNvSpPr>
              <p:nvPr>
                <p:ph idx="1"/>
              </p:nvPr>
            </p:nvSpPr>
            <p:spPr>
              <a:xfrm>
                <a:off x="427039" y="947737"/>
                <a:ext cx="11033122" cy="4962525"/>
              </a:xfrm>
              <a:blipFill>
                <a:blip r:embed="rId2"/>
                <a:stretch>
                  <a:fillRect l="-1271" t="-123"/>
                </a:stretch>
              </a:blipFill>
              <a:ln w="9525">
                <a:noFill/>
              </a:ln>
            </p:spPr>
            <p:txBody>
              <a:bodyPr/>
              <a:lstStyle/>
              <a:p>
                <a:r>
                  <a:rPr lang="en-US">
                    <a:noFill/>
                  </a:rPr>
                  <a:t> </a:t>
                </a:r>
              </a:p>
            </p:txBody>
          </p:sp>
        </mc:Fallback>
      </mc:AlternateContent>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en-US"/>
              <a:t>30/05/2024</a:t>
            </a:r>
            <a:endParaRPr lang="fr-FR"/>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en-US"/>
              <a:t>R. Düll, TSVV-3, 30 May 2024, Leuven</a:t>
            </a:r>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731839" y="314036"/>
            <a:ext cx="10545762" cy="633701"/>
          </a:xfrm>
        </p:spPr>
        <p:txBody>
          <a:bodyPr>
            <a:normAutofit/>
          </a:bodyPr>
          <a:lstStyle/>
          <a:p>
            <a:r>
              <a:rPr lang="fr-FR" dirty="0"/>
              <a:t>MMS </a:t>
            </a:r>
            <a:r>
              <a:rPr lang="fr-FR" dirty="0" err="1"/>
              <a:t>verification</a:t>
            </a:r>
            <a:endParaRPr lang="fr-FR" dirty="0"/>
          </a:p>
        </p:txBody>
      </p:sp>
      <p:sp>
        <p:nvSpPr>
          <p:cNvPr id="12" name="ZoneTexte 6">
            <a:extLst>
              <a:ext uri="{FF2B5EF4-FFF2-40B4-BE49-F238E27FC236}">
                <a16:creationId xmlns:a16="http://schemas.microsoft.com/office/drawing/2014/main" id="{C9DB65A8-0BF4-602E-F0A7-ECCB410EC70E}"/>
              </a:ext>
            </a:extLst>
          </p:cNvPr>
          <p:cNvSpPr txBox="1"/>
          <p:nvPr/>
        </p:nvSpPr>
        <p:spPr>
          <a:xfrm>
            <a:off x="6248401" y="4636451"/>
            <a:ext cx="5029200" cy="1754326"/>
          </a:xfrm>
          <a:prstGeom prst="rect">
            <a:avLst/>
          </a:prstGeom>
          <a:noFill/>
        </p:spPr>
        <p:txBody>
          <a:bodyPr wrap="square" rtlCol="0">
            <a:spAutoFit/>
          </a:bodyPr>
          <a:lstStyle/>
          <a:p>
            <a:pPr algn="just"/>
            <a:r>
              <a:rPr lang="en-US" i="1" dirty="0"/>
              <a:t>Estimated numerical errors for different 3D mesh resolutions.</a:t>
            </a:r>
          </a:p>
          <a:p>
            <a:pPr algn="just"/>
            <a:r>
              <a:rPr lang="en-US" i="1" dirty="0"/>
              <a:t>The total number of points was increased by a factor ~2.2 between each run.</a:t>
            </a:r>
          </a:p>
          <a:p>
            <a:pPr algn="just"/>
            <a:r>
              <a:rPr lang="en-US" i="1" dirty="0"/>
              <a:t>The dashed lines indicate the theoretical 2</a:t>
            </a:r>
            <a:r>
              <a:rPr lang="en-US" i="1" baseline="30000" dirty="0"/>
              <a:t>nd</a:t>
            </a:r>
            <a:r>
              <a:rPr lang="en-US" i="1" dirty="0"/>
              <a:t> order convergence. </a:t>
            </a:r>
          </a:p>
        </p:txBody>
      </p:sp>
      <p:grpSp>
        <p:nvGrpSpPr>
          <p:cNvPr id="18" name="Gruppieren 17">
            <a:extLst>
              <a:ext uri="{FF2B5EF4-FFF2-40B4-BE49-F238E27FC236}">
                <a16:creationId xmlns:a16="http://schemas.microsoft.com/office/drawing/2014/main" id="{F2F96631-4FB5-A1AE-3482-48A8C2F97EAF}"/>
              </a:ext>
            </a:extLst>
          </p:cNvPr>
          <p:cNvGrpSpPr/>
          <p:nvPr/>
        </p:nvGrpSpPr>
        <p:grpSpPr>
          <a:xfrm>
            <a:off x="6649123" y="2437638"/>
            <a:ext cx="1819469" cy="2148180"/>
            <a:chOff x="6719999" y="2448126"/>
            <a:chExt cx="1819469" cy="2148180"/>
          </a:xfrm>
        </p:grpSpPr>
        <p:pic>
          <p:nvPicPr>
            <p:cNvPr id="10" name="Image 27">
              <a:extLst>
                <a:ext uri="{FF2B5EF4-FFF2-40B4-BE49-F238E27FC236}">
                  <a16:creationId xmlns:a16="http://schemas.microsoft.com/office/drawing/2014/main" id="{15B3BF1F-47FF-273F-06F6-AE934CE84A4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6509" t="16826" r="14541" b="16272"/>
            <a:stretch/>
          </p:blipFill>
          <p:spPr>
            <a:xfrm>
              <a:off x="6719999" y="2448126"/>
              <a:ext cx="1819469" cy="1765425"/>
            </a:xfrm>
            <a:prstGeom prst="rect">
              <a:avLst/>
            </a:prstGeom>
          </p:spPr>
        </p:pic>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F4E8D26D-40B6-5A9D-E175-1B2C4C260353}"/>
                    </a:ext>
                  </a:extLst>
                </p:cNvPr>
                <p:cNvSpPr txBox="1"/>
                <p:nvPr/>
              </p:nvSpPr>
              <p:spPr>
                <a:xfrm>
                  <a:off x="6985710" y="4226974"/>
                  <a:ext cx="1288045" cy="369332"/>
                </a:xfrm>
                <a:prstGeom prst="rect">
                  <a:avLst/>
                </a:prstGeom>
                <a:noFill/>
              </p:spPr>
              <p:txBody>
                <a:bodyPr wrap="none" rtlCol="0">
                  <a:spAutoFit/>
                </a:bodyPr>
                <a:lstStyle/>
                <a:p>
                  <a14:m>
                    <m:oMath xmlns:m="http://schemas.openxmlformats.org/officeDocument/2006/math">
                      <m:r>
                        <a:rPr lang="en-US" i="1" smtClean="0">
                          <a:latin typeface="Cambria Math" panose="02040503050406030204" pitchFamily="18" charset="0"/>
                        </a:rPr>
                        <m:t>𝜓</m:t>
                      </m:r>
                      <m:r>
                        <a:rPr lang="en-US" i="1" smtClean="0">
                          <a:latin typeface="Cambria Math" panose="02040503050406030204" pitchFamily="18" charset="0"/>
                        </a:rPr>
                        <m:t>−</m:t>
                      </m:r>
                      <m:r>
                        <a:rPr lang="en-US" i="1" smtClean="0">
                          <a:latin typeface="Cambria Math" panose="02040503050406030204" pitchFamily="18" charset="0"/>
                        </a:rPr>
                        <m:t>𝜃</m:t>
                      </m:r>
                    </m:oMath>
                  </a14:m>
                  <a:r>
                    <a:rPr lang="en-US" i="1" dirty="0"/>
                    <a:t> view</a:t>
                  </a:r>
                  <a:endParaRPr lang="de-DE" dirty="0"/>
                </a:p>
              </p:txBody>
            </p:sp>
          </mc:Choice>
          <mc:Fallback xmlns="">
            <p:sp>
              <p:nvSpPr>
                <p:cNvPr id="14" name="Textfeld 13">
                  <a:extLst>
                    <a:ext uri="{FF2B5EF4-FFF2-40B4-BE49-F238E27FC236}">
                      <a16:creationId xmlns:a16="http://schemas.microsoft.com/office/drawing/2014/main" id="{F4E8D26D-40B6-5A9D-E175-1B2C4C260353}"/>
                    </a:ext>
                  </a:extLst>
                </p:cNvPr>
                <p:cNvSpPr txBox="1">
                  <a:spLocks noRot="1" noChangeAspect="1" noMove="1" noResize="1" noEditPoints="1" noAdjustHandles="1" noChangeArrowheads="1" noChangeShapeType="1" noTextEdit="1"/>
                </p:cNvSpPr>
                <p:nvPr/>
              </p:nvSpPr>
              <p:spPr>
                <a:xfrm>
                  <a:off x="6985710" y="4226974"/>
                  <a:ext cx="1288045" cy="369332"/>
                </a:xfrm>
                <a:prstGeom prst="rect">
                  <a:avLst/>
                </a:prstGeom>
                <a:blipFill>
                  <a:blip r:embed="rId5"/>
                  <a:stretch>
                    <a:fillRect l="-1415" t="-10000" r="-2830" b="-26667"/>
                  </a:stretch>
                </a:blipFill>
              </p:spPr>
              <p:txBody>
                <a:bodyPr/>
                <a:lstStyle/>
                <a:p>
                  <a:r>
                    <a:rPr lang="de-DE">
                      <a:noFill/>
                    </a:rPr>
                    <a:t> </a:t>
                  </a:r>
                </a:p>
              </p:txBody>
            </p:sp>
          </mc:Fallback>
        </mc:AlternateContent>
      </p:grpSp>
      <p:grpSp>
        <p:nvGrpSpPr>
          <p:cNvPr id="17" name="Gruppieren 16">
            <a:extLst>
              <a:ext uri="{FF2B5EF4-FFF2-40B4-BE49-F238E27FC236}">
                <a16:creationId xmlns:a16="http://schemas.microsoft.com/office/drawing/2014/main" id="{A77C1F25-C1CB-D5E1-D459-3D8884768BBA}"/>
              </a:ext>
            </a:extLst>
          </p:cNvPr>
          <p:cNvGrpSpPr/>
          <p:nvPr/>
        </p:nvGrpSpPr>
        <p:grpSpPr>
          <a:xfrm>
            <a:off x="9174116" y="2448126"/>
            <a:ext cx="2103485" cy="2148181"/>
            <a:chOff x="9356672" y="2448125"/>
            <a:chExt cx="2103485" cy="2148181"/>
          </a:xfrm>
        </p:grpSpPr>
        <p:pic>
          <p:nvPicPr>
            <p:cNvPr id="9" name="Image 26">
              <a:extLst>
                <a:ext uri="{FF2B5EF4-FFF2-40B4-BE49-F238E27FC236}">
                  <a16:creationId xmlns:a16="http://schemas.microsoft.com/office/drawing/2014/main" id="{1622148D-C0BB-2663-A921-48BC9D82B587}"/>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2994" t="21561" r="10547" b="14268"/>
            <a:stretch/>
          </p:blipFill>
          <p:spPr>
            <a:xfrm>
              <a:off x="9356672" y="2448125"/>
              <a:ext cx="2103485" cy="1765425"/>
            </a:xfrm>
            <a:prstGeom prst="rect">
              <a:avLst/>
            </a:prstGeom>
          </p:spPr>
        </p:pic>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D4AEC23B-FAD0-C867-19B8-CC45911C0E83}"/>
                    </a:ext>
                  </a:extLst>
                </p:cNvPr>
                <p:cNvSpPr txBox="1"/>
                <p:nvPr/>
              </p:nvSpPr>
              <p:spPr>
                <a:xfrm>
                  <a:off x="9751665" y="4226974"/>
                  <a:ext cx="1313501" cy="369332"/>
                </a:xfrm>
                <a:prstGeom prst="rect">
                  <a:avLst/>
                </a:prstGeom>
                <a:noFill/>
              </p:spPr>
              <p:txBody>
                <a:bodyPr wrap="none" rtlCol="0">
                  <a:spAutoFit/>
                </a:bodyPr>
                <a:lstStyle/>
                <a:p>
                  <a14:m>
                    <m:oMath xmlns:m="http://schemas.openxmlformats.org/officeDocument/2006/math">
                      <m:r>
                        <a:rPr lang="en-US" i="1" smtClean="0">
                          <a:latin typeface="Cambria Math" panose="02040503050406030204" pitchFamily="18" charset="0"/>
                        </a:rPr>
                        <m:t>𝜓</m:t>
                      </m:r>
                      <m:r>
                        <a:rPr lang="en-US" i="1" smtClean="0">
                          <a:latin typeface="Cambria Math" panose="02040503050406030204" pitchFamily="18" charset="0"/>
                        </a:rPr>
                        <m:t>−</m:t>
                      </m:r>
                      <m:r>
                        <a:rPr lang="en-US" i="1" smtClean="0">
                          <a:latin typeface="Cambria Math" panose="02040503050406030204" pitchFamily="18" charset="0"/>
                        </a:rPr>
                        <m:t>𝜑</m:t>
                      </m:r>
                    </m:oMath>
                  </a14:m>
                  <a:r>
                    <a:rPr lang="en-US" i="1" dirty="0"/>
                    <a:t> view</a:t>
                  </a:r>
                  <a:endParaRPr lang="de-DE" dirty="0"/>
                </a:p>
              </p:txBody>
            </p:sp>
          </mc:Choice>
          <mc:Fallback xmlns="">
            <p:sp>
              <p:nvSpPr>
                <p:cNvPr id="16" name="Textfeld 15">
                  <a:extLst>
                    <a:ext uri="{FF2B5EF4-FFF2-40B4-BE49-F238E27FC236}">
                      <a16:creationId xmlns:a16="http://schemas.microsoft.com/office/drawing/2014/main" id="{D4AEC23B-FAD0-C867-19B8-CC45911C0E83}"/>
                    </a:ext>
                  </a:extLst>
                </p:cNvPr>
                <p:cNvSpPr txBox="1">
                  <a:spLocks noRot="1" noChangeAspect="1" noMove="1" noResize="1" noEditPoints="1" noAdjustHandles="1" noChangeArrowheads="1" noChangeShapeType="1" noTextEdit="1"/>
                </p:cNvSpPr>
                <p:nvPr/>
              </p:nvSpPr>
              <p:spPr>
                <a:xfrm>
                  <a:off x="9751665" y="4226974"/>
                  <a:ext cx="1313501" cy="369332"/>
                </a:xfrm>
                <a:prstGeom prst="rect">
                  <a:avLst/>
                </a:prstGeom>
                <a:blipFill>
                  <a:blip r:embed="rId7"/>
                  <a:stretch>
                    <a:fillRect l="-1395" t="-8197" r="-2791" b="-24590"/>
                  </a:stretch>
                </a:blipFill>
              </p:spPr>
              <p:txBody>
                <a:bodyPr/>
                <a:lstStyle/>
                <a:p>
                  <a:r>
                    <a:rPr lang="de-DE">
                      <a:noFill/>
                    </a:rPr>
                    <a:t> </a:t>
                  </a:r>
                </a:p>
              </p:txBody>
            </p:sp>
          </mc:Fallback>
        </mc:AlternateContent>
      </p:grpSp>
      <p:pic>
        <p:nvPicPr>
          <p:cNvPr id="3" name="Image 2"/>
          <p:cNvPicPr>
            <a:picLocks noChangeAspect="1"/>
          </p:cNvPicPr>
          <p:nvPr/>
        </p:nvPicPr>
        <p:blipFill rotWithShape="1">
          <a:blip r:embed="rId8">
            <a:extLst>
              <a:ext uri="{28A0092B-C50C-407E-A947-70E740481C1C}">
                <a14:useLocalDpi xmlns:a14="http://schemas.microsoft.com/office/drawing/2010/main" val="0"/>
              </a:ext>
            </a:extLst>
          </a:blip>
          <a:srcRect t="11484"/>
          <a:stretch/>
        </p:blipFill>
        <p:spPr>
          <a:xfrm>
            <a:off x="427039" y="2448126"/>
            <a:ext cx="5476749" cy="3635823"/>
          </a:xfrm>
          <a:prstGeom prst="rect">
            <a:avLst/>
          </a:prstGeom>
        </p:spPr>
      </p:pic>
      <p:sp>
        <p:nvSpPr>
          <p:cNvPr id="4" name="Espace réservé du numéro de diapositive 3"/>
          <p:cNvSpPr>
            <a:spLocks noGrp="1"/>
          </p:cNvSpPr>
          <p:nvPr>
            <p:ph type="sldNum" sz="quarter" idx="12"/>
          </p:nvPr>
        </p:nvSpPr>
        <p:spPr/>
        <p:txBody>
          <a:bodyPr/>
          <a:lstStyle/>
          <a:p>
            <a:fld id="{0CBC77A0-1F4E-42FF-9FFC-F45C3A64AF90}" type="slidenum">
              <a:rPr lang="fr-FR" smtClean="0"/>
              <a:t>10</a:t>
            </a:fld>
            <a:endParaRPr lang="fr-FR"/>
          </a:p>
        </p:txBody>
      </p:sp>
    </p:spTree>
    <p:extLst>
      <p:ext uri="{BB962C8B-B14F-4D97-AF65-F5344CB8AC3E}">
        <p14:creationId xmlns:p14="http://schemas.microsoft.com/office/powerpoint/2010/main" val="348649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427038" y="947737"/>
                <a:ext cx="5445255" cy="5395913"/>
              </a:xfrm>
              <a:ln w="9525">
                <a:noFill/>
              </a:ln>
            </p:spPr>
            <p:txBody>
              <a:bodyPr numCol="1">
                <a:noAutofit/>
              </a:bodyPr>
              <a:lstStyle/>
              <a:p>
                <a:r>
                  <a:rPr lang="de-DE" sz="1700" dirty="0"/>
                  <a:t>Consider </a:t>
                </a:r>
                <a:r>
                  <a:rPr lang="de-DE" sz="1700" dirty="0" err="1"/>
                  <a:t>the</a:t>
                </a:r>
                <a:r>
                  <a:rPr lang="de-DE" sz="1700" dirty="0"/>
                  <a:t> </a:t>
                </a:r>
                <a:r>
                  <a:rPr lang="de-DE" sz="1700" dirty="0" err="1"/>
                  <a:t>four-field</a:t>
                </a:r>
                <a:r>
                  <a:rPr lang="de-DE" sz="1700" dirty="0"/>
                  <a:t> </a:t>
                </a:r>
                <a:r>
                  <a:rPr lang="de-DE" sz="1700" dirty="0" err="1"/>
                  <a:t>model</a:t>
                </a:r>
                <a:r>
                  <a:rPr lang="de-DE" sz="1700" dirty="0"/>
                  <a:t> on a SLAB </a:t>
                </a:r>
                <a:r>
                  <a:rPr lang="de-DE" sz="1700" dirty="0" err="1"/>
                  <a:t>domain</a:t>
                </a:r>
                <a:r>
                  <a:rPr lang="de-DE" sz="1700" dirty="0"/>
                  <a:t> </a:t>
                </a:r>
                <a:r>
                  <a:rPr lang="de-DE" sz="1700" dirty="0" err="1"/>
                  <a:t>with</a:t>
                </a:r>
                <a:r>
                  <a:rPr lang="de-DE" sz="1700" dirty="0"/>
                  <a:t> uniform </a:t>
                </a:r>
                <a:r>
                  <a:rPr lang="de-DE" sz="1700" dirty="0" err="1"/>
                  <a:t>magnetic</a:t>
                </a:r>
                <a:r>
                  <a:rPr lang="de-DE" sz="1700" dirty="0"/>
                  <a:t> </a:t>
                </a:r>
                <a:r>
                  <a:rPr lang="de-DE" sz="1700" dirty="0" err="1"/>
                  <a:t>field</a:t>
                </a:r>
                <a:r>
                  <a:rPr lang="de-DE" sz="1700" dirty="0"/>
                  <a:t>. </a:t>
                </a:r>
                <a:r>
                  <a:rPr lang="de-DE" sz="1700" dirty="0" err="1"/>
                  <a:t>Only</a:t>
                </a:r>
                <a:r>
                  <a:rPr lang="de-DE" sz="1700" dirty="0"/>
                  <a:t> </a:t>
                </a:r>
                <a:r>
                  <a:rPr lang="de-DE" sz="1700" dirty="0" err="1"/>
                  <a:t>evolve</a:t>
                </a:r>
                <a:r>
                  <a:rPr lang="de-DE" sz="1700" dirty="0"/>
                  <a:t> </a:t>
                </a:r>
                <a14:m>
                  <m:oMath xmlns:m="http://schemas.openxmlformats.org/officeDocument/2006/math">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𝑛</m:t>
                        </m:r>
                      </m:e>
                      <m:sub>
                        <m:r>
                          <a:rPr lang="de-DE" sz="1700" b="0" i="1" smtClean="0">
                            <a:latin typeface="Cambria Math" panose="02040503050406030204" pitchFamily="18" charset="0"/>
                          </a:rPr>
                          <m:t>𝑒</m:t>
                        </m:r>
                      </m:sub>
                    </m:sSub>
                  </m:oMath>
                </a14:m>
                <a:r>
                  <a:rPr lang="de-DE" sz="1700" dirty="0"/>
                  <a:t>, </a:t>
                </a:r>
                <a14:m>
                  <m:oMath xmlns:m="http://schemas.openxmlformats.org/officeDocument/2006/math">
                    <m:r>
                      <m:rPr>
                        <m:sty m:val="p"/>
                      </m:rPr>
                      <a:rPr lang="de-DE" sz="1700" b="0" i="0" smtClean="0">
                        <a:latin typeface="Cambria Math" panose="02040503050406030204" pitchFamily="18" charset="0"/>
                      </a:rPr>
                      <m:t>Φ</m:t>
                    </m:r>
                  </m:oMath>
                </a14:m>
                <a:r>
                  <a:rPr lang="de-DE" sz="1700" dirty="0"/>
                  <a:t>, </a:t>
                </a:r>
                <a14:m>
                  <m:oMath xmlns:m="http://schemas.openxmlformats.org/officeDocument/2006/math">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𝑗</m:t>
                        </m:r>
                      </m:e>
                      <m:sub>
                        <m:r>
                          <a:rPr lang="de-DE" sz="1700" b="0" i="1" smtClean="0">
                            <a:latin typeface="Cambria Math" panose="02040503050406030204" pitchFamily="18" charset="0"/>
                          </a:rPr>
                          <m:t>∥</m:t>
                        </m:r>
                      </m:sub>
                    </m:sSub>
                  </m:oMath>
                </a14:m>
                <a:r>
                  <a:rPr lang="de-DE" sz="1700" dirty="0"/>
                  <a:t> and </a:t>
                </a:r>
                <a14:m>
                  <m:oMath xmlns:m="http://schemas.openxmlformats.org/officeDocument/2006/math">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𝐴</m:t>
                        </m:r>
                      </m:e>
                      <m:sub>
                        <m:r>
                          <a:rPr lang="de-DE" sz="1700" b="0" i="1" smtClean="0">
                            <a:latin typeface="Cambria Math" panose="02040503050406030204" pitchFamily="18" charset="0"/>
                          </a:rPr>
                          <m:t>∥</m:t>
                        </m:r>
                      </m:sub>
                    </m:sSub>
                  </m:oMath>
                </a14:m>
                <a:endParaRPr lang="de-DE" sz="1700" dirty="0"/>
              </a:p>
              <a:p>
                <a:pPr algn="ctr"/>
                <a14:m>
                  <m:oMath xmlns:m="http://schemas.openxmlformats.org/officeDocument/2006/math">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m:t>
                        </m:r>
                      </m:e>
                      <m:sub>
                        <m:r>
                          <a:rPr lang="de-DE" sz="1700" b="0" i="1" smtClean="0">
                            <a:latin typeface="Cambria Math" panose="02040503050406030204" pitchFamily="18" charset="0"/>
                          </a:rPr>
                          <m:t>𝑡</m:t>
                        </m:r>
                      </m:sub>
                    </m:sSub>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𝑛</m:t>
                        </m:r>
                      </m:e>
                      <m:sub>
                        <m:r>
                          <a:rPr lang="de-DE" sz="1700" b="0" i="1" smtClean="0">
                            <a:latin typeface="Cambria Math" panose="02040503050406030204" pitchFamily="18" charset="0"/>
                          </a:rPr>
                          <m:t>𝑒</m:t>
                        </m:r>
                      </m:sub>
                    </m:sSub>
                    <m:r>
                      <a:rPr lang="de-DE" sz="1700" b="0" i="1" smtClean="0">
                        <a:latin typeface="Cambria Math" panose="02040503050406030204" pitchFamily="18" charset="0"/>
                      </a:rPr>
                      <m:t>=</m:t>
                    </m:r>
                    <m:f>
                      <m:fPr>
                        <m:ctrlPr>
                          <a:rPr lang="de-DE" sz="1700" b="0" i="1" smtClean="0">
                            <a:latin typeface="Cambria Math" panose="02040503050406030204" pitchFamily="18" charset="0"/>
                          </a:rPr>
                        </m:ctrlPr>
                      </m:fPr>
                      <m:num>
                        <m:r>
                          <a:rPr lang="de-DE" sz="1700" b="0" i="1" smtClean="0">
                            <a:latin typeface="Cambria Math" panose="02040503050406030204" pitchFamily="18" charset="0"/>
                          </a:rPr>
                          <m:t>1</m:t>
                        </m:r>
                      </m:num>
                      <m:den>
                        <m:r>
                          <a:rPr lang="de-DE" sz="1700" b="0" i="1" smtClean="0">
                            <a:latin typeface="Cambria Math" panose="02040503050406030204" pitchFamily="18" charset="0"/>
                          </a:rPr>
                          <m:t>𝑒</m:t>
                        </m:r>
                      </m:den>
                    </m:f>
                    <m:r>
                      <a:rPr lang="de-DE" sz="1700" b="1" i="0" smtClean="0">
                        <a:latin typeface="Cambria Math" panose="02040503050406030204" pitchFamily="18" charset="0"/>
                      </a:rPr>
                      <m:t>𝛁</m:t>
                    </m:r>
                    <m:r>
                      <a:rPr lang="de-DE" sz="1700" b="1" i="1" smtClean="0">
                        <a:latin typeface="Cambria Math" panose="02040503050406030204" pitchFamily="18" charset="0"/>
                      </a:rPr>
                      <m:t>⋅</m:t>
                    </m:r>
                    <m:sSub>
                      <m:sSubPr>
                        <m:ctrlPr>
                          <a:rPr lang="de-DE" sz="1700" i="1" smtClean="0">
                            <a:latin typeface="Cambria Math" panose="02040503050406030204" pitchFamily="18" charset="0"/>
                          </a:rPr>
                        </m:ctrlPr>
                      </m:sSubPr>
                      <m:e>
                        <m:r>
                          <a:rPr lang="de-DE" sz="1700" b="0" i="1" smtClean="0">
                            <a:latin typeface="Cambria Math" panose="02040503050406030204" pitchFamily="18" charset="0"/>
                          </a:rPr>
                          <m:t>𝑗</m:t>
                        </m:r>
                      </m:e>
                      <m:sub>
                        <m:r>
                          <a:rPr lang="de-DE" sz="1700" b="0" i="1" smtClean="0">
                            <a:latin typeface="Cambria Math" panose="02040503050406030204" pitchFamily="18" charset="0"/>
                          </a:rPr>
                          <m:t>∥</m:t>
                        </m:r>
                      </m:sub>
                    </m:sSub>
                    <m:r>
                      <a:rPr lang="de-DE" sz="1700" b="1" i="1" smtClean="0">
                        <a:latin typeface="Cambria Math" panose="02040503050406030204" pitchFamily="18" charset="0"/>
                      </a:rPr>
                      <m:t>𝒃</m:t>
                    </m:r>
                    <m:r>
                      <a:rPr lang="de-DE" sz="1700" b="1" i="1" smtClean="0">
                        <a:latin typeface="Cambria Math" panose="02040503050406030204" pitchFamily="18" charset="0"/>
                      </a:rPr>
                      <m:t>                        </m:t>
                    </m:r>
                  </m:oMath>
                </a14:m>
                <a:r>
                  <a:rPr lang="da-DK" sz="1700" dirty="0"/>
                  <a:t> </a:t>
                </a:r>
              </a:p>
              <a:p>
                <a:pPr/>
                <a14:m>
                  <m:oMathPara xmlns:m="http://schemas.openxmlformats.org/officeDocument/2006/math">
                    <m:oMathParaPr>
                      <m:jc m:val="centerGroup"/>
                    </m:oMathParaPr>
                    <m:oMath xmlns:m="http://schemas.openxmlformats.org/officeDocument/2006/math">
                      <m:r>
                        <a:rPr lang="de-DE" sz="1700" b="1" i="0" smtClean="0">
                          <a:latin typeface="Cambria Math" panose="02040503050406030204" pitchFamily="18" charset="0"/>
                        </a:rPr>
                        <m:t>𝛁</m:t>
                      </m:r>
                      <m:r>
                        <a:rPr lang="de-DE" sz="1700" b="0" i="1" smtClean="0">
                          <a:latin typeface="Cambria Math" panose="02040503050406030204" pitchFamily="18" charset="0"/>
                        </a:rPr>
                        <m:t>⋅</m:t>
                      </m:r>
                      <m:d>
                        <m:dPr>
                          <m:begChr m:val="["/>
                          <m:endChr m:val="]"/>
                          <m:ctrlPr>
                            <a:rPr lang="de-DE" sz="1700" b="0" i="1" smtClean="0">
                              <a:latin typeface="Cambria Math" panose="02040503050406030204" pitchFamily="18" charset="0"/>
                            </a:rPr>
                          </m:ctrlPr>
                        </m:dPr>
                        <m:e>
                          <m:f>
                            <m:fPr>
                              <m:ctrlPr>
                                <a:rPr lang="de-DE" sz="1700" b="0" i="1" smtClean="0">
                                  <a:latin typeface="Cambria Math" panose="02040503050406030204" pitchFamily="18" charset="0"/>
                                </a:rPr>
                              </m:ctrlPr>
                            </m:fPr>
                            <m:num>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𝑚</m:t>
                                  </m:r>
                                </m:e>
                                <m:sub>
                                  <m:r>
                                    <a:rPr lang="de-DE" sz="1700" b="0" i="1" smtClean="0">
                                      <a:latin typeface="Cambria Math" panose="02040503050406030204" pitchFamily="18" charset="0"/>
                                    </a:rPr>
                                    <m:t>𝑖</m:t>
                                  </m:r>
                                </m:sub>
                              </m:sSub>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𝑛</m:t>
                                  </m:r>
                                </m:e>
                                <m:sub>
                                  <m:r>
                                    <a:rPr lang="de-DE" sz="1700" b="0" i="1" smtClean="0">
                                      <a:latin typeface="Cambria Math" panose="02040503050406030204" pitchFamily="18" charset="0"/>
                                    </a:rPr>
                                    <m:t>𝑖</m:t>
                                  </m:r>
                                </m:sub>
                              </m:sSub>
                            </m:num>
                            <m:den>
                              <m:sSup>
                                <m:sSupPr>
                                  <m:ctrlPr>
                                    <a:rPr lang="de-DE" sz="1700" b="0" i="1" smtClean="0">
                                      <a:latin typeface="Cambria Math" panose="02040503050406030204" pitchFamily="18" charset="0"/>
                                    </a:rPr>
                                  </m:ctrlPr>
                                </m:sSupPr>
                                <m:e>
                                  <m:r>
                                    <a:rPr lang="de-DE" sz="1700" b="0" i="1" smtClean="0">
                                      <a:latin typeface="Cambria Math" panose="02040503050406030204" pitchFamily="18" charset="0"/>
                                    </a:rPr>
                                    <m:t>𝐵</m:t>
                                  </m:r>
                                </m:e>
                                <m:sup>
                                  <m:r>
                                    <a:rPr lang="de-DE" sz="1700" b="0" i="1" smtClean="0">
                                      <a:latin typeface="Cambria Math" panose="02040503050406030204" pitchFamily="18" charset="0"/>
                                    </a:rPr>
                                    <m:t>2</m:t>
                                  </m:r>
                                </m:sup>
                              </m:sSup>
                            </m:den>
                          </m:f>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m:t>
                              </m:r>
                            </m:e>
                            <m:sub>
                              <m:r>
                                <a:rPr lang="de-DE" sz="1700" b="0" i="1" smtClean="0">
                                  <a:latin typeface="Cambria Math" panose="02040503050406030204" pitchFamily="18" charset="0"/>
                                </a:rPr>
                                <m:t>𝑡</m:t>
                              </m:r>
                            </m:sub>
                          </m:sSub>
                          <m:sSub>
                            <m:sSubPr>
                              <m:ctrlPr>
                                <a:rPr lang="de-DE" sz="1700" b="1" i="1" smtClean="0">
                                  <a:latin typeface="Cambria Math" panose="02040503050406030204" pitchFamily="18" charset="0"/>
                                </a:rPr>
                              </m:ctrlPr>
                            </m:sSubPr>
                            <m:e>
                              <m:r>
                                <a:rPr lang="de-DE" sz="1700" b="1" i="0" smtClean="0">
                                  <a:latin typeface="Cambria Math" panose="02040503050406030204" pitchFamily="18" charset="0"/>
                                </a:rPr>
                                <m:t>𝛁</m:t>
                              </m:r>
                            </m:e>
                            <m:sub>
                              <m:r>
                                <a:rPr lang="de-DE" sz="1700" b="1" i="1" smtClean="0">
                                  <a:latin typeface="Cambria Math" panose="02040503050406030204" pitchFamily="18" charset="0"/>
                                </a:rPr>
                                <m:t>⊥</m:t>
                              </m:r>
                            </m:sub>
                          </m:sSub>
                          <m:r>
                            <m:rPr>
                              <m:sty m:val="p"/>
                            </m:rPr>
                            <a:rPr lang="de-DE" sz="1700" b="0" i="0" smtClean="0">
                              <a:latin typeface="Cambria Math" panose="02040503050406030204" pitchFamily="18" charset="0"/>
                            </a:rPr>
                            <m:t>Φ</m:t>
                          </m:r>
                        </m:e>
                      </m:d>
                      <m:r>
                        <a:rPr lang="de-DE" sz="1700" b="0" i="1" smtClean="0">
                          <a:latin typeface="Cambria Math" panose="02040503050406030204" pitchFamily="18" charset="0"/>
                        </a:rPr>
                        <m:t>=</m:t>
                      </m:r>
                      <m:r>
                        <a:rPr lang="de-DE" sz="1700" b="0" i="0" smtClean="0">
                          <a:latin typeface="Cambria Math" panose="02040503050406030204" pitchFamily="18" charset="0"/>
                        </a:rPr>
                        <m:t>𝛻</m:t>
                      </m:r>
                      <m:r>
                        <a:rPr lang="de-DE" sz="1700" b="0" i="1" smtClean="0">
                          <a:latin typeface="Cambria Math" panose="02040503050406030204" pitchFamily="18" charset="0"/>
                        </a:rPr>
                        <m:t>⋅</m:t>
                      </m:r>
                      <m:d>
                        <m:dPr>
                          <m:ctrlPr>
                            <a:rPr lang="de-DE" sz="1700" b="0" i="1" smtClean="0">
                              <a:latin typeface="Cambria Math" panose="02040503050406030204" pitchFamily="18" charset="0"/>
                            </a:rPr>
                          </m:ctrlPr>
                        </m:dPr>
                        <m:e>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𝑗</m:t>
                              </m:r>
                            </m:e>
                            <m:sub>
                              <m:r>
                                <a:rPr lang="de-DE" sz="1700" b="0" i="1" smtClean="0">
                                  <a:latin typeface="Cambria Math" panose="02040503050406030204" pitchFamily="18" charset="0"/>
                                </a:rPr>
                                <m:t>∥</m:t>
                              </m:r>
                            </m:sub>
                          </m:sSub>
                          <m:r>
                            <a:rPr lang="de-DE" sz="1700" b="1" i="1" smtClean="0">
                              <a:latin typeface="Cambria Math" panose="02040503050406030204" pitchFamily="18" charset="0"/>
                            </a:rPr>
                            <m:t>𝒃</m:t>
                          </m:r>
                        </m:e>
                      </m:d>
                      <m:r>
                        <a:rPr lang="de-DE" sz="1700" b="0" i="1" smtClean="0">
                          <a:latin typeface="Cambria Math" panose="02040503050406030204" pitchFamily="18" charset="0"/>
                        </a:rPr>
                        <m:t>                                              </m:t>
                      </m:r>
                    </m:oMath>
                  </m:oMathPara>
                </a14:m>
                <a:endParaRPr lang="de-DE" sz="1700" b="0" dirty="0"/>
              </a:p>
              <a:p>
                <a:pPr/>
                <a14:m>
                  <m:oMathPara xmlns:m="http://schemas.openxmlformats.org/officeDocument/2006/math">
                    <m:oMathParaPr>
                      <m:jc m:val="centerGroup"/>
                    </m:oMathParaPr>
                    <m:oMath xmlns:m="http://schemas.openxmlformats.org/officeDocument/2006/math">
                      <m:sSub>
                        <m:sSubPr>
                          <m:ctrlPr>
                            <a:rPr lang="de-DE" sz="1700" b="0" i="1" smtClean="0">
                              <a:latin typeface="Cambria Math" panose="02040503050406030204" pitchFamily="18" charset="0"/>
                            </a:rPr>
                          </m:ctrlPr>
                        </m:sSubPr>
                        <m:e>
                          <m:f>
                            <m:fPr>
                              <m:ctrlPr>
                                <a:rPr lang="de-DE" sz="1700" b="0" i="1" smtClean="0">
                                  <a:latin typeface="Cambria Math" panose="02040503050406030204" pitchFamily="18" charset="0"/>
                                </a:rPr>
                              </m:ctrlPr>
                            </m:fPr>
                            <m:num>
                              <m:r>
                                <a:rPr lang="de-DE" sz="1700" b="0" i="1" smtClean="0">
                                  <a:latin typeface="Cambria Math" panose="02040503050406030204" pitchFamily="18" charset="0"/>
                                </a:rPr>
                                <m:t>1</m:t>
                              </m:r>
                            </m:num>
                            <m:den>
                              <m:sSub>
                                <m:sSubPr>
                                  <m:ctrlPr>
                                    <a:rPr lang="de-DE" sz="1700" i="1">
                                      <a:latin typeface="Cambria Math" panose="02040503050406030204" pitchFamily="18" charset="0"/>
                                    </a:rPr>
                                  </m:ctrlPr>
                                </m:sSubPr>
                                <m:e>
                                  <m:r>
                                    <a:rPr lang="de-DE" sz="1700" i="1">
                                      <a:latin typeface="Cambria Math" panose="02040503050406030204" pitchFamily="18" charset="0"/>
                                    </a:rPr>
                                    <m:t>𝜎</m:t>
                                  </m:r>
                                </m:e>
                                <m:sub>
                                  <m:r>
                                    <a:rPr lang="de-DE" sz="1700" i="1">
                                      <a:latin typeface="Cambria Math" panose="02040503050406030204" pitchFamily="18" charset="0"/>
                                    </a:rPr>
                                    <m:t>∥</m:t>
                                  </m:r>
                                </m:sub>
                              </m:sSub>
                            </m:den>
                          </m:f>
                          <m:r>
                            <a:rPr lang="de-DE" sz="1700" b="0" i="1" smtClean="0">
                              <a:latin typeface="Cambria Math" panose="02040503050406030204" pitchFamily="18" charset="0"/>
                            </a:rPr>
                            <m:t>𝑗</m:t>
                          </m:r>
                        </m:e>
                        <m:sub>
                          <m:r>
                            <a:rPr lang="de-DE" sz="1700" b="0" i="1" smtClean="0">
                              <a:latin typeface="Cambria Math" panose="02040503050406030204" pitchFamily="18" charset="0"/>
                            </a:rPr>
                            <m:t>∥</m:t>
                          </m:r>
                        </m:sub>
                      </m:sSub>
                      <m:r>
                        <a:rPr lang="de-DE" sz="1700" b="0" i="1" smtClean="0">
                          <a:latin typeface="Cambria Math" panose="02040503050406030204" pitchFamily="18" charset="0"/>
                        </a:rPr>
                        <m:t>+</m:t>
                      </m:r>
                      <m:f>
                        <m:fPr>
                          <m:ctrlPr>
                            <a:rPr lang="de-DE" sz="1700" b="0" i="1" smtClean="0">
                              <a:latin typeface="Cambria Math" panose="02040503050406030204" pitchFamily="18" charset="0"/>
                            </a:rPr>
                          </m:ctrlPr>
                        </m:fPr>
                        <m:num>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𝑚</m:t>
                              </m:r>
                            </m:e>
                            <m:sub>
                              <m:r>
                                <a:rPr lang="de-DE" sz="1700" b="0" i="1" smtClean="0">
                                  <a:latin typeface="Cambria Math" panose="02040503050406030204" pitchFamily="18" charset="0"/>
                                </a:rPr>
                                <m:t>𝑒</m:t>
                              </m:r>
                            </m:sub>
                          </m:sSub>
                        </m:num>
                        <m:den>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𝑛</m:t>
                              </m:r>
                            </m:e>
                            <m:sub>
                              <m:r>
                                <a:rPr lang="de-DE" sz="1700" b="0" i="1" smtClean="0">
                                  <a:latin typeface="Cambria Math" panose="02040503050406030204" pitchFamily="18" charset="0"/>
                                </a:rPr>
                                <m:t>𝑒</m:t>
                              </m:r>
                            </m:sub>
                          </m:sSub>
                          <m:sSup>
                            <m:sSupPr>
                              <m:ctrlPr>
                                <a:rPr lang="de-DE" sz="1700" b="0" i="1" smtClean="0">
                                  <a:latin typeface="Cambria Math" panose="02040503050406030204" pitchFamily="18" charset="0"/>
                                </a:rPr>
                              </m:ctrlPr>
                            </m:sSupPr>
                            <m:e>
                              <m:r>
                                <a:rPr lang="de-DE" sz="1700" b="0" i="1" smtClean="0">
                                  <a:latin typeface="Cambria Math" panose="02040503050406030204" pitchFamily="18" charset="0"/>
                                </a:rPr>
                                <m:t>𝑒</m:t>
                              </m:r>
                            </m:e>
                            <m:sup>
                              <m:r>
                                <a:rPr lang="de-DE" sz="1700" b="0" i="1" smtClean="0">
                                  <a:latin typeface="Cambria Math" panose="02040503050406030204" pitchFamily="18" charset="0"/>
                                </a:rPr>
                                <m:t>2</m:t>
                              </m:r>
                            </m:sup>
                          </m:sSup>
                        </m:den>
                      </m:f>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m:t>
                          </m:r>
                        </m:e>
                        <m:sub>
                          <m:r>
                            <a:rPr lang="de-DE" sz="1700" b="0" i="1" smtClean="0">
                              <a:latin typeface="Cambria Math" panose="02040503050406030204" pitchFamily="18" charset="0"/>
                            </a:rPr>
                            <m:t>𝑡</m:t>
                          </m:r>
                        </m:sub>
                      </m:sSub>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𝑗</m:t>
                          </m:r>
                        </m:e>
                        <m:sub>
                          <m:r>
                            <a:rPr lang="de-DE" sz="1700" b="0" i="1" smtClean="0">
                              <a:latin typeface="Cambria Math" panose="02040503050406030204" pitchFamily="18" charset="0"/>
                            </a:rPr>
                            <m:t>∥</m:t>
                          </m:r>
                        </m:sub>
                      </m:sSub>
                      <m:r>
                        <a:rPr lang="de-DE" sz="1700" b="0" i="1" smtClean="0">
                          <a:latin typeface="Cambria Math" panose="02040503050406030204" pitchFamily="18" charset="0"/>
                        </a:rPr>
                        <m:t>=</m:t>
                      </m:r>
                      <m:d>
                        <m:dPr>
                          <m:ctrlPr>
                            <a:rPr lang="de-DE" sz="1700" b="0" i="1" smtClean="0">
                              <a:latin typeface="Cambria Math" panose="02040503050406030204" pitchFamily="18" charset="0"/>
                            </a:rPr>
                          </m:ctrlPr>
                        </m:dPr>
                        <m:e>
                          <m:sSub>
                            <m:sSubPr>
                              <m:ctrlPr>
                                <a:rPr lang="de-DE" sz="1700" b="1" i="1">
                                  <a:latin typeface="Cambria Math" panose="02040503050406030204" pitchFamily="18" charset="0"/>
                                </a:rPr>
                              </m:ctrlPr>
                            </m:sSubPr>
                            <m:e>
                              <m:f>
                                <m:fPr>
                                  <m:ctrlPr>
                                    <a:rPr lang="de-DE" sz="1700" i="1">
                                      <a:latin typeface="Cambria Math" panose="02040503050406030204" pitchFamily="18" charset="0"/>
                                    </a:rPr>
                                  </m:ctrlPr>
                                </m:fPr>
                                <m:num>
                                  <m:sSub>
                                    <m:sSubPr>
                                      <m:ctrlPr>
                                        <a:rPr lang="de-DE" sz="1700" i="1">
                                          <a:latin typeface="Cambria Math" panose="02040503050406030204" pitchFamily="18" charset="0"/>
                                        </a:rPr>
                                      </m:ctrlPr>
                                    </m:sSubPr>
                                    <m:e>
                                      <m:r>
                                        <a:rPr lang="de-DE" sz="1700" i="1">
                                          <a:latin typeface="Cambria Math" panose="02040503050406030204" pitchFamily="18" charset="0"/>
                                        </a:rPr>
                                        <m:t>𝑇</m:t>
                                      </m:r>
                                    </m:e>
                                    <m:sub>
                                      <m:r>
                                        <a:rPr lang="de-DE" sz="1700" i="1">
                                          <a:latin typeface="Cambria Math" panose="02040503050406030204" pitchFamily="18" charset="0"/>
                                        </a:rPr>
                                        <m:t>𝑒</m:t>
                                      </m:r>
                                    </m:sub>
                                  </m:sSub>
                                </m:num>
                                <m:den>
                                  <m:r>
                                    <a:rPr lang="de-DE" sz="1700" i="1">
                                      <a:latin typeface="Cambria Math" panose="02040503050406030204" pitchFamily="18" charset="0"/>
                                    </a:rPr>
                                    <m:t>𝑒</m:t>
                                  </m:r>
                                </m:den>
                              </m:f>
                              <m:sSub>
                                <m:sSubPr>
                                  <m:ctrlPr>
                                    <a:rPr lang="de-DE" sz="1700" b="1" i="1">
                                      <a:latin typeface="Cambria Math" panose="02040503050406030204" pitchFamily="18" charset="0"/>
                                    </a:rPr>
                                  </m:ctrlPr>
                                </m:sSubPr>
                                <m:e>
                                  <m:r>
                                    <a:rPr lang="de-DE" sz="1700" b="1">
                                      <a:latin typeface="Cambria Math" panose="02040503050406030204" pitchFamily="18" charset="0"/>
                                    </a:rPr>
                                    <m:t>𝛁</m:t>
                                  </m:r>
                                </m:e>
                                <m:sub>
                                  <m:r>
                                    <a:rPr lang="de-DE" sz="1700" b="1" i="1">
                                      <a:latin typeface="Cambria Math" panose="02040503050406030204" pitchFamily="18" charset="0"/>
                                    </a:rPr>
                                    <m:t>∥</m:t>
                                  </m:r>
                                </m:sub>
                              </m:sSub>
                              <m:func>
                                <m:funcPr>
                                  <m:ctrlPr>
                                    <a:rPr lang="de-DE" sz="1700" b="1" i="1">
                                      <a:latin typeface="Cambria Math" panose="02040503050406030204" pitchFamily="18" charset="0"/>
                                    </a:rPr>
                                  </m:ctrlPr>
                                </m:funcPr>
                                <m:fName>
                                  <m:r>
                                    <m:rPr>
                                      <m:sty m:val="p"/>
                                    </m:rPr>
                                    <a:rPr lang="de-DE" sz="1700">
                                      <a:latin typeface="Cambria Math" panose="02040503050406030204" pitchFamily="18" charset="0"/>
                                    </a:rPr>
                                    <m:t>ln</m:t>
                                  </m:r>
                                </m:fName>
                                <m:e>
                                  <m:sSub>
                                    <m:sSubPr>
                                      <m:ctrlPr>
                                        <a:rPr lang="de-DE" sz="1700" i="1">
                                          <a:latin typeface="Cambria Math" panose="02040503050406030204" pitchFamily="18" charset="0"/>
                                        </a:rPr>
                                      </m:ctrlPr>
                                    </m:sSubPr>
                                    <m:e>
                                      <m:r>
                                        <a:rPr lang="de-DE" sz="1700" i="1">
                                          <a:latin typeface="Cambria Math" panose="02040503050406030204" pitchFamily="18" charset="0"/>
                                        </a:rPr>
                                        <m:t>𝑛</m:t>
                                      </m:r>
                                    </m:e>
                                    <m:sub>
                                      <m:r>
                                        <a:rPr lang="de-DE" sz="1700" i="1">
                                          <a:latin typeface="Cambria Math" panose="02040503050406030204" pitchFamily="18" charset="0"/>
                                        </a:rPr>
                                        <m:t>𝑒</m:t>
                                      </m:r>
                                    </m:sub>
                                  </m:sSub>
                                </m:e>
                              </m:func>
                              <m:r>
                                <a:rPr lang="de-DE" sz="1700" b="1" i="0" smtClean="0">
                                  <a:latin typeface="Cambria Math" panose="02040503050406030204" pitchFamily="18" charset="0"/>
                                </a:rPr>
                                <m:t>−</m:t>
                              </m:r>
                              <m:r>
                                <a:rPr lang="de-DE" sz="1700" b="1">
                                  <a:latin typeface="Cambria Math" panose="02040503050406030204" pitchFamily="18" charset="0"/>
                                </a:rPr>
                                <m:t>𝛁</m:t>
                              </m:r>
                            </m:e>
                            <m:sub>
                              <m:r>
                                <a:rPr lang="de-DE" sz="1700" b="1" i="1">
                                  <a:latin typeface="Cambria Math" panose="02040503050406030204" pitchFamily="18" charset="0"/>
                                </a:rPr>
                                <m:t>∥</m:t>
                              </m:r>
                            </m:sub>
                          </m:sSub>
                          <m:r>
                            <m:rPr>
                              <m:sty m:val="p"/>
                            </m:rPr>
                            <a:rPr lang="de-DE" sz="1700">
                              <a:latin typeface="Cambria Math" panose="02040503050406030204" pitchFamily="18" charset="0"/>
                            </a:rPr>
                            <m:t>Φ</m:t>
                          </m:r>
                        </m:e>
                      </m:d>
                      <m:r>
                        <a:rPr lang="de-DE" sz="1700" b="0" i="1" smtClean="0">
                          <a:latin typeface="Cambria Math" panose="02040503050406030204" pitchFamily="18" charset="0"/>
                        </a:rPr>
                        <m:t>⋅</m:t>
                      </m:r>
                      <m:r>
                        <a:rPr lang="de-DE" sz="1700" b="1" i="1" smtClean="0">
                          <a:latin typeface="Cambria Math" panose="02040503050406030204" pitchFamily="18" charset="0"/>
                        </a:rPr>
                        <m:t>𝒃</m:t>
                      </m:r>
                      <m:r>
                        <a:rPr lang="de-DE" sz="1700" b="0" i="1" smtClean="0">
                          <a:latin typeface="Cambria Math" panose="02040503050406030204" pitchFamily="18" charset="0"/>
                        </a:rPr>
                        <m:t> −</m:t>
                      </m:r>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m:t>
                          </m:r>
                        </m:e>
                        <m:sub>
                          <m:r>
                            <a:rPr lang="de-DE" sz="1700" b="0" i="1" smtClean="0">
                              <a:latin typeface="Cambria Math" panose="02040503050406030204" pitchFamily="18" charset="0"/>
                            </a:rPr>
                            <m:t>𝑡</m:t>
                          </m:r>
                        </m:sub>
                      </m:sSub>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𝐴</m:t>
                          </m:r>
                        </m:e>
                        <m:sub>
                          <m:r>
                            <a:rPr lang="de-DE" sz="1700" b="0" i="1" smtClean="0">
                              <a:latin typeface="Cambria Math" panose="02040503050406030204" pitchFamily="18" charset="0"/>
                            </a:rPr>
                            <m:t>∥</m:t>
                          </m:r>
                        </m:sub>
                      </m:sSub>
                    </m:oMath>
                  </m:oMathPara>
                </a14:m>
                <a:endParaRPr lang="de-DE" sz="1700" b="0" dirty="0"/>
              </a:p>
              <a:p>
                <a:pPr/>
                <a14:m>
                  <m:oMathPara xmlns:m="http://schemas.openxmlformats.org/officeDocument/2006/math">
                    <m:oMathParaPr>
                      <m:jc m:val="centerGroup"/>
                    </m:oMathParaPr>
                    <m:oMath xmlns:m="http://schemas.openxmlformats.org/officeDocument/2006/math">
                      <m:r>
                        <a:rPr lang="de-DE" sz="1700" b="1" i="0" smtClean="0">
                          <a:latin typeface="Cambria Math" panose="02040503050406030204" pitchFamily="18" charset="0"/>
                        </a:rPr>
                        <m:t>𝛁</m:t>
                      </m:r>
                      <m:r>
                        <a:rPr lang="de-DE" sz="1700" b="0" i="1" smtClean="0">
                          <a:latin typeface="Cambria Math" panose="02040503050406030204" pitchFamily="18" charset="0"/>
                        </a:rPr>
                        <m:t>⋅</m:t>
                      </m:r>
                      <m:sSub>
                        <m:sSubPr>
                          <m:ctrlPr>
                            <a:rPr lang="de-DE" sz="1700" b="1" i="1" smtClean="0">
                              <a:latin typeface="Cambria Math" panose="02040503050406030204" pitchFamily="18" charset="0"/>
                            </a:rPr>
                          </m:ctrlPr>
                        </m:sSubPr>
                        <m:e>
                          <m:r>
                            <a:rPr lang="de-DE" sz="1700" b="1" i="0" smtClean="0">
                              <a:latin typeface="Cambria Math" panose="02040503050406030204" pitchFamily="18" charset="0"/>
                            </a:rPr>
                            <m:t>𝛁</m:t>
                          </m:r>
                        </m:e>
                        <m:sub>
                          <m:r>
                            <a:rPr lang="de-DE" sz="1700" b="1" i="1" smtClean="0">
                              <a:latin typeface="Cambria Math" panose="02040503050406030204" pitchFamily="18" charset="0"/>
                            </a:rPr>
                            <m:t>⊥</m:t>
                          </m:r>
                        </m:sub>
                      </m:sSub>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𝐴</m:t>
                          </m:r>
                        </m:e>
                        <m:sub>
                          <m:r>
                            <a:rPr lang="de-DE" sz="1700" b="0" i="1" smtClean="0">
                              <a:latin typeface="Cambria Math" panose="02040503050406030204" pitchFamily="18" charset="0"/>
                            </a:rPr>
                            <m:t>∥</m:t>
                          </m:r>
                        </m:sub>
                      </m:sSub>
                      <m:r>
                        <a:rPr lang="de-DE" sz="1700" b="0" i="1" smtClean="0">
                          <a:latin typeface="Cambria Math" panose="02040503050406030204" pitchFamily="18" charset="0"/>
                        </a:rPr>
                        <m:t>=−</m:t>
                      </m:r>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𝜇</m:t>
                          </m:r>
                        </m:e>
                        <m:sub>
                          <m:r>
                            <a:rPr lang="de-DE" sz="1700" b="0" i="1" smtClean="0">
                              <a:latin typeface="Cambria Math" panose="02040503050406030204" pitchFamily="18" charset="0"/>
                            </a:rPr>
                            <m:t>0</m:t>
                          </m:r>
                        </m:sub>
                      </m:sSub>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𝑗</m:t>
                          </m:r>
                        </m:e>
                        <m:sub>
                          <m:r>
                            <a:rPr lang="de-DE" sz="1700" b="0" i="1" smtClean="0">
                              <a:latin typeface="Cambria Math" panose="02040503050406030204" pitchFamily="18" charset="0"/>
                            </a:rPr>
                            <m:t>∥</m:t>
                          </m:r>
                        </m:sub>
                      </m:sSub>
                      <m:r>
                        <a:rPr lang="de-DE" sz="1700" b="0" i="1" smtClean="0">
                          <a:latin typeface="Cambria Math" panose="02040503050406030204" pitchFamily="18" charset="0"/>
                        </a:rPr>
                        <m:t>                                </m:t>
                      </m:r>
                    </m:oMath>
                  </m:oMathPara>
                </a14:m>
                <a:endParaRPr lang="de-DE" sz="1700" b="0" dirty="0"/>
              </a:p>
              <a:p>
                <a:r>
                  <a:rPr lang="da-DK" sz="1700" dirty="0"/>
                  <a:t>We expect a decaying standing wave with frequency:</a:t>
                </a:r>
              </a:p>
              <a:p>
                <a:pPr/>
                <a14:m>
                  <m:oMathPara xmlns:m="http://schemas.openxmlformats.org/officeDocument/2006/math">
                    <m:oMathParaPr>
                      <m:jc m:val="centerGroup"/>
                    </m:oMathParaPr>
                    <m:oMath xmlns:m="http://schemas.openxmlformats.org/officeDocument/2006/math">
                      <m:sSubSup>
                        <m:sSubSupPr>
                          <m:ctrlPr>
                            <a:rPr lang="de-DE" sz="1700" b="0" i="1" smtClean="0">
                              <a:latin typeface="Cambria Math" panose="02040503050406030204" pitchFamily="18" charset="0"/>
                            </a:rPr>
                          </m:ctrlPr>
                        </m:sSubSupPr>
                        <m:e>
                          <m:r>
                            <a:rPr lang="de-DE" sz="1700" b="0" i="1" smtClean="0">
                              <a:latin typeface="Cambria Math" panose="02040503050406030204" pitchFamily="18" charset="0"/>
                            </a:rPr>
                            <m:t>𝜔</m:t>
                          </m:r>
                        </m:e>
                        <m:sub>
                          <m:r>
                            <a:rPr lang="de-DE" sz="1700" b="0" i="1" smtClean="0">
                              <a:latin typeface="Cambria Math" panose="02040503050406030204" pitchFamily="18" charset="0"/>
                            </a:rPr>
                            <m:t>0</m:t>
                          </m:r>
                        </m:sub>
                        <m:sup>
                          <m:r>
                            <a:rPr lang="de-DE" sz="1700" b="0" i="1" smtClean="0">
                              <a:latin typeface="Cambria Math" panose="02040503050406030204" pitchFamily="18" charset="0"/>
                            </a:rPr>
                            <m:t>2</m:t>
                          </m:r>
                        </m:sup>
                      </m:sSubSup>
                      <m:r>
                        <a:rPr lang="de-DE" sz="1700" b="0" i="1" smtClean="0">
                          <a:latin typeface="Cambria Math" panose="02040503050406030204" pitchFamily="18" charset="0"/>
                        </a:rPr>
                        <m:t>≈</m:t>
                      </m:r>
                      <m:f>
                        <m:fPr>
                          <m:ctrlPr>
                            <a:rPr lang="de-DE" sz="1700" b="0" i="1" smtClean="0">
                              <a:latin typeface="Cambria Math" panose="02040503050406030204" pitchFamily="18" charset="0"/>
                            </a:rPr>
                          </m:ctrlPr>
                        </m:fPr>
                        <m:num>
                          <m:sSubSup>
                            <m:sSubSupPr>
                              <m:ctrlPr>
                                <a:rPr lang="de-DE" sz="1700" b="0" i="1" smtClean="0">
                                  <a:latin typeface="Cambria Math" panose="02040503050406030204" pitchFamily="18" charset="0"/>
                                </a:rPr>
                              </m:ctrlPr>
                            </m:sSubSupPr>
                            <m:e>
                              <m:r>
                                <a:rPr lang="de-DE" sz="1700" b="0" i="1" smtClean="0">
                                  <a:latin typeface="Cambria Math" panose="02040503050406030204" pitchFamily="18" charset="0"/>
                                </a:rPr>
                                <m:t>𝑣</m:t>
                              </m:r>
                            </m:e>
                            <m:sub>
                              <m:r>
                                <a:rPr lang="de-DE" sz="1700" b="0" i="1" smtClean="0">
                                  <a:latin typeface="Cambria Math" panose="02040503050406030204" pitchFamily="18" charset="0"/>
                                </a:rPr>
                                <m:t>𝐴</m:t>
                              </m:r>
                            </m:sub>
                            <m:sup>
                              <m:r>
                                <a:rPr lang="de-DE" sz="1700" b="0" i="1" smtClean="0">
                                  <a:latin typeface="Cambria Math" panose="02040503050406030204" pitchFamily="18" charset="0"/>
                                </a:rPr>
                                <m:t>2</m:t>
                              </m:r>
                            </m:sup>
                          </m:sSubSup>
                          <m:r>
                            <a:rPr lang="de-DE" sz="1700" b="0" i="1" smtClean="0">
                              <a:latin typeface="Cambria Math" panose="02040503050406030204" pitchFamily="18" charset="0"/>
                            </a:rPr>
                            <m:t>+</m:t>
                          </m:r>
                          <m:r>
                            <a:rPr lang="de-DE" sz="1700" b="0" i="1" smtClean="0">
                              <a:latin typeface="Cambria Math" panose="02040503050406030204" pitchFamily="18" charset="0"/>
                            </a:rPr>
                            <m:t>𝐾</m:t>
                          </m:r>
                          <m:sSubSup>
                            <m:sSubSupPr>
                              <m:ctrlPr>
                                <a:rPr lang="de-DE" sz="1700" b="0" i="1" smtClean="0">
                                  <a:latin typeface="Cambria Math" panose="02040503050406030204" pitchFamily="18" charset="0"/>
                                </a:rPr>
                              </m:ctrlPr>
                            </m:sSubSupPr>
                            <m:e>
                              <m:r>
                                <a:rPr lang="de-DE" sz="1700" b="0" i="1" smtClean="0">
                                  <a:latin typeface="Cambria Math" panose="02040503050406030204" pitchFamily="18" charset="0"/>
                                </a:rPr>
                                <m:t>𝑘</m:t>
                              </m:r>
                            </m:e>
                            <m:sub>
                              <m:r>
                                <a:rPr lang="de-DE" sz="1700" b="0" i="1" smtClean="0">
                                  <a:latin typeface="Cambria Math" panose="02040503050406030204" pitchFamily="18" charset="0"/>
                                </a:rPr>
                                <m:t>⊥</m:t>
                              </m:r>
                            </m:sub>
                            <m:sup>
                              <m:r>
                                <a:rPr lang="de-DE" sz="1700" b="0" i="1" smtClean="0">
                                  <a:latin typeface="Cambria Math" panose="02040503050406030204" pitchFamily="18" charset="0"/>
                                </a:rPr>
                                <m:t>2</m:t>
                              </m:r>
                            </m:sup>
                          </m:sSubSup>
                        </m:num>
                        <m:den>
                          <m:r>
                            <a:rPr lang="de-DE" sz="1700" b="0" i="1" smtClean="0">
                              <a:latin typeface="Cambria Math" panose="02040503050406030204" pitchFamily="18" charset="0"/>
                            </a:rPr>
                            <m:t>1+</m:t>
                          </m:r>
                          <m:r>
                            <a:rPr lang="de-DE" sz="1700" b="0" i="1" smtClean="0">
                              <a:latin typeface="Cambria Math" panose="02040503050406030204" pitchFamily="18" charset="0"/>
                            </a:rPr>
                            <m:t>𝐶</m:t>
                          </m:r>
                          <m:sSubSup>
                            <m:sSubSupPr>
                              <m:ctrlPr>
                                <a:rPr lang="de-DE" sz="1700" b="0" i="1" smtClean="0">
                                  <a:latin typeface="Cambria Math" panose="02040503050406030204" pitchFamily="18" charset="0"/>
                                </a:rPr>
                              </m:ctrlPr>
                            </m:sSubSupPr>
                            <m:e>
                              <m:r>
                                <a:rPr lang="de-DE" sz="1700" b="0" i="1" smtClean="0">
                                  <a:latin typeface="Cambria Math" panose="02040503050406030204" pitchFamily="18" charset="0"/>
                                </a:rPr>
                                <m:t>𝑘</m:t>
                              </m:r>
                            </m:e>
                            <m:sub>
                              <m:r>
                                <a:rPr lang="de-DE" sz="1700" b="0" i="1" smtClean="0">
                                  <a:latin typeface="Cambria Math" panose="02040503050406030204" pitchFamily="18" charset="0"/>
                                </a:rPr>
                                <m:t>⊥</m:t>
                              </m:r>
                            </m:sub>
                            <m:sup>
                              <m:r>
                                <a:rPr lang="de-DE" sz="1700" b="0" i="1" smtClean="0">
                                  <a:latin typeface="Cambria Math" panose="02040503050406030204" pitchFamily="18" charset="0"/>
                                </a:rPr>
                                <m:t>2</m:t>
                              </m:r>
                            </m:sup>
                          </m:sSubSup>
                        </m:den>
                      </m:f>
                      <m:sSubSup>
                        <m:sSubSupPr>
                          <m:ctrlPr>
                            <a:rPr lang="de-DE" sz="1700" b="0" i="1" smtClean="0">
                              <a:latin typeface="Cambria Math" panose="02040503050406030204" pitchFamily="18" charset="0"/>
                            </a:rPr>
                          </m:ctrlPr>
                        </m:sSubSupPr>
                        <m:e>
                          <m:r>
                            <a:rPr lang="de-DE" sz="1700" b="0" i="1" smtClean="0">
                              <a:latin typeface="Cambria Math" panose="02040503050406030204" pitchFamily="18" charset="0"/>
                            </a:rPr>
                            <m:t>𝑘</m:t>
                          </m:r>
                        </m:e>
                        <m:sub>
                          <m:r>
                            <a:rPr lang="de-DE" sz="1700" b="0" i="1" smtClean="0">
                              <a:latin typeface="Cambria Math" panose="02040503050406030204" pitchFamily="18" charset="0"/>
                            </a:rPr>
                            <m:t>∥</m:t>
                          </m:r>
                        </m:sub>
                        <m:sup>
                          <m:r>
                            <a:rPr lang="de-DE" sz="1700" b="0" i="1" smtClean="0">
                              <a:latin typeface="Cambria Math" panose="02040503050406030204" pitchFamily="18" charset="0"/>
                            </a:rPr>
                            <m:t>2</m:t>
                          </m:r>
                        </m:sup>
                      </m:sSubSup>
                    </m:oMath>
                  </m:oMathPara>
                </a14:m>
                <a:endParaRPr lang="da-DK" sz="1700" dirty="0"/>
              </a:p>
              <a:p>
                <a:r>
                  <a:rPr lang="da-DK" sz="1700" dirty="0"/>
                  <a:t>The parallel wave speed is bound by:</a:t>
                </a:r>
              </a:p>
              <a:p>
                <a:pPr marL="285750" indent="-285750">
                  <a:buFont typeface="Wingdings" panose="05000000000000000000" pitchFamily="2" charset="2"/>
                  <a:buChar char="§"/>
                </a:pPr>
                <a:r>
                  <a:rPr lang="da-DK" sz="1700" dirty="0"/>
                  <a:t>Alfvén wave group velocity </a:t>
                </a:r>
                <a14:m>
                  <m:oMath xmlns:m="http://schemas.openxmlformats.org/officeDocument/2006/math">
                    <m:sSubSup>
                      <m:sSubSupPr>
                        <m:ctrlPr>
                          <a:rPr lang="de-DE" sz="1700" b="0" i="1" smtClean="0">
                            <a:solidFill>
                              <a:schemeClr val="tx1"/>
                            </a:solidFill>
                            <a:latin typeface="Cambria Math" panose="02040503050406030204" pitchFamily="18" charset="0"/>
                          </a:rPr>
                        </m:ctrlPr>
                      </m:sSubSupPr>
                      <m:e>
                        <m:r>
                          <a:rPr lang="de-DE" sz="1700" b="0" i="1" smtClean="0">
                            <a:solidFill>
                              <a:schemeClr val="tx1"/>
                            </a:solidFill>
                            <a:latin typeface="Cambria Math" panose="02040503050406030204" pitchFamily="18" charset="0"/>
                          </a:rPr>
                          <m:t>𝑣</m:t>
                        </m:r>
                      </m:e>
                      <m:sub>
                        <m:r>
                          <a:rPr lang="de-DE" sz="1700" b="0" i="1" smtClean="0">
                            <a:solidFill>
                              <a:schemeClr val="tx1"/>
                            </a:solidFill>
                            <a:latin typeface="Cambria Math" panose="02040503050406030204" pitchFamily="18" charset="0"/>
                          </a:rPr>
                          <m:t>𝐴</m:t>
                        </m:r>
                      </m:sub>
                      <m:sup>
                        <m:r>
                          <a:rPr lang="de-DE" sz="1700" b="0" i="1" smtClean="0">
                            <a:solidFill>
                              <a:schemeClr val="tx1"/>
                            </a:solidFill>
                            <a:latin typeface="Cambria Math" panose="02040503050406030204" pitchFamily="18" charset="0"/>
                          </a:rPr>
                          <m:t>2</m:t>
                        </m:r>
                      </m:sup>
                    </m:sSubSup>
                    <m:r>
                      <a:rPr lang="de-DE" sz="1700" b="0" i="1" smtClean="0">
                        <a:solidFill>
                          <a:schemeClr val="tx1"/>
                        </a:solidFill>
                        <a:latin typeface="Cambria Math" panose="02040503050406030204" pitchFamily="18" charset="0"/>
                      </a:rPr>
                      <m:t>=</m:t>
                    </m:r>
                    <m:r>
                      <a:rPr lang="de-DE" sz="1700" b="0" i="0" smtClean="0">
                        <a:solidFill>
                          <a:schemeClr val="tx1"/>
                        </a:solidFill>
                        <a:latin typeface="Cambria Math" panose="02040503050406030204" pitchFamily="18" charset="0"/>
                      </a:rPr>
                      <m:t> </m:t>
                    </m:r>
                    <m:box>
                      <m:boxPr>
                        <m:ctrlPr>
                          <a:rPr lang="de-DE" sz="1700" b="0" i="1" smtClean="0">
                            <a:solidFill>
                              <a:schemeClr val="tx1"/>
                            </a:solidFill>
                            <a:latin typeface="Cambria Math" panose="02040503050406030204" pitchFamily="18" charset="0"/>
                          </a:rPr>
                        </m:ctrlPr>
                      </m:boxPr>
                      <m:e>
                        <m:argPr>
                          <m:argSz m:val="-1"/>
                        </m:argPr>
                        <m:f>
                          <m:fPr>
                            <m:ctrlPr>
                              <a:rPr lang="de-DE" sz="1700" b="0" i="1" smtClean="0">
                                <a:solidFill>
                                  <a:schemeClr val="tx1"/>
                                </a:solidFill>
                                <a:latin typeface="Cambria Math" panose="02040503050406030204" pitchFamily="18" charset="0"/>
                              </a:rPr>
                            </m:ctrlPr>
                          </m:fPr>
                          <m:num>
                            <m:sSup>
                              <m:sSupPr>
                                <m:ctrlPr>
                                  <a:rPr lang="de-DE" sz="1700" b="0" i="1" smtClean="0">
                                    <a:solidFill>
                                      <a:schemeClr val="tx1"/>
                                    </a:solidFill>
                                    <a:latin typeface="Cambria Math" panose="02040503050406030204" pitchFamily="18" charset="0"/>
                                  </a:rPr>
                                </m:ctrlPr>
                              </m:sSupPr>
                              <m:e>
                                <m:r>
                                  <a:rPr lang="de-DE" sz="1700" b="0" i="1" smtClean="0">
                                    <a:solidFill>
                                      <a:schemeClr val="tx1"/>
                                    </a:solidFill>
                                    <a:latin typeface="Cambria Math" panose="02040503050406030204" pitchFamily="18" charset="0"/>
                                  </a:rPr>
                                  <m:t>𝐵</m:t>
                                </m:r>
                              </m:e>
                              <m:sup>
                                <m:r>
                                  <a:rPr lang="de-DE" sz="1700" b="0" i="1" smtClean="0">
                                    <a:solidFill>
                                      <a:schemeClr val="tx1"/>
                                    </a:solidFill>
                                    <a:latin typeface="Cambria Math" panose="02040503050406030204" pitchFamily="18" charset="0"/>
                                  </a:rPr>
                                  <m:t>2</m:t>
                                </m:r>
                              </m:sup>
                            </m:sSup>
                          </m:num>
                          <m:den>
                            <m:sSub>
                              <m:sSubPr>
                                <m:ctrlPr>
                                  <a:rPr lang="de-DE" sz="1700" i="1">
                                    <a:latin typeface="Cambria Math" panose="02040503050406030204" pitchFamily="18" charset="0"/>
                                  </a:rPr>
                                </m:ctrlPr>
                              </m:sSubPr>
                              <m:e>
                                <m:r>
                                  <a:rPr lang="de-DE" sz="1700" i="1">
                                    <a:latin typeface="Cambria Math" panose="02040503050406030204" pitchFamily="18" charset="0"/>
                                  </a:rPr>
                                  <m:t>𝑚</m:t>
                                </m:r>
                              </m:e>
                              <m:sub>
                                <m:r>
                                  <a:rPr lang="de-DE" sz="1700" i="1">
                                    <a:latin typeface="Cambria Math" panose="02040503050406030204" pitchFamily="18" charset="0"/>
                                  </a:rPr>
                                  <m:t>𝑖</m:t>
                                </m:r>
                              </m:sub>
                            </m:sSub>
                            <m:sSub>
                              <m:sSubPr>
                                <m:ctrlPr>
                                  <a:rPr lang="de-DE" sz="1700" i="1">
                                    <a:latin typeface="Cambria Math" panose="02040503050406030204" pitchFamily="18" charset="0"/>
                                  </a:rPr>
                                </m:ctrlPr>
                              </m:sSubPr>
                              <m:e>
                                <m:r>
                                  <a:rPr lang="de-DE" sz="1700" i="1">
                                    <a:latin typeface="Cambria Math" panose="02040503050406030204" pitchFamily="18" charset="0"/>
                                  </a:rPr>
                                  <m:t>𝑛</m:t>
                                </m:r>
                              </m:e>
                              <m:sub>
                                <m:r>
                                  <a:rPr lang="de-DE" sz="1700" i="1">
                                    <a:latin typeface="Cambria Math" panose="02040503050406030204" pitchFamily="18" charset="0"/>
                                  </a:rPr>
                                  <m:t>𝑖</m:t>
                                </m:r>
                              </m:sub>
                            </m:sSub>
                            <m:sSub>
                              <m:sSubPr>
                                <m:ctrlPr>
                                  <a:rPr lang="de-DE" sz="1700" i="1">
                                    <a:latin typeface="Cambria Math" panose="02040503050406030204" pitchFamily="18" charset="0"/>
                                  </a:rPr>
                                </m:ctrlPr>
                              </m:sSubPr>
                              <m:e>
                                <m:r>
                                  <a:rPr lang="de-DE" sz="1700" i="1">
                                    <a:latin typeface="Cambria Math" panose="02040503050406030204" pitchFamily="18" charset="0"/>
                                  </a:rPr>
                                  <m:t>𝜇</m:t>
                                </m:r>
                              </m:e>
                              <m:sub>
                                <m:r>
                                  <a:rPr lang="de-DE" sz="1700" i="1">
                                    <a:latin typeface="Cambria Math" panose="02040503050406030204" pitchFamily="18" charset="0"/>
                                  </a:rPr>
                                  <m:t>0</m:t>
                                </m:r>
                              </m:sub>
                            </m:sSub>
                          </m:den>
                        </m:f>
                      </m:e>
                    </m:box>
                  </m:oMath>
                </a14:m>
                <a:r>
                  <a:rPr lang="da-DK" sz="1700" dirty="0"/>
                  <a:t> for low </a:t>
                </a:r>
                <a14:m>
                  <m:oMath xmlns:m="http://schemas.openxmlformats.org/officeDocument/2006/math">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𝑘</m:t>
                        </m:r>
                      </m:e>
                      <m:sub>
                        <m:r>
                          <a:rPr lang="de-DE" sz="1700" b="0" i="1" smtClean="0">
                            <a:latin typeface="Cambria Math" panose="02040503050406030204" pitchFamily="18" charset="0"/>
                          </a:rPr>
                          <m:t>⊥</m:t>
                        </m:r>
                      </m:sub>
                    </m:sSub>
                  </m:oMath>
                </a14:m>
                <a:endParaRPr lang="da-DK" sz="1700" dirty="0"/>
              </a:p>
              <a:p>
                <a:pPr marL="285750" indent="-285750">
                  <a:buFont typeface="Wingdings" panose="05000000000000000000" pitchFamily="2" charset="2"/>
                  <a:buChar char="§"/>
                </a:pPr>
                <a:r>
                  <a:rPr lang="da-DK" sz="1700" dirty="0"/>
                  <a:t>Electron thermal speed </a:t>
                </a:r>
                <a14:m>
                  <m:oMath xmlns:m="http://schemas.openxmlformats.org/officeDocument/2006/math">
                    <m:sSubSup>
                      <m:sSubSupPr>
                        <m:ctrlPr>
                          <a:rPr lang="de-DE" sz="1700" b="0" i="1" smtClean="0">
                            <a:latin typeface="Cambria Math" panose="02040503050406030204" pitchFamily="18" charset="0"/>
                          </a:rPr>
                        </m:ctrlPr>
                      </m:sSubSupPr>
                      <m:e>
                        <m:r>
                          <a:rPr lang="de-DE" sz="1700" b="0" i="1" smtClean="0">
                            <a:latin typeface="Cambria Math" panose="02040503050406030204" pitchFamily="18" charset="0"/>
                          </a:rPr>
                          <m:t>𝑣</m:t>
                        </m:r>
                      </m:e>
                      <m:sub>
                        <m:r>
                          <a:rPr lang="de-DE" sz="1700" b="0" i="1" smtClean="0">
                            <a:latin typeface="Cambria Math" panose="02040503050406030204" pitchFamily="18" charset="0"/>
                          </a:rPr>
                          <m:t>𝑡h</m:t>
                        </m:r>
                        <m:r>
                          <a:rPr lang="de-DE" sz="1700" b="0" i="1" smtClean="0">
                            <a:latin typeface="Cambria Math" panose="02040503050406030204" pitchFamily="18" charset="0"/>
                          </a:rPr>
                          <m:t>,</m:t>
                        </m:r>
                        <m:r>
                          <a:rPr lang="de-DE" sz="1700" b="0" i="1" smtClean="0">
                            <a:latin typeface="Cambria Math" panose="02040503050406030204" pitchFamily="18" charset="0"/>
                          </a:rPr>
                          <m:t>𝑒</m:t>
                        </m:r>
                      </m:sub>
                      <m:sup>
                        <m:r>
                          <a:rPr lang="de-DE" sz="1700" b="0" i="1" smtClean="0">
                            <a:latin typeface="Cambria Math" panose="02040503050406030204" pitchFamily="18" charset="0"/>
                          </a:rPr>
                          <m:t>2</m:t>
                        </m:r>
                      </m:sup>
                    </m:sSubSup>
                    <m:r>
                      <a:rPr lang="de-DE" sz="1700" b="0" i="1" smtClean="0">
                        <a:latin typeface="Cambria Math" panose="02040503050406030204" pitchFamily="18" charset="0"/>
                      </a:rPr>
                      <m:t>=</m:t>
                    </m:r>
                    <m:f>
                      <m:fPr>
                        <m:ctrlPr>
                          <a:rPr lang="de-DE" sz="1700" i="1">
                            <a:latin typeface="Cambria Math" panose="02040503050406030204" pitchFamily="18" charset="0"/>
                          </a:rPr>
                        </m:ctrlPr>
                      </m:fPr>
                      <m:num>
                        <m:r>
                          <a:rPr lang="de-DE" sz="1700" i="1">
                            <a:latin typeface="Cambria Math" panose="02040503050406030204" pitchFamily="18" charset="0"/>
                          </a:rPr>
                          <m:t>𝐾</m:t>
                        </m:r>
                      </m:num>
                      <m:den>
                        <m:r>
                          <a:rPr lang="de-DE" sz="1700" i="1">
                            <a:latin typeface="Cambria Math" panose="02040503050406030204" pitchFamily="18" charset="0"/>
                          </a:rPr>
                          <m:t>𝐶</m:t>
                        </m:r>
                      </m:den>
                    </m:f>
                    <m:r>
                      <a:rPr lang="de-DE" sz="1700" b="0" i="1" smtClean="0">
                        <a:latin typeface="Cambria Math" panose="02040503050406030204" pitchFamily="18" charset="0"/>
                      </a:rPr>
                      <m:t>=</m:t>
                    </m:r>
                    <m:f>
                      <m:fPr>
                        <m:ctrlPr>
                          <a:rPr lang="de-DE" sz="1700" i="1">
                            <a:latin typeface="Cambria Math" panose="02040503050406030204" pitchFamily="18" charset="0"/>
                          </a:rPr>
                        </m:ctrlPr>
                      </m:fPr>
                      <m:num>
                        <m:r>
                          <a:rPr lang="de-DE" sz="1700" i="1">
                            <a:latin typeface="Cambria Math" panose="02040503050406030204" pitchFamily="18" charset="0"/>
                          </a:rPr>
                          <m:t>𝑒</m:t>
                        </m:r>
                        <m:sSub>
                          <m:sSubPr>
                            <m:ctrlPr>
                              <a:rPr lang="de-DE" sz="1700" i="1">
                                <a:latin typeface="Cambria Math" panose="02040503050406030204" pitchFamily="18" charset="0"/>
                              </a:rPr>
                            </m:ctrlPr>
                          </m:sSubPr>
                          <m:e>
                            <m:r>
                              <a:rPr lang="de-DE" sz="1700" i="1">
                                <a:latin typeface="Cambria Math" panose="02040503050406030204" pitchFamily="18" charset="0"/>
                              </a:rPr>
                              <m:t>𝑇</m:t>
                            </m:r>
                          </m:e>
                          <m:sub>
                            <m:r>
                              <a:rPr lang="de-DE" sz="1700" i="1">
                                <a:latin typeface="Cambria Math" panose="02040503050406030204" pitchFamily="18" charset="0"/>
                              </a:rPr>
                              <m:t>𝑒</m:t>
                            </m:r>
                          </m:sub>
                        </m:sSub>
                      </m:num>
                      <m:den>
                        <m:sSub>
                          <m:sSubPr>
                            <m:ctrlPr>
                              <a:rPr lang="de-DE" sz="1700" i="1">
                                <a:latin typeface="Cambria Math" panose="02040503050406030204" pitchFamily="18" charset="0"/>
                              </a:rPr>
                            </m:ctrlPr>
                          </m:sSubPr>
                          <m:e>
                            <m:r>
                              <a:rPr lang="de-DE" sz="1700" i="1">
                                <a:latin typeface="Cambria Math" panose="02040503050406030204" pitchFamily="18" charset="0"/>
                              </a:rPr>
                              <m:t>𝑚</m:t>
                            </m:r>
                          </m:e>
                          <m:sub>
                            <m:r>
                              <a:rPr lang="de-DE" sz="1700" i="1">
                                <a:latin typeface="Cambria Math" panose="02040503050406030204" pitchFamily="18" charset="0"/>
                              </a:rPr>
                              <m:t>𝑒</m:t>
                            </m:r>
                          </m:sub>
                        </m:sSub>
                      </m:den>
                    </m:f>
                  </m:oMath>
                </a14:m>
                <a:r>
                  <a:rPr lang="da-DK" sz="1700" dirty="0"/>
                  <a:t> for high </a:t>
                </a:r>
                <a14:m>
                  <m:oMath xmlns:m="http://schemas.openxmlformats.org/officeDocument/2006/math">
                    <m:sSub>
                      <m:sSubPr>
                        <m:ctrlPr>
                          <a:rPr lang="de-DE" sz="1700" i="1">
                            <a:latin typeface="Cambria Math" panose="02040503050406030204" pitchFamily="18" charset="0"/>
                          </a:rPr>
                        </m:ctrlPr>
                      </m:sSubPr>
                      <m:e>
                        <m:r>
                          <a:rPr lang="de-DE" sz="1700" i="1">
                            <a:latin typeface="Cambria Math" panose="02040503050406030204" pitchFamily="18" charset="0"/>
                          </a:rPr>
                          <m:t>𝑘</m:t>
                        </m:r>
                      </m:e>
                      <m:sub>
                        <m:r>
                          <a:rPr lang="de-DE" sz="1700" i="1">
                            <a:latin typeface="Cambria Math" panose="02040503050406030204" pitchFamily="18" charset="0"/>
                          </a:rPr>
                          <m:t>⊥</m:t>
                        </m:r>
                      </m:sub>
                    </m:sSub>
                  </m:oMath>
                </a14:m>
                <a:endParaRPr lang="da-DK" sz="1700" dirty="0"/>
              </a:p>
            </p:txBody>
          </p:sp>
        </mc:Choice>
        <mc:Fallback xmlns="">
          <p:sp>
            <p:nvSpPr>
              <p:cNvPr id="7" name="Espace réservé du contenu 6">
                <a:extLst>
                  <a:ext uri="{FF2B5EF4-FFF2-40B4-BE49-F238E27FC236}">
                    <a16:creationId xmlns:a16="http://schemas.microsoft.com/office/drawing/2014/main" id="{69904E05-C7BF-272F-1F49-76572513FD57}"/>
                  </a:ext>
                </a:extLst>
              </p:cNvPr>
              <p:cNvSpPr>
                <a:spLocks noGrp="1" noRot="1" noChangeAspect="1" noMove="1" noResize="1" noEditPoints="1" noAdjustHandles="1" noChangeArrowheads="1" noChangeShapeType="1" noTextEdit="1"/>
              </p:cNvSpPr>
              <p:nvPr>
                <p:ph idx="1"/>
              </p:nvPr>
            </p:nvSpPr>
            <p:spPr>
              <a:xfrm>
                <a:off x="427038" y="947737"/>
                <a:ext cx="5445255" cy="5395913"/>
              </a:xfrm>
              <a:blipFill>
                <a:blip r:embed="rId2"/>
                <a:stretch>
                  <a:fillRect l="-2352" t="-339"/>
                </a:stretch>
              </a:blipFill>
              <a:ln w="9525">
                <a:noFill/>
              </a:ln>
            </p:spPr>
            <p:txBody>
              <a:bodyPr/>
              <a:lstStyle/>
              <a:p>
                <a:r>
                  <a:rPr lang="de-DE">
                    <a:noFill/>
                  </a:rPr>
                  <a:t> </a:t>
                </a:r>
              </a:p>
            </p:txBody>
          </p:sp>
        </mc:Fallback>
      </mc:AlternateContent>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en-US"/>
              <a:t>30/05/2024</a:t>
            </a:r>
            <a:endParaRPr lang="fr-FR"/>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en-US"/>
              <a:t>R. Düll, TSVV-3, 30 May 2024, Leuven</a:t>
            </a:r>
            <a:endParaRPr lang="fr-FR" dirty="0"/>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731839" y="314036"/>
            <a:ext cx="10545762" cy="633701"/>
          </a:xfrm>
        </p:spPr>
        <p:txBody>
          <a:bodyPr>
            <a:normAutofit/>
          </a:bodyPr>
          <a:lstStyle/>
          <a:p>
            <a:r>
              <a:rPr lang="fr-FR" dirty="0" err="1"/>
              <a:t>Linear</a:t>
            </a:r>
            <a:r>
              <a:rPr lang="fr-FR" dirty="0"/>
              <a:t> validation</a:t>
            </a:r>
          </a:p>
        </p:txBody>
      </p:sp>
      <p:pic>
        <p:nvPicPr>
          <p:cNvPr id="3" name="Image 28">
            <a:extLst>
              <a:ext uri="{FF2B5EF4-FFF2-40B4-BE49-F238E27FC236}">
                <a16:creationId xmlns:a16="http://schemas.microsoft.com/office/drawing/2014/main" id="{C0E83F39-1F79-6AA6-93CC-4F4FDBDFB65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010" r="8994"/>
          <a:stretch/>
        </p:blipFill>
        <p:spPr>
          <a:xfrm>
            <a:off x="5963573" y="2686796"/>
            <a:ext cx="3400425" cy="3041301"/>
          </a:xfrm>
          <a:prstGeom prst="rect">
            <a:avLst/>
          </a:prstGeom>
        </p:spPr>
      </p:pic>
      <p:sp>
        <p:nvSpPr>
          <p:cNvPr id="4" name="ZoneTexte 6">
            <a:extLst>
              <a:ext uri="{FF2B5EF4-FFF2-40B4-BE49-F238E27FC236}">
                <a16:creationId xmlns:a16="http://schemas.microsoft.com/office/drawing/2014/main" id="{F44FB6F1-45DD-319F-0D01-10C0C9D1DA72}"/>
              </a:ext>
            </a:extLst>
          </p:cNvPr>
          <p:cNvSpPr txBox="1"/>
          <p:nvPr/>
        </p:nvSpPr>
        <p:spPr>
          <a:xfrm>
            <a:off x="5872293" y="5728097"/>
            <a:ext cx="5511800" cy="353943"/>
          </a:xfrm>
          <a:prstGeom prst="rect">
            <a:avLst/>
          </a:prstGeom>
          <a:noFill/>
        </p:spPr>
        <p:txBody>
          <a:bodyPr wrap="square" rtlCol="0">
            <a:spAutoFit/>
          </a:bodyPr>
          <a:lstStyle/>
          <a:p>
            <a:pPr algn="just"/>
            <a:r>
              <a:rPr lang="en-US" sz="1700" i="1" dirty="0"/>
              <a:t>Simulation on a 3D SLAB with 63 points per dimension</a:t>
            </a:r>
          </a:p>
        </p:txBody>
      </p:sp>
      <p:grpSp>
        <p:nvGrpSpPr>
          <p:cNvPr id="19" name="Gruppieren 18">
            <a:extLst>
              <a:ext uri="{FF2B5EF4-FFF2-40B4-BE49-F238E27FC236}">
                <a16:creationId xmlns:a16="http://schemas.microsoft.com/office/drawing/2014/main" id="{B1A1E6DB-C164-8529-561C-3E76DBF458F9}"/>
              </a:ext>
            </a:extLst>
          </p:cNvPr>
          <p:cNvGrpSpPr/>
          <p:nvPr/>
        </p:nvGrpSpPr>
        <p:grpSpPr>
          <a:xfrm>
            <a:off x="9828341" y="2937561"/>
            <a:ext cx="1928814" cy="2255354"/>
            <a:chOff x="19808869" y="18415883"/>
            <a:chExt cx="2080267" cy="2447848"/>
          </a:xfrm>
        </p:grpSpPr>
        <p:pic>
          <p:nvPicPr>
            <p:cNvPr id="13" name="Image 1">
              <a:extLst>
                <a:ext uri="{FF2B5EF4-FFF2-40B4-BE49-F238E27FC236}">
                  <a16:creationId xmlns:a16="http://schemas.microsoft.com/office/drawing/2014/main" id="{39229351-9314-9D9F-239C-F85B726106E6}"/>
                </a:ext>
              </a:extLst>
            </p:cNvPr>
            <p:cNvPicPr>
              <a:picLocks noChangeAspect="1"/>
            </p:cNvPicPr>
            <p:nvPr/>
          </p:nvPicPr>
          <p:blipFill rotWithShape="1">
            <a:blip r:embed="rId4">
              <a:extLst>
                <a:ext uri="{28A0092B-C50C-407E-A947-70E740481C1C}">
                  <a14:useLocalDpi xmlns:a14="http://schemas.microsoft.com/office/drawing/2010/main" val="0"/>
                </a:ext>
              </a:extLst>
            </a:blip>
            <a:srcRect r="11143"/>
            <a:stretch/>
          </p:blipFill>
          <p:spPr>
            <a:xfrm>
              <a:off x="19808869" y="18522588"/>
              <a:ext cx="2080267" cy="2341143"/>
            </a:xfrm>
            <a:prstGeom prst="rect">
              <a:avLst/>
            </a:prstGeom>
          </p:spPr>
        </p:pic>
        <mc:AlternateContent xmlns:mc="http://schemas.openxmlformats.org/markup-compatibility/2006" xmlns:a14="http://schemas.microsoft.com/office/drawing/2010/main">
          <mc:Choice Requires="a14">
            <p:sp>
              <p:nvSpPr>
                <p:cNvPr id="15" name="Textfeld 91">
                  <a:extLst>
                    <a:ext uri="{FF2B5EF4-FFF2-40B4-BE49-F238E27FC236}">
                      <a16:creationId xmlns:a16="http://schemas.microsoft.com/office/drawing/2014/main" id="{586F647D-3D67-47A7-D922-40F19C0A618E}"/>
                    </a:ext>
                  </a:extLst>
                </p:cNvPr>
                <p:cNvSpPr txBox="1"/>
                <p:nvPr/>
              </p:nvSpPr>
              <p:spPr>
                <a:xfrm>
                  <a:off x="19971071" y="18415883"/>
                  <a:ext cx="1663524" cy="3550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600" b="1" i="1" smtClean="0">
                                <a:solidFill>
                                  <a:schemeClr val="tx1"/>
                                </a:solidFill>
                                <a:latin typeface="Cambria Math" panose="02040503050406030204" pitchFamily="18" charset="0"/>
                              </a:rPr>
                            </m:ctrlPr>
                          </m:sSubPr>
                          <m:e>
                            <m:r>
                              <a:rPr lang="de-DE" sz="1600" b="1" i="0" smtClean="0">
                                <a:solidFill>
                                  <a:schemeClr val="tx1"/>
                                </a:solidFill>
                                <a:latin typeface="Cambria Math" panose="02040503050406030204" pitchFamily="18" charset="0"/>
                              </a:rPr>
                              <m:t>𝐀</m:t>
                            </m:r>
                          </m:e>
                          <m:sub>
                            <m:r>
                              <a:rPr lang="de-DE" sz="1600" b="1" i="1" smtClean="0">
                                <a:solidFill>
                                  <a:schemeClr val="tx1"/>
                                </a:solidFill>
                                <a:latin typeface="Cambria Math" panose="02040503050406030204" pitchFamily="18" charset="0"/>
                              </a:rPr>
                              <m:t>∥</m:t>
                            </m:r>
                          </m:sub>
                        </m:sSub>
                        <m:r>
                          <a:rPr lang="de-DE" sz="1600" b="1" i="0" smtClean="0">
                            <a:solidFill>
                              <a:schemeClr val="tx1"/>
                            </a:solidFill>
                            <a:latin typeface="Cambria Math" panose="02040503050406030204" pitchFamily="18" charset="0"/>
                          </a:rPr>
                          <m:t> [</m:t>
                        </m:r>
                        <m:r>
                          <a:rPr lang="de-DE" sz="1600" b="1" i="0" smtClean="0">
                            <a:solidFill>
                              <a:schemeClr val="tx1"/>
                            </a:solidFill>
                            <a:latin typeface="Cambria Math" panose="02040503050406030204" pitchFamily="18" charset="0"/>
                          </a:rPr>
                          <m:t>𝐓</m:t>
                        </m:r>
                        <m:r>
                          <a:rPr lang="de-DE" sz="1600" b="1" i="1" smtClean="0">
                            <a:solidFill>
                              <a:schemeClr val="tx1"/>
                            </a:solidFill>
                            <a:latin typeface="Cambria Math" panose="02040503050406030204" pitchFamily="18" charset="0"/>
                          </a:rPr>
                          <m:t>⋅</m:t>
                        </m:r>
                        <m:r>
                          <a:rPr lang="de-DE" sz="1600" b="1" i="0" smtClean="0">
                            <a:solidFill>
                              <a:schemeClr val="tx1"/>
                            </a:solidFill>
                            <a:latin typeface="Cambria Math" panose="02040503050406030204" pitchFamily="18" charset="0"/>
                          </a:rPr>
                          <m:t>𝐦</m:t>
                        </m:r>
                        <m:r>
                          <a:rPr lang="de-DE" sz="1600" b="1" i="0" smtClean="0">
                            <a:solidFill>
                              <a:schemeClr val="tx1"/>
                            </a:solidFill>
                            <a:latin typeface="Cambria Math" panose="02040503050406030204" pitchFamily="18" charset="0"/>
                          </a:rPr>
                          <m:t>]</m:t>
                        </m:r>
                      </m:oMath>
                    </m:oMathPara>
                  </a14:m>
                  <a:endParaRPr lang="de-DE" sz="1600" b="1" dirty="0">
                    <a:solidFill>
                      <a:schemeClr val="tx1"/>
                    </a:solidFill>
                  </a:endParaRPr>
                </a:p>
              </p:txBody>
            </p:sp>
          </mc:Choice>
          <mc:Fallback xmlns="">
            <p:sp>
              <p:nvSpPr>
                <p:cNvPr id="15" name="Textfeld 91">
                  <a:extLst>
                    <a:ext uri="{FF2B5EF4-FFF2-40B4-BE49-F238E27FC236}">
                      <a16:creationId xmlns:a16="http://schemas.microsoft.com/office/drawing/2014/main" id="{586F647D-3D67-47A7-D922-40F19C0A618E}"/>
                    </a:ext>
                  </a:extLst>
                </p:cNvPr>
                <p:cNvSpPr txBox="1">
                  <a:spLocks noRot="1" noChangeAspect="1" noMove="1" noResize="1" noEditPoints="1" noAdjustHandles="1" noChangeArrowheads="1" noChangeShapeType="1" noTextEdit="1"/>
                </p:cNvSpPr>
                <p:nvPr/>
              </p:nvSpPr>
              <p:spPr>
                <a:xfrm>
                  <a:off x="19971071" y="18415883"/>
                  <a:ext cx="1663524" cy="355034"/>
                </a:xfrm>
                <a:prstGeom prst="rect">
                  <a:avLst/>
                </a:prstGeom>
                <a:blipFill>
                  <a:blip r:embed="rId5"/>
                  <a:stretch>
                    <a:fillRect b="-14815"/>
                  </a:stretch>
                </a:blipFill>
              </p:spPr>
              <p:txBody>
                <a:bodyPr/>
                <a:lstStyle/>
                <a:p>
                  <a:r>
                    <a:rPr lang="de-DE">
                      <a:noFill/>
                    </a:rPr>
                    <a:t> </a:t>
                  </a:r>
                </a:p>
              </p:txBody>
            </p:sp>
          </mc:Fallback>
        </mc:AlternateContent>
      </p:grpSp>
      <p:pic>
        <p:nvPicPr>
          <p:cNvPr id="9" name="Grafik 8" descr="Ein Bild, das Text, Reihe, Diagramm, Schrift enthält.&#10;&#10;Automatisch generierte Beschreibung">
            <a:extLst>
              <a:ext uri="{FF2B5EF4-FFF2-40B4-BE49-F238E27FC236}">
                <a16:creationId xmlns:a16="http://schemas.microsoft.com/office/drawing/2014/main" id="{40B46B38-B94B-B72E-DBB4-974F5F3E02A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155928" y="207401"/>
            <a:ext cx="4838037" cy="2419019"/>
          </a:xfrm>
          <a:prstGeom prst="rect">
            <a:avLst/>
          </a:prstGeom>
        </p:spPr>
      </p:pic>
      <p:sp>
        <p:nvSpPr>
          <p:cNvPr id="8" name="Espace réservé du numéro de diapositive 7"/>
          <p:cNvSpPr>
            <a:spLocks noGrp="1"/>
          </p:cNvSpPr>
          <p:nvPr>
            <p:ph type="sldNum" sz="quarter" idx="12"/>
          </p:nvPr>
        </p:nvSpPr>
        <p:spPr/>
        <p:txBody>
          <a:bodyPr/>
          <a:lstStyle/>
          <a:p>
            <a:fld id="{0CBC77A0-1F4E-42FF-9FFC-F45C3A64AF90}" type="slidenum">
              <a:rPr lang="fr-FR" smtClean="0"/>
              <a:t>11</a:t>
            </a:fld>
            <a:endParaRPr lang="fr-FR"/>
          </a:p>
        </p:txBody>
      </p:sp>
    </p:spTree>
    <p:extLst>
      <p:ext uri="{BB962C8B-B14F-4D97-AF65-F5344CB8AC3E}">
        <p14:creationId xmlns:p14="http://schemas.microsoft.com/office/powerpoint/2010/main" val="2560489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C3E0687C-BF33-B602-1691-6C6F37D147E2}"/>
              </a:ext>
            </a:extLst>
          </p:cNvPr>
          <p:cNvSpPr>
            <a:spLocks noGrp="1"/>
          </p:cNvSpPr>
          <p:nvPr>
            <p:ph type="title"/>
          </p:nvPr>
        </p:nvSpPr>
        <p:spPr>
          <a:xfrm>
            <a:off x="3771900" y="2171700"/>
            <a:ext cx="7688263" cy="2390775"/>
          </a:xfrm>
        </p:spPr>
        <p:txBody>
          <a:bodyPr>
            <a:normAutofit/>
          </a:bodyPr>
          <a:lstStyle/>
          <a:p>
            <a:r>
              <a:rPr lang="de-DE" dirty="0" err="1"/>
              <a:t>Electromagnetic</a:t>
            </a:r>
            <a:r>
              <a:rPr lang="de-DE" dirty="0"/>
              <a:t> turbulent </a:t>
            </a:r>
            <a:r>
              <a:rPr lang="de-DE" dirty="0" err="1"/>
              <a:t>simulations</a:t>
            </a:r>
            <a:endParaRPr lang="en-US" dirty="0"/>
          </a:p>
        </p:txBody>
      </p:sp>
      <p:sp>
        <p:nvSpPr>
          <p:cNvPr id="9" name="Espace réservé du texte 3">
            <a:extLst>
              <a:ext uri="{FF2B5EF4-FFF2-40B4-BE49-F238E27FC236}">
                <a16:creationId xmlns:a16="http://schemas.microsoft.com/office/drawing/2014/main" id="{D4EE5A4D-1D11-87BD-2E3E-34DC2776D3F6}"/>
              </a:ext>
            </a:extLst>
          </p:cNvPr>
          <p:cNvSpPr>
            <a:spLocks noGrp="1"/>
          </p:cNvSpPr>
          <p:nvPr>
            <p:ph type="body" idx="13"/>
          </p:nvPr>
        </p:nvSpPr>
        <p:spPr>
          <a:xfrm>
            <a:off x="336550" y="2171700"/>
            <a:ext cx="2546350" cy="2673350"/>
          </a:xfrm>
        </p:spPr>
        <p:txBody>
          <a:bodyPr/>
          <a:lstStyle/>
          <a:p>
            <a:r>
              <a:rPr lang="fr-FR" dirty="0"/>
              <a:t>4</a:t>
            </a:r>
          </a:p>
        </p:txBody>
      </p:sp>
    </p:spTree>
    <p:extLst>
      <p:ext uri="{BB962C8B-B14F-4D97-AF65-F5344CB8AC3E}">
        <p14:creationId xmlns:p14="http://schemas.microsoft.com/office/powerpoint/2010/main" val="10502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431801" y="294192"/>
            <a:ext cx="10210799" cy="606189"/>
          </a:xfrm>
        </p:spPr>
        <p:txBody>
          <a:bodyPr>
            <a:normAutofit fontScale="90000"/>
          </a:bodyPr>
          <a:lstStyle/>
          <a:p>
            <a:r>
              <a:rPr lang="en-US" dirty="0">
                <a:solidFill>
                  <a:schemeClr val="accent3"/>
                </a:solidFill>
              </a:rPr>
              <a:t>Inductive effects on plasma blobs</a:t>
            </a:r>
            <a:br>
              <a:rPr lang="en-US" dirty="0">
                <a:solidFill>
                  <a:schemeClr val="accent3"/>
                </a:solidFill>
              </a:rPr>
            </a:br>
            <a:endParaRPr lang="fr-FR" dirty="0">
              <a:solidFill>
                <a:schemeClr val="accent3"/>
              </a:solidFill>
            </a:endParaRPr>
          </a:p>
        </p:txBody>
      </p:sp>
      <p:sp>
        <p:nvSpPr>
          <p:cNvPr id="8" name="Espace réservé du contenu 6">
            <a:extLst>
              <a:ext uri="{FF2B5EF4-FFF2-40B4-BE49-F238E27FC236}">
                <a16:creationId xmlns:a16="http://schemas.microsoft.com/office/drawing/2014/main" id="{69904E05-C7BF-272F-1F49-76572513FD57}"/>
              </a:ext>
            </a:extLst>
          </p:cNvPr>
          <p:cNvSpPr txBox="1">
            <a:spLocks/>
          </p:cNvSpPr>
          <p:nvPr/>
        </p:nvSpPr>
        <p:spPr>
          <a:xfrm>
            <a:off x="431800" y="936215"/>
            <a:ext cx="11328399" cy="473485"/>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mc:AlternateContent xmlns:mc="http://schemas.openxmlformats.org/markup-compatibility/2006" xmlns:a14="http://schemas.microsoft.com/office/drawing/2010/main">
        <mc:Choice Requires="a14">
          <p:sp>
            <p:nvSpPr>
              <p:cNvPr id="23" name="Espace réservé du contenu 6">
                <a:extLst>
                  <a:ext uri="{FF2B5EF4-FFF2-40B4-BE49-F238E27FC236}">
                    <a16:creationId xmlns:a16="http://schemas.microsoft.com/office/drawing/2014/main" id="{3E37AF0C-19ED-5657-6DD4-B69BB3476CA6}"/>
                  </a:ext>
                </a:extLst>
              </p:cNvPr>
              <p:cNvSpPr txBox="1">
                <a:spLocks/>
              </p:cNvSpPr>
              <p:nvPr/>
            </p:nvSpPr>
            <p:spPr>
              <a:xfrm>
                <a:off x="220376" y="790737"/>
                <a:ext cx="6088981" cy="3686403"/>
              </a:xfrm>
              <a:prstGeom prst="rect">
                <a:avLst/>
              </a:prstGeom>
              <a:noFill/>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3"/>
                  </a:buClr>
                  <a:buFont typeface="Wingdings" panose="05000000000000000000" pitchFamily="2" charset="2"/>
                  <a:buChar char="§"/>
                </a:pPr>
                <a:r>
                  <a:rPr lang="en-US" dirty="0">
                    <a:solidFill>
                      <a:schemeClr val="bg1"/>
                    </a:solidFill>
                  </a:rPr>
                  <a:t>We consider a single blob that evolves in a curved slab geometry.</a:t>
                </a:r>
              </a:p>
              <a:p>
                <a:pPr marL="342900" indent="-342900">
                  <a:buClr>
                    <a:schemeClr val="accent3"/>
                  </a:buClr>
                  <a:buFont typeface="Wingdings" panose="05000000000000000000" pitchFamily="2" charset="2"/>
                  <a:buChar char="§"/>
                </a:pPr>
                <a:r>
                  <a:rPr lang="en-US" dirty="0">
                    <a:solidFill>
                      <a:schemeClr val="bg1"/>
                    </a:solidFill>
                  </a:rPr>
                  <a:t>The blob is initialized as a local density perturbation of a background plasma with a high</a:t>
                </a:r>
                <a:r>
                  <a:rPr lang="en-US" b="1" dirty="0">
                    <a:solidFill>
                      <a:srgbClr val="000000"/>
                    </a:solidFill>
                  </a:rPr>
                  <a:t> </a:t>
                </a:r>
                <a14:m>
                  <m:oMath xmlns:m="http://schemas.openxmlformats.org/officeDocument/2006/math">
                    <m:r>
                      <a:rPr lang="en-US" b="0" i="1" smtClean="0">
                        <a:solidFill>
                          <a:schemeClr val="bg1"/>
                        </a:solidFill>
                        <a:latin typeface="Cambria Math" panose="02040503050406030204" pitchFamily="18" charset="0"/>
                      </a:rPr>
                      <m:t>𝛽</m:t>
                    </m:r>
                    <m:r>
                      <a:rPr lang="en-US" i="1">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10</m:t>
                        </m:r>
                      </m:e>
                      <m:sup>
                        <m:r>
                          <a:rPr lang="en-US" i="1">
                            <a:solidFill>
                              <a:schemeClr val="bg1"/>
                            </a:solidFill>
                            <a:latin typeface="Cambria Math" panose="02040503050406030204" pitchFamily="18" charset="0"/>
                          </a:rPr>
                          <m:t>−2</m:t>
                        </m:r>
                      </m:sup>
                    </m:sSup>
                  </m:oMath>
                </a14:m>
                <a:r>
                  <a:rPr lang="en-US" dirty="0">
                    <a:solidFill>
                      <a:schemeClr val="bg1"/>
                    </a:solidFill>
                  </a:rPr>
                  <a:t> where magnetic induction has a strong impact on the formation of the turbulent filaments.  </a:t>
                </a:r>
              </a:p>
              <a:p>
                <a:pPr marL="342900" indent="-342900">
                  <a:buClr>
                    <a:schemeClr val="accent3"/>
                  </a:buClr>
                  <a:buFont typeface="Wingdings" panose="05000000000000000000" pitchFamily="2" charset="2"/>
                  <a:buChar char="§"/>
                </a:pPr>
                <a:r>
                  <a:rPr lang="en-US" dirty="0">
                    <a:solidFill>
                      <a:schemeClr val="bg1"/>
                    </a:solidFill>
                  </a:rPr>
                  <a:t>As the blob diffuses into the background plasma, Its 𝛽 value decreases and classic drift wave dynamics dominate again</a:t>
                </a:r>
              </a:p>
            </p:txBody>
          </p:sp>
        </mc:Choice>
        <mc:Fallback xmlns="">
          <p:sp>
            <p:nvSpPr>
              <p:cNvPr id="23" name="Espace réservé du contenu 6">
                <a:extLst>
                  <a:ext uri="{FF2B5EF4-FFF2-40B4-BE49-F238E27FC236}">
                    <a16:creationId xmlns:a16="http://schemas.microsoft.com/office/drawing/2014/main" id="{3E37AF0C-19ED-5657-6DD4-B69BB3476CA6}"/>
                  </a:ext>
                </a:extLst>
              </p:cNvPr>
              <p:cNvSpPr txBox="1">
                <a:spLocks noRot="1" noChangeAspect="1" noMove="1" noResize="1" noEditPoints="1" noAdjustHandles="1" noChangeArrowheads="1" noChangeShapeType="1" noTextEdit="1"/>
              </p:cNvSpPr>
              <p:nvPr/>
            </p:nvSpPr>
            <p:spPr>
              <a:xfrm>
                <a:off x="220376" y="790737"/>
                <a:ext cx="6088981" cy="3686403"/>
              </a:xfrm>
              <a:prstGeom prst="rect">
                <a:avLst/>
              </a:prstGeom>
              <a:blipFill>
                <a:blip r:embed="rId2"/>
                <a:stretch>
                  <a:fillRect l="-1902" t="-993" r="-2302"/>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0CBC77A0-1F4E-42FF-9FFC-F45C3A64AF90}" type="slidenum">
              <a:rPr lang="fr-FR" smtClean="0"/>
              <a:t>13</a:t>
            </a:fld>
            <a:endParaRPr lang="fr-FR" dirty="0"/>
          </a:p>
        </p:txBody>
      </p:sp>
      <p:sp>
        <p:nvSpPr>
          <p:cNvPr id="24"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a:xfrm>
            <a:off x="787400" y="6343649"/>
            <a:ext cx="8839200" cy="365125"/>
          </a:xfrm>
        </p:spPr>
        <p:txBody>
          <a:bodyPr/>
          <a:lstStyle/>
          <a:p>
            <a:r>
              <a:rPr lang="en-US"/>
              <a:t>R. Düll, TSVV-3, 30 May 2024, Leuven</a:t>
            </a:r>
            <a:endParaRPr lang="fr-FR" dirty="0"/>
          </a:p>
        </p:txBody>
      </p:sp>
      <p:sp>
        <p:nvSpPr>
          <p:cNvPr id="27"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593330" y="6343649"/>
            <a:ext cx="1016000" cy="365125"/>
          </a:xfrm>
        </p:spPr>
        <p:txBody>
          <a:bodyPr/>
          <a:lstStyle/>
          <a:p>
            <a:r>
              <a:rPr lang="en-US"/>
              <a:t>30/05/2024</a:t>
            </a:r>
            <a:endParaRPr lang="fr-FR" dirty="0"/>
          </a:p>
        </p:txBody>
      </p:sp>
      <p:pic>
        <p:nvPicPr>
          <p:cNvPr id="31" name="Image 30"/>
          <p:cNvPicPr>
            <a:picLocks noChangeAspect="1"/>
          </p:cNvPicPr>
          <p:nvPr/>
        </p:nvPicPr>
        <p:blipFill rotWithShape="1">
          <a:blip r:embed="rId3" cstate="hqprint">
            <a:extLst>
              <a:ext uri="{BEBA8EAE-BF5A-486C-A8C5-ECC9F3942E4B}">
                <a14:imgProps xmlns:a14="http://schemas.microsoft.com/office/drawing/2010/main">
                  <a14:imgLayer r:embed="rId4">
                    <a14:imgEffect>
                      <a14:colorTemperature colorTemp="4700"/>
                    </a14:imgEffect>
                    <a14:imgEffect>
                      <a14:brightnessContrast bright="76000"/>
                    </a14:imgEffect>
                  </a14:imgLayer>
                </a14:imgProps>
              </a:ext>
              <a:ext uri="{28A0092B-C50C-407E-A947-70E740481C1C}">
                <a14:useLocalDpi xmlns:a14="http://schemas.microsoft.com/office/drawing/2010/main" val="0"/>
              </a:ext>
            </a:extLst>
          </a:blip>
          <a:srcRect l="21488" t="5277" r="19438" b="5148"/>
          <a:stretch/>
        </p:blipFill>
        <p:spPr>
          <a:xfrm>
            <a:off x="2605232" y="3516898"/>
            <a:ext cx="3314122" cy="2826751"/>
          </a:xfrm>
          <a:prstGeom prst="rect">
            <a:avLst/>
          </a:prstGeom>
          <a:solidFill>
            <a:schemeClr val="tx1">
              <a:lumMod val="50000"/>
              <a:lumOff val="50000"/>
            </a:schemeClr>
          </a:solidFill>
          <a:ln w="12700">
            <a:solidFill>
              <a:schemeClr val="accent3"/>
            </a:solidFill>
          </a:ln>
          <a:effectLst>
            <a:glow rad="50800">
              <a:schemeClr val="accent1">
                <a:alpha val="40000"/>
              </a:schemeClr>
            </a:glow>
          </a:effectLst>
        </p:spPr>
      </p:pic>
      <p:pic>
        <p:nvPicPr>
          <p:cNvPr id="44" name="Image 4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309358" y="4439628"/>
            <a:ext cx="5882641" cy="1787945"/>
          </a:xfrm>
          <a:prstGeom prst="rect">
            <a:avLst/>
          </a:prstGeom>
        </p:spPr>
      </p:pic>
      <p:pic>
        <p:nvPicPr>
          <p:cNvPr id="45" name="Image 4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309359" y="2689195"/>
            <a:ext cx="5882641" cy="1787945"/>
          </a:xfrm>
          <a:prstGeom prst="rect">
            <a:avLst/>
          </a:prstGeom>
        </p:spPr>
      </p:pic>
      <p:pic>
        <p:nvPicPr>
          <p:cNvPr id="46" name="Image 4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309359" y="923974"/>
            <a:ext cx="5882641" cy="1787945"/>
          </a:xfrm>
          <a:prstGeom prst="rect">
            <a:avLst/>
          </a:prstGeom>
        </p:spPr>
      </p:pic>
    </p:spTree>
    <p:extLst>
      <p:ext uri="{BB962C8B-B14F-4D97-AF65-F5344CB8AC3E}">
        <p14:creationId xmlns:p14="http://schemas.microsoft.com/office/powerpoint/2010/main" val="1617676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431801" y="294192"/>
            <a:ext cx="10977879" cy="606189"/>
          </a:xfrm>
        </p:spPr>
        <p:txBody>
          <a:bodyPr>
            <a:normAutofit/>
          </a:bodyPr>
          <a:lstStyle/>
          <a:p>
            <a:r>
              <a:rPr lang="de-DE" dirty="0">
                <a:solidFill>
                  <a:schemeClr val="accent3"/>
                </a:solidFill>
              </a:rPr>
              <a:t>Impact on </a:t>
            </a:r>
            <a:r>
              <a:rPr lang="de-DE" dirty="0" err="1">
                <a:solidFill>
                  <a:schemeClr val="accent3"/>
                </a:solidFill>
              </a:rPr>
              <a:t>turbulence</a:t>
            </a:r>
            <a:r>
              <a:rPr lang="de-DE" dirty="0">
                <a:solidFill>
                  <a:schemeClr val="accent3"/>
                </a:solidFill>
              </a:rPr>
              <a:t> </a:t>
            </a:r>
            <a:r>
              <a:rPr lang="de-DE" dirty="0" err="1">
                <a:solidFill>
                  <a:schemeClr val="accent3"/>
                </a:solidFill>
              </a:rPr>
              <a:t>with</a:t>
            </a:r>
            <a:r>
              <a:rPr lang="de-DE" dirty="0">
                <a:solidFill>
                  <a:schemeClr val="accent3"/>
                </a:solidFill>
              </a:rPr>
              <a:t> </a:t>
            </a:r>
            <a:r>
              <a:rPr lang="de-DE" dirty="0" err="1">
                <a:solidFill>
                  <a:schemeClr val="accent3"/>
                </a:solidFill>
              </a:rPr>
              <a:t>the</a:t>
            </a:r>
            <a:r>
              <a:rPr lang="de-DE" dirty="0">
                <a:solidFill>
                  <a:schemeClr val="accent3"/>
                </a:solidFill>
              </a:rPr>
              <a:t> TCV-X21 </a:t>
            </a:r>
            <a:r>
              <a:rPr lang="de-DE" dirty="0" err="1">
                <a:solidFill>
                  <a:schemeClr val="accent3"/>
                </a:solidFill>
              </a:rPr>
              <a:t>case</a:t>
            </a:r>
            <a:r>
              <a:rPr lang="de-DE" dirty="0">
                <a:solidFill>
                  <a:schemeClr val="accent3"/>
                </a:solidFill>
              </a:rPr>
              <a:t> (1)</a:t>
            </a:r>
            <a:endParaRPr lang="fr-FR" dirty="0">
              <a:solidFill>
                <a:schemeClr val="accent3"/>
              </a:solidFill>
            </a:endParaRPr>
          </a:p>
        </p:txBody>
      </p:sp>
      <p:sp>
        <p:nvSpPr>
          <p:cNvPr id="8" name="Espace réservé du contenu 6">
            <a:extLst>
              <a:ext uri="{FF2B5EF4-FFF2-40B4-BE49-F238E27FC236}">
                <a16:creationId xmlns:a16="http://schemas.microsoft.com/office/drawing/2014/main" id="{69904E05-C7BF-272F-1F49-76572513FD57}"/>
              </a:ext>
            </a:extLst>
          </p:cNvPr>
          <p:cNvSpPr txBox="1">
            <a:spLocks/>
          </p:cNvSpPr>
          <p:nvPr/>
        </p:nvSpPr>
        <p:spPr>
          <a:xfrm>
            <a:off x="431800" y="936215"/>
            <a:ext cx="11328399" cy="473485"/>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mc:AlternateContent xmlns:mc="http://schemas.openxmlformats.org/markup-compatibility/2006" xmlns:a14="http://schemas.microsoft.com/office/drawing/2010/main">
        <mc:Choice Requires="a14">
          <p:sp>
            <p:nvSpPr>
              <p:cNvPr id="23" name="Espace réservé du contenu 6">
                <a:extLst>
                  <a:ext uri="{FF2B5EF4-FFF2-40B4-BE49-F238E27FC236}">
                    <a16:creationId xmlns:a16="http://schemas.microsoft.com/office/drawing/2014/main" id="{3E37AF0C-19ED-5657-6DD4-B69BB3476CA6}"/>
                  </a:ext>
                </a:extLst>
              </p:cNvPr>
              <p:cNvSpPr txBox="1">
                <a:spLocks/>
              </p:cNvSpPr>
              <p:nvPr/>
            </p:nvSpPr>
            <p:spPr>
              <a:xfrm>
                <a:off x="431800" y="765568"/>
                <a:ext cx="7482840" cy="1246112"/>
              </a:xfrm>
              <a:prstGeom prst="rect">
                <a:avLst/>
              </a:prstGeom>
              <a:noFill/>
            </p:spPr>
            <p:txBody>
              <a:bodyPr vert="horz" lIns="0" tIns="45720" rIns="0" bIns="45720" rtlCol="0">
                <a:normAutofit fontScale="92500" lnSpcReduction="10000"/>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3"/>
                  </a:buClr>
                  <a:buFont typeface="Wingdings" panose="05000000000000000000" pitchFamily="2" charset="2"/>
                  <a:buChar char="§"/>
                </a:pPr>
                <a:r>
                  <a:rPr lang="de-DE" sz="2000" dirty="0">
                    <a:solidFill>
                      <a:schemeClr val="bg1"/>
                    </a:solidFill>
                  </a:rPr>
                  <a:t>Simulation </a:t>
                </a:r>
                <a:r>
                  <a:rPr lang="de-DE" sz="2000" dirty="0" err="1">
                    <a:solidFill>
                      <a:schemeClr val="bg1"/>
                    </a:solidFill>
                  </a:rPr>
                  <a:t>of</a:t>
                </a:r>
                <a:r>
                  <a:rPr lang="de-DE" sz="2000" dirty="0">
                    <a:solidFill>
                      <a:schemeClr val="bg1"/>
                    </a:solidFill>
                  </a:rPr>
                  <a:t> a </a:t>
                </a:r>
                <a:r>
                  <a:rPr lang="de-DE" sz="2000" dirty="0" err="1">
                    <a:solidFill>
                      <a:schemeClr val="bg1"/>
                    </a:solidFill>
                  </a:rPr>
                  <a:t>quarter</a:t>
                </a:r>
                <a:r>
                  <a:rPr lang="de-DE" sz="2000" dirty="0">
                    <a:solidFill>
                      <a:schemeClr val="bg1"/>
                    </a:solidFill>
                  </a:rPr>
                  <a:t> </a:t>
                </a:r>
                <a:r>
                  <a:rPr lang="de-DE" sz="2000" dirty="0" err="1">
                    <a:solidFill>
                      <a:schemeClr val="bg1"/>
                    </a:solidFill>
                  </a:rPr>
                  <a:t>of</a:t>
                </a:r>
                <a:r>
                  <a:rPr lang="de-DE" sz="2000" dirty="0">
                    <a:solidFill>
                      <a:schemeClr val="bg1"/>
                    </a:solidFill>
                  </a:rPr>
                  <a:t> a </a:t>
                </a:r>
                <a:r>
                  <a:rPr lang="de-DE" sz="2000" dirty="0" err="1">
                    <a:solidFill>
                      <a:schemeClr val="bg1"/>
                    </a:solidFill>
                  </a:rPr>
                  <a:t>torus</a:t>
                </a:r>
                <a:r>
                  <a:rPr lang="de-DE" sz="2000" dirty="0">
                    <a:solidFill>
                      <a:schemeClr val="bg1"/>
                    </a:solidFill>
                  </a:rPr>
                  <a:t> </a:t>
                </a:r>
                <a:r>
                  <a:rPr lang="de-DE" sz="2000" dirty="0" err="1">
                    <a:solidFill>
                      <a:schemeClr val="bg1"/>
                    </a:solidFill>
                  </a:rPr>
                  <a:t>with</a:t>
                </a:r>
                <a:r>
                  <a:rPr lang="de-DE" sz="2000" dirty="0">
                    <a:solidFill>
                      <a:schemeClr val="bg1"/>
                    </a:solidFill>
                  </a:rPr>
                  <a:t> ~2e6 </a:t>
                </a:r>
                <a:r>
                  <a:rPr lang="de-DE" sz="2000" dirty="0" err="1">
                    <a:solidFill>
                      <a:schemeClr val="bg1"/>
                    </a:solidFill>
                  </a:rPr>
                  <a:t>cells</a:t>
                </a:r>
                <a:endParaRPr lang="de-DE" sz="2000" dirty="0">
                  <a:solidFill>
                    <a:schemeClr val="bg1"/>
                  </a:solidFill>
                </a:endParaRPr>
              </a:p>
              <a:p>
                <a:pPr marL="342900" indent="-342900">
                  <a:buClr>
                    <a:schemeClr val="accent3"/>
                  </a:buClr>
                  <a:buFont typeface="Wingdings" panose="05000000000000000000" pitchFamily="2" charset="2"/>
                  <a:buChar char="§"/>
                </a:pPr>
                <a:r>
                  <a:rPr lang="de-DE" sz="2000" dirty="0" err="1">
                    <a:solidFill>
                      <a:schemeClr val="bg1"/>
                    </a:solidFill>
                  </a:rPr>
                  <a:t>Density</a:t>
                </a:r>
                <a:r>
                  <a:rPr lang="de-DE" sz="2000" dirty="0">
                    <a:solidFill>
                      <a:schemeClr val="bg1"/>
                    </a:solidFill>
                  </a:rPr>
                  <a:t> </a:t>
                </a:r>
                <a:r>
                  <a:rPr lang="de-DE" sz="2000" dirty="0" err="1">
                    <a:solidFill>
                      <a:schemeClr val="bg1"/>
                    </a:solidFill>
                  </a:rPr>
                  <a:t>feedback</a:t>
                </a:r>
                <a:r>
                  <a:rPr lang="de-DE" sz="2000" dirty="0">
                    <a:solidFill>
                      <a:schemeClr val="bg1"/>
                    </a:solidFill>
                  </a:rPr>
                  <a:t> on </a:t>
                </a:r>
                <a:r>
                  <a:rPr lang="de-DE" sz="2000" dirty="0" err="1">
                    <a:solidFill>
                      <a:schemeClr val="bg1"/>
                    </a:solidFill>
                  </a:rPr>
                  <a:t>the</a:t>
                </a:r>
                <a:r>
                  <a:rPr lang="de-DE" sz="2000" dirty="0">
                    <a:solidFill>
                      <a:schemeClr val="bg1"/>
                    </a:solidFill>
                  </a:rPr>
                  <a:t> </a:t>
                </a:r>
                <a:r>
                  <a:rPr lang="de-DE" sz="2000" dirty="0" err="1">
                    <a:solidFill>
                      <a:schemeClr val="bg1"/>
                    </a:solidFill>
                  </a:rPr>
                  <a:t>separatrix</a:t>
                </a:r>
                <a:r>
                  <a:rPr lang="de-DE" sz="2000" dirty="0">
                    <a:solidFill>
                      <a:schemeClr val="bg1"/>
                    </a:solidFill>
                  </a:rPr>
                  <a:t> </a:t>
                </a:r>
                <a:r>
                  <a:rPr lang="de-DE" sz="2000" dirty="0" err="1">
                    <a:solidFill>
                      <a:schemeClr val="bg1"/>
                    </a:solidFill>
                  </a:rPr>
                  <a:t>to</a:t>
                </a:r>
                <a:r>
                  <a:rPr lang="de-DE" sz="2000" dirty="0">
                    <a:solidFill>
                      <a:schemeClr val="bg1"/>
                    </a:solidFill>
                  </a:rPr>
                  <a:t> </a:t>
                </a:r>
                <a14:m>
                  <m:oMath xmlns:m="http://schemas.openxmlformats.org/officeDocument/2006/math">
                    <m:sSub>
                      <m:sSubPr>
                        <m:ctrlPr>
                          <a:rPr lang="de-DE" sz="2000" b="0" i="1" smtClean="0">
                            <a:solidFill>
                              <a:schemeClr val="bg1"/>
                            </a:solidFill>
                            <a:latin typeface="Cambria Math" panose="02040503050406030204" pitchFamily="18" charset="0"/>
                          </a:rPr>
                        </m:ctrlPr>
                      </m:sSubPr>
                      <m:e>
                        <m:r>
                          <a:rPr lang="de-DE" sz="2000" b="0" i="1" smtClean="0">
                            <a:solidFill>
                              <a:schemeClr val="bg1"/>
                            </a:solidFill>
                            <a:latin typeface="Cambria Math" panose="02040503050406030204" pitchFamily="18" charset="0"/>
                          </a:rPr>
                          <m:t>𝑛</m:t>
                        </m:r>
                      </m:e>
                      <m:sub>
                        <m:r>
                          <a:rPr lang="de-DE" sz="2000" b="0" i="1" smtClean="0">
                            <a:solidFill>
                              <a:schemeClr val="bg1"/>
                            </a:solidFill>
                            <a:latin typeface="Cambria Math" panose="02040503050406030204" pitchFamily="18" charset="0"/>
                          </a:rPr>
                          <m:t>𝑠𝑒𝑝</m:t>
                        </m:r>
                      </m:sub>
                    </m:sSub>
                    <m:r>
                      <a:rPr lang="de-DE" sz="2000" b="0" i="1" smtClean="0">
                        <a:solidFill>
                          <a:schemeClr val="bg1"/>
                        </a:solidFill>
                        <a:latin typeface="Cambria Math" panose="02040503050406030204" pitchFamily="18" charset="0"/>
                      </a:rPr>
                      <m:t>=7⋅</m:t>
                    </m:r>
                    <m:sSup>
                      <m:sSupPr>
                        <m:ctrlPr>
                          <a:rPr lang="de-DE" sz="2000" b="0" i="1" smtClean="0">
                            <a:solidFill>
                              <a:schemeClr val="bg1"/>
                            </a:solidFill>
                            <a:latin typeface="Cambria Math" panose="02040503050406030204" pitchFamily="18" charset="0"/>
                          </a:rPr>
                        </m:ctrlPr>
                      </m:sSupPr>
                      <m:e>
                        <m:r>
                          <a:rPr lang="de-DE" sz="2000" b="0" i="1" smtClean="0">
                            <a:solidFill>
                              <a:schemeClr val="bg1"/>
                            </a:solidFill>
                            <a:latin typeface="Cambria Math" panose="02040503050406030204" pitchFamily="18" charset="0"/>
                          </a:rPr>
                          <m:t>10</m:t>
                        </m:r>
                      </m:e>
                      <m:sup>
                        <m:r>
                          <a:rPr lang="de-DE" sz="2000" b="0" i="1" smtClean="0">
                            <a:solidFill>
                              <a:schemeClr val="bg1"/>
                            </a:solidFill>
                            <a:latin typeface="Cambria Math" panose="02040503050406030204" pitchFamily="18" charset="0"/>
                          </a:rPr>
                          <m:t>18</m:t>
                        </m:r>
                      </m:sup>
                    </m:sSup>
                    <m:r>
                      <a:rPr lang="de-DE" sz="2000" b="0" i="1" smtClean="0">
                        <a:solidFill>
                          <a:schemeClr val="bg1"/>
                        </a:solidFill>
                        <a:latin typeface="Cambria Math" panose="02040503050406030204" pitchFamily="18" charset="0"/>
                      </a:rPr>
                      <m:t> </m:t>
                    </m:r>
                    <m:r>
                      <a:rPr lang="de-DE" sz="2000" b="0" i="1" smtClean="0">
                        <a:solidFill>
                          <a:schemeClr val="bg1"/>
                        </a:solidFill>
                        <a:latin typeface="Cambria Math" panose="02040503050406030204" pitchFamily="18" charset="0"/>
                      </a:rPr>
                      <m:t>𝑝𝑎𝑟𝑡</m:t>
                    </m:r>
                    <m:r>
                      <a:rPr lang="de-DE" sz="2000" b="0" i="1" smtClean="0">
                        <a:solidFill>
                          <a:schemeClr val="bg1"/>
                        </a:solidFill>
                        <a:latin typeface="Cambria Math" panose="02040503050406030204" pitchFamily="18" charset="0"/>
                      </a:rPr>
                      <m:t>/</m:t>
                    </m:r>
                    <m:sSup>
                      <m:sSupPr>
                        <m:ctrlPr>
                          <a:rPr lang="de-DE" sz="2000" b="0" i="1" smtClean="0">
                            <a:solidFill>
                              <a:schemeClr val="bg1"/>
                            </a:solidFill>
                            <a:latin typeface="Cambria Math" panose="02040503050406030204" pitchFamily="18" charset="0"/>
                          </a:rPr>
                        </m:ctrlPr>
                      </m:sSupPr>
                      <m:e>
                        <m:r>
                          <a:rPr lang="de-DE" sz="2000" b="0" i="1" smtClean="0">
                            <a:solidFill>
                              <a:schemeClr val="bg1"/>
                            </a:solidFill>
                            <a:latin typeface="Cambria Math" panose="02040503050406030204" pitchFamily="18" charset="0"/>
                          </a:rPr>
                          <m:t>𝑚</m:t>
                        </m:r>
                      </m:e>
                      <m:sup>
                        <m:r>
                          <a:rPr lang="de-DE" sz="2000" b="0" i="1" smtClean="0">
                            <a:solidFill>
                              <a:schemeClr val="bg1"/>
                            </a:solidFill>
                            <a:latin typeface="Cambria Math" panose="02040503050406030204" pitchFamily="18" charset="0"/>
                          </a:rPr>
                          <m:t>3</m:t>
                        </m:r>
                      </m:sup>
                    </m:sSup>
                  </m:oMath>
                </a14:m>
                <a:endParaRPr lang="de-DE" sz="2000" dirty="0">
                  <a:solidFill>
                    <a:schemeClr val="bg1"/>
                  </a:solidFill>
                </a:endParaRPr>
              </a:p>
              <a:p>
                <a:pPr marL="342900" indent="-342900">
                  <a:buClr>
                    <a:schemeClr val="accent3"/>
                  </a:buClr>
                  <a:buFont typeface="Wingdings" panose="05000000000000000000" pitchFamily="2" charset="2"/>
                  <a:buChar char="§"/>
                </a:pPr>
                <a:r>
                  <a:rPr lang="de-DE" sz="2000" dirty="0">
                    <a:solidFill>
                      <a:schemeClr val="bg1"/>
                    </a:solidFill>
                  </a:rPr>
                  <a:t>200kW </a:t>
                </a:r>
                <a:r>
                  <a:rPr lang="de-DE" sz="2000" dirty="0" err="1">
                    <a:solidFill>
                      <a:schemeClr val="bg1"/>
                    </a:solidFill>
                  </a:rPr>
                  <a:t>ohmic</a:t>
                </a:r>
                <a:r>
                  <a:rPr lang="de-DE" sz="2000" dirty="0">
                    <a:solidFill>
                      <a:schemeClr val="bg1"/>
                    </a:solidFill>
                  </a:rPr>
                  <a:t> </a:t>
                </a:r>
                <a:r>
                  <a:rPr lang="de-DE" sz="2000" dirty="0" err="1">
                    <a:solidFill>
                      <a:schemeClr val="bg1"/>
                    </a:solidFill>
                  </a:rPr>
                  <a:t>heat</a:t>
                </a:r>
                <a:r>
                  <a:rPr lang="de-DE" sz="2000" dirty="0">
                    <a:solidFill>
                      <a:schemeClr val="bg1"/>
                    </a:solidFill>
                  </a:rPr>
                  <a:t> </a:t>
                </a:r>
                <a:r>
                  <a:rPr lang="de-DE" sz="2000" dirty="0" err="1">
                    <a:solidFill>
                      <a:schemeClr val="bg1"/>
                    </a:solidFill>
                  </a:rPr>
                  <a:t>source</a:t>
                </a:r>
                <a:r>
                  <a:rPr lang="de-DE" sz="2000" dirty="0">
                    <a:solidFill>
                      <a:schemeClr val="bg1"/>
                    </a:solidFill>
                  </a:rPr>
                  <a:t> </a:t>
                </a:r>
                <a:r>
                  <a:rPr lang="de-DE" sz="2000" dirty="0" err="1">
                    <a:solidFill>
                      <a:schemeClr val="bg1"/>
                    </a:solidFill>
                  </a:rPr>
                  <a:t>and</a:t>
                </a:r>
                <a:r>
                  <a:rPr lang="de-DE" sz="2000" dirty="0">
                    <a:solidFill>
                      <a:schemeClr val="bg1"/>
                    </a:solidFill>
                  </a:rPr>
                  <a:t> fluid </a:t>
                </a:r>
                <a:r>
                  <a:rPr lang="de-DE" sz="2000" dirty="0" err="1">
                    <a:solidFill>
                      <a:schemeClr val="bg1"/>
                    </a:solidFill>
                  </a:rPr>
                  <a:t>neutrals</a:t>
                </a:r>
                <a:r>
                  <a:rPr lang="de-DE" sz="2000" dirty="0">
                    <a:solidFill>
                      <a:schemeClr val="bg1"/>
                    </a:solidFill>
                  </a:rPr>
                  <a:t> </a:t>
                </a:r>
                <a:r>
                  <a:rPr lang="de-DE" sz="2000" dirty="0" err="1">
                    <a:solidFill>
                      <a:schemeClr val="bg1"/>
                    </a:solidFill>
                  </a:rPr>
                  <a:t>with</a:t>
                </a:r>
                <a:r>
                  <a:rPr lang="de-DE" sz="2000" dirty="0">
                    <a:solidFill>
                      <a:schemeClr val="bg1"/>
                    </a:solidFill>
                  </a:rPr>
                  <a:t> 90% </a:t>
                </a:r>
                <a:r>
                  <a:rPr lang="de-DE" sz="2000" dirty="0" err="1">
                    <a:solidFill>
                      <a:schemeClr val="bg1"/>
                    </a:solidFill>
                  </a:rPr>
                  <a:t>recycling</a:t>
                </a:r>
                <a:endParaRPr lang="de-DE" sz="2000" dirty="0">
                  <a:solidFill>
                    <a:schemeClr val="bg1"/>
                  </a:solidFill>
                </a:endParaRPr>
              </a:p>
            </p:txBody>
          </p:sp>
        </mc:Choice>
        <mc:Fallback xmlns="">
          <p:sp>
            <p:nvSpPr>
              <p:cNvPr id="23" name="Espace réservé du contenu 6">
                <a:extLst>
                  <a:ext uri="{FF2B5EF4-FFF2-40B4-BE49-F238E27FC236}">
                    <a16:creationId xmlns:a16="http://schemas.microsoft.com/office/drawing/2014/main" id="{3E37AF0C-19ED-5657-6DD4-B69BB3476CA6}"/>
                  </a:ext>
                </a:extLst>
              </p:cNvPr>
              <p:cNvSpPr txBox="1">
                <a:spLocks noRot="1" noChangeAspect="1" noMove="1" noResize="1" noEditPoints="1" noAdjustHandles="1" noChangeArrowheads="1" noChangeShapeType="1" noTextEdit="1"/>
              </p:cNvSpPr>
              <p:nvPr/>
            </p:nvSpPr>
            <p:spPr>
              <a:xfrm>
                <a:off x="431800" y="765568"/>
                <a:ext cx="7482840" cy="1246112"/>
              </a:xfrm>
              <a:prstGeom prst="rect">
                <a:avLst/>
              </a:prstGeom>
              <a:blipFill>
                <a:blip r:embed="rId5"/>
                <a:stretch>
                  <a:fillRect l="-1711" t="-4902" b="-4902"/>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0CBC77A0-1F4E-42FF-9FFC-F45C3A64AF90}" type="slidenum">
              <a:rPr lang="fr-FR" smtClean="0"/>
              <a:t>14</a:t>
            </a:fld>
            <a:endParaRPr lang="fr-FR" dirty="0"/>
          </a:p>
        </p:txBody>
      </p:sp>
      <p:sp>
        <p:nvSpPr>
          <p:cNvPr id="24"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a:xfrm>
            <a:off x="787400" y="6343649"/>
            <a:ext cx="8839200" cy="365125"/>
          </a:xfrm>
        </p:spPr>
        <p:txBody>
          <a:bodyPr/>
          <a:lstStyle/>
          <a:p>
            <a:r>
              <a:rPr lang="en-US"/>
              <a:t>R. Düll, TSVV-3, 30 May 2024, Leuven</a:t>
            </a:r>
            <a:endParaRPr lang="fr-FR" dirty="0"/>
          </a:p>
        </p:txBody>
      </p:sp>
      <p:sp>
        <p:nvSpPr>
          <p:cNvPr id="27"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593330" y="6343649"/>
            <a:ext cx="1016000" cy="365125"/>
          </a:xfrm>
        </p:spPr>
        <p:txBody>
          <a:bodyPr/>
          <a:lstStyle/>
          <a:p>
            <a:r>
              <a:rPr lang="en-US"/>
              <a:t>30/05/2024</a:t>
            </a:r>
            <a:endParaRPr lang="fr-FR" dirty="0"/>
          </a:p>
        </p:txBody>
      </p:sp>
      <mc:AlternateContent xmlns:mc="http://schemas.openxmlformats.org/markup-compatibility/2006" xmlns:a14="http://schemas.microsoft.com/office/drawing/2010/main">
        <mc:Choice Requires="a14">
          <p:sp>
            <p:nvSpPr>
              <p:cNvPr id="16" name="Espace réservé du contenu 6">
                <a:extLst>
                  <a:ext uri="{FF2B5EF4-FFF2-40B4-BE49-F238E27FC236}">
                    <a16:creationId xmlns:a16="http://schemas.microsoft.com/office/drawing/2014/main" id="{3E37AF0C-19ED-5657-6DD4-B69BB3476CA6}"/>
                  </a:ext>
                </a:extLst>
              </p:cNvPr>
              <p:cNvSpPr txBox="1">
                <a:spLocks/>
              </p:cNvSpPr>
              <p:nvPr/>
            </p:nvSpPr>
            <p:spPr>
              <a:xfrm>
                <a:off x="10236198" y="4451217"/>
                <a:ext cx="1673861" cy="2143574"/>
              </a:xfrm>
              <a:prstGeom prst="rect">
                <a:avLst/>
              </a:prstGeom>
              <a:noFill/>
            </p:spPr>
            <p:txBody>
              <a:bodyPr vert="horz" lIns="0" tIns="45720" rIns="0" bIns="45720" rtlCol="0">
                <a:no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pPr>
                <a:r>
                  <a:rPr lang="de-DE" i="1" dirty="0">
                    <a:solidFill>
                      <a:schemeClr val="bg1"/>
                    </a:solidFill>
                  </a:rPr>
                  <a:t>Toroidal </a:t>
                </a:r>
                <a:r>
                  <a:rPr lang="de-DE" i="1" dirty="0" err="1">
                    <a:solidFill>
                      <a:schemeClr val="bg1"/>
                    </a:solidFill>
                  </a:rPr>
                  <a:t>perturbations</a:t>
                </a:r>
                <a:r>
                  <a:rPr lang="de-DE" i="1" dirty="0">
                    <a:solidFill>
                      <a:schemeClr val="bg1"/>
                    </a:solidFill>
                  </a:rPr>
                  <a:t> </a:t>
                </a:r>
                <a:r>
                  <a:rPr lang="de-DE" i="1" dirty="0" err="1">
                    <a:solidFill>
                      <a:schemeClr val="bg1"/>
                    </a:solidFill>
                  </a:rPr>
                  <a:t>of</a:t>
                </a:r>
                <a:r>
                  <a:rPr lang="de-DE" i="1" dirty="0">
                    <a:solidFill>
                      <a:schemeClr val="bg1"/>
                    </a:solidFill>
                  </a:rPr>
                  <a:t> </a:t>
                </a:r>
                <a:r>
                  <a:rPr lang="de-DE" i="1" dirty="0" err="1">
                    <a:solidFill>
                      <a:schemeClr val="bg1"/>
                    </a:solidFill>
                  </a:rPr>
                  <a:t>the</a:t>
                </a:r>
                <a:r>
                  <a:rPr lang="de-DE" i="1" dirty="0">
                    <a:solidFill>
                      <a:schemeClr val="bg1"/>
                    </a:solidFill>
                  </a:rPr>
                  <a:t> </a:t>
                </a:r>
                <a:r>
                  <a:rPr lang="de-DE" i="1" dirty="0" err="1">
                    <a:solidFill>
                      <a:schemeClr val="bg1"/>
                    </a:solidFill>
                  </a:rPr>
                  <a:t>electron</a:t>
                </a:r>
                <a:r>
                  <a:rPr lang="de-DE" i="1" dirty="0">
                    <a:solidFill>
                      <a:schemeClr val="bg1"/>
                    </a:solidFill>
                  </a:rPr>
                  <a:t> </a:t>
                </a:r>
                <a:r>
                  <a:rPr lang="de-DE" i="1" dirty="0" err="1">
                    <a:solidFill>
                      <a:schemeClr val="bg1"/>
                    </a:solidFill>
                  </a:rPr>
                  <a:t>temperature</a:t>
                </a:r>
                <a:r>
                  <a:rPr lang="de-DE" i="1" dirty="0">
                    <a:solidFill>
                      <a:schemeClr val="bg1"/>
                    </a:solidFill>
                  </a:rPr>
                  <a:t> </a:t>
                </a:r>
                <a14:m>
                  <m:oMath xmlns:m="http://schemas.openxmlformats.org/officeDocument/2006/math">
                    <m:sSub>
                      <m:sSubPr>
                        <m:ctrlPr>
                          <a:rPr lang="de-DE" b="0" i="1" smtClean="0">
                            <a:solidFill>
                              <a:schemeClr val="bg1"/>
                            </a:solidFill>
                            <a:latin typeface="Cambria Math" panose="02040503050406030204" pitchFamily="18" charset="0"/>
                          </a:rPr>
                        </m:ctrlPr>
                      </m:sSubPr>
                      <m:e>
                        <m:r>
                          <a:rPr lang="de-DE" b="0" i="1" smtClean="0">
                            <a:solidFill>
                              <a:schemeClr val="bg1"/>
                            </a:solidFill>
                            <a:latin typeface="Cambria Math" panose="02040503050406030204" pitchFamily="18" charset="0"/>
                          </a:rPr>
                          <m:t>𝑇</m:t>
                        </m:r>
                      </m:e>
                      <m:sub>
                        <m:r>
                          <a:rPr lang="de-DE" b="0" i="1" smtClean="0">
                            <a:solidFill>
                              <a:schemeClr val="bg1"/>
                            </a:solidFill>
                            <a:latin typeface="Cambria Math" panose="02040503050406030204" pitchFamily="18" charset="0"/>
                          </a:rPr>
                          <m:t>𝑒</m:t>
                        </m:r>
                      </m:sub>
                    </m:sSub>
                  </m:oMath>
                </a14:m>
                <a:r>
                  <a:rPr lang="de-DE" i="1" dirty="0">
                    <a:solidFill>
                      <a:schemeClr val="bg1"/>
                    </a:solidFill>
                  </a:rPr>
                  <a:t> [eV] after 1.4ms </a:t>
                </a:r>
                <a:r>
                  <a:rPr lang="de-DE" i="1" dirty="0" err="1">
                    <a:solidFill>
                      <a:schemeClr val="bg1"/>
                    </a:solidFill>
                  </a:rPr>
                  <a:t>simulated</a:t>
                </a:r>
                <a:r>
                  <a:rPr lang="de-DE" i="1" dirty="0">
                    <a:solidFill>
                      <a:schemeClr val="bg1"/>
                    </a:solidFill>
                  </a:rPr>
                  <a:t> time</a:t>
                </a:r>
              </a:p>
            </p:txBody>
          </p:sp>
        </mc:Choice>
        <mc:Fallback xmlns="">
          <p:sp>
            <p:nvSpPr>
              <p:cNvPr id="16" name="Espace réservé du contenu 6">
                <a:extLst>
                  <a:ext uri="{FF2B5EF4-FFF2-40B4-BE49-F238E27FC236}">
                    <a16:creationId xmlns:a16="http://schemas.microsoft.com/office/drawing/2014/main" id="{3E37AF0C-19ED-5657-6DD4-B69BB3476CA6}"/>
                  </a:ext>
                </a:extLst>
              </p:cNvPr>
              <p:cNvSpPr txBox="1">
                <a:spLocks noRot="1" noChangeAspect="1" noMove="1" noResize="1" noEditPoints="1" noAdjustHandles="1" noChangeArrowheads="1" noChangeShapeType="1" noTextEdit="1"/>
              </p:cNvSpPr>
              <p:nvPr/>
            </p:nvSpPr>
            <p:spPr>
              <a:xfrm>
                <a:off x="10236198" y="4451217"/>
                <a:ext cx="1673861" cy="2143574"/>
              </a:xfrm>
              <a:prstGeom prst="rect">
                <a:avLst/>
              </a:prstGeom>
              <a:blipFill>
                <a:blip r:embed="rId6"/>
                <a:stretch>
                  <a:fillRect l="-8364" t="-1420" r="-8727"/>
                </a:stretch>
              </a:blipFill>
            </p:spPr>
            <p:txBody>
              <a:bodyPr/>
              <a:lstStyle/>
              <a:p>
                <a:r>
                  <a:rPr lang="fr-FR">
                    <a:noFill/>
                  </a:rPr>
                  <a:t> </a:t>
                </a:r>
              </a:p>
            </p:txBody>
          </p:sp>
        </mc:Fallback>
      </mc:AlternateContent>
      <p:pic>
        <p:nvPicPr>
          <p:cNvPr id="2" name="Image 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08610" y="2057558"/>
            <a:ext cx="9796780" cy="4286091"/>
          </a:xfrm>
          <a:prstGeom prst="rect">
            <a:avLst/>
          </a:prstGeom>
        </p:spPr>
      </p:pic>
    </p:spTree>
    <p:extLst>
      <p:ext uri="{BB962C8B-B14F-4D97-AF65-F5344CB8AC3E}">
        <p14:creationId xmlns:p14="http://schemas.microsoft.com/office/powerpoint/2010/main" val="3141737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431801" y="294192"/>
            <a:ext cx="11628119" cy="606189"/>
          </a:xfrm>
        </p:spPr>
        <p:txBody>
          <a:bodyPr>
            <a:normAutofit/>
          </a:bodyPr>
          <a:lstStyle/>
          <a:p>
            <a:r>
              <a:rPr lang="de-DE" dirty="0">
                <a:solidFill>
                  <a:schemeClr val="accent3"/>
                </a:solidFill>
              </a:rPr>
              <a:t>Impact on </a:t>
            </a:r>
            <a:r>
              <a:rPr lang="de-DE" dirty="0" err="1">
                <a:solidFill>
                  <a:schemeClr val="accent3"/>
                </a:solidFill>
              </a:rPr>
              <a:t>turbulence</a:t>
            </a:r>
            <a:r>
              <a:rPr lang="de-DE" dirty="0">
                <a:solidFill>
                  <a:schemeClr val="accent3"/>
                </a:solidFill>
              </a:rPr>
              <a:t> </a:t>
            </a:r>
            <a:r>
              <a:rPr lang="de-DE" dirty="0" err="1">
                <a:solidFill>
                  <a:schemeClr val="accent3"/>
                </a:solidFill>
              </a:rPr>
              <a:t>with</a:t>
            </a:r>
            <a:r>
              <a:rPr lang="de-DE" dirty="0">
                <a:solidFill>
                  <a:schemeClr val="accent3"/>
                </a:solidFill>
              </a:rPr>
              <a:t> </a:t>
            </a:r>
            <a:r>
              <a:rPr lang="de-DE" dirty="0" err="1">
                <a:solidFill>
                  <a:schemeClr val="accent3"/>
                </a:solidFill>
              </a:rPr>
              <a:t>the</a:t>
            </a:r>
            <a:r>
              <a:rPr lang="de-DE" dirty="0">
                <a:solidFill>
                  <a:schemeClr val="accent3"/>
                </a:solidFill>
              </a:rPr>
              <a:t> TCV-X21 </a:t>
            </a:r>
            <a:r>
              <a:rPr lang="de-DE" dirty="0" err="1">
                <a:solidFill>
                  <a:schemeClr val="accent3"/>
                </a:solidFill>
              </a:rPr>
              <a:t>case</a:t>
            </a:r>
            <a:r>
              <a:rPr lang="de-DE" dirty="0">
                <a:solidFill>
                  <a:schemeClr val="accent3"/>
                </a:solidFill>
              </a:rPr>
              <a:t> (2)</a:t>
            </a:r>
            <a:endParaRPr lang="fr-FR" dirty="0">
              <a:solidFill>
                <a:schemeClr val="accent3"/>
              </a:solidFill>
            </a:endParaRPr>
          </a:p>
        </p:txBody>
      </p:sp>
      <p:sp>
        <p:nvSpPr>
          <p:cNvPr id="8" name="Espace réservé du contenu 6">
            <a:extLst>
              <a:ext uri="{FF2B5EF4-FFF2-40B4-BE49-F238E27FC236}">
                <a16:creationId xmlns:a16="http://schemas.microsoft.com/office/drawing/2014/main" id="{69904E05-C7BF-272F-1F49-76572513FD57}"/>
              </a:ext>
            </a:extLst>
          </p:cNvPr>
          <p:cNvSpPr txBox="1">
            <a:spLocks/>
          </p:cNvSpPr>
          <p:nvPr/>
        </p:nvSpPr>
        <p:spPr>
          <a:xfrm>
            <a:off x="431800" y="936215"/>
            <a:ext cx="11328399" cy="473485"/>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3" name="Espace réservé du numéro de diapositive 2"/>
          <p:cNvSpPr>
            <a:spLocks noGrp="1"/>
          </p:cNvSpPr>
          <p:nvPr>
            <p:ph type="sldNum" sz="quarter" idx="12"/>
          </p:nvPr>
        </p:nvSpPr>
        <p:spPr/>
        <p:txBody>
          <a:bodyPr/>
          <a:lstStyle/>
          <a:p>
            <a:fld id="{0CBC77A0-1F4E-42FF-9FFC-F45C3A64AF90}" type="slidenum">
              <a:rPr lang="fr-FR" smtClean="0"/>
              <a:t>15</a:t>
            </a:fld>
            <a:endParaRPr lang="fr-FR" dirty="0"/>
          </a:p>
        </p:txBody>
      </p:sp>
      <p:sp>
        <p:nvSpPr>
          <p:cNvPr id="24"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a:xfrm>
            <a:off x="787400" y="6343649"/>
            <a:ext cx="8839200" cy="365125"/>
          </a:xfrm>
        </p:spPr>
        <p:txBody>
          <a:bodyPr/>
          <a:lstStyle/>
          <a:p>
            <a:r>
              <a:rPr lang="en-US"/>
              <a:t>R. Düll, TSVV-3, 30 May 2024, Leuven</a:t>
            </a:r>
            <a:endParaRPr lang="fr-FR" dirty="0"/>
          </a:p>
        </p:txBody>
      </p:sp>
      <p:sp>
        <p:nvSpPr>
          <p:cNvPr id="27"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593330" y="6343649"/>
            <a:ext cx="1016000" cy="365125"/>
          </a:xfrm>
        </p:spPr>
        <p:txBody>
          <a:bodyPr/>
          <a:lstStyle/>
          <a:p>
            <a:r>
              <a:rPr lang="en-US"/>
              <a:t>30/05/2024</a:t>
            </a:r>
            <a:endParaRPr lang="fr-FR" dirty="0"/>
          </a:p>
        </p:txBody>
      </p:sp>
      <p:sp>
        <p:nvSpPr>
          <p:cNvPr id="9" name="Espace réservé du contenu 6">
            <a:extLst>
              <a:ext uri="{FF2B5EF4-FFF2-40B4-BE49-F238E27FC236}">
                <a16:creationId xmlns:a16="http://schemas.microsoft.com/office/drawing/2014/main" id="{3E37AF0C-19ED-5657-6DD4-B69BB3476CA6}"/>
              </a:ext>
            </a:extLst>
          </p:cNvPr>
          <p:cNvSpPr txBox="1">
            <a:spLocks/>
          </p:cNvSpPr>
          <p:nvPr/>
        </p:nvSpPr>
        <p:spPr>
          <a:xfrm>
            <a:off x="474338" y="4118580"/>
            <a:ext cx="2846594" cy="1849665"/>
          </a:xfrm>
          <a:prstGeom prst="rect">
            <a:avLst/>
          </a:prstGeom>
          <a:noFill/>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pPr>
            <a:r>
              <a:rPr lang="de-DE" i="1" dirty="0" err="1">
                <a:solidFill>
                  <a:schemeClr val="bg1"/>
                </a:solidFill>
              </a:rPr>
              <a:t>Mean</a:t>
            </a:r>
            <a:r>
              <a:rPr lang="de-DE" i="1" dirty="0">
                <a:solidFill>
                  <a:schemeClr val="bg1"/>
                </a:solidFill>
              </a:rPr>
              <a:t> </a:t>
            </a:r>
            <a:r>
              <a:rPr lang="de-DE" i="1" dirty="0" err="1">
                <a:solidFill>
                  <a:schemeClr val="bg1"/>
                </a:solidFill>
              </a:rPr>
              <a:t>profiles</a:t>
            </a:r>
            <a:r>
              <a:rPr lang="de-DE" i="1" dirty="0">
                <a:solidFill>
                  <a:schemeClr val="bg1"/>
                </a:solidFill>
              </a:rPr>
              <a:t> at </a:t>
            </a:r>
            <a:r>
              <a:rPr lang="de-DE" i="1" dirty="0" err="1">
                <a:solidFill>
                  <a:schemeClr val="bg1"/>
                </a:solidFill>
              </a:rPr>
              <a:t>the</a:t>
            </a:r>
            <a:r>
              <a:rPr lang="de-DE" i="1" dirty="0">
                <a:solidFill>
                  <a:schemeClr val="bg1"/>
                </a:solidFill>
              </a:rPr>
              <a:t> OMP after 1.8ms </a:t>
            </a:r>
            <a:r>
              <a:rPr lang="de-DE" i="1" dirty="0" err="1">
                <a:solidFill>
                  <a:schemeClr val="bg1"/>
                </a:solidFill>
              </a:rPr>
              <a:t>averaged</a:t>
            </a:r>
            <a:r>
              <a:rPr lang="de-DE" i="1" dirty="0">
                <a:solidFill>
                  <a:schemeClr val="bg1"/>
                </a:solidFill>
              </a:rPr>
              <a:t> </a:t>
            </a:r>
            <a:r>
              <a:rPr lang="de-DE" i="1" dirty="0" err="1">
                <a:solidFill>
                  <a:schemeClr val="bg1"/>
                </a:solidFill>
              </a:rPr>
              <a:t>over</a:t>
            </a:r>
            <a:r>
              <a:rPr lang="de-DE" i="1" dirty="0">
                <a:solidFill>
                  <a:schemeClr val="bg1"/>
                </a:solidFill>
              </a:rPr>
              <a:t> </a:t>
            </a:r>
            <a:r>
              <a:rPr lang="de-DE" i="1" dirty="0" err="1">
                <a:solidFill>
                  <a:schemeClr val="bg1"/>
                </a:solidFill>
              </a:rPr>
              <a:t>the</a:t>
            </a:r>
            <a:r>
              <a:rPr lang="de-DE" i="1" dirty="0">
                <a:solidFill>
                  <a:schemeClr val="bg1"/>
                </a:solidFill>
              </a:rPr>
              <a:t> </a:t>
            </a:r>
            <a:r>
              <a:rPr lang="de-DE" i="1" dirty="0" err="1">
                <a:solidFill>
                  <a:schemeClr val="bg1"/>
                </a:solidFill>
              </a:rPr>
              <a:t>toroidal</a:t>
            </a:r>
            <a:r>
              <a:rPr lang="de-DE" i="1" dirty="0">
                <a:solidFill>
                  <a:schemeClr val="bg1"/>
                </a:solidFill>
              </a:rPr>
              <a:t> </a:t>
            </a:r>
            <a:r>
              <a:rPr lang="de-DE" i="1" dirty="0" err="1">
                <a:solidFill>
                  <a:schemeClr val="bg1"/>
                </a:solidFill>
              </a:rPr>
              <a:t>direction</a:t>
            </a:r>
            <a:r>
              <a:rPr lang="de-DE" i="1" dirty="0">
                <a:solidFill>
                  <a:schemeClr val="bg1"/>
                </a:solidFill>
              </a:rPr>
              <a:t> </a:t>
            </a:r>
            <a:r>
              <a:rPr lang="de-DE" i="1" dirty="0" err="1">
                <a:solidFill>
                  <a:schemeClr val="bg1"/>
                </a:solidFill>
              </a:rPr>
              <a:t>and</a:t>
            </a:r>
            <a:r>
              <a:rPr lang="de-DE" i="1" dirty="0">
                <a:solidFill>
                  <a:schemeClr val="bg1"/>
                </a:solidFill>
              </a:rPr>
              <a:t> </a:t>
            </a:r>
            <a:r>
              <a:rPr lang="de-DE" i="1" dirty="0" err="1">
                <a:solidFill>
                  <a:schemeClr val="bg1"/>
                </a:solidFill>
              </a:rPr>
              <a:t>the</a:t>
            </a:r>
            <a:r>
              <a:rPr lang="de-DE" i="1" dirty="0">
                <a:solidFill>
                  <a:schemeClr val="bg1"/>
                </a:solidFill>
              </a:rPr>
              <a:t> last 40 </a:t>
            </a:r>
            <a:r>
              <a:rPr lang="de-DE" i="1" dirty="0" err="1">
                <a:solidFill>
                  <a:schemeClr val="bg1"/>
                </a:solidFill>
              </a:rPr>
              <a:t>available</a:t>
            </a:r>
            <a:r>
              <a:rPr lang="de-DE" i="1" dirty="0">
                <a:solidFill>
                  <a:schemeClr val="bg1"/>
                </a:solidFill>
              </a:rPr>
              <a:t> </a:t>
            </a:r>
            <a:r>
              <a:rPr lang="de-DE" i="1" dirty="0" err="1">
                <a:solidFill>
                  <a:schemeClr val="bg1"/>
                </a:solidFill>
              </a:rPr>
              <a:t>plasma</a:t>
            </a:r>
            <a:r>
              <a:rPr lang="de-DE" i="1" dirty="0">
                <a:solidFill>
                  <a:schemeClr val="bg1"/>
                </a:solidFill>
              </a:rPr>
              <a:t> </a:t>
            </a:r>
            <a:r>
              <a:rPr lang="de-DE" i="1" dirty="0" err="1">
                <a:solidFill>
                  <a:schemeClr val="bg1"/>
                </a:solidFill>
              </a:rPr>
              <a:t>saves</a:t>
            </a:r>
            <a:endParaRPr lang="de-DE" i="1" dirty="0">
              <a:solidFill>
                <a:schemeClr val="bg1"/>
              </a:solidFill>
            </a:endParaRPr>
          </a:p>
        </p:txBody>
      </p:sp>
      <p:pic>
        <p:nvPicPr>
          <p:cNvPr id="2" name="Imag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3986" y="1319170"/>
            <a:ext cx="3247299" cy="2435474"/>
          </a:xfrm>
          <a:prstGeom prst="rect">
            <a:avLst/>
          </a:prstGeom>
        </p:spPr>
      </p:pic>
      <p:pic>
        <p:nvPicPr>
          <p:cNvPr id="4" name="Imag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18349" y="1313651"/>
            <a:ext cx="3241428" cy="2431070"/>
          </a:xfrm>
          <a:prstGeom prst="rect">
            <a:avLst/>
          </a:prstGeom>
        </p:spPr>
      </p:pic>
      <p:pic>
        <p:nvPicPr>
          <p:cNvPr id="5" name="Imag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19816" y="3728164"/>
            <a:ext cx="3241428" cy="2431071"/>
          </a:xfrm>
          <a:prstGeom prst="rect">
            <a:avLst/>
          </a:prstGeom>
        </p:spPr>
      </p:pic>
      <p:cxnSp>
        <p:nvCxnSpPr>
          <p:cNvPr id="13" name="Connecteur droit 12"/>
          <p:cNvCxnSpPr/>
          <p:nvPr/>
        </p:nvCxnSpPr>
        <p:spPr>
          <a:xfrm>
            <a:off x="276921" y="1313650"/>
            <a:ext cx="648285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276921" y="1313650"/>
            <a:ext cx="0" cy="243107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H="1">
            <a:off x="6756843" y="1313650"/>
            <a:ext cx="2934" cy="485110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a:off x="3516882" y="3753528"/>
            <a:ext cx="1467" cy="241122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276921" y="3753528"/>
            <a:ext cx="3241428" cy="301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3519816" y="6154443"/>
            <a:ext cx="3237027" cy="1031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Espace réservé du contenu 6">
            <a:extLst>
              <a:ext uri="{FF2B5EF4-FFF2-40B4-BE49-F238E27FC236}">
                <a16:creationId xmlns:a16="http://schemas.microsoft.com/office/drawing/2014/main" id="{3E37AF0C-19ED-5657-6DD4-B69BB3476CA6}"/>
              </a:ext>
            </a:extLst>
          </p:cNvPr>
          <p:cNvSpPr txBox="1">
            <a:spLocks/>
          </p:cNvSpPr>
          <p:nvPr/>
        </p:nvSpPr>
        <p:spPr>
          <a:xfrm>
            <a:off x="7694933" y="1433920"/>
            <a:ext cx="4199356" cy="1044786"/>
          </a:xfrm>
          <a:prstGeom prst="rect">
            <a:avLst/>
          </a:prstGeom>
          <a:noFill/>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pPr>
            <a:r>
              <a:rPr lang="de-DE" i="1" dirty="0">
                <a:solidFill>
                  <a:schemeClr val="bg1"/>
                </a:solidFill>
              </a:rPr>
              <a:t>Total </a:t>
            </a:r>
            <a:r>
              <a:rPr lang="de-DE" i="1" dirty="0" err="1">
                <a:solidFill>
                  <a:schemeClr val="bg1"/>
                </a:solidFill>
              </a:rPr>
              <a:t>kinetic</a:t>
            </a:r>
            <a:r>
              <a:rPr lang="de-DE" i="1" dirty="0">
                <a:solidFill>
                  <a:schemeClr val="bg1"/>
                </a:solidFill>
              </a:rPr>
              <a:t> </a:t>
            </a:r>
            <a:r>
              <a:rPr lang="de-DE" i="1" dirty="0" err="1">
                <a:solidFill>
                  <a:schemeClr val="bg1"/>
                </a:solidFill>
              </a:rPr>
              <a:t>energy</a:t>
            </a:r>
            <a:r>
              <a:rPr lang="de-DE" i="1" dirty="0">
                <a:solidFill>
                  <a:schemeClr val="bg1"/>
                </a:solidFill>
              </a:rPr>
              <a:t> </a:t>
            </a:r>
            <a:r>
              <a:rPr lang="de-DE" i="1" dirty="0" err="1">
                <a:solidFill>
                  <a:schemeClr val="bg1"/>
                </a:solidFill>
              </a:rPr>
              <a:t>of</a:t>
            </a:r>
            <a:r>
              <a:rPr lang="de-DE" i="1" dirty="0">
                <a:solidFill>
                  <a:schemeClr val="bg1"/>
                </a:solidFill>
              </a:rPr>
              <a:t> </a:t>
            </a:r>
            <a:r>
              <a:rPr lang="de-DE" i="1" dirty="0" err="1">
                <a:solidFill>
                  <a:schemeClr val="bg1"/>
                </a:solidFill>
              </a:rPr>
              <a:t>the</a:t>
            </a:r>
            <a:r>
              <a:rPr lang="de-DE" i="1" dirty="0">
                <a:solidFill>
                  <a:schemeClr val="bg1"/>
                </a:solidFill>
              </a:rPr>
              <a:t> </a:t>
            </a:r>
            <a:r>
              <a:rPr lang="de-DE" i="1" dirty="0" err="1">
                <a:solidFill>
                  <a:schemeClr val="bg1"/>
                </a:solidFill>
              </a:rPr>
              <a:t>ExB</a:t>
            </a:r>
            <a:r>
              <a:rPr lang="de-DE" i="1" dirty="0">
                <a:solidFill>
                  <a:schemeClr val="bg1"/>
                </a:solidFill>
              </a:rPr>
              <a:t> </a:t>
            </a:r>
            <a:r>
              <a:rPr lang="de-DE" i="1" dirty="0" err="1">
                <a:solidFill>
                  <a:schemeClr val="bg1"/>
                </a:solidFill>
              </a:rPr>
              <a:t>drift</a:t>
            </a:r>
            <a:r>
              <a:rPr lang="de-DE" i="1" dirty="0">
                <a:solidFill>
                  <a:schemeClr val="bg1"/>
                </a:solidFill>
              </a:rPr>
              <a:t> </a:t>
            </a:r>
            <a:r>
              <a:rPr lang="de-DE" i="1" dirty="0" err="1">
                <a:solidFill>
                  <a:schemeClr val="bg1"/>
                </a:solidFill>
              </a:rPr>
              <a:t>velocity</a:t>
            </a:r>
            <a:r>
              <a:rPr lang="de-DE" i="1" dirty="0">
                <a:solidFill>
                  <a:schemeClr val="bg1"/>
                </a:solidFill>
              </a:rPr>
              <a:t> </a:t>
            </a:r>
            <a:r>
              <a:rPr lang="de-DE" i="1" dirty="0" err="1">
                <a:solidFill>
                  <a:schemeClr val="bg1"/>
                </a:solidFill>
              </a:rPr>
              <a:t>over</a:t>
            </a:r>
            <a:r>
              <a:rPr lang="de-DE" i="1" dirty="0">
                <a:solidFill>
                  <a:schemeClr val="bg1"/>
                </a:solidFill>
              </a:rPr>
              <a:t> </a:t>
            </a:r>
            <a:r>
              <a:rPr lang="de-DE" i="1" dirty="0" err="1">
                <a:solidFill>
                  <a:schemeClr val="bg1"/>
                </a:solidFill>
              </a:rPr>
              <a:t>the</a:t>
            </a:r>
            <a:r>
              <a:rPr lang="de-DE" i="1" dirty="0">
                <a:solidFill>
                  <a:schemeClr val="bg1"/>
                </a:solidFill>
              </a:rPr>
              <a:t> </a:t>
            </a:r>
            <a:r>
              <a:rPr lang="de-DE" i="1" dirty="0" err="1">
                <a:solidFill>
                  <a:schemeClr val="bg1"/>
                </a:solidFill>
              </a:rPr>
              <a:t>full</a:t>
            </a:r>
            <a:r>
              <a:rPr lang="de-DE" i="1" dirty="0">
                <a:solidFill>
                  <a:schemeClr val="bg1"/>
                </a:solidFill>
              </a:rPr>
              <a:t> </a:t>
            </a:r>
            <a:r>
              <a:rPr lang="de-DE" i="1" dirty="0" err="1">
                <a:solidFill>
                  <a:schemeClr val="bg1"/>
                </a:solidFill>
              </a:rPr>
              <a:t>simulation</a:t>
            </a:r>
            <a:r>
              <a:rPr lang="de-DE" i="1" dirty="0">
                <a:solidFill>
                  <a:schemeClr val="bg1"/>
                </a:solidFill>
              </a:rPr>
              <a:t> time</a:t>
            </a:r>
          </a:p>
        </p:txBody>
      </p:sp>
      <p:pic>
        <p:nvPicPr>
          <p:cNvPr id="7" name="Imag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2370" y="2150955"/>
            <a:ext cx="4601919" cy="3451439"/>
          </a:xfrm>
          <a:prstGeom prst="rect">
            <a:avLst/>
          </a:prstGeom>
          <a:ln w="38100">
            <a:solidFill>
              <a:schemeClr val="accent3"/>
            </a:solidFill>
          </a:ln>
        </p:spPr>
      </p:pic>
    </p:spTree>
    <p:extLst>
      <p:ext uri="{BB962C8B-B14F-4D97-AF65-F5344CB8AC3E}">
        <p14:creationId xmlns:p14="http://schemas.microsoft.com/office/powerpoint/2010/main" val="3155094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431801" y="294192"/>
            <a:ext cx="10210799" cy="606189"/>
          </a:xfrm>
        </p:spPr>
        <p:txBody>
          <a:bodyPr>
            <a:normAutofit/>
          </a:bodyPr>
          <a:lstStyle/>
          <a:p>
            <a:r>
              <a:rPr lang="fr-FR" dirty="0" err="1">
                <a:solidFill>
                  <a:schemeClr val="accent3"/>
                </a:solidFill>
              </a:rPr>
              <a:t>Numerical</a:t>
            </a:r>
            <a:r>
              <a:rPr lang="fr-FR" dirty="0">
                <a:solidFill>
                  <a:schemeClr val="accent3"/>
                </a:solidFill>
              </a:rPr>
              <a:t> implications</a:t>
            </a:r>
          </a:p>
        </p:txBody>
      </p:sp>
      <p:sp>
        <p:nvSpPr>
          <p:cNvPr id="8" name="Espace réservé du contenu 6">
            <a:extLst>
              <a:ext uri="{FF2B5EF4-FFF2-40B4-BE49-F238E27FC236}">
                <a16:creationId xmlns:a16="http://schemas.microsoft.com/office/drawing/2014/main" id="{69904E05-C7BF-272F-1F49-76572513FD57}"/>
              </a:ext>
            </a:extLst>
          </p:cNvPr>
          <p:cNvSpPr txBox="1">
            <a:spLocks/>
          </p:cNvSpPr>
          <p:nvPr/>
        </p:nvSpPr>
        <p:spPr>
          <a:xfrm>
            <a:off x="431800" y="936215"/>
            <a:ext cx="11328399" cy="473485"/>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23" name="Espace réservé du contenu 6">
            <a:extLst>
              <a:ext uri="{FF2B5EF4-FFF2-40B4-BE49-F238E27FC236}">
                <a16:creationId xmlns:a16="http://schemas.microsoft.com/office/drawing/2014/main" id="{3E37AF0C-19ED-5657-6DD4-B69BB3476CA6}"/>
              </a:ext>
            </a:extLst>
          </p:cNvPr>
          <p:cNvSpPr txBox="1">
            <a:spLocks/>
          </p:cNvSpPr>
          <p:nvPr/>
        </p:nvSpPr>
        <p:spPr>
          <a:xfrm>
            <a:off x="6295395" y="4580397"/>
            <a:ext cx="5739762" cy="1582402"/>
          </a:xfrm>
          <a:prstGeom prst="rect">
            <a:avLst/>
          </a:prstGeom>
          <a:noFill/>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pPr>
            <a:r>
              <a:rPr lang="de-DE" i="1" dirty="0">
                <a:solidFill>
                  <a:schemeClr val="bg1"/>
                </a:solidFill>
              </a:rPr>
              <a:t>1 – optimal </a:t>
            </a:r>
            <a:r>
              <a:rPr lang="de-DE" i="1" dirty="0" err="1">
                <a:solidFill>
                  <a:schemeClr val="bg1"/>
                </a:solidFill>
              </a:rPr>
              <a:t>timestep</a:t>
            </a:r>
            <a:r>
              <a:rPr lang="de-DE" i="1" dirty="0">
                <a:solidFill>
                  <a:schemeClr val="bg1"/>
                </a:solidFill>
              </a:rPr>
              <a:t> </a:t>
            </a:r>
            <a:r>
              <a:rPr lang="de-DE" i="1" dirty="0" err="1">
                <a:solidFill>
                  <a:schemeClr val="bg1"/>
                </a:solidFill>
              </a:rPr>
              <a:t>size</a:t>
            </a:r>
            <a:r>
              <a:rPr lang="de-DE" i="1" dirty="0">
                <a:solidFill>
                  <a:schemeClr val="bg1"/>
                </a:solidFill>
              </a:rPr>
              <a:t> (</a:t>
            </a:r>
            <a:r>
              <a:rPr lang="de-DE" i="1" dirty="0" err="1">
                <a:solidFill>
                  <a:schemeClr val="bg1"/>
                </a:solidFill>
              </a:rPr>
              <a:t>to</a:t>
            </a:r>
            <a:r>
              <a:rPr lang="de-DE" i="1" dirty="0">
                <a:solidFill>
                  <a:schemeClr val="bg1"/>
                </a:solidFill>
              </a:rPr>
              <a:t> </a:t>
            </a:r>
            <a:r>
              <a:rPr lang="de-DE" i="1" dirty="0" err="1">
                <a:solidFill>
                  <a:schemeClr val="bg1"/>
                </a:solidFill>
              </a:rPr>
              <a:t>match</a:t>
            </a:r>
            <a:r>
              <a:rPr lang="de-DE" i="1" dirty="0">
                <a:solidFill>
                  <a:schemeClr val="bg1"/>
                </a:solidFill>
              </a:rPr>
              <a:t> </a:t>
            </a:r>
            <a:r>
              <a:rPr lang="de-DE" i="1" dirty="0" err="1">
                <a:solidFill>
                  <a:schemeClr val="bg1"/>
                </a:solidFill>
              </a:rPr>
              <a:t>theCFL</a:t>
            </a:r>
            <a:r>
              <a:rPr lang="de-DE" i="1" dirty="0">
                <a:solidFill>
                  <a:schemeClr val="bg1"/>
                </a:solidFill>
              </a:rPr>
              <a:t> </a:t>
            </a:r>
            <a:r>
              <a:rPr lang="de-DE" i="1" dirty="0" err="1">
                <a:solidFill>
                  <a:schemeClr val="bg1"/>
                </a:solidFill>
              </a:rPr>
              <a:t>condition</a:t>
            </a:r>
            <a:r>
              <a:rPr lang="de-DE" i="1" dirty="0">
                <a:solidFill>
                  <a:schemeClr val="bg1"/>
                </a:solidFill>
              </a:rPr>
              <a:t>)    2 – </a:t>
            </a:r>
            <a:r>
              <a:rPr lang="de-DE" i="1" dirty="0" err="1">
                <a:solidFill>
                  <a:schemeClr val="bg1"/>
                </a:solidFill>
              </a:rPr>
              <a:t>number</a:t>
            </a:r>
            <a:r>
              <a:rPr lang="de-DE" i="1" dirty="0">
                <a:solidFill>
                  <a:schemeClr val="bg1"/>
                </a:solidFill>
              </a:rPr>
              <a:t> </a:t>
            </a:r>
            <a:r>
              <a:rPr lang="de-DE" i="1" dirty="0" err="1">
                <a:solidFill>
                  <a:schemeClr val="bg1"/>
                </a:solidFill>
              </a:rPr>
              <a:t>of</a:t>
            </a:r>
            <a:r>
              <a:rPr lang="de-DE" i="1" dirty="0">
                <a:solidFill>
                  <a:schemeClr val="bg1"/>
                </a:solidFill>
              </a:rPr>
              <a:t> </a:t>
            </a:r>
            <a:r>
              <a:rPr lang="de-DE" i="1" dirty="0" err="1">
                <a:solidFill>
                  <a:schemeClr val="bg1"/>
                </a:solidFill>
              </a:rPr>
              <a:t>iterations</a:t>
            </a:r>
            <a:r>
              <a:rPr lang="de-DE" i="1" dirty="0">
                <a:solidFill>
                  <a:schemeClr val="bg1"/>
                </a:solidFill>
              </a:rPr>
              <a:t> </a:t>
            </a:r>
            <a:r>
              <a:rPr lang="de-DE" i="1" dirty="0" err="1">
                <a:solidFill>
                  <a:schemeClr val="bg1"/>
                </a:solidFill>
              </a:rPr>
              <a:t>of</a:t>
            </a:r>
            <a:r>
              <a:rPr lang="de-DE" i="1" dirty="0">
                <a:solidFill>
                  <a:schemeClr val="bg1"/>
                </a:solidFill>
              </a:rPr>
              <a:t> </a:t>
            </a:r>
            <a:r>
              <a:rPr lang="de-DE" i="1" dirty="0" err="1">
                <a:solidFill>
                  <a:schemeClr val="bg1"/>
                </a:solidFill>
              </a:rPr>
              <a:t>the</a:t>
            </a:r>
            <a:r>
              <a:rPr lang="de-DE" i="1" dirty="0">
                <a:solidFill>
                  <a:schemeClr val="bg1"/>
                </a:solidFill>
              </a:rPr>
              <a:t> </a:t>
            </a:r>
            <a:r>
              <a:rPr lang="de-DE" i="1" dirty="0" err="1">
                <a:solidFill>
                  <a:schemeClr val="bg1"/>
                </a:solidFill>
              </a:rPr>
              <a:t>implicit</a:t>
            </a:r>
            <a:r>
              <a:rPr lang="de-DE" i="1" dirty="0">
                <a:solidFill>
                  <a:schemeClr val="bg1"/>
                </a:solidFill>
              </a:rPr>
              <a:t> </a:t>
            </a:r>
            <a:r>
              <a:rPr lang="de-DE" i="1" dirty="0" err="1">
                <a:solidFill>
                  <a:schemeClr val="bg1"/>
                </a:solidFill>
              </a:rPr>
              <a:t>solver</a:t>
            </a:r>
            <a:r>
              <a:rPr lang="de-DE" i="1" dirty="0">
                <a:solidFill>
                  <a:schemeClr val="bg1"/>
                </a:solidFill>
              </a:rPr>
              <a:t>                        3 – CPU time </a:t>
            </a:r>
            <a:r>
              <a:rPr lang="de-DE" i="1" dirty="0" err="1">
                <a:solidFill>
                  <a:schemeClr val="bg1"/>
                </a:solidFill>
              </a:rPr>
              <a:t>spent</a:t>
            </a:r>
            <a:r>
              <a:rPr lang="de-DE" i="1" dirty="0">
                <a:solidFill>
                  <a:schemeClr val="bg1"/>
                </a:solidFill>
              </a:rPr>
              <a:t> on </a:t>
            </a:r>
            <a:r>
              <a:rPr lang="de-DE" i="1" dirty="0" err="1">
                <a:solidFill>
                  <a:schemeClr val="bg1"/>
                </a:solidFill>
              </a:rPr>
              <a:t>the</a:t>
            </a:r>
            <a:r>
              <a:rPr lang="de-DE" i="1" dirty="0">
                <a:solidFill>
                  <a:schemeClr val="bg1"/>
                </a:solidFill>
              </a:rPr>
              <a:t> </a:t>
            </a:r>
            <a:r>
              <a:rPr lang="de-DE" i="1" dirty="0" err="1">
                <a:solidFill>
                  <a:schemeClr val="bg1"/>
                </a:solidFill>
              </a:rPr>
              <a:t>vorticity</a:t>
            </a:r>
            <a:r>
              <a:rPr lang="de-DE" i="1" dirty="0">
                <a:solidFill>
                  <a:schemeClr val="bg1"/>
                </a:solidFill>
              </a:rPr>
              <a:t> </a:t>
            </a:r>
            <a:r>
              <a:rPr lang="de-DE" i="1" dirty="0" err="1">
                <a:solidFill>
                  <a:schemeClr val="bg1"/>
                </a:solidFill>
              </a:rPr>
              <a:t>system</a:t>
            </a:r>
            <a:r>
              <a:rPr lang="de-DE" i="1" dirty="0">
                <a:solidFill>
                  <a:schemeClr val="bg1"/>
                </a:solidFill>
              </a:rPr>
              <a:t> per </a:t>
            </a:r>
            <a:r>
              <a:rPr lang="de-DE" i="1" dirty="0" err="1">
                <a:solidFill>
                  <a:schemeClr val="bg1"/>
                </a:solidFill>
              </a:rPr>
              <a:t>timestep</a:t>
            </a:r>
            <a:endParaRPr lang="de-DE" i="1" dirty="0">
              <a:solidFill>
                <a:schemeClr val="bg1"/>
              </a:solidFill>
            </a:endParaRPr>
          </a:p>
        </p:txBody>
      </p:sp>
      <p:sp>
        <p:nvSpPr>
          <p:cNvPr id="3" name="Espace réservé du numéro de diapositive 2"/>
          <p:cNvSpPr>
            <a:spLocks noGrp="1"/>
          </p:cNvSpPr>
          <p:nvPr>
            <p:ph type="sldNum" sz="quarter" idx="12"/>
          </p:nvPr>
        </p:nvSpPr>
        <p:spPr/>
        <p:txBody>
          <a:bodyPr/>
          <a:lstStyle/>
          <a:p>
            <a:fld id="{0CBC77A0-1F4E-42FF-9FFC-F45C3A64AF90}" type="slidenum">
              <a:rPr lang="fr-FR" smtClean="0"/>
              <a:t>16</a:t>
            </a:fld>
            <a:endParaRPr lang="fr-FR" dirty="0"/>
          </a:p>
        </p:txBody>
      </p:sp>
      <p:sp>
        <p:nvSpPr>
          <p:cNvPr id="24"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a:xfrm>
            <a:off x="787400" y="6343649"/>
            <a:ext cx="8839200" cy="365125"/>
          </a:xfrm>
        </p:spPr>
        <p:txBody>
          <a:bodyPr/>
          <a:lstStyle/>
          <a:p>
            <a:r>
              <a:rPr lang="en-US"/>
              <a:t>R. Düll, TSVV-3, 30 May 2024, Leuven</a:t>
            </a:r>
            <a:endParaRPr lang="fr-FR" dirty="0"/>
          </a:p>
        </p:txBody>
      </p:sp>
      <p:sp>
        <p:nvSpPr>
          <p:cNvPr id="27"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593330" y="6343649"/>
            <a:ext cx="1016000" cy="365125"/>
          </a:xfrm>
        </p:spPr>
        <p:txBody>
          <a:bodyPr/>
          <a:lstStyle/>
          <a:p>
            <a:r>
              <a:rPr lang="en-US"/>
              <a:t>30/05/2024</a:t>
            </a:r>
            <a:endParaRPr lang="fr-FR" dirty="0"/>
          </a:p>
        </p:txBody>
      </p:sp>
      <p:sp>
        <p:nvSpPr>
          <p:cNvPr id="15" name="Espace réservé du contenu 6">
            <a:extLst>
              <a:ext uri="{FF2B5EF4-FFF2-40B4-BE49-F238E27FC236}">
                <a16:creationId xmlns:a16="http://schemas.microsoft.com/office/drawing/2014/main" id="{434FF101-B826-3B7C-2FD3-5FEA9D904B8A}"/>
              </a:ext>
            </a:extLst>
          </p:cNvPr>
          <p:cNvSpPr txBox="1">
            <a:spLocks/>
          </p:cNvSpPr>
          <p:nvPr/>
        </p:nvSpPr>
        <p:spPr>
          <a:xfrm>
            <a:off x="252841" y="752489"/>
            <a:ext cx="11782316" cy="893776"/>
          </a:xfrm>
          <a:prstGeom prst="rect">
            <a:avLst/>
          </a:prstGeom>
          <a:noFill/>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pPr>
            <a:r>
              <a:rPr lang="de-DE" sz="2000" dirty="0" err="1">
                <a:solidFill>
                  <a:schemeClr val="bg1"/>
                </a:solidFill>
              </a:rPr>
              <a:t>Simulations</a:t>
            </a:r>
            <a:r>
              <a:rPr lang="de-DE" sz="2000" dirty="0">
                <a:solidFill>
                  <a:schemeClr val="bg1"/>
                </a:solidFill>
              </a:rPr>
              <a:t> </a:t>
            </a:r>
            <a:r>
              <a:rPr lang="de-DE" sz="2000" dirty="0" err="1">
                <a:solidFill>
                  <a:schemeClr val="bg1"/>
                </a:solidFill>
              </a:rPr>
              <a:t>run</a:t>
            </a:r>
            <a:r>
              <a:rPr lang="de-DE" sz="2000" dirty="0">
                <a:solidFill>
                  <a:schemeClr val="bg1"/>
                </a:solidFill>
              </a:rPr>
              <a:t> on MARCONI </a:t>
            </a:r>
            <a:r>
              <a:rPr lang="de-DE" sz="2000" dirty="0" err="1">
                <a:solidFill>
                  <a:schemeClr val="bg1"/>
                </a:solidFill>
              </a:rPr>
              <a:t>with</a:t>
            </a:r>
            <a:r>
              <a:rPr lang="de-DE" sz="2000" dirty="0">
                <a:solidFill>
                  <a:schemeClr val="bg1"/>
                </a:solidFill>
              </a:rPr>
              <a:t> 768 </a:t>
            </a:r>
            <a:r>
              <a:rPr lang="de-DE" sz="2000" dirty="0" err="1">
                <a:solidFill>
                  <a:schemeClr val="bg1"/>
                </a:solidFill>
              </a:rPr>
              <a:t>cores</a:t>
            </a:r>
            <a:r>
              <a:rPr lang="de-DE" sz="2000" dirty="0">
                <a:solidFill>
                  <a:schemeClr val="bg1"/>
                </a:solidFill>
              </a:rPr>
              <a:t> on 16 </a:t>
            </a:r>
            <a:r>
              <a:rPr lang="de-DE" sz="2000" dirty="0" err="1">
                <a:solidFill>
                  <a:schemeClr val="bg1"/>
                </a:solidFill>
              </a:rPr>
              <a:t>nodes</a:t>
            </a:r>
            <a:endParaRPr lang="de-DE" sz="2000" dirty="0">
              <a:solidFill>
                <a:schemeClr val="bg1"/>
              </a:solidFill>
            </a:endParaRPr>
          </a:p>
          <a:p>
            <a:pPr>
              <a:buClr>
                <a:schemeClr val="accent3"/>
              </a:buClr>
            </a:pPr>
            <a:r>
              <a:rPr lang="de-DE" sz="2000" dirty="0" err="1">
                <a:solidFill>
                  <a:schemeClr val="bg1"/>
                </a:solidFill>
              </a:rPr>
              <a:t>PETSc</a:t>
            </a:r>
            <a:r>
              <a:rPr lang="de-DE" sz="2000" dirty="0">
                <a:solidFill>
                  <a:schemeClr val="bg1"/>
                </a:solidFill>
              </a:rPr>
              <a:t> iterative </a:t>
            </a:r>
            <a:r>
              <a:rPr lang="de-DE" sz="2000" dirty="0" err="1">
                <a:solidFill>
                  <a:schemeClr val="bg1"/>
                </a:solidFill>
              </a:rPr>
              <a:t>solver</a:t>
            </a:r>
            <a:r>
              <a:rPr lang="de-DE" sz="2000" dirty="0">
                <a:solidFill>
                  <a:schemeClr val="bg1"/>
                </a:solidFill>
              </a:rPr>
              <a:t>: GMRES </a:t>
            </a:r>
            <a:r>
              <a:rPr lang="de-DE" sz="2000" dirty="0" err="1">
                <a:solidFill>
                  <a:schemeClr val="bg1"/>
                </a:solidFill>
              </a:rPr>
              <a:t>with</a:t>
            </a:r>
            <a:r>
              <a:rPr lang="de-DE" sz="2000" dirty="0">
                <a:solidFill>
                  <a:schemeClr val="bg1"/>
                </a:solidFill>
              </a:rPr>
              <a:t> </a:t>
            </a:r>
            <a:r>
              <a:rPr lang="de-DE" sz="2000" dirty="0" err="1">
                <a:solidFill>
                  <a:schemeClr val="bg1"/>
                </a:solidFill>
              </a:rPr>
              <a:t>multigrid</a:t>
            </a:r>
            <a:r>
              <a:rPr lang="de-DE" sz="2000" dirty="0">
                <a:solidFill>
                  <a:schemeClr val="bg1"/>
                </a:solidFill>
              </a:rPr>
              <a:t> GAMG </a:t>
            </a:r>
            <a:r>
              <a:rPr lang="de-DE" sz="2000" dirty="0" err="1">
                <a:solidFill>
                  <a:schemeClr val="bg1"/>
                </a:solidFill>
              </a:rPr>
              <a:t>preconditionner</a:t>
            </a:r>
            <a:endParaRPr lang="de-DE" sz="2000" dirty="0">
              <a:solidFill>
                <a:schemeClr val="bg1"/>
              </a:solidFill>
            </a:endParaRPr>
          </a:p>
        </p:txBody>
      </p:sp>
      <p:sp>
        <p:nvSpPr>
          <p:cNvPr id="9" name="Rectangle 8"/>
          <p:cNvSpPr/>
          <p:nvPr/>
        </p:nvSpPr>
        <p:spPr>
          <a:xfrm>
            <a:off x="568120" y="1682099"/>
            <a:ext cx="11151758" cy="2872252"/>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18" name="Espace réservé du contenu 6">
            <a:extLst>
              <a:ext uri="{FF2B5EF4-FFF2-40B4-BE49-F238E27FC236}">
                <a16:creationId xmlns:a16="http://schemas.microsoft.com/office/drawing/2014/main" id="{434FF101-B826-3B7C-2FD3-5FEA9D904B8A}"/>
              </a:ext>
            </a:extLst>
          </p:cNvPr>
          <p:cNvSpPr txBox="1">
            <a:spLocks/>
          </p:cNvSpPr>
          <p:nvPr/>
        </p:nvSpPr>
        <p:spPr>
          <a:xfrm>
            <a:off x="252841" y="4719642"/>
            <a:ext cx="4959239" cy="1582402"/>
          </a:xfrm>
          <a:prstGeom prst="rect">
            <a:avLst/>
          </a:prstGeom>
          <a:noFill/>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pPr>
            <a:r>
              <a:rPr lang="de-DE" sz="2000" dirty="0" err="1">
                <a:solidFill>
                  <a:schemeClr val="bg1"/>
                </a:solidFill>
              </a:rPr>
              <a:t>Electron</a:t>
            </a:r>
            <a:r>
              <a:rPr lang="de-DE" sz="2000" dirty="0">
                <a:solidFill>
                  <a:schemeClr val="bg1"/>
                </a:solidFill>
              </a:rPr>
              <a:t> </a:t>
            </a:r>
            <a:r>
              <a:rPr lang="de-DE" sz="2000" dirty="0" err="1">
                <a:solidFill>
                  <a:schemeClr val="bg1"/>
                </a:solidFill>
              </a:rPr>
              <a:t>inertia</a:t>
            </a:r>
            <a:r>
              <a:rPr lang="de-DE" sz="2000" dirty="0">
                <a:solidFill>
                  <a:schemeClr val="bg1"/>
                </a:solidFill>
              </a:rPr>
              <a:t> </a:t>
            </a:r>
            <a:r>
              <a:rPr lang="de-DE" sz="2000" dirty="0" err="1">
                <a:solidFill>
                  <a:schemeClr val="bg1"/>
                </a:solidFill>
              </a:rPr>
              <a:t>reduces</a:t>
            </a:r>
            <a:r>
              <a:rPr lang="de-DE" sz="2000" dirty="0">
                <a:solidFill>
                  <a:schemeClr val="bg1"/>
                </a:solidFill>
              </a:rPr>
              <a:t> </a:t>
            </a:r>
            <a:r>
              <a:rPr lang="de-DE" sz="2000" dirty="0" err="1">
                <a:solidFill>
                  <a:schemeClr val="bg1"/>
                </a:solidFill>
              </a:rPr>
              <a:t>the</a:t>
            </a:r>
            <a:r>
              <a:rPr lang="de-DE" sz="2000" dirty="0">
                <a:solidFill>
                  <a:schemeClr val="bg1"/>
                </a:solidFill>
              </a:rPr>
              <a:t> </a:t>
            </a:r>
            <a:r>
              <a:rPr lang="de-DE" sz="2000" dirty="0" err="1">
                <a:solidFill>
                  <a:schemeClr val="bg1"/>
                </a:solidFill>
              </a:rPr>
              <a:t>computing</a:t>
            </a:r>
            <a:r>
              <a:rPr lang="de-DE" sz="2000" dirty="0">
                <a:solidFill>
                  <a:schemeClr val="bg1"/>
                </a:solidFill>
              </a:rPr>
              <a:t> time</a:t>
            </a:r>
          </a:p>
          <a:p>
            <a:pPr>
              <a:buClr>
                <a:schemeClr val="accent3"/>
              </a:buClr>
            </a:pPr>
            <a:r>
              <a:rPr lang="de-DE" sz="2000" dirty="0" err="1">
                <a:solidFill>
                  <a:schemeClr val="bg1"/>
                </a:solidFill>
              </a:rPr>
              <a:t>Magnetic</a:t>
            </a:r>
            <a:r>
              <a:rPr lang="de-DE" sz="2000" dirty="0">
                <a:solidFill>
                  <a:schemeClr val="bg1"/>
                </a:solidFill>
              </a:rPr>
              <a:t> </a:t>
            </a:r>
            <a:r>
              <a:rPr lang="de-DE" sz="2000" dirty="0" err="1">
                <a:solidFill>
                  <a:schemeClr val="bg1"/>
                </a:solidFill>
              </a:rPr>
              <a:t>induction</a:t>
            </a:r>
            <a:r>
              <a:rPr lang="de-DE" sz="2000" dirty="0">
                <a:solidFill>
                  <a:schemeClr val="bg1"/>
                </a:solidFill>
              </a:rPr>
              <a:t> </a:t>
            </a:r>
            <a:r>
              <a:rPr lang="de-DE" sz="2000" dirty="0" err="1">
                <a:solidFill>
                  <a:schemeClr val="bg1"/>
                </a:solidFill>
              </a:rPr>
              <a:t>only</a:t>
            </a:r>
            <a:r>
              <a:rPr lang="de-DE" sz="2000" dirty="0">
                <a:solidFill>
                  <a:schemeClr val="bg1"/>
                </a:solidFill>
              </a:rPr>
              <a:t> </a:t>
            </a:r>
            <a:r>
              <a:rPr lang="de-DE" sz="2000" dirty="0" err="1">
                <a:solidFill>
                  <a:schemeClr val="bg1"/>
                </a:solidFill>
              </a:rPr>
              <a:t>slightly</a:t>
            </a:r>
            <a:r>
              <a:rPr lang="de-DE" sz="2000" dirty="0">
                <a:solidFill>
                  <a:schemeClr val="bg1"/>
                </a:solidFill>
              </a:rPr>
              <a:t> </a:t>
            </a:r>
            <a:r>
              <a:rPr lang="de-DE" sz="2000" dirty="0" err="1">
                <a:solidFill>
                  <a:schemeClr val="bg1"/>
                </a:solidFill>
              </a:rPr>
              <a:t>decreases</a:t>
            </a:r>
            <a:r>
              <a:rPr lang="de-DE" sz="2000" dirty="0">
                <a:solidFill>
                  <a:schemeClr val="bg1"/>
                </a:solidFill>
              </a:rPr>
              <a:t> </a:t>
            </a:r>
            <a:r>
              <a:rPr lang="de-DE" sz="2000" dirty="0" err="1">
                <a:solidFill>
                  <a:schemeClr val="bg1"/>
                </a:solidFill>
              </a:rPr>
              <a:t>the</a:t>
            </a:r>
            <a:r>
              <a:rPr lang="de-DE" sz="2000" dirty="0">
                <a:solidFill>
                  <a:schemeClr val="bg1"/>
                </a:solidFill>
              </a:rPr>
              <a:t> </a:t>
            </a:r>
            <a:r>
              <a:rPr lang="de-DE" sz="2000" dirty="0" err="1">
                <a:solidFill>
                  <a:schemeClr val="bg1"/>
                </a:solidFill>
              </a:rPr>
              <a:t>performance</a:t>
            </a:r>
            <a:r>
              <a:rPr lang="de-DE" sz="2000" dirty="0">
                <a:solidFill>
                  <a:schemeClr val="bg1"/>
                </a:solidFill>
              </a:rPr>
              <a:t> </a:t>
            </a:r>
            <a:r>
              <a:rPr lang="de-DE" sz="2000" dirty="0" err="1">
                <a:solidFill>
                  <a:schemeClr val="bg1"/>
                </a:solidFill>
              </a:rPr>
              <a:t>compared</a:t>
            </a:r>
            <a:r>
              <a:rPr lang="de-DE" sz="2000" dirty="0">
                <a:solidFill>
                  <a:schemeClr val="bg1"/>
                </a:solidFill>
              </a:rPr>
              <a:t> </a:t>
            </a:r>
            <a:r>
              <a:rPr lang="de-DE" sz="2000" dirty="0" err="1">
                <a:solidFill>
                  <a:schemeClr val="bg1"/>
                </a:solidFill>
              </a:rPr>
              <a:t>to</a:t>
            </a:r>
            <a:r>
              <a:rPr lang="de-DE" sz="2000" dirty="0">
                <a:solidFill>
                  <a:schemeClr val="bg1"/>
                </a:solidFill>
              </a:rPr>
              <a:t> </a:t>
            </a:r>
            <a:r>
              <a:rPr lang="de-DE" sz="2000" dirty="0" err="1">
                <a:solidFill>
                  <a:schemeClr val="bg1"/>
                </a:solidFill>
              </a:rPr>
              <a:t>the</a:t>
            </a:r>
            <a:r>
              <a:rPr lang="de-DE" sz="2000" dirty="0">
                <a:solidFill>
                  <a:schemeClr val="bg1"/>
                </a:solidFill>
              </a:rPr>
              <a:t> </a:t>
            </a:r>
            <a:r>
              <a:rPr lang="de-DE" sz="2000" dirty="0" err="1">
                <a:solidFill>
                  <a:schemeClr val="bg1"/>
                </a:solidFill>
              </a:rPr>
              <a:t>electrostatic</a:t>
            </a:r>
            <a:r>
              <a:rPr lang="de-DE" sz="2000" dirty="0">
                <a:solidFill>
                  <a:schemeClr val="bg1"/>
                </a:solidFill>
              </a:rPr>
              <a:t> </a:t>
            </a:r>
            <a:r>
              <a:rPr lang="de-DE" sz="2000" dirty="0" err="1">
                <a:solidFill>
                  <a:schemeClr val="bg1"/>
                </a:solidFill>
              </a:rPr>
              <a:t>reference</a:t>
            </a:r>
            <a:endParaRPr lang="de-DE" sz="2000" dirty="0">
              <a:solidFill>
                <a:schemeClr val="bg1"/>
              </a:solidFill>
            </a:endParaRPr>
          </a:p>
        </p:txBody>
      </p:sp>
      <p:pic>
        <p:nvPicPr>
          <p:cNvPr id="12" name="Image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4080" y="1708145"/>
            <a:ext cx="3699909" cy="2774932"/>
          </a:xfrm>
          <a:prstGeom prst="rect">
            <a:avLst/>
          </a:prstGeom>
        </p:spPr>
      </p:pic>
      <p:pic>
        <p:nvPicPr>
          <p:cNvPr id="17" name="Image 1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70417" y="1708145"/>
            <a:ext cx="3747164" cy="2810372"/>
          </a:xfrm>
          <a:prstGeom prst="rect">
            <a:avLst/>
          </a:prstGeom>
        </p:spPr>
      </p:pic>
      <p:pic>
        <p:nvPicPr>
          <p:cNvPr id="19" name="Image 1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83673" y="1699772"/>
            <a:ext cx="3744382" cy="2808286"/>
          </a:xfrm>
          <a:prstGeom prst="rect">
            <a:avLst/>
          </a:prstGeom>
        </p:spPr>
      </p:pic>
    </p:spTree>
    <p:extLst>
      <p:ext uri="{BB962C8B-B14F-4D97-AF65-F5344CB8AC3E}">
        <p14:creationId xmlns:p14="http://schemas.microsoft.com/office/powerpoint/2010/main" val="1001676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C3E0687C-BF33-B602-1691-6C6F37D147E2}"/>
              </a:ext>
            </a:extLst>
          </p:cNvPr>
          <p:cNvSpPr>
            <a:spLocks noGrp="1"/>
          </p:cNvSpPr>
          <p:nvPr>
            <p:ph type="title"/>
          </p:nvPr>
        </p:nvSpPr>
        <p:spPr>
          <a:xfrm>
            <a:off x="3771900" y="2171700"/>
            <a:ext cx="7688263" cy="2390775"/>
          </a:xfrm>
        </p:spPr>
        <p:txBody>
          <a:bodyPr/>
          <a:lstStyle/>
          <a:p>
            <a:r>
              <a:rPr lang="en-US" dirty="0"/>
              <a:t>Conclusion</a:t>
            </a:r>
          </a:p>
        </p:txBody>
      </p:sp>
      <p:sp>
        <p:nvSpPr>
          <p:cNvPr id="9" name="Espace réservé du texte 3">
            <a:extLst>
              <a:ext uri="{FF2B5EF4-FFF2-40B4-BE49-F238E27FC236}">
                <a16:creationId xmlns:a16="http://schemas.microsoft.com/office/drawing/2014/main" id="{D4EE5A4D-1D11-87BD-2E3E-34DC2776D3F6}"/>
              </a:ext>
            </a:extLst>
          </p:cNvPr>
          <p:cNvSpPr>
            <a:spLocks noGrp="1"/>
          </p:cNvSpPr>
          <p:nvPr>
            <p:ph type="body" idx="13"/>
          </p:nvPr>
        </p:nvSpPr>
        <p:spPr>
          <a:xfrm>
            <a:off x="336550" y="2171700"/>
            <a:ext cx="2546350" cy="2673350"/>
          </a:xfrm>
        </p:spPr>
        <p:txBody>
          <a:bodyPr/>
          <a:lstStyle/>
          <a:p>
            <a:r>
              <a:rPr lang="fr-FR" dirty="0"/>
              <a:t>5</a:t>
            </a:r>
          </a:p>
        </p:txBody>
      </p:sp>
    </p:spTree>
    <p:extLst>
      <p:ext uri="{BB962C8B-B14F-4D97-AF65-F5344CB8AC3E}">
        <p14:creationId xmlns:p14="http://schemas.microsoft.com/office/powerpoint/2010/main" val="4089482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731840" y="1185862"/>
                <a:ext cx="11104560" cy="5077777"/>
              </a:xfrm>
              <a:ln w="9525">
                <a:noFill/>
              </a:ln>
            </p:spPr>
            <p:txBody>
              <a:bodyPr>
                <a:normAutofit/>
              </a:bodyPr>
              <a:lstStyle/>
              <a:p>
                <a:pPr lvl="1"/>
                <a:r>
                  <a:rPr lang="da-DK" sz="2000" dirty="0"/>
                  <a:t>Addition of two new fields to the SOLEDGE3X model:</a:t>
                </a:r>
              </a:p>
              <a:p>
                <a:pPr lvl="2"/>
                <a:r>
                  <a:rPr lang="da-DK" sz="2000" dirty="0"/>
                  <a:t>the parallel electromagnetic vector potential </a:t>
                </a:r>
                <a14:m>
                  <m:oMath xmlns:m="http://schemas.openxmlformats.org/officeDocument/2006/math">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𝐴</m:t>
                        </m:r>
                      </m:e>
                      <m:sub>
                        <m:r>
                          <a:rPr lang="de-DE" sz="2000" b="0" i="1" smtClean="0">
                            <a:latin typeface="Cambria Math" panose="02040503050406030204" pitchFamily="18" charset="0"/>
                          </a:rPr>
                          <m:t>∥</m:t>
                        </m:r>
                      </m:sub>
                    </m:sSub>
                  </m:oMath>
                </a14:m>
                <a:r>
                  <a:rPr lang="da-DK" sz="2000" dirty="0"/>
                  <a:t> known from Ampère’s law</a:t>
                </a:r>
              </a:p>
              <a:p>
                <a:pPr lvl="3">
                  <a:buFont typeface="Arial" panose="020B0604020202020204" pitchFamily="34" charset="0"/>
                  <a:buChar char="•"/>
                </a:pPr>
                <a:r>
                  <a:rPr lang="da-DK" sz="2000" dirty="0"/>
                  <a:t>generates magnetic induction in the parallel electric field</a:t>
                </a:r>
              </a:p>
              <a:p>
                <a:pPr lvl="3">
                  <a:buFont typeface="Arial" panose="020B0604020202020204" pitchFamily="34" charset="0"/>
                  <a:buChar char="•"/>
                </a:pPr>
                <a:r>
                  <a:rPr lang="da-DK" sz="2000" dirty="0"/>
                  <a:t>causes small perturbations to the magnetic equilibrium</a:t>
                </a:r>
              </a:p>
              <a:p>
                <a:pPr lvl="2"/>
                <a:r>
                  <a:rPr lang="da-DK" sz="2000" dirty="0"/>
                  <a:t>A finite electron mass to reduced Ohm’s law causing inertia of the parallel current density </a:t>
                </a:r>
                <a14:m>
                  <m:oMath xmlns:m="http://schemas.openxmlformats.org/officeDocument/2006/math">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𝑗</m:t>
                        </m:r>
                      </m:e>
                      <m:sub>
                        <m:r>
                          <a:rPr lang="de-DE" sz="2000" b="0" i="1" smtClean="0">
                            <a:latin typeface="Cambria Math" panose="02040503050406030204" pitchFamily="18" charset="0"/>
                          </a:rPr>
                          <m:t>∥</m:t>
                        </m:r>
                      </m:sub>
                    </m:sSub>
                  </m:oMath>
                </a14:m>
                <a:endParaRPr lang="da-DK" sz="2000" dirty="0"/>
              </a:p>
              <a:p>
                <a:pPr lvl="3">
                  <a:buFont typeface="Arial" panose="020B0604020202020204" pitchFamily="34" charset="0"/>
                  <a:buChar char="•"/>
                </a:pPr>
                <a:r>
                  <a:rPr lang="da-DK" sz="2000" dirty="0"/>
                  <a:t>improves the numerical stability</a:t>
                </a:r>
              </a:p>
              <a:p>
                <a:pPr lvl="3">
                  <a:buFont typeface="Arial" panose="020B0604020202020204" pitchFamily="34" charset="0"/>
                  <a:buChar char="•"/>
                </a:pPr>
                <a:r>
                  <a:rPr lang="da-DK" sz="2000" dirty="0"/>
                  <a:t>constrains the Alfvén wave speed</a:t>
                </a:r>
              </a:p>
              <a:p>
                <a:pPr lvl="1"/>
                <a:r>
                  <a:rPr lang="da-DK" sz="2000" dirty="0"/>
                  <a:t>Verification via the Method of Manufactured Solutions and validation on a linear test case</a:t>
                </a:r>
              </a:p>
              <a:p>
                <a:pPr lvl="1"/>
                <a:r>
                  <a:rPr lang="da-DK" sz="2000" dirty="0"/>
                  <a:t>Even at low </a:t>
                </a:r>
                <a14:m>
                  <m:oMath xmlns:m="http://schemas.openxmlformats.org/officeDocument/2006/math">
                    <m:r>
                      <a:rPr lang="de-DE" sz="2000" b="0" i="1" smtClean="0">
                        <a:latin typeface="Cambria Math" panose="02040503050406030204" pitchFamily="18" charset="0"/>
                      </a:rPr>
                      <m:t>𝛽</m:t>
                    </m:r>
                  </m:oMath>
                </a14:m>
                <a:r>
                  <a:rPr lang="da-DK" sz="2000" dirty="0"/>
                  <a:t>, electromagnetic effecs impact drift-wave turbulence</a:t>
                </a:r>
              </a:p>
              <a:p>
                <a:pPr lvl="2"/>
                <a:r>
                  <a:rPr lang="da-DK" sz="2000" dirty="0"/>
                  <a:t>Magnetic induction affects blob propagation and filament formation</a:t>
                </a:r>
              </a:p>
              <a:p>
                <a:pPr lvl="2"/>
                <a:r>
                  <a:rPr lang="da-DK" sz="2000" dirty="0"/>
                  <a:t>Flattening of mean profiles and increased turbulent transport</a:t>
                </a:r>
              </a:p>
              <a:p>
                <a:pPr lvl="2"/>
                <a:r>
                  <a:rPr lang="da-DK" sz="2000" dirty="0"/>
                  <a:t>Flutter only has a local impact on filament shapes</a:t>
                </a:r>
              </a:p>
              <a:p>
                <a:pPr lvl="1"/>
                <a:r>
                  <a:rPr lang="da-DK" sz="2000" dirty="0"/>
                  <a:t>Additional numerical costs for electromagnetic effects remain within limits</a:t>
                </a:r>
              </a:p>
              <a:p>
                <a:pPr lvl="1"/>
                <a:endParaRPr lang="da-DK" sz="2000" dirty="0"/>
              </a:p>
              <a:p>
                <a:pPr lvl="1"/>
                <a:endParaRPr lang="da-DK" sz="2000" dirty="0"/>
              </a:p>
              <a:p>
                <a:pPr lvl="1"/>
                <a:endParaRPr lang="da-DK" sz="2000" dirty="0"/>
              </a:p>
              <a:p>
                <a:pPr lvl="1"/>
                <a:endParaRPr lang="da-DK" sz="2000" dirty="0"/>
              </a:p>
              <a:p>
                <a:pPr lvl="1"/>
                <a:endParaRPr lang="da-DK" sz="2000" dirty="0"/>
              </a:p>
              <a:p>
                <a:pPr lvl="2"/>
                <a:endParaRPr lang="da-DK" sz="2000" dirty="0"/>
              </a:p>
            </p:txBody>
          </p:sp>
        </mc:Choice>
        <mc:Fallback xmlns="">
          <p:sp>
            <p:nvSpPr>
              <p:cNvPr id="7" name="Espace réservé du contenu 6">
                <a:extLst>
                  <a:ext uri="{FF2B5EF4-FFF2-40B4-BE49-F238E27FC236}">
                    <a16:creationId xmlns:a16="http://schemas.microsoft.com/office/drawing/2014/main" id="{69904E05-C7BF-272F-1F49-76572513FD57}"/>
                  </a:ext>
                </a:extLst>
              </p:cNvPr>
              <p:cNvSpPr>
                <a:spLocks noGrp="1" noRot="1" noChangeAspect="1" noMove="1" noResize="1" noEditPoints="1" noAdjustHandles="1" noChangeArrowheads="1" noChangeShapeType="1" noTextEdit="1"/>
              </p:cNvSpPr>
              <p:nvPr>
                <p:ph idx="1"/>
              </p:nvPr>
            </p:nvSpPr>
            <p:spPr>
              <a:xfrm>
                <a:off x="731840" y="1185862"/>
                <a:ext cx="11104560" cy="5077777"/>
              </a:xfrm>
              <a:blipFill>
                <a:blip r:embed="rId2"/>
                <a:stretch>
                  <a:fillRect l="-1153" t="-601"/>
                </a:stretch>
              </a:blipFill>
              <a:ln w="9525">
                <a:noFill/>
              </a:ln>
            </p:spPr>
            <p:txBody>
              <a:bodyPr/>
              <a:lstStyle/>
              <a:p>
                <a:r>
                  <a:rPr lang="fr-FR">
                    <a:noFill/>
                  </a:rPr>
                  <a:t> </a:t>
                </a:r>
              </a:p>
            </p:txBody>
          </p:sp>
        </mc:Fallback>
      </mc:AlternateContent>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en-US"/>
              <a:t>30/05/2024</a:t>
            </a:r>
            <a:endParaRPr lang="fr-FR"/>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en-US"/>
              <a:t>R. Düll, TSVV-3, 30 May 2024, Leuven</a:t>
            </a:r>
            <a:endParaRPr lang="fr-FR" dirty="0"/>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a:t>Conclusion</a:t>
            </a:r>
          </a:p>
        </p:txBody>
      </p:sp>
      <p:sp>
        <p:nvSpPr>
          <p:cNvPr id="3" name="Espace réservé du numéro de diapositive 2"/>
          <p:cNvSpPr>
            <a:spLocks noGrp="1"/>
          </p:cNvSpPr>
          <p:nvPr>
            <p:ph type="sldNum" sz="quarter" idx="12"/>
          </p:nvPr>
        </p:nvSpPr>
        <p:spPr/>
        <p:txBody>
          <a:bodyPr/>
          <a:lstStyle/>
          <a:p>
            <a:fld id="{0CBC77A0-1F4E-42FF-9FFC-F45C3A64AF90}" type="slidenum">
              <a:rPr lang="fr-FR" smtClean="0"/>
              <a:t>18</a:t>
            </a:fld>
            <a:endParaRPr lang="fr-FR"/>
          </a:p>
        </p:txBody>
      </p:sp>
    </p:spTree>
    <p:extLst>
      <p:ext uri="{BB962C8B-B14F-4D97-AF65-F5344CB8AC3E}">
        <p14:creationId xmlns:p14="http://schemas.microsoft.com/office/powerpoint/2010/main" val="3176539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 name="Rectangle 29"/>
          <p:cNvSpPr/>
          <p:nvPr/>
        </p:nvSpPr>
        <p:spPr>
          <a:xfrm>
            <a:off x="2164080" y="3622015"/>
            <a:ext cx="9895840" cy="2559099"/>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16" name="Rectangle 15"/>
          <p:cNvSpPr/>
          <p:nvPr/>
        </p:nvSpPr>
        <p:spPr>
          <a:xfrm>
            <a:off x="2164080" y="900381"/>
            <a:ext cx="9895840" cy="2559099"/>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431801" y="294192"/>
            <a:ext cx="11628119" cy="606189"/>
          </a:xfrm>
        </p:spPr>
        <p:txBody>
          <a:bodyPr>
            <a:normAutofit/>
          </a:bodyPr>
          <a:lstStyle/>
          <a:p>
            <a:r>
              <a:rPr lang="de-DE" dirty="0">
                <a:solidFill>
                  <a:schemeClr val="accent3"/>
                </a:solidFill>
              </a:rPr>
              <a:t>Backup: OMP </a:t>
            </a:r>
            <a:r>
              <a:rPr lang="de-DE" dirty="0" err="1">
                <a:solidFill>
                  <a:schemeClr val="accent3"/>
                </a:solidFill>
              </a:rPr>
              <a:t>mean</a:t>
            </a:r>
            <a:r>
              <a:rPr lang="de-DE" dirty="0">
                <a:solidFill>
                  <a:schemeClr val="accent3"/>
                </a:solidFill>
              </a:rPr>
              <a:t> </a:t>
            </a:r>
            <a:r>
              <a:rPr lang="de-DE" dirty="0" err="1">
                <a:solidFill>
                  <a:schemeClr val="accent3"/>
                </a:solidFill>
              </a:rPr>
              <a:t>profiles</a:t>
            </a:r>
            <a:r>
              <a:rPr lang="de-DE" dirty="0">
                <a:solidFill>
                  <a:schemeClr val="accent3"/>
                </a:solidFill>
              </a:rPr>
              <a:t> after 4.5ms</a:t>
            </a:r>
            <a:endParaRPr lang="fr-FR" dirty="0">
              <a:solidFill>
                <a:schemeClr val="accent3"/>
              </a:solidFill>
            </a:endParaRPr>
          </a:p>
        </p:txBody>
      </p:sp>
      <p:sp>
        <p:nvSpPr>
          <p:cNvPr id="8" name="Espace réservé du contenu 6">
            <a:extLst>
              <a:ext uri="{FF2B5EF4-FFF2-40B4-BE49-F238E27FC236}">
                <a16:creationId xmlns:a16="http://schemas.microsoft.com/office/drawing/2014/main" id="{69904E05-C7BF-272F-1F49-76572513FD57}"/>
              </a:ext>
            </a:extLst>
          </p:cNvPr>
          <p:cNvSpPr txBox="1">
            <a:spLocks/>
          </p:cNvSpPr>
          <p:nvPr/>
        </p:nvSpPr>
        <p:spPr>
          <a:xfrm>
            <a:off x="431800" y="936215"/>
            <a:ext cx="11328399" cy="473485"/>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3" name="Espace réservé du numéro de diapositive 2"/>
          <p:cNvSpPr>
            <a:spLocks noGrp="1"/>
          </p:cNvSpPr>
          <p:nvPr>
            <p:ph type="sldNum" sz="quarter" idx="12"/>
          </p:nvPr>
        </p:nvSpPr>
        <p:spPr/>
        <p:txBody>
          <a:bodyPr/>
          <a:lstStyle/>
          <a:p>
            <a:fld id="{0CBC77A0-1F4E-42FF-9FFC-F45C3A64AF90}" type="slidenum">
              <a:rPr lang="fr-FR" smtClean="0"/>
              <a:t>19</a:t>
            </a:fld>
            <a:endParaRPr lang="fr-FR" dirty="0"/>
          </a:p>
        </p:txBody>
      </p:sp>
      <p:sp>
        <p:nvSpPr>
          <p:cNvPr id="24"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a:xfrm>
            <a:off x="787400" y="6343649"/>
            <a:ext cx="8839200" cy="365125"/>
          </a:xfrm>
        </p:spPr>
        <p:txBody>
          <a:bodyPr/>
          <a:lstStyle/>
          <a:p>
            <a:r>
              <a:rPr lang="en-US"/>
              <a:t>R. Düll, TSVV-3, 30 May 2024, Leuven</a:t>
            </a:r>
            <a:endParaRPr lang="fr-FR" dirty="0"/>
          </a:p>
        </p:txBody>
      </p:sp>
      <p:sp>
        <p:nvSpPr>
          <p:cNvPr id="27"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593330" y="6343649"/>
            <a:ext cx="1016000" cy="365125"/>
          </a:xfrm>
        </p:spPr>
        <p:txBody>
          <a:bodyPr/>
          <a:lstStyle/>
          <a:p>
            <a:r>
              <a:rPr lang="en-US"/>
              <a:t>30/05/2024</a:t>
            </a:r>
            <a:endParaRPr lang="fr-FR" dirty="0"/>
          </a:p>
        </p:txBody>
      </p:sp>
      <p:sp>
        <p:nvSpPr>
          <p:cNvPr id="9" name="Espace réservé du contenu 6">
            <a:extLst>
              <a:ext uri="{FF2B5EF4-FFF2-40B4-BE49-F238E27FC236}">
                <a16:creationId xmlns:a16="http://schemas.microsoft.com/office/drawing/2014/main" id="{3E37AF0C-19ED-5657-6DD4-B69BB3476CA6}"/>
              </a:ext>
            </a:extLst>
          </p:cNvPr>
          <p:cNvSpPr txBox="1">
            <a:spLocks/>
          </p:cNvSpPr>
          <p:nvPr/>
        </p:nvSpPr>
        <p:spPr>
          <a:xfrm>
            <a:off x="545288" y="1802383"/>
            <a:ext cx="1443532" cy="567438"/>
          </a:xfrm>
          <a:prstGeom prst="rect">
            <a:avLst/>
          </a:prstGeom>
          <a:noFill/>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pPr>
            <a:r>
              <a:rPr lang="de-DE" sz="2000" i="1" dirty="0">
                <a:solidFill>
                  <a:schemeClr val="bg1"/>
                </a:solidFill>
              </a:rPr>
              <a:t>after 1.8ms:</a:t>
            </a:r>
          </a:p>
        </p:txBody>
      </p:sp>
      <p:grpSp>
        <p:nvGrpSpPr>
          <p:cNvPr id="14" name="Groupe 13"/>
          <p:cNvGrpSpPr/>
          <p:nvPr/>
        </p:nvGrpSpPr>
        <p:grpSpPr>
          <a:xfrm>
            <a:off x="2232044" y="949436"/>
            <a:ext cx="9718414" cy="2435474"/>
            <a:chOff x="273986" y="1319170"/>
            <a:chExt cx="9718414" cy="2435474"/>
          </a:xfrm>
        </p:grpSpPr>
        <p:pic>
          <p:nvPicPr>
            <p:cNvPr id="2" name="Imag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3986" y="1319170"/>
              <a:ext cx="3247299" cy="2435474"/>
            </a:xfrm>
            <a:prstGeom prst="rect">
              <a:avLst/>
            </a:prstGeom>
          </p:spPr>
        </p:pic>
        <p:pic>
          <p:nvPicPr>
            <p:cNvPr id="4" name="Imag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12479" y="1320731"/>
              <a:ext cx="3241428" cy="2431070"/>
            </a:xfrm>
            <a:prstGeom prst="rect">
              <a:avLst/>
            </a:prstGeom>
          </p:spPr>
        </p:pic>
        <p:pic>
          <p:nvPicPr>
            <p:cNvPr id="5" name="Imag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50972" y="1320730"/>
              <a:ext cx="3241428" cy="2431071"/>
            </a:xfrm>
            <a:prstGeom prst="rect">
              <a:avLst/>
            </a:prstGeom>
          </p:spPr>
        </p:pic>
      </p:grpSp>
      <p:grpSp>
        <p:nvGrpSpPr>
          <p:cNvPr id="15" name="Groupe 14"/>
          <p:cNvGrpSpPr/>
          <p:nvPr/>
        </p:nvGrpSpPr>
        <p:grpSpPr>
          <a:xfrm>
            <a:off x="2232044" y="3659381"/>
            <a:ext cx="9699666" cy="2431712"/>
            <a:chOff x="281324" y="3923674"/>
            <a:chExt cx="9699666" cy="2431712"/>
          </a:xfrm>
        </p:grpSpPr>
        <p:pic>
          <p:nvPicPr>
            <p:cNvPr id="10" name="Imag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81324" y="3926517"/>
              <a:ext cx="3233522" cy="2425141"/>
            </a:xfrm>
            <a:prstGeom prst="rect">
              <a:avLst/>
            </a:prstGeom>
          </p:spPr>
        </p:pic>
        <p:pic>
          <p:nvPicPr>
            <p:cNvPr id="11" name="Image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514846" y="3926517"/>
              <a:ext cx="3238493" cy="2428869"/>
            </a:xfrm>
            <a:prstGeom prst="rect">
              <a:avLst/>
            </a:prstGeom>
          </p:spPr>
        </p:pic>
        <p:pic>
          <p:nvPicPr>
            <p:cNvPr id="12" name="Imag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48368" y="3923674"/>
              <a:ext cx="3232622" cy="2424466"/>
            </a:xfrm>
            <a:prstGeom prst="rect">
              <a:avLst/>
            </a:prstGeom>
          </p:spPr>
        </p:pic>
      </p:grpSp>
      <p:sp>
        <p:nvSpPr>
          <p:cNvPr id="28" name="Espace réservé du contenu 6">
            <a:extLst>
              <a:ext uri="{FF2B5EF4-FFF2-40B4-BE49-F238E27FC236}">
                <a16:creationId xmlns:a16="http://schemas.microsoft.com/office/drawing/2014/main" id="{3E37AF0C-19ED-5657-6DD4-B69BB3476CA6}"/>
              </a:ext>
            </a:extLst>
          </p:cNvPr>
          <p:cNvSpPr txBox="1">
            <a:spLocks/>
          </p:cNvSpPr>
          <p:nvPr/>
        </p:nvSpPr>
        <p:spPr>
          <a:xfrm>
            <a:off x="545288" y="4587895"/>
            <a:ext cx="1443532" cy="567438"/>
          </a:xfrm>
          <a:prstGeom prst="rect">
            <a:avLst/>
          </a:prstGeom>
          <a:noFill/>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pPr>
            <a:r>
              <a:rPr lang="de-DE" sz="2000" i="1" dirty="0">
                <a:solidFill>
                  <a:schemeClr val="bg1"/>
                </a:solidFill>
              </a:rPr>
              <a:t>after 4.5ms:</a:t>
            </a:r>
          </a:p>
        </p:txBody>
      </p:sp>
    </p:spTree>
    <p:extLst>
      <p:ext uri="{BB962C8B-B14F-4D97-AF65-F5344CB8AC3E}">
        <p14:creationId xmlns:p14="http://schemas.microsoft.com/office/powerpoint/2010/main" val="173197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9497284A-85EA-85D6-5E7B-306C047BEBB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contrast="-40000"/>
                    </a14:imgEffect>
                  </a14:imgLayer>
                </a14:imgProps>
              </a:ext>
            </a:extLst>
          </a:blip>
          <a:stretch>
            <a:fillRect/>
          </a:stretch>
        </p:blipFill>
        <p:spPr>
          <a:xfrm rot="21120581">
            <a:off x="-3168179" y="137792"/>
            <a:ext cx="6242286" cy="6209830"/>
          </a:xfrm>
          <a:prstGeom prst="rect">
            <a:avLst/>
          </a:prstGeom>
        </p:spPr>
      </p:pic>
      <p:sp>
        <p:nvSpPr>
          <p:cNvPr id="11" name="Rectangle 10"/>
          <p:cNvSpPr/>
          <p:nvPr/>
        </p:nvSpPr>
        <p:spPr>
          <a:xfrm>
            <a:off x="2909586" y="1684450"/>
            <a:ext cx="6686825" cy="5314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endParaRPr lang="en-US" dirty="0"/>
          </a:p>
        </p:txBody>
      </p:sp>
      <p:sp>
        <p:nvSpPr>
          <p:cNvPr id="8" name="Titre 1">
            <a:extLst>
              <a:ext uri="{FF2B5EF4-FFF2-40B4-BE49-F238E27FC236}">
                <a16:creationId xmlns:a16="http://schemas.microsoft.com/office/drawing/2014/main" id="{83CA77CF-90B0-156C-C226-029958F16310}"/>
              </a:ext>
            </a:extLst>
          </p:cNvPr>
          <p:cNvSpPr>
            <a:spLocks noGrp="1"/>
          </p:cNvSpPr>
          <p:nvPr>
            <p:ph type="title"/>
          </p:nvPr>
        </p:nvSpPr>
        <p:spPr>
          <a:xfrm>
            <a:off x="3205879" y="415575"/>
            <a:ext cx="4541121" cy="600426"/>
          </a:xfrm>
        </p:spPr>
        <p:txBody>
          <a:bodyPr anchor="t"/>
          <a:lstStyle/>
          <a:p>
            <a:r>
              <a:rPr lang="fr-FR" dirty="0" err="1">
                <a:solidFill>
                  <a:schemeClr val="tx1"/>
                </a:solidFill>
              </a:rPr>
              <a:t>Outline</a:t>
            </a:r>
            <a:endParaRPr lang="fr-FR" dirty="0">
              <a:solidFill>
                <a:schemeClr val="tx1"/>
              </a:solidFill>
            </a:endParaRPr>
          </a:p>
        </p:txBody>
      </p:sp>
      <p:sp>
        <p:nvSpPr>
          <p:cNvPr id="6" name="Ellipse 5"/>
          <p:cNvSpPr/>
          <p:nvPr/>
        </p:nvSpPr>
        <p:spPr>
          <a:xfrm>
            <a:off x="2656872" y="1688572"/>
            <a:ext cx="522515" cy="522515"/>
          </a:xfrm>
          <a:prstGeom prst="ellipse">
            <a:avLst/>
          </a:prstGeom>
          <a:solidFill>
            <a:schemeClr val="tx1">
              <a:lumMod val="50000"/>
              <a:lumOff val="50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sp>
        <p:nvSpPr>
          <p:cNvPr id="9" name="ZoneTexte 8"/>
          <p:cNvSpPr txBox="1"/>
          <p:nvPr/>
        </p:nvSpPr>
        <p:spPr>
          <a:xfrm>
            <a:off x="2732841" y="1761766"/>
            <a:ext cx="408923" cy="369332"/>
          </a:xfrm>
          <a:prstGeom prst="rect">
            <a:avLst/>
          </a:prstGeom>
          <a:noFill/>
        </p:spPr>
        <p:txBody>
          <a:bodyPr wrap="square" rtlCol="0">
            <a:spAutoFit/>
          </a:bodyPr>
          <a:lstStyle/>
          <a:p>
            <a:r>
              <a:rPr lang="en-US" b="1" dirty="0">
                <a:solidFill>
                  <a:schemeClr val="accent1">
                    <a:lumMod val="50000"/>
                  </a:schemeClr>
                </a:solidFill>
              </a:rPr>
              <a:t>1.</a:t>
            </a:r>
          </a:p>
        </p:txBody>
      </p:sp>
      <p:sp>
        <p:nvSpPr>
          <p:cNvPr id="13" name="Rectangle 12"/>
          <p:cNvSpPr/>
          <p:nvPr/>
        </p:nvSpPr>
        <p:spPr>
          <a:xfrm>
            <a:off x="3118964" y="2493322"/>
            <a:ext cx="6503031" cy="522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sp>
        <p:nvSpPr>
          <p:cNvPr id="14" name="Ellipse 13"/>
          <p:cNvSpPr/>
          <p:nvPr/>
        </p:nvSpPr>
        <p:spPr>
          <a:xfrm>
            <a:off x="2840667" y="2493322"/>
            <a:ext cx="522515" cy="522515"/>
          </a:xfrm>
          <a:prstGeom prst="ellipse">
            <a:avLst/>
          </a:prstGeom>
          <a:solidFill>
            <a:schemeClr val="tx1">
              <a:lumMod val="50000"/>
              <a:lumOff val="50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sp>
        <p:nvSpPr>
          <p:cNvPr id="15" name="ZoneTexte 14"/>
          <p:cNvSpPr txBox="1"/>
          <p:nvPr/>
        </p:nvSpPr>
        <p:spPr>
          <a:xfrm>
            <a:off x="2923022" y="2569913"/>
            <a:ext cx="408923" cy="369332"/>
          </a:xfrm>
          <a:prstGeom prst="rect">
            <a:avLst/>
          </a:prstGeom>
          <a:noFill/>
        </p:spPr>
        <p:txBody>
          <a:bodyPr wrap="square" rtlCol="0">
            <a:spAutoFit/>
          </a:bodyPr>
          <a:lstStyle/>
          <a:p>
            <a:r>
              <a:rPr lang="en-US" b="1" dirty="0">
                <a:solidFill>
                  <a:schemeClr val="accent1">
                    <a:lumMod val="50000"/>
                  </a:schemeClr>
                </a:solidFill>
              </a:rPr>
              <a:t>2.</a:t>
            </a:r>
          </a:p>
        </p:txBody>
      </p:sp>
      <p:sp>
        <p:nvSpPr>
          <p:cNvPr id="16" name="ZoneTexte 15"/>
          <p:cNvSpPr txBox="1"/>
          <p:nvPr/>
        </p:nvSpPr>
        <p:spPr>
          <a:xfrm>
            <a:off x="3471094" y="2558553"/>
            <a:ext cx="6095986" cy="369332"/>
          </a:xfrm>
          <a:prstGeom prst="rect">
            <a:avLst/>
          </a:prstGeom>
          <a:noFill/>
        </p:spPr>
        <p:txBody>
          <a:bodyPr wrap="square" rtlCol="0">
            <a:spAutoFit/>
          </a:bodyPr>
          <a:lstStyle/>
          <a:p>
            <a:r>
              <a:rPr lang="en-US" dirty="0">
                <a:latin typeface="+mj-lt"/>
              </a:rPr>
              <a:t>A new vorticity system for Soledge3X</a:t>
            </a:r>
          </a:p>
        </p:txBody>
      </p:sp>
      <p:sp>
        <p:nvSpPr>
          <p:cNvPr id="18" name="Rectangle 17"/>
          <p:cNvSpPr/>
          <p:nvPr/>
        </p:nvSpPr>
        <p:spPr>
          <a:xfrm>
            <a:off x="3183603" y="3253472"/>
            <a:ext cx="6438392" cy="522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sp>
        <p:nvSpPr>
          <p:cNvPr id="19" name="Ellipse 18"/>
          <p:cNvSpPr/>
          <p:nvPr/>
        </p:nvSpPr>
        <p:spPr>
          <a:xfrm>
            <a:off x="2905305" y="3253472"/>
            <a:ext cx="522515" cy="522515"/>
          </a:xfrm>
          <a:prstGeom prst="ellipse">
            <a:avLst/>
          </a:prstGeom>
          <a:solidFill>
            <a:schemeClr val="tx1">
              <a:lumMod val="50000"/>
              <a:lumOff val="50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sp>
        <p:nvSpPr>
          <p:cNvPr id="20" name="ZoneTexte 19"/>
          <p:cNvSpPr txBox="1"/>
          <p:nvPr/>
        </p:nvSpPr>
        <p:spPr>
          <a:xfrm>
            <a:off x="2974925" y="3327010"/>
            <a:ext cx="408923" cy="369332"/>
          </a:xfrm>
          <a:prstGeom prst="rect">
            <a:avLst/>
          </a:prstGeom>
          <a:noFill/>
        </p:spPr>
        <p:txBody>
          <a:bodyPr wrap="square" rtlCol="0">
            <a:spAutoFit/>
          </a:bodyPr>
          <a:lstStyle/>
          <a:p>
            <a:r>
              <a:rPr lang="en-US" b="1" dirty="0">
                <a:solidFill>
                  <a:schemeClr val="accent1">
                    <a:lumMod val="50000"/>
                  </a:schemeClr>
                </a:solidFill>
              </a:rPr>
              <a:t>3.</a:t>
            </a:r>
          </a:p>
        </p:txBody>
      </p:sp>
      <p:sp>
        <p:nvSpPr>
          <p:cNvPr id="21" name="ZoneTexte 20"/>
          <p:cNvSpPr txBox="1"/>
          <p:nvPr/>
        </p:nvSpPr>
        <p:spPr>
          <a:xfrm>
            <a:off x="3535731" y="3318703"/>
            <a:ext cx="6031349" cy="369332"/>
          </a:xfrm>
          <a:prstGeom prst="rect">
            <a:avLst/>
          </a:prstGeom>
          <a:noFill/>
        </p:spPr>
        <p:txBody>
          <a:bodyPr wrap="square" rtlCol="0">
            <a:spAutoFit/>
          </a:bodyPr>
          <a:lstStyle/>
          <a:p>
            <a:r>
              <a:rPr lang="de-DE" dirty="0" err="1">
                <a:latin typeface="+mj-lt"/>
              </a:rPr>
              <a:t>Verification</a:t>
            </a:r>
            <a:r>
              <a:rPr lang="de-DE" dirty="0">
                <a:latin typeface="+mj-lt"/>
              </a:rPr>
              <a:t> </a:t>
            </a:r>
            <a:r>
              <a:rPr lang="de-DE" dirty="0" err="1">
                <a:latin typeface="+mj-lt"/>
              </a:rPr>
              <a:t>and</a:t>
            </a:r>
            <a:r>
              <a:rPr lang="de-DE" dirty="0">
                <a:latin typeface="+mj-lt"/>
              </a:rPr>
              <a:t> </a:t>
            </a:r>
            <a:r>
              <a:rPr lang="de-DE" dirty="0" err="1">
                <a:latin typeface="+mj-lt"/>
              </a:rPr>
              <a:t>validation</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a:t>
            </a:r>
            <a:r>
              <a:rPr lang="de-DE" dirty="0" err="1">
                <a:latin typeface="+mj-lt"/>
              </a:rPr>
              <a:t>model</a:t>
            </a:r>
            <a:endParaRPr lang="en-US" dirty="0">
              <a:latin typeface="+mj-lt"/>
            </a:endParaRPr>
          </a:p>
        </p:txBody>
      </p:sp>
      <p:sp>
        <p:nvSpPr>
          <p:cNvPr id="3" name="Rectangle 17">
            <a:extLst>
              <a:ext uri="{FF2B5EF4-FFF2-40B4-BE49-F238E27FC236}">
                <a16:creationId xmlns:a16="http://schemas.microsoft.com/office/drawing/2014/main" id="{6843A2EC-AD87-2FB5-3CF3-BE24112F39C0}"/>
              </a:ext>
            </a:extLst>
          </p:cNvPr>
          <p:cNvSpPr/>
          <p:nvPr/>
        </p:nvSpPr>
        <p:spPr>
          <a:xfrm>
            <a:off x="3030910" y="4053321"/>
            <a:ext cx="6591084" cy="522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
        <p:nvSpPr>
          <p:cNvPr id="25" name="ZoneTexte 24"/>
          <p:cNvSpPr txBox="1"/>
          <p:nvPr/>
        </p:nvSpPr>
        <p:spPr>
          <a:xfrm>
            <a:off x="3288948" y="4129912"/>
            <a:ext cx="6150901" cy="369332"/>
          </a:xfrm>
          <a:prstGeom prst="rect">
            <a:avLst/>
          </a:prstGeom>
          <a:noFill/>
        </p:spPr>
        <p:txBody>
          <a:bodyPr wrap="square" rtlCol="0">
            <a:spAutoFit/>
          </a:bodyPr>
          <a:lstStyle/>
          <a:p>
            <a:r>
              <a:rPr lang="de-DE" dirty="0" err="1">
                <a:latin typeface="+mj-lt"/>
              </a:rPr>
              <a:t>Electromagnetic</a:t>
            </a:r>
            <a:r>
              <a:rPr lang="de-DE" dirty="0">
                <a:latin typeface="+mj-lt"/>
              </a:rPr>
              <a:t> turbulent </a:t>
            </a:r>
            <a:r>
              <a:rPr lang="de-DE" dirty="0" err="1">
                <a:latin typeface="+mj-lt"/>
              </a:rPr>
              <a:t>simulations</a:t>
            </a:r>
            <a:endParaRPr lang="en-US" dirty="0">
              <a:latin typeface="+mj-lt"/>
            </a:endParaRPr>
          </a:p>
        </p:txBody>
      </p:sp>
      <p:sp>
        <p:nvSpPr>
          <p:cNvPr id="23" name="Ellipse 22"/>
          <p:cNvSpPr/>
          <p:nvPr/>
        </p:nvSpPr>
        <p:spPr>
          <a:xfrm>
            <a:off x="2684422" y="4053320"/>
            <a:ext cx="522515" cy="522515"/>
          </a:xfrm>
          <a:prstGeom prst="ellipse">
            <a:avLst/>
          </a:prstGeom>
          <a:solidFill>
            <a:schemeClr val="tx1">
              <a:lumMod val="50000"/>
              <a:lumOff val="50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sp>
        <p:nvSpPr>
          <p:cNvPr id="26" name="Rectangle 25"/>
          <p:cNvSpPr/>
          <p:nvPr/>
        </p:nvSpPr>
        <p:spPr>
          <a:xfrm>
            <a:off x="2555017" y="4837463"/>
            <a:ext cx="7066977" cy="522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
        <p:nvSpPr>
          <p:cNvPr id="27" name="Ellipse 26"/>
          <p:cNvSpPr/>
          <p:nvPr/>
        </p:nvSpPr>
        <p:spPr>
          <a:xfrm>
            <a:off x="2276720" y="4837463"/>
            <a:ext cx="522515" cy="522515"/>
          </a:xfrm>
          <a:prstGeom prst="ellipse">
            <a:avLst/>
          </a:prstGeom>
          <a:solidFill>
            <a:schemeClr val="tx1">
              <a:lumMod val="50000"/>
              <a:lumOff val="50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sp>
        <p:nvSpPr>
          <p:cNvPr id="28" name="ZoneTexte 27"/>
          <p:cNvSpPr txBox="1"/>
          <p:nvPr/>
        </p:nvSpPr>
        <p:spPr>
          <a:xfrm>
            <a:off x="2350555" y="4914054"/>
            <a:ext cx="408923" cy="369332"/>
          </a:xfrm>
          <a:prstGeom prst="rect">
            <a:avLst/>
          </a:prstGeom>
          <a:noFill/>
        </p:spPr>
        <p:txBody>
          <a:bodyPr wrap="square" rtlCol="0">
            <a:spAutoFit/>
          </a:bodyPr>
          <a:lstStyle/>
          <a:p>
            <a:r>
              <a:rPr lang="en-US" b="1" dirty="0">
                <a:solidFill>
                  <a:schemeClr val="accent1">
                    <a:lumMod val="50000"/>
                  </a:schemeClr>
                </a:solidFill>
              </a:rPr>
              <a:t>5.</a:t>
            </a:r>
          </a:p>
        </p:txBody>
      </p:sp>
      <p:sp>
        <p:nvSpPr>
          <p:cNvPr id="29" name="ZoneTexte 28"/>
          <p:cNvSpPr txBox="1"/>
          <p:nvPr/>
        </p:nvSpPr>
        <p:spPr>
          <a:xfrm>
            <a:off x="2842970" y="4914054"/>
            <a:ext cx="6724110" cy="369332"/>
          </a:xfrm>
          <a:prstGeom prst="rect">
            <a:avLst/>
          </a:prstGeom>
          <a:noFill/>
        </p:spPr>
        <p:txBody>
          <a:bodyPr wrap="square" rtlCol="0">
            <a:spAutoFit/>
          </a:bodyPr>
          <a:lstStyle/>
          <a:p>
            <a:r>
              <a:rPr lang="en-US" dirty="0">
                <a:latin typeface="+mj-lt"/>
              </a:rPr>
              <a:t>Conclusions and perspectives</a:t>
            </a:r>
          </a:p>
        </p:txBody>
      </p:sp>
      <p:sp>
        <p:nvSpPr>
          <p:cNvPr id="32" name="ZoneTexte 31"/>
          <p:cNvSpPr txBox="1"/>
          <p:nvPr/>
        </p:nvSpPr>
        <p:spPr>
          <a:xfrm>
            <a:off x="3191816" y="1745834"/>
            <a:ext cx="6421966" cy="369332"/>
          </a:xfrm>
          <a:prstGeom prst="rect">
            <a:avLst/>
          </a:prstGeom>
          <a:noFill/>
        </p:spPr>
        <p:txBody>
          <a:bodyPr wrap="square" rtlCol="0">
            <a:spAutoFit/>
          </a:bodyPr>
          <a:lstStyle/>
          <a:p>
            <a:r>
              <a:rPr lang="de-DE" dirty="0" err="1">
                <a:latin typeface="+mj-lt"/>
              </a:rPr>
              <a:t>Electrostatic</a:t>
            </a:r>
            <a:r>
              <a:rPr lang="de-DE" dirty="0">
                <a:latin typeface="+mj-lt"/>
              </a:rPr>
              <a:t> versus </a:t>
            </a:r>
            <a:r>
              <a:rPr lang="de-DE" dirty="0" err="1">
                <a:latin typeface="+mj-lt"/>
              </a:rPr>
              <a:t>Electromagnetic</a:t>
            </a:r>
            <a:r>
              <a:rPr lang="de-DE" dirty="0">
                <a:latin typeface="+mj-lt"/>
              </a:rPr>
              <a:t> </a:t>
            </a:r>
            <a:r>
              <a:rPr lang="de-DE" dirty="0" err="1">
                <a:latin typeface="+mj-lt"/>
              </a:rPr>
              <a:t>models</a:t>
            </a:r>
            <a:endParaRPr lang="en-US" dirty="0">
              <a:latin typeface="+mj-lt"/>
            </a:endParaRPr>
          </a:p>
        </p:txBody>
      </p:sp>
      <p:sp>
        <p:nvSpPr>
          <p:cNvPr id="24" name="ZoneTexte 23"/>
          <p:cNvSpPr txBox="1"/>
          <p:nvPr/>
        </p:nvSpPr>
        <p:spPr>
          <a:xfrm>
            <a:off x="2775251" y="4129911"/>
            <a:ext cx="408923" cy="369332"/>
          </a:xfrm>
          <a:prstGeom prst="rect">
            <a:avLst/>
          </a:prstGeom>
          <a:noFill/>
        </p:spPr>
        <p:txBody>
          <a:bodyPr wrap="square" rtlCol="0">
            <a:spAutoFit/>
          </a:bodyPr>
          <a:lstStyle/>
          <a:p>
            <a:r>
              <a:rPr lang="en-US" b="1" dirty="0">
                <a:solidFill>
                  <a:schemeClr val="accent1">
                    <a:lumMod val="50000"/>
                  </a:schemeClr>
                </a:solidFill>
              </a:rPr>
              <a:t>4.</a:t>
            </a:r>
          </a:p>
        </p:txBody>
      </p:sp>
    </p:spTree>
    <p:extLst>
      <p:ext uri="{BB962C8B-B14F-4D97-AF65-F5344CB8AC3E}">
        <p14:creationId xmlns:p14="http://schemas.microsoft.com/office/powerpoint/2010/main" val="207819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C3E0687C-BF33-B602-1691-6C6F37D147E2}"/>
              </a:ext>
            </a:extLst>
          </p:cNvPr>
          <p:cNvSpPr txBox="1">
            <a:spLocks/>
          </p:cNvSpPr>
          <p:nvPr/>
        </p:nvSpPr>
        <p:spPr>
          <a:xfrm>
            <a:off x="3848100" y="2170112"/>
            <a:ext cx="7688263" cy="2390775"/>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de-DE" dirty="0" err="1"/>
              <a:t>Electrostatic</a:t>
            </a:r>
            <a:r>
              <a:rPr lang="de-DE" dirty="0"/>
              <a:t> versus </a:t>
            </a:r>
            <a:r>
              <a:rPr lang="de-DE" dirty="0" err="1"/>
              <a:t>electromagnetic</a:t>
            </a:r>
            <a:r>
              <a:rPr lang="de-DE" dirty="0"/>
              <a:t> </a:t>
            </a:r>
            <a:r>
              <a:rPr lang="de-DE" dirty="0" err="1"/>
              <a:t>models</a:t>
            </a:r>
            <a:endParaRPr lang="en-US" dirty="0"/>
          </a:p>
        </p:txBody>
      </p:sp>
      <p:sp>
        <p:nvSpPr>
          <p:cNvPr id="8" name="Espace réservé du texte 3">
            <a:extLst>
              <a:ext uri="{FF2B5EF4-FFF2-40B4-BE49-F238E27FC236}">
                <a16:creationId xmlns:a16="http://schemas.microsoft.com/office/drawing/2014/main" id="{D4EE5A4D-1D11-87BD-2E3E-34DC2776D3F6}"/>
              </a:ext>
            </a:extLst>
          </p:cNvPr>
          <p:cNvSpPr txBox="1">
            <a:spLocks/>
          </p:cNvSpPr>
          <p:nvPr/>
        </p:nvSpPr>
        <p:spPr>
          <a:xfrm>
            <a:off x="533400" y="2170112"/>
            <a:ext cx="2546350" cy="2673350"/>
          </a:xfrm>
          <a:prstGeom prst="rect">
            <a:avLst/>
          </a:prstGeom>
        </p:spPr>
        <p:txBody>
          <a:bodyPr vert="horz" lIns="0" tIns="45720" rIns="0" bIns="45720" rtlCol="0" anchor="b">
            <a:noAutofit/>
          </a:bodyPr>
          <a:lstStyle>
            <a:lvl1pPr marL="0" indent="0" algn="r" defTabSz="914400" rtl="0" eaLnBrk="1" latinLnBrk="0" hangingPunct="1">
              <a:lnSpc>
                <a:spcPct val="100000"/>
              </a:lnSpc>
              <a:spcBef>
                <a:spcPts val="1200"/>
              </a:spcBef>
              <a:buClr>
                <a:schemeClr val="tx2"/>
              </a:buClr>
              <a:buSzPct val="90000"/>
              <a:buFont typeface="Arial" panose="020B0604020202020204" pitchFamily="34" charset="0"/>
              <a:buNone/>
              <a:defRPr sz="13500" kern="1200">
                <a:solidFill>
                  <a:schemeClr val="tx2"/>
                </a:solidFill>
                <a:latin typeface="+mj-lt"/>
                <a:ea typeface="+mn-ea"/>
                <a:cs typeface="+mn-cs"/>
              </a:defRPr>
            </a:lvl1pPr>
            <a:lvl2pPr marL="457200" indent="0" algn="l" defTabSz="914400" rtl="0" eaLnBrk="1" latinLnBrk="0" hangingPunct="1">
              <a:lnSpc>
                <a:spcPct val="100000"/>
              </a:lnSpc>
              <a:spcBef>
                <a:spcPts val="500"/>
              </a:spcBef>
              <a:buClr>
                <a:schemeClr val="tx2"/>
              </a:buClr>
              <a:buSzPct val="90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SzPct val="90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SzPct val="90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SzPct val="90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dirty="0"/>
              <a:t>1</a:t>
            </a:r>
          </a:p>
        </p:txBody>
      </p:sp>
    </p:spTree>
    <p:extLst>
      <p:ext uri="{BB962C8B-B14F-4D97-AF65-F5344CB8AC3E}">
        <p14:creationId xmlns:p14="http://schemas.microsoft.com/office/powerpoint/2010/main" val="41351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56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731840" y="1185864"/>
                <a:ext cx="5969675" cy="4645594"/>
              </a:xfrm>
              <a:ln w="9525">
                <a:noFill/>
              </a:ln>
            </p:spPr>
            <p:txBody>
              <a:bodyPr>
                <a:normAutofit fontScale="92500" lnSpcReduction="20000"/>
              </a:bodyPr>
              <a:lstStyle/>
              <a:p>
                <a:pPr lvl="1"/>
                <a:r>
                  <a:rPr lang="da-DK" dirty="0"/>
                  <a:t>Non-negligeable effects on edge transport </a:t>
                </a:r>
              </a:p>
              <a:p>
                <a:pPr lvl="2"/>
                <a:r>
                  <a:rPr lang="da-DK" dirty="0"/>
                  <a:t>EM response to external magnetic field variations (e.g. ripple)</a:t>
                </a:r>
              </a:p>
              <a:p>
                <a:pPr lvl="2"/>
                <a:r>
                  <a:rPr lang="da-DK" dirty="0"/>
                  <a:t>Impact on divertor heat transport </a:t>
                </a:r>
                <a:r>
                  <a:rPr lang="de-DE" dirty="0">
                    <a:solidFill>
                      <a:schemeClr val="accent1"/>
                    </a:solidFill>
                  </a:rPr>
                  <a:t>[</a:t>
                </a:r>
                <a:r>
                  <a:rPr lang="de-DE" dirty="0" err="1">
                    <a:solidFill>
                      <a:schemeClr val="accent1"/>
                    </a:solidFill>
                  </a:rPr>
                  <a:t>Xu</a:t>
                </a:r>
                <a:r>
                  <a:rPr lang="de-DE" dirty="0">
                    <a:solidFill>
                      <a:schemeClr val="accent1"/>
                    </a:solidFill>
                  </a:rPr>
                  <a:t> et al, NF 2019]</a:t>
                </a:r>
                <a:r>
                  <a:rPr lang="da-DK" b="1" dirty="0"/>
                  <a:t> </a:t>
                </a:r>
              </a:p>
              <a:p>
                <a:pPr lvl="2"/>
                <a:r>
                  <a:rPr lang="de-DE" dirty="0"/>
                  <a:t>EM </a:t>
                </a:r>
                <a:r>
                  <a:rPr lang="de-DE" dirty="0" err="1"/>
                  <a:t>flutter</a:t>
                </a:r>
                <a:r>
                  <a:rPr lang="de-DE" dirty="0"/>
                  <a:t> </a:t>
                </a:r>
                <a:r>
                  <a:rPr lang="de-DE" dirty="0" err="1"/>
                  <a:t>stabilizes</a:t>
                </a:r>
                <a:r>
                  <a:rPr lang="de-DE" dirty="0"/>
                  <a:t> EM turbulent </a:t>
                </a:r>
                <a:r>
                  <a:rPr lang="de-DE" dirty="0" err="1"/>
                  <a:t>structures</a:t>
                </a:r>
                <a:r>
                  <a:rPr lang="de-DE" dirty="0"/>
                  <a:t> </a:t>
                </a:r>
                <a:r>
                  <a:rPr lang="de-DE" dirty="0">
                    <a:solidFill>
                      <a:schemeClr val="accent1"/>
                    </a:solidFill>
                  </a:rPr>
                  <a:t>[Zhang et al, NF 2024]</a:t>
                </a:r>
                <a:endParaRPr lang="de-DE" dirty="0"/>
              </a:p>
              <a:p>
                <a:pPr lvl="1"/>
                <a:r>
                  <a:rPr lang="de-DE" dirty="0" err="1"/>
                  <a:t>Towards</a:t>
                </a:r>
                <a:r>
                  <a:rPr lang="de-DE" dirty="0"/>
                  <a:t> </a:t>
                </a:r>
                <a:r>
                  <a:rPr lang="de-DE" dirty="0" err="1"/>
                  <a:t>the</a:t>
                </a:r>
                <a:r>
                  <a:rPr lang="de-DE" dirty="0"/>
                  <a:t> LH </a:t>
                </a:r>
                <a:r>
                  <a:rPr lang="de-DE" dirty="0" err="1"/>
                  <a:t>transition</a:t>
                </a:r>
                <a:endParaRPr lang="de-DE" dirty="0"/>
              </a:p>
              <a:p>
                <a:pPr lvl="2"/>
                <a:r>
                  <a:rPr lang="da-DK" dirty="0"/>
                  <a:t>Existence of drift Alfvén turbulence </a:t>
                </a:r>
                <a:r>
                  <a:rPr lang="de-DE" dirty="0">
                    <a:solidFill>
                      <a:schemeClr val="accent1"/>
                    </a:solidFill>
                  </a:rPr>
                  <a:t>[Scott, PPCF 1997]</a:t>
                </a:r>
                <a:endParaRPr lang="da-DK" dirty="0"/>
              </a:p>
              <a:p>
                <a:pPr lvl="2"/>
                <a:r>
                  <a:rPr lang="da-DK" dirty="0"/>
                  <a:t>Impact on filament shape in turbulent blob propagation </a:t>
                </a:r>
                <a:r>
                  <a:rPr lang="de-DE" dirty="0">
                    <a:solidFill>
                      <a:schemeClr val="accent1"/>
                    </a:solidFill>
                  </a:rPr>
                  <a:t>[Lee et al, JNM 2015]</a:t>
                </a:r>
              </a:p>
              <a:p>
                <a:pPr lvl="2"/>
                <a:r>
                  <a:rPr lang="da-DK" dirty="0"/>
                  <a:t>Turbulent simulations on large machines (e.g. ITER) require electromagnetic effects</a:t>
                </a:r>
              </a:p>
              <a:p>
                <a:pPr lvl="2"/>
                <a:r>
                  <a:rPr lang="da-DK" dirty="0"/>
                  <a:t>Stronger effects for high-</a:t>
                </a:r>
                <a14:m>
                  <m:oMath xmlns:m="http://schemas.openxmlformats.org/officeDocument/2006/math">
                    <m:r>
                      <a:rPr lang="de-DE" b="0" i="1" smtClean="0">
                        <a:latin typeface="Cambria Math" panose="02040503050406030204" pitchFamily="18" charset="0"/>
                      </a:rPr>
                      <m:t>𝛽</m:t>
                    </m:r>
                  </m:oMath>
                </a14:m>
                <a:r>
                  <a:rPr lang="da-DK" dirty="0"/>
                  <a:t> plasmas </a:t>
                </a:r>
                <a:endParaRPr lang="da-DK" b="1" dirty="0"/>
              </a:p>
              <a:p>
                <a:pPr lvl="1"/>
                <a:r>
                  <a:rPr lang="da-DK" dirty="0"/>
                  <a:t>Electron inertia becomes mandatory</a:t>
                </a:r>
              </a:p>
              <a:p>
                <a:pPr lvl="2"/>
                <a:r>
                  <a:rPr lang="da-DK" dirty="0"/>
                  <a:t>Constrain the shear Alfvén wave speed to physical values </a:t>
                </a:r>
                <a:r>
                  <a:rPr lang="de-DE" dirty="0">
                    <a:solidFill>
                      <a:schemeClr val="accent1"/>
                    </a:solidFill>
                  </a:rPr>
                  <a:t>[</a:t>
                </a:r>
                <a:r>
                  <a:rPr lang="de-DE" dirty="0" err="1">
                    <a:solidFill>
                      <a:schemeClr val="accent1"/>
                    </a:solidFill>
                  </a:rPr>
                  <a:t>Dudson</a:t>
                </a:r>
                <a:r>
                  <a:rPr lang="de-DE" dirty="0">
                    <a:solidFill>
                      <a:schemeClr val="accent1"/>
                    </a:solidFill>
                  </a:rPr>
                  <a:t> et al, PPCF 2021]</a:t>
                </a:r>
              </a:p>
              <a:p>
                <a:pPr lvl="2"/>
                <a:r>
                  <a:rPr lang="da-DK" dirty="0"/>
                  <a:t>Improvement of the numerical stability </a:t>
                </a:r>
                <a:r>
                  <a:rPr lang="de-DE" dirty="0">
                    <a:solidFill>
                      <a:schemeClr val="accent1"/>
                    </a:solidFill>
                  </a:rPr>
                  <a:t>[</a:t>
                </a:r>
                <a:r>
                  <a:rPr lang="de-DE" dirty="0" err="1">
                    <a:solidFill>
                      <a:schemeClr val="accent1"/>
                    </a:solidFill>
                  </a:rPr>
                  <a:t>Stegmeir</a:t>
                </a:r>
                <a:r>
                  <a:rPr lang="de-DE" dirty="0">
                    <a:solidFill>
                      <a:schemeClr val="accent1"/>
                    </a:solidFill>
                  </a:rPr>
                  <a:t> et al, </a:t>
                </a:r>
                <a:r>
                  <a:rPr lang="de-DE" dirty="0" err="1">
                    <a:solidFill>
                      <a:schemeClr val="accent1"/>
                    </a:solidFill>
                  </a:rPr>
                  <a:t>PoP</a:t>
                </a:r>
                <a:r>
                  <a:rPr lang="de-DE" dirty="0">
                    <a:solidFill>
                      <a:schemeClr val="accent1"/>
                    </a:solidFill>
                  </a:rPr>
                  <a:t> 2019]</a:t>
                </a:r>
                <a:endParaRPr lang="da-DK" dirty="0">
                  <a:solidFill>
                    <a:schemeClr val="accent1"/>
                  </a:solidFill>
                </a:endParaRPr>
              </a:p>
            </p:txBody>
          </p:sp>
        </mc:Choice>
        <mc:Fallback xmlns="">
          <p:sp>
            <p:nvSpPr>
              <p:cNvPr id="7" name="Espace réservé du contenu 6">
                <a:extLst>
                  <a:ext uri="{FF2B5EF4-FFF2-40B4-BE49-F238E27FC236}">
                    <a16:creationId xmlns:a16="http://schemas.microsoft.com/office/drawing/2014/main" id="{69904E05-C7BF-272F-1F49-76572513FD57}"/>
                  </a:ext>
                </a:extLst>
              </p:cNvPr>
              <p:cNvSpPr>
                <a:spLocks noGrp="1" noRot="1" noChangeAspect="1" noMove="1" noResize="1" noEditPoints="1" noAdjustHandles="1" noChangeArrowheads="1" noChangeShapeType="1" noTextEdit="1"/>
              </p:cNvSpPr>
              <p:nvPr>
                <p:ph idx="1"/>
              </p:nvPr>
            </p:nvSpPr>
            <p:spPr>
              <a:xfrm>
                <a:off x="731840" y="1185864"/>
                <a:ext cx="5969675" cy="4645594"/>
              </a:xfrm>
              <a:blipFill>
                <a:blip r:embed="rId2"/>
                <a:stretch>
                  <a:fillRect l="-1839" t="-1575"/>
                </a:stretch>
              </a:blipFill>
              <a:ln w="9525">
                <a:noFill/>
              </a:ln>
            </p:spPr>
            <p:txBody>
              <a:bodyPr/>
              <a:lstStyle/>
              <a:p>
                <a:r>
                  <a:rPr lang="fr-FR">
                    <a:noFill/>
                  </a:rPr>
                  <a:t> </a:t>
                </a:r>
              </a:p>
            </p:txBody>
          </p:sp>
        </mc:Fallback>
      </mc:AlternateContent>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en-US"/>
              <a:t>30/05/2024</a:t>
            </a:r>
            <a:endParaRPr lang="fr-FR"/>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en-US"/>
              <a:t>R. Düll, TSVV-3, 30 May 2024, Leuven</a:t>
            </a:r>
            <a:endParaRPr lang="fr-FR" dirty="0"/>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fontScale="90000"/>
          </a:bodyPr>
          <a:lstStyle/>
          <a:p>
            <a:r>
              <a:rPr lang="fr-FR" dirty="0"/>
              <a:t>Do </a:t>
            </a:r>
            <a:r>
              <a:rPr lang="fr-FR" dirty="0" err="1"/>
              <a:t>we</a:t>
            </a:r>
            <a:r>
              <a:rPr lang="fr-FR" dirty="0"/>
              <a:t> </a:t>
            </a:r>
            <a:r>
              <a:rPr lang="fr-FR" dirty="0" err="1"/>
              <a:t>need</a:t>
            </a:r>
            <a:r>
              <a:rPr lang="fr-FR" dirty="0"/>
              <a:t> </a:t>
            </a:r>
            <a:r>
              <a:rPr lang="fr-FR" dirty="0" err="1"/>
              <a:t>electromagnetic</a:t>
            </a:r>
            <a:r>
              <a:rPr lang="fr-FR" dirty="0"/>
              <a:t> </a:t>
            </a:r>
            <a:r>
              <a:rPr lang="fr-FR" dirty="0" err="1"/>
              <a:t>effects</a:t>
            </a:r>
            <a:r>
              <a:rPr lang="fr-FR" dirty="0"/>
              <a:t> in </a:t>
            </a:r>
            <a:r>
              <a:rPr lang="fr-FR" dirty="0" err="1"/>
              <a:t>electrostatic</a:t>
            </a:r>
            <a:r>
              <a:rPr lang="fr-FR" dirty="0"/>
              <a:t> turbulence ?</a:t>
            </a: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77B9E786-F640-26EE-7847-884397F75417}"/>
                  </a:ext>
                </a:extLst>
              </p:cNvPr>
              <p:cNvSpPr txBox="1"/>
              <p:nvPr/>
            </p:nvSpPr>
            <p:spPr>
              <a:xfrm>
                <a:off x="6096000" y="5537975"/>
                <a:ext cx="5753820" cy="801630"/>
              </a:xfrm>
              <a:prstGeom prst="rect">
                <a:avLst/>
              </a:prstGeom>
              <a:solidFill>
                <a:schemeClr val="accent6">
                  <a:lumMod val="60000"/>
                  <a:lumOff val="40000"/>
                </a:schemeClr>
              </a:solidFill>
              <a:ln w="38100">
                <a:solidFill>
                  <a:schemeClr val="tx2"/>
                </a:solidFill>
              </a:ln>
            </p:spPr>
            <p:txBody>
              <a:bodyPr wrap="square" rtlCol="0">
                <a:spAutoFit/>
              </a:bodyPr>
              <a:lstStyle/>
              <a:p>
                <a:r>
                  <a:rPr lang="de-DE" sz="2400" b="1" dirty="0"/>
                  <a:t>Key </a:t>
                </a:r>
                <a:r>
                  <a:rPr lang="de-DE" sz="2400" b="1" dirty="0" err="1"/>
                  <a:t>parameter</a:t>
                </a:r>
                <a:r>
                  <a:rPr lang="de-DE" sz="2400" dirty="0"/>
                  <a:t>: </a:t>
                </a:r>
                <a14:m>
                  <m:oMath xmlns:m="http://schemas.openxmlformats.org/officeDocument/2006/math">
                    <m:r>
                      <a:rPr lang="de-DE" sz="2800" b="0" i="1" smtClean="0">
                        <a:latin typeface="Cambria Math" panose="02040503050406030204" pitchFamily="18" charset="0"/>
                      </a:rPr>
                      <m:t>𝛽</m:t>
                    </m:r>
                    <m:r>
                      <a:rPr lang="de-DE" sz="2800" b="0" i="1" smtClean="0">
                        <a:latin typeface="Cambria Math" panose="02040503050406030204" pitchFamily="18" charset="0"/>
                      </a:rPr>
                      <m:t>=</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𝑝</m:t>
                        </m:r>
                      </m:num>
                      <m:den>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𝑝</m:t>
                            </m:r>
                          </m:e>
                          <m:sub>
                            <m:r>
                              <a:rPr lang="de-DE" sz="2800" i="1">
                                <a:latin typeface="Cambria Math" panose="02040503050406030204" pitchFamily="18" charset="0"/>
                              </a:rPr>
                              <m:t>𝑚𝑎𝑔</m:t>
                            </m:r>
                          </m:sub>
                        </m:sSub>
                      </m:den>
                    </m:f>
                    <m:r>
                      <a:rPr lang="de-DE" sz="2800" b="0" i="1" smtClean="0">
                        <a:latin typeface="Cambria Math" panose="02040503050406030204" pitchFamily="18" charset="0"/>
                      </a:rPr>
                      <m:t>=</m:t>
                    </m:r>
                    <m:f>
                      <m:fPr>
                        <m:ctrlPr>
                          <a:rPr lang="de-DE" sz="2800" b="0" i="1" smtClean="0">
                            <a:latin typeface="Cambria Math" panose="02040503050406030204" pitchFamily="18" charset="0"/>
                          </a:rPr>
                        </m:ctrlPr>
                      </m:fPr>
                      <m:num>
                        <m:r>
                          <a:rPr lang="de-DE" sz="2800" i="1">
                            <a:latin typeface="Cambria Math" panose="02040503050406030204" pitchFamily="18" charset="0"/>
                          </a:rPr>
                          <m:t>𝑒</m:t>
                        </m:r>
                        <m:r>
                          <a:rPr lang="de-DE" sz="2800" b="0" i="1" smtClean="0">
                            <a:latin typeface="Cambria Math" panose="02040503050406030204" pitchFamily="18" charset="0"/>
                          </a:rPr>
                          <m:t>𝑛𝑇</m:t>
                        </m:r>
                      </m:num>
                      <m:den>
                        <m:sSup>
                          <m:sSupPr>
                            <m:ctrlPr>
                              <a:rPr lang="de-DE" sz="2800" b="0" i="1" smtClean="0">
                                <a:latin typeface="Cambria Math" panose="02040503050406030204" pitchFamily="18" charset="0"/>
                              </a:rPr>
                            </m:ctrlPr>
                          </m:sSupPr>
                          <m:e>
                            <m:r>
                              <a:rPr lang="de-DE" sz="2800" b="0" i="1" smtClean="0">
                                <a:latin typeface="Cambria Math" panose="02040503050406030204" pitchFamily="18" charset="0"/>
                              </a:rPr>
                              <m:t>𝐵</m:t>
                            </m:r>
                          </m:e>
                          <m:sup>
                            <m:r>
                              <a:rPr lang="de-DE" sz="2800" b="0" i="1" smtClean="0">
                                <a:latin typeface="Cambria Math" panose="02040503050406030204" pitchFamily="18" charset="0"/>
                              </a:rPr>
                              <m:t>2</m:t>
                            </m:r>
                          </m:sup>
                        </m:sSup>
                        <m:r>
                          <a:rPr lang="de-DE" sz="2800" b="0" i="1" smtClean="0">
                            <a:latin typeface="Cambria Math" panose="02040503050406030204" pitchFamily="18" charset="0"/>
                          </a:rPr>
                          <m:t>/</m:t>
                        </m:r>
                        <m:r>
                          <a:rPr lang="de-DE" sz="2800" i="1">
                            <a:latin typeface="Cambria Math" panose="02040503050406030204" pitchFamily="18" charset="0"/>
                          </a:rPr>
                          <m:t>2</m:t>
                        </m:r>
                        <m:sSub>
                          <m:sSubPr>
                            <m:ctrlPr>
                              <a:rPr lang="de-DE" sz="2800" i="1">
                                <a:latin typeface="Cambria Math" panose="02040503050406030204" pitchFamily="18" charset="0"/>
                              </a:rPr>
                            </m:ctrlPr>
                          </m:sSubPr>
                          <m:e>
                            <m:r>
                              <a:rPr lang="de-DE" sz="2800" i="1">
                                <a:latin typeface="Cambria Math" panose="02040503050406030204" pitchFamily="18" charset="0"/>
                              </a:rPr>
                              <m:t>𝜇</m:t>
                            </m:r>
                          </m:e>
                          <m:sub>
                            <m:r>
                              <a:rPr lang="de-DE" sz="2800" i="1">
                                <a:latin typeface="Cambria Math" panose="02040503050406030204" pitchFamily="18" charset="0"/>
                              </a:rPr>
                              <m:t>0</m:t>
                            </m:r>
                          </m:sub>
                        </m:sSub>
                      </m:den>
                    </m:f>
                  </m:oMath>
                </a14:m>
                <a:endParaRPr lang="de-DE" sz="2800" dirty="0"/>
              </a:p>
            </p:txBody>
          </p:sp>
        </mc:Choice>
        <mc:Fallback xmlns="">
          <p:sp>
            <p:nvSpPr>
              <p:cNvPr id="8" name="Textfeld 7">
                <a:extLst>
                  <a:ext uri="{FF2B5EF4-FFF2-40B4-BE49-F238E27FC236}">
                    <a16:creationId xmlns:a16="http://schemas.microsoft.com/office/drawing/2014/main" id="{77B9E786-F640-26EE-7847-884397F75417}"/>
                  </a:ext>
                </a:extLst>
              </p:cNvPr>
              <p:cNvSpPr txBox="1">
                <a:spLocks noRot="1" noChangeAspect="1" noMove="1" noResize="1" noEditPoints="1" noAdjustHandles="1" noChangeArrowheads="1" noChangeShapeType="1" noTextEdit="1"/>
              </p:cNvSpPr>
              <p:nvPr/>
            </p:nvSpPr>
            <p:spPr>
              <a:xfrm>
                <a:off x="6096000" y="5537975"/>
                <a:ext cx="5753820" cy="801630"/>
              </a:xfrm>
              <a:prstGeom prst="rect">
                <a:avLst/>
              </a:prstGeom>
              <a:blipFill>
                <a:blip r:embed="rId3"/>
                <a:stretch>
                  <a:fillRect l="-1263"/>
                </a:stretch>
              </a:blipFill>
              <a:ln w="38100">
                <a:solidFill>
                  <a:schemeClr val="tx2"/>
                </a:solidFill>
              </a:ln>
            </p:spPr>
            <p:txBody>
              <a:bodyPr/>
              <a:lstStyle/>
              <a:p>
                <a:r>
                  <a:rPr lang="en-US">
                    <a:noFill/>
                  </a:rPr>
                  <a:t> </a:t>
                </a:r>
              </a:p>
            </p:txBody>
          </p:sp>
        </mc:Fallback>
      </mc:AlternateContent>
      <p:sp>
        <p:nvSpPr>
          <p:cNvPr id="9" name="Espace réservé du numéro de diapositive 8"/>
          <p:cNvSpPr>
            <a:spLocks noGrp="1"/>
          </p:cNvSpPr>
          <p:nvPr>
            <p:ph type="sldNum" sz="quarter" idx="12"/>
          </p:nvPr>
        </p:nvSpPr>
        <p:spPr/>
        <p:txBody>
          <a:bodyPr/>
          <a:lstStyle/>
          <a:p>
            <a:fld id="{0CBC77A0-1F4E-42FF-9FFC-F45C3A64AF90}" type="slidenum">
              <a:rPr lang="fr-FR" smtClean="0"/>
              <a:t>4</a:t>
            </a:fld>
            <a:endParaRPr lang="fr-FR"/>
          </a:p>
        </p:txBody>
      </p:sp>
      <p:pic>
        <p:nvPicPr>
          <p:cNvPr id="12" name="Image 11">
            <a:extLst>
              <a:ext uri="{FF2B5EF4-FFF2-40B4-BE49-F238E27FC236}">
                <a16:creationId xmlns:a16="http://schemas.microsoft.com/office/drawing/2014/main" id="{9DB72FAC-AFC4-740C-5763-7AF8E510C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254" y="892086"/>
            <a:ext cx="4619083" cy="2923221"/>
          </a:xfrm>
          <a:prstGeom prst="rect">
            <a:avLst/>
          </a:prstGeom>
          <a:ln w="38100">
            <a:solidFill>
              <a:schemeClr val="tx2"/>
            </a:solidFill>
          </a:ln>
        </p:spPr>
      </p:pic>
      <p:sp>
        <p:nvSpPr>
          <p:cNvPr id="13" name="ZoneTexte 22">
            <a:extLst>
              <a:ext uri="{FF2B5EF4-FFF2-40B4-BE49-F238E27FC236}">
                <a16:creationId xmlns:a16="http://schemas.microsoft.com/office/drawing/2014/main" id="{A0F3E788-95D1-EDBB-BD1D-1252B3E75E23}"/>
              </a:ext>
            </a:extLst>
          </p:cNvPr>
          <p:cNvSpPr txBox="1"/>
          <p:nvPr/>
        </p:nvSpPr>
        <p:spPr>
          <a:xfrm>
            <a:off x="7020689" y="3914307"/>
            <a:ext cx="4892040" cy="923330"/>
          </a:xfrm>
          <a:prstGeom prst="rect">
            <a:avLst/>
          </a:prstGeom>
          <a:noFill/>
        </p:spPr>
        <p:txBody>
          <a:bodyPr wrap="square" rtlCol="0">
            <a:spAutoFit/>
          </a:bodyPr>
          <a:lstStyle/>
          <a:p>
            <a:pPr algn="ctr"/>
            <a:r>
              <a:rPr lang="de-DE" i="1" dirty="0"/>
              <a:t>Propagation </a:t>
            </a:r>
            <a:r>
              <a:rPr lang="de-DE" i="1" dirty="0" err="1"/>
              <a:t>of</a:t>
            </a:r>
            <a:r>
              <a:rPr lang="de-DE" i="1" dirty="0"/>
              <a:t> a </a:t>
            </a:r>
            <a:r>
              <a:rPr lang="de-DE" i="1" dirty="0" err="1"/>
              <a:t>plasma</a:t>
            </a:r>
            <a:r>
              <a:rPr lang="de-DE" i="1" dirty="0"/>
              <a:t> </a:t>
            </a:r>
            <a:r>
              <a:rPr lang="de-DE" i="1" dirty="0" err="1"/>
              <a:t>blob</a:t>
            </a:r>
            <a:endParaRPr lang="de-DE" i="1" dirty="0"/>
          </a:p>
          <a:p>
            <a:pPr algn="ctr"/>
            <a:r>
              <a:rPr lang="de-DE" i="1" dirty="0" err="1"/>
              <a:t>from</a:t>
            </a:r>
            <a:r>
              <a:rPr lang="de-DE" i="1" dirty="0"/>
              <a:t> </a:t>
            </a:r>
            <a:r>
              <a:rPr lang="de-DE" dirty="0">
                <a:solidFill>
                  <a:schemeClr val="accent1"/>
                </a:solidFill>
              </a:rPr>
              <a:t>[Lee et al, JNM 2015]</a:t>
            </a:r>
            <a:endParaRPr lang="en-US" dirty="0">
              <a:solidFill>
                <a:schemeClr val="accent1"/>
              </a:solidFill>
            </a:endParaRPr>
          </a:p>
          <a:p>
            <a:pPr algn="ctr"/>
            <a:r>
              <a:rPr lang="de-DE" b="1" i="1" dirty="0"/>
              <a:t>top</a:t>
            </a:r>
            <a:r>
              <a:rPr lang="de-DE" i="1" dirty="0"/>
              <a:t>: </a:t>
            </a:r>
            <a:r>
              <a:rPr lang="de-DE" i="1" dirty="0" err="1"/>
              <a:t>electromagnetic</a:t>
            </a:r>
            <a:r>
              <a:rPr lang="de-DE" i="1" dirty="0"/>
              <a:t>, </a:t>
            </a:r>
            <a:r>
              <a:rPr lang="de-DE" b="1" i="1" dirty="0" err="1"/>
              <a:t>bottom</a:t>
            </a:r>
            <a:r>
              <a:rPr lang="de-DE" i="1" dirty="0"/>
              <a:t>: </a:t>
            </a:r>
            <a:r>
              <a:rPr lang="de-DE" i="1" dirty="0" err="1"/>
              <a:t>electrostatic</a:t>
            </a:r>
            <a:endParaRPr lang="de-DE" i="1" dirty="0"/>
          </a:p>
        </p:txBody>
      </p:sp>
    </p:spTree>
    <p:extLst>
      <p:ext uri="{BB962C8B-B14F-4D97-AF65-F5344CB8AC3E}">
        <p14:creationId xmlns:p14="http://schemas.microsoft.com/office/powerpoint/2010/main" val="23275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593330" y="6343649"/>
            <a:ext cx="1016000" cy="365125"/>
          </a:xfrm>
        </p:spPr>
        <p:txBody>
          <a:bodyPr/>
          <a:lstStyle/>
          <a:p>
            <a:r>
              <a:rPr lang="en-US"/>
              <a:t>30/05/2024</a:t>
            </a:r>
            <a:endParaRPr lang="fr-FR"/>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a:xfrm>
            <a:off x="787400" y="6343649"/>
            <a:ext cx="8839200" cy="365125"/>
          </a:xfrm>
        </p:spPr>
        <p:txBody>
          <a:bodyPr/>
          <a:lstStyle/>
          <a:p>
            <a:r>
              <a:rPr lang="en-US"/>
              <a:t>R. Düll, TSVV-3, 30 May 2024, Leuven</a:t>
            </a:r>
            <a:endParaRPr lang="fr-FR" dirty="0"/>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431801" y="294192"/>
            <a:ext cx="10210799" cy="606189"/>
          </a:xfrm>
        </p:spPr>
        <p:txBody>
          <a:bodyPr>
            <a:normAutofit/>
          </a:bodyPr>
          <a:lstStyle/>
          <a:p>
            <a:r>
              <a:rPr lang="fr-FR" dirty="0"/>
              <a:t>The </a:t>
            </a:r>
            <a:r>
              <a:rPr lang="fr-FR" dirty="0" err="1"/>
              <a:t>electrostatic</a:t>
            </a:r>
            <a:r>
              <a:rPr lang="fr-FR" dirty="0"/>
              <a:t> </a:t>
            </a:r>
            <a:r>
              <a:rPr lang="fr-FR" dirty="0" err="1"/>
              <a:t>vorticity</a:t>
            </a:r>
            <a:r>
              <a:rPr lang="fr-FR" dirty="0"/>
              <a:t> </a:t>
            </a:r>
            <a:r>
              <a:rPr lang="fr-FR" dirty="0" err="1"/>
              <a:t>equation</a:t>
            </a:r>
            <a:endParaRPr lang="fr-FR" dirty="0"/>
          </a:p>
        </p:txBody>
      </p:sp>
      <mc:AlternateContent xmlns:mc="http://schemas.openxmlformats.org/markup-compatibility/2006" xmlns:a14="http://schemas.microsoft.com/office/drawing/2010/main">
        <mc:Choice Requires="a14">
          <p:sp>
            <p:nvSpPr>
              <p:cNvPr id="8" name="Espace réservé du contenu 6">
                <a:extLst>
                  <a:ext uri="{FF2B5EF4-FFF2-40B4-BE49-F238E27FC236}">
                    <a16:creationId xmlns:a16="http://schemas.microsoft.com/office/drawing/2014/main" id="{69904E05-C7BF-272F-1F49-76572513FD57}"/>
                  </a:ext>
                </a:extLst>
              </p:cNvPr>
              <p:cNvSpPr txBox="1">
                <a:spLocks/>
              </p:cNvSpPr>
              <p:nvPr/>
            </p:nvSpPr>
            <p:spPr>
              <a:xfrm>
                <a:off x="4250375" y="1189009"/>
                <a:ext cx="7519332" cy="3585962"/>
              </a:xfrm>
              <a:prstGeom prst="rect">
                <a:avLst/>
              </a:prstGeom>
            </p:spPr>
            <p:txBody>
              <a:bodyPr vert="horz" lIns="0" tIns="45720" rIns="0" bIns="45720" rtlCol="0">
                <a:normAutofit fontScale="92500" lnSpcReduction="10000"/>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The </a:t>
                </a:r>
                <a:r>
                  <a:rPr lang="de-DE" dirty="0" err="1"/>
                  <a:t>electric</a:t>
                </a:r>
                <a:r>
                  <a:rPr lang="de-DE" dirty="0"/>
                  <a:t> </a:t>
                </a:r>
                <a:r>
                  <a:rPr lang="de-DE" dirty="0" err="1"/>
                  <a:t>field</a:t>
                </a:r>
                <a:r>
                  <a:rPr lang="de-DE" dirty="0"/>
                  <a:t> </a:t>
                </a:r>
                <a:r>
                  <a:rPr lang="fr-FR" dirty="0"/>
                  <a:t>for </a:t>
                </a:r>
                <a14:m>
                  <m:oMath xmlns:m="http://schemas.openxmlformats.org/officeDocument/2006/math">
                    <m:r>
                      <a:rPr lang="de-DE" i="1">
                        <a:latin typeface="Cambria Math" panose="02040503050406030204" pitchFamily="18" charset="0"/>
                      </a:rPr>
                      <m:t>𝐸</m:t>
                    </m:r>
                    <m:r>
                      <a:rPr lang="de-DE" i="1">
                        <a:latin typeface="Cambria Math" panose="02040503050406030204" pitchFamily="18" charset="0"/>
                      </a:rPr>
                      <m:t>×</m:t>
                    </m:r>
                    <m:r>
                      <a:rPr lang="de-DE" i="1">
                        <a:latin typeface="Cambria Math" panose="02040503050406030204" pitchFamily="18" charset="0"/>
                      </a:rPr>
                      <m:t>𝐵</m:t>
                    </m:r>
                    <m:r>
                      <a:rPr lang="de-DE" i="1">
                        <a:latin typeface="Cambria Math" panose="02040503050406030204" pitchFamily="18" charset="0"/>
                      </a:rPr>
                      <m:t> </m:t>
                    </m:r>
                  </m:oMath>
                </a14:m>
                <a:r>
                  <a:rPr lang="fr-FR" dirty="0"/>
                  <a:t>drifts </a:t>
                </a:r>
                <a:r>
                  <a:rPr lang="fr-FR" dirty="0" err="1"/>
                  <a:t>is</a:t>
                </a:r>
                <a:r>
                  <a:rPr lang="fr-FR" dirty="0"/>
                  <a:t> </a:t>
                </a:r>
                <a:r>
                  <a:rPr lang="fr-FR" dirty="0" err="1"/>
                  <a:t>obtained</a:t>
                </a:r>
                <a:r>
                  <a:rPr lang="fr-FR" dirty="0"/>
                  <a:t> </a:t>
                </a:r>
                <a:r>
                  <a:rPr lang="fr-FR" dirty="0" err="1"/>
                  <a:t>from</a:t>
                </a:r>
                <a:r>
                  <a:rPr lang="fr-FR" dirty="0"/>
                  <a:t> the </a:t>
                </a:r>
                <a:r>
                  <a:rPr lang="fr-FR" dirty="0" err="1"/>
                  <a:t>potential</a:t>
                </a:r>
                <a:r>
                  <a:rPr lang="fr-FR" dirty="0"/>
                  <a:t>: </a:t>
                </a:r>
                <a14:m>
                  <m:oMath xmlns:m="http://schemas.openxmlformats.org/officeDocument/2006/math">
                    <m:sSub>
                      <m:sSubPr>
                        <m:ctrlPr>
                          <a:rPr lang="de-DE" b="1" i="1" smtClean="0">
                            <a:latin typeface="Cambria Math" panose="02040503050406030204" pitchFamily="18" charset="0"/>
                          </a:rPr>
                        </m:ctrlPr>
                      </m:sSubPr>
                      <m:e>
                        <m:r>
                          <a:rPr lang="de-DE" b="1" i="1">
                            <a:latin typeface="Cambria Math" panose="02040503050406030204" pitchFamily="18" charset="0"/>
                          </a:rPr>
                          <m:t>𝑬</m:t>
                        </m:r>
                      </m:e>
                      <m:sub>
                        <m:r>
                          <a:rPr lang="de-DE" b="1" i="1" smtClean="0">
                            <a:latin typeface="Cambria Math" panose="02040503050406030204" pitchFamily="18" charset="0"/>
                          </a:rPr>
                          <m:t>⊥</m:t>
                        </m:r>
                      </m:sub>
                    </m:sSub>
                    <m:r>
                      <a:rPr lang="de-DE" i="1">
                        <a:latin typeface="Cambria Math" panose="02040503050406030204" pitchFamily="18" charset="0"/>
                      </a:rPr>
                      <m:t>=</m:t>
                    </m:r>
                    <m:sSub>
                      <m:sSubPr>
                        <m:ctrlPr>
                          <a:rPr lang="de-DE" b="0" i="1" smtClean="0">
                            <a:latin typeface="Cambria Math" panose="02040503050406030204" pitchFamily="18" charset="0"/>
                          </a:rPr>
                        </m:ctrlPr>
                      </m:sSubPr>
                      <m:e>
                        <m:r>
                          <a:rPr lang="de-DE" b="0" i="0" smtClean="0">
                            <a:latin typeface="Cambria Math" panose="02040503050406030204" pitchFamily="18" charset="0"/>
                          </a:rPr>
                          <m:t>−</m:t>
                        </m:r>
                        <m:r>
                          <a:rPr lang="de-DE" b="1" i="1">
                            <a:latin typeface="Cambria Math" panose="02040503050406030204" pitchFamily="18" charset="0"/>
                          </a:rPr>
                          <m:t>𝛁</m:t>
                        </m:r>
                      </m:e>
                      <m:sub>
                        <m:r>
                          <a:rPr lang="de-DE" b="0" i="1" smtClean="0">
                            <a:latin typeface="Cambria Math" panose="02040503050406030204" pitchFamily="18" charset="0"/>
                          </a:rPr>
                          <m:t>⊥</m:t>
                        </m:r>
                      </m:sub>
                    </m:sSub>
                    <m:r>
                      <m:rPr>
                        <m:sty m:val="p"/>
                      </m:rPr>
                      <a:rPr lang="de-DE">
                        <a:latin typeface="Cambria Math" panose="02040503050406030204" pitchFamily="18" charset="0"/>
                      </a:rPr>
                      <m:t>Φ</m:t>
                    </m:r>
                  </m:oMath>
                </a14:m>
                <a:endParaRPr lang="fr-FR" dirty="0"/>
              </a:p>
              <a:p>
                <a:endParaRPr lang="fr-FR" dirty="0"/>
              </a:p>
              <a:p>
                <a:pPr lvl="1"/>
                <a:r>
                  <a:rPr lang="da-DK" dirty="0"/>
                  <a:t>The potential appears in:</a:t>
                </a:r>
              </a:p>
              <a:p>
                <a:pPr lvl="2"/>
                <a:r>
                  <a:rPr lang="da-DK" dirty="0"/>
                  <a:t>the vorticity </a:t>
                </a:r>
                <a14:m>
                  <m:oMath xmlns:m="http://schemas.openxmlformats.org/officeDocument/2006/math">
                    <m:r>
                      <m:rPr>
                        <m:sty m:val="p"/>
                      </m:rPr>
                      <a:rPr lang="de-DE" b="0" i="0" smtClean="0">
                        <a:latin typeface="Cambria Math" panose="02040503050406030204" pitchFamily="18" charset="0"/>
                      </a:rPr>
                      <m:t>Ω</m:t>
                    </m:r>
                    <m:r>
                      <a:rPr lang="de-DE" b="0" i="1" smtClean="0">
                        <a:latin typeface="Cambria Math" panose="02040503050406030204" pitchFamily="18" charset="0"/>
                      </a:rPr>
                      <m:t>=</m:t>
                    </m:r>
                    <m:r>
                      <a:rPr lang="de-DE" b="1" i="0" smtClean="0">
                        <a:latin typeface="Cambria Math" panose="02040503050406030204" pitchFamily="18" charset="0"/>
                      </a:rPr>
                      <m:t>𝛁</m:t>
                    </m:r>
                    <m:r>
                      <a:rPr lang="de-DE" b="0" i="1" smtClean="0">
                        <a:latin typeface="Cambria Math" panose="02040503050406030204" pitchFamily="18" charset="0"/>
                      </a:rPr>
                      <m:t>⋅</m:t>
                    </m:r>
                    <m:d>
                      <m:dPr>
                        <m:begChr m:val="["/>
                        <m:endChr m:val="]"/>
                        <m:ctrlPr>
                          <a:rPr lang="de-DE" b="0" i="1" smtClean="0">
                            <a:latin typeface="Cambria Math" panose="02040503050406030204" pitchFamily="18" charset="0"/>
                          </a:rPr>
                        </m:ctrlPr>
                      </m:dPr>
                      <m:e>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panose="02040503050406030204" pitchFamily="18" charset="0"/>
                                  </a:rPr>
                                  <m:t>𝑖</m:t>
                                </m:r>
                              </m:sub>
                            </m:sSub>
                            <m:sSub>
                              <m:sSubPr>
                                <m:ctrlPr>
                                  <a:rPr lang="de-DE" i="1">
                                    <a:latin typeface="Cambria Math" panose="02040503050406030204" pitchFamily="18" charset="0"/>
                                  </a:rPr>
                                </m:ctrlPr>
                              </m:sSubPr>
                              <m:e>
                                <m:r>
                                  <a:rPr lang="de-DE" i="1">
                                    <a:latin typeface="Cambria Math" panose="02040503050406030204" pitchFamily="18" charset="0"/>
                                  </a:rPr>
                                  <m:t>𝑛</m:t>
                                </m:r>
                              </m:e>
                              <m:sub>
                                <m:r>
                                  <a:rPr lang="de-DE" i="1">
                                    <a:latin typeface="Cambria Math" panose="02040503050406030204" pitchFamily="18" charset="0"/>
                                  </a:rPr>
                                  <m:t>𝑖</m:t>
                                </m:r>
                              </m:sub>
                            </m:sSub>
                          </m:num>
                          <m:den>
                            <m:sSub>
                              <m:sSubPr>
                                <m:ctrlPr>
                                  <a:rPr lang="de-DE" i="1">
                                    <a:latin typeface="Cambria Math" panose="02040503050406030204" pitchFamily="18" charset="0"/>
                                  </a:rPr>
                                </m:ctrlPr>
                              </m:sSubPr>
                              <m:e>
                                <m:r>
                                  <a:rPr lang="de-DE" i="1">
                                    <a:latin typeface="Cambria Math" panose="02040503050406030204" pitchFamily="18" charset="0"/>
                                  </a:rPr>
                                  <m:t>𝑒𝑍</m:t>
                                </m:r>
                              </m:e>
                              <m:sub>
                                <m:r>
                                  <a:rPr lang="de-DE" i="1">
                                    <a:latin typeface="Cambria Math" panose="02040503050406030204" pitchFamily="18" charset="0"/>
                                  </a:rPr>
                                  <m:t>𝑖</m:t>
                                </m:r>
                              </m:sub>
                            </m:sSub>
                            <m:sSup>
                              <m:sSupPr>
                                <m:ctrlPr>
                                  <a:rPr lang="de-DE" i="1">
                                    <a:latin typeface="Cambria Math" panose="02040503050406030204" pitchFamily="18" charset="0"/>
                                  </a:rPr>
                                </m:ctrlPr>
                              </m:sSupPr>
                              <m:e>
                                <m:r>
                                  <a:rPr lang="de-DE" i="1">
                                    <a:latin typeface="Cambria Math" panose="02040503050406030204" pitchFamily="18" charset="0"/>
                                  </a:rPr>
                                  <m:t>𝐵</m:t>
                                </m:r>
                              </m:e>
                              <m:sup>
                                <m:r>
                                  <a:rPr lang="de-DE" i="1">
                                    <a:latin typeface="Cambria Math" panose="02040503050406030204" pitchFamily="18" charset="0"/>
                                  </a:rPr>
                                  <m:t>2</m:t>
                                </m:r>
                              </m:sup>
                            </m:sSup>
                          </m:den>
                        </m:f>
                        <m:sSub>
                          <m:sSubPr>
                            <m:ctrlPr>
                              <a:rPr lang="de-DE" b="1" i="1">
                                <a:latin typeface="Cambria Math" panose="02040503050406030204" pitchFamily="18" charset="0"/>
                              </a:rPr>
                            </m:ctrlPr>
                          </m:sSubPr>
                          <m:e>
                            <m:r>
                              <a:rPr lang="de-DE" b="1" i="1">
                                <a:latin typeface="Cambria Math" panose="02040503050406030204" pitchFamily="18" charset="0"/>
                              </a:rPr>
                              <m:t>𝜵</m:t>
                            </m:r>
                          </m:e>
                          <m:sub>
                            <m:r>
                              <a:rPr lang="de-DE" b="1" i="1">
                                <a:latin typeface="Cambria Math" panose="02040503050406030204" pitchFamily="18" charset="0"/>
                              </a:rPr>
                              <m:t>⊥</m:t>
                            </m:r>
                          </m:sub>
                        </m:sSub>
                        <m:r>
                          <m:rPr>
                            <m:sty m:val="p"/>
                          </m:rPr>
                          <a:rPr lang="de-DE">
                            <a:latin typeface="Cambria Math" panose="02040503050406030204" pitchFamily="18" charset="0"/>
                          </a:rPr>
                          <m:t>Φ</m:t>
                        </m:r>
                        <m:r>
                          <a:rPr lang="de-DE" i="1">
                            <a:latin typeface="Cambria Math" panose="02040503050406030204" pitchFamily="18" charset="0"/>
                          </a:rPr>
                          <m:t>+ </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panose="02040503050406030204" pitchFamily="18" charset="0"/>
                                  </a:rPr>
                                  <m:t>𝑖</m:t>
                                </m:r>
                              </m:sub>
                            </m:sSub>
                          </m:num>
                          <m:den>
                            <m:sSubSup>
                              <m:sSubSupPr>
                                <m:ctrlPr>
                                  <a:rPr lang="de-DE" i="1">
                                    <a:latin typeface="Cambria Math" panose="02040503050406030204" pitchFamily="18" charset="0"/>
                                  </a:rPr>
                                </m:ctrlPr>
                              </m:sSubSupPr>
                              <m:e>
                                <m:r>
                                  <a:rPr lang="de-DE" i="1">
                                    <a:latin typeface="Cambria Math" panose="02040503050406030204" pitchFamily="18" charset="0"/>
                                  </a:rPr>
                                  <m:t>𝑒𝑍</m:t>
                                </m:r>
                              </m:e>
                              <m:sub>
                                <m:r>
                                  <a:rPr lang="de-DE" i="1">
                                    <a:latin typeface="Cambria Math" panose="02040503050406030204" pitchFamily="18" charset="0"/>
                                  </a:rPr>
                                  <m:t>𝑖</m:t>
                                </m:r>
                              </m:sub>
                              <m:sup>
                                <m:r>
                                  <a:rPr lang="de-DE" i="1">
                                    <a:latin typeface="Cambria Math" panose="02040503050406030204" pitchFamily="18" charset="0"/>
                                  </a:rPr>
                                  <m:t>2</m:t>
                                </m:r>
                              </m:sup>
                            </m:sSubSup>
                            <m:sSup>
                              <m:sSupPr>
                                <m:ctrlPr>
                                  <a:rPr lang="de-DE" i="1">
                                    <a:latin typeface="Cambria Math" panose="02040503050406030204" pitchFamily="18" charset="0"/>
                                  </a:rPr>
                                </m:ctrlPr>
                              </m:sSupPr>
                              <m:e>
                                <m:r>
                                  <a:rPr lang="de-DE" i="1">
                                    <a:latin typeface="Cambria Math" panose="02040503050406030204" pitchFamily="18" charset="0"/>
                                  </a:rPr>
                                  <m:t>𝐵</m:t>
                                </m:r>
                              </m:e>
                              <m:sup>
                                <m:r>
                                  <a:rPr lang="de-DE" i="1">
                                    <a:latin typeface="Cambria Math" panose="02040503050406030204" pitchFamily="18" charset="0"/>
                                  </a:rPr>
                                  <m:t>2</m:t>
                                </m:r>
                              </m:sup>
                            </m:sSup>
                          </m:den>
                        </m:f>
                        <m:sSub>
                          <m:sSubPr>
                            <m:ctrlPr>
                              <a:rPr lang="de-DE" b="1" i="1">
                                <a:latin typeface="Cambria Math" panose="02040503050406030204" pitchFamily="18" charset="0"/>
                              </a:rPr>
                            </m:ctrlPr>
                          </m:sSubPr>
                          <m:e>
                            <m:r>
                              <a:rPr lang="de-DE" b="1" i="1">
                                <a:latin typeface="Cambria Math" panose="02040503050406030204" pitchFamily="18" charset="0"/>
                              </a:rPr>
                              <m:t>𝜵</m:t>
                            </m:r>
                          </m:e>
                          <m:sub>
                            <m:r>
                              <a:rPr lang="de-DE" b="1" i="1">
                                <a:latin typeface="Cambria Math" panose="02040503050406030204" pitchFamily="18" charset="0"/>
                              </a:rPr>
                              <m:t>⊥</m:t>
                            </m:r>
                          </m:sub>
                        </m:sSub>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i="1">
                                <a:latin typeface="Cambria Math" panose="02040503050406030204" pitchFamily="18" charset="0"/>
                              </a:rPr>
                              <m:t>𝑖</m:t>
                            </m:r>
                          </m:sub>
                        </m:sSub>
                      </m:e>
                    </m:d>
                    <m:r>
                      <a:rPr lang="de-DE" b="0" i="0" smtClean="0">
                        <a:latin typeface="Cambria Math" panose="02040503050406030204" pitchFamily="18" charset="0"/>
                      </a:rPr>
                      <m:t> </m:t>
                    </m:r>
                    <m:r>
                      <a:rPr lang="de-DE" b="0" i="1" smtClean="0">
                        <a:latin typeface="Cambria Math" panose="02040503050406030204" pitchFamily="18" charset="0"/>
                      </a:rPr>
                      <m:t> </m:t>
                    </m:r>
                  </m:oMath>
                </a14:m>
                <a:endParaRPr lang="de-DE" b="0" dirty="0"/>
              </a:p>
              <a:p>
                <a:pPr marL="541338" lvl="3" indent="0">
                  <a:buNone/>
                </a:pPr>
                <a:r>
                  <a:rPr lang="de-DE" dirty="0" err="1"/>
                  <a:t>for</a:t>
                </a:r>
                <a:r>
                  <a:rPr lang="de-DE" dirty="0"/>
                  <a:t> </a:t>
                </a:r>
                <a:r>
                  <a:rPr lang="de-DE" dirty="0" err="1"/>
                  <a:t>the</a:t>
                </a:r>
                <a:r>
                  <a:rPr lang="de-DE" dirty="0"/>
                  <a:t> </a:t>
                </a:r>
                <a:r>
                  <a:rPr lang="de-DE" dirty="0" err="1"/>
                  <a:t>polarization</a:t>
                </a:r>
                <a:r>
                  <a:rPr lang="de-DE" dirty="0"/>
                  <a:t> current </a:t>
                </a:r>
                <a14:m>
                  <m:oMath xmlns:m="http://schemas.openxmlformats.org/officeDocument/2006/math">
                    <m:r>
                      <a:rPr lang="de-DE" b="1" i="0" smtClean="0">
                        <a:latin typeface="Cambria Math" panose="02040503050406030204" pitchFamily="18" charset="0"/>
                      </a:rPr>
                      <m:t>𝛁</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𝑗</m:t>
                        </m:r>
                      </m:e>
                      <m:sub>
                        <m:r>
                          <a:rPr lang="de-DE" b="0" i="1" smtClean="0">
                            <a:latin typeface="Cambria Math" panose="02040503050406030204" pitchFamily="18" charset="0"/>
                          </a:rPr>
                          <m:t>∥</m:t>
                        </m:r>
                      </m:sub>
                    </m:sSub>
                    <m:r>
                      <a:rPr lang="de-DE" b="1" i="1" smtClean="0">
                        <a:latin typeface="Cambria Math" panose="02040503050406030204" pitchFamily="18" charset="0"/>
                      </a:rPr>
                      <m:t>𝒃</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m:t>
                        </m:r>
                      </m:e>
                      <m:sub>
                        <m:r>
                          <a:rPr lang="de-DE" b="0" i="1" smtClean="0">
                            <a:latin typeface="Cambria Math" panose="02040503050406030204" pitchFamily="18" charset="0"/>
                          </a:rPr>
                          <m:t>𝑡</m:t>
                        </m:r>
                      </m:sub>
                    </m:sSub>
                    <m:r>
                      <m:rPr>
                        <m:sty m:val="p"/>
                      </m:rPr>
                      <a:rPr lang="de-DE" b="0" i="0" smtClean="0">
                        <a:latin typeface="Cambria Math" panose="02040503050406030204" pitchFamily="18" charset="0"/>
                      </a:rPr>
                      <m:t>Ω</m:t>
                    </m:r>
                    <m:r>
                      <a:rPr lang="de-DE" b="0" i="0" smtClean="0">
                        <a:latin typeface="Cambria Math" panose="02040503050406030204" pitchFamily="18" charset="0"/>
                      </a:rPr>
                      <m:t>+</m:t>
                    </m:r>
                    <m:r>
                      <a:rPr lang="de-DE" b="1" i="0" smtClean="0">
                        <a:latin typeface="Cambria Math" panose="02040503050406030204" pitchFamily="18" charset="0"/>
                      </a:rPr>
                      <m:t>𝛁</m:t>
                    </m:r>
                    <m:r>
                      <a:rPr lang="de-DE" b="0" i="1" smtClean="0">
                        <a:latin typeface="Cambria Math" panose="02040503050406030204" pitchFamily="18" charset="0"/>
                      </a:rPr>
                      <m:t>⋅</m:t>
                    </m:r>
                    <m:sSub>
                      <m:sSubPr>
                        <m:ctrlPr>
                          <a:rPr lang="de-DE" b="1" i="1" smtClean="0">
                            <a:latin typeface="Cambria Math" panose="02040503050406030204" pitchFamily="18" charset="0"/>
                          </a:rPr>
                        </m:ctrlPr>
                      </m:sSubPr>
                      <m:e>
                        <m:r>
                          <a:rPr lang="de-DE" b="1" i="1" smtClean="0">
                            <a:latin typeface="Cambria Math" panose="02040503050406030204" pitchFamily="18" charset="0"/>
                          </a:rPr>
                          <m:t>𝒋</m:t>
                        </m:r>
                      </m:e>
                      <m:sub>
                        <m:r>
                          <a:rPr lang="de-DE" b="1" i="0" smtClean="0">
                            <a:latin typeface="Cambria Math" panose="02040503050406030204" pitchFamily="18" charset="0"/>
                          </a:rPr>
                          <m:t>𝛀</m:t>
                        </m:r>
                      </m:sub>
                    </m:sSub>
                  </m:oMath>
                </a14:m>
                <a:endParaRPr lang="fr-FR" b="1" dirty="0"/>
              </a:p>
              <a:p>
                <a:pPr lvl="2"/>
                <a:r>
                  <a:rPr lang="fr-FR" dirty="0"/>
                  <a:t>the </a:t>
                </a:r>
                <a:r>
                  <a:rPr lang="fr-FR" dirty="0" err="1"/>
                  <a:t>parallel</a:t>
                </a:r>
                <a:r>
                  <a:rPr lang="fr-FR" dirty="0"/>
                  <a:t> </a:t>
                </a:r>
                <a:r>
                  <a:rPr lang="fr-FR" dirty="0" err="1"/>
                  <a:t>electric</a:t>
                </a:r>
                <a:r>
                  <a:rPr lang="fr-FR" dirty="0"/>
                  <a:t> </a:t>
                </a:r>
                <a:r>
                  <a:rPr lang="fr-FR" dirty="0" err="1"/>
                  <a:t>field</a:t>
                </a:r>
                <a:r>
                  <a:rPr lang="fr-FR" dirty="0"/>
                  <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𝐸</m:t>
                        </m:r>
                      </m:e>
                      <m:sub>
                        <m:r>
                          <a:rPr lang="de-DE" i="1">
                            <a:latin typeface="Cambria Math" panose="02040503050406030204" pitchFamily="18" charset="0"/>
                          </a:rPr>
                          <m:t>∥</m:t>
                        </m:r>
                      </m:sub>
                    </m:sSub>
                    <m:r>
                      <a:rPr lang="de-DE" b="1" i="1" smtClean="0">
                        <a:latin typeface="Cambria Math" panose="02040503050406030204" pitchFamily="18" charset="0"/>
                      </a:rPr>
                      <m:t>𝒃</m:t>
                    </m:r>
                    <m:r>
                      <a:rPr lang="de-DE" i="1">
                        <a:latin typeface="Cambria Math" panose="02040503050406030204" pitchFamily="18" charset="0"/>
                      </a:rPr>
                      <m:t>=−</m:t>
                    </m:r>
                    <m:sSub>
                      <m:sSubPr>
                        <m:ctrlPr>
                          <a:rPr lang="de-DE" b="1" i="1">
                            <a:latin typeface="Cambria Math" panose="02040503050406030204" pitchFamily="18" charset="0"/>
                          </a:rPr>
                        </m:ctrlPr>
                      </m:sSubPr>
                      <m:e>
                        <m:r>
                          <a:rPr lang="de-DE" b="1" i="1">
                            <a:latin typeface="Cambria Math" panose="02040503050406030204" pitchFamily="18" charset="0"/>
                          </a:rPr>
                          <m:t>𝜵</m:t>
                        </m:r>
                      </m:e>
                      <m:sub>
                        <m:r>
                          <a:rPr lang="de-DE" b="1" i="1">
                            <a:latin typeface="Cambria Math" panose="02040503050406030204" pitchFamily="18" charset="0"/>
                          </a:rPr>
                          <m:t>∥</m:t>
                        </m:r>
                      </m:sub>
                    </m:sSub>
                    <m:r>
                      <m:rPr>
                        <m:sty m:val="p"/>
                      </m:rPr>
                      <a:rPr lang="de-DE">
                        <a:latin typeface="Cambria Math" panose="02040503050406030204" pitchFamily="18" charset="0"/>
                      </a:rPr>
                      <m:t>Φ</m:t>
                    </m:r>
                  </m:oMath>
                </a14:m>
                <a:endParaRPr lang="de-DE" dirty="0"/>
              </a:p>
              <a:p>
                <a:pPr marL="541338" lvl="3" indent="0">
                  <a:buNone/>
                </a:pPr>
                <a:r>
                  <a:rPr lang="de-DE" dirty="0" err="1"/>
                  <a:t>for</a:t>
                </a:r>
                <a:r>
                  <a:rPr lang="de-DE" dirty="0"/>
                  <a:t> </a:t>
                </a:r>
                <a:r>
                  <a:rPr lang="fr-FR" dirty="0"/>
                  <a:t> </a:t>
                </a:r>
                <a:r>
                  <a:rPr lang="de-DE" dirty="0" err="1"/>
                  <a:t>Ohm‘s</a:t>
                </a:r>
                <a:r>
                  <a:rPr lang="de-DE" dirty="0"/>
                  <a:t> </a:t>
                </a:r>
                <a:r>
                  <a:rPr lang="de-DE" dirty="0" err="1"/>
                  <a:t>law</a:t>
                </a:r>
                <a:r>
                  <a:rPr lang="de-DE" dirty="0"/>
                  <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𝑗</m:t>
                        </m:r>
                      </m:e>
                      <m:sub>
                        <m:r>
                          <a:rPr lang="de-DE" i="1">
                            <a:latin typeface="Cambria Math" panose="02040503050406030204" pitchFamily="18" charset="0"/>
                          </a:rPr>
                          <m:t>∥</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𝜎</m:t>
                        </m:r>
                      </m:e>
                      <m:sub>
                        <m:r>
                          <a:rPr lang="de-DE" i="1">
                            <a:latin typeface="Cambria Math" panose="02040503050406030204" pitchFamily="18" charset="0"/>
                          </a:rPr>
                          <m:t>∥</m:t>
                        </m:r>
                      </m:sub>
                    </m:sSub>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𝐸</m:t>
                            </m:r>
                          </m:e>
                          <m:sub>
                            <m:r>
                              <a:rPr lang="de-DE" i="1">
                                <a:latin typeface="Cambria Math" panose="02040503050406030204" pitchFamily="18" charset="0"/>
                              </a:rPr>
                              <m:t>∥</m:t>
                            </m:r>
                          </m:sub>
                        </m:sSub>
                        <m:r>
                          <a:rPr lang="de-DE" i="1">
                            <a:latin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rPr>
                              <m:t>1</m:t>
                            </m:r>
                          </m:num>
                          <m:den>
                            <m:r>
                              <a:rPr lang="de-DE" i="1">
                                <a:latin typeface="Cambria Math" panose="02040503050406030204" pitchFamily="18" charset="0"/>
                              </a:rPr>
                              <m:t>𝑒</m:t>
                            </m:r>
                            <m:sSub>
                              <m:sSubPr>
                                <m:ctrlPr>
                                  <a:rPr lang="de-DE" i="1">
                                    <a:latin typeface="Cambria Math" panose="02040503050406030204" pitchFamily="18" charset="0"/>
                                  </a:rPr>
                                </m:ctrlPr>
                              </m:sSubPr>
                              <m:e>
                                <m:r>
                                  <a:rPr lang="de-DE" i="1">
                                    <a:latin typeface="Cambria Math" panose="02040503050406030204" pitchFamily="18" charset="0"/>
                                  </a:rPr>
                                  <m:t>𝑛</m:t>
                                </m:r>
                              </m:e>
                              <m:sub>
                                <m:r>
                                  <a:rPr lang="de-DE" i="1">
                                    <a:latin typeface="Cambria Math" panose="02040503050406030204" pitchFamily="18" charset="0"/>
                                  </a:rPr>
                                  <m:t>𝑒</m:t>
                                </m:r>
                              </m:sub>
                            </m:sSub>
                            <m:r>
                              <a:rPr lang="de-DE" i="1">
                                <a:latin typeface="Cambria Math" panose="02040503050406030204" pitchFamily="18" charset="0"/>
                              </a:rPr>
                              <m:t> </m:t>
                            </m:r>
                          </m:den>
                        </m:f>
                        <m:sSub>
                          <m:sSubPr>
                            <m:ctrlPr>
                              <a:rPr lang="de-DE" b="1" i="1">
                                <a:latin typeface="Cambria Math" panose="02040503050406030204" pitchFamily="18" charset="0"/>
                              </a:rPr>
                            </m:ctrlPr>
                          </m:sSubPr>
                          <m:e>
                            <m:r>
                              <a:rPr lang="de-DE" b="1">
                                <a:latin typeface="Cambria Math" panose="02040503050406030204" pitchFamily="18" charset="0"/>
                              </a:rPr>
                              <m:t>(</m:t>
                            </m:r>
                            <m:r>
                              <a:rPr lang="de-DE" b="1" i="0" smtClean="0">
                                <a:latin typeface="Cambria Math" panose="02040503050406030204" pitchFamily="18" charset="0"/>
                              </a:rPr>
                              <m:t>𝐛</m:t>
                            </m:r>
                            <m:r>
                              <a:rPr lang="de-DE" b="1" i="1" smtClean="0">
                                <a:latin typeface="Cambria Math" panose="02040503050406030204" pitchFamily="18" charset="0"/>
                              </a:rPr>
                              <m:t>⋅</m:t>
                            </m:r>
                            <m:r>
                              <a:rPr lang="de-DE" b="1" i="1">
                                <a:latin typeface="Cambria Math" panose="02040503050406030204" pitchFamily="18" charset="0"/>
                              </a:rPr>
                              <m:t>𝜵</m:t>
                            </m:r>
                          </m:e>
                          <m:sub>
                            <m:r>
                              <a:rPr lang="de-DE" b="1" i="1">
                                <a:latin typeface="Cambria Math" panose="02040503050406030204" pitchFamily="18" charset="0"/>
                              </a:rPr>
                              <m:t>∥</m:t>
                            </m:r>
                          </m:sub>
                        </m:sSub>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i="1">
                                <a:latin typeface="Cambria Math" panose="02040503050406030204" pitchFamily="18" charset="0"/>
                              </a:rPr>
                              <m:t>𝑒</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𝑅</m:t>
                            </m:r>
                          </m:e>
                          <m:sub>
                            <m:r>
                              <a:rPr lang="de-DE" i="1">
                                <a:latin typeface="Cambria Math" panose="02040503050406030204" pitchFamily="18" charset="0"/>
                              </a:rPr>
                              <m:t>𝑒</m:t>
                            </m:r>
                            <m:r>
                              <a:rPr lang="de-DE" i="1">
                                <a:latin typeface="Cambria Math" panose="02040503050406030204" pitchFamily="18" charset="0"/>
                              </a:rPr>
                              <m:t>,∥ </m:t>
                            </m:r>
                          </m:sub>
                        </m:sSub>
                        <m:r>
                          <a:rPr lang="de-DE" i="1">
                            <a:latin typeface="Cambria Math" panose="02040503050406030204" pitchFamily="18" charset="0"/>
                          </a:rPr>
                          <m:t>)</m:t>
                        </m:r>
                      </m:e>
                    </m:d>
                  </m:oMath>
                </a14:m>
                <a:endParaRPr lang="da-DK" dirty="0"/>
              </a:p>
              <a:p>
                <a:pPr marL="541338" lvl="3" indent="0">
                  <a:buNone/>
                </a:pPr>
                <a:endParaRPr lang="da-DK" dirty="0"/>
              </a:p>
              <a:p>
                <a:pPr lvl="1"/>
                <a:r>
                  <a:rPr lang="da-DK" dirty="0"/>
                  <a:t>The quasineutral assumption </a:t>
                </a:r>
                <a14:m>
                  <m:oMath xmlns:m="http://schemas.openxmlformats.org/officeDocument/2006/math">
                    <m:r>
                      <a:rPr lang="de-DE" b="1" i="1">
                        <a:latin typeface="Cambria Math" panose="02040503050406030204" pitchFamily="18" charset="0"/>
                      </a:rPr>
                      <m:t>𝜵</m:t>
                    </m:r>
                    <m:r>
                      <a:rPr lang="de-DE" b="1" i="1">
                        <a:latin typeface="Cambria Math" panose="02040503050406030204" pitchFamily="18" charset="0"/>
                      </a:rPr>
                      <m:t>⋅</m:t>
                    </m:r>
                    <m:sSup>
                      <m:sSupPr>
                        <m:ctrlPr>
                          <a:rPr lang="de-DE" b="1" i="1">
                            <a:latin typeface="Cambria Math" panose="02040503050406030204" pitchFamily="18" charset="0"/>
                          </a:rPr>
                        </m:ctrlPr>
                      </m:sSupPr>
                      <m:e>
                        <m:r>
                          <a:rPr lang="de-DE" b="1" i="1">
                            <a:latin typeface="Cambria Math" panose="02040503050406030204" pitchFamily="18" charset="0"/>
                          </a:rPr>
                          <m:t>𝒋</m:t>
                        </m:r>
                      </m:e>
                      <m:sup>
                        <m:r>
                          <a:rPr lang="de-DE" b="1" i="1">
                            <a:latin typeface="Cambria Math" panose="02040503050406030204" pitchFamily="18" charset="0"/>
                          </a:rPr>
                          <m:t>𝒕𝒐𝒕</m:t>
                        </m:r>
                      </m:sup>
                    </m:sSup>
                    <m:r>
                      <a:rPr lang="de-DE" i="1">
                        <a:latin typeface="Cambria Math" panose="02040503050406030204" pitchFamily="18" charset="0"/>
                      </a:rPr>
                      <m:t>=0</m:t>
                    </m:r>
                  </m:oMath>
                </a14:m>
                <a:r>
                  <a:rPr lang="de-DE" dirty="0"/>
                  <a:t> </a:t>
                </a:r>
                <a:r>
                  <a:rPr lang="de-DE" dirty="0" err="1"/>
                  <a:t>leads</a:t>
                </a:r>
                <a:r>
                  <a:rPr lang="de-DE" dirty="0"/>
                  <a:t> </a:t>
                </a:r>
                <a:r>
                  <a:rPr lang="de-DE" dirty="0" err="1"/>
                  <a:t>to</a:t>
                </a:r>
                <a:r>
                  <a:rPr lang="de-DE" dirty="0"/>
                  <a:t> </a:t>
                </a:r>
                <a:r>
                  <a:rPr lang="de-DE" dirty="0" err="1"/>
                  <a:t>the</a:t>
                </a:r>
                <a:r>
                  <a:rPr lang="de-DE" dirty="0"/>
                  <a:t> „</a:t>
                </a:r>
                <a:r>
                  <a:rPr lang="de-DE" dirty="0" err="1"/>
                  <a:t>vorticity</a:t>
                </a:r>
                <a:r>
                  <a:rPr lang="de-DE" dirty="0"/>
                  <a:t>“ </a:t>
                </a:r>
              </a:p>
              <a:p>
                <a:pPr marL="0" lvl="1" indent="0">
                  <a:buNone/>
                </a:pPr>
                <a:r>
                  <a:rPr lang="de-DE" dirty="0"/>
                  <a:t>     </a:t>
                </a:r>
                <a:r>
                  <a:rPr lang="de-DE" dirty="0" err="1"/>
                  <a:t>equation</a:t>
                </a:r>
                <a:r>
                  <a:rPr lang="de-DE" dirty="0"/>
                  <a:t> on </a:t>
                </a:r>
                <a14:m>
                  <m:oMath xmlns:m="http://schemas.openxmlformats.org/officeDocument/2006/math">
                    <m:r>
                      <m:rPr>
                        <m:sty m:val="p"/>
                      </m:rPr>
                      <a:rPr lang="de-DE" b="0" i="0" smtClean="0">
                        <a:latin typeface="Cambria Math" panose="02040503050406030204" pitchFamily="18" charset="0"/>
                      </a:rPr>
                      <m:t>Φ</m:t>
                    </m:r>
                    <m:r>
                      <a:rPr lang="de-DE" b="0" i="0" smtClean="0">
                        <a:latin typeface="Cambria Math" panose="02040503050406030204" pitchFamily="18" charset="0"/>
                      </a:rPr>
                      <m:t>:</m:t>
                    </m:r>
                  </m:oMath>
                </a14:m>
                <a:endParaRPr lang="de-DE" dirty="0"/>
              </a:p>
              <a:p>
                <a:pPr marL="541338" lvl="3" indent="0">
                  <a:buNone/>
                </a:pPr>
                <a:endParaRPr lang="de-DE" dirty="0"/>
              </a:p>
            </p:txBody>
          </p:sp>
        </mc:Choice>
        <mc:Fallback xmlns="">
          <p:sp>
            <p:nvSpPr>
              <p:cNvPr id="8" name="Espace réservé du contenu 6">
                <a:extLst>
                  <a:ext uri="{FF2B5EF4-FFF2-40B4-BE49-F238E27FC236}">
                    <a16:creationId xmlns:a16="http://schemas.microsoft.com/office/drawing/2014/main" id="{69904E05-C7BF-272F-1F49-76572513FD57}"/>
                  </a:ext>
                </a:extLst>
              </p:cNvPr>
              <p:cNvSpPr txBox="1">
                <a:spLocks noRot="1" noChangeAspect="1" noMove="1" noResize="1" noEditPoints="1" noAdjustHandles="1" noChangeArrowheads="1" noChangeShapeType="1" noTextEdit="1"/>
              </p:cNvSpPr>
              <p:nvPr/>
            </p:nvSpPr>
            <p:spPr>
              <a:xfrm>
                <a:off x="4250375" y="1189009"/>
                <a:ext cx="7519332" cy="3585962"/>
              </a:xfrm>
              <a:prstGeom prst="rect">
                <a:avLst/>
              </a:prstGeom>
              <a:blipFill>
                <a:blip r:embed="rId2"/>
                <a:stretch>
                  <a:fillRect l="-1702" t="-1190"/>
                </a:stretch>
              </a:blipFill>
            </p:spPr>
            <p:txBody>
              <a:bodyPr/>
              <a:lstStyle/>
              <a:p>
                <a:r>
                  <a:rPr lang="de-DE">
                    <a:noFill/>
                  </a:rPr>
                  <a:t> </a:t>
                </a:r>
              </a:p>
            </p:txBody>
          </p:sp>
        </mc:Fallback>
      </mc:AlternateContent>
      <p:sp>
        <p:nvSpPr>
          <p:cNvPr id="4" name="Rectangle 3"/>
          <p:cNvSpPr/>
          <p:nvPr/>
        </p:nvSpPr>
        <p:spPr>
          <a:xfrm>
            <a:off x="2208139" y="4856821"/>
            <a:ext cx="918254" cy="609600"/>
          </a:xfrm>
          <a:prstGeom prst="rect">
            <a:avLst/>
          </a:prstGeom>
          <a:no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sp>
        <p:nvSpPr>
          <p:cNvPr id="9" name="Rectangle 8"/>
          <p:cNvSpPr/>
          <p:nvPr/>
        </p:nvSpPr>
        <p:spPr>
          <a:xfrm>
            <a:off x="4215059" y="4886401"/>
            <a:ext cx="290541" cy="609600"/>
          </a:xfrm>
          <a:prstGeom prst="rect">
            <a:avLst/>
          </a:prstGeom>
          <a:no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cxnSp>
        <p:nvCxnSpPr>
          <p:cNvPr id="13" name="Connecteur en angle 12"/>
          <p:cNvCxnSpPr>
            <a:cxnSpLocks/>
            <a:stCxn id="9" idx="2"/>
          </p:cNvCxnSpPr>
          <p:nvPr/>
        </p:nvCxnSpPr>
        <p:spPr>
          <a:xfrm rot="5400000">
            <a:off x="4241498" y="5614833"/>
            <a:ext cx="237664" cy="1"/>
          </a:xfrm>
          <a:prstGeom prst="bentConnector3">
            <a:avLst/>
          </a:prstGeom>
          <a:ln w="3810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Connecteur en angle 13"/>
          <p:cNvCxnSpPr>
            <a:cxnSpLocks/>
            <a:stCxn id="4" idx="2"/>
          </p:cNvCxnSpPr>
          <p:nvPr/>
        </p:nvCxnSpPr>
        <p:spPr>
          <a:xfrm rot="16200000" flipH="1">
            <a:off x="2538419" y="5595268"/>
            <a:ext cx="257696" cy="2"/>
          </a:xfrm>
          <a:prstGeom prst="bentConnector3">
            <a:avLst/>
          </a:prstGeom>
          <a:ln w="38100" cmpd="sng">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366457" y="5733665"/>
            <a:ext cx="3086552" cy="646331"/>
          </a:xfrm>
          <a:prstGeom prst="rect">
            <a:avLst/>
          </a:prstGeom>
          <a:noFill/>
          <a:ln w="38100">
            <a:solidFill>
              <a:schemeClr val="tx2"/>
            </a:solidFill>
          </a:ln>
        </p:spPr>
        <p:txBody>
          <a:bodyPr wrap="square" rtlCol="0">
            <a:spAutoFit/>
          </a:bodyPr>
          <a:lstStyle/>
          <a:p>
            <a:r>
              <a:rPr lang="de-DE" dirty="0"/>
              <a:t>Ratio </a:t>
            </a:r>
            <a:r>
              <a:rPr lang="de-DE" dirty="0" err="1"/>
              <a:t>between</a:t>
            </a:r>
            <a:r>
              <a:rPr lang="de-DE" dirty="0"/>
              <a:t> </a:t>
            </a:r>
          </a:p>
          <a:p>
            <a:r>
              <a:rPr lang="de-DE" dirty="0" err="1"/>
              <a:t>diffusion</a:t>
            </a:r>
            <a:r>
              <a:rPr lang="de-DE" dirty="0"/>
              <a:t> </a:t>
            </a:r>
            <a:r>
              <a:rPr lang="de-DE" dirty="0" err="1"/>
              <a:t>coefficients</a:t>
            </a:r>
            <a:r>
              <a:rPr lang="de-DE" dirty="0"/>
              <a:t>:</a:t>
            </a:r>
            <a:endParaRPr lang="en-US" dirty="0"/>
          </a:p>
        </p:txBody>
      </p:sp>
      <mc:AlternateContent xmlns:mc="http://schemas.openxmlformats.org/markup-compatibility/2006" xmlns:a14="http://schemas.microsoft.com/office/drawing/2010/main">
        <mc:Choice Requires="a14">
          <p:sp>
            <p:nvSpPr>
              <p:cNvPr id="20" name="ZoneTexte 19"/>
              <p:cNvSpPr txBox="1"/>
              <p:nvPr/>
            </p:nvSpPr>
            <p:spPr>
              <a:xfrm>
                <a:off x="4505600" y="5845426"/>
                <a:ext cx="8498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&gt;</m:t>
                      </m:r>
                      <m:sSup>
                        <m:sSupPr>
                          <m:ctrlPr>
                            <a:rPr lang="de-DE" b="0" i="1" smtClean="0">
                              <a:latin typeface="Cambria Math" panose="02040503050406030204" pitchFamily="18" charset="0"/>
                            </a:rPr>
                          </m:ctrlPr>
                        </m:sSupPr>
                        <m:e>
                          <m:r>
                            <a:rPr lang="de-DE" b="0" i="1" smtClean="0">
                              <a:latin typeface="Cambria Math" panose="02040503050406030204" pitchFamily="18" charset="0"/>
                            </a:rPr>
                            <m:t>10</m:t>
                          </m:r>
                        </m:e>
                        <m:sup>
                          <m:r>
                            <a:rPr lang="de-DE" b="0" i="1" smtClean="0">
                              <a:latin typeface="Cambria Math" panose="02040503050406030204" pitchFamily="18" charset="0"/>
                            </a:rPr>
                            <m:t>6</m:t>
                          </m:r>
                        </m:sup>
                      </m:sSup>
                    </m:oMath>
                  </m:oMathPara>
                </a14:m>
                <a:endParaRPr lang="en-US" dirty="0"/>
              </a:p>
            </p:txBody>
          </p:sp>
        </mc:Choice>
        <mc:Fallback xmlns="">
          <p:sp>
            <p:nvSpPr>
              <p:cNvPr id="20" name="ZoneTexte 19"/>
              <p:cNvSpPr txBox="1">
                <a:spLocks noRot="1" noChangeAspect="1" noMove="1" noResize="1" noEditPoints="1" noAdjustHandles="1" noChangeArrowheads="1" noChangeShapeType="1" noTextEdit="1"/>
              </p:cNvSpPr>
              <p:nvPr/>
            </p:nvSpPr>
            <p:spPr>
              <a:xfrm>
                <a:off x="4505600" y="5845426"/>
                <a:ext cx="849848" cy="369332"/>
              </a:xfrm>
              <a:prstGeom prst="rect">
                <a:avLst/>
              </a:prstGeom>
              <a:blipFill>
                <a:blip r:embed="rId3"/>
                <a:stretch>
                  <a:fillRect/>
                </a:stretch>
              </a:blipFill>
            </p:spPr>
            <p:txBody>
              <a:bodyPr/>
              <a:lstStyle/>
              <a:p>
                <a:r>
                  <a:rPr lang="de-DE">
                    <a:noFill/>
                  </a:rPr>
                  <a:t> </a:t>
                </a:r>
              </a:p>
            </p:txBody>
          </p:sp>
        </mc:Fallback>
      </mc:AlternateContent>
      <p:sp>
        <p:nvSpPr>
          <p:cNvPr id="21" name="ZoneTexte 20"/>
          <p:cNvSpPr txBox="1"/>
          <p:nvPr/>
        </p:nvSpPr>
        <p:spPr>
          <a:xfrm>
            <a:off x="6016084" y="5883321"/>
            <a:ext cx="4783682" cy="369332"/>
          </a:xfrm>
          <a:prstGeom prst="rect">
            <a:avLst/>
          </a:prstGeom>
          <a:noFill/>
          <a:ln w="19050">
            <a:solidFill>
              <a:schemeClr val="tx1"/>
            </a:solidFill>
          </a:ln>
        </p:spPr>
        <p:txBody>
          <a:bodyPr wrap="none" rtlCol="0">
            <a:spAutoFit/>
          </a:bodyPr>
          <a:lstStyle/>
          <a:p>
            <a:r>
              <a:rPr lang="de-DE" dirty="0"/>
              <a:t>High </a:t>
            </a:r>
            <a:r>
              <a:rPr lang="de-DE" dirty="0" err="1"/>
              <a:t>anisotropy</a:t>
            </a:r>
            <a:r>
              <a:rPr lang="de-DE" dirty="0"/>
              <a:t> </a:t>
            </a:r>
            <a:r>
              <a:rPr lang="de-DE" dirty="0">
                <a:sym typeface="Wingdings" panose="05000000000000000000" pitchFamily="2" charset="2"/>
              </a:rPr>
              <a:t></a:t>
            </a:r>
            <a:r>
              <a:rPr lang="de-DE" dirty="0" err="1">
                <a:sym typeface="Wingdings" panose="05000000000000000000" pitchFamily="2" charset="2"/>
              </a:rPr>
              <a:t>poor</a:t>
            </a:r>
            <a:r>
              <a:rPr lang="de-DE" dirty="0">
                <a:sym typeface="Wingdings" panose="05000000000000000000" pitchFamily="2" charset="2"/>
              </a:rPr>
              <a:t> </a:t>
            </a:r>
            <a:r>
              <a:rPr lang="de-DE" dirty="0" err="1">
                <a:sym typeface="Wingdings" panose="05000000000000000000" pitchFamily="2" charset="2"/>
              </a:rPr>
              <a:t>numerical</a:t>
            </a:r>
            <a:r>
              <a:rPr lang="de-DE" dirty="0">
                <a:sym typeface="Wingdings" panose="05000000000000000000" pitchFamily="2" charset="2"/>
              </a:rPr>
              <a:t> </a:t>
            </a:r>
            <a:r>
              <a:rPr lang="de-DE" dirty="0" err="1">
                <a:sym typeface="Wingdings" panose="05000000000000000000" pitchFamily="2" charset="2"/>
              </a:rPr>
              <a:t>condition</a:t>
            </a:r>
            <a:r>
              <a:rPr lang="de-DE" dirty="0">
                <a:sym typeface="Wingdings" panose="05000000000000000000" pitchFamily="2" charset="2"/>
              </a:rPr>
              <a:t> !</a:t>
            </a:r>
            <a:endParaRPr lang="en-US" dirty="0"/>
          </a:p>
        </p:txBody>
      </p:sp>
      <p:sp>
        <p:nvSpPr>
          <p:cNvPr id="23" name="ZoneTexte 22"/>
          <p:cNvSpPr txBox="1"/>
          <p:nvPr/>
        </p:nvSpPr>
        <p:spPr>
          <a:xfrm>
            <a:off x="422293" y="4466637"/>
            <a:ext cx="3309257" cy="369332"/>
          </a:xfrm>
          <a:prstGeom prst="rect">
            <a:avLst/>
          </a:prstGeom>
          <a:noFill/>
        </p:spPr>
        <p:txBody>
          <a:bodyPr wrap="square" rtlCol="0">
            <a:spAutoFit/>
          </a:bodyPr>
          <a:lstStyle/>
          <a:p>
            <a:pPr algn="ctr"/>
            <a:r>
              <a:rPr lang="de-DE" i="1" dirty="0"/>
              <a:t>WEST turbulent </a:t>
            </a:r>
            <a:r>
              <a:rPr lang="de-DE" i="1" dirty="0" err="1"/>
              <a:t>profile</a:t>
            </a:r>
            <a:endParaRPr lang="en-US" dirty="0">
              <a:solidFill>
                <a:schemeClr val="accent1"/>
              </a:solidFill>
            </a:endParaRPr>
          </a:p>
        </p:txBody>
      </p:sp>
      <p:sp>
        <p:nvSpPr>
          <p:cNvPr id="3" name="Espace réservé du numéro de diapositive 2"/>
          <p:cNvSpPr>
            <a:spLocks noGrp="1"/>
          </p:cNvSpPr>
          <p:nvPr>
            <p:ph type="sldNum" sz="quarter" idx="12"/>
          </p:nvPr>
        </p:nvSpPr>
        <p:spPr/>
        <p:txBody>
          <a:bodyPr/>
          <a:lstStyle/>
          <a:p>
            <a:fld id="{0CBC77A0-1F4E-42FF-9FFC-F45C3A64AF90}" type="slidenum">
              <a:rPr lang="fr-FR" smtClean="0"/>
              <a:t>5</a:t>
            </a:fld>
            <a:endParaRPr lang="fr-FR"/>
          </a:p>
        </p:txBody>
      </p:sp>
      <p:pic>
        <p:nvPicPr>
          <p:cNvPr id="10" name="Grafik 9" descr="Ein Bild, das Text, Screenshot, Diagramm, Farbigkeit enthält.&#10;&#10;Automatisch generierte Beschreibung">
            <a:extLst>
              <a:ext uri="{FF2B5EF4-FFF2-40B4-BE49-F238E27FC236}">
                <a16:creationId xmlns:a16="http://schemas.microsoft.com/office/drawing/2014/main" id="{CB374614-618C-DA6B-491A-43E958AC886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370" t="4836" r="4268" b="7395"/>
          <a:stretch/>
        </p:blipFill>
        <p:spPr>
          <a:xfrm>
            <a:off x="195201" y="1038880"/>
            <a:ext cx="3714532" cy="3427757"/>
          </a:xfrm>
          <a:prstGeom prst="rect">
            <a:avLst/>
          </a:prstGeom>
          <a:ln w="38100">
            <a:solidFill>
              <a:schemeClr val="tx2"/>
            </a:solidFill>
          </a:ln>
        </p:spPr>
      </p:pic>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DF0DCD5D-46A5-5B28-B42E-E9B5EACDF063}"/>
                  </a:ext>
                </a:extLst>
              </p:cNvPr>
              <p:cNvSpPr txBox="1"/>
              <p:nvPr/>
            </p:nvSpPr>
            <p:spPr>
              <a:xfrm>
                <a:off x="1803382" y="4800643"/>
                <a:ext cx="8724696" cy="9916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1" i="0" smtClean="0">
                          <a:latin typeface="Cambria Math" panose="02040503050406030204" pitchFamily="18" charset="0"/>
                        </a:rPr>
                        <m:t>𝛁</m:t>
                      </m:r>
                      <m:r>
                        <a:rPr lang="de-DE" b="0" i="1" smtClean="0">
                          <a:latin typeface="Cambria Math" panose="02040503050406030204" pitchFamily="18" charset="0"/>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panose="02040503050406030204" pitchFamily="18" charset="0"/>
                                </a:rPr>
                                <m:t>𝑖</m:t>
                              </m:r>
                            </m:sub>
                          </m:sSub>
                          <m:sSub>
                            <m:sSubPr>
                              <m:ctrlPr>
                                <a:rPr lang="de-DE" i="1">
                                  <a:latin typeface="Cambria Math" panose="02040503050406030204" pitchFamily="18" charset="0"/>
                                </a:rPr>
                              </m:ctrlPr>
                            </m:sSubPr>
                            <m:e>
                              <m:r>
                                <a:rPr lang="de-DE" i="1">
                                  <a:latin typeface="Cambria Math" panose="02040503050406030204" pitchFamily="18" charset="0"/>
                                </a:rPr>
                                <m:t>𝑛</m:t>
                              </m:r>
                            </m:e>
                            <m:sub>
                              <m:r>
                                <a:rPr lang="de-DE" i="1">
                                  <a:latin typeface="Cambria Math" panose="02040503050406030204" pitchFamily="18" charset="0"/>
                                </a:rPr>
                                <m:t>𝑖</m:t>
                              </m:r>
                            </m:sub>
                          </m:sSub>
                        </m:num>
                        <m:den>
                          <m:sSub>
                            <m:sSubPr>
                              <m:ctrlPr>
                                <a:rPr lang="de-DE" i="1">
                                  <a:latin typeface="Cambria Math" panose="02040503050406030204" pitchFamily="18" charset="0"/>
                                </a:rPr>
                              </m:ctrlPr>
                            </m:sSubPr>
                            <m:e>
                              <m:r>
                                <a:rPr lang="de-DE" i="1">
                                  <a:latin typeface="Cambria Math" panose="02040503050406030204" pitchFamily="18" charset="0"/>
                                </a:rPr>
                                <m:t>𝑒𝑍</m:t>
                              </m:r>
                            </m:e>
                            <m:sub>
                              <m:r>
                                <a:rPr lang="de-DE" i="1">
                                  <a:latin typeface="Cambria Math" panose="02040503050406030204" pitchFamily="18" charset="0"/>
                                </a:rPr>
                                <m:t>𝑖</m:t>
                              </m:r>
                            </m:sub>
                          </m:sSub>
                          <m:sSup>
                            <m:sSupPr>
                              <m:ctrlPr>
                                <a:rPr lang="de-DE" i="1">
                                  <a:latin typeface="Cambria Math" panose="02040503050406030204" pitchFamily="18" charset="0"/>
                                </a:rPr>
                              </m:ctrlPr>
                            </m:sSupPr>
                            <m:e>
                              <m:r>
                                <a:rPr lang="de-DE" i="1">
                                  <a:latin typeface="Cambria Math" panose="02040503050406030204" pitchFamily="18" charset="0"/>
                                </a:rPr>
                                <m:t>𝐵</m:t>
                              </m:r>
                            </m:e>
                            <m:sup>
                              <m:r>
                                <a:rPr lang="de-DE" i="1">
                                  <a:latin typeface="Cambria Math" panose="02040503050406030204" pitchFamily="18" charset="0"/>
                                </a:rPr>
                                <m:t>2</m:t>
                              </m:r>
                            </m:sup>
                          </m:sSup>
                        </m:den>
                      </m:f>
                      <m:sSub>
                        <m:sSubPr>
                          <m:ctrlPr>
                            <a:rPr lang="de-DE" i="1">
                              <a:latin typeface="Cambria Math" panose="02040503050406030204" pitchFamily="18" charset="0"/>
                            </a:rPr>
                          </m:ctrlPr>
                        </m:sSubPr>
                        <m:e>
                          <m:r>
                            <a:rPr lang="de-DE" i="1">
                              <a:latin typeface="Cambria Math" panose="02040503050406030204" pitchFamily="18" charset="0"/>
                            </a:rPr>
                            <m:t>𝜕</m:t>
                          </m:r>
                        </m:e>
                        <m:sub>
                          <m:r>
                            <a:rPr lang="de-DE" i="1">
                              <a:latin typeface="Cambria Math" panose="02040503050406030204" pitchFamily="18" charset="0"/>
                            </a:rPr>
                            <m:t>𝑡</m:t>
                          </m:r>
                        </m:sub>
                      </m:sSub>
                      <m:sSub>
                        <m:sSubPr>
                          <m:ctrlPr>
                            <a:rPr lang="de-DE" b="1" i="1">
                              <a:latin typeface="Cambria Math" panose="02040503050406030204" pitchFamily="18" charset="0"/>
                            </a:rPr>
                          </m:ctrlPr>
                        </m:sSubPr>
                        <m:e>
                          <m:r>
                            <a:rPr lang="de-DE" b="1" i="1">
                              <a:latin typeface="Cambria Math" panose="02040503050406030204" pitchFamily="18" charset="0"/>
                            </a:rPr>
                            <m:t>𝜵</m:t>
                          </m:r>
                        </m:e>
                        <m:sub>
                          <m:r>
                            <a:rPr lang="de-DE" b="1" i="1">
                              <a:latin typeface="Cambria Math" panose="02040503050406030204" pitchFamily="18" charset="0"/>
                            </a:rPr>
                            <m:t>⊥</m:t>
                          </m:r>
                        </m:sub>
                      </m:sSub>
                      <m:r>
                        <m:rPr>
                          <m:sty m:val="p"/>
                        </m:rPr>
                        <a:rPr lang="de-DE">
                          <a:latin typeface="Cambria Math" panose="02040503050406030204" pitchFamily="18" charset="0"/>
                        </a:rPr>
                        <m:t>Φ</m:t>
                      </m:r>
                      <m:r>
                        <a:rPr lang="de-DE" b="0" i="1" smtClean="0">
                          <a:latin typeface="Cambria Math" panose="02040503050406030204" pitchFamily="18" charset="0"/>
                        </a:rPr>
                        <m:t>+</m:t>
                      </m:r>
                      <m:r>
                        <a:rPr lang="de-DE" b="1" i="0" smtClean="0">
                          <a:latin typeface="Cambria Math" panose="02040503050406030204" pitchFamily="18" charset="0"/>
                        </a:rPr>
                        <m:t>𝛁</m:t>
                      </m:r>
                      <m:r>
                        <a:rPr lang="de-DE" b="0" i="1" smtClean="0">
                          <a:latin typeface="Cambria Math" panose="02040503050406030204" pitchFamily="18" charset="0"/>
                        </a:rPr>
                        <m:t>⋅</m:t>
                      </m:r>
                      <m:d>
                        <m:dPr>
                          <m:ctrlPr>
                            <a:rPr lang="de-DE" i="1">
                              <a:latin typeface="Cambria Math" panose="02040503050406030204" pitchFamily="18" charset="0"/>
                            </a:rPr>
                          </m:ctrlPr>
                        </m:dPr>
                        <m:e>
                          <m:sSub>
                            <m:sSubPr>
                              <m:ctrlPr>
                                <a:rPr lang="de-DE" b="1" i="1">
                                  <a:latin typeface="Cambria Math" panose="02040503050406030204" pitchFamily="18" charset="0"/>
                                </a:rPr>
                              </m:ctrlPr>
                            </m:sSubPr>
                            <m:e>
                              <m:sSub>
                                <m:sSubPr>
                                  <m:ctrlPr>
                                    <a:rPr lang="de-DE" b="1" i="1">
                                      <a:latin typeface="Cambria Math" panose="02040503050406030204" pitchFamily="18" charset="0"/>
                                    </a:rPr>
                                  </m:ctrlPr>
                                </m:sSubPr>
                                <m:e>
                                  <m:r>
                                    <a:rPr lang="de-DE" i="1">
                                      <a:latin typeface="Cambria Math" panose="02040503050406030204" pitchFamily="18" charset="0"/>
                                    </a:rPr>
                                    <m:t>𝜎</m:t>
                                  </m:r>
                                </m:e>
                                <m:sub>
                                  <m:r>
                                    <a:rPr lang="de-DE" b="1" i="1">
                                      <a:latin typeface="Cambria Math" panose="02040503050406030204" pitchFamily="18" charset="0"/>
                                    </a:rPr>
                                    <m:t>∥</m:t>
                                  </m:r>
                                </m:sub>
                              </m:sSub>
                              <m:r>
                                <a:rPr lang="de-DE" b="1">
                                  <a:latin typeface="Cambria Math" panose="02040503050406030204" pitchFamily="18" charset="0"/>
                                </a:rPr>
                                <m:t>𝛁</m:t>
                              </m:r>
                            </m:e>
                            <m:sub>
                              <m:r>
                                <a:rPr lang="de-DE" b="1" i="1">
                                  <a:latin typeface="Cambria Math" panose="02040503050406030204" pitchFamily="18" charset="0"/>
                                </a:rPr>
                                <m:t>∥</m:t>
                              </m:r>
                            </m:sub>
                          </m:sSub>
                          <m:r>
                            <m:rPr>
                              <m:sty m:val="p"/>
                            </m:rPr>
                            <a:rPr lang="de-DE">
                              <a:latin typeface="Cambria Math" panose="02040503050406030204" pitchFamily="18" charset="0"/>
                            </a:rPr>
                            <m:t>Φ</m:t>
                          </m:r>
                        </m:e>
                      </m:d>
                      <m:r>
                        <a:rPr lang="de-DE" b="1" i="1" smtClean="0">
                          <a:latin typeface="Cambria Math" panose="02040503050406030204" pitchFamily="18" charset="0"/>
                        </a:rPr>
                        <m:t>𝒃</m:t>
                      </m:r>
                      <m:sSup>
                        <m:sSupPr>
                          <m:ctrlPr>
                            <a:rPr lang="de-DE" i="1" smtClean="0">
                              <a:latin typeface="Cambria Math" panose="02040503050406030204" pitchFamily="18" charset="0"/>
                            </a:rPr>
                          </m:ctrlPr>
                        </m:sSupPr>
                        <m:e>
                          <m:r>
                            <a:rPr lang="de-DE" b="0" i="1" smtClean="0">
                              <a:latin typeface="Cambria Math" panose="02040503050406030204" pitchFamily="18" charset="0"/>
                            </a:rPr>
                            <m:t>=</m:t>
                          </m:r>
                          <m:r>
                            <a:rPr lang="de-DE" b="1" i="0" smtClean="0">
                              <a:latin typeface="Cambria Math" panose="02040503050406030204" pitchFamily="18" charset="0"/>
                            </a:rPr>
                            <m:t>𝛁</m:t>
                          </m:r>
                          <m:r>
                            <a:rPr lang="de-DE" b="0" i="1" smtClean="0">
                              <a:latin typeface="Cambria Math" panose="02040503050406030204" pitchFamily="18" charset="0"/>
                            </a:rPr>
                            <m:t>⋅</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𝜎</m:t>
                                  </m:r>
                                </m:e>
                                <m:sub>
                                  <m:r>
                                    <a:rPr lang="de-DE" i="1">
                                      <a:latin typeface="Cambria Math" panose="02040503050406030204" pitchFamily="18" charset="0"/>
                                    </a:rPr>
                                    <m:t>∥</m:t>
                                  </m:r>
                                </m:sub>
                              </m:sSub>
                              <m:f>
                                <m:fPr>
                                  <m:ctrlPr>
                                    <a:rPr lang="de-DE" i="1">
                                      <a:latin typeface="Cambria Math" panose="02040503050406030204" pitchFamily="18" charset="0"/>
                                    </a:rPr>
                                  </m:ctrlPr>
                                </m:fPr>
                                <m:num>
                                  <m:r>
                                    <a:rPr lang="de-DE" i="1">
                                      <a:latin typeface="Cambria Math" panose="02040503050406030204" pitchFamily="18" charset="0"/>
                                    </a:rPr>
                                    <m:t>1</m:t>
                                  </m:r>
                                </m:num>
                                <m:den>
                                  <m:r>
                                    <a:rPr lang="de-DE" i="1">
                                      <a:latin typeface="Cambria Math" panose="02040503050406030204" pitchFamily="18" charset="0"/>
                                    </a:rPr>
                                    <m:t>𝑒</m:t>
                                  </m:r>
                                  <m:sSub>
                                    <m:sSubPr>
                                      <m:ctrlPr>
                                        <a:rPr lang="de-DE" i="1">
                                          <a:latin typeface="Cambria Math" panose="02040503050406030204" pitchFamily="18" charset="0"/>
                                        </a:rPr>
                                      </m:ctrlPr>
                                    </m:sSubPr>
                                    <m:e>
                                      <m:r>
                                        <a:rPr lang="de-DE" i="1">
                                          <a:latin typeface="Cambria Math" panose="02040503050406030204" pitchFamily="18" charset="0"/>
                                        </a:rPr>
                                        <m:t>𝑛</m:t>
                                      </m:r>
                                    </m:e>
                                    <m:sub>
                                      <m:r>
                                        <a:rPr lang="de-DE" i="1">
                                          <a:latin typeface="Cambria Math" panose="02040503050406030204" pitchFamily="18" charset="0"/>
                                        </a:rPr>
                                        <m:t>𝑒</m:t>
                                      </m:r>
                                    </m:sub>
                                  </m:sSub>
                                  <m:r>
                                    <a:rPr lang="de-DE" i="1">
                                      <a:latin typeface="Cambria Math" panose="02040503050406030204" pitchFamily="18" charset="0"/>
                                    </a:rPr>
                                    <m:t> </m:t>
                                  </m:r>
                                </m:den>
                              </m:f>
                              <m:sSub>
                                <m:sSubPr>
                                  <m:ctrlPr>
                                    <a:rPr lang="de-DE" b="1" i="1">
                                      <a:latin typeface="Cambria Math" panose="02040503050406030204" pitchFamily="18" charset="0"/>
                                    </a:rPr>
                                  </m:ctrlPr>
                                </m:sSubPr>
                                <m:e>
                                  <m:r>
                                    <a:rPr lang="de-DE" b="1">
                                      <a:latin typeface="Cambria Math" panose="02040503050406030204" pitchFamily="18" charset="0"/>
                                    </a:rPr>
                                    <m:t>(</m:t>
                                  </m:r>
                                  <m:r>
                                    <a:rPr lang="de-DE" b="1" i="1">
                                      <a:latin typeface="Cambria Math" panose="02040503050406030204" pitchFamily="18" charset="0"/>
                                    </a:rPr>
                                    <m:t>𝜵</m:t>
                                  </m:r>
                                </m:e>
                                <m:sub>
                                  <m:r>
                                    <a:rPr lang="de-DE" b="1" i="1">
                                      <a:latin typeface="Cambria Math" panose="02040503050406030204" pitchFamily="18" charset="0"/>
                                    </a:rPr>
                                    <m:t>∥</m:t>
                                  </m:r>
                                </m:sub>
                              </m:sSub>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i="1">
                                      <a:latin typeface="Cambria Math" panose="02040503050406030204" pitchFamily="18" charset="0"/>
                                    </a:rPr>
                                    <m:t>𝑒</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𝑅</m:t>
                                  </m:r>
                                </m:e>
                                <m:sub>
                                  <m:r>
                                    <a:rPr lang="de-DE" i="1">
                                      <a:latin typeface="Cambria Math" panose="02040503050406030204" pitchFamily="18" charset="0"/>
                                    </a:rPr>
                                    <m:t>𝑒</m:t>
                                  </m:r>
                                  <m:r>
                                    <a:rPr lang="de-DE" i="1">
                                      <a:latin typeface="Cambria Math" panose="02040503050406030204" pitchFamily="18" charset="0"/>
                                    </a:rPr>
                                    <m:t>,∥ </m:t>
                                  </m:r>
                                </m:sub>
                              </m:sSub>
                              <m:r>
                                <a:rPr lang="de-DE" i="1">
                                  <a:latin typeface="Cambria Math" panose="02040503050406030204" pitchFamily="18" charset="0"/>
                                </a:rPr>
                                <m:t>)</m:t>
                              </m:r>
                            </m:e>
                          </m:d>
                          <m:r>
                            <a:rPr lang="de-DE" b="1" i="1" smtClean="0">
                              <a:latin typeface="Cambria Math" panose="02040503050406030204" pitchFamily="18" charset="0"/>
                            </a:rPr>
                            <m:t>𝒃</m:t>
                          </m:r>
                          <m:r>
                            <a:rPr lang="de-DE" b="0" i="1" smtClean="0">
                              <a:latin typeface="Cambria Math" panose="02040503050406030204" pitchFamily="18" charset="0"/>
                            </a:rPr>
                            <m:t>+</m:t>
                          </m:r>
                          <m:r>
                            <a:rPr lang="de-DE" b="1" i="0" smtClean="0">
                              <a:latin typeface="Cambria Math" panose="02040503050406030204" pitchFamily="18" charset="0"/>
                            </a:rPr>
                            <m:t>𝛁</m:t>
                          </m:r>
                          <m:r>
                            <a:rPr lang="de-DE" b="0" i="1" smtClean="0">
                              <a:latin typeface="Cambria Math" panose="02040503050406030204" pitchFamily="18" charset="0"/>
                            </a:rPr>
                            <m:t>⋅</m:t>
                          </m:r>
                          <m:d>
                            <m:dPr>
                              <m:ctrlPr>
                                <a:rPr lang="de-DE" b="0" i="1" smtClean="0">
                                  <a:latin typeface="Cambria Math" panose="02040503050406030204" pitchFamily="18" charset="0"/>
                                </a:rPr>
                              </m:ctrlPr>
                            </m:dPr>
                            <m:e>
                              <m:sSup>
                                <m:sSupPr>
                                  <m:ctrlPr>
                                    <a:rPr lang="de-DE" b="1" i="1">
                                      <a:latin typeface="Cambria Math" panose="02040503050406030204" pitchFamily="18" charset="0"/>
                                    </a:rPr>
                                  </m:ctrlPr>
                                </m:sSupPr>
                                <m:e>
                                  <m:r>
                                    <a:rPr lang="de-DE" b="1" i="1">
                                      <a:latin typeface="Cambria Math" panose="02040503050406030204" pitchFamily="18" charset="0"/>
                                    </a:rPr>
                                    <m:t>𝒋</m:t>
                                  </m:r>
                                </m:e>
                                <m:sup>
                                  <m:r>
                                    <a:rPr lang="de-DE" b="1" i="1">
                                      <a:latin typeface="Cambria Math" panose="02040503050406030204" pitchFamily="18" charset="0"/>
                                    </a:rPr>
                                    <m:t>∗</m:t>
                                  </m:r>
                                </m:sup>
                              </m:sSup>
                              <m:r>
                                <a:rPr lang="de-DE" i="1">
                                  <a:latin typeface="Cambria Math" panose="02040503050406030204" pitchFamily="18" charset="0"/>
                                </a:rPr>
                                <m:t>+</m:t>
                              </m:r>
                              <m:sSub>
                                <m:sSubPr>
                                  <m:ctrlPr>
                                    <a:rPr lang="de-DE" b="1" i="1">
                                      <a:latin typeface="Cambria Math" panose="02040503050406030204" pitchFamily="18" charset="0"/>
                                    </a:rPr>
                                  </m:ctrlPr>
                                </m:sSubPr>
                                <m:e>
                                  <m:r>
                                    <a:rPr lang="de-DE" b="1" i="1">
                                      <a:latin typeface="Cambria Math" panose="02040503050406030204" pitchFamily="18" charset="0"/>
                                    </a:rPr>
                                    <m:t>𝒋</m:t>
                                  </m:r>
                                </m:e>
                                <m:sub>
                                  <m:r>
                                    <a:rPr lang="de-DE" b="1" i="1">
                                      <a:latin typeface="Cambria Math" panose="02040503050406030204" pitchFamily="18" charset="0"/>
                                    </a:rPr>
                                    <m:t>𝑺</m:t>
                                  </m:r>
                                </m:sub>
                              </m:sSub>
                              <m:r>
                                <a:rPr lang="de-DE" i="1">
                                  <a:latin typeface="Cambria Math" panose="02040503050406030204" pitchFamily="18" charset="0"/>
                                </a:rPr>
                                <m:t>+</m:t>
                              </m:r>
                              <m:sSub>
                                <m:sSubPr>
                                  <m:ctrlPr>
                                    <a:rPr lang="de-DE" b="1" i="1">
                                      <a:latin typeface="Cambria Math" panose="02040503050406030204" pitchFamily="18" charset="0"/>
                                    </a:rPr>
                                  </m:ctrlPr>
                                </m:sSubPr>
                                <m:e>
                                  <m:r>
                                    <a:rPr lang="de-DE" b="1" i="1">
                                      <a:latin typeface="Cambria Math" panose="02040503050406030204" pitchFamily="18" charset="0"/>
                                    </a:rPr>
                                    <m:t>𝒋</m:t>
                                  </m:r>
                                </m:e>
                                <m:sub>
                                  <m:r>
                                    <a:rPr lang="de-DE" b="1" i="1">
                                      <a:latin typeface="Cambria Math" panose="02040503050406030204" pitchFamily="18" charset="0"/>
                                    </a:rPr>
                                    <m:t>𝜴</m:t>
                                  </m:r>
                                </m:sub>
                              </m:sSub>
                            </m:e>
                          </m:d>
                          <m:r>
                            <a:rPr lang="de-DE" b="1" i="1" smtClean="0">
                              <a:latin typeface="Cambria Math" panose="02040503050406030204" pitchFamily="18" charset="0"/>
                            </a:rPr>
                            <m:t>𝒃</m:t>
                          </m:r>
                        </m:e>
                        <m:sup/>
                      </m:sSup>
                    </m:oMath>
                  </m:oMathPara>
                </a14:m>
                <a:endParaRPr lang="de-DE" dirty="0"/>
              </a:p>
              <a:p>
                <a:endParaRPr lang="de-DE" dirty="0"/>
              </a:p>
            </p:txBody>
          </p:sp>
        </mc:Choice>
        <mc:Fallback xmlns="">
          <p:sp>
            <p:nvSpPr>
              <p:cNvPr id="11" name="Textfeld 10">
                <a:extLst>
                  <a:ext uri="{FF2B5EF4-FFF2-40B4-BE49-F238E27FC236}">
                    <a16:creationId xmlns:a16="http://schemas.microsoft.com/office/drawing/2014/main" id="{DF0DCD5D-46A5-5B28-B42E-E9B5EACDF063}"/>
                  </a:ext>
                </a:extLst>
              </p:cNvPr>
              <p:cNvSpPr txBox="1">
                <a:spLocks noRot="1" noChangeAspect="1" noMove="1" noResize="1" noEditPoints="1" noAdjustHandles="1" noChangeArrowheads="1" noChangeShapeType="1" noTextEdit="1"/>
              </p:cNvSpPr>
              <p:nvPr/>
            </p:nvSpPr>
            <p:spPr>
              <a:xfrm>
                <a:off x="1803382" y="4800643"/>
                <a:ext cx="8724696" cy="991682"/>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16181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C3E0687C-BF33-B602-1691-6C6F37D147E2}"/>
              </a:ext>
            </a:extLst>
          </p:cNvPr>
          <p:cNvSpPr>
            <a:spLocks noGrp="1"/>
          </p:cNvSpPr>
          <p:nvPr>
            <p:ph type="title"/>
          </p:nvPr>
        </p:nvSpPr>
        <p:spPr>
          <a:xfrm>
            <a:off x="3771900" y="2171700"/>
            <a:ext cx="7688263" cy="2390775"/>
          </a:xfrm>
        </p:spPr>
        <p:txBody>
          <a:bodyPr/>
          <a:lstStyle/>
          <a:p>
            <a:r>
              <a:rPr lang="en-US" dirty="0"/>
              <a:t>A new vorticity system for Soledge3X</a:t>
            </a:r>
          </a:p>
        </p:txBody>
      </p:sp>
      <p:sp>
        <p:nvSpPr>
          <p:cNvPr id="9" name="Espace réservé du texte 3">
            <a:extLst>
              <a:ext uri="{FF2B5EF4-FFF2-40B4-BE49-F238E27FC236}">
                <a16:creationId xmlns:a16="http://schemas.microsoft.com/office/drawing/2014/main" id="{D4EE5A4D-1D11-87BD-2E3E-34DC2776D3F6}"/>
              </a:ext>
            </a:extLst>
          </p:cNvPr>
          <p:cNvSpPr>
            <a:spLocks noGrp="1"/>
          </p:cNvSpPr>
          <p:nvPr>
            <p:ph type="body" idx="13"/>
          </p:nvPr>
        </p:nvSpPr>
        <p:spPr>
          <a:xfrm>
            <a:off x="336550" y="2171700"/>
            <a:ext cx="2546350" cy="2673350"/>
          </a:xfrm>
        </p:spPr>
        <p:txBody>
          <a:bodyPr/>
          <a:lstStyle/>
          <a:p>
            <a:r>
              <a:rPr lang="fr-FR" dirty="0"/>
              <a:t>2</a:t>
            </a:r>
          </a:p>
        </p:txBody>
      </p:sp>
    </p:spTree>
    <p:extLst>
      <p:ext uri="{BB962C8B-B14F-4D97-AF65-F5344CB8AC3E}">
        <p14:creationId xmlns:p14="http://schemas.microsoft.com/office/powerpoint/2010/main" val="399561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4000"/>
          </a:schemeClr>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593330" y="6343649"/>
            <a:ext cx="1016000" cy="365125"/>
          </a:xfrm>
        </p:spPr>
        <p:txBody>
          <a:bodyPr/>
          <a:lstStyle/>
          <a:p>
            <a:r>
              <a:rPr lang="en-US"/>
              <a:t>30/05/2024</a:t>
            </a:r>
            <a:endParaRPr lang="fr-FR"/>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a:xfrm>
            <a:off x="787400" y="6343649"/>
            <a:ext cx="8839200" cy="365125"/>
          </a:xfrm>
        </p:spPr>
        <p:txBody>
          <a:bodyPr/>
          <a:lstStyle/>
          <a:p>
            <a:r>
              <a:rPr lang="en-US"/>
              <a:t>R. Düll, TSVV-3, 30 May 2024, Leuven</a:t>
            </a:r>
            <a:endParaRPr lang="fr-FR" dirty="0"/>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431801" y="294192"/>
            <a:ext cx="10210799" cy="606189"/>
          </a:xfrm>
        </p:spPr>
        <p:txBody>
          <a:bodyPr>
            <a:normAutofit/>
          </a:bodyPr>
          <a:lstStyle/>
          <a:p>
            <a:r>
              <a:rPr lang="fr-FR" dirty="0" err="1">
                <a:solidFill>
                  <a:schemeClr val="accent1"/>
                </a:solidFill>
              </a:rPr>
              <a:t>Magnetic</a:t>
            </a:r>
            <a:r>
              <a:rPr lang="fr-FR" dirty="0">
                <a:solidFill>
                  <a:schemeClr val="accent1"/>
                </a:solidFill>
              </a:rPr>
              <a:t> induction in the </a:t>
            </a:r>
            <a:r>
              <a:rPr lang="fr-FR" dirty="0" err="1">
                <a:solidFill>
                  <a:schemeClr val="accent1"/>
                </a:solidFill>
              </a:rPr>
              <a:t>vorticity</a:t>
            </a:r>
            <a:r>
              <a:rPr lang="fr-FR" dirty="0">
                <a:solidFill>
                  <a:schemeClr val="accent1"/>
                </a:solidFill>
              </a:rPr>
              <a:t> </a:t>
            </a:r>
            <a:r>
              <a:rPr lang="fr-FR" dirty="0" err="1">
                <a:solidFill>
                  <a:schemeClr val="accent1"/>
                </a:solidFill>
              </a:rPr>
              <a:t>equation</a:t>
            </a:r>
            <a:endParaRPr lang="fr-FR" dirty="0">
              <a:solidFill>
                <a:schemeClr val="accent1"/>
              </a:solidFill>
            </a:endParaRPr>
          </a:p>
        </p:txBody>
      </p:sp>
      <mc:AlternateContent xmlns:mc="http://schemas.openxmlformats.org/markup-compatibility/2006" xmlns:a14="http://schemas.microsoft.com/office/drawing/2010/main">
        <mc:Choice Requires="a14">
          <p:sp>
            <p:nvSpPr>
              <p:cNvPr id="8" name="Espace réservé du contenu 6">
                <a:extLst>
                  <a:ext uri="{FF2B5EF4-FFF2-40B4-BE49-F238E27FC236}">
                    <a16:creationId xmlns:a16="http://schemas.microsoft.com/office/drawing/2014/main" id="{69904E05-C7BF-272F-1F49-76572513FD57}"/>
                  </a:ext>
                </a:extLst>
              </p:cNvPr>
              <p:cNvSpPr txBox="1">
                <a:spLocks/>
              </p:cNvSpPr>
              <p:nvPr/>
            </p:nvSpPr>
            <p:spPr>
              <a:xfrm>
                <a:off x="431800" y="936215"/>
                <a:ext cx="11328399" cy="473485"/>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Implicit </a:t>
                </a:r>
                <a:r>
                  <a:rPr lang="de-DE" dirty="0" err="1"/>
                  <a:t>system</a:t>
                </a:r>
                <a:r>
                  <a:rPr lang="de-DE" dirty="0"/>
                  <a:t> on 3 </a:t>
                </a:r>
                <a:r>
                  <a:rPr lang="de-DE" dirty="0" err="1"/>
                  <a:t>fields</a:t>
                </a:r>
                <a:r>
                  <a:rPr lang="de-DE" dirty="0"/>
                  <a:t>: electric potential </a:t>
                </a:r>
                <a14:m>
                  <m:oMath xmlns:m="http://schemas.openxmlformats.org/officeDocument/2006/math">
                    <m:r>
                      <m:rPr>
                        <m:sty m:val="p"/>
                      </m:rPr>
                      <a:rPr lang="de-DE" b="0" i="0" smtClean="0">
                        <a:latin typeface="Cambria Math" panose="02040503050406030204" pitchFamily="18" charset="0"/>
                      </a:rPr>
                      <m:t>Φ</m:t>
                    </m:r>
                  </m:oMath>
                </a14:m>
                <a:r>
                  <a:rPr lang="de-DE" dirty="0"/>
                  <a:t>; parallel </a:t>
                </a:r>
                <a:r>
                  <a:rPr lang="de-DE" dirty="0" err="1"/>
                  <a:t>magnetic</a:t>
                </a:r>
                <a:r>
                  <a:rPr lang="de-DE" dirty="0"/>
                  <a:t> </a:t>
                </a:r>
                <a:r>
                  <a:rPr lang="de-DE" dirty="0" err="1"/>
                  <a:t>vector</a:t>
                </a:r>
                <a:r>
                  <a:rPr lang="de-DE" dirty="0"/>
                  <a:t> potential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𝐴</m:t>
                        </m:r>
                      </m:e>
                      <m:sub>
                        <m:r>
                          <a:rPr lang="de-DE" b="0" i="1" smtClean="0">
                            <a:latin typeface="Cambria Math" panose="02040503050406030204" pitchFamily="18" charset="0"/>
                          </a:rPr>
                          <m:t>∥</m:t>
                        </m:r>
                      </m:sub>
                    </m:sSub>
                    <m:r>
                      <a:rPr lang="de-DE" b="0" i="0" smtClean="0">
                        <a:latin typeface="Cambria Math" panose="02040503050406030204" pitchFamily="18" charset="0"/>
                      </a:rPr>
                      <m:t> </m:t>
                    </m:r>
                  </m:oMath>
                </a14:m>
                <a:r>
                  <a:rPr lang="de-DE" dirty="0"/>
                  <a:t>; parallel </a:t>
                </a:r>
                <a:r>
                  <a:rPr lang="de-DE" dirty="0" err="1"/>
                  <a:t>current</a:t>
                </a:r>
                <a:r>
                  <a:rPr lang="de-DE" dirty="0"/>
                  <a:t> </a:t>
                </a:r>
                <a:r>
                  <a:rPr lang="de-DE" dirty="0" err="1"/>
                  <a:t>density</a:t>
                </a:r>
                <a:r>
                  <a:rPr lang="de-DE" dirty="0"/>
                  <a:t>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𝑗</m:t>
                        </m:r>
                      </m:e>
                      <m:sub>
                        <m:r>
                          <a:rPr lang="de-DE" b="0" i="1" smtClean="0">
                            <a:latin typeface="Cambria Math" panose="02040503050406030204" pitchFamily="18" charset="0"/>
                          </a:rPr>
                          <m:t>∥</m:t>
                        </m:r>
                      </m:sub>
                    </m:sSub>
                  </m:oMath>
                </a14:m>
                <a:r>
                  <a:rPr lang="de-DE" dirty="0"/>
                  <a:t> </a:t>
                </a:r>
              </a:p>
            </p:txBody>
          </p:sp>
        </mc:Choice>
        <mc:Fallback xmlns="">
          <p:sp>
            <p:nvSpPr>
              <p:cNvPr id="8" name="Espace réservé du contenu 6">
                <a:extLst>
                  <a:ext uri="{FF2B5EF4-FFF2-40B4-BE49-F238E27FC236}">
                    <a16:creationId xmlns:a16="http://schemas.microsoft.com/office/drawing/2014/main" id="{69904E05-C7BF-272F-1F49-76572513FD57}"/>
                  </a:ext>
                </a:extLst>
              </p:cNvPr>
              <p:cNvSpPr txBox="1">
                <a:spLocks noRot="1" noChangeAspect="1" noMove="1" noResize="1" noEditPoints="1" noAdjustHandles="1" noChangeArrowheads="1" noChangeShapeType="1" noTextEdit="1"/>
              </p:cNvSpPr>
              <p:nvPr/>
            </p:nvSpPr>
            <p:spPr>
              <a:xfrm>
                <a:off x="431800" y="936215"/>
                <a:ext cx="11328399" cy="473485"/>
              </a:xfrm>
              <a:prstGeom prst="rect">
                <a:avLst/>
              </a:prstGeom>
              <a:blipFill>
                <a:blip r:embed="rId2"/>
                <a:stretch>
                  <a:fillRect l="-1292" t="-77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ZoneTexte 6"/>
              <p:cNvSpPr txBox="1"/>
              <p:nvPr/>
            </p:nvSpPr>
            <p:spPr>
              <a:xfrm>
                <a:off x="2004359" y="5873981"/>
                <a:ext cx="3870116" cy="652230"/>
              </a:xfrm>
              <a:prstGeom prst="rect">
                <a:avLst/>
              </a:prstGeom>
              <a:noFill/>
            </p:spPr>
            <p:txBody>
              <a:bodyPr wrap="square" rtlCol="0">
                <a:spAutoFit/>
              </a:bodyPr>
              <a:lstStyle/>
              <a:p>
                <a:pPr algn="ct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𝐴</m:t>
                        </m:r>
                      </m:e>
                      <m:sub>
                        <m:r>
                          <a:rPr lang="de-DE" b="0" i="1" smtClean="0">
                            <a:latin typeface="Cambria Math" panose="02040503050406030204" pitchFamily="18" charset="0"/>
                          </a:rPr>
                          <m:t>∥</m:t>
                        </m:r>
                      </m:sub>
                    </m:sSub>
                  </m:oMath>
                </a14:m>
                <a:r>
                  <a:rPr lang="en-US" i="1" dirty="0"/>
                  <a:t> and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𝑗</m:t>
                        </m:r>
                      </m:e>
                      <m:sub>
                        <m:r>
                          <a:rPr lang="de-DE" b="0" i="1" smtClean="0">
                            <a:latin typeface="Cambria Math" panose="02040503050406030204" pitchFamily="18" charset="0"/>
                          </a:rPr>
                          <m:t>∥</m:t>
                        </m:r>
                      </m:sub>
                    </m:sSub>
                  </m:oMath>
                </a14:m>
                <a:r>
                  <a:rPr lang="en-US" i="1" dirty="0"/>
                  <a:t> are defined on a </a:t>
                </a:r>
                <a:r>
                  <a:rPr lang="en-US" i="1" dirty="0" err="1"/>
                  <a:t>poloidally</a:t>
                </a:r>
                <a:r>
                  <a:rPr lang="en-US" i="1" dirty="0"/>
                  <a:t> and </a:t>
                </a:r>
                <a:r>
                  <a:rPr lang="en-US" i="1" dirty="0" err="1"/>
                  <a:t>toroidally</a:t>
                </a:r>
                <a:r>
                  <a:rPr lang="en-US" i="1" dirty="0"/>
                  <a:t> staggered grid</a:t>
                </a:r>
                <a:endParaRPr lang="en-US" b="1" i="1" dirty="0"/>
              </a:p>
            </p:txBody>
          </p:sp>
        </mc:Choice>
        <mc:Fallback xmlns="">
          <p:sp>
            <p:nvSpPr>
              <p:cNvPr id="7" name="ZoneTexte 6"/>
              <p:cNvSpPr txBox="1">
                <a:spLocks noRot="1" noChangeAspect="1" noMove="1" noResize="1" noEditPoints="1" noAdjustHandles="1" noChangeArrowheads="1" noChangeShapeType="1" noTextEdit="1"/>
              </p:cNvSpPr>
              <p:nvPr/>
            </p:nvSpPr>
            <p:spPr>
              <a:xfrm>
                <a:off x="2004359" y="5873981"/>
                <a:ext cx="3870116" cy="652230"/>
              </a:xfrm>
              <a:prstGeom prst="rect">
                <a:avLst/>
              </a:prstGeom>
              <a:blipFill>
                <a:blip r:embed="rId3"/>
                <a:stretch>
                  <a:fillRect t="-5607" r="-157" b="-1401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Espace réservé du contenu 6">
                <a:extLst>
                  <a:ext uri="{FF2B5EF4-FFF2-40B4-BE49-F238E27FC236}">
                    <a16:creationId xmlns:a16="http://schemas.microsoft.com/office/drawing/2014/main" id="{69904E05-C7BF-272F-1F49-76572513FD57}"/>
                  </a:ext>
                </a:extLst>
              </p:cNvPr>
              <p:cNvSpPr txBox="1">
                <a:spLocks/>
              </p:cNvSpPr>
              <p:nvPr/>
            </p:nvSpPr>
            <p:spPr>
              <a:xfrm>
                <a:off x="6163362" y="3202710"/>
                <a:ext cx="5596838" cy="2973744"/>
              </a:xfrm>
              <a:prstGeom prst="rect">
                <a:avLst/>
              </a:prstGeom>
            </p:spPr>
            <p:txBody>
              <a:bodyPr vert="horz" lIns="0" tIns="45720" rIns="0" bIns="45720" rtlCol="0">
                <a:no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Boundary </a:t>
                </a:r>
                <a:r>
                  <a:rPr lang="de-DE" dirty="0" err="1"/>
                  <a:t>conditions</a:t>
                </a:r>
                <a:r>
                  <a:rPr lang="de-DE" dirty="0"/>
                  <a:t> </a:t>
                </a:r>
                <a:r>
                  <a:rPr lang="de-DE" dirty="0" err="1"/>
                  <a:t>for</a:t>
                </a:r>
                <a:r>
                  <a:rPr lang="de-DE" dirty="0"/>
                  <a:t> </a:t>
                </a:r>
                <a14:m>
                  <m:oMath xmlns:m="http://schemas.openxmlformats.org/officeDocument/2006/math">
                    <m:sSub>
                      <m:sSubPr>
                        <m:ctrlPr>
                          <a:rPr lang="de-DE" i="1">
                            <a:latin typeface="Cambria Math" panose="02040503050406030204" pitchFamily="18" charset="0"/>
                          </a:rPr>
                        </m:ctrlPr>
                      </m:sSubPr>
                      <m:e>
                        <m:r>
                          <a:rPr lang="de-DE" b="0" i="1">
                            <a:latin typeface="Cambria Math" panose="02040503050406030204" pitchFamily="18" charset="0"/>
                          </a:rPr>
                          <m:t>𝐴</m:t>
                        </m:r>
                      </m:e>
                      <m:sub>
                        <m:r>
                          <a:rPr lang="de-DE" b="0" i="1">
                            <a:latin typeface="Cambria Math" panose="02040503050406030204" pitchFamily="18" charset="0"/>
                          </a:rPr>
                          <m:t>∥</m:t>
                        </m:r>
                      </m:sub>
                    </m:sSub>
                  </m:oMath>
                </a14:m>
                <a:r>
                  <a:rPr lang="de-DE" dirty="0"/>
                  <a:t> </a:t>
                </a:r>
                <a:r>
                  <a:rPr lang="de-DE" dirty="0" err="1"/>
                  <a:t>and</a:t>
                </a:r>
                <a:r>
                  <a:rPr lang="de-DE" dirty="0"/>
                  <a:t> </a:t>
                </a:r>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𝑗</m:t>
                        </m:r>
                      </m:e>
                      <m:sub>
                        <m:r>
                          <a:rPr lang="de-DE" b="0" i="1">
                            <a:latin typeface="Cambria Math" panose="02040503050406030204" pitchFamily="18" charset="0"/>
                          </a:rPr>
                          <m:t>∥</m:t>
                        </m:r>
                      </m:sub>
                    </m:sSub>
                  </m:oMath>
                </a14:m>
                <a:r>
                  <a:rPr lang="de-DE" dirty="0"/>
                  <a:t> :</a:t>
                </a:r>
              </a:p>
              <a:p>
                <a:pPr lvl="1"/>
                <a:r>
                  <a:rPr lang="de-DE" dirty="0" err="1"/>
                  <a:t>Dirichlet</a:t>
                </a:r>
                <a:r>
                  <a:rPr lang="de-DE" dirty="0"/>
                  <a:t> </a:t>
                </a:r>
                <a14:m>
                  <m:oMath xmlns:m="http://schemas.openxmlformats.org/officeDocument/2006/math">
                    <m:sSubSup>
                      <m:sSubSupPr>
                        <m:ctrlPr>
                          <a:rPr lang="de-DE" i="1" smtClean="0">
                            <a:latin typeface="Cambria Math" panose="02040503050406030204" pitchFamily="18" charset="0"/>
                          </a:rPr>
                        </m:ctrlPr>
                      </m:sSubSupPr>
                      <m:e>
                        <m:r>
                          <a:rPr lang="de-DE" b="0" i="1">
                            <a:latin typeface="Cambria Math" panose="02040503050406030204" pitchFamily="18" charset="0"/>
                          </a:rPr>
                          <m:t>𝐴</m:t>
                        </m:r>
                      </m:e>
                      <m:sub>
                        <m:r>
                          <a:rPr lang="de-DE" b="0" i="1">
                            <a:latin typeface="Cambria Math" panose="02040503050406030204" pitchFamily="18" charset="0"/>
                          </a:rPr>
                          <m:t>∥</m:t>
                        </m:r>
                      </m:sub>
                      <m:sup>
                        <m:r>
                          <a:rPr lang="de-DE" b="0" i="1" smtClean="0">
                            <a:latin typeface="Cambria Math" panose="02040503050406030204" pitchFamily="18" charset="0"/>
                          </a:rPr>
                          <m:t>𝐵𝐶</m:t>
                        </m:r>
                      </m:sup>
                    </m:sSubSup>
                  </m:oMath>
                </a14:m>
                <a:r>
                  <a:rPr lang="de-DE" dirty="0"/>
                  <a:t>=0 on </a:t>
                </a:r>
                <a:r>
                  <a:rPr lang="de-DE" dirty="0" err="1"/>
                  <a:t>the</a:t>
                </a:r>
                <a:r>
                  <a:rPr lang="de-DE" dirty="0"/>
                  <a:t> </a:t>
                </a:r>
                <a:r>
                  <a:rPr lang="de-DE" dirty="0" err="1"/>
                  <a:t>sheath</a:t>
                </a:r>
                <a:r>
                  <a:rPr lang="de-DE" dirty="0"/>
                  <a:t> </a:t>
                </a:r>
                <a:r>
                  <a:rPr lang="de-DE" dirty="0" err="1"/>
                  <a:t>and</a:t>
                </a:r>
                <a:r>
                  <a:rPr lang="de-DE" dirty="0"/>
                  <a:t> tangential wall</a:t>
                </a:r>
              </a:p>
              <a:p>
                <a:pPr lvl="1"/>
                <a:r>
                  <a:rPr lang="de-DE" dirty="0" err="1"/>
                  <a:t>Sheath</a:t>
                </a:r>
                <a:r>
                  <a:rPr lang="de-DE" dirty="0"/>
                  <a:t> </a:t>
                </a:r>
                <a:r>
                  <a:rPr lang="de-DE" dirty="0" err="1"/>
                  <a:t>current</a:t>
                </a:r>
                <a:r>
                  <a:rPr lang="de-DE" dirty="0"/>
                  <a:t>  </a:t>
                </a:r>
                <a14:m>
                  <m:oMath xmlns:m="http://schemas.openxmlformats.org/officeDocument/2006/math">
                    <m:sSubSup>
                      <m:sSubSupPr>
                        <m:ctrlPr>
                          <a:rPr lang="de-DE" i="1">
                            <a:latin typeface="Cambria Math" panose="02040503050406030204" pitchFamily="18" charset="0"/>
                          </a:rPr>
                        </m:ctrlPr>
                      </m:sSubSupPr>
                      <m:e>
                        <m:r>
                          <a:rPr lang="de-DE" b="0" i="1" smtClean="0">
                            <a:latin typeface="Cambria Math" panose="02040503050406030204" pitchFamily="18" charset="0"/>
                          </a:rPr>
                          <m:t>𝑗</m:t>
                        </m:r>
                      </m:e>
                      <m:sub>
                        <m:r>
                          <a:rPr lang="de-DE" b="0" i="1">
                            <a:latin typeface="Cambria Math" panose="02040503050406030204" pitchFamily="18" charset="0"/>
                          </a:rPr>
                          <m:t>∥</m:t>
                        </m:r>
                      </m:sub>
                      <m:sup>
                        <m:r>
                          <a:rPr lang="de-DE" b="0" i="1">
                            <a:latin typeface="Cambria Math" panose="02040503050406030204" pitchFamily="18" charset="0"/>
                          </a:rPr>
                          <m:t>𝐵𝐶</m:t>
                        </m:r>
                      </m:sup>
                    </m:sSubSup>
                    <m:r>
                      <a:rPr lang="de-DE" b="0" i="1" smtClean="0">
                        <a:latin typeface="Cambria Math" panose="02040503050406030204" pitchFamily="18" charset="0"/>
                      </a:rPr>
                      <m:t>=</m:t>
                    </m:r>
                    <m:sSub>
                      <m:sSubPr>
                        <m:ctrlPr>
                          <a:rPr lang="de-DE" i="1" smtClean="0">
                            <a:latin typeface="Cambria Math" panose="02040503050406030204" pitchFamily="18" charset="0"/>
                          </a:rPr>
                        </m:ctrlPr>
                      </m:sSubPr>
                      <m:e>
                        <m:r>
                          <a:rPr lang="de-DE" b="0" i="1" smtClean="0">
                            <a:latin typeface="Cambria Math" panose="02040503050406030204" pitchFamily="18" charset="0"/>
                          </a:rPr>
                          <m:t>𝑗</m:t>
                        </m:r>
                      </m:e>
                      <m:sub>
                        <m:r>
                          <a:rPr lang="de-DE" b="0" i="1" smtClean="0">
                            <a:latin typeface="Cambria Math" panose="02040503050406030204" pitchFamily="18" charset="0"/>
                          </a:rPr>
                          <m:t>𝑠𝑎𝑡</m:t>
                        </m:r>
                      </m:sub>
                    </m:sSub>
                    <m:d>
                      <m:dPr>
                        <m:ctrlPr>
                          <a:rPr lang="de-DE" i="1" smtClean="0">
                            <a:latin typeface="Cambria Math" panose="02040503050406030204" pitchFamily="18" charset="0"/>
                          </a:rPr>
                        </m:ctrlPr>
                      </m:dPr>
                      <m:e>
                        <m:r>
                          <a:rPr lang="de-DE" b="0" i="1" smtClean="0">
                            <a:latin typeface="Cambria Math" panose="02040503050406030204" pitchFamily="18" charset="0"/>
                          </a:rPr>
                          <m:t>1−</m:t>
                        </m:r>
                        <m:sSup>
                          <m:sSupPr>
                            <m:ctrlPr>
                              <a:rPr lang="de-DE" i="1" smtClean="0">
                                <a:latin typeface="Cambria Math" panose="02040503050406030204" pitchFamily="18" charset="0"/>
                              </a:rPr>
                            </m:ctrlPr>
                          </m:sSupPr>
                          <m:e>
                            <m:r>
                              <a:rPr lang="de-DE" b="0" i="1" smtClean="0">
                                <a:latin typeface="Cambria Math" panose="02040503050406030204" pitchFamily="18" charset="0"/>
                              </a:rPr>
                              <m:t>𝑒</m:t>
                            </m:r>
                          </m:e>
                          <m:sup>
                            <m:r>
                              <m:rPr>
                                <m:sty m:val="p"/>
                              </m:rPr>
                              <a:rPr lang="de-DE" b="0" i="0" smtClean="0">
                                <a:latin typeface="Cambria Math" panose="02040503050406030204" pitchFamily="18" charset="0"/>
                              </a:rPr>
                              <m:t>Λ</m:t>
                            </m:r>
                            <m:r>
                              <a:rPr lang="de-DE" b="0" i="1" smtClean="0">
                                <a:latin typeface="Cambria Math" panose="02040503050406030204" pitchFamily="18" charset="0"/>
                              </a:rPr>
                              <m:t>−</m:t>
                            </m:r>
                            <m:r>
                              <m:rPr>
                                <m:sty m:val="p"/>
                              </m:rPr>
                              <a:rPr lang="de-DE" b="0" i="0" smtClean="0">
                                <a:latin typeface="Cambria Math" panose="02040503050406030204" pitchFamily="18" charset="0"/>
                              </a:rPr>
                              <m:t>Φ</m:t>
                            </m:r>
                            <m:r>
                              <a:rPr lang="de-DE" b="0" i="1" smtClean="0">
                                <a:latin typeface="Cambria Math" panose="02040503050406030204" pitchFamily="18" charset="0"/>
                              </a:rPr>
                              <m:t>/</m:t>
                            </m:r>
                            <m:sSub>
                              <m:sSubPr>
                                <m:ctrlPr>
                                  <a:rPr lang="de-DE" i="1" smtClean="0">
                                    <a:latin typeface="Cambria Math" panose="02040503050406030204" pitchFamily="18" charset="0"/>
                                  </a:rPr>
                                </m:ctrlPr>
                              </m:sSubPr>
                              <m:e>
                                <m:r>
                                  <a:rPr lang="de-DE" b="0" i="1" smtClean="0">
                                    <a:latin typeface="Cambria Math" panose="02040503050406030204" pitchFamily="18" charset="0"/>
                                  </a:rPr>
                                  <m:t>𝑇</m:t>
                                </m:r>
                              </m:e>
                              <m:sub>
                                <m:r>
                                  <a:rPr lang="de-DE" b="0" i="1" smtClean="0">
                                    <a:latin typeface="Cambria Math" panose="02040503050406030204" pitchFamily="18" charset="0"/>
                                  </a:rPr>
                                  <m:t>𝑒</m:t>
                                </m:r>
                              </m:sub>
                            </m:sSub>
                          </m:sup>
                        </m:sSup>
                      </m:e>
                    </m:d>
                  </m:oMath>
                </a14:m>
                <a:endParaRPr lang="de-DE" dirty="0"/>
              </a:p>
              <a:p>
                <a:pPr marL="0" lvl="1" indent="0">
                  <a:buNone/>
                </a:pPr>
                <a:endParaRPr lang="de-DE" dirty="0"/>
              </a:p>
              <a:p>
                <a:pPr marL="0" lvl="1" indent="0">
                  <a:buNone/>
                </a:pPr>
                <a:r>
                  <a:rPr lang="de-DE" dirty="0" err="1"/>
                  <a:t>Improved</a:t>
                </a:r>
                <a:r>
                  <a:rPr lang="de-DE" dirty="0"/>
                  <a:t> </a:t>
                </a:r>
                <a:r>
                  <a:rPr lang="de-DE" dirty="0" err="1"/>
                  <a:t>matrix</a:t>
                </a:r>
                <a:r>
                  <a:rPr lang="de-DE" dirty="0"/>
                  <a:t> </a:t>
                </a:r>
                <a:r>
                  <a:rPr lang="de-DE" dirty="0" err="1"/>
                  <a:t>condition</a:t>
                </a:r>
                <a:r>
                  <a:rPr lang="de-DE" dirty="0"/>
                  <a:t> </a:t>
                </a:r>
                <a:r>
                  <a:rPr lang="de-DE" dirty="0" err="1"/>
                  <a:t>expected</a:t>
                </a:r>
                <a:r>
                  <a:rPr lang="de-DE" dirty="0"/>
                  <a:t> </a:t>
                </a:r>
                <a:r>
                  <a:rPr lang="de-DE" dirty="0" err="1"/>
                  <a:t>with</a:t>
                </a:r>
                <a:r>
                  <a:rPr lang="de-DE" dirty="0"/>
                  <a:t> a finite </a:t>
                </a:r>
                <a:r>
                  <a:rPr lang="de-DE" dirty="0" err="1"/>
                  <a:t>electron</a:t>
                </a:r>
                <a:r>
                  <a:rPr lang="de-DE" dirty="0"/>
                  <a:t> </a:t>
                </a:r>
                <a:r>
                  <a:rPr lang="de-DE" dirty="0" err="1"/>
                  <a:t>mass</a:t>
                </a:r>
                <a:endParaRPr lang="de-DE" dirty="0"/>
              </a:p>
              <a:p>
                <a:pPr marL="0" lvl="1" indent="0">
                  <a:buNone/>
                </a:pPr>
                <a:r>
                  <a:rPr lang="de-DE" dirty="0"/>
                  <a:t> - Parallel </a:t>
                </a:r>
                <a:r>
                  <a:rPr lang="de-DE" dirty="0" err="1"/>
                  <a:t>diffusion</a:t>
                </a:r>
                <a:r>
                  <a:rPr lang="de-DE" dirty="0"/>
                  <a:t> </a:t>
                </a:r>
                <a:r>
                  <a:rPr lang="de-DE" dirty="0" err="1"/>
                  <a:t>coefficient</a:t>
                </a:r>
                <a:r>
                  <a:rPr lang="de-DE" dirty="0"/>
                  <a:t> on </a:t>
                </a:r>
                <a14:m>
                  <m:oMath xmlns:m="http://schemas.openxmlformats.org/officeDocument/2006/math">
                    <m:r>
                      <m:rPr>
                        <m:sty m:val="p"/>
                      </m:rPr>
                      <a:rPr lang="de-DE" b="0" i="0" dirty="0" smtClean="0">
                        <a:latin typeface="Cambria Math" panose="02040503050406030204" pitchFamily="18" charset="0"/>
                      </a:rPr>
                      <m:t>Φ</m:t>
                    </m:r>
                  </m:oMath>
                </a14:m>
                <a:r>
                  <a:rPr lang="de-DE" dirty="0"/>
                  <a:t>: </a:t>
                </a:r>
                <a14:m>
                  <m:oMath xmlns:m="http://schemas.openxmlformats.org/officeDocument/2006/math">
                    <m:r>
                      <a:rPr lang="de-DE" b="0" i="1" smtClean="0">
                        <a:latin typeface="Cambria Math" panose="02040503050406030204" pitchFamily="18" charset="0"/>
                      </a:rPr>
                      <m:t> </m:t>
                    </m:r>
                    <m:box>
                      <m:boxPr>
                        <m:ctrlPr>
                          <a:rPr lang="de-DE" sz="2400" i="1">
                            <a:latin typeface="Cambria Math" panose="02040503050406030204" pitchFamily="18" charset="0"/>
                          </a:rPr>
                        </m:ctrlPr>
                      </m:boxPr>
                      <m:e>
                        <m:argPr>
                          <m:argSz m:val="-1"/>
                        </m:argPr>
                        <m:f>
                          <m:fPr>
                            <m:ctrlPr>
                              <a:rPr lang="de-DE" sz="2400" i="1">
                                <a:latin typeface="Cambria Math" panose="02040503050406030204" pitchFamily="18" charset="0"/>
                              </a:rPr>
                            </m:ctrlPr>
                          </m:fPr>
                          <m:num>
                            <m:r>
                              <a:rPr lang="de-DE" sz="2400" i="1">
                                <a:latin typeface="Cambria Math" panose="02040503050406030204" pitchFamily="18" charset="0"/>
                              </a:rPr>
                              <m:t>1</m:t>
                            </m:r>
                          </m:num>
                          <m:den>
                            <m:sSub>
                              <m:sSubPr>
                                <m:ctrlPr>
                                  <a:rPr lang="de-DE" sz="2400" i="1">
                                    <a:latin typeface="Cambria Math" panose="02040503050406030204" pitchFamily="18" charset="0"/>
                                  </a:rPr>
                                </m:ctrlPr>
                              </m:sSubPr>
                              <m:e>
                                <m:r>
                                  <a:rPr lang="de-DE" sz="2400" b="0" i="1" smtClean="0">
                                    <a:latin typeface="Cambria Math" panose="02040503050406030204" pitchFamily="18" charset="0"/>
                                  </a:rPr>
                                  <m:t>𝜂</m:t>
                                </m:r>
                              </m:e>
                              <m:sub>
                                <m:r>
                                  <a:rPr lang="de-DE" sz="2400" i="1">
                                    <a:latin typeface="Cambria Math" panose="02040503050406030204" pitchFamily="18" charset="0"/>
                                  </a:rPr>
                                  <m:t>∥</m:t>
                                </m:r>
                              </m:sub>
                            </m:sSub>
                          </m:den>
                        </m:f>
                      </m:e>
                    </m:box>
                    <m:r>
                      <a:rPr lang="de-DE" sz="2400" b="0" i="1" smtClean="0">
                        <a:latin typeface="Cambria Math" panose="02040503050406030204" pitchFamily="18" charset="0"/>
                      </a:rPr>
                      <m:t>→</m:t>
                    </m:r>
                    <m:box>
                      <m:boxPr>
                        <m:ctrlPr>
                          <a:rPr lang="de-DE" sz="2400" i="1">
                            <a:latin typeface="Cambria Math" panose="02040503050406030204" pitchFamily="18" charset="0"/>
                          </a:rPr>
                        </m:ctrlPr>
                      </m:boxPr>
                      <m:e>
                        <m:argPr>
                          <m:argSz m:val="-1"/>
                        </m:argPr>
                        <m:f>
                          <m:fPr>
                            <m:ctrlPr>
                              <a:rPr lang="de-DE" sz="2400" i="1">
                                <a:latin typeface="Cambria Math" panose="02040503050406030204" pitchFamily="18" charset="0"/>
                              </a:rPr>
                            </m:ctrlPr>
                          </m:fPr>
                          <m:num>
                            <m:r>
                              <a:rPr lang="de-DE" sz="2400" b="0" i="1" smtClean="0">
                                <a:latin typeface="Cambria Math" panose="02040503050406030204" pitchFamily="18" charset="0"/>
                              </a:rPr>
                              <m:t>1</m:t>
                            </m:r>
                          </m:num>
                          <m:den>
                            <m:sSub>
                              <m:sSubPr>
                                <m:ctrlPr>
                                  <a:rPr lang="de-DE" sz="2400" i="1">
                                    <a:latin typeface="Cambria Math" panose="02040503050406030204" pitchFamily="18" charset="0"/>
                                  </a:rPr>
                                </m:ctrlPr>
                              </m:sSubPr>
                              <m:e>
                                <m:r>
                                  <a:rPr lang="de-DE" sz="2400" b="0" i="1" smtClean="0">
                                    <a:latin typeface="Cambria Math" panose="02040503050406030204" pitchFamily="18" charset="0"/>
                                  </a:rPr>
                                  <m:t>𝜂</m:t>
                                </m:r>
                              </m:e>
                              <m:sub>
                                <m:r>
                                  <a:rPr lang="de-DE" sz="2400" i="1">
                                    <a:latin typeface="Cambria Math" panose="02040503050406030204" pitchFamily="18" charset="0"/>
                                  </a:rPr>
                                  <m:t>∥</m:t>
                                </m:r>
                              </m:sub>
                            </m:sSub>
                            <m:r>
                              <a:rPr lang="de-DE" sz="2400" i="1">
                                <a:latin typeface="Cambria Math" panose="02040503050406030204" pitchFamily="18" charset="0"/>
                              </a:rPr>
                              <m:t>+</m:t>
                            </m:r>
                            <m:r>
                              <a:rPr lang="de-DE" sz="2400" i="1">
                                <a:latin typeface="Cambria Math" panose="02040503050406030204" pitchFamily="18" charset="0"/>
                              </a:rPr>
                              <m:t>𝜇</m:t>
                            </m:r>
                          </m:den>
                        </m:f>
                      </m:e>
                    </m:box>
                  </m:oMath>
                </a14:m>
                <a:endParaRPr lang="de-DE" sz="2400" dirty="0"/>
              </a:p>
              <a:p>
                <a:pPr marL="0" lvl="1" indent="0">
                  <a:buNone/>
                </a:pPr>
                <a:r>
                  <a:rPr lang="de-DE" dirty="0"/>
                  <a:t>    </a:t>
                </a:r>
                <a:r>
                  <a:rPr lang="de-DE" dirty="0" err="1"/>
                  <a:t>with</a:t>
                </a:r>
                <a:r>
                  <a:rPr lang="de-DE" dirty="0"/>
                  <a:t> </a:t>
                </a:r>
                <a14:m>
                  <m:oMath xmlns:m="http://schemas.openxmlformats.org/officeDocument/2006/math">
                    <m:r>
                      <a:rPr lang="de-DE" i="1" smtClean="0">
                        <a:latin typeface="Cambria Math" panose="02040503050406030204" pitchFamily="18" charset="0"/>
                      </a:rPr>
                      <m:t>𝜇</m:t>
                    </m:r>
                    <m:r>
                      <a:rPr lang="de-DE" b="0" i="1"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panose="02040503050406030204" pitchFamily="18" charset="0"/>
                          </a:rPr>
                          <m:t>𝑒</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panose="02040503050406030204" pitchFamily="18" charset="0"/>
                          </a:rPr>
                          <m:t>𝑢</m:t>
                        </m:r>
                      </m:sub>
                    </m:sSub>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𝑛</m:t>
                        </m:r>
                      </m:e>
                      <m:sub>
                        <m:r>
                          <a:rPr lang="de-DE" i="1">
                            <a:latin typeface="Cambria Math" panose="02040503050406030204" pitchFamily="18" charset="0"/>
                          </a:rPr>
                          <m:t>𝑒</m:t>
                        </m:r>
                      </m:sub>
                    </m:sSub>
                    <m:sSub>
                      <m:sSubPr>
                        <m:ctrlPr>
                          <a:rPr lang="de-DE" i="1">
                            <a:latin typeface="Cambria Math" panose="02040503050406030204" pitchFamily="18" charset="0"/>
                          </a:rPr>
                        </m:ctrlPr>
                      </m:sSubPr>
                      <m:e>
                        <m:r>
                          <a:rPr lang="de-DE" i="1" smtClean="0">
                            <a:latin typeface="Cambria Math" panose="02040503050406030204" pitchFamily="18" charset="0"/>
                          </a:rPr>
                          <m:t>𝛿</m:t>
                        </m:r>
                      </m:e>
                      <m:sub>
                        <m:r>
                          <a:rPr lang="de-DE" i="1">
                            <a:latin typeface="Cambria Math" panose="02040503050406030204" pitchFamily="18" charset="0"/>
                          </a:rPr>
                          <m:t>𝑡</m:t>
                        </m:r>
                      </m:sub>
                    </m:sSub>
                    <m:r>
                      <a:rPr lang="de-DE" i="1">
                        <a:latin typeface="Cambria Math" panose="02040503050406030204" pitchFamily="18" charset="0"/>
                      </a:rPr>
                      <m:t>)</m:t>
                    </m:r>
                  </m:oMath>
                </a14:m>
                <a:endParaRPr lang="de-DE" dirty="0"/>
              </a:p>
            </p:txBody>
          </p:sp>
        </mc:Choice>
        <mc:Fallback xmlns="">
          <p:sp>
            <p:nvSpPr>
              <p:cNvPr id="26" name="Espace réservé du contenu 6">
                <a:extLst>
                  <a:ext uri="{FF2B5EF4-FFF2-40B4-BE49-F238E27FC236}">
                    <a16:creationId xmlns:a16="http://schemas.microsoft.com/office/drawing/2014/main" id="{69904E05-C7BF-272F-1F49-76572513FD57}"/>
                  </a:ext>
                </a:extLst>
              </p:cNvPr>
              <p:cNvSpPr txBox="1">
                <a:spLocks noRot="1" noChangeAspect="1" noMove="1" noResize="1" noEditPoints="1" noAdjustHandles="1" noChangeArrowheads="1" noChangeShapeType="1" noTextEdit="1"/>
              </p:cNvSpPr>
              <p:nvPr/>
            </p:nvSpPr>
            <p:spPr>
              <a:xfrm>
                <a:off x="6163362" y="3202710"/>
                <a:ext cx="5596838" cy="2973744"/>
              </a:xfrm>
              <a:prstGeom prst="rect">
                <a:avLst/>
              </a:prstGeom>
              <a:blipFill>
                <a:blip r:embed="rId4"/>
                <a:stretch>
                  <a:fillRect l="-2505" t="-1025"/>
                </a:stretch>
              </a:blipFill>
            </p:spPr>
            <p:txBody>
              <a:bodyPr/>
              <a:lstStyle/>
              <a:p>
                <a:r>
                  <a:rPr lang="fr-FR">
                    <a:noFill/>
                  </a:rPr>
                  <a:t> </a:t>
                </a:r>
              </a:p>
            </p:txBody>
          </p:sp>
        </mc:Fallback>
      </mc:AlternateContent>
      <p:pic>
        <p:nvPicPr>
          <p:cNvPr id="11" name="Image 10"/>
          <p:cNvPicPr>
            <a:picLocks noChangeAspect="1"/>
          </p:cNvPicPr>
          <p:nvPr/>
        </p:nvPicPr>
        <p:blipFill>
          <a:blip r:embed="rId5"/>
          <a:stretch>
            <a:fillRect/>
          </a:stretch>
        </p:blipFill>
        <p:spPr>
          <a:xfrm>
            <a:off x="426175" y="3284932"/>
            <a:ext cx="1409897" cy="3143689"/>
          </a:xfrm>
          <a:prstGeom prst="rect">
            <a:avLst/>
          </a:prstGeom>
        </p:spPr>
      </p:pic>
      <p:grpSp>
        <p:nvGrpSpPr>
          <p:cNvPr id="10" name="Groupe 9"/>
          <p:cNvGrpSpPr/>
          <p:nvPr/>
        </p:nvGrpSpPr>
        <p:grpSpPr>
          <a:xfrm>
            <a:off x="413475" y="1462497"/>
            <a:ext cx="11099801" cy="1757597"/>
            <a:chOff x="342900" y="1420306"/>
            <a:chExt cx="11188701" cy="1757597"/>
          </a:xfrm>
        </p:grpSpPr>
        <p:sp>
          <p:nvSpPr>
            <p:cNvPr id="9" name="Rectangle 8"/>
            <p:cNvSpPr/>
            <p:nvPr/>
          </p:nvSpPr>
          <p:spPr>
            <a:xfrm>
              <a:off x="342900" y="1420306"/>
              <a:ext cx="11188700" cy="1757597"/>
            </a:xfrm>
            <a:prstGeom prst="rect">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grpSp>
          <p:nvGrpSpPr>
            <p:cNvPr id="3" name="Groupe 2"/>
            <p:cNvGrpSpPr/>
            <p:nvPr/>
          </p:nvGrpSpPr>
          <p:grpSpPr>
            <a:xfrm>
              <a:off x="9522669" y="1535753"/>
              <a:ext cx="2008932" cy="1508494"/>
              <a:chOff x="9522670" y="1955800"/>
              <a:chExt cx="2008932" cy="1508494"/>
            </a:xfrm>
          </p:grpSpPr>
          <p:sp>
            <p:nvSpPr>
              <p:cNvPr id="16" name="Espace réservé du contenu 6">
                <a:extLst>
                  <a:ext uri="{FF2B5EF4-FFF2-40B4-BE49-F238E27FC236}">
                    <a16:creationId xmlns:a16="http://schemas.microsoft.com/office/drawing/2014/main" id="{69904E05-C7BF-272F-1F49-76572513FD57}"/>
                  </a:ext>
                </a:extLst>
              </p:cNvPr>
              <p:cNvSpPr txBox="1">
                <a:spLocks/>
              </p:cNvSpPr>
              <p:nvPr/>
            </p:nvSpPr>
            <p:spPr>
              <a:xfrm>
                <a:off x="9522672" y="1955800"/>
                <a:ext cx="2008930" cy="381000"/>
              </a:xfrm>
              <a:prstGeom prst="rect">
                <a:avLst/>
              </a:prstGeom>
              <a:ln w="0">
                <a:noFill/>
              </a:ln>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err="1"/>
                  <a:t>Vorticity</a:t>
                </a:r>
                <a:r>
                  <a:rPr lang="de-DE" dirty="0"/>
                  <a:t> </a:t>
                </a:r>
                <a:r>
                  <a:rPr lang="de-DE" dirty="0" err="1"/>
                  <a:t>equation</a:t>
                </a:r>
                <a:endParaRPr lang="de-DE" dirty="0"/>
              </a:p>
            </p:txBody>
          </p:sp>
          <p:sp>
            <p:nvSpPr>
              <p:cNvPr id="18" name="Espace réservé du contenu 6">
                <a:extLst>
                  <a:ext uri="{FF2B5EF4-FFF2-40B4-BE49-F238E27FC236}">
                    <a16:creationId xmlns:a16="http://schemas.microsoft.com/office/drawing/2014/main" id="{69904E05-C7BF-272F-1F49-76572513FD57}"/>
                  </a:ext>
                </a:extLst>
              </p:cNvPr>
              <p:cNvSpPr txBox="1">
                <a:spLocks/>
              </p:cNvSpPr>
              <p:nvPr/>
            </p:nvSpPr>
            <p:spPr>
              <a:xfrm>
                <a:off x="9522670" y="2519547"/>
                <a:ext cx="2008931" cy="381000"/>
              </a:xfrm>
              <a:prstGeom prst="rect">
                <a:avLst/>
              </a:prstGeom>
              <a:ln w="0">
                <a:noFill/>
              </a:ln>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err="1"/>
                  <a:t>Ohm‘s</a:t>
                </a:r>
                <a:r>
                  <a:rPr lang="de-DE" dirty="0"/>
                  <a:t> </a:t>
                </a:r>
                <a:r>
                  <a:rPr lang="de-DE" dirty="0" err="1"/>
                  <a:t>law</a:t>
                </a:r>
                <a:endParaRPr lang="de-DE" dirty="0"/>
              </a:p>
            </p:txBody>
          </p:sp>
          <p:sp>
            <p:nvSpPr>
              <p:cNvPr id="24" name="Espace réservé du contenu 6">
                <a:extLst>
                  <a:ext uri="{FF2B5EF4-FFF2-40B4-BE49-F238E27FC236}">
                    <a16:creationId xmlns:a16="http://schemas.microsoft.com/office/drawing/2014/main" id="{69904E05-C7BF-272F-1F49-76572513FD57}"/>
                  </a:ext>
                </a:extLst>
              </p:cNvPr>
              <p:cNvSpPr txBox="1">
                <a:spLocks/>
              </p:cNvSpPr>
              <p:nvPr/>
            </p:nvSpPr>
            <p:spPr>
              <a:xfrm>
                <a:off x="9522671" y="3083294"/>
                <a:ext cx="2008930" cy="381000"/>
              </a:xfrm>
              <a:prstGeom prst="rect">
                <a:avLst/>
              </a:prstGeom>
              <a:ln w="0">
                <a:noFill/>
              </a:ln>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err="1"/>
                  <a:t>Ampère‘s</a:t>
                </a:r>
                <a:r>
                  <a:rPr lang="de-DE" dirty="0"/>
                  <a:t> </a:t>
                </a:r>
                <a:r>
                  <a:rPr lang="de-DE" dirty="0" err="1"/>
                  <a:t>law</a:t>
                </a:r>
                <a:endParaRPr lang="de-DE" dirty="0"/>
              </a:p>
            </p:txBody>
          </p:sp>
        </p:grpSp>
      </p:grpSp>
      <p:pic>
        <p:nvPicPr>
          <p:cNvPr id="12" name="Image 11"/>
          <p:cNvPicPr>
            <a:picLocks noChangeAspect="1"/>
          </p:cNvPicPr>
          <p:nvPr/>
        </p:nvPicPr>
        <p:blipFill>
          <a:blip r:embed="rId6"/>
          <a:stretch>
            <a:fillRect/>
          </a:stretch>
        </p:blipFill>
        <p:spPr>
          <a:xfrm>
            <a:off x="2687271" y="3347324"/>
            <a:ext cx="2898962" cy="2565179"/>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582523" y="1531040"/>
                <a:ext cx="8648563" cy="1587358"/>
              </a:xfrm>
              <a:prstGeom prst="rect">
                <a:avLst/>
              </a:prstGeom>
            </p:spPr>
            <p:txBody>
              <a:bodyPr wrap="square">
                <a:spAutoFit/>
              </a:bodyPr>
              <a:lstStyle/>
              <a:p>
                <a:pPr marL="0" lvl="1" algn="ctr">
                  <a:spcBef>
                    <a:spcPts val="500"/>
                  </a:spcBef>
                  <a:buClr>
                    <a:srgbClr val="E50019"/>
                  </a:buClr>
                  <a:buSzPct val="90000"/>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m:t>
                      </m:r>
                      <m:r>
                        <a:rPr lang="en-US" sz="2000" i="1">
                          <a:latin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𝛼</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𝛼</m:t>
                                  </m:r>
                                </m:sub>
                              </m:sSub>
                            </m:num>
                            <m:den>
                              <m:sSup>
                                <m:sSupPr>
                                  <m:ctrlPr>
                                    <a:rPr lang="en-US" sz="2000" i="1">
                                      <a:latin typeface="Cambria Math" panose="02040503050406030204" pitchFamily="18" charset="0"/>
                                    </a:rPr>
                                  </m:ctrlPr>
                                </m:sSupPr>
                                <m:e>
                                  <m:r>
                                    <a:rPr lang="en-US" sz="2000" i="1">
                                      <a:latin typeface="Cambria Math" panose="02040503050406030204" pitchFamily="18" charset="0"/>
                                    </a:rPr>
                                    <m:t>𝐵</m:t>
                                  </m:r>
                                </m:e>
                                <m:sup>
                                  <m:r>
                                    <a:rPr lang="en-US" sz="2000" i="1">
                                      <a:latin typeface="Cambria Math" panose="02040503050406030204" pitchFamily="18" charset="0"/>
                                    </a:rPr>
                                    <m:t>2</m:t>
                                  </m:r>
                                </m:sup>
                              </m:sSup>
                            </m:den>
                          </m:f>
                          <m:sSub>
                            <m:sSubPr>
                              <m:ctrlPr>
                                <a:rPr lang="en-US" sz="2000" i="1">
                                  <a:latin typeface="Cambria Math" panose="02040503050406030204" pitchFamily="18" charset="0"/>
                                </a:rPr>
                              </m:ctrlPr>
                            </m:sSubPr>
                            <m:e>
                              <m:r>
                                <a:rPr lang="en-US" sz="2000" i="1">
                                  <a:latin typeface="Cambria Math" panose="02040503050406030204" pitchFamily="18" charset="0"/>
                                </a:rPr>
                                <m:t>𝜕</m:t>
                              </m:r>
                            </m:e>
                            <m:sub>
                              <m:r>
                                <a:rPr lang="en-US" sz="2000" i="1">
                                  <a:latin typeface="Cambria Math" panose="02040503050406030204" pitchFamily="18" charset="0"/>
                                </a:rPr>
                                <m:t>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m:t>
                              </m:r>
                            </m:e>
                            <m:sub>
                              <m:r>
                                <a:rPr lang="en-US" sz="2000" i="1">
                                  <a:latin typeface="Cambria Math" panose="02040503050406030204" pitchFamily="18" charset="0"/>
                                </a:rPr>
                                <m:t>´⊥</m:t>
                              </m:r>
                            </m:sub>
                          </m:sSub>
                          <m:r>
                            <m:rPr>
                              <m:sty m:val="p"/>
                            </m:rPr>
                            <a:rPr lang="en-US" sz="2000" i="1">
                              <a:latin typeface="Cambria Math" panose="02040503050406030204" pitchFamily="18" charset="0"/>
                            </a:rPr>
                            <m:t>Φ</m:t>
                          </m:r>
                        </m:e>
                      </m:d>
                      <m:r>
                        <a:rPr lang="en-US" sz="2000" i="1">
                          <a:latin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𝑗</m:t>
                              </m:r>
                            </m:e>
                            <m:sub>
                              <m:r>
                                <a:rPr lang="en-US" sz="2000" i="1">
                                  <a:latin typeface="Cambria Math" panose="02040503050406030204" pitchFamily="18" charset="0"/>
                                </a:rPr>
                                <m:t>∥</m:t>
                              </m:r>
                            </m:sub>
                          </m:sSub>
                          <m:r>
                            <a:rPr lang="en-US" sz="2000" b="1" i="1">
                              <a:latin typeface="Cambria Math" panose="02040503050406030204" pitchFamily="18" charset="0"/>
                            </a:rPr>
                            <m:t>𝒃</m:t>
                          </m:r>
                        </m:e>
                      </m:d>
                      <m:r>
                        <a:rPr lang="en-US" sz="2000" i="1">
                          <a:latin typeface="Cambria Math" panose="02040503050406030204" pitchFamily="18" charset="0"/>
                        </a:rPr>
                        <m:t>+</m:t>
                      </m:r>
                      <m:r>
                        <a:rPr lang="en-US" sz="2000" b="1" i="1">
                          <a:latin typeface="Cambria Math" panose="02040503050406030204" pitchFamily="18" charset="0"/>
                        </a:rPr>
                        <m:t>𝜵</m:t>
                      </m:r>
                      <m:r>
                        <a:rPr lang="en-US" sz="2000"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𝒋</m:t>
                          </m:r>
                        </m:e>
                        <m:sub>
                          <m:r>
                            <a:rPr lang="en-US" sz="2000" b="1" i="1">
                              <a:latin typeface="Cambria Math" panose="02040503050406030204" pitchFamily="18" charset="0"/>
                            </a:rPr>
                            <m:t>⊥</m:t>
                          </m:r>
                        </m:sub>
                      </m:sSub>
                      <m:r>
                        <a:rPr lang="en-US" sz="2000" b="1" i="1">
                          <a:latin typeface="Cambria Math" panose="02040503050406030204" pitchFamily="18" charset="0"/>
                        </a:rPr>
                        <m:t> </m:t>
                      </m:r>
                      <m:r>
                        <a:rPr lang="en-US" sz="2000" i="1">
                          <a:latin typeface="Cambria Math" panose="02040503050406030204" pitchFamily="18" charset="0"/>
                        </a:rPr>
                        <m:t> </m:t>
                      </m:r>
                    </m:oMath>
                  </m:oMathPara>
                </a14:m>
                <a:endParaRPr lang="en-US" sz="2000" dirty="0"/>
              </a:p>
              <a:p>
                <a:pPr marL="0" lvl="1" algn="ctr">
                  <a:spcBef>
                    <a:spcPts val="500"/>
                  </a:spcBef>
                  <a:buClr>
                    <a:srgbClr val="E50019"/>
                  </a:buClr>
                  <a:buSzPct val="90000"/>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 </m:t>
                      </m:r>
                      <m:r>
                        <a:rPr lang="en-US" sz="2000" i="1">
                          <a:latin typeface="Cambria Math" panose="02040503050406030204" pitchFamily="18" charset="0"/>
                        </a:rPr>
                        <m:t>𝜂</m:t>
                      </m:r>
                      <m:sSub>
                        <m:sSubPr>
                          <m:ctrlPr>
                            <a:rPr lang="en-US" sz="2000" i="1">
                              <a:latin typeface="Cambria Math" panose="02040503050406030204" pitchFamily="18" charset="0"/>
                            </a:rPr>
                          </m:ctrlPr>
                        </m:sSubPr>
                        <m:e>
                          <m:r>
                            <a:rPr lang="en-US" sz="2000" i="1">
                              <a:latin typeface="Cambria Math" panose="02040503050406030204" pitchFamily="18" charset="0"/>
                            </a:rPr>
                            <m:t>𝑗</m:t>
                          </m:r>
                        </m:e>
                        <m:sub>
                          <m:r>
                            <a:rPr lang="en-US" sz="2000" i="1">
                              <a:latin typeface="Cambria Math" panose="02040503050406030204" pitchFamily="18" charset="0"/>
                            </a:rPr>
                            <m:t>∥</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𝑒</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𝑒</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2</m:t>
                              </m:r>
                            </m:sup>
                          </m:sSup>
                        </m:den>
                      </m:f>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m:t>
                              </m:r>
                            </m:e>
                            <m:sub>
                              <m:r>
                                <a:rPr lang="en-US" sz="2000" i="1">
                                  <a:latin typeface="Cambria Math" panose="02040503050406030204" pitchFamily="18" charset="0"/>
                                </a:rPr>
                                <m:t>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𝑗</m:t>
                              </m:r>
                            </m:e>
                            <m:sub>
                              <m:r>
                                <a:rPr lang="en-US" sz="2000" i="1">
                                  <a:latin typeface="Cambria Math" panose="02040503050406030204" pitchFamily="18" charset="0"/>
                                </a:rPr>
                                <m:t>∥</m:t>
                              </m:r>
                            </m:sub>
                          </m:sSub>
                          <m:r>
                            <a:rPr lang="en-US" sz="2000" i="1">
                              <a:latin typeface="Cambria Math" panose="02040503050406030204" pitchFamily="18" charset="0"/>
                            </a:rPr>
                            <m:t>+</m:t>
                          </m:r>
                          <m:r>
                            <a:rPr lang="en-US" sz="2000" b="1" i="1">
                              <a:latin typeface="Cambria Math" panose="02040503050406030204" pitchFamily="18" charset="0"/>
                            </a:rPr>
                            <m:t>𝜵</m:t>
                          </m:r>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𝑗</m:t>
                                  </m:r>
                                </m:e>
                                <m:sub>
                                  <m:r>
                                    <a:rPr lang="en-US" sz="2000" i="1">
                                      <a:latin typeface="Cambria Math" panose="02040503050406030204" pitchFamily="18" charset="0"/>
                                    </a:rPr>
                                    <m:t>∥</m:t>
                                  </m:r>
                                </m:sub>
                              </m:sSub>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𝒋</m:t>
                                  </m:r>
                                </m:sub>
                              </m:sSub>
                            </m:e>
                          </m:d>
                        </m:e>
                      </m:d>
                      <m:r>
                        <a:rPr lang="en-US" sz="2000" i="1">
                          <a:latin typeface="Cambria Math" panose="02040503050406030204" pitchFamily="18" charset="0"/>
                        </a:rPr>
                        <m:t>= </m:t>
                      </m:r>
                      <m:r>
                        <a:rPr lang="en-US" sz="2000" i="1">
                          <a:solidFill>
                            <a:srgbClr val="000000"/>
                          </a:solidFill>
                          <a:latin typeface="Cambria Math" panose="02040503050406030204" pitchFamily="18" charset="0"/>
                        </a:rPr>
                        <m:t>−</m:t>
                      </m:r>
                      <m:r>
                        <a:rPr lang="en-US" sz="2000" b="1" i="1">
                          <a:solidFill>
                            <a:srgbClr val="000000"/>
                          </a:solidFill>
                          <a:latin typeface="Cambria Math" panose="02040503050406030204" pitchFamily="18" charset="0"/>
                        </a:rPr>
                        <m:t>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m:t>
                      </m:r>
                      <m:r>
                        <m:rPr>
                          <m:sty m:val="p"/>
                        </m:rPr>
                        <a:rPr lang="en-US" sz="2000">
                          <a:solidFill>
                            <a:srgbClr val="000000"/>
                          </a:solidFill>
                          <a:latin typeface="Cambria Math" panose="02040503050406030204" pitchFamily="18" charset="0"/>
                        </a:rPr>
                        <m:t>Φ</m:t>
                      </m:r>
                      <m:r>
                        <a:rPr lang="en-US" sz="2000" b="1" i="1">
                          <a:solidFill>
                            <a:srgbClr val="000000"/>
                          </a:solidFill>
                          <a:latin typeface="Cambria Math" panose="02040503050406030204" pitchFamily="18" charset="0"/>
                        </a:rPr>
                        <m:t> −</m:t>
                      </m:r>
                      <m:sSub>
                        <m:sSubPr>
                          <m:ctrlPr>
                            <a:rPr lang="en-US" sz="2000" b="1"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m:t>
                          </m:r>
                        </m:e>
                        <m:sub>
                          <m:r>
                            <a:rPr lang="en-US" sz="2000" i="1">
                              <a:solidFill>
                                <a:srgbClr val="000000"/>
                              </a:solidFill>
                              <a:latin typeface="Cambria Math" panose="02040503050406030204" pitchFamily="18" charset="0"/>
                            </a:rPr>
                            <m:t>𝑡</m:t>
                          </m:r>
                        </m:sub>
                      </m:sSub>
                      <m:sSub>
                        <m:sSubPr>
                          <m:ctrlPr>
                            <a:rPr lang="en-US" sz="2000" b="1"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𝐴</m:t>
                          </m:r>
                        </m:e>
                        <m:sub>
                          <m:r>
                            <a:rPr lang="en-US" sz="2000" i="1">
                              <a:solidFill>
                                <a:srgbClr val="000000"/>
                              </a:solidFill>
                              <a:latin typeface="Cambria Math" panose="02040503050406030204" pitchFamily="18" charset="0"/>
                            </a:rPr>
                            <m:t>∥</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b="1" i="1">
                              <a:solidFill>
                                <a:srgbClr val="000000"/>
                              </a:solidFill>
                              <a:latin typeface="Cambria Math" panose="02040503050406030204" pitchFamily="18" charset="0"/>
                            </a:rPr>
                            <m:t>𝒃</m:t>
                          </m:r>
                          <m:r>
                            <a:rPr lang="en-US" sz="2000" i="1">
                              <a:solidFill>
                                <a:srgbClr val="000000"/>
                              </a:solidFill>
                              <a:latin typeface="Cambria Math" panose="02040503050406030204" pitchFamily="18" charset="0"/>
                            </a:rPr>
                            <m:t>⋅</m:t>
                          </m:r>
                          <m:r>
                            <a:rPr lang="en-US" sz="2000" b="1"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𝑒</m:t>
                              </m:r>
                            </m:sub>
                          </m:sSub>
                        </m:num>
                        <m:den>
                          <m:r>
                            <a:rPr lang="en-US" sz="2000" i="1">
                              <a:solidFill>
                                <a:srgbClr val="000000"/>
                              </a:solidFill>
                              <a:latin typeface="Cambria Math" panose="02040503050406030204" pitchFamily="18" charset="0"/>
                            </a:rPr>
                            <m:t>𝑒</m:t>
                          </m:r>
                        </m:den>
                      </m:f>
                      <m:r>
                        <a:rPr lang="en-US" sz="2000" b="1" i="1">
                          <a:solidFill>
                            <a:srgbClr val="000000"/>
                          </a:solidFill>
                          <a:latin typeface="Cambria Math" panose="02040503050406030204" pitchFamily="18" charset="0"/>
                        </a:rPr>
                        <m:t>+</m:t>
                      </m:r>
                      <m:sSub>
                        <m:sSubPr>
                          <m:ctrlPr>
                            <a:rPr lang="en-US" sz="2000" b="1" i="1">
                              <a:solidFill>
                                <a:srgbClr val="000000"/>
                              </a:solidFill>
                              <a:latin typeface="Cambria Math" panose="02040503050406030204" pitchFamily="18" charset="0"/>
                            </a:rPr>
                          </m:ctrlPr>
                        </m:sSubPr>
                        <m:e>
                          <m:r>
                            <a:rPr lang="en-US" sz="2000" b="1" i="1">
                              <a:solidFill>
                                <a:srgbClr val="000000"/>
                              </a:solidFill>
                              <a:latin typeface="Cambria Math" panose="02040503050406030204" pitchFamily="18" charset="0"/>
                            </a:rPr>
                            <m:t>𝑹</m:t>
                          </m:r>
                        </m:e>
                        <m:sub>
                          <m:r>
                            <a:rPr lang="en-US" sz="2000" b="1" i="1">
                              <a:solidFill>
                                <a:srgbClr val="000000"/>
                              </a:solidFill>
                              <a:latin typeface="Cambria Math" panose="02040503050406030204" pitchFamily="18" charset="0"/>
                            </a:rPr>
                            <m:t>∥,</m:t>
                          </m:r>
                          <m:r>
                            <a:rPr lang="en-US" sz="2000" b="1" i="1">
                              <a:solidFill>
                                <a:srgbClr val="000000"/>
                              </a:solidFill>
                              <a:latin typeface="Cambria Math" panose="02040503050406030204" pitchFamily="18" charset="0"/>
                            </a:rPr>
                            <m:t>𝒆</m:t>
                          </m:r>
                        </m:sub>
                      </m:sSub>
                      <m:r>
                        <a:rPr lang="en-US" sz="2000" b="1" i="1">
                          <a:solidFill>
                            <a:srgbClr val="000000"/>
                          </a:solidFill>
                          <a:latin typeface="Cambria Math" panose="02040503050406030204" pitchFamily="18" charset="0"/>
                        </a:rPr>
                        <m:t> </m:t>
                      </m:r>
                    </m:oMath>
                  </m:oMathPara>
                </a14:m>
                <a:endParaRPr lang="en-US" sz="2000" b="1" i="1" dirty="0">
                  <a:solidFill>
                    <a:srgbClr val="000000"/>
                  </a:solidFill>
                  <a:latin typeface="Cambria Math" panose="02040503050406030204" pitchFamily="18" charset="0"/>
                </a:endParaRPr>
              </a:p>
              <a:p>
                <a:pPr marL="0" lvl="1" algn="ctr">
                  <a:spcBef>
                    <a:spcPts val="500"/>
                  </a:spcBef>
                  <a:buClr>
                    <a:srgbClr val="E50019"/>
                  </a:buClr>
                  <a:buSzPct val="90000"/>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m:t>
                      </m:r>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sSub>
                                <m:sSubPr>
                                  <m:ctrlPr>
                                    <a:rPr lang="en-US" sz="2000" b="1" i="1">
                                      <a:latin typeface="Cambria Math" panose="02040503050406030204" pitchFamily="18" charset="0"/>
                                    </a:rPr>
                                  </m:ctrlPr>
                                </m:sSubPr>
                                <m:e>
                                  <m:r>
                                    <a:rPr lang="en-US" sz="2000" b="1" i="1">
                                      <a:latin typeface="Cambria Math" panose="02040503050406030204" pitchFamily="18" charset="0"/>
                                    </a:rPr>
                                    <m:t>𝜵</m:t>
                                  </m:r>
                                </m:e>
                                <m:sub>
                                  <m:r>
                                    <a:rPr lang="en-US" sz="2000" b="1" i="1">
                                      <a:latin typeface="Cambria Math" panose="02040503050406030204" pitchFamily="18" charset="0"/>
                                    </a:rPr>
                                    <m:t>⊥</m:t>
                                  </m:r>
                                </m:sub>
                              </m:sSub>
                              <m:r>
                                <a:rPr lang="en-US" sz="2000" i="1">
                                  <a:latin typeface="Cambria Math" panose="02040503050406030204" pitchFamily="18" charset="0"/>
                                </a:rPr>
                                <m:t>𝐴</m:t>
                              </m:r>
                            </m:e>
                            <m:sub>
                              <m:r>
                                <a:rPr lang="en-US" sz="2000" i="1">
                                  <a:latin typeface="Cambria Math" panose="02040503050406030204" pitchFamily="18" charset="0"/>
                                </a:rPr>
                                <m:t>∥</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0</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𝑗</m:t>
                          </m:r>
                        </m:e>
                        <m:sub>
                          <m:r>
                            <a:rPr lang="en-US" sz="2000" i="1">
                              <a:latin typeface="Cambria Math" panose="02040503050406030204" pitchFamily="18" charset="0"/>
                            </a:rPr>
                            <m:t>∥</m:t>
                          </m:r>
                        </m:sub>
                      </m:sSub>
                    </m:oMath>
                  </m:oMathPara>
                </a14:m>
                <a:endParaRPr lang="fr-FR" sz="2000" dirty="0"/>
              </a:p>
            </p:txBody>
          </p:sp>
        </mc:Choice>
        <mc:Fallback xmlns="">
          <p:sp>
            <p:nvSpPr>
              <p:cNvPr id="13" name="Rectangle 12"/>
              <p:cNvSpPr>
                <a:spLocks noRot="1" noChangeAspect="1" noMove="1" noResize="1" noEditPoints="1" noAdjustHandles="1" noChangeArrowheads="1" noChangeShapeType="1" noTextEdit="1"/>
              </p:cNvSpPr>
              <p:nvPr/>
            </p:nvSpPr>
            <p:spPr>
              <a:xfrm>
                <a:off x="582523" y="1531040"/>
                <a:ext cx="8648563" cy="1587358"/>
              </a:xfrm>
              <a:prstGeom prst="rect">
                <a:avLst/>
              </a:prstGeom>
              <a:blipFill>
                <a:blip r:embed="rId7"/>
                <a:stretch>
                  <a:fillRect b="-2682"/>
                </a:stretch>
              </a:blipFill>
            </p:spPr>
            <p:txBody>
              <a:bodyPr/>
              <a:lstStyle/>
              <a:p>
                <a:r>
                  <a:rPr lang="fr-FR">
                    <a:noFill/>
                  </a:rPr>
                  <a:t> </a:t>
                </a:r>
              </a:p>
            </p:txBody>
          </p:sp>
        </mc:Fallback>
      </mc:AlternateContent>
      <p:sp>
        <p:nvSpPr>
          <p:cNvPr id="17" name="Espace réservé du numéro de diapositive 16"/>
          <p:cNvSpPr>
            <a:spLocks noGrp="1"/>
          </p:cNvSpPr>
          <p:nvPr>
            <p:ph type="sldNum" sz="quarter" idx="12"/>
          </p:nvPr>
        </p:nvSpPr>
        <p:spPr/>
        <p:txBody>
          <a:bodyPr/>
          <a:lstStyle/>
          <a:p>
            <a:fld id="{0CBC77A0-1F4E-42FF-9FFC-F45C3A64AF90}" type="slidenum">
              <a:rPr lang="fr-FR" smtClean="0"/>
              <a:t>7</a:t>
            </a:fld>
            <a:endParaRPr lang="fr-FR"/>
          </a:p>
        </p:txBody>
      </p:sp>
      <p:sp>
        <p:nvSpPr>
          <p:cNvPr id="4" name="Rectangle 3"/>
          <p:cNvSpPr/>
          <p:nvPr/>
        </p:nvSpPr>
        <p:spPr>
          <a:xfrm>
            <a:off x="1979295" y="2122971"/>
            <a:ext cx="2470785" cy="629519"/>
          </a:xfrm>
          <a:prstGeom prst="rect">
            <a:avLst/>
          </a:prstGeom>
          <a:noFill/>
          <a:ln w="571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
        <p:nvSpPr>
          <p:cNvPr id="19" name="Rectangle 18"/>
          <p:cNvSpPr/>
          <p:nvPr/>
        </p:nvSpPr>
        <p:spPr>
          <a:xfrm>
            <a:off x="5846852" y="2253681"/>
            <a:ext cx="772477" cy="420405"/>
          </a:xfrm>
          <a:prstGeom prst="rect">
            <a:avLst/>
          </a:prstGeom>
          <a:noFill/>
          <a:ln w="5715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
        <p:nvSpPr>
          <p:cNvPr id="20" name="Rectangle 19"/>
          <p:cNvSpPr/>
          <p:nvPr/>
        </p:nvSpPr>
        <p:spPr>
          <a:xfrm>
            <a:off x="3834422" y="2758398"/>
            <a:ext cx="2170138" cy="360000"/>
          </a:xfrm>
          <a:prstGeom prst="rect">
            <a:avLst/>
          </a:prstGeom>
          <a:noFill/>
          <a:ln w="5715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Tree>
    <p:extLst>
      <p:ext uri="{BB962C8B-B14F-4D97-AF65-F5344CB8AC3E}">
        <p14:creationId xmlns:p14="http://schemas.microsoft.com/office/powerpoint/2010/main" val="3188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593330" y="6343649"/>
            <a:ext cx="1016000" cy="365125"/>
          </a:xfrm>
        </p:spPr>
        <p:txBody>
          <a:bodyPr/>
          <a:lstStyle/>
          <a:p>
            <a:r>
              <a:rPr lang="en-US"/>
              <a:t>30/05/2024</a:t>
            </a:r>
            <a:endParaRPr lang="fr-FR"/>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a:xfrm>
            <a:off x="787400" y="6343649"/>
            <a:ext cx="8839200" cy="365125"/>
          </a:xfrm>
        </p:spPr>
        <p:txBody>
          <a:bodyPr/>
          <a:lstStyle/>
          <a:p>
            <a:r>
              <a:rPr lang="en-US"/>
              <a:t>R. Düll, TSVV-3, 30 May 2024, Leuven</a:t>
            </a:r>
            <a:endParaRPr lang="fr-FR" dirty="0"/>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431801" y="294192"/>
            <a:ext cx="10210799" cy="606189"/>
          </a:xfrm>
        </p:spPr>
        <p:txBody>
          <a:bodyPr>
            <a:normAutofit/>
          </a:bodyPr>
          <a:lstStyle/>
          <a:p>
            <a:r>
              <a:rPr lang="fr-FR" dirty="0" err="1">
                <a:solidFill>
                  <a:schemeClr val="accent1"/>
                </a:solidFill>
              </a:rPr>
              <a:t>Electromagnetic</a:t>
            </a:r>
            <a:r>
              <a:rPr lang="fr-FR" dirty="0">
                <a:solidFill>
                  <a:schemeClr val="accent1"/>
                </a:solidFill>
              </a:rPr>
              <a:t> flutter</a:t>
            </a:r>
          </a:p>
        </p:txBody>
      </p:sp>
      <p:sp>
        <p:nvSpPr>
          <p:cNvPr id="8" name="Espace réservé du contenu 6">
            <a:extLst>
              <a:ext uri="{FF2B5EF4-FFF2-40B4-BE49-F238E27FC236}">
                <a16:creationId xmlns:a16="http://schemas.microsoft.com/office/drawing/2014/main" id="{69904E05-C7BF-272F-1F49-76572513FD57}"/>
              </a:ext>
            </a:extLst>
          </p:cNvPr>
          <p:cNvSpPr txBox="1">
            <a:spLocks/>
          </p:cNvSpPr>
          <p:nvPr/>
        </p:nvSpPr>
        <p:spPr>
          <a:xfrm>
            <a:off x="1915160" y="3582438"/>
            <a:ext cx="11328399" cy="473485"/>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mc:AlternateContent xmlns:mc="http://schemas.openxmlformats.org/markup-compatibility/2006" xmlns:a14="http://schemas.microsoft.com/office/drawing/2010/main">
        <mc:Choice Requires="a14">
          <p:sp>
            <p:nvSpPr>
              <p:cNvPr id="4" name="Espace réservé du contenu 6">
                <a:extLst>
                  <a:ext uri="{FF2B5EF4-FFF2-40B4-BE49-F238E27FC236}">
                    <a16:creationId xmlns:a16="http://schemas.microsoft.com/office/drawing/2014/main" id="{8EDF4A80-14C4-80A8-E217-D92417796DB6}"/>
                  </a:ext>
                </a:extLst>
              </p:cNvPr>
              <p:cNvSpPr txBox="1">
                <a:spLocks/>
              </p:cNvSpPr>
              <p:nvPr/>
            </p:nvSpPr>
            <p:spPr>
              <a:xfrm>
                <a:off x="584663" y="1029591"/>
                <a:ext cx="5076189" cy="5579178"/>
              </a:xfrm>
              <a:prstGeom prst="rect">
                <a:avLst/>
              </a:prstGeom>
              <a:noFill/>
            </p:spPr>
            <p:txBody>
              <a:bodyPr vert="horz" lIns="0" tIns="45720" rIns="0" bIns="45720" rtlCol="0">
                <a:normAutofit lnSpcReduction="10000"/>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accent1"/>
                  </a:buClr>
                  <a:buFont typeface="Wingdings" panose="05000000000000000000" pitchFamily="2" charset="2"/>
                  <a:buChar char="§"/>
                </a:pPr>
                <a:r>
                  <a:rPr lang="de-DE" dirty="0"/>
                  <a:t>Definition </a:t>
                </a:r>
                <a:r>
                  <a:rPr lang="de-DE" dirty="0" err="1"/>
                  <a:t>of</a:t>
                </a:r>
                <a:r>
                  <a:rPr lang="de-DE" dirty="0"/>
                  <a:t> </a:t>
                </a:r>
                <a:r>
                  <a:rPr lang="de-DE" dirty="0" err="1"/>
                  <a:t>the</a:t>
                </a:r>
                <a:r>
                  <a:rPr lang="de-DE" dirty="0"/>
                  <a:t> </a:t>
                </a:r>
                <a:r>
                  <a:rPr lang="de-DE" dirty="0" err="1"/>
                  <a:t>electromagnetic</a:t>
                </a:r>
                <a:r>
                  <a:rPr lang="de-DE" dirty="0"/>
                  <a:t> potential: </a:t>
                </a:r>
              </a:p>
              <a:p>
                <a:pPr>
                  <a:buClr>
                    <a:schemeClr val="accent1"/>
                  </a:buClr>
                </a:pPr>
                <a14:m>
                  <m:oMathPara xmlns:m="http://schemas.openxmlformats.org/officeDocument/2006/math">
                    <m:oMathParaPr>
                      <m:jc m:val="centerGroup"/>
                    </m:oMathParaPr>
                    <m:oMath xmlns:m="http://schemas.openxmlformats.org/officeDocument/2006/math">
                      <m:r>
                        <a:rPr lang="de-DE" b="1" i="0" smtClean="0">
                          <a:latin typeface="Cambria Math" panose="02040503050406030204" pitchFamily="18" charset="0"/>
                        </a:rPr>
                        <m:t>𝛁</m:t>
                      </m:r>
                      <m:r>
                        <a:rPr lang="de-DE" b="0" i="1" smtClean="0">
                          <a:latin typeface="Cambria Math" panose="02040503050406030204" pitchFamily="18" charset="0"/>
                        </a:rPr>
                        <m:t>×</m:t>
                      </m:r>
                      <m:r>
                        <a:rPr lang="de-DE" b="1" i="1" smtClean="0">
                          <a:latin typeface="Cambria Math" panose="02040503050406030204" pitchFamily="18" charset="0"/>
                        </a:rPr>
                        <m:t>𝑨</m:t>
                      </m:r>
                      <m:r>
                        <a:rPr lang="de-DE" b="0" i="1" smtClean="0">
                          <a:latin typeface="Cambria Math" panose="02040503050406030204" pitchFamily="18" charset="0"/>
                        </a:rPr>
                        <m:t>=</m:t>
                      </m:r>
                      <m:r>
                        <a:rPr lang="de-DE" b="1" i="1" smtClean="0">
                          <a:latin typeface="Cambria Math" panose="02040503050406030204" pitchFamily="18" charset="0"/>
                        </a:rPr>
                        <m:t>𝑩</m:t>
                      </m:r>
                    </m:oMath>
                  </m:oMathPara>
                </a14:m>
                <a:endParaRPr lang="de-DE" dirty="0"/>
              </a:p>
              <a:p>
                <a:pPr marL="285750" indent="-285750">
                  <a:buClr>
                    <a:schemeClr val="accent1"/>
                  </a:buClr>
                  <a:buFont typeface="Wingdings" panose="05000000000000000000" pitchFamily="2" charset="2"/>
                  <a:buChar char="§"/>
                </a:pPr>
                <a:r>
                  <a:rPr lang="de-DE" dirty="0" err="1"/>
                  <a:t>Assume</a:t>
                </a:r>
                <a:r>
                  <a:rPr lang="de-DE" dirty="0"/>
                  <a:t> </a:t>
                </a:r>
                <a:r>
                  <a:rPr lang="de-DE" dirty="0" err="1"/>
                  <a:t>small</a:t>
                </a:r>
                <a:r>
                  <a:rPr lang="de-DE" dirty="0"/>
                  <a:t> </a:t>
                </a:r>
                <a:r>
                  <a:rPr lang="de-DE" dirty="0" err="1"/>
                  <a:t>perturbations</a:t>
                </a:r>
                <a:r>
                  <a:rPr lang="de-DE" dirty="0"/>
                  <a:t> </a:t>
                </a:r>
                <a:r>
                  <a:rPr lang="de-DE" dirty="0" err="1"/>
                  <a:t>of</a:t>
                </a:r>
                <a:r>
                  <a:rPr lang="de-DE" dirty="0"/>
                  <a:t> </a:t>
                </a:r>
                <a:r>
                  <a:rPr lang="de-DE" dirty="0" err="1"/>
                  <a:t>the</a:t>
                </a:r>
                <a:r>
                  <a:rPr lang="de-DE" dirty="0"/>
                  <a:t> </a:t>
                </a:r>
                <a:r>
                  <a:rPr lang="de-DE" dirty="0" err="1"/>
                  <a:t>equilibrium</a:t>
                </a:r>
                <a:r>
                  <a:rPr lang="de-DE" dirty="0"/>
                  <a:t> </a:t>
                </a:r>
                <a:r>
                  <a:rPr lang="de-DE" dirty="0" err="1"/>
                  <a:t>magnetic</a:t>
                </a:r>
                <a:r>
                  <a:rPr lang="de-DE" dirty="0"/>
                  <a:t> </a:t>
                </a:r>
                <a:r>
                  <a:rPr lang="de-DE" dirty="0" err="1"/>
                  <a:t>field</a:t>
                </a:r>
                <a:r>
                  <a:rPr lang="de-DE" dirty="0"/>
                  <a:t>:</a:t>
                </a:r>
              </a:p>
              <a:p>
                <a:pPr lvl="1" indent="0" algn="ctr">
                  <a:buClr>
                    <a:schemeClr val="accent1"/>
                  </a:buClr>
                  <a:buNone/>
                </a:pPr>
                <a14:m>
                  <m:oMathPara xmlns:m="http://schemas.openxmlformats.org/officeDocument/2006/math">
                    <m:oMathParaPr>
                      <m:jc m:val="centerGroup"/>
                    </m:oMathParaPr>
                    <m:oMath xmlns:m="http://schemas.openxmlformats.org/officeDocument/2006/math">
                      <m:r>
                        <a:rPr lang="de-DE" sz="2000" b="1" i="1" smtClean="0">
                          <a:latin typeface="Cambria Math" panose="02040503050406030204" pitchFamily="18" charset="0"/>
                        </a:rPr>
                        <m:t>𝑩</m:t>
                      </m:r>
                      <m:r>
                        <a:rPr lang="de-DE" sz="2000" b="0" i="1" smtClean="0">
                          <a:latin typeface="Cambria Math" panose="02040503050406030204" pitchFamily="18" charset="0"/>
                        </a:rPr>
                        <m:t>=</m:t>
                      </m:r>
                      <m:sSub>
                        <m:sSubPr>
                          <m:ctrlPr>
                            <a:rPr lang="de-DE" sz="2000" b="0" i="1" smtClean="0">
                              <a:latin typeface="Cambria Math" panose="02040503050406030204" pitchFamily="18" charset="0"/>
                            </a:rPr>
                          </m:ctrlPr>
                        </m:sSubPr>
                        <m:e>
                          <m:r>
                            <a:rPr lang="de-DE" sz="2000" b="1" i="1" smtClean="0">
                              <a:latin typeface="Cambria Math" panose="02040503050406030204" pitchFamily="18" charset="0"/>
                            </a:rPr>
                            <m:t>𝑩</m:t>
                          </m:r>
                        </m:e>
                        <m:sub>
                          <m:r>
                            <a:rPr lang="de-DE" sz="2000" b="0" i="1" smtClean="0">
                              <a:latin typeface="Cambria Math" panose="02040503050406030204" pitchFamily="18" charset="0"/>
                            </a:rPr>
                            <m:t>𝑒𝑞</m:t>
                          </m:r>
                        </m:sub>
                      </m:sSub>
                      <m:r>
                        <a:rPr lang="de-DE" sz="2000" b="0" i="1" smtClean="0">
                          <a:latin typeface="Cambria Math" panose="02040503050406030204" pitchFamily="18" charset="0"/>
                        </a:rPr>
                        <m:t>+</m:t>
                      </m:r>
                      <m:acc>
                        <m:accPr>
                          <m:chr m:val="̃"/>
                          <m:ctrlPr>
                            <a:rPr lang="de-DE" sz="2000" b="1" i="1" smtClean="0">
                              <a:latin typeface="Cambria Math" panose="02040503050406030204" pitchFamily="18" charset="0"/>
                            </a:rPr>
                          </m:ctrlPr>
                        </m:accPr>
                        <m:e>
                          <m:r>
                            <a:rPr lang="de-DE" sz="2000" b="1" i="1" smtClean="0">
                              <a:latin typeface="Cambria Math" panose="02040503050406030204" pitchFamily="18" charset="0"/>
                            </a:rPr>
                            <m:t>𝑩</m:t>
                          </m:r>
                        </m:e>
                      </m:acc>
                    </m:oMath>
                  </m:oMathPara>
                </a14:m>
                <a:endParaRPr lang="de-DE" sz="2000" b="1" dirty="0"/>
              </a:p>
              <a:p>
                <a:pPr marL="285750" indent="-285750">
                  <a:buClr>
                    <a:schemeClr val="accent1"/>
                  </a:buClr>
                  <a:buFont typeface="Wingdings" panose="05000000000000000000" pitchFamily="2" charset="2"/>
                  <a:buChar char="§"/>
                </a:pPr>
                <a:r>
                  <a:rPr lang="de-DE" dirty="0" err="1"/>
                  <a:t>From</a:t>
                </a:r>
                <a:r>
                  <a:rPr lang="de-DE" dirty="0"/>
                  <a:t> </a:t>
                </a:r>
                <a:r>
                  <a:rPr lang="de-DE" dirty="0" err="1"/>
                  <a:t>the</a:t>
                </a:r>
                <a:r>
                  <a:rPr lang="de-DE" dirty="0"/>
                  <a:t> </a:t>
                </a:r>
                <a:r>
                  <a:rPr lang="de-DE" dirty="0" err="1"/>
                  <a:t>value</a:t>
                </a:r>
                <a:r>
                  <a:rPr lang="de-DE" dirty="0"/>
                  <a:t> </a:t>
                </a:r>
                <a:r>
                  <a:rPr lang="de-DE" dirty="0" err="1"/>
                  <a:t>of</a:t>
                </a:r>
                <a:r>
                  <a:rPr lang="de-DE" dirty="0"/>
                  <a:t> </a:t>
                </a:r>
                <a:r>
                  <a:rPr lang="de-DE" dirty="0" err="1"/>
                  <a:t>the</a:t>
                </a:r>
                <a:r>
                  <a:rPr lang="de-DE" dirty="0"/>
                  <a:t> </a:t>
                </a:r>
                <a:r>
                  <a:rPr lang="de-DE" dirty="0" err="1"/>
                  <a:t>toroidal</a:t>
                </a:r>
                <a:r>
                  <a:rPr lang="de-DE" dirty="0"/>
                  <a:t> </a:t>
                </a:r>
                <a:r>
                  <a:rPr lang="de-DE" dirty="0" err="1"/>
                  <a:t>perturbation</a:t>
                </a:r>
                <a:r>
                  <a:rPr lang="de-DE" dirty="0"/>
                  <a:t> </a:t>
                </a:r>
                <a:r>
                  <a:rPr lang="de-DE" dirty="0" err="1"/>
                  <a:t>field</a:t>
                </a:r>
                <a:r>
                  <a:rPr lang="de-DE" dirty="0"/>
                  <a:t> </a:t>
                </a:r>
                <a14:m>
                  <m:oMath xmlns:m="http://schemas.openxmlformats.org/officeDocument/2006/math">
                    <m:sSub>
                      <m:sSubPr>
                        <m:ctrlPr>
                          <a:rPr lang="de-DE" b="0" i="1" smtClean="0">
                            <a:latin typeface="Cambria Math" panose="02040503050406030204" pitchFamily="18" charset="0"/>
                          </a:rPr>
                        </m:ctrlPr>
                      </m:sSubPr>
                      <m:e>
                        <m:acc>
                          <m:accPr>
                            <m:chr m:val="̃"/>
                            <m:ctrlPr>
                              <a:rPr lang="de-DE" b="0" i="1" smtClean="0">
                                <a:latin typeface="Cambria Math" panose="02040503050406030204" pitchFamily="18" charset="0"/>
                              </a:rPr>
                            </m:ctrlPr>
                          </m:accPr>
                          <m:e>
                            <m:r>
                              <a:rPr lang="de-DE" i="1">
                                <a:latin typeface="Cambria Math" panose="02040503050406030204" pitchFamily="18" charset="0"/>
                              </a:rPr>
                              <m:t>𝐴</m:t>
                            </m:r>
                          </m:e>
                        </m:acc>
                      </m:e>
                      <m:sub>
                        <m:r>
                          <a:rPr lang="de-DE" b="0" i="1" smtClean="0">
                            <a:latin typeface="Cambria Math" panose="02040503050406030204" pitchFamily="18" charset="0"/>
                          </a:rPr>
                          <m:t>∥</m:t>
                        </m:r>
                      </m:sub>
                    </m:sSub>
                    <m:r>
                      <a:rPr lang="de-DE" b="0" i="1" smtClean="0">
                        <a:latin typeface="Cambria Math" panose="02040503050406030204" pitchFamily="18" charset="0"/>
                      </a:rPr>
                      <m:t> </m:t>
                    </m:r>
                  </m:oMath>
                </a14:m>
                <a:r>
                  <a:rPr lang="de-DE" dirty="0"/>
                  <a:t>:</a:t>
                </a:r>
              </a:p>
              <a:p>
                <a:pPr algn="ctr">
                  <a:buClr>
                    <a:schemeClr val="accent1"/>
                  </a:buClr>
                </a:pPr>
                <a14:m>
                  <m:oMathPara xmlns:m="http://schemas.openxmlformats.org/officeDocument/2006/math">
                    <m:oMathParaPr>
                      <m:jc m:val="centerGroup"/>
                    </m:oMathParaPr>
                    <m:oMath xmlns:m="http://schemas.openxmlformats.org/officeDocument/2006/math">
                      <m:acc>
                        <m:accPr>
                          <m:chr m:val="̃"/>
                          <m:ctrlPr>
                            <a:rPr lang="de-DE" sz="2000" b="0" i="1" smtClean="0">
                              <a:latin typeface="Cambria Math" panose="02040503050406030204" pitchFamily="18" charset="0"/>
                            </a:rPr>
                          </m:ctrlPr>
                        </m:accPr>
                        <m:e>
                          <m:r>
                            <a:rPr lang="de-DE" sz="2000" b="1" i="1" smtClean="0">
                              <a:latin typeface="Cambria Math" panose="02040503050406030204" pitchFamily="18" charset="0"/>
                            </a:rPr>
                            <m:t>𝑩</m:t>
                          </m:r>
                        </m:e>
                      </m:acc>
                      <m:r>
                        <a:rPr lang="de-DE" sz="2000" b="0" i="1" dirty="0" smtClean="0">
                          <a:latin typeface="Cambria Math" panose="02040503050406030204" pitchFamily="18" charset="0"/>
                        </a:rPr>
                        <m:t>=</m:t>
                      </m:r>
                      <m:d>
                        <m:dPr>
                          <m:ctrlPr>
                            <a:rPr lang="de-DE" sz="2000" b="0" i="1" dirty="0" smtClean="0">
                              <a:latin typeface="Cambria Math" panose="02040503050406030204" pitchFamily="18" charset="0"/>
                            </a:rPr>
                          </m:ctrlPr>
                        </m:dPr>
                        <m:e>
                          <m:r>
                            <a:rPr lang="de-DE" sz="2000" b="1" i="0" dirty="0" smtClean="0">
                              <a:latin typeface="Cambria Math" panose="02040503050406030204" pitchFamily="18" charset="0"/>
                            </a:rPr>
                            <m:t>𝛁</m:t>
                          </m:r>
                          <m:r>
                            <a:rPr lang="de-DE" sz="2000" b="0" i="1" dirty="0" smtClean="0">
                              <a:latin typeface="Cambria Math" panose="02040503050406030204" pitchFamily="18" charset="0"/>
                            </a:rPr>
                            <m:t>×</m:t>
                          </m:r>
                          <m:sSub>
                            <m:sSubPr>
                              <m:ctrlPr>
                                <a:rPr lang="de-DE" sz="2000" b="0" i="1" dirty="0" smtClean="0">
                                  <a:latin typeface="Cambria Math" panose="02040503050406030204" pitchFamily="18" charset="0"/>
                                </a:rPr>
                              </m:ctrlPr>
                            </m:sSubPr>
                            <m:e>
                              <m:r>
                                <a:rPr lang="de-DE" sz="2000" b="1" i="1" dirty="0" smtClean="0">
                                  <a:latin typeface="Cambria Math" panose="02040503050406030204" pitchFamily="18" charset="0"/>
                                </a:rPr>
                                <m:t>𝒃</m:t>
                              </m:r>
                            </m:e>
                            <m:sub>
                              <m:r>
                                <a:rPr lang="de-DE" sz="2000" b="1" i="1" dirty="0" smtClean="0">
                                  <a:latin typeface="Cambria Math" panose="02040503050406030204" pitchFamily="18" charset="0"/>
                                </a:rPr>
                                <m:t>𝒆𝒒</m:t>
                              </m:r>
                            </m:sub>
                          </m:sSub>
                          <m:r>
                            <a:rPr lang="de-DE" sz="2000" b="0" i="0" dirty="0" smtClean="0">
                              <a:latin typeface="Cambria Math" panose="02040503050406030204" pitchFamily="18" charset="0"/>
                            </a:rPr>
                            <m:t> </m:t>
                          </m:r>
                        </m:e>
                      </m:d>
                      <m:sSub>
                        <m:sSubPr>
                          <m:ctrlPr>
                            <a:rPr lang="de-DE" sz="2000" i="1">
                              <a:latin typeface="Cambria Math" panose="02040503050406030204" pitchFamily="18" charset="0"/>
                            </a:rPr>
                          </m:ctrlPr>
                        </m:sSubPr>
                        <m:e>
                          <m:acc>
                            <m:accPr>
                              <m:chr m:val="̃"/>
                              <m:ctrlPr>
                                <a:rPr lang="de-DE" sz="2000" i="1">
                                  <a:latin typeface="Cambria Math" panose="02040503050406030204" pitchFamily="18" charset="0"/>
                                </a:rPr>
                              </m:ctrlPr>
                            </m:accPr>
                            <m:e>
                              <m:r>
                                <a:rPr lang="de-DE" sz="2000" i="1">
                                  <a:latin typeface="Cambria Math" panose="02040503050406030204" pitchFamily="18" charset="0"/>
                                </a:rPr>
                                <m:t>𝐴</m:t>
                              </m:r>
                            </m:e>
                          </m:acc>
                        </m:e>
                        <m:sub>
                          <m:r>
                            <a:rPr lang="de-DE" sz="2000" i="1">
                              <a:latin typeface="Cambria Math" panose="02040503050406030204" pitchFamily="18" charset="0"/>
                            </a:rPr>
                            <m:t>∥</m:t>
                          </m:r>
                        </m:sub>
                      </m:sSub>
                      <m:r>
                        <a:rPr lang="de-DE" sz="2000" b="0" i="0" dirty="0" smtClean="0">
                          <a:latin typeface="Cambria Math" panose="02040503050406030204" pitchFamily="18" charset="0"/>
                        </a:rPr>
                        <m:t>−</m:t>
                      </m:r>
                      <m:sSub>
                        <m:sSubPr>
                          <m:ctrlPr>
                            <a:rPr lang="de-DE" sz="2000" b="0" i="1" dirty="0" smtClean="0">
                              <a:latin typeface="Cambria Math" panose="02040503050406030204" pitchFamily="18" charset="0"/>
                            </a:rPr>
                          </m:ctrlPr>
                        </m:sSubPr>
                        <m:e>
                          <m:r>
                            <a:rPr lang="de-DE" sz="2000" b="1" i="0" dirty="0" smtClean="0">
                              <a:latin typeface="Cambria Math" panose="02040503050406030204" pitchFamily="18" charset="0"/>
                            </a:rPr>
                            <m:t>𝐛</m:t>
                          </m:r>
                        </m:e>
                        <m:sub>
                          <m:r>
                            <a:rPr lang="de-DE" sz="2000" b="1" i="1" dirty="0" smtClean="0">
                              <a:latin typeface="Cambria Math" panose="02040503050406030204" pitchFamily="18" charset="0"/>
                            </a:rPr>
                            <m:t>𝒆𝒒</m:t>
                          </m:r>
                        </m:sub>
                      </m:sSub>
                      <m:r>
                        <a:rPr lang="de-DE" sz="2000" b="0" i="1" dirty="0" smtClean="0">
                          <a:latin typeface="Cambria Math" panose="02040503050406030204" pitchFamily="18" charset="0"/>
                        </a:rPr>
                        <m:t>×</m:t>
                      </m:r>
                      <m:r>
                        <a:rPr lang="de-DE" sz="2000" b="1" i="0" dirty="0" smtClean="0">
                          <a:latin typeface="Cambria Math" panose="02040503050406030204" pitchFamily="18" charset="0"/>
                        </a:rPr>
                        <m:t>𝛁</m:t>
                      </m:r>
                      <m:sSub>
                        <m:sSubPr>
                          <m:ctrlPr>
                            <a:rPr lang="de-DE" sz="2000" i="1">
                              <a:latin typeface="Cambria Math" panose="02040503050406030204" pitchFamily="18" charset="0"/>
                            </a:rPr>
                          </m:ctrlPr>
                        </m:sSubPr>
                        <m:e>
                          <m:acc>
                            <m:accPr>
                              <m:chr m:val="̃"/>
                              <m:ctrlPr>
                                <a:rPr lang="de-DE" sz="2000" i="1">
                                  <a:latin typeface="Cambria Math" panose="02040503050406030204" pitchFamily="18" charset="0"/>
                                </a:rPr>
                              </m:ctrlPr>
                            </m:accPr>
                            <m:e>
                              <m:r>
                                <a:rPr lang="de-DE" sz="2000" i="1">
                                  <a:latin typeface="Cambria Math" panose="02040503050406030204" pitchFamily="18" charset="0"/>
                                </a:rPr>
                                <m:t>𝐴</m:t>
                              </m:r>
                            </m:e>
                          </m:acc>
                        </m:e>
                        <m:sub>
                          <m:r>
                            <a:rPr lang="de-DE" sz="2000" i="1">
                              <a:latin typeface="Cambria Math" panose="02040503050406030204" pitchFamily="18" charset="0"/>
                            </a:rPr>
                            <m:t>∥</m:t>
                          </m:r>
                        </m:sub>
                      </m:sSub>
                    </m:oMath>
                  </m:oMathPara>
                </a14:m>
                <a:endParaRPr lang="de-DE" sz="2000" dirty="0"/>
              </a:p>
              <a:p>
                <a:pPr marL="285750" indent="-285750">
                  <a:buClr>
                    <a:schemeClr val="accent1"/>
                  </a:buClr>
                  <a:buFont typeface="Wingdings" panose="05000000000000000000" pitchFamily="2" charset="2"/>
                  <a:buChar char="§"/>
                </a:pPr>
                <a:r>
                  <a:rPr lang="de-DE" dirty="0"/>
                  <a:t>The </a:t>
                </a:r>
                <a:r>
                  <a:rPr lang="de-DE" dirty="0" err="1"/>
                  <a:t>perturbation</a:t>
                </a:r>
                <a:r>
                  <a:rPr lang="de-DE" dirty="0"/>
                  <a:t> </a:t>
                </a:r>
                <a:r>
                  <a:rPr lang="de-DE" dirty="0" err="1"/>
                  <a:t>field</a:t>
                </a:r>
                <a:r>
                  <a:rPr lang="de-DE" dirty="0"/>
                  <a:t> </a:t>
                </a:r>
                <a14:m>
                  <m:oMath xmlns:m="http://schemas.openxmlformats.org/officeDocument/2006/math">
                    <m:acc>
                      <m:accPr>
                        <m:chr m:val="̃"/>
                        <m:ctrlPr>
                          <a:rPr lang="de-DE" sz="2000" b="1" i="1" dirty="0" smtClean="0">
                            <a:latin typeface="Cambria Math" panose="02040503050406030204" pitchFamily="18" charset="0"/>
                          </a:rPr>
                        </m:ctrlPr>
                      </m:accPr>
                      <m:e>
                        <m:r>
                          <a:rPr lang="de-DE" sz="2000" b="1" i="1" dirty="0" smtClean="0">
                            <a:latin typeface="Cambria Math" panose="02040503050406030204" pitchFamily="18" charset="0"/>
                          </a:rPr>
                          <m:t>𝒃</m:t>
                        </m:r>
                      </m:e>
                    </m:acc>
                  </m:oMath>
                </a14:m>
                <a:r>
                  <a:rPr lang="de-DE" dirty="0"/>
                  <a:t> </a:t>
                </a:r>
                <a:r>
                  <a:rPr lang="de-DE" dirty="0" err="1"/>
                  <a:t>is</a:t>
                </a:r>
                <a:r>
                  <a:rPr lang="de-DE" dirty="0"/>
                  <a:t> </a:t>
                </a:r>
                <a:r>
                  <a:rPr lang="de-DE" dirty="0" err="1"/>
                  <a:t>calculated</a:t>
                </a:r>
                <a:r>
                  <a:rPr lang="de-DE" dirty="0"/>
                  <a:t> </a:t>
                </a:r>
                <a:r>
                  <a:rPr lang="de-DE" dirty="0" err="1"/>
                  <a:t>from</a:t>
                </a:r>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𝐴</m:t>
                            </m:r>
                          </m:e>
                        </m:acc>
                      </m:e>
                      <m:sub>
                        <m:r>
                          <a:rPr lang="de-DE" i="1">
                            <a:latin typeface="Cambria Math" panose="02040503050406030204" pitchFamily="18" charset="0"/>
                          </a:rPr>
                          <m:t>∥</m:t>
                        </m:r>
                      </m:sub>
                    </m:sSub>
                    <m:r>
                      <a:rPr lang="de-DE" b="0" i="1" smtClean="0">
                        <a:latin typeface="Cambria Math" panose="02040503050406030204" pitchFamily="18" charset="0"/>
                      </a:rPr>
                      <m:t> </m:t>
                    </m:r>
                  </m:oMath>
                </a14:m>
                <a:r>
                  <a:rPr lang="de-DE" dirty="0"/>
                  <a:t>at </a:t>
                </a:r>
                <a:r>
                  <a:rPr lang="de-DE" dirty="0" err="1"/>
                  <a:t>the</a:t>
                </a:r>
                <a:r>
                  <a:rPr lang="de-DE" dirty="0"/>
                  <a:t> </a:t>
                </a:r>
                <a:r>
                  <a:rPr lang="de-DE" dirty="0" err="1"/>
                  <a:t>previous</a:t>
                </a:r>
                <a:r>
                  <a:rPr lang="de-DE" dirty="0"/>
                  <a:t> </a:t>
                </a:r>
                <a:r>
                  <a:rPr lang="de-DE" dirty="0" err="1"/>
                  <a:t>timestep</a:t>
                </a:r>
                <a:endParaRPr lang="de-DE" dirty="0"/>
              </a:p>
              <a:p>
                <a:pPr marL="285750" indent="-285750">
                  <a:buClr>
                    <a:schemeClr val="accent1"/>
                  </a:buClr>
                  <a:buFont typeface="Wingdings" panose="05000000000000000000" pitchFamily="2" charset="2"/>
                  <a:buChar char="§"/>
                </a:pPr>
                <a14:m>
                  <m:oMath xmlns:m="http://schemas.openxmlformats.org/officeDocument/2006/math">
                    <m:acc>
                      <m:accPr>
                        <m:chr m:val="̃"/>
                        <m:ctrlPr>
                          <a:rPr lang="de-DE" sz="2000" b="1" i="1" smtClean="0">
                            <a:latin typeface="Cambria Math" panose="02040503050406030204" pitchFamily="18" charset="0"/>
                          </a:rPr>
                        </m:ctrlPr>
                      </m:accPr>
                      <m:e>
                        <m:r>
                          <a:rPr lang="de-DE" sz="2000" b="1" i="1" smtClean="0">
                            <a:latin typeface="Cambria Math" panose="02040503050406030204" pitchFamily="18" charset="0"/>
                          </a:rPr>
                          <m:t>𝒃</m:t>
                        </m:r>
                      </m:e>
                    </m:acc>
                  </m:oMath>
                </a14:m>
                <a:r>
                  <a:rPr lang="de-DE" sz="2000" b="1" dirty="0"/>
                  <a:t> </a:t>
                </a:r>
                <a:r>
                  <a:rPr lang="de-DE" dirty="0" err="1"/>
                  <a:t>is</a:t>
                </a:r>
                <a:r>
                  <a:rPr lang="de-DE" dirty="0"/>
                  <a:t> </a:t>
                </a:r>
                <a:r>
                  <a:rPr lang="de-DE" dirty="0" err="1"/>
                  <a:t>considered</a:t>
                </a:r>
                <a:r>
                  <a:rPr lang="de-DE" dirty="0"/>
                  <a:t> </a:t>
                </a:r>
                <a:r>
                  <a:rPr lang="de-DE" dirty="0" err="1"/>
                  <a:t>for</a:t>
                </a:r>
                <a:r>
                  <a:rPr lang="de-DE" dirty="0"/>
                  <a:t> </a:t>
                </a:r>
                <a:r>
                  <a:rPr lang="de-DE" dirty="0" err="1"/>
                  <a:t>the</a:t>
                </a:r>
                <a:r>
                  <a:rPr lang="de-DE" dirty="0"/>
                  <a:t> </a:t>
                </a:r>
                <a:r>
                  <a:rPr lang="de-DE" dirty="0" err="1"/>
                  <a:t>advection</a:t>
                </a:r>
                <a:r>
                  <a:rPr lang="de-DE" dirty="0"/>
                  <a:t> and </a:t>
                </a:r>
                <a:r>
                  <a:rPr lang="de-DE" dirty="0" err="1"/>
                  <a:t>the</a:t>
                </a:r>
                <a:r>
                  <a:rPr lang="de-DE" dirty="0"/>
                  <a:t> parallel </a:t>
                </a:r>
                <a:r>
                  <a:rPr lang="de-DE" dirty="0" err="1"/>
                  <a:t>diffusion</a:t>
                </a:r>
                <a:r>
                  <a:rPr lang="de-DE" dirty="0"/>
                  <a:t> </a:t>
                </a:r>
                <a:r>
                  <a:rPr lang="de-DE" dirty="0" err="1"/>
                  <a:t>of</a:t>
                </a:r>
                <a:r>
                  <a:rPr lang="de-DE" dirty="0"/>
                  <a:t> </a:t>
                </a:r>
                <a:r>
                  <a:rPr lang="de-DE" dirty="0" err="1"/>
                  <a:t>the</a:t>
                </a:r>
                <a:r>
                  <a:rPr lang="de-DE" dirty="0"/>
                  <a:t> </a:t>
                </a:r>
                <a:r>
                  <a:rPr lang="de-DE" dirty="0" err="1"/>
                  <a:t>conserved</a:t>
                </a:r>
                <a:r>
                  <a:rPr lang="de-DE" dirty="0"/>
                  <a:t> fluid </a:t>
                </a:r>
                <a:r>
                  <a:rPr lang="de-DE" dirty="0" err="1"/>
                  <a:t>quantities</a:t>
                </a:r>
                <a:r>
                  <a:rPr lang="de-DE" dirty="0"/>
                  <a:t>:</a:t>
                </a:r>
              </a:p>
              <a:p>
                <a:pPr marL="552450" lvl="1" indent="-285750">
                  <a:buClrTx/>
                  <a:buFont typeface="Wingdings" panose="05000000000000000000" pitchFamily="2" charset="2"/>
                  <a:buChar char="§"/>
                </a:pPr>
                <a:r>
                  <a:rPr lang="de-DE" dirty="0" err="1"/>
                  <a:t>ion</a:t>
                </a:r>
                <a:r>
                  <a:rPr lang="de-DE" dirty="0"/>
                  <a:t> </a:t>
                </a:r>
                <a:r>
                  <a:rPr lang="de-DE" dirty="0" err="1"/>
                  <a:t>density</a:t>
                </a:r>
                <a:r>
                  <a:rPr lang="de-DE" dirty="0"/>
                  <a:t> </a:t>
                </a:r>
                <a14:m>
                  <m:oMath xmlns:m="http://schemas.openxmlformats.org/officeDocument/2006/math">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𝑛</m:t>
                        </m:r>
                      </m:e>
                      <m:sub>
                        <m:r>
                          <a:rPr lang="de-DE" sz="2000" b="0" i="1" smtClean="0">
                            <a:latin typeface="Cambria Math" panose="02040503050406030204" pitchFamily="18" charset="0"/>
                          </a:rPr>
                          <m:t>𝑖</m:t>
                        </m:r>
                      </m:sub>
                    </m:sSub>
                  </m:oMath>
                </a14:m>
                <a:endParaRPr lang="de-DE" sz="2000" dirty="0"/>
              </a:p>
              <a:p>
                <a:pPr marL="552450" lvl="1" indent="-285750">
                  <a:buClrTx/>
                  <a:buFont typeface="Wingdings" panose="05000000000000000000" pitchFamily="2" charset="2"/>
                  <a:buChar char="§"/>
                </a:pPr>
                <a:r>
                  <a:rPr lang="de-DE" dirty="0" err="1"/>
                  <a:t>ion</a:t>
                </a:r>
                <a:r>
                  <a:rPr lang="de-DE" dirty="0"/>
                  <a:t> </a:t>
                </a:r>
                <a:r>
                  <a:rPr lang="de-DE" dirty="0" err="1"/>
                  <a:t>momentum</a:t>
                </a:r>
                <a:r>
                  <a:rPr lang="de-DE" dirty="0"/>
                  <a:t> </a:t>
                </a:r>
                <a14:m>
                  <m:oMath xmlns:m="http://schemas.openxmlformats.org/officeDocument/2006/math">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𝑛</m:t>
                        </m:r>
                      </m:e>
                      <m:sub>
                        <m:r>
                          <a:rPr lang="de-DE" sz="2000" b="0" i="1" smtClean="0">
                            <a:latin typeface="Cambria Math" panose="02040503050406030204" pitchFamily="18" charset="0"/>
                          </a:rPr>
                          <m:t>𝑖</m:t>
                        </m:r>
                      </m:sub>
                    </m:sSub>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𝑣</m:t>
                        </m:r>
                      </m:e>
                      <m:sub>
                        <m:r>
                          <a:rPr lang="de-DE" sz="2000" b="0" i="1" smtClean="0">
                            <a:latin typeface="Cambria Math" panose="02040503050406030204" pitchFamily="18" charset="0"/>
                          </a:rPr>
                          <m:t>𝑖</m:t>
                        </m:r>
                      </m:sub>
                    </m:sSub>
                  </m:oMath>
                </a14:m>
                <a:endParaRPr lang="de-DE" sz="2000" dirty="0"/>
              </a:p>
              <a:p>
                <a:pPr marL="552450" lvl="1" indent="-285750">
                  <a:buClrTx/>
                  <a:buFont typeface="Wingdings" panose="05000000000000000000" pitchFamily="2" charset="2"/>
                  <a:buChar char="§"/>
                </a:pPr>
                <a:r>
                  <a:rPr lang="de-DE" dirty="0" err="1"/>
                  <a:t>electron</a:t>
                </a:r>
                <a:r>
                  <a:rPr lang="de-DE" dirty="0"/>
                  <a:t> and </a:t>
                </a:r>
                <a:r>
                  <a:rPr lang="de-DE" dirty="0" err="1"/>
                  <a:t>ion</a:t>
                </a:r>
                <a:r>
                  <a:rPr lang="de-DE" dirty="0"/>
                  <a:t> </a:t>
                </a:r>
                <a:r>
                  <a:rPr lang="de-DE" dirty="0" err="1"/>
                  <a:t>temperature</a:t>
                </a:r>
                <a:r>
                  <a:rPr lang="de-DE" sz="2000" dirty="0"/>
                  <a:t> </a:t>
                </a:r>
                <a14:m>
                  <m:oMath xmlns:m="http://schemas.openxmlformats.org/officeDocument/2006/math">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𝑇</m:t>
                        </m:r>
                      </m:e>
                      <m:sub>
                        <m:r>
                          <a:rPr lang="de-DE" sz="2000" b="0" i="1" smtClean="0">
                            <a:latin typeface="Cambria Math" panose="02040503050406030204" pitchFamily="18" charset="0"/>
                          </a:rPr>
                          <m:t>𝑒</m:t>
                        </m:r>
                      </m:sub>
                    </m:sSub>
                  </m:oMath>
                </a14:m>
                <a:r>
                  <a:rPr lang="de-DE" sz="2000" dirty="0"/>
                  <a:t> </a:t>
                </a:r>
                <a:r>
                  <a:rPr lang="de-DE" dirty="0"/>
                  <a:t>and </a:t>
                </a:r>
                <a14:m>
                  <m:oMath xmlns:m="http://schemas.openxmlformats.org/officeDocument/2006/math">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𝑇</m:t>
                        </m:r>
                      </m:e>
                      <m:sub>
                        <m:r>
                          <a:rPr lang="de-DE" sz="2000" b="0" i="1" smtClean="0">
                            <a:latin typeface="Cambria Math" panose="02040503050406030204" pitchFamily="18" charset="0"/>
                          </a:rPr>
                          <m:t>𝑖</m:t>
                        </m:r>
                      </m:sub>
                    </m:sSub>
                  </m:oMath>
                </a14:m>
                <a:endParaRPr lang="de-DE" sz="2000" dirty="0"/>
              </a:p>
            </p:txBody>
          </p:sp>
        </mc:Choice>
        <mc:Fallback xmlns="">
          <p:sp>
            <p:nvSpPr>
              <p:cNvPr id="4" name="Espace réservé du contenu 6">
                <a:extLst>
                  <a:ext uri="{FF2B5EF4-FFF2-40B4-BE49-F238E27FC236}">
                    <a16:creationId xmlns:a16="http://schemas.microsoft.com/office/drawing/2014/main" id="{8EDF4A80-14C4-80A8-E217-D92417796DB6}"/>
                  </a:ext>
                </a:extLst>
              </p:cNvPr>
              <p:cNvSpPr txBox="1">
                <a:spLocks noRot="1" noChangeAspect="1" noMove="1" noResize="1" noEditPoints="1" noAdjustHandles="1" noChangeArrowheads="1" noChangeShapeType="1" noTextEdit="1"/>
              </p:cNvSpPr>
              <p:nvPr/>
            </p:nvSpPr>
            <p:spPr>
              <a:xfrm>
                <a:off x="584663" y="1029591"/>
                <a:ext cx="5076189" cy="5579178"/>
              </a:xfrm>
              <a:prstGeom prst="rect">
                <a:avLst/>
              </a:prstGeom>
              <a:blipFill>
                <a:blip r:embed="rId2"/>
                <a:stretch>
                  <a:fillRect l="-2641" t="-1093" r="-300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7AC96336-78D9-1B77-005A-854C8935A2E5}"/>
                  </a:ext>
                </a:extLst>
              </p:cNvPr>
              <p:cNvSpPr txBox="1"/>
              <p:nvPr/>
            </p:nvSpPr>
            <p:spPr>
              <a:xfrm>
                <a:off x="5840203" y="5215990"/>
                <a:ext cx="6280151" cy="1433662"/>
              </a:xfrm>
              <a:prstGeom prst="rect">
                <a:avLst/>
              </a:prstGeom>
              <a:noFill/>
            </p:spPr>
            <p:txBody>
              <a:bodyPr wrap="square" rtlCol="0">
                <a:spAutoFit/>
              </a:bodyPr>
              <a:lstStyle/>
              <a:p>
                <a:r>
                  <a:rPr lang="de-DE" sz="1700" i="1" dirty="0"/>
                  <a:t>Amplitude </a:t>
                </a:r>
                <a:r>
                  <a:rPr lang="de-DE" sz="1700" i="1" dirty="0" err="1"/>
                  <a:t>of</a:t>
                </a:r>
                <a:r>
                  <a:rPr lang="de-DE" sz="1700" i="1" dirty="0"/>
                  <a:t> </a:t>
                </a:r>
                <a:r>
                  <a:rPr lang="de-DE" sz="1700" i="1" dirty="0" err="1"/>
                  <a:t>the</a:t>
                </a:r>
                <a:r>
                  <a:rPr lang="de-DE" sz="1700" i="1" dirty="0"/>
                  <a:t> </a:t>
                </a:r>
                <a:r>
                  <a:rPr lang="de-DE" sz="1700" i="1" dirty="0" err="1"/>
                  <a:t>perturbation</a:t>
                </a:r>
                <a:r>
                  <a:rPr lang="de-DE" sz="1700" i="1" dirty="0"/>
                  <a:t> </a:t>
                </a:r>
                <a:r>
                  <a:rPr lang="de-DE" sz="1700" i="1" dirty="0" err="1"/>
                  <a:t>field</a:t>
                </a:r>
                <a:r>
                  <a:rPr lang="de-DE" sz="1700" i="1" dirty="0"/>
                  <a:t> </a:t>
                </a:r>
                <a14:m>
                  <m:oMath xmlns:m="http://schemas.openxmlformats.org/officeDocument/2006/math">
                    <m:acc>
                      <m:accPr>
                        <m:chr m:val="̃"/>
                        <m:ctrlPr>
                          <a:rPr lang="de-DE" sz="1700" i="1">
                            <a:latin typeface="Cambria Math" panose="02040503050406030204" pitchFamily="18" charset="0"/>
                          </a:rPr>
                        </m:ctrlPr>
                      </m:accPr>
                      <m:e>
                        <m:r>
                          <a:rPr lang="de-DE" sz="1700" b="1" i="1" smtClean="0">
                            <a:latin typeface="Cambria Math" panose="02040503050406030204" pitchFamily="18" charset="0"/>
                          </a:rPr>
                          <m:t>|</m:t>
                        </m:r>
                        <m:r>
                          <a:rPr lang="de-DE" sz="1700" b="1" i="1">
                            <a:latin typeface="Cambria Math" panose="02040503050406030204" pitchFamily="18" charset="0"/>
                          </a:rPr>
                          <m:t>𝑩</m:t>
                        </m:r>
                      </m:e>
                    </m:acc>
                    <m:r>
                      <a:rPr lang="de-DE" sz="1700" b="0" i="1" smtClean="0">
                        <a:latin typeface="Cambria Math" panose="02040503050406030204" pitchFamily="18" charset="0"/>
                      </a:rPr>
                      <m:t>|</m:t>
                    </m:r>
                  </m:oMath>
                </a14:m>
                <a:r>
                  <a:rPr lang="de-DE" sz="1700" b="0" i="1" dirty="0"/>
                  <a:t> </a:t>
                </a:r>
                <a:r>
                  <a:rPr lang="de-DE" sz="1700" b="1" i="1" dirty="0"/>
                  <a:t>(</a:t>
                </a:r>
                <a:r>
                  <a:rPr lang="de-DE" sz="1700" b="1" i="1" dirty="0" err="1"/>
                  <a:t>left</a:t>
                </a:r>
                <a:r>
                  <a:rPr lang="de-DE" sz="1700" b="1" i="1" dirty="0"/>
                  <a:t>)</a:t>
                </a:r>
                <a:r>
                  <a:rPr lang="de-DE" sz="1700" b="0" i="1" dirty="0"/>
                  <a:t> </a:t>
                </a:r>
                <a:r>
                  <a:rPr lang="de-DE" sz="1700" b="0" i="1" dirty="0" err="1"/>
                  <a:t>and</a:t>
                </a:r>
                <a:r>
                  <a:rPr lang="de-DE" sz="1700" b="0" i="1" dirty="0"/>
                  <a:t> radial </a:t>
                </a:r>
                <a:r>
                  <a:rPr lang="de-DE" sz="1700" b="0" i="1" dirty="0" err="1"/>
                  <a:t>flutter</a:t>
                </a:r>
                <a:r>
                  <a:rPr lang="de-DE" sz="1700" b="0" i="1" dirty="0"/>
                  <a:t> </a:t>
                </a:r>
                <a:r>
                  <a:rPr lang="de-DE" sz="1700" b="0" i="1" dirty="0" err="1"/>
                  <a:t>drift</a:t>
                </a:r>
                <a:r>
                  <a:rPr lang="de-DE" sz="1700" b="0" i="1" dirty="0"/>
                  <a:t> </a:t>
                </a:r>
                <a:r>
                  <a:rPr lang="de-DE" sz="1700" b="0" i="1" dirty="0" err="1"/>
                  <a:t>velocity</a:t>
                </a:r>
                <a:r>
                  <a:rPr lang="de-DE" sz="1700" b="0" i="1" dirty="0"/>
                  <a:t> </a:t>
                </a:r>
                <a:r>
                  <a:rPr lang="de-DE" sz="1700" b="1" i="1" dirty="0"/>
                  <a:t>(</a:t>
                </a:r>
                <a:r>
                  <a:rPr lang="de-DE" sz="1700" b="1" i="1" dirty="0" err="1"/>
                  <a:t>right</a:t>
                </a:r>
                <a:r>
                  <a:rPr lang="de-DE" sz="1700" b="1" i="1" dirty="0"/>
                  <a:t>) </a:t>
                </a:r>
                <a:r>
                  <a:rPr lang="de-DE" sz="1700" i="1" dirty="0" err="1"/>
                  <a:t>for</a:t>
                </a:r>
                <a:r>
                  <a:rPr lang="de-DE" sz="1700" i="1" dirty="0"/>
                  <a:t> a TCV </a:t>
                </a:r>
                <a:r>
                  <a:rPr lang="de-DE" sz="1700" i="1" dirty="0" err="1"/>
                  <a:t>case</a:t>
                </a:r>
                <a:r>
                  <a:rPr lang="de-DE" sz="1700" i="1" dirty="0"/>
                  <a:t> </a:t>
                </a:r>
                <a:r>
                  <a:rPr lang="de-DE" sz="1700" i="1" dirty="0" err="1"/>
                  <a:t>with</a:t>
                </a:r>
                <a:r>
                  <a:rPr lang="de-DE" sz="1700" i="1" dirty="0"/>
                  <a:t> </a:t>
                </a:r>
                <a14:m>
                  <m:oMath xmlns:m="http://schemas.openxmlformats.org/officeDocument/2006/math">
                    <m:sSub>
                      <m:sSubPr>
                        <m:ctrlPr>
                          <a:rPr lang="de-DE" sz="1700" b="0" i="1" smtClean="0">
                            <a:latin typeface="Cambria Math" panose="02040503050406030204" pitchFamily="18" charset="0"/>
                          </a:rPr>
                        </m:ctrlPr>
                      </m:sSubPr>
                      <m:e>
                        <m:r>
                          <a:rPr lang="de-DE" sz="1700" b="0" i="1" smtClean="0">
                            <a:latin typeface="Cambria Math" panose="02040503050406030204" pitchFamily="18" charset="0"/>
                          </a:rPr>
                          <m:t>𝐵</m:t>
                        </m:r>
                      </m:e>
                      <m:sub>
                        <m:r>
                          <a:rPr lang="de-DE" sz="1700" b="0" i="1" smtClean="0">
                            <a:latin typeface="Cambria Math" panose="02040503050406030204" pitchFamily="18" charset="0"/>
                          </a:rPr>
                          <m:t>𝑡</m:t>
                        </m:r>
                      </m:sub>
                    </m:sSub>
                    <m:r>
                      <a:rPr lang="de-DE" sz="1700" b="0" i="1" smtClean="0">
                        <a:latin typeface="Cambria Math" panose="02040503050406030204" pitchFamily="18" charset="0"/>
                      </a:rPr>
                      <m:t>=0.95</m:t>
                    </m:r>
                    <m:r>
                      <a:rPr lang="de-DE" sz="1700" b="0" i="1" smtClean="0">
                        <a:latin typeface="Cambria Math" panose="02040503050406030204" pitchFamily="18" charset="0"/>
                      </a:rPr>
                      <m:t>𝑇</m:t>
                    </m:r>
                  </m:oMath>
                </a14:m>
                <a:endParaRPr lang="de-DE" sz="1700" i="1" dirty="0"/>
              </a:p>
              <a:p>
                <a:r>
                  <a:rPr lang="de-DE" sz="1700" i="1" dirty="0"/>
                  <a:t>The </a:t>
                </a:r>
                <a:r>
                  <a:rPr lang="de-DE" sz="1700" i="1" dirty="0" err="1"/>
                  <a:t>plasma</a:t>
                </a:r>
                <a:r>
                  <a:rPr lang="de-DE" sz="1700" i="1" dirty="0"/>
                  <a:t> </a:t>
                </a:r>
                <a14:m>
                  <m:oMath xmlns:m="http://schemas.openxmlformats.org/officeDocument/2006/math">
                    <m:r>
                      <a:rPr lang="de-DE" sz="1700" b="0" i="1" smtClean="0">
                        <a:latin typeface="Cambria Math" panose="02040503050406030204" pitchFamily="18" charset="0"/>
                      </a:rPr>
                      <m:t> </m:t>
                    </m:r>
                    <m:r>
                      <a:rPr lang="de-DE" sz="1700" b="0" i="1" smtClean="0">
                        <a:latin typeface="Cambria Math" panose="02040503050406030204" pitchFamily="18" charset="0"/>
                      </a:rPr>
                      <m:t>𝛽</m:t>
                    </m:r>
                  </m:oMath>
                </a14:m>
                <a:r>
                  <a:rPr lang="de-DE" sz="1700" i="1" dirty="0"/>
                  <a:t> is </a:t>
                </a:r>
                <a14:m>
                  <m:oMath xmlns:m="http://schemas.openxmlformats.org/officeDocument/2006/math">
                    <m:r>
                      <a:rPr lang="de-DE" sz="1700" i="1">
                        <a:latin typeface="Cambria Math" panose="02040503050406030204" pitchFamily="18" charset="0"/>
                      </a:rPr>
                      <m:t>~</m:t>
                    </m:r>
                    <m:sSup>
                      <m:sSupPr>
                        <m:ctrlPr>
                          <a:rPr lang="de-DE" sz="1700" b="0" i="1" smtClean="0">
                            <a:latin typeface="Cambria Math" panose="02040503050406030204" pitchFamily="18" charset="0"/>
                          </a:rPr>
                        </m:ctrlPr>
                      </m:sSupPr>
                      <m:e>
                        <m:r>
                          <a:rPr lang="de-DE" sz="1700" b="0" i="1" smtClean="0">
                            <a:latin typeface="Cambria Math" panose="02040503050406030204" pitchFamily="18" charset="0"/>
                          </a:rPr>
                          <m:t>10</m:t>
                        </m:r>
                      </m:e>
                      <m:sup>
                        <m:r>
                          <a:rPr lang="de-DE" sz="1700" b="0" i="1" smtClean="0">
                            <a:latin typeface="Cambria Math" panose="02040503050406030204" pitchFamily="18" charset="0"/>
                          </a:rPr>
                          <m:t>−3</m:t>
                        </m:r>
                      </m:sup>
                    </m:sSup>
                  </m:oMath>
                </a14:m>
                <a:r>
                  <a:rPr lang="de-DE" sz="1700" i="1" dirty="0"/>
                  <a:t> at </a:t>
                </a:r>
                <a:r>
                  <a:rPr lang="de-DE" sz="1700" i="1" dirty="0" err="1"/>
                  <a:t>the</a:t>
                </a:r>
                <a:r>
                  <a:rPr lang="de-DE" sz="1700" i="1" dirty="0"/>
                  <a:t> </a:t>
                </a:r>
                <a:r>
                  <a:rPr lang="de-DE" sz="1700" i="1" dirty="0" err="1"/>
                  <a:t>core</a:t>
                </a:r>
                <a:r>
                  <a:rPr lang="de-DE" sz="1700" i="1" dirty="0"/>
                  <a:t>, </a:t>
                </a:r>
                <a14:m>
                  <m:oMath xmlns:m="http://schemas.openxmlformats.org/officeDocument/2006/math">
                    <m:r>
                      <a:rPr lang="de-DE" sz="1700" i="1">
                        <a:latin typeface="Cambria Math" panose="02040503050406030204" pitchFamily="18" charset="0"/>
                      </a:rPr>
                      <m:t>~</m:t>
                    </m:r>
                    <m:sSup>
                      <m:sSupPr>
                        <m:ctrlPr>
                          <a:rPr lang="de-DE" sz="1700" i="1">
                            <a:latin typeface="Cambria Math" panose="02040503050406030204" pitchFamily="18" charset="0"/>
                          </a:rPr>
                        </m:ctrlPr>
                      </m:sSupPr>
                      <m:e>
                        <m:r>
                          <a:rPr lang="de-DE" sz="1700" i="1">
                            <a:latin typeface="Cambria Math" panose="02040503050406030204" pitchFamily="18" charset="0"/>
                          </a:rPr>
                          <m:t>10</m:t>
                        </m:r>
                      </m:e>
                      <m:sup>
                        <m:r>
                          <a:rPr lang="de-DE" sz="1700" i="1">
                            <a:latin typeface="Cambria Math" panose="02040503050406030204" pitchFamily="18" charset="0"/>
                          </a:rPr>
                          <m:t>−</m:t>
                        </m:r>
                        <m:r>
                          <a:rPr lang="de-DE" sz="1700" b="0" i="1" smtClean="0">
                            <a:latin typeface="Cambria Math" panose="02040503050406030204" pitchFamily="18" charset="0"/>
                          </a:rPr>
                          <m:t>4</m:t>
                        </m:r>
                      </m:sup>
                    </m:sSup>
                  </m:oMath>
                </a14:m>
                <a:r>
                  <a:rPr lang="de-DE" sz="1700" i="1" dirty="0"/>
                  <a:t> at </a:t>
                </a:r>
                <a:r>
                  <a:rPr lang="de-DE" sz="1700" i="1" dirty="0" err="1"/>
                  <a:t>the</a:t>
                </a:r>
                <a:r>
                  <a:rPr lang="de-DE" sz="1700" i="1" dirty="0"/>
                  <a:t> </a:t>
                </a:r>
                <a:r>
                  <a:rPr lang="de-DE" sz="1700" i="1" dirty="0" err="1"/>
                  <a:t>separatrix</a:t>
                </a:r>
                <a:r>
                  <a:rPr lang="de-DE" sz="1700" i="1" dirty="0"/>
                  <a:t> </a:t>
                </a:r>
                <a:r>
                  <a:rPr lang="de-DE" sz="1700" i="1" dirty="0" err="1"/>
                  <a:t>and</a:t>
                </a:r>
                <a:r>
                  <a:rPr lang="de-DE" sz="1700" i="1" dirty="0"/>
                  <a:t> below </a:t>
                </a:r>
                <a14:m>
                  <m:oMath xmlns:m="http://schemas.openxmlformats.org/officeDocument/2006/math">
                    <m:r>
                      <a:rPr lang="de-DE" sz="1700" i="1">
                        <a:latin typeface="Cambria Math" panose="02040503050406030204" pitchFamily="18" charset="0"/>
                      </a:rPr>
                      <m:t>~</m:t>
                    </m:r>
                    <m:sSup>
                      <m:sSupPr>
                        <m:ctrlPr>
                          <a:rPr lang="de-DE" sz="1700" i="1">
                            <a:latin typeface="Cambria Math" panose="02040503050406030204" pitchFamily="18" charset="0"/>
                          </a:rPr>
                        </m:ctrlPr>
                      </m:sSupPr>
                      <m:e>
                        <m:r>
                          <a:rPr lang="de-DE" sz="1700" i="1">
                            <a:latin typeface="Cambria Math" panose="02040503050406030204" pitchFamily="18" charset="0"/>
                          </a:rPr>
                          <m:t>10</m:t>
                        </m:r>
                      </m:e>
                      <m:sup>
                        <m:r>
                          <a:rPr lang="de-DE" sz="1700" i="1">
                            <a:latin typeface="Cambria Math" panose="02040503050406030204" pitchFamily="18" charset="0"/>
                          </a:rPr>
                          <m:t>−</m:t>
                        </m:r>
                        <m:r>
                          <a:rPr lang="de-DE" sz="1700" b="0" i="1" smtClean="0">
                            <a:latin typeface="Cambria Math" panose="02040503050406030204" pitchFamily="18" charset="0"/>
                          </a:rPr>
                          <m:t>5</m:t>
                        </m:r>
                      </m:sup>
                    </m:sSup>
                  </m:oMath>
                </a14:m>
                <a:r>
                  <a:rPr lang="de-DE" sz="1700" i="1" dirty="0"/>
                  <a:t> in </a:t>
                </a:r>
                <a:r>
                  <a:rPr lang="de-DE" sz="1700" i="1" dirty="0" err="1"/>
                  <a:t>the</a:t>
                </a:r>
                <a:r>
                  <a:rPr lang="de-DE" sz="1700" i="1" dirty="0"/>
                  <a:t> </a:t>
                </a:r>
                <a:r>
                  <a:rPr lang="de-DE" sz="1700" i="1" dirty="0" err="1"/>
                  <a:t>far</a:t>
                </a:r>
                <a:r>
                  <a:rPr lang="de-DE" sz="1700" i="1" dirty="0"/>
                  <a:t> SOL</a:t>
                </a:r>
              </a:p>
              <a:p>
                <a:endParaRPr lang="de-DE" i="1" dirty="0"/>
              </a:p>
            </p:txBody>
          </p:sp>
        </mc:Choice>
        <mc:Fallback xmlns="">
          <p:sp>
            <p:nvSpPr>
              <p:cNvPr id="15" name="Textfeld 14">
                <a:extLst>
                  <a:ext uri="{FF2B5EF4-FFF2-40B4-BE49-F238E27FC236}">
                    <a16:creationId xmlns:a16="http://schemas.microsoft.com/office/drawing/2014/main" id="{7AC96336-78D9-1B77-005A-854C8935A2E5}"/>
                  </a:ext>
                </a:extLst>
              </p:cNvPr>
              <p:cNvSpPr txBox="1">
                <a:spLocks noRot="1" noChangeAspect="1" noMove="1" noResize="1" noEditPoints="1" noAdjustHandles="1" noChangeArrowheads="1" noChangeShapeType="1" noTextEdit="1"/>
              </p:cNvSpPr>
              <p:nvPr/>
            </p:nvSpPr>
            <p:spPr>
              <a:xfrm>
                <a:off x="5840203" y="5215990"/>
                <a:ext cx="6280151" cy="1433662"/>
              </a:xfrm>
              <a:prstGeom prst="rect">
                <a:avLst/>
              </a:prstGeom>
              <a:blipFill>
                <a:blip r:embed="rId3"/>
                <a:stretch>
                  <a:fillRect l="-583" t="-426"/>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0CBC77A0-1F4E-42FF-9FFC-F45C3A64AF90}" type="slidenum">
              <a:rPr lang="fr-FR" smtClean="0"/>
              <a:t>8</a:t>
            </a:fld>
            <a:endParaRPr lang="fr-FR"/>
          </a:p>
        </p:txBody>
      </p:sp>
      <p:grpSp>
        <p:nvGrpSpPr>
          <p:cNvPr id="16" name="Groupe 15"/>
          <p:cNvGrpSpPr/>
          <p:nvPr/>
        </p:nvGrpSpPr>
        <p:grpSpPr>
          <a:xfrm>
            <a:off x="5879111" y="418291"/>
            <a:ext cx="5815287" cy="4794304"/>
            <a:chOff x="5929528" y="647980"/>
            <a:chExt cx="5815287" cy="4794304"/>
          </a:xfrm>
        </p:grpSpPr>
        <p:grpSp>
          <p:nvGrpSpPr>
            <p:cNvPr id="10" name="Groupe 9"/>
            <p:cNvGrpSpPr/>
            <p:nvPr/>
          </p:nvGrpSpPr>
          <p:grpSpPr>
            <a:xfrm>
              <a:off x="5929528" y="647980"/>
              <a:ext cx="5815287" cy="4794304"/>
              <a:chOff x="5929528" y="647980"/>
              <a:chExt cx="5815287" cy="4794304"/>
            </a:xfrm>
          </p:grpSpPr>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9528" y="647980"/>
                <a:ext cx="3045224" cy="4794304"/>
              </a:xfrm>
              <a:prstGeom prst="rect">
                <a:avLst/>
              </a:prstGeom>
              <a:ln>
                <a:noFill/>
              </a:ln>
            </p:spPr>
          </p:pic>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l="8907"/>
              <a:stretch/>
            </p:blipFill>
            <p:spPr>
              <a:xfrm>
                <a:off x="8974752" y="651375"/>
                <a:ext cx="2770063" cy="4787514"/>
              </a:xfrm>
              <a:prstGeom prst="rect">
                <a:avLst/>
              </a:prstGeom>
              <a:ln>
                <a:noFill/>
              </a:ln>
            </p:spPr>
          </p:pic>
        </p:grpSp>
        <p:sp>
          <p:nvSpPr>
            <p:cNvPr id="11" name="Rectangle 10"/>
            <p:cNvSpPr/>
            <p:nvPr/>
          </p:nvSpPr>
          <p:spPr>
            <a:xfrm>
              <a:off x="5929528" y="647980"/>
              <a:ext cx="5815287" cy="479090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grpSp>
    </p:spTree>
    <p:extLst>
      <p:ext uri="{BB962C8B-B14F-4D97-AF65-F5344CB8AC3E}">
        <p14:creationId xmlns:p14="http://schemas.microsoft.com/office/powerpoint/2010/main" val="2238401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C3E0687C-BF33-B602-1691-6C6F37D147E2}"/>
              </a:ext>
            </a:extLst>
          </p:cNvPr>
          <p:cNvSpPr>
            <a:spLocks noGrp="1"/>
          </p:cNvSpPr>
          <p:nvPr>
            <p:ph type="title"/>
          </p:nvPr>
        </p:nvSpPr>
        <p:spPr>
          <a:xfrm>
            <a:off x="3771900" y="2171700"/>
            <a:ext cx="7688263" cy="2390775"/>
          </a:xfrm>
        </p:spPr>
        <p:txBody>
          <a:bodyPr/>
          <a:lstStyle/>
          <a:p>
            <a:r>
              <a:rPr lang="de-DE" dirty="0"/>
              <a:t>Model </a:t>
            </a:r>
            <a:r>
              <a:rPr lang="de-DE" dirty="0" err="1"/>
              <a:t>verification</a:t>
            </a:r>
            <a:r>
              <a:rPr lang="de-DE" dirty="0"/>
              <a:t> </a:t>
            </a:r>
            <a:r>
              <a:rPr lang="de-DE" dirty="0" err="1"/>
              <a:t>and</a:t>
            </a:r>
            <a:r>
              <a:rPr lang="de-DE" dirty="0"/>
              <a:t> </a:t>
            </a:r>
            <a:r>
              <a:rPr lang="de-DE" dirty="0" err="1"/>
              <a:t>validation</a:t>
            </a:r>
            <a:endParaRPr lang="en-US" dirty="0"/>
          </a:p>
        </p:txBody>
      </p:sp>
      <p:sp>
        <p:nvSpPr>
          <p:cNvPr id="9" name="Espace réservé du texte 3">
            <a:extLst>
              <a:ext uri="{FF2B5EF4-FFF2-40B4-BE49-F238E27FC236}">
                <a16:creationId xmlns:a16="http://schemas.microsoft.com/office/drawing/2014/main" id="{D4EE5A4D-1D11-87BD-2E3E-34DC2776D3F6}"/>
              </a:ext>
            </a:extLst>
          </p:cNvPr>
          <p:cNvSpPr>
            <a:spLocks noGrp="1"/>
          </p:cNvSpPr>
          <p:nvPr>
            <p:ph type="body" idx="13"/>
          </p:nvPr>
        </p:nvSpPr>
        <p:spPr>
          <a:xfrm>
            <a:off x="336550" y="2171700"/>
            <a:ext cx="2546350" cy="2673350"/>
          </a:xfrm>
        </p:spPr>
        <p:txBody>
          <a:bodyPr/>
          <a:lstStyle/>
          <a:p>
            <a:r>
              <a:rPr lang="fr-FR" dirty="0"/>
              <a:t>3</a:t>
            </a:r>
          </a:p>
        </p:txBody>
      </p:sp>
    </p:spTree>
    <p:extLst>
      <p:ext uri="{BB962C8B-B14F-4D97-AF65-F5344CB8AC3E}">
        <p14:creationId xmlns:p14="http://schemas.microsoft.com/office/powerpoint/2010/main" val="1784324002"/>
      </p:ext>
    </p:extLst>
  </p:cSld>
  <p:clrMapOvr>
    <a:masterClrMapping/>
  </p:clrMapOvr>
</p:sld>
</file>

<file path=ppt/theme/theme1.xml><?xml version="1.0" encoding="utf-8"?>
<a:theme xmlns:a="http://schemas.openxmlformats.org/drawingml/2006/main" name="Thème Office">
  <a:themeElements>
    <a:clrScheme name="CEA 2023">
      <a:dk1>
        <a:srgbClr val="262626"/>
      </a:dk1>
      <a:lt1>
        <a:sysClr val="window" lastClr="FFFFFF"/>
      </a:lt1>
      <a:dk2>
        <a:srgbClr val="E50019"/>
      </a:dk2>
      <a:lt2>
        <a:srgbClr val="FFFFFF"/>
      </a:lt2>
      <a:accent1>
        <a:srgbClr val="3E4A83"/>
      </a:accent1>
      <a:accent2>
        <a:srgbClr val="7E9CBB"/>
      </a:accent2>
      <a:accent3>
        <a:srgbClr val="FFCD31"/>
      </a:accent3>
      <a:accent4>
        <a:srgbClr val="DA837B"/>
      </a:accent4>
      <a:accent5>
        <a:srgbClr val="0093A7"/>
      </a:accent5>
      <a:accent6>
        <a:srgbClr val="BD987A"/>
      </a:accent6>
      <a:hlink>
        <a:srgbClr val="E50019"/>
      </a:hlink>
      <a:folHlink>
        <a:srgbClr val="E50019"/>
      </a:folHlink>
    </a:clrScheme>
    <a:fontScheme name="CE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44000" tIns="108000" rIns="144000" bIns="144000" rtlCol="0" anchor="ctr">
        <a:spAutoFit/>
      </a:bodyP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CEA final-V5.potx" id="{8CEE0DFF-1C06-4716-850E-804B5EEE4D0F}" vid="{3A69881D-C6CB-41F7-A0C0-1CB4B9E5CEE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bureautique" ma:contentTypeID="0x0101009AC65FE4C57B4241B7BB126C82049321006502EDEDC0136B40BE1694CA6DFB09E5" ma:contentTypeVersion="20" ma:contentTypeDescription="Crée un document." ma:contentTypeScope="" ma:versionID="f1b05a092d0904e6962f83cebf818255">
  <xsd:schema xmlns:xsd="http://www.w3.org/2001/XMLSchema" xmlns:xs="http://www.w3.org/2001/XMLSchema" xmlns:p="http://schemas.microsoft.com/office/2006/metadata/properties" xmlns:ns1="http://schemas.microsoft.com/sharepoint/v3" xmlns:ns2="582fa2ad-bcfb-4c30-8490-7bbd511b1880" xmlns:ns3="151dffeb-2989-4a61-aef8-844a993007f8" targetNamespace="http://schemas.microsoft.com/office/2006/metadata/properties" ma:root="true" ma:fieldsID="7c3819e88b0869059371fc3b24198fff" ns1:_="" ns2:_="" ns3:_="">
    <xsd:import namespace="http://schemas.microsoft.com/sharepoint/v3"/>
    <xsd:import namespace="582fa2ad-bcfb-4c30-8490-7bbd511b1880"/>
    <xsd:import namespace="151dffeb-2989-4a61-aef8-844a993007f8"/>
    <xsd:element name="properties">
      <xsd:complexType>
        <xsd:sequence>
          <xsd:element name="documentManagement">
            <xsd:complexType>
              <xsd:all>
                <xsd:element ref="ns1:Language" minOccurs="0"/>
                <xsd:element ref="ns2:BackwardLinks" minOccurs="0"/>
                <xsd:element ref="ns2:ThematicsTaxHTField0" minOccurs="0"/>
                <xsd:element ref="ns3:TaxCatchAll" minOccurs="0"/>
                <xsd:element ref="ns3:TaxCatchAllLabel" minOccurs="0"/>
                <xsd:element ref="ns2:CenterAndUnitTaxHTField0" minOccurs="0"/>
                <xsd:element ref="ns3:TaxKeywordTaxHTField" minOccurs="0"/>
                <xsd:element ref="ns2:TypologyTaxHTField0" minOccurs="0"/>
                <xsd:element ref="ns2:OrganisationTaxHTField0" minOccurs="0"/>
                <xsd:element ref="ns2:PublicTaxHTField0" minOccurs="0"/>
                <xsd:element ref="ns2:Summary" minOccurs="0"/>
                <xsd:element ref="ns2:ThumbnailImage" minOccurs="0"/>
                <xsd:element ref="ns2:ThumbnailImageUrl" minOccurs="0"/>
                <xsd:element ref="ns2:BigPicture" minOccurs="0"/>
                <xsd:element ref="ns2:BigPictureUrl" minOccurs="0"/>
                <xsd:element ref="ns2:ManualDate" minOccurs="0"/>
                <xsd:element ref="ns2:Displayed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5" nillable="true" ma:displayName="Langue" ma:default="Français (France)" ma:internalName="Language">
      <xsd:simpleType>
        <xsd:union memberTypes="dms:Text">
          <xsd:simpleType>
            <xsd:restriction base="dms:Choice">
              <xsd:enumeration value="Arabe (Arabie saoudite)"/>
              <xsd:enumeration value="Bulgare (Bulgarie)"/>
              <xsd:enumeration value="Chinois (R.A.S. de Hong Kong)"/>
              <xsd:enumeration value="Chinois (République populaire de Chine)"/>
              <xsd:enumeration value="Chinois (Taïwan)"/>
              <xsd:enumeration value="Croate (Croatie)"/>
              <xsd:enumeration value="Tchèque (République tchèque)"/>
              <xsd:enumeration value="Danois (Danemark)"/>
              <xsd:enumeration value="Néerlandais (Pays-Bas)"/>
              <xsd:enumeration value="Anglais"/>
              <xsd:enumeration value="Estonien (Estonie)"/>
              <xsd:enumeration value="Finnois (Finlande)"/>
              <xsd:enumeration value="Français (France)"/>
              <xsd:enumeration value="Allemand (Allemagne)"/>
              <xsd:enumeration value="Grec (Grèce)"/>
              <xsd:enumeration value="Hébreu (Israël)"/>
              <xsd:enumeration value="Hindi (Inde)"/>
              <xsd:enumeration value="Hongrois (Hongrie)"/>
              <xsd:enumeration value="Indonésien (Indonésie)"/>
              <xsd:enumeration value="Italien (Italie)"/>
              <xsd:enumeration value="Japonais (Japon)"/>
              <xsd:enumeration value="Coréen (Corée)"/>
              <xsd:enumeration value="Letton (Lettonie)"/>
              <xsd:enumeration value="Lituanien (Lituanie)"/>
              <xsd:enumeration value="Malais (Malaisie)"/>
              <xsd:enumeration value="Norvégien (Bokmal) (Norvège)"/>
              <xsd:enumeration value="Polonais (Pologne)"/>
              <xsd:enumeration value="Portugais (Brésil)"/>
              <xsd:enumeration value="Portugais (Portugal)"/>
              <xsd:enumeration value="Roumain (Roumanie)"/>
              <xsd:enumeration value="Russe (Russie)"/>
              <xsd:enumeration value="Serbe (Latin, Serbie)"/>
              <xsd:enumeration value="Slovaque (Slovaquie)"/>
              <xsd:enumeration value="Slovène (Slovénie)"/>
              <xsd:enumeration value="Espagnol (Espagne)"/>
              <xsd:enumeration value="Suédois (Suède)"/>
              <xsd:enumeration value="Thaï (Thaïlande)"/>
              <xsd:enumeration value="Turc (Turquie)"/>
              <xsd:enumeration value="Ukrainien (Ukraine)"/>
              <xsd:enumeration value="Ourdou (République islamique du Pakistan)"/>
              <xsd:enumeration value="Vietnamien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582fa2ad-bcfb-4c30-8490-7bbd511b1880" elementFormDefault="qualified">
    <xsd:import namespace="http://schemas.microsoft.com/office/2006/documentManagement/types"/>
    <xsd:import namespace="http://schemas.microsoft.com/office/infopath/2007/PartnerControls"/>
    <xsd:element name="BackwardLinks" ma:index="6" nillable="true" ma:displayName="Liens entrants" ma:internalName="BackwardLinks" ma:readOnly="false">
      <xsd:simpleType>
        <xsd:restriction base="dms:Text"/>
      </xsd:simpleType>
    </xsd:element>
    <xsd:element name="ThematicsTaxHTField0" ma:index="8" nillable="true" ma:taxonomy="true" ma:internalName="ThematicsTaxHTField0" ma:taxonomyFieldName="Thematics" ma:displayName="Thématiques" ma:fieldId="{c4af68e9-307a-4318-8504-f93285936fc7}" ma:taxonomyMulti="true" ma:sspId="a6e70cbb-a60f-4600-a53f-b7ff8cffd0af" ma:termSetId="a10a44d9-d1f6-48e5-bb68-cccd1ea0729b" ma:anchorId="00000000-0000-0000-0000-000000000000" ma:open="false" ma:isKeyword="false">
      <xsd:complexType>
        <xsd:sequence>
          <xsd:element ref="pc:Terms" minOccurs="0" maxOccurs="1"/>
        </xsd:sequence>
      </xsd:complexType>
    </xsd:element>
    <xsd:element name="CenterAndUnitTaxHTField0" ma:index="12" nillable="true" ma:taxonomy="true" ma:internalName="CenterAndUnitTaxHTField0" ma:taxonomyFieldName="CenterAndUnit" ma:displayName="Centre et unité" ma:fieldId="{facf9d3d-8cf6-4fab-8f4b-dfbbe29f3a4b}" ma:taxonomyMulti="true" ma:sspId="a6e70cbb-a60f-4600-a53f-b7ff8cffd0af" ma:termSetId="88381266-4cf9-4d0f-9f66-bc7ee8b8f509" ma:anchorId="00000000-0000-0000-0000-000000000000" ma:open="false" ma:isKeyword="false">
      <xsd:complexType>
        <xsd:sequence>
          <xsd:element ref="pc:Terms" minOccurs="0" maxOccurs="1"/>
        </xsd:sequence>
      </xsd:complexType>
    </xsd:element>
    <xsd:element name="TypologyTaxHTField0" ma:index="18" nillable="true" ma:taxonomy="true" ma:internalName="TypologyTaxHTField0" ma:taxonomyFieldName="Typology" ma:displayName="Type de contenu" ma:readOnly="false" ma:default="" ma:fieldId="{fca8d298-920d-4815-a20b-c1a36091f1f7}" ma:taxonomyMulti="true" ma:sspId="a6e70cbb-a60f-4600-a53f-b7ff8cffd0af" ma:termSetId="092849f7-9260-4df9-99c4-635fefe8f60a" ma:anchorId="00000000-0000-0000-0000-000000000000" ma:open="false" ma:isKeyword="false">
      <xsd:complexType>
        <xsd:sequence>
          <xsd:element ref="pc:Terms" minOccurs="0" maxOccurs="1"/>
        </xsd:sequence>
      </xsd:complexType>
    </xsd:element>
    <xsd:element name="OrganisationTaxHTField0" ma:index="20" nillable="true" ma:taxonomy="true" ma:internalName="OrganisationTaxHTField0" ma:taxonomyFieldName="Organisation" ma:displayName="Organisation" ma:readOnly="false" ma:fieldId="{dacc8977-bae2-4cdb-ba56-0a020a4af99a}" ma:taxonomyMulti="true" ma:sspId="a6e70cbb-a60f-4600-a53f-b7ff8cffd0af" ma:termSetId="88381266-4cf9-4d0f-9f66-bc7ee8b8f509" ma:anchorId="00000000-0000-0000-0000-000000000000" ma:open="false" ma:isKeyword="false">
      <xsd:complexType>
        <xsd:sequence>
          <xsd:element ref="pc:Terms" minOccurs="0" maxOccurs="1"/>
        </xsd:sequence>
      </xsd:complexType>
    </xsd:element>
    <xsd:element name="PublicTaxHTField0" ma:index="22" nillable="true" ma:taxonomy="true" ma:internalName="PublicTaxHTField0" ma:taxonomyFieldName="Public" ma:displayName="Public" ma:readOnly="false" ma:fieldId="{7196c7f4-9f00-45cf-9674-ae6fd7f8c9dc}" ma:taxonomyMulti="true" ma:sspId="a6e70cbb-a60f-4600-a53f-b7ff8cffd0af" ma:termSetId="d1bb7582-47f0-4b95-a8a0-54d382c0433c" ma:anchorId="00000000-0000-0000-0000-000000000000" ma:open="false" ma:isKeyword="false">
      <xsd:complexType>
        <xsd:sequence>
          <xsd:element ref="pc:Terms" minOccurs="0" maxOccurs="1"/>
        </xsd:sequence>
      </xsd:complexType>
    </xsd:element>
    <xsd:element name="Summary" ma:index="24" nillable="true" ma:displayName="Résumé" ma:internalName="Summary" ma:readOnly="false">
      <xsd:simpleType>
        <xsd:restriction base="dms:Note">
          <xsd:maxLength value="255"/>
        </xsd:restriction>
      </xsd:simpleType>
    </xsd:element>
    <xsd:element name="ThumbnailImage" ma:index="25" nillable="true" ma:displayName="Image poster" ma:internalName="ThumbnailImage" ma:readOnly="false">
      <xsd:simpleType>
        <xsd:restriction base="dms:Unknown"/>
      </xsd:simpleType>
    </xsd:element>
    <xsd:element name="ThumbnailImageUrl" ma:index="26" nillable="true" ma:displayName="ThumbnailImageUrl" ma:hidden="true" ma:internalName="ThumbnailImageUrl" ma:readOnly="false" ma:showField="FALSE">
      <xsd:simpleType>
        <xsd:restriction base="dms:Text"/>
      </xsd:simpleType>
    </xsd:element>
    <xsd:element name="BigPicture" ma:index="27" nillable="true" ma:displayName="Grande image" ma:internalName="BigPicture" ma:readOnly="false">
      <xsd:simpleType>
        <xsd:restriction base="dms:Unknown"/>
      </xsd:simpleType>
    </xsd:element>
    <xsd:element name="BigPictureUrl" ma:index="28" nillable="true" ma:displayName="BigPictureUrl" ma:hidden="true" ma:internalName="BigPictureUrl" ma:readOnly="false" ma:showField="FALSE">
      <xsd:simpleType>
        <xsd:restriction base="dms:Text"/>
      </xsd:simpleType>
    </xsd:element>
    <xsd:element name="ManualDate" ma:index="29" nillable="true" ma:displayName="Date manuelle" ma:format="DateTime" ma:LCID="1036" ma:internalName="ManualDate" ma:readOnly="false">
      <xsd:simpleType>
        <xsd:restriction base="dms:DateTime"/>
      </xsd:simpleType>
    </xsd:element>
    <xsd:element name="DisplayedDate" ma:index="30" nillable="true" ma:displayName="Date affichée" ma:format="DateTime" ma:LCID="1036" ma:internalName="Displayed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51dffeb-2989-4a61-aef8-844a993007f8"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3ac70b-b933-4e26-b91d-fb6c0c0cea2a}" ma:internalName="TaxCatchAll" ma:showField="CatchAllData" ma:web="151dffeb-2989-4a61-aef8-844a993007f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3ac70b-b933-4e26-b91d-fb6c0c0cea2a}" ma:internalName="TaxCatchAllLabel" ma:readOnly="true" ma:showField="CatchAllDataLabel" ma:web="151dffeb-2989-4a61-aef8-844a993007f8">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Mots clés d’entreprise" ma:fieldId="{23f27201-bee3-471e-b2e7-b64fd8b7ca38}" ma:taxonomyMulti="true" ma:sspId="a6e70cbb-a60f-4600-a53f-b7ff8cffd0a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Type de contenu"/>
        <xsd:element ref="dc:title" minOccurs="0" maxOccurs="1" ma:index="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Office document_ItemAdded</Name>
    <Synchronization>Synchronous</Synchronization>
    <Type>10001</Type>
    <SequenceNumber>11001</SequenceNumber>
    <Url/>
    <Assembly>CEA.I2I.Web.Core, Version=1.0.0.0, Culture=neutral, PublicKeyToken=39d5d856cb1a3e17</Assembly>
    <Class>CEA.I2I.Web.Core.Receivers.OfficeDocumentEventReceiver</Class>
    <Data/>
    <Filter/>
  </Receiver>
  <Receiver>
    <Name>Office document_ItemUpdated</Name>
    <Synchronization>Synchronous</Synchronization>
    <Type>10002</Type>
    <SequenceNumber>11001</SequenceNumber>
    <Url/>
    <Assembly>CEA.I2I.Web.Core, Version=1.0.0.0, Culture=neutral, PublicKeyToken=39d5d856cb1a3e17</Assembly>
    <Class>CEA.I2I.Web.Core.Receivers.OfficeDocumentEventReceiver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Français (France)</Language>
    <TypologyTaxHTField0 xmlns="582fa2ad-bcfb-4c30-8490-7bbd511b1880">
      <Terms xmlns="http://schemas.microsoft.com/office/infopath/2007/PartnerControls"/>
    </TypologyTaxHTField0>
    <PublicTaxHTField0 xmlns="582fa2ad-bcfb-4c30-8490-7bbd511b1880">
      <Terms xmlns="http://schemas.microsoft.com/office/infopath/2007/PartnerControls"/>
    </PublicTaxHTField0>
    <Summary xmlns="582fa2ad-bcfb-4c30-8490-7bbd511b1880" xsi:nil="true"/>
    <ManualDate xmlns="582fa2ad-bcfb-4c30-8490-7bbd511b1880" xsi:nil="true"/>
    <TaxKeywordTaxHTField xmlns="151dffeb-2989-4a61-aef8-844a993007f8">
      <Terms xmlns="http://schemas.microsoft.com/office/infopath/2007/PartnerControls"/>
    </TaxKeywordTaxHTField>
    <ThumbnailImageUrl xmlns="582fa2ad-bcfb-4c30-8490-7bbd511b1880" xsi:nil="true"/>
    <TaxCatchAll xmlns="151dffeb-2989-4a61-aef8-844a993007f8"/>
    <ThumbnailImage xmlns="582fa2ad-bcfb-4c30-8490-7bbd511b1880" xsi:nil="true"/>
    <OrganisationTaxHTField0 xmlns="582fa2ad-bcfb-4c30-8490-7bbd511b1880">
      <Terms xmlns="http://schemas.microsoft.com/office/infopath/2007/PartnerControls"/>
    </OrganisationTaxHTField0>
    <BigPictureUrl xmlns="582fa2ad-bcfb-4c30-8490-7bbd511b1880" xsi:nil="true"/>
    <BigPicture xmlns="582fa2ad-bcfb-4c30-8490-7bbd511b1880" xsi:nil="true"/>
    <BackwardLinks xmlns="582fa2ad-bcfb-4c30-8490-7bbd511b1880">2</BackwardLinks>
    <ThematicsTaxHTField0 xmlns="582fa2ad-bcfb-4c30-8490-7bbd511b1880">
      <Terms xmlns="http://schemas.microsoft.com/office/infopath/2007/PartnerControls"/>
    </ThematicsTaxHTField0>
    <CenterAndUnitTaxHTField0 xmlns="582fa2ad-bcfb-4c30-8490-7bbd511b1880">
      <Terms xmlns="http://schemas.microsoft.com/office/infopath/2007/PartnerControls"/>
    </CenterAndUnitTaxHTField0>
    <DisplayedDate xmlns="582fa2ad-bcfb-4c30-8490-7bbd511b1880">2023-01-25T10:00:27+00:00</DisplayedDat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654F01-D451-414A-9EDC-9425484D2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2fa2ad-bcfb-4c30-8490-7bbd511b1880"/>
    <ds:schemaRef ds:uri="151dffeb-2989-4a61-aef8-844a993007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C6F6A1-DBB8-49CB-9A01-6DDECDCC9EEC}">
  <ds:schemaRefs>
    <ds:schemaRef ds:uri="http://schemas.microsoft.com/sharepoint/events"/>
  </ds:schemaRefs>
</ds:datastoreItem>
</file>

<file path=customXml/itemProps3.xml><?xml version="1.0" encoding="utf-8"?>
<ds:datastoreItem xmlns:ds="http://schemas.openxmlformats.org/officeDocument/2006/customXml" ds:itemID="{DF5003DA-E900-47F2-BA91-7AD870D471EB}">
  <ds:schemaRefs>
    <ds:schemaRef ds:uri="http://purl.org/dc/elements/1.1/"/>
    <ds:schemaRef ds:uri="http://schemas.microsoft.com/office/2006/metadata/properties"/>
    <ds:schemaRef ds:uri="151dffeb-2989-4a61-aef8-844a993007f8"/>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82fa2ad-bcfb-4c30-8490-7bbd511b1880"/>
    <ds:schemaRef ds:uri="http://www.w3.org/XML/1998/namespace"/>
    <ds:schemaRef ds:uri="http://purl.org/dc/dcmitype/"/>
  </ds:schemaRefs>
</ds:datastoreItem>
</file>

<file path=customXml/itemProps4.xml><?xml version="1.0" encoding="utf-8"?>
<ds:datastoreItem xmlns:ds="http://schemas.openxmlformats.org/officeDocument/2006/customXml" ds:itemID="{6F971FD6-17CC-4F23-9DB3-D1FB3A6D1E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PPT-CEA final-V5</Template>
  <TotalTime>2268</TotalTime>
  <Words>1536</Words>
  <Application>Microsoft Office PowerPoint</Application>
  <PresentationFormat>Widescreen</PresentationFormat>
  <Paragraphs>186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Calibri</vt:lpstr>
      <vt:lpstr>Cambria Math</vt:lpstr>
      <vt:lpstr>Garamond</vt:lpstr>
      <vt:lpstr>Wingdings</vt:lpstr>
      <vt:lpstr>Thème Office</vt:lpstr>
      <vt:lpstr>An electromagnetic model for SOLEDGE3X</vt:lpstr>
      <vt:lpstr>Outline</vt:lpstr>
      <vt:lpstr>PowerPoint Presentation</vt:lpstr>
      <vt:lpstr>Do we need electromagnetic effects in electrostatic turbulence ?</vt:lpstr>
      <vt:lpstr>The electrostatic vorticity equation</vt:lpstr>
      <vt:lpstr>A new vorticity system for Soledge3X</vt:lpstr>
      <vt:lpstr>Magnetic induction in the vorticity equation</vt:lpstr>
      <vt:lpstr>Electromagnetic flutter</vt:lpstr>
      <vt:lpstr>Model verification and validation</vt:lpstr>
      <vt:lpstr>MMS verification</vt:lpstr>
      <vt:lpstr>Linear validation</vt:lpstr>
      <vt:lpstr>Electromagnetic turbulent simulations</vt:lpstr>
      <vt:lpstr>Inductive effects on plasma blobs </vt:lpstr>
      <vt:lpstr>Impact on turbulence with the TCV-X21 case (1)</vt:lpstr>
      <vt:lpstr>Impact on turbulence with the TCV-X21 case (2)</vt:lpstr>
      <vt:lpstr>Numerical implications</vt:lpstr>
      <vt:lpstr>Conclusion</vt:lpstr>
      <vt:lpstr>Conclusion</vt:lpstr>
      <vt:lpstr>Backup: OMP mean profiles after 4.5ms</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consectetuer</dc:title>
  <dc:creator>HARTMANN Marion</dc:creator>
  <cp:lastModifiedBy>DULL Raffael</cp:lastModifiedBy>
  <cp:revision>178</cp:revision>
  <dcterms:created xsi:type="dcterms:W3CDTF">2023-01-13T15:17:34Z</dcterms:created>
  <dcterms:modified xsi:type="dcterms:W3CDTF">2024-06-14T09:33:39Z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0x0101009AC65FE4C57B4241B7BB126C82049321006502EDEDC0136B40BE1694CA6DFB09E5</vt:lpwstr>
  </property>
  <property fmtid="{D5CDD505-2E9C-101B-9397-08002B2CF9AE}" pid="3" name="TaxKeyword">
    <vt:lpwstr/>
  </property>
  <property fmtid="{D5CDD505-2E9C-101B-9397-08002B2CF9AE}" pid="4" name="I2ICODE">
    <vt:lpwstr>WEB</vt:lpwstr>
  </property>
  <property fmtid="{D5CDD505-2E9C-101B-9397-08002B2CF9AE}" pid="5" name="WebApplicationID">
    <vt:lpwstr>3f72b11a-dedf-47a1-b48a-dfd7b45017bd</vt:lpwstr>
  </property>
  <property fmtid="{D5CDD505-2E9C-101B-9397-08002B2CF9AE}" pid="6" name="I2ISITECODE">
    <vt:lpwstr/>
  </property>
</Properties>
</file>