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  <p:sldMasterId id="2147483730" r:id="rId5"/>
  </p:sldMasterIdLst>
  <p:notesMasterIdLst>
    <p:notesMasterId r:id="rId21"/>
  </p:notesMasterIdLst>
  <p:handoutMasterIdLst>
    <p:handoutMasterId r:id="rId22"/>
  </p:handoutMasterIdLst>
  <p:sldIdLst>
    <p:sldId id="288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AF489-0B1F-4237-DB4F-25F72DD7A969}" name="Olivier Renders" initials="OR" userId="S::olivier.renders@kuleuven.be::cbcc1e5c-1d3d-44c4-b6e1-e6a22551a2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86BCE5"/>
    <a:srgbClr val="1D8DB0"/>
    <a:srgbClr val="116E8A"/>
    <a:srgbClr val="147694"/>
    <a:srgbClr val="1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70257-D8C9-4B5E-B29D-9F30FCDE74F3}" v="2282" dt="2024-06-03T08:26:28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0829" autoAdjust="0"/>
  </p:normalViewPr>
  <p:slideViewPr>
    <p:cSldViewPr snapToObjects="1" showGuides="1">
      <p:cViewPr varScale="1">
        <p:scale>
          <a:sx n="74" d="100"/>
          <a:sy n="74" d="100"/>
        </p:scale>
        <p:origin x="965" y="77"/>
      </p:cViewPr>
      <p:guideLst>
        <p:guide orient="horz" pos="3294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Renders" userId="cbcc1e5c-1d3d-44c4-b6e1-e6a22551a2d9" providerId="ADAL" clId="{D2670257-D8C9-4B5E-B29D-9F30FCDE74F3}"/>
    <pc:docChg chg="undo custSel addSld delSld modSld">
      <pc:chgData name="Olivier Renders" userId="cbcc1e5c-1d3d-44c4-b6e1-e6a22551a2d9" providerId="ADAL" clId="{D2670257-D8C9-4B5E-B29D-9F30FCDE74F3}" dt="2024-06-03T08:26:28.564" v="6388"/>
      <pc:docMkLst>
        <pc:docMk/>
      </pc:docMkLst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268107075" sldId="257"/>
        </pc:sldMkLst>
      </pc:sldChg>
      <pc:sldChg chg="modSp mod">
        <pc:chgData name="Olivier Renders" userId="cbcc1e5c-1d3d-44c4-b6e1-e6a22551a2d9" providerId="ADAL" clId="{D2670257-D8C9-4B5E-B29D-9F30FCDE74F3}" dt="2024-05-30T16:06:29.235" v="35" actId="6549"/>
        <pc:sldMkLst>
          <pc:docMk/>
          <pc:sldMk cId="3332700214" sldId="288"/>
        </pc:sldMkLst>
        <pc:spChg chg="mod">
          <ac:chgData name="Olivier Renders" userId="cbcc1e5c-1d3d-44c4-b6e1-e6a22551a2d9" providerId="ADAL" clId="{D2670257-D8C9-4B5E-B29D-9F30FCDE74F3}" dt="2024-05-30T16:06:29.235" v="35" actId="6549"/>
          <ac:spMkLst>
            <pc:docMk/>
            <pc:sldMk cId="3332700214" sldId="288"/>
            <ac:spMk id="2" creationId="{00000000-0000-0000-0000-000000000000}"/>
          </ac:spMkLst>
        </pc:spChg>
      </pc:sldChg>
      <pc:sldChg chg="del">
        <pc:chgData name="Olivier Renders" userId="cbcc1e5c-1d3d-44c4-b6e1-e6a22551a2d9" providerId="ADAL" clId="{D2670257-D8C9-4B5E-B29D-9F30FCDE74F3}" dt="2024-05-30T23:43:44.293" v="5049" actId="47"/>
        <pc:sldMkLst>
          <pc:docMk/>
          <pc:sldMk cId="1783888360" sldId="289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4106646947" sldId="332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490708383" sldId="333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173567689" sldId="334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429530483" sldId="335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323900835" sldId="336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35980244" sldId="337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927389566" sldId="338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634622189" sldId="339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746189110" sldId="340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600223782" sldId="341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4078566224" sldId="342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219779568" sldId="343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569651150" sldId="344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4155848765" sldId="345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507808572" sldId="346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762486950" sldId="347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152849934" sldId="348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678353375" sldId="349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457815590" sldId="351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051116182" sldId="352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862206913" sldId="353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52116542" sldId="354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495001497" sldId="355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443148181" sldId="356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673884716" sldId="357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2916242327" sldId="358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915664481" sldId="359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3718458600" sldId="360"/>
        </pc:sldMkLst>
      </pc:sldChg>
      <pc:sldChg chg="del">
        <pc:chgData name="Olivier Renders" userId="cbcc1e5c-1d3d-44c4-b6e1-e6a22551a2d9" providerId="ADAL" clId="{D2670257-D8C9-4B5E-B29D-9F30FCDE74F3}" dt="2024-05-30T23:43:37.978" v="5048" actId="47"/>
        <pc:sldMkLst>
          <pc:docMk/>
          <pc:sldMk cId="1662054341" sldId="361"/>
        </pc:sldMkLst>
      </pc:sldChg>
      <pc:sldChg chg="modSp new mod modAnim">
        <pc:chgData name="Olivier Renders" userId="cbcc1e5c-1d3d-44c4-b6e1-e6a22551a2d9" providerId="ADAL" clId="{D2670257-D8C9-4B5E-B29D-9F30FCDE74F3}" dt="2024-06-03T08:17:17.043" v="5261" actId="20577"/>
        <pc:sldMkLst>
          <pc:docMk/>
          <pc:sldMk cId="400676301" sldId="362"/>
        </pc:sldMkLst>
        <pc:spChg chg="mod">
          <ac:chgData name="Olivier Renders" userId="cbcc1e5c-1d3d-44c4-b6e1-e6a22551a2d9" providerId="ADAL" clId="{D2670257-D8C9-4B5E-B29D-9F30FCDE74F3}" dt="2024-05-30T16:06:35.763" v="43" actId="20577"/>
          <ac:spMkLst>
            <pc:docMk/>
            <pc:sldMk cId="400676301" sldId="362"/>
            <ac:spMk id="2" creationId="{A5D3A75D-C7A7-7852-FF25-C69BF5A69802}"/>
          </ac:spMkLst>
        </pc:spChg>
        <pc:spChg chg="mod">
          <ac:chgData name="Olivier Renders" userId="cbcc1e5c-1d3d-44c4-b6e1-e6a22551a2d9" providerId="ADAL" clId="{D2670257-D8C9-4B5E-B29D-9F30FCDE74F3}" dt="2024-05-31T08:20:14.707" v="5257" actId="20577"/>
          <ac:spMkLst>
            <pc:docMk/>
            <pc:sldMk cId="400676301" sldId="362"/>
            <ac:spMk id="3" creationId="{9C66EF3E-8081-972A-4C4C-CD4F87169BDA}"/>
          </ac:spMkLst>
        </pc:spChg>
        <pc:spChg chg="mod">
          <ac:chgData name="Olivier Renders" userId="cbcc1e5c-1d3d-44c4-b6e1-e6a22551a2d9" providerId="ADAL" clId="{D2670257-D8C9-4B5E-B29D-9F30FCDE74F3}" dt="2024-06-03T08:17:17.043" v="5261" actId="20577"/>
          <ac:spMkLst>
            <pc:docMk/>
            <pc:sldMk cId="400676301" sldId="362"/>
            <ac:spMk id="5" creationId="{95C676FF-62B5-DBE2-8A5A-5B3706A99013}"/>
          </ac:spMkLst>
        </pc:spChg>
      </pc:sldChg>
      <pc:sldChg chg="addSp delSp modSp new mod modAnim">
        <pc:chgData name="Olivier Renders" userId="cbcc1e5c-1d3d-44c4-b6e1-e6a22551a2d9" providerId="ADAL" clId="{D2670257-D8C9-4B5E-B29D-9F30FCDE74F3}" dt="2024-06-03T08:24:47.463" v="6300"/>
        <pc:sldMkLst>
          <pc:docMk/>
          <pc:sldMk cId="842863711" sldId="363"/>
        </pc:sldMkLst>
        <pc:spChg chg="mod">
          <ac:chgData name="Olivier Renders" userId="cbcc1e5c-1d3d-44c4-b6e1-e6a22551a2d9" providerId="ADAL" clId="{D2670257-D8C9-4B5E-B29D-9F30FCDE74F3}" dt="2024-05-30T16:18:39.898" v="820" actId="255"/>
          <ac:spMkLst>
            <pc:docMk/>
            <pc:sldMk cId="842863711" sldId="363"/>
            <ac:spMk id="2" creationId="{40BD2605-6E1C-1AAD-179D-9A3EB5BD8CE9}"/>
          </ac:spMkLst>
        </pc:spChg>
        <pc:spChg chg="del">
          <ac:chgData name="Olivier Renders" userId="cbcc1e5c-1d3d-44c4-b6e1-e6a22551a2d9" providerId="ADAL" clId="{D2670257-D8C9-4B5E-B29D-9F30FCDE74F3}" dt="2024-06-03T08:24:15.427" v="6285" actId="478"/>
          <ac:spMkLst>
            <pc:docMk/>
            <pc:sldMk cId="842863711" sldId="363"/>
            <ac:spMk id="3" creationId="{0F315BE0-1F54-E073-1F36-1942882D846F}"/>
          </ac:spMkLst>
        </pc:spChg>
        <pc:spChg chg="mod ord">
          <ac:chgData name="Olivier Renders" userId="cbcc1e5c-1d3d-44c4-b6e1-e6a22551a2d9" providerId="ADAL" clId="{D2670257-D8C9-4B5E-B29D-9F30FCDE74F3}" dt="2024-05-31T08:04:08.816" v="5083" actId="167"/>
          <ac:spMkLst>
            <pc:docMk/>
            <pc:sldMk cId="842863711" sldId="363"/>
            <ac:spMk id="5" creationId="{28840D8D-D94D-6612-F505-26CC83A568E2}"/>
          </ac:spMkLst>
        </pc:spChg>
        <pc:spChg chg="add mod">
          <ac:chgData name="Olivier Renders" userId="cbcc1e5c-1d3d-44c4-b6e1-e6a22551a2d9" providerId="ADAL" clId="{D2670257-D8C9-4B5E-B29D-9F30FCDE74F3}" dt="2024-06-03T08:24:47.463" v="6300"/>
          <ac:spMkLst>
            <pc:docMk/>
            <pc:sldMk cId="842863711" sldId="363"/>
            <ac:spMk id="6" creationId="{90E00C00-DF36-5AD5-0A22-F66B0596D3F1}"/>
          </ac:spMkLst>
        </pc:spChg>
        <pc:spChg chg="add mod">
          <ac:chgData name="Olivier Renders" userId="cbcc1e5c-1d3d-44c4-b6e1-e6a22551a2d9" providerId="ADAL" clId="{D2670257-D8C9-4B5E-B29D-9F30FCDE74F3}" dt="2024-05-30T20:02:57.245" v="1615" actId="1076"/>
          <ac:spMkLst>
            <pc:docMk/>
            <pc:sldMk cId="842863711" sldId="363"/>
            <ac:spMk id="8" creationId="{01D9C8BF-F45F-B818-3361-51D38948E8D5}"/>
          </ac:spMkLst>
        </pc:spChg>
        <pc:spChg chg="add mod">
          <ac:chgData name="Olivier Renders" userId="cbcc1e5c-1d3d-44c4-b6e1-e6a22551a2d9" providerId="ADAL" clId="{D2670257-D8C9-4B5E-B29D-9F30FCDE74F3}" dt="2024-05-30T20:02:57.245" v="1615" actId="1076"/>
          <ac:spMkLst>
            <pc:docMk/>
            <pc:sldMk cId="842863711" sldId="363"/>
            <ac:spMk id="9" creationId="{31918D0F-B7B2-D618-0BA5-B3202D500AEF}"/>
          </ac:spMkLst>
        </pc:spChg>
        <pc:spChg chg="add mod">
          <ac:chgData name="Olivier Renders" userId="cbcc1e5c-1d3d-44c4-b6e1-e6a22551a2d9" providerId="ADAL" clId="{D2670257-D8C9-4B5E-B29D-9F30FCDE74F3}" dt="2024-05-30T20:02:57.245" v="1615" actId="1076"/>
          <ac:spMkLst>
            <pc:docMk/>
            <pc:sldMk cId="842863711" sldId="363"/>
            <ac:spMk id="10" creationId="{E65DC992-3A35-EF57-034B-F29331A77407}"/>
          </ac:spMkLst>
        </pc:spChg>
        <pc:spChg chg="add mod">
          <ac:chgData name="Olivier Renders" userId="cbcc1e5c-1d3d-44c4-b6e1-e6a22551a2d9" providerId="ADAL" clId="{D2670257-D8C9-4B5E-B29D-9F30FCDE74F3}" dt="2024-05-30T20:02:57.245" v="1615" actId="1076"/>
          <ac:spMkLst>
            <pc:docMk/>
            <pc:sldMk cId="842863711" sldId="363"/>
            <ac:spMk id="11" creationId="{C0140C98-7A77-F9B0-6E18-F9CA334E104E}"/>
          </ac:spMkLst>
        </pc:spChg>
        <pc:spChg chg="add mod">
          <ac:chgData name="Olivier Renders" userId="cbcc1e5c-1d3d-44c4-b6e1-e6a22551a2d9" providerId="ADAL" clId="{D2670257-D8C9-4B5E-B29D-9F30FCDE74F3}" dt="2024-05-30T20:02:57.245" v="1615" actId="1076"/>
          <ac:spMkLst>
            <pc:docMk/>
            <pc:sldMk cId="842863711" sldId="363"/>
            <ac:spMk id="18" creationId="{1B78746E-BDC3-9360-ADDC-0478936DB6B1}"/>
          </ac:spMkLst>
        </pc:spChg>
        <pc:spChg chg="add del mod">
          <ac:chgData name="Olivier Renders" userId="cbcc1e5c-1d3d-44c4-b6e1-e6a22551a2d9" providerId="ADAL" clId="{D2670257-D8C9-4B5E-B29D-9F30FCDE74F3}" dt="2024-05-30T20:02:00.927" v="1605" actId="478"/>
          <ac:spMkLst>
            <pc:docMk/>
            <pc:sldMk cId="842863711" sldId="363"/>
            <ac:spMk id="32" creationId="{13E21E98-1065-8D4C-5A23-7E374CB0CF8F}"/>
          </ac:spMkLst>
        </pc:spChg>
        <pc:picChg chg="add mod ord">
          <ac:chgData name="Olivier Renders" userId="cbcc1e5c-1d3d-44c4-b6e1-e6a22551a2d9" providerId="ADAL" clId="{D2670257-D8C9-4B5E-B29D-9F30FCDE74F3}" dt="2024-05-30T20:03:24.885" v="1655" actId="167"/>
          <ac:picMkLst>
            <pc:docMk/>
            <pc:sldMk cId="842863711" sldId="363"/>
            <ac:picMk id="7" creationId="{5967E3DC-4140-8E68-DA51-EED32AF82A68}"/>
          </ac:picMkLst>
        </pc:picChg>
        <pc:picChg chg="add mod ord">
          <ac:chgData name="Olivier Renders" userId="cbcc1e5c-1d3d-44c4-b6e1-e6a22551a2d9" providerId="ADAL" clId="{D2670257-D8C9-4B5E-B29D-9F30FCDE74F3}" dt="2024-05-30T20:03:24.885" v="1655" actId="167"/>
          <ac:picMkLst>
            <pc:docMk/>
            <pc:sldMk cId="842863711" sldId="363"/>
            <ac:picMk id="34" creationId="{3237EE15-30B8-8A85-C695-C876A915A290}"/>
          </ac:picMkLst>
        </pc:picChg>
        <pc:cxnChg chg="add mod">
          <ac:chgData name="Olivier Renders" userId="cbcc1e5c-1d3d-44c4-b6e1-e6a22551a2d9" providerId="ADAL" clId="{D2670257-D8C9-4B5E-B29D-9F30FCDE74F3}" dt="2024-05-30T20:02:57.245" v="1615" actId="1076"/>
          <ac:cxnSpMkLst>
            <pc:docMk/>
            <pc:sldMk cId="842863711" sldId="363"/>
            <ac:cxnSpMk id="13" creationId="{910513A2-6351-E9A8-DB23-0E1CE4242BB8}"/>
          </ac:cxnSpMkLst>
        </pc:cxnChg>
        <pc:cxnChg chg="add mod">
          <ac:chgData name="Olivier Renders" userId="cbcc1e5c-1d3d-44c4-b6e1-e6a22551a2d9" providerId="ADAL" clId="{D2670257-D8C9-4B5E-B29D-9F30FCDE74F3}" dt="2024-05-30T20:02:57.245" v="1615" actId="1076"/>
          <ac:cxnSpMkLst>
            <pc:docMk/>
            <pc:sldMk cId="842863711" sldId="363"/>
            <ac:cxnSpMk id="15" creationId="{5679E435-1A5A-A11E-0BF2-64973A285820}"/>
          </ac:cxnSpMkLst>
        </pc:cxnChg>
        <pc:cxnChg chg="add mod">
          <ac:chgData name="Olivier Renders" userId="cbcc1e5c-1d3d-44c4-b6e1-e6a22551a2d9" providerId="ADAL" clId="{D2670257-D8C9-4B5E-B29D-9F30FCDE74F3}" dt="2024-05-30T20:02:57.245" v="1615" actId="1076"/>
          <ac:cxnSpMkLst>
            <pc:docMk/>
            <pc:sldMk cId="842863711" sldId="363"/>
            <ac:cxnSpMk id="19" creationId="{B16206CC-4CD4-E3FA-AD08-82AA5BE97A91}"/>
          </ac:cxnSpMkLst>
        </pc:cxnChg>
        <pc:cxnChg chg="add del mod">
          <ac:chgData name="Olivier Renders" userId="cbcc1e5c-1d3d-44c4-b6e1-e6a22551a2d9" providerId="ADAL" clId="{D2670257-D8C9-4B5E-B29D-9F30FCDE74F3}" dt="2024-05-30T19:54:15.194" v="1505" actId="478"/>
          <ac:cxnSpMkLst>
            <pc:docMk/>
            <pc:sldMk cId="842863711" sldId="363"/>
            <ac:cxnSpMk id="21" creationId="{9A74DE55-2206-9D5E-CFDC-C3D971903408}"/>
          </ac:cxnSpMkLst>
        </pc:cxnChg>
        <pc:cxnChg chg="add mod">
          <ac:chgData name="Olivier Renders" userId="cbcc1e5c-1d3d-44c4-b6e1-e6a22551a2d9" providerId="ADAL" clId="{D2670257-D8C9-4B5E-B29D-9F30FCDE74F3}" dt="2024-05-30T20:04:21.325" v="1666" actId="1076"/>
          <ac:cxnSpMkLst>
            <pc:docMk/>
            <pc:sldMk cId="842863711" sldId="363"/>
            <ac:cxnSpMk id="27" creationId="{0AB44CDE-0D1F-8E2D-1445-CA71785A321C}"/>
          </ac:cxnSpMkLst>
        </pc:cxnChg>
      </pc:sldChg>
      <pc:sldChg chg="addSp delSp modSp new mod modAnim">
        <pc:chgData name="Olivier Renders" userId="cbcc1e5c-1d3d-44c4-b6e1-e6a22551a2d9" providerId="ADAL" clId="{D2670257-D8C9-4B5E-B29D-9F30FCDE74F3}" dt="2024-06-03T08:24:48.166" v="6301"/>
        <pc:sldMkLst>
          <pc:docMk/>
          <pc:sldMk cId="956178764" sldId="364"/>
        </pc:sldMkLst>
        <pc:spChg chg="mod">
          <ac:chgData name="Olivier Renders" userId="cbcc1e5c-1d3d-44c4-b6e1-e6a22551a2d9" providerId="ADAL" clId="{D2670257-D8C9-4B5E-B29D-9F30FCDE74F3}" dt="2024-05-30T20:04:56.368" v="1671" actId="27636"/>
          <ac:spMkLst>
            <pc:docMk/>
            <pc:sldMk cId="956178764" sldId="364"/>
            <ac:spMk id="2" creationId="{CAFE0B55-1D47-A3CC-91D4-738B0A08635D}"/>
          </ac:spMkLst>
        </pc:spChg>
        <pc:spChg chg="del">
          <ac:chgData name="Olivier Renders" userId="cbcc1e5c-1d3d-44c4-b6e1-e6a22551a2d9" providerId="ADAL" clId="{D2670257-D8C9-4B5E-B29D-9F30FCDE74F3}" dt="2024-06-03T08:24:17.892" v="6286" actId="478"/>
          <ac:spMkLst>
            <pc:docMk/>
            <pc:sldMk cId="956178764" sldId="364"/>
            <ac:spMk id="3" creationId="{3035F212-FE98-6B31-82EA-204AD04B0245}"/>
          </ac:spMkLst>
        </pc:spChg>
        <pc:spChg chg="del">
          <ac:chgData name="Olivier Renders" userId="cbcc1e5c-1d3d-44c4-b6e1-e6a22551a2d9" providerId="ADAL" clId="{D2670257-D8C9-4B5E-B29D-9F30FCDE74F3}" dt="2024-05-30T20:05:23.882" v="1672" actId="478"/>
          <ac:spMkLst>
            <pc:docMk/>
            <pc:sldMk cId="956178764" sldId="364"/>
            <ac:spMk id="5" creationId="{6C281748-E8E3-C39B-03E1-563F21FAC061}"/>
          </ac:spMkLst>
        </pc:spChg>
        <pc:spChg chg="add mod">
          <ac:chgData name="Olivier Renders" userId="cbcc1e5c-1d3d-44c4-b6e1-e6a22551a2d9" providerId="ADAL" clId="{D2670257-D8C9-4B5E-B29D-9F30FCDE74F3}" dt="2024-05-31T08:04:43.234" v="5092" actId="571"/>
          <ac:spMkLst>
            <pc:docMk/>
            <pc:sldMk cId="956178764" sldId="364"/>
            <ac:spMk id="5" creationId="{6C6FE3DA-4C3C-513D-6A39-76EDE24F2D28}"/>
          </ac:spMkLst>
        </pc:spChg>
        <pc:spChg chg="add mod">
          <ac:chgData name="Olivier Renders" userId="cbcc1e5c-1d3d-44c4-b6e1-e6a22551a2d9" providerId="ADAL" clId="{D2670257-D8C9-4B5E-B29D-9F30FCDE74F3}" dt="2024-05-30T20:07:31.389" v="1779" actId="20577"/>
          <ac:spMkLst>
            <pc:docMk/>
            <pc:sldMk cId="956178764" sldId="364"/>
            <ac:spMk id="6" creationId="{46A5D4EE-A767-035B-0070-87E3745F0B34}"/>
          </ac:spMkLst>
        </pc:spChg>
        <pc:spChg chg="add mod">
          <ac:chgData name="Olivier Renders" userId="cbcc1e5c-1d3d-44c4-b6e1-e6a22551a2d9" providerId="ADAL" clId="{D2670257-D8C9-4B5E-B29D-9F30FCDE74F3}" dt="2024-05-30T20:08:27.095" v="1803" actId="14100"/>
          <ac:spMkLst>
            <pc:docMk/>
            <pc:sldMk cId="956178764" sldId="364"/>
            <ac:spMk id="7" creationId="{5EC621A7-997A-56F3-E058-26ABA9D0F7B9}"/>
          </ac:spMkLst>
        </pc:spChg>
        <pc:spChg chg="add mod">
          <ac:chgData name="Olivier Renders" userId="cbcc1e5c-1d3d-44c4-b6e1-e6a22551a2d9" providerId="ADAL" clId="{D2670257-D8C9-4B5E-B29D-9F30FCDE74F3}" dt="2024-05-30T20:08:32.620" v="1804" actId="1076"/>
          <ac:spMkLst>
            <pc:docMk/>
            <pc:sldMk cId="956178764" sldId="364"/>
            <ac:spMk id="8" creationId="{C57A97F4-884D-89A7-9912-6A9E0AB710F5}"/>
          </ac:spMkLst>
        </pc:spChg>
        <pc:spChg chg="add mod">
          <ac:chgData name="Olivier Renders" userId="cbcc1e5c-1d3d-44c4-b6e1-e6a22551a2d9" providerId="ADAL" clId="{D2670257-D8C9-4B5E-B29D-9F30FCDE74F3}" dt="2024-05-30T20:07:17.322" v="1759" actId="14100"/>
          <ac:spMkLst>
            <pc:docMk/>
            <pc:sldMk cId="956178764" sldId="364"/>
            <ac:spMk id="9" creationId="{D68A2C3D-A50A-EAA8-3791-1F9B21550905}"/>
          </ac:spMkLst>
        </pc:spChg>
        <pc:spChg chg="add mod">
          <ac:chgData name="Olivier Renders" userId="cbcc1e5c-1d3d-44c4-b6e1-e6a22551a2d9" providerId="ADAL" clId="{D2670257-D8C9-4B5E-B29D-9F30FCDE74F3}" dt="2024-05-30T20:12:17.242" v="1894" actId="20577"/>
          <ac:spMkLst>
            <pc:docMk/>
            <pc:sldMk cId="956178764" sldId="364"/>
            <ac:spMk id="10" creationId="{C850EEDA-4981-ED2E-4DE9-A671BD22BF9A}"/>
          </ac:spMkLst>
        </pc:spChg>
        <pc:spChg chg="add mod">
          <ac:chgData name="Olivier Renders" userId="cbcc1e5c-1d3d-44c4-b6e1-e6a22551a2d9" providerId="ADAL" clId="{D2670257-D8C9-4B5E-B29D-9F30FCDE74F3}" dt="2024-05-30T20:11:55.656" v="1881" actId="1076"/>
          <ac:spMkLst>
            <pc:docMk/>
            <pc:sldMk cId="956178764" sldId="364"/>
            <ac:spMk id="11" creationId="{E27C38F3-E7A1-D6D4-0E4A-469749D1CD17}"/>
          </ac:spMkLst>
        </pc:spChg>
        <pc:spChg chg="add mod">
          <ac:chgData name="Olivier Renders" userId="cbcc1e5c-1d3d-44c4-b6e1-e6a22551a2d9" providerId="ADAL" clId="{D2670257-D8C9-4B5E-B29D-9F30FCDE74F3}" dt="2024-05-30T20:13:26.008" v="1917"/>
          <ac:spMkLst>
            <pc:docMk/>
            <pc:sldMk cId="956178764" sldId="364"/>
            <ac:spMk id="12" creationId="{C8A6919A-08B1-6358-F0E7-77786DE5A592}"/>
          </ac:spMkLst>
        </pc:spChg>
        <pc:spChg chg="add mod">
          <ac:chgData name="Olivier Renders" userId="cbcc1e5c-1d3d-44c4-b6e1-e6a22551a2d9" providerId="ADAL" clId="{D2670257-D8C9-4B5E-B29D-9F30FCDE74F3}" dt="2024-05-30T20:13:50.878" v="1928" actId="20577"/>
          <ac:spMkLst>
            <pc:docMk/>
            <pc:sldMk cId="956178764" sldId="364"/>
            <ac:spMk id="13" creationId="{62763726-0022-4D91-5999-99CFA846A247}"/>
          </ac:spMkLst>
        </pc:spChg>
        <pc:spChg chg="add del mod">
          <ac:chgData name="Olivier Renders" userId="cbcc1e5c-1d3d-44c4-b6e1-e6a22551a2d9" providerId="ADAL" clId="{D2670257-D8C9-4B5E-B29D-9F30FCDE74F3}" dt="2024-05-30T20:21:38.441" v="2083" actId="478"/>
          <ac:spMkLst>
            <pc:docMk/>
            <pc:sldMk cId="956178764" sldId="364"/>
            <ac:spMk id="14" creationId="{0C0D7866-AEE2-8B5E-7E8F-24843C3DAD7A}"/>
          </ac:spMkLst>
        </pc:spChg>
        <pc:spChg chg="add mod">
          <ac:chgData name="Olivier Renders" userId="cbcc1e5c-1d3d-44c4-b6e1-e6a22551a2d9" providerId="ADAL" clId="{D2670257-D8C9-4B5E-B29D-9F30FCDE74F3}" dt="2024-05-31T08:04:43.234" v="5092" actId="571"/>
          <ac:spMkLst>
            <pc:docMk/>
            <pc:sldMk cId="956178764" sldId="364"/>
            <ac:spMk id="14" creationId="{273D743C-0CD1-7D60-A262-0D967B61820F}"/>
          </ac:spMkLst>
        </pc:spChg>
        <pc:spChg chg="add mod">
          <ac:chgData name="Olivier Renders" userId="cbcc1e5c-1d3d-44c4-b6e1-e6a22551a2d9" providerId="ADAL" clId="{D2670257-D8C9-4B5E-B29D-9F30FCDE74F3}" dt="2024-05-30T20:16:16.030" v="1967" actId="20577"/>
          <ac:spMkLst>
            <pc:docMk/>
            <pc:sldMk cId="956178764" sldId="364"/>
            <ac:spMk id="15" creationId="{F3600823-44A8-C797-DD0C-6B4D7C366B4A}"/>
          </ac:spMkLst>
        </pc:spChg>
        <pc:spChg chg="add mod">
          <ac:chgData name="Olivier Renders" userId="cbcc1e5c-1d3d-44c4-b6e1-e6a22551a2d9" providerId="ADAL" clId="{D2670257-D8C9-4B5E-B29D-9F30FCDE74F3}" dt="2024-05-30T20:16:28.182" v="1970"/>
          <ac:spMkLst>
            <pc:docMk/>
            <pc:sldMk cId="956178764" sldId="364"/>
            <ac:spMk id="16" creationId="{6555E6F7-F748-4183-08BF-724F4B113BF6}"/>
          </ac:spMkLst>
        </pc:spChg>
        <pc:spChg chg="add del mod">
          <ac:chgData name="Olivier Renders" userId="cbcc1e5c-1d3d-44c4-b6e1-e6a22551a2d9" providerId="ADAL" clId="{D2670257-D8C9-4B5E-B29D-9F30FCDE74F3}" dt="2024-05-30T20:16:38.806" v="1972" actId="478"/>
          <ac:spMkLst>
            <pc:docMk/>
            <pc:sldMk cId="956178764" sldId="364"/>
            <ac:spMk id="17" creationId="{5BA9B279-124F-52B0-8707-ADA366F83CA3}"/>
          </ac:spMkLst>
        </pc:spChg>
        <pc:spChg chg="add mod">
          <ac:chgData name="Olivier Renders" userId="cbcc1e5c-1d3d-44c4-b6e1-e6a22551a2d9" providerId="ADAL" clId="{D2670257-D8C9-4B5E-B29D-9F30FCDE74F3}" dt="2024-06-03T08:24:48.166" v="6301"/>
          <ac:spMkLst>
            <pc:docMk/>
            <pc:sldMk cId="956178764" sldId="364"/>
            <ac:spMk id="17" creationId="{D20B44EC-5A7E-053B-4B23-465B57C5B2DC}"/>
          </ac:spMkLst>
        </pc:spChg>
        <pc:spChg chg="add mod">
          <ac:chgData name="Olivier Renders" userId="cbcc1e5c-1d3d-44c4-b6e1-e6a22551a2d9" providerId="ADAL" clId="{D2670257-D8C9-4B5E-B29D-9F30FCDE74F3}" dt="2024-05-30T20:20:09.980" v="2072" actId="1076"/>
          <ac:spMkLst>
            <pc:docMk/>
            <pc:sldMk cId="956178764" sldId="364"/>
            <ac:spMk id="18" creationId="{54E7898B-A907-7D9B-30DA-566E3D0A1EA2}"/>
          </ac:spMkLst>
        </pc:spChg>
        <pc:spChg chg="add mod">
          <ac:chgData name="Olivier Renders" userId="cbcc1e5c-1d3d-44c4-b6e1-e6a22551a2d9" providerId="ADAL" clId="{D2670257-D8C9-4B5E-B29D-9F30FCDE74F3}" dt="2024-05-30T20:20:06.839" v="2071" actId="1076"/>
          <ac:spMkLst>
            <pc:docMk/>
            <pc:sldMk cId="956178764" sldId="364"/>
            <ac:spMk id="20" creationId="{0E3D5E1A-E762-AA87-1388-6C7B5219CA36}"/>
          </ac:spMkLst>
        </pc:spChg>
        <pc:spChg chg="add mod ord">
          <ac:chgData name="Olivier Renders" userId="cbcc1e5c-1d3d-44c4-b6e1-e6a22551a2d9" providerId="ADAL" clId="{D2670257-D8C9-4B5E-B29D-9F30FCDE74F3}" dt="2024-05-30T20:20:58.287" v="2076" actId="207"/>
          <ac:spMkLst>
            <pc:docMk/>
            <pc:sldMk cId="956178764" sldId="364"/>
            <ac:spMk id="21" creationId="{AF923AA4-EE61-7273-76A1-8F1DA964482C}"/>
          </ac:spMkLst>
        </pc:spChg>
        <pc:spChg chg="add mod ord">
          <ac:chgData name="Olivier Renders" userId="cbcc1e5c-1d3d-44c4-b6e1-e6a22551a2d9" providerId="ADAL" clId="{D2670257-D8C9-4B5E-B29D-9F30FCDE74F3}" dt="2024-05-30T20:21:34.124" v="2082" actId="167"/>
          <ac:spMkLst>
            <pc:docMk/>
            <pc:sldMk cId="956178764" sldId="364"/>
            <ac:spMk id="22" creationId="{0FC34EEB-7683-79D8-0A0A-5F806152CFF4}"/>
          </ac:spMkLst>
        </pc:spChg>
        <pc:spChg chg="add mod">
          <ac:chgData name="Olivier Renders" userId="cbcc1e5c-1d3d-44c4-b6e1-e6a22551a2d9" providerId="ADAL" clId="{D2670257-D8C9-4B5E-B29D-9F30FCDE74F3}" dt="2024-05-30T20:25:58.688" v="2120" actId="1076"/>
          <ac:spMkLst>
            <pc:docMk/>
            <pc:sldMk cId="956178764" sldId="364"/>
            <ac:spMk id="23" creationId="{F66306B1-4CAC-2208-8CDD-738E9D82E2A6}"/>
          </ac:spMkLst>
        </pc:spChg>
        <pc:spChg chg="add mod">
          <ac:chgData name="Olivier Renders" userId="cbcc1e5c-1d3d-44c4-b6e1-e6a22551a2d9" providerId="ADAL" clId="{D2670257-D8C9-4B5E-B29D-9F30FCDE74F3}" dt="2024-05-30T20:58:27.215" v="2471" actId="20577"/>
          <ac:spMkLst>
            <pc:docMk/>
            <pc:sldMk cId="956178764" sldId="364"/>
            <ac:spMk id="24" creationId="{35C19129-2FFF-0836-787A-BD802C3BDAF7}"/>
          </ac:spMkLst>
        </pc:spChg>
      </pc:sldChg>
      <pc:sldChg chg="addSp delSp modSp new mod modAnim">
        <pc:chgData name="Olivier Renders" userId="cbcc1e5c-1d3d-44c4-b6e1-e6a22551a2d9" providerId="ADAL" clId="{D2670257-D8C9-4B5E-B29D-9F30FCDE74F3}" dt="2024-06-03T08:26:27.367" v="6387"/>
        <pc:sldMkLst>
          <pc:docMk/>
          <pc:sldMk cId="3222922877" sldId="365"/>
        </pc:sldMkLst>
        <pc:spChg chg="mod">
          <ac:chgData name="Olivier Renders" userId="cbcc1e5c-1d3d-44c4-b6e1-e6a22551a2d9" providerId="ADAL" clId="{D2670257-D8C9-4B5E-B29D-9F30FCDE74F3}" dt="2024-05-30T21:23:13.251" v="2514" actId="20577"/>
          <ac:spMkLst>
            <pc:docMk/>
            <pc:sldMk cId="3222922877" sldId="365"/>
            <ac:spMk id="2" creationId="{698C063E-2D3C-B55A-9AF4-E0306CC5E00D}"/>
          </ac:spMkLst>
        </pc:spChg>
        <pc:spChg chg="del">
          <ac:chgData name="Olivier Renders" userId="cbcc1e5c-1d3d-44c4-b6e1-e6a22551a2d9" providerId="ADAL" clId="{D2670257-D8C9-4B5E-B29D-9F30FCDE74F3}" dt="2024-06-03T08:24:19.524" v="6287" actId="478"/>
          <ac:spMkLst>
            <pc:docMk/>
            <pc:sldMk cId="3222922877" sldId="365"/>
            <ac:spMk id="3" creationId="{4C820A15-FBC2-FE8A-1554-F2ABC08EE316}"/>
          </ac:spMkLst>
        </pc:spChg>
        <pc:spChg chg="mod">
          <ac:chgData name="Olivier Renders" userId="cbcc1e5c-1d3d-44c4-b6e1-e6a22551a2d9" providerId="ADAL" clId="{D2670257-D8C9-4B5E-B29D-9F30FCDE74F3}" dt="2024-05-30T21:22:50.558" v="2506" actId="20577"/>
          <ac:spMkLst>
            <pc:docMk/>
            <pc:sldMk cId="3222922877" sldId="365"/>
            <ac:spMk id="5" creationId="{CEDA0158-9662-B666-C568-EBC4E66A0A49}"/>
          </ac:spMkLst>
        </pc:spChg>
        <pc:spChg chg="add mod">
          <ac:chgData name="Olivier Renders" userId="cbcc1e5c-1d3d-44c4-b6e1-e6a22551a2d9" providerId="ADAL" clId="{D2670257-D8C9-4B5E-B29D-9F30FCDE74F3}" dt="2024-06-03T08:24:49.604" v="6302"/>
          <ac:spMkLst>
            <pc:docMk/>
            <pc:sldMk cId="3222922877" sldId="365"/>
            <ac:spMk id="6" creationId="{C91C1E2F-3CBC-2250-62AA-C1E07349239C}"/>
          </ac:spMkLst>
        </pc:spChg>
        <pc:spChg chg="add mod">
          <ac:chgData name="Olivier Renders" userId="cbcc1e5c-1d3d-44c4-b6e1-e6a22551a2d9" providerId="ADAL" clId="{D2670257-D8C9-4B5E-B29D-9F30FCDE74F3}" dt="2024-06-03T08:26:27.367" v="6387"/>
          <ac:spMkLst>
            <pc:docMk/>
            <pc:sldMk cId="3222922877" sldId="365"/>
            <ac:spMk id="8" creationId="{605D0A37-30A5-6EE3-6ED7-C472B0D00D1A}"/>
          </ac:spMkLst>
        </pc:spChg>
        <pc:picChg chg="add mod">
          <ac:chgData name="Olivier Renders" userId="cbcc1e5c-1d3d-44c4-b6e1-e6a22551a2d9" providerId="ADAL" clId="{D2670257-D8C9-4B5E-B29D-9F30FCDE74F3}" dt="2024-05-30T21:22:54.760" v="2508" actId="14100"/>
          <ac:picMkLst>
            <pc:docMk/>
            <pc:sldMk cId="3222922877" sldId="365"/>
            <ac:picMk id="7" creationId="{294A72AF-9356-06DC-8DB1-E661DDBA3BCB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6:28.564" v="6388"/>
        <pc:sldMkLst>
          <pc:docMk/>
          <pc:sldMk cId="57353390" sldId="366"/>
        </pc:sldMkLst>
        <pc:spChg chg="mod">
          <ac:chgData name="Olivier Renders" userId="cbcc1e5c-1d3d-44c4-b6e1-e6a22551a2d9" providerId="ADAL" clId="{D2670257-D8C9-4B5E-B29D-9F30FCDE74F3}" dt="2024-05-30T21:23:06.634" v="2513" actId="20577"/>
          <ac:spMkLst>
            <pc:docMk/>
            <pc:sldMk cId="57353390" sldId="366"/>
            <ac:spMk id="2" creationId="{560C45BE-6471-03EB-99D5-5AF45FB85260}"/>
          </ac:spMkLst>
        </pc:spChg>
        <pc:spChg chg="del">
          <ac:chgData name="Olivier Renders" userId="cbcc1e5c-1d3d-44c4-b6e1-e6a22551a2d9" providerId="ADAL" clId="{D2670257-D8C9-4B5E-B29D-9F30FCDE74F3}" dt="2024-06-03T08:24:21.932" v="6288" actId="478"/>
          <ac:spMkLst>
            <pc:docMk/>
            <pc:sldMk cId="57353390" sldId="366"/>
            <ac:spMk id="3" creationId="{FE8F4D7F-F593-60EE-D1BF-B769E4366493}"/>
          </ac:spMkLst>
        </pc:spChg>
        <pc:spChg chg="mod">
          <ac:chgData name="Olivier Renders" userId="cbcc1e5c-1d3d-44c4-b6e1-e6a22551a2d9" providerId="ADAL" clId="{D2670257-D8C9-4B5E-B29D-9F30FCDE74F3}" dt="2024-05-30T21:26:17.734" v="2571" actId="20577"/>
          <ac:spMkLst>
            <pc:docMk/>
            <pc:sldMk cId="57353390" sldId="366"/>
            <ac:spMk id="5" creationId="{0F661D1F-A5E6-3FF2-C792-630B08D9E8D4}"/>
          </ac:spMkLst>
        </pc:spChg>
        <pc:spChg chg="add mod">
          <ac:chgData name="Olivier Renders" userId="cbcc1e5c-1d3d-44c4-b6e1-e6a22551a2d9" providerId="ADAL" clId="{D2670257-D8C9-4B5E-B29D-9F30FCDE74F3}" dt="2024-06-03T08:24:51.023" v="6303"/>
          <ac:spMkLst>
            <pc:docMk/>
            <pc:sldMk cId="57353390" sldId="366"/>
            <ac:spMk id="6" creationId="{43C7FAE2-D7D7-21DB-55CD-9619A677951B}"/>
          </ac:spMkLst>
        </pc:spChg>
        <pc:spChg chg="add mod">
          <ac:chgData name="Olivier Renders" userId="cbcc1e5c-1d3d-44c4-b6e1-e6a22551a2d9" providerId="ADAL" clId="{D2670257-D8C9-4B5E-B29D-9F30FCDE74F3}" dt="2024-06-03T08:26:28.564" v="6388"/>
          <ac:spMkLst>
            <pc:docMk/>
            <pc:sldMk cId="57353390" sldId="366"/>
            <ac:spMk id="7" creationId="{877ED213-11FE-FB2A-B096-319DA8CC60C6}"/>
          </ac:spMkLst>
        </pc:spChg>
        <pc:spChg chg="add del">
          <ac:chgData name="Olivier Renders" userId="cbcc1e5c-1d3d-44c4-b6e1-e6a22551a2d9" providerId="ADAL" clId="{D2670257-D8C9-4B5E-B29D-9F30FCDE74F3}" dt="2024-05-30T21:23:03.717" v="2511" actId="22"/>
          <ac:spMkLst>
            <pc:docMk/>
            <pc:sldMk cId="57353390" sldId="366"/>
            <ac:spMk id="7" creationId="{EBCFA797-E329-FA46-EDB6-A3162FD83CC0}"/>
          </ac:spMkLst>
        </pc:spChg>
        <pc:spChg chg="add mod">
          <ac:chgData name="Olivier Renders" userId="cbcc1e5c-1d3d-44c4-b6e1-e6a22551a2d9" providerId="ADAL" clId="{D2670257-D8C9-4B5E-B29D-9F30FCDE74F3}" dt="2024-05-30T21:32:54.148" v="2587" actId="208"/>
          <ac:spMkLst>
            <pc:docMk/>
            <pc:sldMk cId="57353390" sldId="366"/>
            <ac:spMk id="10" creationId="{46D7B35B-E953-4661-4A1C-FFE44BA87EAC}"/>
          </ac:spMkLst>
        </pc:spChg>
        <pc:picChg chg="add mod">
          <ac:chgData name="Olivier Renders" userId="cbcc1e5c-1d3d-44c4-b6e1-e6a22551a2d9" providerId="ADAL" clId="{D2670257-D8C9-4B5E-B29D-9F30FCDE74F3}" dt="2024-05-30T21:28:42.545" v="2579" actId="14100"/>
          <ac:picMkLst>
            <pc:docMk/>
            <pc:sldMk cId="57353390" sldId="366"/>
            <ac:picMk id="9" creationId="{F815568E-B42E-90AF-7886-514A2C8554E3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5:46.869" v="6379" actId="207"/>
        <pc:sldMkLst>
          <pc:docMk/>
          <pc:sldMk cId="3240779636" sldId="367"/>
        </pc:sldMkLst>
        <pc:spChg chg="mod">
          <ac:chgData name="Olivier Renders" userId="cbcc1e5c-1d3d-44c4-b6e1-e6a22551a2d9" providerId="ADAL" clId="{D2670257-D8C9-4B5E-B29D-9F30FCDE74F3}" dt="2024-05-30T21:35:14.891" v="2614" actId="20577"/>
          <ac:spMkLst>
            <pc:docMk/>
            <pc:sldMk cId="3240779636" sldId="367"/>
            <ac:spMk id="2" creationId="{3D4AA016-2F1C-C4E3-4CA8-4047143500CB}"/>
          </ac:spMkLst>
        </pc:spChg>
        <pc:spChg chg="del">
          <ac:chgData name="Olivier Renders" userId="cbcc1e5c-1d3d-44c4-b6e1-e6a22551a2d9" providerId="ADAL" clId="{D2670257-D8C9-4B5E-B29D-9F30FCDE74F3}" dt="2024-06-03T08:24:24.475" v="6289" actId="478"/>
          <ac:spMkLst>
            <pc:docMk/>
            <pc:sldMk cId="3240779636" sldId="367"/>
            <ac:spMk id="3" creationId="{1E2F8811-FCDE-29FC-5444-1C9C6162AD53}"/>
          </ac:spMkLst>
        </pc:spChg>
        <pc:spChg chg="add mod">
          <ac:chgData name="Olivier Renders" userId="cbcc1e5c-1d3d-44c4-b6e1-e6a22551a2d9" providerId="ADAL" clId="{D2670257-D8C9-4B5E-B29D-9F30FCDE74F3}" dt="2024-06-03T08:24:52.303" v="6304"/>
          <ac:spMkLst>
            <pc:docMk/>
            <pc:sldMk cId="3240779636" sldId="367"/>
            <ac:spMk id="6" creationId="{1744C6FC-E2EC-D834-1B6B-4553623EF4AF}"/>
          </ac:spMkLst>
        </pc:spChg>
        <pc:spChg chg="add mod">
          <ac:chgData name="Olivier Renders" userId="cbcc1e5c-1d3d-44c4-b6e1-e6a22551a2d9" providerId="ADAL" clId="{D2670257-D8C9-4B5E-B29D-9F30FCDE74F3}" dt="2024-05-30T21:52:42.579" v="2729" actId="20577"/>
          <ac:spMkLst>
            <pc:docMk/>
            <pc:sldMk cId="3240779636" sldId="367"/>
            <ac:spMk id="8" creationId="{09F7ED9B-1B14-5388-8A3D-68857CFEE8C4}"/>
          </ac:spMkLst>
        </pc:spChg>
        <pc:spChg chg="add mod">
          <ac:chgData name="Olivier Renders" userId="cbcc1e5c-1d3d-44c4-b6e1-e6a22551a2d9" providerId="ADAL" clId="{D2670257-D8C9-4B5E-B29D-9F30FCDE74F3}" dt="2024-06-03T08:25:46.869" v="6379" actId="207"/>
          <ac:spMkLst>
            <pc:docMk/>
            <pc:sldMk cId="3240779636" sldId="367"/>
            <ac:spMk id="9" creationId="{EFBB2761-53CA-612D-EF83-4D93479051D1}"/>
          </ac:spMkLst>
        </pc:spChg>
        <pc:picChg chg="add mod">
          <ac:chgData name="Olivier Renders" userId="cbcc1e5c-1d3d-44c4-b6e1-e6a22551a2d9" providerId="ADAL" clId="{D2670257-D8C9-4B5E-B29D-9F30FCDE74F3}" dt="2024-05-30T21:50:20.841" v="2617" actId="1076"/>
          <ac:picMkLst>
            <pc:docMk/>
            <pc:sldMk cId="3240779636" sldId="367"/>
            <ac:picMk id="7" creationId="{B74F65D4-9F05-4C36-4087-4A75664DFC95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5:52.839" v="6381" actId="1076"/>
        <pc:sldMkLst>
          <pc:docMk/>
          <pc:sldMk cId="3625910706" sldId="368"/>
        </pc:sldMkLst>
        <pc:spChg chg="mod">
          <ac:chgData name="Olivier Renders" userId="cbcc1e5c-1d3d-44c4-b6e1-e6a22551a2d9" providerId="ADAL" clId="{D2670257-D8C9-4B5E-B29D-9F30FCDE74F3}" dt="2024-05-30T21:35:00.087" v="2596" actId="20577"/>
          <ac:spMkLst>
            <pc:docMk/>
            <pc:sldMk cId="3625910706" sldId="368"/>
            <ac:spMk id="2" creationId="{E31DF32F-7BF3-C8B0-EECC-D46E08BE92CF}"/>
          </ac:spMkLst>
        </pc:spChg>
        <pc:spChg chg="del">
          <ac:chgData name="Olivier Renders" userId="cbcc1e5c-1d3d-44c4-b6e1-e6a22551a2d9" providerId="ADAL" clId="{D2670257-D8C9-4B5E-B29D-9F30FCDE74F3}" dt="2024-06-03T08:24:26.537" v="6290" actId="478"/>
          <ac:spMkLst>
            <pc:docMk/>
            <pc:sldMk cId="3625910706" sldId="368"/>
            <ac:spMk id="3" creationId="{201F9B0C-2602-AF50-DB73-2D393A5287D0}"/>
          </ac:spMkLst>
        </pc:spChg>
        <pc:spChg chg="mod">
          <ac:chgData name="Olivier Renders" userId="cbcc1e5c-1d3d-44c4-b6e1-e6a22551a2d9" providerId="ADAL" clId="{D2670257-D8C9-4B5E-B29D-9F30FCDE74F3}" dt="2024-05-30T22:15:25.261" v="2842" actId="20577"/>
          <ac:spMkLst>
            <pc:docMk/>
            <pc:sldMk cId="3625910706" sldId="368"/>
            <ac:spMk id="5" creationId="{770B347D-326B-6206-B57D-309F7C7A1375}"/>
          </ac:spMkLst>
        </pc:spChg>
        <pc:spChg chg="add mod">
          <ac:chgData name="Olivier Renders" userId="cbcc1e5c-1d3d-44c4-b6e1-e6a22551a2d9" providerId="ADAL" clId="{D2670257-D8C9-4B5E-B29D-9F30FCDE74F3}" dt="2024-05-31T06:13:24.084" v="5072" actId="1076"/>
          <ac:spMkLst>
            <pc:docMk/>
            <pc:sldMk cId="3625910706" sldId="368"/>
            <ac:spMk id="6" creationId="{0C3457EC-FD2B-4054-7878-5D0FEBE7C0BA}"/>
          </ac:spMkLst>
        </pc:spChg>
        <pc:spChg chg="add mod">
          <ac:chgData name="Olivier Renders" userId="cbcc1e5c-1d3d-44c4-b6e1-e6a22551a2d9" providerId="ADAL" clId="{D2670257-D8C9-4B5E-B29D-9F30FCDE74F3}" dt="2024-06-03T08:25:52.839" v="6381" actId="1076"/>
          <ac:spMkLst>
            <pc:docMk/>
            <pc:sldMk cId="3625910706" sldId="368"/>
            <ac:spMk id="7" creationId="{9032B6DF-D874-A0C0-3B36-AF3CC1649EA2}"/>
          </ac:spMkLst>
        </pc:spChg>
        <pc:spChg chg="add del mod">
          <ac:chgData name="Olivier Renders" userId="cbcc1e5c-1d3d-44c4-b6e1-e6a22551a2d9" providerId="ADAL" clId="{D2670257-D8C9-4B5E-B29D-9F30FCDE74F3}" dt="2024-05-31T08:06:49.709" v="5115" actId="478"/>
          <ac:spMkLst>
            <pc:docMk/>
            <pc:sldMk cId="3625910706" sldId="368"/>
            <ac:spMk id="7" creationId="{ED22E50D-9AD5-F741-6B4A-D9677C104C24}"/>
          </ac:spMkLst>
        </pc:spChg>
        <pc:spChg chg="add del mod">
          <ac:chgData name="Olivier Renders" userId="cbcc1e5c-1d3d-44c4-b6e1-e6a22551a2d9" providerId="ADAL" clId="{D2670257-D8C9-4B5E-B29D-9F30FCDE74F3}" dt="2024-05-31T08:06:53.409" v="5116" actId="1076"/>
          <ac:spMkLst>
            <pc:docMk/>
            <pc:sldMk cId="3625910706" sldId="368"/>
            <ac:spMk id="9" creationId="{1D7FBF8E-351E-ABC6-40FF-0E32EC1EBF74}"/>
          </ac:spMkLst>
        </pc:spChg>
        <pc:picChg chg="add mod ord">
          <ac:chgData name="Olivier Renders" userId="cbcc1e5c-1d3d-44c4-b6e1-e6a22551a2d9" providerId="ADAL" clId="{D2670257-D8C9-4B5E-B29D-9F30FCDE74F3}" dt="2024-05-30T22:16:00.164" v="2849" actId="1076"/>
          <ac:picMkLst>
            <pc:docMk/>
            <pc:sldMk cId="3625910706" sldId="368"/>
            <ac:picMk id="11" creationId="{DD23E251-3298-1E5F-6A43-1A0A2C4F01BF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5:57.406" v="6383" actId="1076"/>
        <pc:sldMkLst>
          <pc:docMk/>
          <pc:sldMk cId="3610370559" sldId="369"/>
        </pc:sldMkLst>
        <pc:spChg chg="mod">
          <ac:chgData name="Olivier Renders" userId="cbcc1e5c-1d3d-44c4-b6e1-e6a22551a2d9" providerId="ADAL" clId="{D2670257-D8C9-4B5E-B29D-9F30FCDE74F3}" dt="2024-05-30T22:16:52.108" v="2861"/>
          <ac:spMkLst>
            <pc:docMk/>
            <pc:sldMk cId="3610370559" sldId="369"/>
            <ac:spMk id="2" creationId="{680BBD26-6C01-EA33-D899-614F47C4642B}"/>
          </ac:spMkLst>
        </pc:spChg>
        <pc:spChg chg="del mod">
          <ac:chgData name="Olivier Renders" userId="cbcc1e5c-1d3d-44c4-b6e1-e6a22551a2d9" providerId="ADAL" clId="{D2670257-D8C9-4B5E-B29D-9F30FCDE74F3}" dt="2024-06-03T08:24:30.765" v="6292" actId="478"/>
          <ac:spMkLst>
            <pc:docMk/>
            <pc:sldMk cId="3610370559" sldId="369"/>
            <ac:spMk id="3" creationId="{A2D1C218-B030-904A-EB5F-AE60FE283021}"/>
          </ac:spMkLst>
        </pc:spChg>
        <pc:spChg chg="mod">
          <ac:chgData name="Olivier Renders" userId="cbcc1e5c-1d3d-44c4-b6e1-e6a22551a2d9" providerId="ADAL" clId="{D2670257-D8C9-4B5E-B29D-9F30FCDE74F3}" dt="2024-05-30T22:29:41.449" v="3098" actId="20577"/>
          <ac:spMkLst>
            <pc:docMk/>
            <pc:sldMk cId="3610370559" sldId="369"/>
            <ac:spMk id="5" creationId="{73373880-5CC0-EE1D-A75F-6AA9D72D0BFD}"/>
          </ac:spMkLst>
        </pc:spChg>
        <pc:spChg chg="add mod">
          <ac:chgData name="Olivier Renders" userId="cbcc1e5c-1d3d-44c4-b6e1-e6a22551a2d9" providerId="ADAL" clId="{D2670257-D8C9-4B5E-B29D-9F30FCDE74F3}" dt="2024-06-03T08:24:53.704" v="6305"/>
          <ac:spMkLst>
            <pc:docMk/>
            <pc:sldMk cId="3610370559" sldId="369"/>
            <ac:spMk id="6" creationId="{BC4E2083-D704-A968-EDCA-1CC7CF9ECC94}"/>
          </ac:spMkLst>
        </pc:spChg>
        <pc:spChg chg="add mod">
          <ac:chgData name="Olivier Renders" userId="cbcc1e5c-1d3d-44c4-b6e1-e6a22551a2d9" providerId="ADAL" clId="{D2670257-D8C9-4B5E-B29D-9F30FCDE74F3}" dt="2024-05-30T22:18:05.277" v="2906" actId="1076"/>
          <ac:spMkLst>
            <pc:docMk/>
            <pc:sldMk cId="3610370559" sldId="369"/>
            <ac:spMk id="8" creationId="{F2565CAE-0AFC-15D5-7786-2F397D97F613}"/>
          </ac:spMkLst>
        </pc:spChg>
        <pc:spChg chg="add mod">
          <ac:chgData name="Olivier Renders" userId="cbcc1e5c-1d3d-44c4-b6e1-e6a22551a2d9" providerId="ADAL" clId="{D2670257-D8C9-4B5E-B29D-9F30FCDE74F3}" dt="2024-06-03T08:25:57.406" v="6383" actId="1076"/>
          <ac:spMkLst>
            <pc:docMk/>
            <pc:sldMk cId="3610370559" sldId="369"/>
            <ac:spMk id="9" creationId="{EDCD4252-23E0-CBEB-EAE4-67F0970425C3}"/>
          </ac:spMkLst>
        </pc:spChg>
        <pc:picChg chg="add mod ord">
          <ac:chgData name="Olivier Renders" userId="cbcc1e5c-1d3d-44c4-b6e1-e6a22551a2d9" providerId="ADAL" clId="{D2670257-D8C9-4B5E-B29D-9F30FCDE74F3}" dt="2024-05-30T22:29:57.834" v="3099" actId="1076"/>
          <ac:picMkLst>
            <pc:docMk/>
            <pc:sldMk cId="3610370559" sldId="369"/>
            <ac:picMk id="7" creationId="{6CA582BF-60ED-9E5B-49EF-93D8AE107D31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6:01.098" v="6384"/>
        <pc:sldMkLst>
          <pc:docMk/>
          <pc:sldMk cId="1748699125" sldId="370"/>
        </pc:sldMkLst>
        <pc:spChg chg="mod">
          <ac:chgData name="Olivier Renders" userId="cbcc1e5c-1d3d-44c4-b6e1-e6a22551a2d9" providerId="ADAL" clId="{D2670257-D8C9-4B5E-B29D-9F30FCDE74F3}" dt="2024-05-30T23:04:16.179" v="3131" actId="20577"/>
          <ac:spMkLst>
            <pc:docMk/>
            <pc:sldMk cId="1748699125" sldId="370"/>
            <ac:spMk id="2" creationId="{B5F6D215-02A4-8753-BC54-10BE10E93839}"/>
          </ac:spMkLst>
        </pc:spChg>
        <pc:spChg chg="del">
          <ac:chgData name="Olivier Renders" userId="cbcc1e5c-1d3d-44c4-b6e1-e6a22551a2d9" providerId="ADAL" clId="{D2670257-D8C9-4B5E-B29D-9F30FCDE74F3}" dt="2024-06-03T08:24:32.517" v="6293" actId="478"/>
          <ac:spMkLst>
            <pc:docMk/>
            <pc:sldMk cId="1748699125" sldId="370"/>
            <ac:spMk id="3" creationId="{DE3E60FE-68A7-7558-900C-D86B811FEDDC}"/>
          </ac:spMkLst>
        </pc:spChg>
        <pc:spChg chg="mod">
          <ac:chgData name="Olivier Renders" userId="cbcc1e5c-1d3d-44c4-b6e1-e6a22551a2d9" providerId="ADAL" clId="{D2670257-D8C9-4B5E-B29D-9F30FCDE74F3}" dt="2024-05-30T23:04:55.608" v="3160" actId="20577"/>
          <ac:spMkLst>
            <pc:docMk/>
            <pc:sldMk cId="1748699125" sldId="370"/>
            <ac:spMk id="5" creationId="{B10678DE-4020-8A4E-2734-E2CE6E332A5F}"/>
          </ac:spMkLst>
        </pc:spChg>
        <pc:spChg chg="add mod">
          <ac:chgData name="Olivier Renders" userId="cbcc1e5c-1d3d-44c4-b6e1-e6a22551a2d9" providerId="ADAL" clId="{D2670257-D8C9-4B5E-B29D-9F30FCDE74F3}" dt="2024-06-03T08:24:55.575" v="6306"/>
          <ac:spMkLst>
            <pc:docMk/>
            <pc:sldMk cId="1748699125" sldId="370"/>
            <ac:spMk id="6" creationId="{37E5C65B-1E92-6DA5-2FC0-500265ABA6BA}"/>
          </ac:spMkLst>
        </pc:spChg>
        <pc:spChg chg="add mod">
          <ac:chgData name="Olivier Renders" userId="cbcc1e5c-1d3d-44c4-b6e1-e6a22551a2d9" providerId="ADAL" clId="{D2670257-D8C9-4B5E-B29D-9F30FCDE74F3}" dt="2024-05-30T23:05:18.282" v="3190" actId="1076"/>
          <ac:spMkLst>
            <pc:docMk/>
            <pc:sldMk cId="1748699125" sldId="370"/>
            <ac:spMk id="8" creationId="{A23708CE-6B0C-F5FD-5245-6719FFCA1D07}"/>
          </ac:spMkLst>
        </pc:spChg>
        <pc:spChg chg="add mod">
          <ac:chgData name="Olivier Renders" userId="cbcc1e5c-1d3d-44c4-b6e1-e6a22551a2d9" providerId="ADAL" clId="{D2670257-D8C9-4B5E-B29D-9F30FCDE74F3}" dt="2024-05-30T23:05:36.156" v="3200" actId="20577"/>
          <ac:spMkLst>
            <pc:docMk/>
            <pc:sldMk cId="1748699125" sldId="370"/>
            <ac:spMk id="9" creationId="{F614EF6F-B4DE-CA37-18EF-22C12A8CF62B}"/>
          </ac:spMkLst>
        </pc:spChg>
        <pc:spChg chg="add mod">
          <ac:chgData name="Olivier Renders" userId="cbcc1e5c-1d3d-44c4-b6e1-e6a22551a2d9" providerId="ADAL" clId="{D2670257-D8C9-4B5E-B29D-9F30FCDE74F3}" dt="2024-05-31T08:08:05.482" v="5161" actId="20577"/>
          <ac:spMkLst>
            <pc:docMk/>
            <pc:sldMk cId="1748699125" sldId="370"/>
            <ac:spMk id="10" creationId="{35E3422D-A2DB-FEEC-4BC2-9B93EB5E339A}"/>
          </ac:spMkLst>
        </pc:spChg>
        <pc:spChg chg="add mod">
          <ac:chgData name="Olivier Renders" userId="cbcc1e5c-1d3d-44c4-b6e1-e6a22551a2d9" providerId="ADAL" clId="{D2670257-D8C9-4B5E-B29D-9F30FCDE74F3}" dt="2024-05-30T23:06:51.375" v="3238" actId="20577"/>
          <ac:spMkLst>
            <pc:docMk/>
            <pc:sldMk cId="1748699125" sldId="370"/>
            <ac:spMk id="11" creationId="{6C01D4D2-649B-0AAF-4DE3-929BCBFC694F}"/>
          </ac:spMkLst>
        </pc:spChg>
        <pc:spChg chg="add mod">
          <ac:chgData name="Olivier Renders" userId="cbcc1e5c-1d3d-44c4-b6e1-e6a22551a2d9" providerId="ADAL" clId="{D2670257-D8C9-4B5E-B29D-9F30FCDE74F3}" dt="2024-06-03T08:26:01.098" v="6384"/>
          <ac:spMkLst>
            <pc:docMk/>
            <pc:sldMk cId="1748699125" sldId="370"/>
            <ac:spMk id="12" creationId="{EABB49C1-5FC8-CC5F-E1A1-04EA0569B310}"/>
          </ac:spMkLst>
        </pc:spChg>
        <pc:spChg chg="add mod">
          <ac:chgData name="Olivier Renders" userId="cbcc1e5c-1d3d-44c4-b6e1-e6a22551a2d9" providerId="ADAL" clId="{D2670257-D8C9-4B5E-B29D-9F30FCDE74F3}" dt="2024-05-30T23:07:26.252" v="3250" actId="1076"/>
          <ac:spMkLst>
            <pc:docMk/>
            <pc:sldMk cId="1748699125" sldId="370"/>
            <ac:spMk id="13" creationId="{2EBA1709-AD62-35D3-C003-E820B194B194}"/>
          </ac:spMkLst>
        </pc:spChg>
        <pc:spChg chg="add mod">
          <ac:chgData name="Olivier Renders" userId="cbcc1e5c-1d3d-44c4-b6e1-e6a22551a2d9" providerId="ADAL" clId="{D2670257-D8C9-4B5E-B29D-9F30FCDE74F3}" dt="2024-05-30T23:07:19.447" v="3247" actId="14100"/>
          <ac:spMkLst>
            <pc:docMk/>
            <pc:sldMk cId="1748699125" sldId="370"/>
            <ac:spMk id="14" creationId="{BC04E11A-05C0-ABAC-C879-2D1582DD315E}"/>
          </ac:spMkLst>
        </pc:spChg>
        <pc:spChg chg="add mod">
          <ac:chgData name="Olivier Renders" userId="cbcc1e5c-1d3d-44c4-b6e1-e6a22551a2d9" providerId="ADAL" clId="{D2670257-D8C9-4B5E-B29D-9F30FCDE74F3}" dt="2024-05-31T08:08:21.254" v="5164" actId="1076"/>
          <ac:spMkLst>
            <pc:docMk/>
            <pc:sldMk cId="1748699125" sldId="370"/>
            <ac:spMk id="15" creationId="{1FE0FB36-2ADA-B266-00C4-E1D820642E08}"/>
          </ac:spMkLst>
        </pc:spChg>
        <pc:picChg chg="add mod">
          <ac:chgData name="Olivier Renders" userId="cbcc1e5c-1d3d-44c4-b6e1-e6a22551a2d9" providerId="ADAL" clId="{D2670257-D8C9-4B5E-B29D-9F30FCDE74F3}" dt="2024-05-30T23:07:01.256" v="3241" actId="1076"/>
          <ac:picMkLst>
            <pc:docMk/>
            <pc:sldMk cId="1748699125" sldId="370"/>
            <ac:picMk id="7" creationId="{3671609B-E432-05D1-484F-0C4B76C64A1D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6:03.530" v="6385"/>
        <pc:sldMkLst>
          <pc:docMk/>
          <pc:sldMk cId="2121838256" sldId="371"/>
        </pc:sldMkLst>
        <pc:spChg chg="mod">
          <ac:chgData name="Olivier Renders" userId="cbcc1e5c-1d3d-44c4-b6e1-e6a22551a2d9" providerId="ADAL" clId="{D2670257-D8C9-4B5E-B29D-9F30FCDE74F3}" dt="2024-05-30T23:04:09.134" v="3104"/>
          <ac:spMkLst>
            <pc:docMk/>
            <pc:sldMk cId="2121838256" sldId="371"/>
            <ac:spMk id="2" creationId="{7B62C144-3980-53E0-588F-BD409671123D}"/>
          </ac:spMkLst>
        </pc:spChg>
        <pc:spChg chg="del mod">
          <ac:chgData name="Olivier Renders" userId="cbcc1e5c-1d3d-44c4-b6e1-e6a22551a2d9" providerId="ADAL" clId="{D2670257-D8C9-4B5E-B29D-9F30FCDE74F3}" dt="2024-06-03T08:24:35.926" v="6295" actId="478"/>
          <ac:spMkLst>
            <pc:docMk/>
            <pc:sldMk cId="2121838256" sldId="371"/>
            <ac:spMk id="3" creationId="{1F8D86D1-BBFE-8CCC-188C-B84104477A03}"/>
          </ac:spMkLst>
        </pc:spChg>
        <pc:spChg chg="add mod">
          <ac:chgData name="Olivier Renders" userId="cbcc1e5c-1d3d-44c4-b6e1-e6a22551a2d9" providerId="ADAL" clId="{D2670257-D8C9-4B5E-B29D-9F30FCDE74F3}" dt="2024-05-31T08:08:47.318" v="5168" actId="20577"/>
          <ac:spMkLst>
            <pc:docMk/>
            <pc:sldMk cId="2121838256" sldId="371"/>
            <ac:spMk id="6" creationId="{365671A8-401D-F526-A9EE-E6F2F20DD98E}"/>
          </ac:spMkLst>
        </pc:spChg>
        <pc:spChg chg="add mod">
          <ac:chgData name="Olivier Renders" userId="cbcc1e5c-1d3d-44c4-b6e1-e6a22551a2d9" providerId="ADAL" clId="{D2670257-D8C9-4B5E-B29D-9F30FCDE74F3}" dt="2024-05-30T23:13:40.235" v="3333" actId="1076"/>
          <ac:spMkLst>
            <pc:docMk/>
            <pc:sldMk cId="2121838256" sldId="371"/>
            <ac:spMk id="8" creationId="{A324390D-B26D-C689-A819-E2C0502C8966}"/>
          </ac:spMkLst>
        </pc:spChg>
        <pc:spChg chg="add mod">
          <ac:chgData name="Olivier Renders" userId="cbcc1e5c-1d3d-44c4-b6e1-e6a22551a2d9" providerId="ADAL" clId="{D2670257-D8C9-4B5E-B29D-9F30FCDE74F3}" dt="2024-06-03T08:24:56.940" v="6307"/>
          <ac:spMkLst>
            <pc:docMk/>
            <pc:sldMk cId="2121838256" sldId="371"/>
            <ac:spMk id="9" creationId="{A15AB01A-71F6-2BBA-96A3-A1574D011987}"/>
          </ac:spMkLst>
        </pc:spChg>
        <pc:spChg chg="add mod">
          <ac:chgData name="Olivier Renders" userId="cbcc1e5c-1d3d-44c4-b6e1-e6a22551a2d9" providerId="ADAL" clId="{D2670257-D8C9-4B5E-B29D-9F30FCDE74F3}" dt="2024-05-30T23:15:03.186" v="3387" actId="1076"/>
          <ac:spMkLst>
            <pc:docMk/>
            <pc:sldMk cId="2121838256" sldId="371"/>
            <ac:spMk id="10" creationId="{BA0583A0-66C6-5377-2904-BCD5F1B23352}"/>
          </ac:spMkLst>
        </pc:spChg>
        <pc:spChg chg="add mod">
          <ac:chgData name="Olivier Renders" userId="cbcc1e5c-1d3d-44c4-b6e1-e6a22551a2d9" providerId="ADAL" clId="{D2670257-D8C9-4B5E-B29D-9F30FCDE74F3}" dt="2024-05-30T23:22:03.309" v="3649" actId="20577"/>
          <ac:spMkLst>
            <pc:docMk/>
            <pc:sldMk cId="2121838256" sldId="371"/>
            <ac:spMk id="11" creationId="{14FE3F4C-8DA3-B85F-7E2B-8391C6168848}"/>
          </ac:spMkLst>
        </pc:spChg>
        <pc:spChg chg="add mod">
          <ac:chgData name="Olivier Renders" userId="cbcc1e5c-1d3d-44c4-b6e1-e6a22551a2d9" providerId="ADAL" clId="{D2670257-D8C9-4B5E-B29D-9F30FCDE74F3}" dt="2024-06-03T08:26:03.530" v="6385"/>
          <ac:spMkLst>
            <pc:docMk/>
            <pc:sldMk cId="2121838256" sldId="371"/>
            <ac:spMk id="12" creationId="{40414907-E8D2-4B2A-D6C8-98FB93729FCC}"/>
          </ac:spMkLst>
        </pc:spChg>
        <pc:spChg chg="add mod">
          <ac:chgData name="Olivier Renders" userId="cbcc1e5c-1d3d-44c4-b6e1-e6a22551a2d9" providerId="ADAL" clId="{D2670257-D8C9-4B5E-B29D-9F30FCDE74F3}" dt="2024-05-30T23:15:11.606" v="3391" actId="1076"/>
          <ac:spMkLst>
            <pc:docMk/>
            <pc:sldMk cId="2121838256" sldId="371"/>
            <ac:spMk id="13" creationId="{64F33B79-1F23-3B92-A1A1-18BEA998E408}"/>
          </ac:spMkLst>
        </pc:spChg>
        <pc:spChg chg="add mod">
          <ac:chgData name="Olivier Renders" userId="cbcc1e5c-1d3d-44c4-b6e1-e6a22551a2d9" providerId="ADAL" clId="{D2670257-D8C9-4B5E-B29D-9F30FCDE74F3}" dt="2024-05-30T23:15:21.540" v="3393" actId="1076"/>
          <ac:spMkLst>
            <pc:docMk/>
            <pc:sldMk cId="2121838256" sldId="371"/>
            <ac:spMk id="14" creationId="{C019C796-CB66-6939-A854-7546A24D8960}"/>
          </ac:spMkLst>
        </pc:spChg>
        <pc:spChg chg="add mod">
          <ac:chgData name="Olivier Renders" userId="cbcc1e5c-1d3d-44c4-b6e1-e6a22551a2d9" providerId="ADAL" clId="{D2670257-D8C9-4B5E-B29D-9F30FCDE74F3}" dt="2024-05-30T23:15:56.986" v="3397" actId="17032"/>
          <ac:spMkLst>
            <pc:docMk/>
            <pc:sldMk cId="2121838256" sldId="371"/>
            <ac:spMk id="15" creationId="{665FF553-340D-227F-EE09-CB55B6ED4496}"/>
          </ac:spMkLst>
        </pc:spChg>
        <pc:spChg chg="add mod">
          <ac:chgData name="Olivier Renders" userId="cbcc1e5c-1d3d-44c4-b6e1-e6a22551a2d9" providerId="ADAL" clId="{D2670257-D8C9-4B5E-B29D-9F30FCDE74F3}" dt="2024-05-30T23:16:10.436" v="3401" actId="14100"/>
          <ac:spMkLst>
            <pc:docMk/>
            <pc:sldMk cId="2121838256" sldId="371"/>
            <ac:spMk id="16" creationId="{81DE22BE-9854-873B-DE54-7886250467D9}"/>
          </ac:spMkLst>
        </pc:spChg>
        <pc:spChg chg="add mod">
          <ac:chgData name="Olivier Renders" userId="cbcc1e5c-1d3d-44c4-b6e1-e6a22551a2d9" providerId="ADAL" clId="{D2670257-D8C9-4B5E-B29D-9F30FCDE74F3}" dt="2024-05-30T23:16:43.050" v="3404" actId="17032"/>
          <ac:spMkLst>
            <pc:docMk/>
            <pc:sldMk cId="2121838256" sldId="371"/>
            <ac:spMk id="17" creationId="{62BD99FA-798A-30FC-86C9-696577D471DA}"/>
          </ac:spMkLst>
        </pc:spChg>
        <pc:spChg chg="add mod">
          <ac:chgData name="Olivier Renders" userId="cbcc1e5c-1d3d-44c4-b6e1-e6a22551a2d9" providerId="ADAL" clId="{D2670257-D8C9-4B5E-B29D-9F30FCDE74F3}" dt="2024-05-30T23:22:59.085" v="3655" actId="17032"/>
          <ac:spMkLst>
            <pc:docMk/>
            <pc:sldMk cId="2121838256" sldId="371"/>
            <ac:spMk id="18" creationId="{304D391D-9FA0-541B-2287-86A5CA5D69D4}"/>
          </ac:spMkLst>
        </pc:spChg>
        <pc:picChg chg="add mod">
          <ac:chgData name="Olivier Renders" userId="cbcc1e5c-1d3d-44c4-b6e1-e6a22551a2d9" providerId="ADAL" clId="{D2670257-D8C9-4B5E-B29D-9F30FCDE74F3}" dt="2024-05-30T23:14:58.735" v="3385" actId="1076"/>
          <ac:picMkLst>
            <pc:docMk/>
            <pc:sldMk cId="2121838256" sldId="371"/>
            <ac:picMk id="7" creationId="{F34E08A0-151D-865B-7B89-1B0652583465}"/>
          </ac:picMkLst>
        </pc:picChg>
      </pc:sldChg>
      <pc:sldChg chg="addSp delSp modSp new mod modAnim modNotesTx">
        <pc:chgData name="Olivier Renders" userId="cbcc1e5c-1d3d-44c4-b6e1-e6a22551a2d9" providerId="ADAL" clId="{D2670257-D8C9-4B5E-B29D-9F30FCDE74F3}" dt="2024-06-03T08:24:58.287" v="6308"/>
        <pc:sldMkLst>
          <pc:docMk/>
          <pc:sldMk cId="2650090849" sldId="372"/>
        </pc:sldMkLst>
        <pc:spChg chg="mod">
          <ac:chgData name="Olivier Renders" userId="cbcc1e5c-1d3d-44c4-b6e1-e6a22551a2d9" providerId="ADAL" clId="{D2670257-D8C9-4B5E-B29D-9F30FCDE74F3}" dt="2024-05-30T23:17:04.733" v="3409" actId="27636"/>
          <ac:spMkLst>
            <pc:docMk/>
            <pc:sldMk cId="2650090849" sldId="372"/>
            <ac:spMk id="2" creationId="{C861F9F9-2899-19C9-2562-ABB52717626B}"/>
          </ac:spMkLst>
        </pc:spChg>
        <pc:spChg chg="del">
          <ac:chgData name="Olivier Renders" userId="cbcc1e5c-1d3d-44c4-b6e1-e6a22551a2d9" providerId="ADAL" clId="{D2670257-D8C9-4B5E-B29D-9F30FCDE74F3}" dt="2024-06-03T08:24:37.402" v="6296" actId="478"/>
          <ac:spMkLst>
            <pc:docMk/>
            <pc:sldMk cId="2650090849" sldId="372"/>
            <ac:spMk id="3" creationId="{ED19D79E-D2F4-BA92-9105-457AFB116550}"/>
          </ac:spMkLst>
        </pc:spChg>
        <pc:spChg chg="mod">
          <ac:chgData name="Olivier Renders" userId="cbcc1e5c-1d3d-44c4-b6e1-e6a22551a2d9" providerId="ADAL" clId="{D2670257-D8C9-4B5E-B29D-9F30FCDE74F3}" dt="2024-05-31T08:09:42.792" v="5180" actId="20577"/>
          <ac:spMkLst>
            <pc:docMk/>
            <pc:sldMk cId="2650090849" sldId="372"/>
            <ac:spMk id="5" creationId="{38436D72-CAF1-F373-80C4-9DE84DAD800B}"/>
          </ac:spMkLst>
        </pc:spChg>
        <pc:spChg chg="add mod">
          <ac:chgData name="Olivier Renders" userId="cbcc1e5c-1d3d-44c4-b6e1-e6a22551a2d9" providerId="ADAL" clId="{D2670257-D8C9-4B5E-B29D-9F30FCDE74F3}" dt="2024-06-03T08:24:58.287" v="6308"/>
          <ac:spMkLst>
            <pc:docMk/>
            <pc:sldMk cId="2650090849" sldId="372"/>
            <ac:spMk id="6" creationId="{AA2836E3-020F-C67E-D40D-0F494B878356}"/>
          </ac:spMkLst>
        </pc:spChg>
      </pc:sldChg>
      <pc:sldChg chg="addSp delSp modSp new mod modAnim">
        <pc:chgData name="Olivier Renders" userId="cbcc1e5c-1d3d-44c4-b6e1-e6a22551a2d9" providerId="ADAL" clId="{D2670257-D8C9-4B5E-B29D-9F30FCDE74F3}" dt="2024-06-03T08:24:59.539" v="6309"/>
        <pc:sldMkLst>
          <pc:docMk/>
          <pc:sldMk cId="2980060551" sldId="373"/>
        </pc:sldMkLst>
        <pc:spChg chg="mod">
          <ac:chgData name="Olivier Renders" userId="cbcc1e5c-1d3d-44c4-b6e1-e6a22551a2d9" providerId="ADAL" clId="{D2670257-D8C9-4B5E-B29D-9F30FCDE74F3}" dt="2024-05-30T23:29:56.750" v="4047"/>
          <ac:spMkLst>
            <pc:docMk/>
            <pc:sldMk cId="2980060551" sldId="373"/>
            <ac:spMk id="2" creationId="{FDF31E39-BFBA-F795-83EC-E4E886EB3451}"/>
          </ac:spMkLst>
        </pc:spChg>
        <pc:spChg chg="del">
          <ac:chgData name="Olivier Renders" userId="cbcc1e5c-1d3d-44c4-b6e1-e6a22551a2d9" providerId="ADAL" clId="{D2670257-D8C9-4B5E-B29D-9F30FCDE74F3}" dt="2024-06-03T08:24:39.093" v="6297" actId="478"/>
          <ac:spMkLst>
            <pc:docMk/>
            <pc:sldMk cId="2980060551" sldId="373"/>
            <ac:spMk id="3" creationId="{FF638B19-D039-9986-C3CE-C99A76A9320F}"/>
          </ac:spMkLst>
        </pc:spChg>
        <pc:spChg chg="mod">
          <ac:chgData name="Olivier Renders" userId="cbcc1e5c-1d3d-44c4-b6e1-e6a22551a2d9" providerId="ADAL" clId="{D2670257-D8C9-4B5E-B29D-9F30FCDE74F3}" dt="2024-05-30T23:40:20.617" v="4729" actId="20577"/>
          <ac:spMkLst>
            <pc:docMk/>
            <pc:sldMk cId="2980060551" sldId="373"/>
            <ac:spMk id="5" creationId="{CD5EF167-9D8F-3153-56B3-6351D1D88CBC}"/>
          </ac:spMkLst>
        </pc:spChg>
        <pc:spChg chg="add mod">
          <ac:chgData name="Olivier Renders" userId="cbcc1e5c-1d3d-44c4-b6e1-e6a22551a2d9" providerId="ADAL" clId="{D2670257-D8C9-4B5E-B29D-9F30FCDE74F3}" dt="2024-06-03T08:24:59.539" v="6309"/>
          <ac:spMkLst>
            <pc:docMk/>
            <pc:sldMk cId="2980060551" sldId="373"/>
            <ac:spMk id="6" creationId="{3B03C77D-0BEC-C8F7-A91F-9ADB8749B2CE}"/>
          </ac:spMkLst>
        </pc:spChg>
      </pc:sldChg>
      <pc:sldChg chg="addSp delSp modSp new mod delAnim modAnim">
        <pc:chgData name="Olivier Renders" userId="cbcc1e5c-1d3d-44c4-b6e1-e6a22551a2d9" providerId="ADAL" clId="{D2670257-D8C9-4B5E-B29D-9F30FCDE74F3}" dt="2024-06-03T08:26:13.955" v="6386"/>
        <pc:sldMkLst>
          <pc:docMk/>
          <pc:sldMk cId="4062471325" sldId="374"/>
        </pc:sldMkLst>
        <pc:spChg chg="mod">
          <ac:chgData name="Olivier Renders" userId="cbcc1e5c-1d3d-44c4-b6e1-e6a22551a2d9" providerId="ADAL" clId="{D2670257-D8C9-4B5E-B29D-9F30FCDE74F3}" dt="2024-05-30T23:40:34.757" v="4731"/>
          <ac:spMkLst>
            <pc:docMk/>
            <pc:sldMk cId="4062471325" sldId="374"/>
            <ac:spMk id="2" creationId="{5722E8EA-9457-4D3E-516E-BDEC8639D5C3}"/>
          </ac:spMkLst>
        </pc:spChg>
        <pc:spChg chg="del">
          <ac:chgData name="Olivier Renders" userId="cbcc1e5c-1d3d-44c4-b6e1-e6a22551a2d9" providerId="ADAL" clId="{D2670257-D8C9-4B5E-B29D-9F30FCDE74F3}" dt="2024-06-03T08:24:40.928" v="6298" actId="478"/>
          <ac:spMkLst>
            <pc:docMk/>
            <pc:sldMk cId="4062471325" sldId="374"/>
            <ac:spMk id="3" creationId="{D67DB0D8-215E-2C8A-85A8-3EF2C762747C}"/>
          </ac:spMkLst>
        </pc:spChg>
        <pc:spChg chg="mod">
          <ac:chgData name="Olivier Renders" userId="cbcc1e5c-1d3d-44c4-b6e1-e6a22551a2d9" providerId="ADAL" clId="{D2670257-D8C9-4B5E-B29D-9F30FCDE74F3}" dt="2024-05-30T23:43:09.696" v="5047" actId="20577"/>
          <ac:spMkLst>
            <pc:docMk/>
            <pc:sldMk cId="4062471325" sldId="374"/>
            <ac:spMk id="5" creationId="{711E74C4-C56A-6A1E-6965-CB73F8537EC9}"/>
          </ac:spMkLst>
        </pc:spChg>
        <pc:spChg chg="add mod">
          <ac:chgData name="Olivier Renders" userId="cbcc1e5c-1d3d-44c4-b6e1-e6a22551a2d9" providerId="ADAL" clId="{D2670257-D8C9-4B5E-B29D-9F30FCDE74F3}" dt="2024-06-03T08:25:00.944" v="6310"/>
          <ac:spMkLst>
            <pc:docMk/>
            <pc:sldMk cId="4062471325" sldId="374"/>
            <ac:spMk id="6" creationId="{79DEB936-1445-0DA5-9B2C-F220A4330E7E}"/>
          </ac:spMkLst>
        </pc:spChg>
        <pc:spChg chg="add mod">
          <ac:chgData name="Olivier Renders" userId="cbcc1e5c-1d3d-44c4-b6e1-e6a22551a2d9" providerId="ADAL" clId="{D2670257-D8C9-4B5E-B29D-9F30FCDE74F3}" dt="2024-06-03T08:26:13.955" v="6386"/>
          <ac:spMkLst>
            <pc:docMk/>
            <pc:sldMk cId="4062471325" sldId="374"/>
            <ac:spMk id="8" creationId="{1449D774-C296-08BD-CA7C-5E9C93A6FD81}"/>
          </ac:spMkLst>
        </pc:spChg>
        <pc:spChg chg="add del mod">
          <ac:chgData name="Olivier Renders" userId="cbcc1e5c-1d3d-44c4-b6e1-e6a22551a2d9" providerId="ADAL" clId="{D2670257-D8C9-4B5E-B29D-9F30FCDE74F3}" dt="2024-06-03T08:17:42.051" v="5277" actId="478"/>
          <ac:spMkLst>
            <pc:docMk/>
            <pc:sldMk cId="4062471325" sldId="374"/>
            <ac:spMk id="10" creationId="{ECD3A3E3-949F-58F5-78A5-263CC95B29A7}"/>
          </ac:spMkLst>
        </pc:spChg>
        <pc:picChg chg="add mod">
          <ac:chgData name="Olivier Renders" userId="cbcc1e5c-1d3d-44c4-b6e1-e6a22551a2d9" providerId="ADAL" clId="{D2670257-D8C9-4B5E-B29D-9F30FCDE74F3}" dt="2024-05-31T06:12:27.110" v="5068" actId="1076"/>
          <ac:picMkLst>
            <pc:docMk/>
            <pc:sldMk cId="4062471325" sldId="374"/>
            <ac:picMk id="7" creationId="{9A7B42E9-5CBC-4105-F52F-2CA4773EFF02}"/>
          </ac:picMkLst>
        </pc:picChg>
        <pc:picChg chg="add mod modCrop">
          <ac:chgData name="Olivier Renders" userId="cbcc1e5c-1d3d-44c4-b6e1-e6a22551a2d9" providerId="ADAL" clId="{D2670257-D8C9-4B5E-B29D-9F30FCDE74F3}" dt="2024-05-31T06:12:18.830" v="5067" actId="554"/>
          <ac:picMkLst>
            <pc:docMk/>
            <pc:sldMk cId="4062471325" sldId="374"/>
            <ac:picMk id="9" creationId="{77E23F10-9650-4204-004B-9906A78622A4}"/>
          </ac:picMkLst>
        </pc:picChg>
      </pc:sldChg>
      <pc:sldChg chg="addSp delSp modSp new mod modAnim">
        <pc:chgData name="Olivier Renders" userId="cbcc1e5c-1d3d-44c4-b6e1-e6a22551a2d9" providerId="ADAL" clId="{D2670257-D8C9-4B5E-B29D-9F30FCDE74F3}" dt="2024-06-03T08:25:02.029" v="6311"/>
        <pc:sldMkLst>
          <pc:docMk/>
          <pc:sldMk cId="2922716065" sldId="375"/>
        </pc:sldMkLst>
        <pc:spChg chg="mod">
          <ac:chgData name="Olivier Renders" userId="cbcc1e5c-1d3d-44c4-b6e1-e6a22551a2d9" providerId="ADAL" clId="{D2670257-D8C9-4B5E-B29D-9F30FCDE74F3}" dt="2024-06-03T08:23:55.937" v="6284" actId="20577"/>
          <ac:spMkLst>
            <pc:docMk/>
            <pc:sldMk cId="2922716065" sldId="375"/>
            <ac:spMk id="2" creationId="{3A0C4A96-400B-0807-5E85-7E3D8A1C6756}"/>
          </ac:spMkLst>
        </pc:spChg>
        <pc:spChg chg="del">
          <ac:chgData name="Olivier Renders" userId="cbcc1e5c-1d3d-44c4-b6e1-e6a22551a2d9" providerId="ADAL" clId="{D2670257-D8C9-4B5E-B29D-9F30FCDE74F3}" dt="2024-06-03T08:24:42.448" v="6299" actId="478"/>
          <ac:spMkLst>
            <pc:docMk/>
            <pc:sldMk cId="2922716065" sldId="375"/>
            <ac:spMk id="3" creationId="{8E25384C-E43E-2CAC-84A0-1ABF0D676C33}"/>
          </ac:spMkLst>
        </pc:spChg>
        <pc:spChg chg="del">
          <ac:chgData name="Olivier Renders" userId="cbcc1e5c-1d3d-44c4-b6e1-e6a22551a2d9" providerId="ADAL" clId="{D2670257-D8C9-4B5E-B29D-9F30FCDE74F3}" dt="2024-06-03T08:17:48.298" v="5280" actId="478"/>
          <ac:spMkLst>
            <pc:docMk/>
            <pc:sldMk cId="2922716065" sldId="375"/>
            <ac:spMk id="5" creationId="{F9C55D2D-6803-7ABB-BC80-7D1C8AC38EC2}"/>
          </ac:spMkLst>
        </pc:spChg>
        <pc:spChg chg="add mod">
          <ac:chgData name="Olivier Renders" userId="cbcc1e5c-1d3d-44c4-b6e1-e6a22551a2d9" providerId="ADAL" clId="{D2670257-D8C9-4B5E-B29D-9F30FCDE74F3}" dt="2024-06-03T08:23:44.409" v="6240" actId="20577"/>
          <ac:spMkLst>
            <pc:docMk/>
            <pc:sldMk cId="2922716065" sldId="375"/>
            <ac:spMk id="6" creationId="{00B867A6-FAFF-355F-CD43-E467608CE55F}"/>
          </ac:spMkLst>
        </pc:spChg>
        <pc:spChg chg="add mod">
          <ac:chgData name="Olivier Renders" userId="cbcc1e5c-1d3d-44c4-b6e1-e6a22551a2d9" providerId="ADAL" clId="{D2670257-D8C9-4B5E-B29D-9F30FCDE74F3}" dt="2024-06-03T08:25:02.029" v="6311"/>
          <ac:spMkLst>
            <pc:docMk/>
            <pc:sldMk cId="2922716065" sldId="375"/>
            <ac:spMk id="7" creationId="{CCD5DE0A-1750-2454-700A-48BF6D260A86}"/>
          </ac:spMkLst>
        </pc:spChg>
      </pc:sldChg>
      <pc:sldMasterChg chg="delSldLayout">
        <pc:chgData name="Olivier Renders" userId="cbcc1e5c-1d3d-44c4-b6e1-e6a22551a2d9" providerId="ADAL" clId="{D2670257-D8C9-4B5E-B29D-9F30FCDE74F3}" dt="2024-05-30T23:43:37.978" v="5048" actId="47"/>
        <pc:sldMasterMkLst>
          <pc:docMk/>
          <pc:sldMasterMk cId="3267822998" sldId="2147483720"/>
        </pc:sldMasterMkLst>
        <pc:sldLayoutChg chg="del">
          <pc:chgData name="Olivier Renders" userId="cbcc1e5c-1d3d-44c4-b6e1-e6a22551a2d9" providerId="ADAL" clId="{D2670257-D8C9-4B5E-B29D-9F30FCDE74F3}" dt="2024-05-30T23:43:37.978" v="5048" actId="47"/>
          <pc:sldLayoutMkLst>
            <pc:docMk/>
            <pc:sldMasterMk cId="3267822998" sldId="2147483720"/>
            <pc:sldLayoutMk cId="2607777894" sldId="21474837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3/06/2024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3/06/2024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I.e.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model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diffusivities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63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400" cy="720000"/>
          </a:xfrm>
          <a:prstGeom prst="rect">
            <a:avLst/>
          </a:prstGeom>
        </p:spPr>
      </p:pic>
      <p:sp>
        <p:nvSpPr>
          <p:cNvPr id="8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061" y="2088000"/>
            <a:ext cx="8737939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061" y="4193675"/>
            <a:ext cx="8737939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3874" y="5796914"/>
            <a:ext cx="428126" cy="719086"/>
          </a:xfrm>
          <a:prstGeom prst="rect">
            <a:avLst/>
          </a:prstGeom>
        </p:spPr>
      </p:pic>
      <p:pic>
        <p:nvPicPr>
          <p:cNvPr id="3" name="Afbeelding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6" name="Afbeelding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12192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4732" y="2088000"/>
            <a:ext cx="8737268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4732" y="4193675"/>
            <a:ext cx="8737268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8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1800000"/>
            <a:ext cx="1837438" cy="4294800"/>
          </a:xfrm>
          <a:prstGeom prst="rect">
            <a:avLst/>
          </a:prstGeom>
        </p:spPr>
      </p:pic>
      <p:pic>
        <p:nvPicPr>
          <p:cNvPr id="14" name="Afbeelding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2014732" cy="719329"/>
          </a:xfrm>
          <a:prstGeom prst="rect">
            <a:avLst/>
          </a:prstGeom>
        </p:spPr>
      </p:pic>
      <p:pic>
        <p:nvPicPr>
          <p:cNvPr id="16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3874" y="5795267"/>
            <a:ext cx="428126" cy="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12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56833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59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8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45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42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49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en-US"/>
              <a:t>12/06/2023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751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36"/>
            <a:ext cx="6780288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880448" y="6453336"/>
            <a:ext cx="1248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91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3" name="Rechthoek 12"/>
          <p:cNvSpPr/>
          <p:nvPr/>
        </p:nvSpPr>
        <p:spPr>
          <a:xfrm>
            <a:off x="0" y="-8021"/>
            <a:ext cx="12192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52712" y="2304000"/>
            <a:ext cx="8079288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52712" y="4419108"/>
            <a:ext cx="8079288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7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pic>
        <p:nvPicPr>
          <p:cNvPr id="11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0"/>
            <a:ext cx="3302711" cy="3211200"/>
          </a:xfrm>
          <a:prstGeom prst="rect">
            <a:avLst/>
          </a:prstGeom>
        </p:spPr>
      </p:pic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556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4748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3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556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5566917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49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4900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7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3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7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598" y="540000"/>
            <a:ext cx="4190487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8" y="540000"/>
            <a:ext cx="691276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1435101"/>
            <a:ext cx="4190487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3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11388648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11388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11388648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453368"/>
            <a:ext cx="1248000" cy="288000"/>
          </a:xfrm>
        </p:spPr>
        <p:txBody>
          <a:bodyPr/>
          <a:lstStyle/>
          <a:p>
            <a:r>
              <a:rPr lang="en-US"/>
              <a:t>12/06/2023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908000" y="6453368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25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12/06/2023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36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36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78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70"/>
            <a:ext cx="3301200" cy="272063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8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1138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11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11" y="6047127"/>
            <a:ext cx="1512989" cy="54035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12/06/2023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08000" y="6453368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69200" y="6453368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49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0" i="0" dirty="0">
                <a:effectLst/>
                <a:latin typeface="Calibri" panose="020F0502020204030204" pitchFamily="34" charset="0"/>
              </a:rPr>
              <a:t>Preliminary analysis of the turbulent transport in SOLEDGE3X</a:t>
            </a:r>
            <a:br>
              <a:rPr lang="en-US" sz="1800" b="0" i="0" dirty="0">
                <a:effectLst/>
                <a:latin typeface="Calibri" panose="020F0502020204030204" pitchFamily="34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update on parallel Model</a:t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nl-BE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FDF0FA-AA34-B188-5471-D01FFAA91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O. Renders, W. Dekeyser, M. </a:t>
            </a:r>
            <a:r>
              <a:rPr lang="nl-BE" dirty="0" err="1"/>
              <a:t>Baelmans</a:t>
            </a:r>
            <a:endParaRPr lang="nl-BE" dirty="0"/>
          </a:p>
          <a:p>
            <a:r>
              <a:rPr lang="en-US" sz="1800" dirty="0">
                <a:effectLst/>
                <a:latin typeface="Segoe UI" panose="020B0502040204020203" pitchFamily="34" charset="0"/>
              </a:rPr>
              <a:t>KU Leuven, Department of Mechanical Engineering, Leuven, Belgium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270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D215-02A4-8753-BC54-10BE10E9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Resonant</a:t>
            </a:r>
            <a:r>
              <a:rPr lang="nl-BE" dirty="0"/>
              <a:t> </a:t>
            </a:r>
            <a:r>
              <a:rPr lang="nl-BE" dirty="0" err="1"/>
              <a:t>magnetic</a:t>
            </a:r>
            <a:r>
              <a:rPr lang="nl-BE" dirty="0"/>
              <a:t> </a:t>
            </a:r>
            <a:r>
              <a:rPr lang="nl-BE" dirty="0" err="1"/>
              <a:t>surfaces</a:t>
            </a:r>
            <a:r>
              <a:rPr lang="nl-BE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15FA7-C1B7-000F-435A-807845D3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678DE-4020-8A4E-2734-E2CE6E33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Inner </a:t>
            </a:r>
            <a:r>
              <a:rPr lang="nl-BE" dirty="0" err="1"/>
              <a:t>midplane</a:t>
            </a:r>
            <a:r>
              <a:rPr lang="nl-BE" dirty="0"/>
              <a:t> </a:t>
            </a:r>
            <a:r>
              <a:rPr lang="nl-BE" dirty="0" err="1"/>
              <a:t>profiles</a:t>
            </a:r>
            <a:r>
              <a:rPr lang="nl-BE" dirty="0"/>
              <a:t>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1609B-E432-05D1-484F-0C4B76C6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73" y="1844824"/>
            <a:ext cx="8345911" cy="44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708CE-6B0C-F5FD-5245-6719FFCA1D07}"/>
              </a:ext>
            </a:extLst>
          </p:cNvPr>
          <p:cNvSpPr txBox="1"/>
          <p:nvPr/>
        </p:nvSpPr>
        <p:spPr>
          <a:xfrm>
            <a:off x="128330" y="239804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Safety factor [</a:t>
            </a:r>
            <a:r>
              <a:rPr lang="nl-BE" dirty="0" err="1"/>
              <a:t>turns</a:t>
            </a:r>
            <a:r>
              <a:rPr lang="nl-BE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4EF6F-B4DE-CA37-18EF-22C12A8CF62B}"/>
                  </a:ext>
                </a:extLst>
              </p:cNvPr>
              <p:cNvSpPr txBox="1"/>
              <p:nvPr/>
            </p:nvSpPr>
            <p:spPr>
              <a:xfrm>
                <a:off x="1655476" y="3815421"/>
                <a:ext cx="498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4EF6F-B4DE-CA37-18EF-22C12A8C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76" y="3815421"/>
                <a:ext cx="49891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E3422D-A2DB-FEEC-4BC2-9B93EB5E339A}"/>
                  </a:ext>
                </a:extLst>
              </p:cNvPr>
              <p:cNvSpPr txBox="1"/>
              <p:nvPr/>
            </p:nvSpPr>
            <p:spPr>
              <a:xfrm>
                <a:off x="1233700" y="5137689"/>
                <a:ext cx="693908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𝜓𝜓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E3422D-A2DB-FEEC-4BC2-9B93EB5E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00" y="5137689"/>
                <a:ext cx="693908" cy="42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01D4D2-649B-0AAF-4DE3-929BCBFC694F}"/>
                  </a:ext>
                </a:extLst>
              </p:cNvPr>
              <p:cNvSpPr txBox="1"/>
              <p:nvPr/>
            </p:nvSpPr>
            <p:spPr>
              <a:xfrm>
                <a:off x="10128448" y="2996952"/>
                <a:ext cx="467564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01D4D2-649B-0AAF-4DE3-929BCBFC6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2996952"/>
                <a:ext cx="467564" cy="3940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EBA1709-AD62-35D3-C003-E820B194B194}"/>
              </a:ext>
            </a:extLst>
          </p:cNvPr>
          <p:cNvSpPr txBox="1"/>
          <p:nvPr/>
        </p:nvSpPr>
        <p:spPr>
          <a:xfrm>
            <a:off x="10076263" y="4421230"/>
            <a:ext cx="230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Safety factor [</a:t>
            </a:r>
            <a:r>
              <a:rPr lang="nl-BE" dirty="0" err="1"/>
              <a:t>turns</a:t>
            </a:r>
            <a:r>
              <a:rPr lang="nl-BE" dirty="0"/>
              <a:t>]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4E11A-05C0-ABAC-C879-2D1582DD315E}"/>
              </a:ext>
            </a:extLst>
          </p:cNvPr>
          <p:cNvSpPr txBox="1"/>
          <p:nvPr/>
        </p:nvSpPr>
        <p:spPr>
          <a:xfrm>
            <a:off x="10033174" y="5723057"/>
            <a:ext cx="230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Safety factor [</a:t>
            </a:r>
            <a:r>
              <a:rPr lang="nl-BE" dirty="0" err="1"/>
              <a:t>turns</a:t>
            </a:r>
            <a:r>
              <a:rPr lang="nl-BE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0FB36-2ADA-B266-00C4-E1D820642E08}"/>
                  </a:ext>
                </a:extLst>
              </p:cNvPr>
              <p:cNvSpPr/>
              <p:nvPr/>
            </p:nvSpPr>
            <p:spPr>
              <a:xfrm>
                <a:off x="5485723" y="4603538"/>
                <a:ext cx="3909604" cy="1331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>
                    <a:solidFill>
                      <a:schemeClr val="accent4"/>
                    </a:solidFill>
                  </a:rPr>
                  <a:t>With </a:t>
                </a:r>
                <a:r>
                  <a:rPr lang="nl-BE" dirty="0" err="1">
                    <a:solidFill>
                      <a:schemeClr val="accent4"/>
                    </a:solidFill>
                  </a:rPr>
                  <a:t>periodicity</a:t>
                </a:r>
                <a:r>
                  <a:rPr lang="nl-BE" dirty="0">
                    <a:solidFill>
                      <a:schemeClr val="accent4"/>
                    </a:solidFill>
                  </a:rPr>
                  <a:t> 4, indeed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14,,,18</m:t>
                        </m:r>
                      </m:num>
                      <m:den>
                        <m:r>
                          <a:rPr lang="nl-BE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0FB36-2ADA-B266-00C4-E1D820642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23" y="4603538"/>
                <a:ext cx="3909604" cy="1331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7E5C65B-1E92-6DA5-2FC0-500265AB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B49C1-5FC8-CC5F-E1A1-04EA0569B310}"/>
              </a:ext>
            </a:extLst>
          </p:cNvPr>
          <p:cNvSpPr txBox="1"/>
          <p:nvPr/>
        </p:nvSpPr>
        <p:spPr>
          <a:xfrm>
            <a:off x="10352683" y="168335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C144-3980-53E0-588F-BD409671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First test: </a:t>
            </a:r>
            <a:r>
              <a:rPr lang="nl-BE" dirty="0" err="1"/>
              <a:t>shearing</a:t>
            </a:r>
            <a:r>
              <a:rPr lang="nl-BE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E0D77-BDF5-0E4E-32E0-AA663BB4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094F2E-0DED-94A7-079B-92714173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E08A0-151D-865B-7B89-1B065258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349999"/>
            <a:ext cx="8880447" cy="4785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24390D-B26D-C689-A819-E2C0502C8966}"/>
                  </a:ext>
                </a:extLst>
              </p:cNvPr>
              <p:cNvSpPr txBox="1"/>
              <p:nvPr/>
            </p:nvSpPr>
            <p:spPr>
              <a:xfrm>
                <a:off x="1492626" y="2348880"/>
                <a:ext cx="498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24390D-B26D-C689-A819-E2C0502C8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26" y="2348880"/>
                <a:ext cx="4989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583A0-66C6-5377-2904-BCD5F1B23352}"/>
                  </a:ext>
                </a:extLst>
              </p:cNvPr>
              <p:cNvSpPr txBox="1"/>
              <p:nvPr/>
            </p:nvSpPr>
            <p:spPr>
              <a:xfrm>
                <a:off x="1213004" y="2992028"/>
                <a:ext cx="9058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583A0-66C6-5377-2904-BCD5F1B23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04" y="2992028"/>
                <a:ext cx="905879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E3F4C-8DA3-B85F-7E2B-8391C6168848}"/>
                  </a:ext>
                </a:extLst>
              </p:cNvPr>
              <p:cNvSpPr txBox="1"/>
              <p:nvPr/>
            </p:nvSpPr>
            <p:spPr>
              <a:xfrm>
                <a:off x="152860" y="3741865"/>
                <a:ext cx="2022279" cy="708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l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−…||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E3F4C-8DA3-B85F-7E2B-8391C6168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0" y="3741865"/>
                <a:ext cx="2022279" cy="70801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33B79-1F23-3B92-A1A1-18BEA998E408}"/>
                  </a:ext>
                </a:extLst>
              </p:cNvPr>
              <p:cNvSpPr txBox="1"/>
              <p:nvPr/>
            </p:nvSpPr>
            <p:spPr>
              <a:xfrm>
                <a:off x="1492626" y="4491702"/>
                <a:ext cx="11817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33B79-1F23-3B92-A1A1-18BEA998E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26" y="4491702"/>
                <a:ext cx="118170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19C796-CB66-6939-A854-7546A24D8960}"/>
                  </a:ext>
                </a:extLst>
              </p:cNvPr>
              <p:cNvSpPr txBox="1"/>
              <p:nvPr/>
            </p:nvSpPr>
            <p:spPr>
              <a:xfrm>
                <a:off x="1251483" y="5323335"/>
                <a:ext cx="924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𝜓𝜓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19C796-CB66-6939-A854-7546A24D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83" y="5323335"/>
                <a:ext cx="924677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665FF553-340D-227F-EE09-CB55B6ED4496}"/>
              </a:ext>
            </a:extLst>
          </p:cNvPr>
          <p:cNvSpPr/>
          <p:nvPr/>
        </p:nvSpPr>
        <p:spPr>
          <a:xfrm>
            <a:off x="4943872" y="5127984"/>
            <a:ext cx="792088" cy="50405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DE22BE-9854-873B-DE54-7886250467D9}"/>
              </a:ext>
            </a:extLst>
          </p:cNvPr>
          <p:cNvSpPr/>
          <p:nvPr/>
        </p:nvSpPr>
        <p:spPr>
          <a:xfrm>
            <a:off x="9768408" y="1397467"/>
            <a:ext cx="936104" cy="735389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BD99FA-798A-30FC-86C9-696577D471DA}"/>
              </a:ext>
            </a:extLst>
          </p:cNvPr>
          <p:cNvSpPr/>
          <p:nvPr/>
        </p:nvSpPr>
        <p:spPr>
          <a:xfrm>
            <a:off x="4871864" y="3794199"/>
            <a:ext cx="792088" cy="50405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4D391D-9FA0-541B-2287-86A5CA5D69D4}"/>
              </a:ext>
            </a:extLst>
          </p:cNvPr>
          <p:cNvSpPr/>
          <p:nvPr/>
        </p:nvSpPr>
        <p:spPr>
          <a:xfrm>
            <a:off x="5639678" y="4518086"/>
            <a:ext cx="960377" cy="50405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5671A8-401D-F526-A9EE-E6F2F20DD98E}"/>
                  </a:ext>
                </a:extLst>
              </p:cNvPr>
              <p:cNvSpPr txBox="1"/>
              <p:nvPr/>
            </p:nvSpPr>
            <p:spPr>
              <a:xfrm>
                <a:off x="1538541" y="1527730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5671A8-401D-F526-A9EE-E6F2F20DD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41" y="1527730"/>
                <a:ext cx="3858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15AB01A-71F6-2BBA-96A3-A1574D01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14907-E8D2-4B2A-D6C8-98FB93729FCC}"/>
              </a:ext>
            </a:extLst>
          </p:cNvPr>
          <p:cNvSpPr txBox="1"/>
          <p:nvPr/>
        </p:nvSpPr>
        <p:spPr>
          <a:xfrm>
            <a:off x="10352683" y="168335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F9F9-2899-19C9-2562-ABB52717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Outlook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AB1A9-2B24-E3B2-5D5D-90371A53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8436D72-CAF1-F373-80C4-9DE84DAD80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err="1"/>
                  <a:t>Verification</a:t>
                </a:r>
                <a:r>
                  <a:rPr lang="nl-BE" dirty="0"/>
                  <a:t> of </a:t>
                </a:r>
                <a:r>
                  <a:rPr lang="nl-BE" dirty="0" err="1"/>
                  <a:t>my</a:t>
                </a:r>
                <a:r>
                  <a:rPr lang="nl-BE" dirty="0"/>
                  <a:t> routines/</a:t>
                </a:r>
                <a:r>
                  <a:rPr lang="nl-BE" dirty="0" err="1"/>
                  <a:t>functions</a:t>
                </a:r>
                <a:endParaRPr lang="nl-BE" dirty="0"/>
              </a:p>
              <a:p>
                <a:r>
                  <a:rPr lang="nl-BE" dirty="0" err="1"/>
                  <a:t>Further</a:t>
                </a:r>
                <a:r>
                  <a:rPr lang="nl-BE" dirty="0"/>
                  <a:t> </a:t>
                </a:r>
                <a:r>
                  <a:rPr lang="nl-BE" dirty="0" err="1"/>
                  <a:t>investigation</a:t>
                </a:r>
                <a:r>
                  <a:rPr lang="nl-BE" dirty="0"/>
                  <a:t> on turbulent transport (upstream)</a:t>
                </a:r>
              </a:p>
              <a:p>
                <a:pPr lvl="1"/>
                <a:r>
                  <a:rPr lang="nl-BE" dirty="0" err="1"/>
                  <a:t>Shearing</a:t>
                </a:r>
                <a:r>
                  <a:rPr lang="nl-BE" dirty="0"/>
                  <a:t> </a:t>
                </a:r>
                <a:r>
                  <a:rPr lang="nl-BE" dirty="0" err="1"/>
                  <a:t>rate</a:t>
                </a:r>
                <a:r>
                  <a:rPr lang="nl-BE" dirty="0"/>
                  <a:t> (</a:t>
                </a:r>
                <a:r>
                  <a:rPr lang="nl-BE" dirty="0" err="1"/>
                  <a:t>definition</a:t>
                </a:r>
                <a:r>
                  <a:rPr lang="nl-BE" dirty="0"/>
                  <a:t>)?</a:t>
                </a:r>
              </a:p>
              <a:p>
                <a:pPr lvl="1"/>
                <a:r>
                  <a:rPr lang="nl-BE" dirty="0"/>
                  <a:t>Analysis </a:t>
                </a:r>
                <a:r>
                  <a:rPr lang="nl-BE" dirty="0" err="1"/>
                  <a:t>balance</a:t>
                </a:r>
                <a:r>
                  <a:rPr lang="nl-BE" dirty="0"/>
                  <a:t> of </a:t>
                </a:r>
                <a:r>
                  <a:rPr lang="nl-BE" dirty="0" err="1"/>
                  <a:t>turbulence</a:t>
                </a:r>
                <a:r>
                  <a:rPr lang="nl-BE" dirty="0"/>
                  <a:t> </a:t>
                </a:r>
                <a:r>
                  <a:rPr lang="nl-BE" dirty="0" err="1"/>
                  <a:t>characteristics</a:t>
                </a:r>
                <a:r>
                  <a:rPr lang="nl-BE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nl-BE" dirty="0"/>
                  <a:t>,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nl-BE" dirty="0"/>
                  <a:t>)</a:t>
                </a:r>
              </a:p>
              <a:p>
                <a:pPr lvl="1"/>
                <a:r>
                  <a:rPr lang="nl-BE" dirty="0" err="1"/>
                  <a:t>Closure</a:t>
                </a:r>
                <a:r>
                  <a:rPr lang="nl-BE" dirty="0"/>
                  <a:t> model </a:t>
                </a:r>
                <a:r>
                  <a:rPr lang="nl-BE" dirty="0" err="1"/>
                  <a:t>proposal</a:t>
                </a:r>
                <a:r>
                  <a:rPr lang="nl-BE" dirty="0"/>
                  <a:t>/development</a:t>
                </a:r>
              </a:p>
              <a:p>
                <a:r>
                  <a:rPr lang="nl-BE" dirty="0"/>
                  <a:t>Limiter / </a:t>
                </a:r>
                <a:r>
                  <a:rPr lang="nl-BE" dirty="0" err="1"/>
                  <a:t>Divertor</a:t>
                </a:r>
                <a:r>
                  <a:rPr lang="nl-BE" dirty="0"/>
                  <a:t> </a:t>
                </a:r>
                <a:r>
                  <a:rPr lang="nl-BE" dirty="0" err="1"/>
                  <a:t>configuration</a:t>
                </a:r>
                <a:r>
                  <a:rPr lang="nl-BE" dirty="0"/>
                  <a:t> </a:t>
                </a:r>
                <a:r>
                  <a:rPr lang="nl-BE" dirty="0" err="1"/>
                  <a:t>with</a:t>
                </a:r>
                <a:r>
                  <a:rPr lang="nl-BE" dirty="0"/>
                  <a:t> </a:t>
                </a:r>
                <a:r>
                  <a:rPr lang="nl-BE" dirty="0" err="1"/>
                  <a:t>neutrals</a:t>
                </a:r>
                <a:r>
                  <a:rPr lang="nl-BE" dirty="0"/>
                  <a:t> (?)</a:t>
                </a:r>
              </a:p>
              <a:p>
                <a:r>
                  <a:rPr lang="nl-BE" dirty="0"/>
                  <a:t>GRILLIX analysis</a:t>
                </a:r>
              </a:p>
              <a:p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8436D72-CAF1-F373-80C4-9DE84DAD80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14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A2836E3-020F-C67E-D40D-0F494B87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</p:spTree>
    <p:extLst>
      <p:ext uri="{BB962C8B-B14F-4D97-AF65-F5344CB8AC3E}">
        <p14:creationId xmlns:p14="http://schemas.microsoft.com/office/powerpoint/2010/main" val="26500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1E39-BFBA-F795-83EC-E4E886EB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Update on parallel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5809E-6BB6-C37E-3392-6627EEEF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5EF167-9D8F-3153-56B3-6351D1D88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Original </a:t>
            </a:r>
            <a:r>
              <a:rPr lang="nl-BE" dirty="0" err="1"/>
              <a:t>formulation</a:t>
            </a:r>
            <a:r>
              <a:rPr lang="nl-BE" dirty="0"/>
              <a:t> [PET19] </a:t>
            </a:r>
            <a:r>
              <a:rPr lang="nl-BE" dirty="0" err="1"/>
              <a:t>couldn’t</a:t>
            </a:r>
            <a:r>
              <a:rPr lang="nl-BE" dirty="0"/>
              <a:t> </a:t>
            </a:r>
            <a:r>
              <a:rPr lang="nl-BE" dirty="0" err="1"/>
              <a:t>converge</a:t>
            </a:r>
            <a:r>
              <a:rPr lang="nl-BE" dirty="0"/>
              <a:t> in ‘more </a:t>
            </a:r>
            <a:r>
              <a:rPr lang="nl-BE" dirty="0" err="1"/>
              <a:t>radially</a:t>
            </a:r>
            <a:r>
              <a:rPr lang="nl-BE" dirty="0"/>
              <a:t> </a:t>
            </a:r>
            <a:r>
              <a:rPr lang="nl-BE" dirty="0" err="1"/>
              <a:t>outward</a:t>
            </a:r>
            <a:r>
              <a:rPr lang="nl-BE" dirty="0"/>
              <a:t>’ </a:t>
            </a:r>
            <a:r>
              <a:rPr lang="nl-BE" dirty="0" err="1"/>
              <a:t>locations</a:t>
            </a:r>
            <a:r>
              <a:rPr lang="nl-BE" dirty="0"/>
              <a:t>.</a:t>
            </a:r>
          </a:p>
          <a:p>
            <a:pPr lvl="1"/>
            <a:r>
              <a:rPr lang="nl-BE" dirty="0" err="1"/>
              <a:t>Origin</a:t>
            </a:r>
            <a:r>
              <a:rPr lang="nl-BE" dirty="0"/>
              <a:t>: momentum </a:t>
            </a:r>
            <a:r>
              <a:rPr lang="nl-BE" dirty="0" err="1"/>
              <a:t>conservation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assumption</a:t>
            </a:r>
            <a:r>
              <a:rPr lang="nl-BE" dirty="0"/>
              <a:t> of </a:t>
            </a:r>
            <a:r>
              <a:rPr lang="nl-BE" dirty="0" err="1"/>
              <a:t>fixed</a:t>
            </a:r>
            <a:r>
              <a:rPr lang="nl-BE" dirty="0"/>
              <a:t> </a:t>
            </a:r>
            <a:r>
              <a:rPr lang="nl-BE" dirty="0" err="1"/>
              <a:t>ionisation</a:t>
            </a:r>
            <a:r>
              <a:rPr lang="nl-BE" dirty="0"/>
              <a:t> zone</a:t>
            </a:r>
          </a:p>
          <a:p>
            <a:r>
              <a:rPr lang="nl-BE" dirty="0"/>
              <a:t>First </a:t>
            </a:r>
            <a:r>
              <a:rPr lang="nl-BE" dirty="0" err="1"/>
              <a:t>adaptation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Ansatz</a:t>
            </a:r>
            <a:r>
              <a:rPr lang="nl-BE" dirty="0"/>
              <a:t>: </a:t>
            </a:r>
            <a:r>
              <a:rPr lang="nl-BE" dirty="0" err="1"/>
              <a:t>Variable</a:t>
            </a:r>
            <a:r>
              <a:rPr lang="nl-BE" dirty="0"/>
              <a:t> </a:t>
            </a:r>
            <a:r>
              <a:rPr lang="nl-BE" dirty="0" err="1"/>
              <a:t>length</a:t>
            </a:r>
            <a:r>
              <a:rPr lang="nl-BE" dirty="0"/>
              <a:t> of </a:t>
            </a:r>
            <a:r>
              <a:rPr lang="nl-BE" dirty="0" err="1"/>
              <a:t>ionisation</a:t>
            </a:r>
            <a:r>
              <a:rPr lang="nl-BE" dirty="0"/>
              <a:t> zone </a:t>
            </a:r>
            <a:r>
              <a:rPr lang="nl-BE" dirty="0" err="1"/>
              <a:t>based</a:t>
            </a:r>
            <a:r>
              <a:rPr lang="nl-BE" dirty="0"/>
              <a:t> on ‘</a:t>
            </a:r>
            <a:r>
              <a:rPr lang="nl-BE" dirty="0" err="1"/>
              <a:t>importance</a:t>
            </a:r>
            <a:r>
              <a:rPr lang="nl-BE" dirty="0"/>
              <a:t> criteria’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iz-reaction</a:t>
            </a:r>
            <a:r>
              <a:rPr lang="nl-BE" dirty="0"/>
              <a:t> </a:t>
            </a:r>
            <a:r>
              <a:rPr lang="nl-BE" dirty="0" err="1"/>
              <a:t>rate</a:t>
            </a:r>
            <a:r>
              <a:rPr lang="nl-BE" dirty="0"/>
              <a:t> at </a:t>
            </a:r>
            <a:r>
              <a:rPr lang="nl-BE" dirty="0" err="1"/>
              <a:t>entrance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zone</a:t>
            </a:r>
          </a:p>
          <a:p>
            <a:pPr lvl="1"/>
            <a:r>
              <a:rPr lang="en-US" dirty="0"/>
              <a:t>Problem: model would predict very low temperatures at target (-&gt; ‘detached’)</a:t>
            </a:r>
          </a:p>
          <a:p>
            <a:r>
              <a:rPr lang="en-US" dirty="0"/>
              <a:t>Second adaptation:</a:t>
            </a:r>
          </a:p>
          <a:p>
            <a:pPr lvl="1"/>
            <a:r>
              <a:rPr lang="en-US" dirty="0" err="1"/>
              <a:t>Artifically</a:t>
            </a:r>
            <a:r>
              <a:rPr lang="en-US" dirty="0"/>
              <a:t> limit size of </a:t>
            </a:r>
            <a:r>
              <a:rPr lang="en-US" dirty="0" err="1"/>
              <a:t>izZone</a:t>
            </a:r>
            <a:r>
              <a:rPr lang="en-US" dirty="0"/>
              <a:t> to remain ‘attached’</a:t>
            </a:r>
          </a:p>
          <a:p>
            <a:pPr lvl="1"/>
            <a:r>
              <a:rPr lang="en-US" dirty="0"/>
              <a:t>Consequence: model prediction compared to SOLPS-ITER worse 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B03C77D-0BEC-C8F7-A91F-9ADB8749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</p:spTree>
    <p:extLst>
      <p:ext uri="{BB962C8B-B14F-4D97-AF65-F5344CB8AC3E}">
        <p14:creationId xmlns:p14="http://schemas.microsoft.com/office/powerpoint/2010/main" val="29800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E8EA-9457-4D3E-516E-BDEC8639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Update on parallel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FBC55-4D5D-8B59-3299-B03BDE7C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1E74C4-C56A-6A1E-6965-CB73F8537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But:</a:t>
                </a:r>
              </a:p>
              <a:p>
                <a:pPr lvl="1"/>
                <a:r>
                  <a:rPr lang="nl-BE" dirty="0"/>
                  <a:t>Never </a:t>
                </a:r>
                <a:r>
                  <a:rPr lang="nl-BE" dirty="0" err="1"/>
                  <a:t>explicitly</a:t>
                </a:r>
                <a:r>
                  <a:rPr lang="nl-BE" dirty="0"/>
                  <a:t> </a:t>
                </a:r>
                <a:r>
                  <a:rPr lang="nl-BE" dirty="0" err="1"/>
                  <a:t>used</a:t>
                </a:r>
                <a:r>
                  <a:rPr lang="nl-BE" dirty="0"/>
                  <a:t> (</a:t>
                </a:r>
                <a:r>
                  <a:rPr lang="nl-BE" dirty="0" err="1"/>
                  <a:t>within</a:t>
                </a:r>
                <a:r>
                  <a:rPr lang="nl-BE" dirty="0"/>
                  <a:t> model) </a:t>
                </a:r>
                <a:r>
                  <a:rPr lang="nl-BE" dirty="0" err="1"/>
                  <a:t>that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Hence, </a:t>
                </a:r>
                <a:r>
                  <a:rPr lang="en-US" dirty="0" err="1"/>
                  <a:t>i.s.o.</a:t>
                </a:r>
                <a:r>
                  <a:rPr lang="en-US" dirty="0"/>
                  <a:t> neutrals leaking away from </a:t>
                </a:r>
                <a:r>
                  <a:rPr lang="en-US" dirty="0" err="1"/>
                  <a:t>izZone</a:t>
                </a:r>
                <a:r>
                  <a:rPr lang="en-US" dirty="0"/>
                  <a:t>, can assume all would ionize within FT (as in SOLPS), which improved match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1E74C4-C56A-6A1E-6965-CB73F8537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14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A7B42E9-5CBC-4105-F52F-2CA4773EF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3390338"/>
            <a:ext cx="8880448" cy="21511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23F10-9650-4204-004B-9906A7862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45"/>
          <a:stretch/>
        </p:blipFill>
        <p:spPr>
          <a:xfrm>
            <a:off x="8902508" y="3382845"/>
            <a:ext cx="3042066" cy="21616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DEB936-1445-0DA5-9B2C-F220A433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9D774-C296-08BD-CA7C-5E9C93A6FD81}"/>
              </a:ext>
            </a:extLst>
          </p:cNvPr>
          <p:cNvSpPr txBox="1"/>
          <p:nvPr/>
        </p:nvSpPr>
        <p:spPr>
          <a:xfrm>
            <a:off x="10352683" y="168335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4A96-400B-0807-5E85-7E3D8A1C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Note</a:t>
            </a:r>
            <a:r>
              <a:rPr lang="nl-BE" dirty="0"/>
              <a:t>: </a:t>
            </a:r>
            <a:r>
              <a:rPr lang="nl-BE" dirty="0" err="1"/>
              <a:t>interpolating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finer</a:t>
            </a:r>
            <a:r>
              <a:rPr lang="nl-BE" dirty="0"/>
              <a:t> </a:t>
            </a:r>
            <a:r>
              <a:rPr lang="nl-BE" dirty="0" err="1"/>
              <a:t>grids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93936-A849-0805-1885-36BB4B40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867A6-FAFF-355F-CD43-E467608CE55F}"/>
              </a:ext>
            </a:extLst>
          </p:cNvPr>
          <p:cNvSpPr txBox="1"/>
          <p:nvPr/>
        </p:nvSpPr>
        <p:spPr>
          <a:xfrm>
            <a:off x="597687" y="1386005"/>
            <a:ext cx="97696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Note</a:t>
            </a:r>
            <a:r>
              <a:rPr lang="nl-BE" dirty="0"/>
              <a:t>: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performing</a:t>
            </a:r>
            <a:r>
              <a:rPr lang="nl-BE" dirty="0"/>
              <a:t> first </a:t>
            </a:r>
            <a:r>
              <a:rPr lang="nl-BE" dirty="0" err="1"/>
              <a:t>simulations</a:t>
            </a:r>
            <a:r>
              <a:rPr lang="nl-BE" dirty="0"/>
              <a:t> on a </a:t>
            </a:r>
            <a:r>
              <a:rPr lang="nl-BE" dirty="0" err="1"/>
              <a:t>coarser</a:t>
            </a:r>
            <a:r>
              <a:rPr lang="nl-BE" dirty="0"/>
              <a:t> </a:t>
            </a:r>
            <a:r>
              <a:rPr lang="nl-BE" dirty="0" err="1"/>
              <a:t>mesh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naively</a:t>
            </a:r>
            <a:r>
              <a:rPr lang="nl-BE" dirty="0"/>
              <a:t> </a:t>
            </a:r>
            <a:r>
              <a:rPr lang="nl-BE" dirty="0" err="1"/>
              <a:t>interpolating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plasma fields </a:t>
            </a:r>
            <a:r>
              <a:rPr lang="nl-BE" dirty="0" err="1"/>
              <a:t>n,p,W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finer</a:t>
            </a:r>
            <a:r>
              <a:rPr lang="nl-BE" dirty="0"/>
              <a:t> </a:t>
            </a:r>
            <a:r>
              <a:rPr lang="nl-BE" dirty="0" err="1"/>
              <a:t>mesh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profile </a:t>
            </a:r>
            <a:r>
              <a:rPr lang="nl-BE" dirty="0" err="1"/>
              <a:t>changed</a:t>
            </a:r>
            <a:r>
              <a:rPr lang="nl-BE" dirty="0"/>
              <a:t> ‘</a:t>
            </a:r>
            <a:r>
              <a:rPr lang="nl-BE" dirty="0" err="1"/>
              <a:t>very</a:t>
            </a:r>
            <a:r>
              <a:rPr lang="nl-BE" dirty="0"/>
              <a:t>’ </a:t>
            </a:r>
            <a:r>
              <a:rPr lang="nl-BE" dirty="0" err="1"/>
              <a:t>much</a:t>
            </a:r>
            <a:r>
              <a:rPr lang="nl-BE" dirty="0"/>
              <a:t> </a:t>
            </a:r>
            <a:r>
              <a:rPr lang="nl-BE" dirty="0" err="1"/>
              <a:t>leading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convergence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model. [</a:t>
            </a:r>
            <a:r>
              <a:rPr lang="nl-BE" dirty="0" err="1"/>
              <a:t>However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noteworthy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profile changes,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ExB</a:t>
            </a:r>
            <a:r>
              <a:rPr lang="nl-BE" dirty="0"/>
              <a:t> motion </a:t>
            </a:r>
            <a:r>
              <a:rPr lang="nl-BE" dirty="0" err="1"/>
              <a:t>will</a:t>
            </a:r>
            <a:r>
              <a:rPr lang="nl-BE" dirty="0"/>
              <a:t>.]</a:t>
            </a:r>
          </a:p>
          <a:p>
            <a:r>
              <a:rPr lang="nl-BE" dirty="0"/>
              <a:t>=&gt; in </a:t>
            </a:r>
            <a:r>
              <a:rPr lang="nl-BE" dirty="0" err="1"/>
              <a:t>stead</a:t>
            </a:r>
            <a:r>
              <a:rPr lang="nl-BE" dirty="0"/>
              <a:t> of </a:t>
            </a:r>
            <a:r>
              <a:rPr lang="nl-BE" dirty="0" err="1"/>
              <a:t>naively</a:t>
            </a:r>
            <a:r>
              <a:rPr lang="nl-BE" dirty="0"/>
              <a:t> </a:t>
            </a:r>
            <a:r>
              <a:rPr lang="nl-BE" dirty="0" err="1"/>
              <a:t>interpolating</a:t>
            </a:r>
            <a:r>
              <a:rPr lang="nl-BE" dirty="0"/>
              <a:t> 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fine </a:t>
            </a:r>
            <a:r>
              <a:rPr lang="nl-BE" dirty="0" err="1"/>
              <a:t>grid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was </a:t>
            </a:r>
            <a:r>
              <a:rPr lang="nl-BE" dirty="0" err="1"/>
              <a:t>interpolated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W was </a:t>
            </a:r>
            <a:r>
              <a:rPr lang="nl-BE" dirty="0" err="1"/>
              <a:t>determined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rise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SAME </a:t>
            </a:r>
            <a:r>
              <a:rPr lang="nl-BE" dirty="0" err="1"/>
              <a:t>potentials</a:t>
            </a:r>
            <a:r>
              <a:rPr lang="nl-BE" dirty="0"/>
              <a:t>. [I.e.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evaluating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discretised</a:t>
            </a:r>
            <a:r>
              <a:rPr lang="nl-BE" dirty="0"/>
              <a:t> </a:t>
            </a:r>
            <a:r>
              <a:rPr lang="nl-BE" dirty="0" err="1"/>
              <a:t>equation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phi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inferring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W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.])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CD5DE0A-1750-2454-700A-48BF6D26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</p:spTree>
    <p:extLst>
      <p:ext uri="{BB962C8B-B14F-4D97-AF65-F5344CB8AC3E}">
        <p14:creationId xmlns:p14="http://schemas.microsoft.com/office/powerpoint/2010/main" val="29227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A75D-C7A7-7852-FF25-C69BF5A6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6EF3E-8081-972A-4C4C-CD4F8716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55DEF-9A02-3BF8-9618-60AF40DB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C676FF-62B5-DBE2-8A5A-5B3706A9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(Preliminary) Analysis SOLEDGE3X:</a:t>
            </a:r>
          </a:p>
          <a:p>
            <a:pPr lvl="1"/>
            <a:r>
              <a:rPr lang="nl-BE" dirty="0" err="1"/>
              <a:t>Motivation</a:t>
            </a:r>
            <a:endParaRPr lang="nl-BE" dirty="0"/>
          </a:p>
          <a:p>
            <a:pPr lvl="1"/>
            <a:r>
              <a:rPr lang="nl-BE" dirty="0"/>
              <a:t>Postprocessing scripts: </a:t>
            </a:r>
            <a:r>
              <a:rPr lang="nl-BE" dirty="0" err="1"/>
              <a:t>methodology</a:t>
            </a:r>
            <a:endParaRPr lang="nl-BE" dirty="0"/>
          </a:p>
          <a:p>
            <a:pPr lvl="1"/>
            <a:r>
              <a:rPr lang="nl-BE" dirty="0"/>
              <a:t>First </a:t>
            </a:r>
            <a:r>
              <a:rPr lang="nl-BE" dirty="0" err="1"/>
              <a:t>results</a:t>
            </a:r>
            <a:r>
              <a:rPr lang="nl-BE" dirty="0"/>
              <a:t> (feedback </a:t>
            </a:r>
            <a:r>
              <a:rPr lang="nl-BE" dirty="0" err="1"/>
              <a:t>previous</a:t>
            </a:r>
            <a:r>
              <a:rPr lang="nl-BE" dirty="0"/>
              <a:t> workshop):</a:t>
            </a:r>
          </a:p>
          <a:p>
            <a:pPr lvl="2"/>
            <a:r>
              <a:rPr lang="nl-BE" dirty="0" err="1"/>
              <a:t>Decomposition</a:t>
            </a:r>
            <a:r>
              <a:rPr lang="nl-BE" dirty="0"/>
              <a:t> of </a:t>
            </a:r>
            <a:r>
              <a:rPr lang="nl-BE" dirty="0" err="1"/>
              <a:t>particle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energy </a:t>
            </a:r>
            <a:r>
              <a:rPr lang="nl-BE" dirty="0" err="1"/>
              <a:t>fluxes</a:t>
            </a:r>
            <a:endParaRPr lang="nl-BE" dirty="0"/>
          </a:p>
          <a:p>
            <a:pPr lvl="2"/>
            <a:r>
              <a:rPr lang="nl-BE" dirty="0" err="1"/>
              <a:t>Poloidal</a:t>
            </a:r>
            <a:r>
              <a:rPr lang="nl-BE" dirty="0"/>
              <a:t> </a:t>
            </a:r>
            <a:r>
              <a:rPr lang="nl-BE" dirty="0" err="1"/>
              <a:t>maps</a:t>
            </a:r>
            <a:r>
              <a:rPr lang="nl-BE" dirty="0"/>
              <a:t> of </a:t>
            </a:r>
            <a:r>
              <a:rPr lang="nl-BE" dirty="0" err="1"/>
              <a:t>turbulence</a:t>
            </a:r>
            <a:r>
              <a:rPr lang="nl-BE" dirty="0"/>
              <a:t> </a:t>
            </a:r>
            <a:r>
              <a:rPr lang="nl-BE" dirty="0" err="1"/>
              <a:t>characteristics</a:t>
            </a:r>
            <a:r>
              <a:rPr lang="nl-BE" dirty="0"/>
              <a:t> &amp; </a:t>
            </a:r>
            <a:r>
              <a:rPr lang="nl-BE" dirty="0" err="1"/>
              <a:t>Diffusion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endParaRPr lang="nl-BE" dirty="0"/>
          </a:p>
          <a:p>
            <a:pPr lvl="2"/>
            <a:r>
              <a:rPr lang="nl-BE" dirty="0"/>
              <a:t>First test: </a:t>
            </a:r>
            <a:r>
              <a:rPr lang="nl-BE" dirty="0" err="1"/>
              <a:t>shearing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Outlook</a:t>
            </a:r>
          </a:p>
          <a:p>
            <a:r>
              <a:rPr lang="nl-BE" dirty="0"/>
              <a:t>Update on parallel model: re-</a:t>
            </a:r>
            <a:r>
              <a:rPr lang="nl-BE" dirty="0" err="1"/>
              <a:t>interpretation</a:t>
            </a:r>
            <a:r>
              <a:rPr lang="nl-BE" dirty="0"/>
              <a:t> of </a:t>
            </a:r>
            <a:r>
              <a:rPr lang="nl-BE" dirty="0" err="1"/>
              <a:t>particle</a:t>
            </a:r>
            <a:r>
              <a:rPr lang="nl-BE" dirty="0"/>
              <a:t> picture</a:t>
            </a:r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6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8840D8D-D94D-6612-F505-26CC83A568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Coosemans et. Al.: </a:t>
                </a:r>
              </a:p>
              <a:p>
                <a:pPr lvl="1"/>
                <a:r>
                  <a:rPr lang="nl-BE" dirty="0"/>
                  <a:t>development of a </a:t>
                </a:r>
                <a:r>
                  <a:rPr lang="nl-BE" dirty="0" err="1"/>
                  <a:t>reduced</a:t>
                </a:r>
                <a:r>
                  <a:rPr lang="nl-BE" dirty="0"/>
                  <a:t> </a:t>
                </a:r>
                <a:r>
                  <a:rPr lang="nl-BE" dirty="0" err="1"/>
                  <a:t>turbulence</a:t>
                </a:r>
                <a:r>
                  <a:rPr lang="nl-BE" dirty="0"/>
                  <a:t> model </a:t>
                </a:r>
                <a:r>
                  <a:rPr lang="nl-BE" dirty="0" err="1"/>
                  <a:t>for</a:t>
                </a:r>
                <a:r>
                  <a:rPr lang="nl-BE" dirty="0"/>
                  <a:t> plasma </a:t>
                </a:r>
                <a:r>
                  <a:rPr lang="nl-BE" dirty="0" err="1"/>
                  <a:t>edge</a:t>
                </a:r>
                <a:r>
                  <a:rPr lang="nl-BE" dirty="0"/>
                  <a:t>, </a:t>
                </a:r>
                <a:r>
                  <a:rPr lang="nl-BE" dirty="0" err="1"/>
                  <a:t>based</a:t>
                </a:r>
                <a:r>
                  <a:rPr lang="nl-BE" dirty="0"/>
                  <a:t> on 2D plasma </a:t>
                </a:r>
                <a:r>
                  <a:rPr lang="nl-BE" dirty="0" err="1"/>
                  <a:t>turbulence</a:t>
                </a:r>
                <a:r>
                  <a:rPr lang="nl-BE" dirty="0"/>
                  <a:t> </a:t>
                </a:r>
                <a:r>
                  <a:rPr lang="nl-BE" dirty="0" err="1"/>
                  <a:t>simulations</a:t>
                </a:r>
                <a:r>
                  <a:rPr lang="nl-BE" dirty="0"/>
                  <a:t> (TOKAM2D), </a:t>
                </a:r>
                <a:r>
                  <a:rPr lang="nl-BE" dirty="0" err="1"/>
                  <a:t>and</a:t>
                </a:r>
                <a:r>
                  <a:rPr lang="nl-BE" dirty="0"/>
                  <a:t> found:</a:t>
                </a:r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marL="359637" lvl="1" indent="0">
                  <a:buNone/>
                </a:pPr>
                <a:r>
                  <a:rPr lang="nl-BE" b="0" dirty="0"/>
                  <a:t>	</a:t>
                </a:r>
              </a:p>
              <a:p>
                <a:pPr marL="359637" lvl="1" indent="0">
                  <a:buNone/>
                </a:pPr>
                <a:r>
                  <a:rPr lang="nl-BE" dirty="0"/>
                  <a:t>				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dirty="0"/>
                  <a:t>3D </a:t>
                </a:r>
                <a:r>
                  <a:rPr lang="nl-BE" dirty="0" err="1"/>
                  <a:t>turbulence</a:t>
                </a:r>
                <a:r>
                  <a:rPr lang="nl-BE" dirty="0"/>
                  <a:t> </a:t>
                </a:r>
                <a:r>
                  <a:rPr lang="nl-BE" dirty="0" err="1"/>
                  <a:t>simulations</a:t>
                </a:r>
                <a:endParaRPr lang="nl-B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8840D8D-D94D-6612-F505-26CC83A568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14" t="-2338" b="-10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67E3DC-4140-8E68-DA51-EED32AF82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989" y="2700473"/>
            <a:ext cx="3823586" cy="28075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37EE15-30B8-8A85-C695-C876A915A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96" y="2817884"/>
            <a:ext cx="3183026" cy="2466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D2605-6E1C-1AAD-179D-9A3EB5BD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Motivation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34C5E-9830-D01D-0AE8-E4B3F0EE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9C8BF-F45F-B818-3361-51D38948E8D5}"/>
                  </a:ext>
                </a:extLst>
              </p:cNvPr>
              <p:cNvSpPr txBox="1"/>
              <p:nvPr/>
            </p:nvSpPr>
            <p:spPr>
              <a:xfrm>
                <a:off x="7711543" y="2866211"/>
                <a:ext cx="4331442" cy="42415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nl-B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𝑙𝑛𝐵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²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9C8BF-F45F-B818-3361-51D38948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43" y="2866211"/>
                <a:ext cx="4331442" cy="424155"/>
              </a:xfrm>
              <a:prstGeom prst="rect">
                <a:avLst/>
              </a:prstGeom>
              <a:blipFill>
                <a:blip r:embed="rId7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918D0F-B7B2-D618-0BA5-B3202D500AEF}"/>
                  </a:ext>
                </a:extLst>
              </p:cNvPr>
              <p:cNvSpPr txBox="1"/>
              <p:nvPr/>
            </p:nvSpPr>
            <p:spPr>
              <a:xfrm>
                <a:off x="6687046" y="4555497"/>
                <a:ext cx="1937775" cy="40318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918D0F-B7B2-D618-0BA5-B3202D50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46" y="4555497"/>
                <a:ext cx="1937775" cy="403187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5DC992-3A35-EF57-034B-F29331A77407}"/>
                  </a:ext>
                </a:extLst>
              </p:cNvPr>
              <p:cNvSpPr txBox="1"/>
              <p:nvPr/>
            </p:nvSpPr>
            <p:spPr>
              <a:xfrm>
                <a:off x="8953910" y="3560365"/>
                <a:ext cx="1224136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̅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5DC992-3A35-EF57-034B-F29331A7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910" y="3560365"/>
                <a:ext cx="1224136" cy="369332"/>
              </a:xfrm>
              <a:prstGeom prst="rect">
                <a:avLst/>
              </a:prstGeom>
              <a:blipFill>
                <a:blip r:embed="rId9"/>
                <a:stretch>
                  <a:fillRect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140C98-7A77-F9B0-6E18-F9CA334E104E}"/>
                  </a:ext>
                </a:extLst>
              </p:cNvPr>
              <p:cNvSpPr txBox="1"/>
              <p:nvPr/>
            </p:nvSpPr>
            <p:spPr>
              <a:xfrm>
                <a:off x="10604786" y="3581245"/>
                <a:ext cx="1224136" cy="37619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acc>
                      <m:r>
                        <a:rPr lang="nl-B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m:rPr>
                          <m:sty m:val="p"/>
                        </m:rPr>
                        <a:rPr lang="nl-BE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140C98-7A77-F9B0-6E18-F9CA334E1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786" y="3581245"/>
                <a:ext cx="1224136" cy="376193"/>
              </a:xfrm>
              <a:prstGeom prst="rect">
                <a:avLst/>
              </a:prstGeom>
              <a:blipFill>
                <a:blip r:embed="rId10"/>
                <a:stretch>
                  <a:fillRect t="-3030" r="-1715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0513A2-6351-E9A8-DB23-0E1CE4242BB8}"/>
              </a:ext>
            </a:extLst>
          </p:cNvPr>
          <p:cNvCxnSpPr>
            <a:cxnSpLocks/>
          </p:cNvCxnSpPr>
          <p:nvPr/>
        </p:nvCxnSpPr>
        <p:spPr>
          <a:xfrm flipV="1">
            <a:off x="9527067" y="3240225"/>
            <a:ext cx="312104" cy="261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79E435-1A5A-A11E-0BF2-64973A285820}"/>
              </a:ext>
            </a:extLst>
          </p:cNvPr>
          <p:cNvCxnSpPr>
            <a:cxnSpLocks/>
          </p:cNvCxnSpPr>
          <p:nvPr/>
        </p:nvCxnSpPr>
        <p:spPr>
          <a:xfrm flipH="1" flipV="1">
            <a:off x="10761058" y="3272227"/>
            <a:ext cx="360040" cy="279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78746E-BDC3-9360-ADDC-0478936DB6B1}"/>
              </a:ext>
            </a:extLst>
          </p:cNvPr>
          <p:cNvSpPr txBox="1"/>
          <p:nvPr/>
        </p:nvSpPr>
        <p:spPr>
          <a:xfrm>
            <a:off x="8883481" y="4051307"/>
            <a:ext cx="31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if</a:t>
            </a:r>
            <a:r>
              <a:rPr lang="nl-BE" dirty="0"/>
              <a:t> turbulent flux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originate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ExB</a:t>
            </a:r>
            <a:r>
              <a:rPr lang="nl-BE" dirty="0"/>
              <a:t>-drift)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6206CC-4CD4-E3FA-AD08-82AA5BE97A91}"/>
              </a:ext>
            </a:extLst>
          </p:cNvPr>
          <p:cNvCxnSpPr>
            <a:cxnSpLocks/>
          </p:cNvCxnSpPr>
          <p:nvPr/>
        </p:nvCxnSpPr>
        <p:spPr>
          <a:xfrm flipH="1">
            <a:off x="7323253" y="3077264"/>
            <a:ext cx="388290" cy="1258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AB44CDE-0D1F-8E2D-1445-CA71785A321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26353" y="3750026"/>
            <a:ext cx="1085840" cy="388291"/>
          </a:xfrm>
          <a:prstGeom prst="bentConnector3">
            <a:avLst>
              <a:gd name="adj1" fmla="val 10155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0E00C00-DF36-5AD5-0A22-F66B0596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</p:spTree>
    <p:extLst>
      <p:ext uri="{BB962C8B-B14F-4D97-AF65-F5344CB8AC3E}">
        <p14:creationId xmlns:p14="http://schemas.microsoft.com/office/powerpoint/2010/main" val="8428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C34EEB-7683-79D8-0A0A-5F806152CFF4}"/>
              </a:ext>
            </a:extLst>
          </p:cNvPr>
          <p:cNvSpPr/>
          <p:nvPr/>
        </p:nvSpPr>
        <p:spPr>
          <a:xfrm>
            <a:off x="5735960" y="4099444"/>
            <a:ext cx="6186040" cy="2141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923AA4-EE61-7273-76A1-8F1DA964482C}"/>
              </a:ext>
            </a:extLst>
          </p:cNvPr>
          <p:cNvSpPr/>
          <p:nvPr/>
        </p:nvSpPr>
        <p:spPr>
          <a:xfrm>
            <a:off x="2783632" y="1484784"/>
            <a:ext cx="9073008" cy="261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E0B55-1D47-A3CC-91D4-738B0A08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Postprocessing scripts: </a:t>
            </a:r>
            <a:r>
              <a:rPr lang="nl-BE" dirty="0" err="1"/>
              <a:t>methodology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97EE-3BFF-2AA0-6D23-293F0151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5D4EE-A767-035B-0070-87E3745F0B34}"/>
              </a:ext>
            </a:extLst>
          </p:cNvPr>
          <p:cNvSpPr txBox="1"/>
          <p:nvPr/>
        </p:nvSpPr>
        <p:spPr>
          <a:xfrm>
            <a:off x="514509" y="1639794"/>
            <a:ext cx="16675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Plasma state snapshot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621A7-997A-56F3-E058-26ABA9D0F7B9}"/>
              </a:ext>
            </a:extLst>
          </p:cNvPr>
          <p:cNvSpPr txBox="1"/>
          <p:nvPr/>
        </p:nvSpPr>
        <p:spPr>
          <a:xfrm>
            <a:off x="2999656" y="1654765"/>
            <a:ext cx="21914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err="1"/>
              <a:t>Toroidally</a:t>
            </a:r>
            <a:r>
              <a:rPr lang="nl-BE" dirty="0"/>
              <a:t> </a:t>
            </a:r>
            <a:r>
              <a:rPr lang="nl-BE" dirty="0" err="1"/>
              <a:t>Averaged</a:t>
            </a:r>
            <a:endParaRPr lang="nl-BE" dirty="0"/>
          </a:p>
          <a:p>
            <a:r>
              <a:rPr lang="nl-BE" dirty="0"/>
              <a:t>Snapshot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A97F4-884D-89A7-9912-6A9E0AB710F5}"/>
              </a:ext>
            </a:extLst>
          </p:cNvPr>
          <p:cNvSpPr txBox="1"/>
          <p:nvPr/>
        </p:nvSpPr>
        <p:spPr>
          <a:xfrm>
            <a:off x="6008687" y="1654764"/>
            <a:ext cx="21914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“Batch” </a:t>
            </a:r>
            <a:r>
              <a:rPr lang="nl-BE" dirty="0" err="1"/>
              <a:t>averaged</a:t>
            </a:r>
            <a:r>
              <a:rPr lang="nl-BE" dirty="0"/>
              <a:t> State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A2C3D-A50A-EAA8-3791-1F9B21550905}"/>
              </a:ext>
            </a:extLst>
          </p:cNvPr>
          <p:cNvSpPr txBox="1"/>
          <p:nvPr/>
        </p:nvSpPr>
        <p:spPr>
          <a:xfrm>
            <a:off x="8976320" y="1654765"/>
            <a:ext cx="252028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err="1"/>
              <a:t>Totally</a:t>
            </a:r>
            <a:r>
              <a:rPr lang="nl-BE" dirty="0"/>
              <a:t> </a:t>
            </a:r>
            <a:r>
              <a:rPr lang="nl-BE" dirty="0" err="1"/>
              <a:t>averaged</a:t>
            </a:r>
            <a:r>
              <a:rPr lang="nl-BE" dirty="0"/>
              <a:t>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50EEDA-4981-ED2E-4DE9-A671BD22BF9A}"/>
                  </a:ext>
                </a:extLst>
              </p:cNvPr>
              <p:cNvSpPr txBox="1"/>
              <p:nvPr/>
            </p:nvSpPr>
            <p:spPr>
              <a:xfrm>
                <a:off x="514509" y="2564904"/>
                <a:ext cx="1667568" cy="123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50EEDA-4981-ED2E-4DE9-A671BD22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9" y="2564904"/>
                <a:ext cx="1667568" cy="1235979"/>
              </a:xfrm>
              <a:prstGeom prst="rect">
                <a:avLst/>
              </a:prstGeom>
              <a:blipFill>
                <a:blip r:embed="rId2"/>
                <a:stretch>
                  <a:fillRect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C38F3-E7A1-D6D4-0E4A-469749D1CD17}"/>
                  </a:ext>
                </a:extLst>
              </p:cNvPr>
              <p:cNvSpPr txBox="1"/>
              <p:nvPr/>
            </p:nvSpPr>
            <p:spPr>
              <a:xfrm>
                <a:off x="3261598" y="2441408"/>
                <a:ext cx="1667568" cy="144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nl-B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C38F3-E7A1-D6D4-0E4A-469749D1C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98" y="2441408"/>
                <a:ext cx="1667568" cy="1447319"/>
              </a:xfrm>
              <a:prstGeom prst="rect">
                <a:avLst/>
              </a:prstGeom>
              <a:blipFill>
                <a:blip r:embed="rId3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A6919A-08B1-6358-F0E7-77786DE5A592}"/>
                  </a:ext>
                </a:extLst>
              </p:cNvPr>
              <p:cNvSpPr txBox="1"/>
              <p:nvPr/>
            </p:nvSpPr>
            <p:spPr>
              <a:xfrm>
                <a:off x="6135925" y="2439623"/>
                <a:ext cx="1667568" cy="144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nl-B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A6919A-08B1-6358-F0E7-77786DE5A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25" y="2439623"/>
                <a:ext cx="1667568" cy="1447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763726-0022-4D91-5999-99CFA846A247}"/>
                  </a:ext>
                </a:extLst>
              </p:cNvPr>
              <p:cNvSpPr txBox="1"/>
              <p:nvPr/>
            </p:nvSpPr>
            <p:spPr>
              <a:xfrm>
                <a:off x="9294664" y="2459233"/>
                <a:ext cx="1667568" cy="1339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nl-B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763726-0022-4D91-5999-99CFA846A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664" y="2459233"/>
                <a:ext cx="1667568" cy="1339854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3600823-44A8-C797-DD0C-6B4D7C366B4A}"/>
              </a:ext>
            </a:extLst>
          </p:cNvPr>
          <p:cNvSpPr txBox="1"/>
          <p:nvPr/>
        </p:nvSpPr>
        <p:spPr>
          <a:xfrm>
            <a:off x="5873983" y="4218003"/>
            <a:ext cx="21914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“Batch” </a:t>
            </a:r>
            <a:r>
              <a:rPr lang="nl-BE" dirty="0" err="1"/>
              <a:t>averaged</a:t>
            </a:r>
            <a:r>
              <a:rPr lang="nl-BE" dirty="0"/>
              <a:t> </a:t>
            </a:r>
            <a:r>
              <a:rPr lang="nl-BE" dirty="0" err="1"/>
              <a:t>QoI’s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55E6F7-F748-4183-08BF-724F4B113BF6}"/>
              </a:ext>
            </a:extLst>
          </p:cNvPr>
          <p:cNvSpPr txBox="1"/>
          <p:nvPr/>
        </p:nvSpPr>
        <p:spPr>
          <a:xfrm>
            <a:off x="9032722" y="4218002"/>
            <a:ext cx="21914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err="1"/>
              <a:t>Totally</a:t>
            </a:r>
            <a:r>
              <a:rPr lang="nl-BE" dirty="0"/>
              <a:t> </a:t>
            </a:r>
            <a:r>
              <a:rPr lang="nl-BE" dirty="0" err="1"/>
              <a:t>averaged</a:t>
            </a:r>
            <a:r>
              <a:rPr lang="nl-BE" dirty="0"/>
              <a:t> </a:t>
            </a:r>
            <a:r>
              <a:rPr lang="nl-BE" dirty="0" err="1"/>
              <a:t>QoI’s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E7898B-A907-7D9B-30DA-566E3D0A1EA2}"/>
                  </a:ext>
                </a:extLst>
              </p:cNvPr>
              <p:cNvSpPr txBox="1"/>
              <p:nvPr/>
            </p:nvSpPr>
            <p:spPr>
              <a:xfrm>
                <a:off x="5994962" y="4982893"/>
                <a:ext cx="2326157" cy="1029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nl-BE" b="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E7898B-A907-7D9B-30DA-566E3D0A1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62" y="4982893"/>
                <a:ext cx="2326157" cy="1029384"/>
              </a:xfrm>
              <a:prstGeom prst="rect">
                <a:avLst/>
              </a:prstGeom>
              <a:blipFill>
                <a:blip r:embed="rId6"/>
                <a:stretch>
                  <a:fillRect t="-592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3D5E1A-E762-AA87-1388-6C7B5219CA36}"/>
                  </a:ext>
                </a:extLst>
              </p:cNvPr>
              <p:cNvSpPr txBox="1"/>
              <p:nvPr/>
            </p:nvSpPr>
            <p:spPr>
              <a:xfrm>
                <a:off x="9318083" y="4979332"/>
                <a:ext cx="1931920" cy="95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acc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3D5E1A-E762-AA87-1388-6C7B5219C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083" y="4979332"/>
                <a:ext cx="1931920" cy="954492"/>
              </a:xfrm>
              <a:prstGeom prst="rect">
                <a:avLst/>
              </a:prstGeom>
              <a:blipFill>
                <a:blip r:embed="rId7"/>
                <a:stretch>
                  <a:fillRect t="-128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66306B1-4CAC-2208-8CDD-738E9D82E2A6}"/>
              </a:ext>
            </a:extLst>
          </p:cNvPr>
          <p:cNvSpPr txBox="1"/>
          <p:nvPr/>
        </p:nvSpPr>
        <p:spPr>
          <a:xfrm>
            <a:off x="5735960" y="6012277"/>
            <a:ext cx="31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accent1"/>
                </a:solidFill>
              </a:rPr>
              <a:t>Aim</a:t>
            </a:r>
            <a:r>
              <a:rPr lang="nl-BE" dirty="0">
                <a:solidFill>
                  <a:schemeClr val="accent1"/>
                </a:solidFill>
              </a:rPr>
              <a:t>: </a:t>
            </a:r>
            <a:r>
              <a:rPr lang="nl-BE" dirty="0" err="1">
                <a:solidFill>
                  <a:schemeClr val="accent1"/>
                </a:solidFill>
              </a:rPr>
              <a:t>Uncertainty</a:t>
            </a:r>
            <a:r>
              <a:rPr lang="nl-BE" dirty="0">
                <a:solidFill>
                  <a:schemeClr val="accent1"/>
                </a:solidFill>
              </a:rPr>
              <a:t> information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C19129-2FFF-0836-787A-BD802C3BDAF7}"/>
                  </a:ext>
                </a:extLst>
              </p:cNvPr>
              <p:cNvSpPr txBox="1"/>
              <p:nvPr/>
            </p:nvSpPr>
            <p:spPr>
              <a:xfrm>
                <a:off x="695400" y="4541167"/>
                <a:ext cx="48245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/>
                  <a:t>(+) </a:t>
                </a:r>
                <a:r>
                  <a:rPr lang="nl-BE" dirty="0" err="1"/>
                  <a:t>Figures</a:t>
                </a:r>
                <a:r>
                  <a:rPr lang="nl-BE" dirty="0"/>
                  <a:t> </a:t>
                </a:r>
                <a:r>
                  <a:rPr lang="nl-BE" dirty="0" err="1"/>
                  <a:t>today</a:t>
                </a:r>
                <a:r>
                  <a:rPr lang="nl-BE" dirty="0"/>
                  <a:t> </a:t>
                </a:r>
                <a:r>
                  <a:rPr lang="nl-BE" dirty="0" err="1"/>
                  <a:t>produced</a:t>
                </a:r>
                <a:r>
                  <a:rPr lang="nl-BE" dirty="0"/>
                  <a:t> </a:t>
                </a:r>
                <a:r>
                  <a:rPr lang="nl-BE" dirty="0" err="1"/>
                  <a:t>with</a:t>
                </a:r>
                <a:r>
                  <a:rPr lang="nl-BE" dirty="0"/>
                  <a:t> </a:t>
                </a:r>
                <a:r>
                  <a:rPr lang="nl-BE" dirty="0" err="1"/>
                  <a:t>this</a:t>
                </a:r>
                <a:r>
                  <a:rPr lang="nl-BE" dirty="0"/>
                  <a:t> </a:t>
                </a:r>
                <a:r>
                  <a:rPr lang="nl-BE" dirty="0" err="1"/>
                  <a:t>meth</a:t>
                </a:r>
                <a:r>
                  <a:rPr lang="nl-BE" dirty="0"/>
                  <a:t>.</a:t>
                </a:r>
              </a:p>
              <a:p>
                <a:r>
                  <a:rPr lang="nl-BE" dirty="0"/>
                  <a:t>(-) [Limit scope on </a:t>
                </a:r>
                <a:r>
                  <a:rPr lang="nl-BE" dirty="0" err="1"/>
                  <a:t>balance</a:t>
                </a:r>
                <a:r>
                  <a:rPr lang="nl-BE" dirty="0"/>
                  <a:t> of </a:t>
                </a:r>
                <a:r>
                  <a:rPr lang="nl-BE" dirty="0" err="1"/>
                  <a:t>turbulence</a:t>
                </a:r>
                <a:r>
                  <a:rPr lang="nl-BE" dirty="0"/>
                  <a:t> </a:t>
                </a:r>
                <a:r>
                  <a:rPr lang="nl-BE" dirty="0" err="1"/>
                  <a:t>identifiers</a:t>
                </a:r>
                <a:r>
                  <a:rPr lang="nl-BE" dirty="0"/>
                  <a:t>]</a:t>
                </a:r>
              </a:p>
              <a:p>
                <a:r>
                  <a:rPr lang="nl-BE" dirty="0"/>
                  <a:t>(-) </a:t>
                </a:r>
                <a:r>
                  <a:rPr lang="nl-BE" dirty="0" err="1"/>
                  <a:t>Verification</a:t>
                </a:r>
                <a:r>
                  <a:rPr lang="nl-BE" dirty="0"/>
                  <a:t> of </a:t>
                </a:r>
                <a:r>
                  <a:rPr lang="nl-BE" dirty="0" err="1"/>
                  <a:t>functions</a:t>
                </a:r>
                <a:r>
                  <a:rPr lang="nl-BE" dirty="0"/>
                  <a:t> </a:t>
                </a:r>
                <a:r>
                  <a:rPr lang="nl-BE" dirty="0" err="1"/>
                  <a:t>still</a:t>
                </a:r>
                <a:r>
                  <a:rPr lang="nl-BE" dirty="0"/>
                  <a:t>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be</a:t>
                </a:r>
                <a:r>
                  <a:rPr lang="nl-BE" dirty="0"/>
                  <a:t> </a:t>
                </a:r>
                <a:r>
                  <a:rPr lang="nl-BE" dirty="0" err="1"/>
                  <a:t>done</a:t>
                </a:r>
                <a:endParaRPr lang="nl-BE" dirty="0"/>
              </a:p>
              <a:p>
                <a:r>
                  <a:rPr lang="nl-BE" dirty="0"/>
                  <a:t>(-) UQ </a:t>
                </a:r>
                <a:r>
                  <a:rPr lang="nl-BE" dirty="0" err="1"/>
                  <a:t>atm</a:t>
                </a:r>
                <a:r>
                  <a:rPr lang="nl-BE" dirty="0"/>
                  <a:t> </a:t>
                </a:r>
                <a:r>
                  <a:rPr lang="nl-BE" dirty="0" err="1"/>
                  <a:t>unkown</a:t>
                </a:r>
                <a:endParaRPr lang="nl-BE" dirty="0"/>
              </a:p>
              <a:p>
                <a:r>
                  <a:rPr lang="nl-BE" dirty="0"/>
                  <a:t>(-)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=20 </m:t>
                    </m:r>
                  </m:oMath>
                </a14:m>
                <a:r>
                  <a:rPr lang="en-US" dirty="0"/>
                  <a:t>snaps.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C19129-2FFF-0836-787A-BD802C3B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541167"/>
                <a:ext cx="4824536" cy="1754326"/>
              </a:xfrm>
              <a:prstGeom prst="rect">
                <a:avLst/>
              </a:prstGeom>
              <a:blipFill>
                <a:blip r:embed="rId8"/>
                <a:stretch>
                  <a:fillRect l="-1010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6FE3DA-4C3C-513D-6A39-76EDE24F2D28}"/>
              </a:ext>
            </a:extLst>
          </p:cNvPr>
          <p:cNvSpPr txBox="1"/>
          <p:nvPr/>
        </p:nvSpPr>
        <p:spPr>
          <a:xfrm>
            <a:off x="514509" y="1642917"/>
            <a:ext cx="16675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Plasma state snapshot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3D743C-0CD1-7D60-A262-0D967B61820F}"/>
                  </a:ext>
                </a:extLst>
              </p:cNvPr>
              <p:cNvSpPr txBox="1"/>
              <p:nvPr/>
            </p:nvSpPr>
            <p:spPr>
              <a:xfrm>
                <a:off x="514509" y="2568027"/>
                <a:ext cx="1667568" cy="123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BE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3D743C-0CD1-7D60-A262-0D967B618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9" y="2568027"/>
                <a:ext cx="1667568" cy="1235979"/>
              </a:xfrm>
              <a:prstGeom prst="rect">
                <a:avLst/>
              </a:prstGeom>
              <a:blipFill>
                <a:blip r:embed="rId9"/>
                <a:stretch>
                  <a:fillRect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20B44EC-5A7E-053B-4B23-465B57C5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</p:spTree>
    <p:extLst>
      <p:ext uri="{BB962C8B-B14F-4D97-AF65-F5344CB8AC3E}">
        <p14:creationId xmlns:p14="http://schemas.microsoft.com/office/powerpoint/2010/main" val="9561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5" grpId="0" animBg="1"/>
      <p:bldP spid="16" grpId="0" animBg="1"/>
      <p:bldP spid="18" grpId="0"/>
      <p:bldP spid="20" grpId="0"/>
      <p:bldP spid="23" grpId="0"/>
      <p:bldP spid="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63E-2D3C-B55A-9AF4-E0306CC5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Decomposition</a:t>
            </a:r>
            <a:r>
              <a:rPr lang="nl-BE" dirty="0"/>
              <a:t> of </a:t>
            </a:r>
            <a:r>
              <a:rPr lang="nl-BE" dirty="0" err="1"/>
              <a:t>particle</a:t>
            </a:r>
            <a:r>
              <a:rPr lang="nl-BE" dirty="0"/>
              <a:t> </a:t>
            </a:r>
            <a:r>
              <a:rPr lang="nl-BE" dirty="0" err="1"/>
              <a:t>fluxes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00A31-6083-CC8E-D209-FAC7E1E9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DA0158-9662-B666-C568-EBC4E66A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A72AF-9356-06DC-8DB1-E661DDBA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28" y="1408332"/>
            <a:ext cx="8835582" cy="4900987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91C1E2F-3CBC-2250-62AA-C1E07349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D0A37-30A5-6EE3-6ED7-C472B0D00D1A}"/>
              </a:ext>
            </a:extLst>
          </p:cNvPr>
          <p:cNvSpPr txBox="1"/>
          <p:nvPr/>
        </p:nvSpPr>
        <p:spPr>
          <a:xfrm>
            <a:off x="10352683" y="168335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45BE-6471-03EB-99D5-5AF45FB8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Decomposition</a:t>
            </a:r>
            <a:r>
              <a:rPr lang="nl-BE" dirty="0"/>
              <a:t> of energy </a:t>
            </a:r>
            <a:r>
              <a:rPr lang="nl-BE" dirty="0" err="1"/>
              <a:t>fluxes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A3305-5E37-30F4-3F04-38A7FFE3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F661D1F-A5E6-3FF2-C792-630B08D9E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acc>
                      <m:accPr>
                        <m:chr m:val="̅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Sup>
                          <m:sSubSupPr>
                            <m:ctrlP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sSup>
                          <m:sSupPr>
                            <m:ctrlP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B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is dominant contribution (at OMP / FS-integral)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F661D1F-A5E6-3FF2-C792-630B08D9E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815568E-B42E-90AF-7886-514A2C85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3" y="1916832"/>
            <a:ext cx="8218069" cy="442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D7B35B-E953-4661-4A1C-FFE44BA87EAC}"/>
              </a:ext>
            </a:extLst>
          </p:cNvPr>
          <p:cNvSpPr/>
          <p:nvPr/>
        </p:nvSpPr>
        <p:spPr>
          <a:xfrm>
            <a:off x="2639616" y="2309964"/>
            <a:ext cx="12961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3C7FAE2-D7D7-21DB-55CD-9619A677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ED213-11FE-FB2A-B096-319DA8CC60C6}"/>
              </a:ext>
            </a:extLst>
          </p:cNvPr>
          <p:cNvSpPr txBox="1"/>
          <p:nvPr/>
        </p:nvSpPr>
        <p:spPr>
          <a:xfrm>
            <a:off x="10352683" y="168335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A016-2F1C-C4E3-4CA8-40471435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Poloidal</a:t>
            </a:r>
            <a:r>
              <a:rPr lang="nl-BE" dirty="0"/>
              <a:t> </a:t>
            </a:r>
            <a:r>
              <a:rPr lang="nl-BE" dirty="0" err="1"/>
              <a:t>maps</a:t>
            </a:r>
            <a:r>
              <a:rPr lang="nl-BE" dirty="0"/>
              <a:t> of </a:t>
            </a:r>
            <a:r>
              <a:rPr lang="nl-BE" dirty="0" err="1"/>
              <a:t>turbulence</a:t>
            </a:r>
            <a:r>
              <a:rPr lang="nl-BE" dirty="0"/>
              <a:t> </a:t>
            </a:r>
            <a:r>
              <a:rPr lang="nl-BE" dirty="0" err="1"/>
              <a:t>characteristics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D55E5-08A6-D8C3-6DC0-EC955646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71F49-48C0-8A82-78C2-02954CE1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F65D4-9F05-4C36-4087-4A75664D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774810"/>
            <a:ext cx="9336360" cy="4647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7ED9B-1B14-5388-8A3D-68857CFEE8C4}"/>
                  </a:ext>
                </a:extLst>
              </p:cNvPr>
              <p:cNvSpPr txBox="1"/>
              <p:nvPr/>
            </p:nvSpPr>
            <p:spPr>
              <a:xfrm>
                <a:off x="6816080" y="1412776"/>
                <a:ext cx="1800200" cy="94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acc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7ED9B-1B14-5388-8A3D-68857CFE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1412776"/>
                <a:ext cx="1800200" cy="944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744C6FC-E2EC-D834-1B6B-4553623E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B2761-53CA-612D-EF83-4D93479051D1}"/>
              </a:ext>
            </a:extLst>
          </p:cNvPr>
          <p:cNvSpPr txBox="1"/>
          <p:nvPr/>
        </p:nvSpPr>
        <p:spPr>
          <a:xfrm>
            <a:off x="10352683" y="168335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23E251-3298-1E5F-6A43-1A0A2C4F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56" y="1574662"/>
            <a:ext cx="8511592" cy="4583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DF32F-7BF3-C8B0-EECC-D46E08BE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Poloidal</a:t>
            </a:r>
            <a:r>
              <a:rPr lang="nl-BE" dirty="0"/>
              <a:t> </a:t>
            </a:r>
            <a:r>
              <a:rPr lang="nl-BE" dirty="0" err="1"/>
              <a:t>maps</a:t>
            </a:r>
            <a:r>
              <a:rPr lang="nl-BE" dirty="0"/>
              <a:t> of </a:t>
            </a:r>
            <a:r>
              <a:rPr lang="nl-BE" dirty="0" err="1"/>
              <a:t>Diffusion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C289F-1D52-B3E3-FC35-724350ED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70B347D-326B-6206-B57D-309F7C7A1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‘</a:t>
                </a:r>
                <a:r>
                  <a:rPr lang="nl-BE" dirty="0" err="1"/>
                  <a:t>Classical</a:t>
                </a:r>
                <a:r>
                  <a:rPr lang="nl-BE" dirty="0"/>
                  <a:t> </a:t>
                </a:r>
                <a:r>
                  <a:rPr lang="nl-BE" dirty="0" err="1"/>
                  <a:t>dependency</a:t>
                </a:r>
                <a:r>
                  <a:rPr lang="nl-BE" dirty="0"/>
                  <a:t>’: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𝑎𝑛𝑜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̃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70B347D-326B-6206-B57D-309F7C7A1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14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7FBF8E-351E-ABC6-40FF-0E32EC1EBF74}"/>
                  </a:ext>
                </a:extLst>
              </p:cNvPr>
              <p:cNvSpPr txBox="1"/>
              <p:nvPr/>
            </p:nvSpPr>
            <p:spPr>
              <a:xfrm>
                <a:off x="8544272" y="231861"/>
                <a:ext cx="4002799" cy="642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𝑠𝑖𝑚𝑝𝑙𝑒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𝜓𝜓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𝜃𝜃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7FBF8E-351E-ABC6-40FF-0E32EC1EB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231861"/>
                <a:ext cx="4002799" cy="642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C3457EC-FD2B-4054-7878-5D0FEBE7C0BA}"/>
              </a:ext>
            </a:extLst>
          </p:cNvPr>
          <p:cNvSpPr/>
          <p:nvPr/>
        </p:nvSpPr>
        <p:spPr>
          <a:xfrm>
            <a:off x="3431704" y="1759674"/>
            <a:ext cx="1296144" cy="72008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2B6DF-D874-A0C0-3B36-AF3CC1649EA2}"/>
              </a:ext>
            </a:extLst>
          </p:cNvPr>
          <p:cNvSpPr txBox="1"/>
          <p:nvPr/>
        </p:nvSpPr>
        <p:spPr>
          <a:xfrm>
            <a:off x="10602939" y="979907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582BF-60ED-9E5B-49EF-93D8AE107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852510"/>
            <a:ext cx="8889663" cy="4825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BBD26-6C01-EA33-D899-614F47C4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Poloidal</a:t>
            </a:r>
            <a:r>
              <a:rPr lang="nl-BE" dirty="0"/>
              <a:t> </a:t>
            </a:r>
            <a:r>
              <a:rPr lang="nl-BE" dirty="0" err="1"/>
              <a:t>maps</a:t>
            </a:r>
            <a:r>
              <a:rPr lang="nl-BE" dirty="0"/>
              <a:t> of </a:t>
            </a:r>
            <a:r>
              <a:rPr lang="nl-BE" dirty="0" err="1"/>
              <a:t>Diffusion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1A55A-E684-D747-6CC4-D079B82F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3373880-5CC0-EE1D-A75F-6AA9D72D0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Alternative </a:t>
                </a:r>
                <a:r>
                  <a:rPr lang="nl-BE" dirty="0" err="1"/>
                  <a:t>dependency</a:t>
                </a:r>
                <a:r>
                  <a:rPr lang="nl-B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𝑎𝑛𝑜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̅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(Would 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an isothermal plasma simulation ...)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3373880-5CC0-EE1D-A75F-6AA9D72D0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14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565CAE-0AFC-15D5-7786-2F397D97F613}"/>
              </a:ext>
            </a:extLst>
          </p:cNvPr>
          <p:cNvSpPr txBox="1"/>
          <p:nvPr/>
        </p:nvSpPr>
        <p:spPr>
          <a:xfrm>
            <a:off x="9686186" y="211669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Note</a:t>
            </a:r>
            <a:r>
              <a:rPr lang="nl-BE" dirty="0"/>
              <a:t>: </a:t>
            </a:r>
            <a:r>
              <a:rPr lang="nl-BE" dirty="0" err="1"/>
              <a:t>numerical</a:t>
            </a:r>
            <a:r>
              <a:rPr lang="nl-BE" dirty="0"/>
              <a:t> factor </a:t>
            </a:r>
          </a:p>
          <a:p>
            <a:r>
              <a:rPr lang="nl-BE" dirty="0" err="1"/>
              <a:t>could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~5/3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C4E2083-D704-A968-EDCA-1CC7CF9E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53336"/>
            <a:ext cx="1248000" cy="288000"/>
          </a:xfrm>
        </p:spPr>
        <p:txBody>
          <a:bodyPr/>
          <a:lstStyle/>
          <a:p>
            <a:r>
              <a:rPr lang="nl-BE" dirty="0"/>
              <a:t>31/05/2024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D4252-23E0-CBEB-EAE4-67F0970425C3}"/>
              </a:ext>
            </a:extLst>
          </p:cNvPr>
          <p:cNvSpPr txBox="1"/>
          <p:nvPr/>
        </p:nvSpPr>
        <p:spPr>
          <a:xfrm>
            <a:off x="10473732" y="858000"/>
            <a:ext cx="158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Note</a:t>
            </a:r>
            <a:r>
              <a:rPr lang="nl-BE" dirty="0">
                <a:solidFill>
                  <a:srgbClr val="FF0000"/>
                </a:solidFill>
              </a:rPr>
              <a:t>: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are in </a:t>
            </a:r>
            <a:r>
              <a:rPr lang="nl-BE" dirty="0" err="1">
                <a:solidFill>
                  <a:srgbClr val="FF0000"/>
                </a:solidFill>
              </a:rPr>
              <a:t>normalised</a:t>
            </a:r>
            <a:r>
              <a:rPr lang="nl-BE" dirty="0">
                <a:solidFill>
                  <a:srgbClr val="FF0000"/>
                </a:solidFill>
              </a:rPr>
              <a:t> units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U Leuven" id="{F2BCC727-2FE8-4CF6-A914-4F2FB01FAB1C}" vid="{5F7B67F4-B5EA-4346-9241-177087B30639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2" ma:contentTypeDescription="Create a new document." ma:contentTypeScope="" ma:versionID="9283ae778efdaa6c8b6d384d279ae00f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c07bee740edd986f2f1f7f705637efd7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10264-A6B4-4862-85FA-0EE4738821CA}">
  <ds:schemaRefs>
    <ds:schemaRef ds:uri="http://schemas.microsoft.com/office/2006/documentManagement/types"/>
    <ds:schemaRef ds:uri="3b7e306c-89b9-4506-ae2b-719c3661f9b6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c13ace33-c334-411f-882f-0392191ebf0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8A3229-4334-4A97-8FF9-6FF869C35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CD71A-8E10-4F56-ADFA-3369EA2D09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0</TotalTime>
  <Words>787</Words>
  <Application>Microsoft Office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Segoe UI</vt:lpstr>
      <vt:lpstr>Times New Roman</vt:lpstr>
      <vt:lpstr>Corporate-KU Leuven-Liggend-Achtergrond Wit</vt:lpstr>
      <vt:lpstr>Corporate-KU Leuven-Liggend-Achtergrond Wit en Watermerk</vt:lpstr>
      <vt:lpstr>Preliminary analysis of the turbulent transport in SOLEDGE3X + update on parallel Model </vt:lpstr>
      <vt:lpstr>Content</vt:lpstr>
      <vt:lpstr>Motivation</vt:lpstr>
      <vt:lpstr>Postprocessing scripts: methodology</vt:lpstr>
      <vt:lpstr>Decomposition of particle fluxes</vt:lpstr>
      <vt:lpstr>Decomposition of energy fluxes</vt:lpstr>
      <vt:lpstr>Poloidal maps of turbulence characteristics</vt:lpstr>
      <vt:lpstr>Poloidal maps of Diffusion coefficients</vt:lpstr>
      <vt:lpstr>Poloidal maps of Diffusion coefficients</vt:lpstr>
      <vt:lpstr>Resonant magnetic surfaces?</vt:lpstr>
      <vt:lpstr>First test: shearing?</vt:lpstr>
      <vt:lpstr>Outlook</vt:lpstr>
      <vt:lpstr>Update on parallel model</vt:lpstr>
      <vt:lpstr>Update on parallel model</vt:lpstr>
      <vt:lpstr>Note: interpolating to finer grids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Olivier Renders</cp:lastModifiedBy>
  <cp:revision>61</cp:revision>
  <dcterms:created xsi:type="dcterms:W3CDTF">2012-07-10T07:57:57Z</dcterms:created>
  <dcterms:modified xsi:type="dcterms:W3CDTF">2024-06-03T08:26:30Z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