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744" r:id="rId2"/>
  </p:sldMasterIdLst>
  <p:notesMasterIdLst>
    <p:notesMasterId r:id="rId14"/>
  </p:notesMasterIdLst>
  <p:sldIdLst>
    <p:sldId id="258" r:id="rId3"/>
    <p:sldId id="268" r:id="rId4"/>
    <p:sldId id="259" r:id="rId5"/>
    <p:sldId id="261" r:id="rId6"/>
    <p:sldId id="263" r:id="rId7"/>
    <p:sldId id="262" r:id="rId8"/>
    <p:sldId id="265" r:id="rId9"/>
    <p:sldId id="266" r:id="rId10"/>
    <p:sldId id="264" r:id="rId11"/>
    <p:sldId id="260" r:id="rId12"/>
    <p:sldId id="267"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55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130" autoAdjust="0"/>
    <p:restoredTop sz="94660"/>
  </p:normalViewPr>
  <p:slideViewPr>
    <p:cSldViewPr snapToGrid="0">
      <p:cViewPr varScale="1">
        <p:scale>
          <a:sx n="118" d="100"/>
          <a:sy n="118" d="100"/>
        </p:scale>
        <p:origin x="132" y="426"/>
      </p:cViewPr>
      <p:guideLst>
        <p:guide orient="horz" pos="2160"/>
        <p:guide pos="3840"/>
      </p:guideLst>
    </p:cSldViewPr>
  </p:slideViewPr>
  <p:notesTextViewPr>
    <p:cViewPr>
      <p:scale>
        <a:sx n="1" d="1"/>
        <a:sy n="1" d="1"/>
      </p:scale>
      <p:origin x="0" y="0"/>
    </p:cViewPr>
  </p:notesTextViewPr>
  <p:notesViewPr>
    <p:cSldViewPr snapToGrid="0">
      <p:cViewPr varScale="1">
        <p:scale>
          <a:sx n="95" d="100"/>
          <a:sy n="95" d="100"/>
        </p:scale>
        <p:origin x="3582"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3E7EAE9-CD22-4919-B9F6-1A82D6CE1B33}" type="datetimeFigureOut">
              <a:rPr lang="de-DE" smtClean="0"/>
              <a:t>12.06.2024</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85E968-FCE0-431C-99B4-EC8EA971DFFE}" type="slidenum">
              <a:rPr lang="de-DE" smtClean="0"/>
              <a:t>‹Nr.›</a:t>
            </a:fld>
            <a:endParaRPr lang="de-DE"/>
          </a:p>
        </p:txBody>
      </p:sp>
    </p:spTree>
    <p:extLst>
      <p:ext uri="{BB962C8B-B14F-4D97-AF65-F5344CB8AC3E}">
        <p14:creationId xmlns:p14="http://schemas.microsoft.com/office/powerpoint/2010/main" val="24736590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8.emf"/><Relationship Id="rId5" Type="http://schemas.openxmlformats.org/officeDocument/2006/relationships/image" Target="../media/image7.emf"/><Relationship Id="rId4" Type="http://schemas.openxmlformats.org/officeDocument/2006/relationships/image" Target="../media/image6.emf"/></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vmlDrawing" Target="../drawings/vmlDrawing5.vml"/><Relationship Id="rId6" Type="http://schemas.openxmlformats.org/officeDocument/2006/relationships/image" Target="../media/image1.emf"/><Relationship Id="rId5" Type="http://schemas.openxmlformats.org/officeDocument/2006/relationships/oleObject" Target="../embeddings/oleObject2.bin"/><Relationship Id="rId4"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12.xml"/><Relationship Id="rId7" Type="http://schemas.openxmlformats.org/officeDocument/2006/relationships/image" Target="../media/image1.emf"/><Relationship Id="rId2" Type="http://schemas.openxmlformats.org/officeDocument/2006/relationships/tags" Target="../tags/tag11.xml"/><Relationship Id="rId1" Type="http://schemas.openxmlformats.org/officeDocument/2006/relationships/vmlDrawing" Target="../drawings/vmlDrawing6.vml"/><Relationship Id="rId6" Type="http://schemas.openxmlformats.org/officeDocument/2006/relationships/oleObject" Target="../embeddings/oleObject2.bin"/><Relationship Id="rId5" Type="http://schemas.openxmlformats.org/officeDocument/2006/relationships/image" Target="../media/image11.jpg"/><Relationship Id="rId4"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14.xml"/><Relationship Id="rId7" Type="http://schemas.openxmlformats.org/officeDocument/2006/relationships/image" Target="../media/image1.emf"/><Relationship Id="rId2" Type="http://schemas.openxmlformats.org/officeDocument/2006/relationships/tags" Target="../tags/tag13.xml"/><Relationship Id="rId1" Type="http://schemas.openxmlformats.org/officeDocument/2006/relationships/vmlDrawing" Target="../drawings/vmlDrawing7.vml"/><Relationship Id="rId6" Type="http://schemas.openxmlformats.org/officeDocument/2006/relationships/oleObject" Target="../embeddings/oleObject2.bin"/><Relationship Id="rId5" Type="http://schemas.openxmlformats.org/officeDocument/2006/relationships/image" Target="../media/image11.jpg"/><Relationship Id="rId4"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Master" Target="../slideMasters/slideMaster2.xml"/><Relationship Id="rId5" Type="http://schemas.openxmlformats.org/officeDocument/2006/relationships/image" Target="../media/image8.emf"/><Relationship Id="rId4" Type="http://schemas.openxmlformats.org/officeDocument/2006/relationships/image" Target="../media/image7.emf"/></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9.png"/><Relationship Id="rId1" Type="http://schemas.openxmlformats.org/officeDocument/2006/relationships/slideMaster" Target="../slideMasters/slideMaster2.xml"/><Relationship Id="rId5" Type="http://schemas.openxmlformats.org/officeDocument/2006/relationships/image" Target="../media/image8.emf"/><Relationship Id="rId4" Type="http://schemas.openxmlformats.org/officeDocument/2006/relationships/image" Target="../media/image7.emf"/></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vmlDrawing" Target="../drawings/vmlDrawing9.vml"/><Relationship Id="rId6" Type="http://schemas.openxmlformats.org/officeDocument/2006/relationships/image" Target="../media/image1.emf"/><Relationship Id="rId5" Type="http://schemas.openxmlformats.org/officeDocument/2006/relationships/oleObject" Target="../embeddings/oleObject2.bin"/><Relationship Id="rId4"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tags" Target="../tags/tag20.xml"/><Relationship Id="rId2" Type="http://schemas.openxmlformats.org/officeDocument/2006/relationships/tags" Target="../tags/tag19.xml"/><Relationship Id="rId1" Type="http://schemas.openxmlformats.org/officeDocument/2006/relationships/vmlDrawing" Target="../drawings/vmlDrawing10.vml"/><Relationship Id="rId6" Type="http://schemas.openxmlformats.org/officeDocument/2006/relationships/image" Target="../media/image1.emf"/><Relationship Id="rId5" Type="http://schemas.openxmlformats.org/officeDocument/2006/relationships/oleObject" Target="../embeddings/oleObject2.bin"/><Relationship Id="rId4"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tags" Target="../tags/tag22.xml"/><Relationship Id="rId2" Type="http://schemas.openxmlformats.org/officeDocument/2006/relationships/tags" Target="../tags/tag21.xml"/><Relationship Id="rId1" Type="http://schemas.openxmlformats.org/officeDocument/2006/relationships/vmlDrawing" Target="../drawings/vmlDrawing11.vml"/><Relationship Id="rId6" Type="http://schemas.openxmlformats.org/officeDocument/2006/relationships/image" Target="../media/image1.emf"/><Relationship Id="rId5" Type="http://schemas.openxmlformats.org/officeDocument/2006/relationships/oleObject" Target="../embeddings/oleObject3.bin"/><Relationship Id="rId4"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7.emf"/></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tags" Target="../tags/tag24.xml"/><Relationship Id="rId2" Type="http://schemas.openxmlformats.org/officeDocument/2006/relationships/tags" Target="../tags/tag23.xml"/><Relationship Id="rId1" Type="http://schemas.openxmlformats.org/officeDocument/2006/relationships/vmlDrawing" Target="../drawings/vmlDrawing12.vml"/><Relationship Id="rId6" Type="http://schemas.openxmlformats.org/officeDocument/2006/relationships/image" Target="../media/image1.emf"/><Relationship Id="rId5" Type="http://schemas.openxmlformats.org/officeDocument/2006/relationships/oleObject" Target="../embeddings/oleObject2.bin"/><Relationship Id="rId4"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tags" Target="../tags/tag26.xml"/><Relationship Id="rId7" Type="http://schemas.openxmlformats.org/officeDocument/2006/relationships/image" Target="../media/image1.emf"/><Relationship Id="rId2" Type="http://schemas.openxmlformats.org/officeDocument/2006/relationships/tags" Target="../tags/tag25.xml"/><Relationship Id="rId1" Type="http://schemas.openxmlformats.org/officeDocument/2006/relationships/vmlDrawing" Target="../drawings/vmlDrawing13.vml"/><Relationship Id="rId6" Type="http://schemas.openxmlformats.org/officeDocument/2006/relationships/oleObject" Target="../embeddings/oleObject2.bin"/><Relationship Id="rId5" Type="http://schemas.openxmlformats.org/officeDocument/2006/relationships/image" Target="../media/image11.jpg"/><Relationship Id="rId4"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tags" Target="../tags/tag28.xml"/><Relationship Id="rId7" Type="http://schemas.openxmlformats.org/officeDocument/2006/relationships/image" Target="../media/image1.emf"/><Relationship Id="rId2" Type="http://schemas.openxmlformats.org/officeDocument/2006/relationships/tags" Target="../tags/tag27.xml"/><Relationship Id="rId1" Type="http://schemas.openxmlformats.org/officeDocument/2006/relationships/vmlDrawing" Target="../drawings/vmlDrawing14.vml"/><Relationship Id="rId6" Type="http://schemas.openxmlformats.org/officeDocument/2006/relationships/oleObject" Target="../embeddings/oleObject2.bin"/><Relationship Id="rId5" Type="http://schemas.openxmlformats.org/officeDocument/2006/relationships/image" Target="../media/image11.jpg"/><Relationship Id="rId4"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emf"/><Relationship Id="rId7" Type="http://schemas.openxmlformats.org/officeDocument/2006/relationships/image" Target="../media/image10.jpg"/><Relationship Id="rId2" Type="http://schemas.openxmlformats.org/officeDocument/2006/relationships/image" Target="../media/image9.png"/><Relationship Id="rId1" Type="http://schemas.openxmlformats.org/officeDocument/2006/relationships/slideMaster" Target="../slideMasters/slideMaster1.xml"/><Relationship Id="rId6" Type="http://schemas.openxmlformats.org/officeDocument/2006/relationships/image" Target="../media/image8.emf"/><Relationship Id="rId5" Type="http://schemas.openxmlformats.org/officeDocument/2006/relationships/image" Target="../media/image7.emf"/><Relationship Id="rId4" Type="http://schemas.openxmlformats.org/officeDocument/2006/relationships/image" Target="../media/image6.emf"/></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10.jpg"/><Relationship Id="rId4" Type="http://schemas.openxmlformats.org/officeDocument/2006/relationships/image" Target="../media/image7.emf"/></Relationships>
</file>

<file path=ppt/slideLayouts/_rels/slideLayout5.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vmlDrawing" Target="../drawings/vmlDrawing2.vml"/><Relationship Id="rId6" Type="http://schemas.openxmlformats.org/officeDocument/2006/relationships/image" Target="../media/image1.emf"/><Relationship Id="rId5" Type="http://schemas.openxmlformats.org/officeDocument/2006/relationships/oleObject" Target="../embeddings/oleObject2.bin"/><Relationship Id="rId4"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vmlDrawing" Target="../drawings/vmlDrawing3.vml"/><Relationship Id="rId6" Type="http://schemas.openxmlformats.org/officeDocument/2006/relationships/image" Target="../media/image1.emf"/><Relationship Id="rId5" Type="http://schemas.openxmlformats.org/officeDocument/2006/relationships/oleObject" Target="../embeddings/oleObject2.bin"/><Relationship Id="rId4"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8.xml"/><Relationship Id="rId2" Type="http://schemas.openxmlformats.org/officeDocument/2006/relationships/tags" Target="../tags/tag7.xml"/><Relationship Id="rId1" Type="http://schemas.openxmlformats.org/officeDocument/2006/relationships/vmlDrawing" Target="../drawings/vmlDrawing4.vml"/><Relationship Id="rId6" Type="http://schemas.openxmlformats.org/officeDocument/2006/relationships/image" Target="../media/image1.emf"/><Relationship Id="rId5" Type="http://schemas.openxmlformats.org/officeDocument/2006/relationships/oleObject" Target="../embeddings/oleObject3.bin"/><Relationship Id="rId4"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W7-X EUROfus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6" name="Gruppieren 25"/>
          <p:cNvGrpSpPr/>
          <p:nvPr userDrawn="1"/>
        </p:nvGrpSpPr>
        <p:grpSpPr>
          <a:xfrm>
            <a:off x="2643187" y="5991266"/>
            <a:ext cx="3952871" cy="566770"/>
            <a:chOff x="2016531" y="5875547"/>
            <a:chExt cx="3698065" cy="566770"/>
          </a:xfrm>
        </p:grpSpPr>
        <p:pic>
          <p:nvPicPr>
            <p:cNvPr id="27" name="Grafik 2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016531" y="5906941"/>
              <a:ext cx="514611" cy="366882"/>
            </a:xfrm>
            <a:prstGeom prst="rect">
              <a:avLst/>
            </a:prstGeom>
          </p:spPr>
        </p:pic>
        <p:sp>
          <p:nvSpPr>
            <p:cNvPr id="28" name="Subtitle 2"/>
            <p:cNvSpPr txBox="1">
              <a:spLocks/>
            </p:cNvSpPr>
            <p:nvPr userDrawn="1"/>
          </p:nvSpPr>
          <p:spPr>
            <a:xfrm>
              <a:off x="2588318" y="5875547"/>
              <a:ext cx="3126278" cy="566770"/>
            </a:xfrm>
            <a:prstGeom prst="rect">
              <a:avLst/>
            </a:prstGeom>
          </p:spPr>
          <p:txBody>
            <a:bodyPr lIns="0" rIns="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sz="600" i="1" dirty="0">
                  <a:latin typeface="Arial Narrow" panose="020B0606020202030204" pitchFamily="34" charset="0"/>
                </a:rPr>
                <a:t>This work has been carried out within the framework of the EUROfusion Consortium, funded by the European Union via the </a:t>
              </a:r>
              <a:r>
                <a:rPr lang="en-US" sz="600" i="1" dirty="0" err="1">
                  <a:latin typeface="Arial Narrow" panose="020B0606020202030204" pitchFamily="34" charset="0"/>
                </a:rPr>
                <a:t>Euratom</a:t>
              </a:r>
              <a:r>
                <a:rPr lang="en-US" sz="600" i="1" dirty="0">
                  <a:latin typeface="Arial Narrow" panose="020B0606020202030204" pitchFamily="34" charset="0"/>
                </a:rPr>
                <a:t> Research and Training </a:t>
              </a:r>
              <a:r>
                <a:rPr lang="en-US" sz="600" i="1" dirty="0" err="1">
                  <a:latin typeface="Arial Narrow" panose="020B0606020202030204" pitchFamily="34" charset="0"/>
                </a:rPr>
                <a:t>Programme</a:t>
              </a:r>
              <a:r>
                <a:rPr lang="en-US" sz="600" i="1" dirty="0">
                  <a:latin typeface="Arial Narrow" panose="020B0606020202030204" pitchFamily="34" charset="0"/>
                </a:rPr>
                <a:t> (Grant Agreement No 101052200 — EUROfusion). Views and opinions expressed are however those of the author(s) only and do not necessarily reflect those of the European Union or the European Commission. Neither the European Union nor the European Commission can be held responsible for them.</a:t>
              </a:r>
            </a:p>
          </p:txBody>
        </p:sp>
      </p:grpSp>
      <p:sp>
        <p:nvSpPr>
          <p:cNvPr id="15" name="Subtitle 2"/>
          <p:cNvSpPr>
            <a:spLocks noGrp="1"/>
          </p:cNvSpPr>
          <p:nvPr>
            <p:ph type="subTitle" idx="1"/>
          </p:nvPr>
        </p:nvSpPr>
        <p:spPr>
          <a:xfrm>
            <a:off x="1036638" y="3762375"/>
            <a:ext cx="8497886" cy="1964837"/>
          </a:xfrm>
        </p:spPr>
        <p:txBody>
          <a:bodyPr anchor="b" anchorCtr="0"/>
          <a:lstStyle>
            <a:lvl1pPr marL="0" indent="0" algn="l">
              <a:spcBef>
                <a:spcPts val="2300"/>
              </a:spcBef>
              <a:buNone/>
              <a:defRPr sz="1900" b="0" spc="0" baseline="0">
                <a:solidFill>
                  <a:schemeClr val="bg1"/>
                </a:solidFill>
              </a:defRPr>
            </a:lvl1pPr>
            <a:lvl2pPr marL="0" indent="252000" algn="l">
              <a:lnSpc>
                <a:spcPts val="1600"/>
              </a:lnSpc>
              <a:spcBef>
                <a:spcPts val="300"/>
              </a:spcBef>
              <a:buSzPct val="110000"/>
              <a:buFont typeface=".SF NS Symbols Regular"/>
              <a:buChar char="↘"/>
              <a:defRPr sz="1300" i="1" baseline="0">
                <a:solidFill>
                  <a:schemeClr val="bg1"/>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smtClean="0"/>
              <a:t>Formatvorlage des Untertitelmasters durch Klicken bearbeiten</a:t>
            </a:r>
            <a:endParaRPr lang="en-US" dirty="0"/>
          </a:p>
        </p:txBody>
      </p:sp>
      <p:pic>
        <p:nvPicPr>
          <p:cNvPr id="17" name="Grafik 1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429126" y="1956214"/>
            <a:ext cx="693361" cy="616321"/>
          </a:xfrm>
          <a:prstGeom prst="rect">
            <a:avLst/>
          </a:prstGeom>
        </p:spPr>
      </p:pic>
      <p:sp>
        <p:nvSpPr>
          <p:cNvPr id="2" name="Titel 1"/>
          <p:cNvSpPr>
            <a:spLocks noGrp="1"/>
          </p:cNvSpPr>
          <p:nvPr>
            <p:ph type="title" hasCustomPrompt="1"/>
          </p:nvPr>
        </p:nvSpPr>
        <p:spPr>
          <a:xfrm>
            <a:off x="1036637" y="1956206"/>
            <a:ext cx="8497887" cy="2055725"/>
          </a:xfrm>
        </p:spPr>
        <p:txBody>
          <a:bodyPr/>
          <a:lstStyle>
            <a:lvl1pPr>
              <a:lnSpc>
                <a:spcPct val="100000"/>
              </a:lnSpc>
              <a:defRPr sz="3200">
                <a:solidFill>
                  <a:schemeClr val="bg1"/>
                </a:solidFill>
              </a:defRPr>
            </a:lvl1pPr>
          </a:lstStyle>
          <a:p>
            <a:r>
              <a:rPr lang="de-DE" dirty="0"/>
              <a:t>Mastertitelformat </a:t>
            </a:r>
            <a:r>
              <a:rPr lang="de-DE" dirty="0" smtClean="0"/>
              <a:t>bearbeiten</a:t>
            </a:r>
            <a:endParaRPr lang="de-DE" dirty="0"/>
          </a:p>
        </p:txBody>
      </p:sp>
      <p:pic>
        <p:nvPicPr>
          <p:cNvPr id="22" name="Grafik 21"/>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8522217" y="473535"/>
            <a:ext cx="3217976" cy="744484"/>
          </a:xfrm>
          <a:prstGeom prst="rect">
            <a:avLst/>
          </a:prstGeom>
        </p:spPr>
      </p:pic>
      <p:pic>
        <p:nvPicPr>
          <p:cNvPr id="3" name="Grafik 2"/>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906463" y="6022660"/>
            <a:ext cx="1563683" cy="371450"/>
          </a:xfrm>
          <a:prstGeom prst="rect">
            <a:avLst/>
          </a:prstGeom>
        </p:spPr>
      </p:pic>
      <p:sp>
        <p:nvSpPr>
          <p:cNvPr id="5" name="Datumsplatzhalter 4"/>
          <p:cNvSpPr>
            <a:spLocks noGrp="1"/>
          </p:cNvSpPr>
          <p:nvPr>
            <p:ph type="dt" sz="half" idx="10"/>
          </p:nvPr>
        </p:nvSpPr>
        <p:spPr/>
        <p:txBody>
          <a:bodyPr/>
          <a:lstStyle/>
          <a:p>
            <a:r>
              <a:rPr lang="de-DE" smtClean="0"/>
              <a:t>Short title goes here</a:t>
            </a:r>
            <a:endParaRPr lang="de-DE" dirty="0"/>
          </a:p>
        </p:txBody>
      </p:sp>
      <p:sp>
        <p:nvSpPr>
          <p:cNvPr id="6" name="Fußzeilenplatzhalter 5"/>
          <p:cNvSpPr>
            <a:spLocks noGrp="1"/>
          </p:cNvSpPr>
          <p:nvPr>
            <p:ph type="ftr" sz="quarter" idx="11"/>
          </p:nvPr>
        </p:nvSpPr>
        <p:spPr/>
        <p:txBody>
          <a:bodyPr/>
          <a:lstStyle/>
          <a:p>
            <a:r>
              <a:rPr lang="de-DE" smtClean="0"/>
              <a:t>Max-Planck-Institut für Plasmaphysik | Author Name | Date</a:t>
            </a:r>
            <a:endParaRPr lang="de-DE" dirty="0"/>
          </a:p>
        </p:txBody>
      </p:sp>
      <p:sp>
        <p:nvSpPr>
          <p:cNvPr id="7" name="Foliennummernplatzhalter 6"/>
          <p:cNvSpPr>
            <a:spLocks noGrp="1"/>
          </p:cNvSpPr>
          <p:nvPr>
            <p:ph type="sldNum" sz="quarter" idx="12"/>
          </p:nvPr>
        </p:nvSpPr>
        <p:spPr/>
        <p:txBody>
          <a:bodyPr/>
          <a:lstStyle/>
          <a:p>
            <a:fld id="{ECE691D0-CC49-4FC7-9C4D-6112B0CB3A76}" type="slidenum">
              <a:rPr lang="de-DE" smtClean="0"/>
              <a:pPr/>
              <a:t>‹Nr.›</a:t>
            </a:fld>
            <a:endParaRPr lang="de-DE" dirty="0"/>
          </a:p>
        </p:txBody>
      </p:sp>
    </p:spTree>
    <p:extLst>
      <p:ext uri="{BB962C8B-B14F-4D97-AF65-F5344CB8AC3E}">
        <p14:creationId xmlns:p14="http://schemas.microsoft.com/office/powerpoint/2010/main" val="3937590071"/>
      </p:ext>
    </p:extLst>
  </p:cSld>
  <p:clrMapOvr>
    <a:masterClrMapping/>
  </p:clrMapOvr>
  <p:extLst mod="1">
    <p:ext uri="{DCECCB84-F9BA-43D5-87BE-67443E8EF086}">
      <p15:sldGuideLst xmlns:p15="http://schemas.microsoft.com/office/powerpoint/2012/main">
        <p15:guide id="1" pos="653">
          <p15:clr>
            <a:srgbClr val="FBAE40"/>
          </p15:clr>
        </p15:guide>
        <p15:guide id="3" orient="horz" pos="1298">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Nur Titel">
    <p:bg>
      <p:bgPr>
        <a:solidFill>
          <a:schemeClr val="bg1"/>
        </a:solidFill>
        <a:effectLst/>
      </p:bgPr>
    </p:bg>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E3E053EA-A9E0-4FC3-87BC-5CADB14D4D06}"/>
              </a:ext>
            </a:extLst>
          </p:cNvPr>
          <p:cNvGraphicFramePr>
            <a:graphicFrameLocks noChangeAspect="1"/>
          </p:cNvGraphicFramePr>
          <p:nvPr>
            <p:custDataLst>
              <p:tags r:id="rId2"/>
            </p:custDataLst>
            <p:extLst>
              <p:ext uri="{D42A27DB-BD31-4B8C-83A1-F6EECF244321}">
                <p14:modId xmlns:p14="http://schemas.microsoft.com/office/powerpoint/2010/main" val="18087503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140" name="think-cell Folie" r:id="rId5" imgW="384" imgH="385" progId="TCLayout.ActiveDocument.1">
                  <p:embed/>
                </p:oleObj>
              </mc:Choice>
              <mc:Fallback>
                <p:oleObj name="think-cell Folie" r:id="rId5" imgW="384" imgH="385" progId="TCLayout.ActiveDocument.1">
                  <p:embed/>
                  <p:pic>
                    <p:nvPicPr>
                      <p:cNvPr id="6" name="Object 5" hidden="1">
                        <a:extLst>
                          <a:ext uri="{FF2B5EF4-FFF2-40B4-BE49-F238E27FC236}">
                            <a16:creationId xmlns:a16="http://schemas.microsoft.com/office/drawing/2014/main" id="{E3E053EA-A9E0-4FC3-87BC-5CADB14D4D06}"/>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0336F15A-9D0F-40C1-A205-2471F1ECE4E2}"/>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300" b="1" i="0" baseline="0" dirty="0">
              <a:latin typeface="Arial" panose="020B0604020202020204" pitchFamily="34" charset="0"/>
              <a:ea typeface="+mj-ea"/>
              <a:cs typeface="+mj-cs"/>
              <a:sym typeface="Arial" panose="020B0604020202020204" pitchFamily="34" charset="0"/>
            </a:endParaRPr>
          </a:p>
        </p:txBody>
      </p:sp>
      <p:sp>
        <p:nvSpPr>
          <p:cNvPr id="9" name="Title 8">
            <a:extLst>
              <a:ext uri="{FF2B5EF4-FFF2-40B4-BE49-F238E27FC236}">
                <a16:creationId xmlns:a16="http://schemas.microsoft.com/office/drawing/2014/main" id="{F207ED94-DB68-4986-A95E-F302E26D3A38}"/>
              </a:ext>
            </a:extLst>
          </p:cNvPr>
          <p:cNvSpPr>
            <a:spLocks noGrp="1"/>
          </p:cNvSpPr>
          <p:nvPr>
            <p:ph type="title"/>
          </p:nvPr>
        </p:nvSpPr>
        <p:spPr/>
        <p:txBody>
          <a:bodyPr/>
          <a:lstStyle/>
          <a:p>
            <a:r>
              <a:rPr lang="de-DE" smtClean="0"/>
              <a:t>Titelmasterformat durch Klicken bearbeiten</a:t>
            </a:r>
            <a:endParaRPr lang="de-DE"/>
          </a:p>
        </p:txBody>
      </p:sp>
      <p:sp>
        <p:nvSpPr>
          <p:cNvPr id="11" name="Datumsplatzhalter 10"/>
          <p:cNvSpPr>
            <a:spLocks noGrp="1"/>
          </p:cNvSpPr>
          <p:nvPr>
            <p:ph type="dt" sz="half" idx="10"/>
          </p:nvPr>
        </p:nvSpPr>
        <p:spPr/>
        <p:txBody>
          <a:bodyPr/>
          <a:lstStyle/>
          <a:p>
            <a:r>
              <a:rPr lang="de-DE" smtClean="0"/>
              <a:t>Short title goes here</a:t>
            </a:r>
            <a:endParaRPr lang="de-DE" dirty="0"/>
          </a:p>
        </p:txBody>
      </p:sp>
      <p:sp>
        <p:nvSpPr>
          <p:cNvPr id="12" name="Fußzeilenplatzhalter 11"/>
          <p:cNvSpPr>
            <a:spLocks noGrp="1"/>
          </p:cNvSpPr>
          <p:nvPr>
            <p:ph type="ftr" sz="quarter" idx="11"/>
          </p:nvPr>
        </p:nvSpPr>
        <p:spPr/>
        <p:txBody>
          <a:bodyPr/>
          <a:lstStyle/>
          <a:p>
            <a:r>
              <a:rPr lang="de-DE" smtClean="0"/>
              <a:t>Max-Planck-Institut für Plasmaphysik | Author Name | Date</a:t>
            </a:r>
            <a:endParaRPr lang="de-DE" dirty="0"/>
          </a:p>
        </p:txBody>
      </p:sp>
      <p:sp>
        <p:nvSpPr>
          <p:cNvPr id="13" name="Foliennummernplatzhalter 12"/>
          <p:cNvSpPr>
            <a:spLocks noGrp="1"/>
          </p:cNvSpPr>
          <p:nvPr>
            <p:ph type="sldNum" sz="quarter" idx="12"/>
          </p:nvPr>
        </p:nvSpPr>
        <p:spPr/>
        <p:txBody>
          <a:bodyPr/>
          <a:lstStyle/>
          <a:p>
            <a:fld id="{ECE691D0-CC49-4FC7-9C4D-6112B0CB3A76}" type="slidenum">
              <a:rPr lang="de-DE" smtClean="0"/>
              <a:pPr/>
              <a:t>‹Nr.›</a:t>
            </a:fld>
            <a:endParaRPr lang="de-DE" dirty="0"/>
          </a:p>
        </p:txBody>
      </p:sp>
    </p:spTree>
    <p:extLst>
      <p:ext uri="{BB962C8B-B14F-4D97-AF65-F5344CB8AC3E}">
        <p14:creationId xmlns:p14="http://schemas.microsoft.com/office/powerpoint/2010/main" val="6536345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Kapiteltrenner">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E3E053EA-A9E0-4FC3-87BC-5CADB14D4D06}"/>
              </a:ext>
            </a:extLst>
          </p:cNvPr>
          <p:cNvGraphicFramePr>
            <a:graphicFrameLocks noChangeAspect="1"/>
          </p:cNvGraphicFramePr>
          <p:nvPr>
            <p:custDataLst>
              <p:tags r:id="rId2"/>
            </p:custDataLst>
            <p:extLst>
              <p:ext uri="{D42A27DB-BD31-4B8C-83A1-F6EECF244321}">
                <p14:modId xmlns:p14="http://schemas.microsoft.com/office/powerpoint/2010/main" val="334531422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164" name="think-cell Folie" r:id="rId6" imgW="384" imgH="385" progId="TCLayout.ActiveDocument.1">
                  <p:embed/>
                </p:oleObj>
              </mc:Choice>
              <mc:Fallback>
                <p:oleObj name="think-cell Folie" r:id="rId6" imgW="384" imgH="385" progId="TCLayout.ActiveDocument.1">
                  <p:embed/>
                  <p:pic>
                    <p:nvPicPr>
                      <p:cNvPr id="6" name="Object 5" hidden="1">
                        <a:extLst>
                          <a:ext uri="{FF2B5EF4-FFF2-40B4-BE49-F238E27FC236}">
                            <a16:creationId xmlns:a16="http://schemas.microsoft.com/office/drawing/2014/main" id="{E3E053EA-A9E0-4FC3-87BC-5CADB14D4D06}"/>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0336F15A-9D0F-40C1-A205-2471F1ECE4E2}"/>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300" b="1" i="0" baseline="0" dirty="0">
              <a:latin typeface="Arial" panose="020B0604020202020204" pitchFamily="34" charset="0"/>
              <a:ea typeface="+mj-ea"/>
              <a:cs typeface="+mj-cs"/>
              <a:sym typeface="Arial" panose="020B0604020202020204" pitchFamily="34" charset="0"/>
            </a:endParaRPr>
          </a:p>
        </p:txBody>
      </p:sp>
      <p:sp>
        <p:nvSpPr>
          <p:cNvPr id="11" name="Titel 10"/>
          <p:cNvSpPr>
            <a:spLocks noGrp="1"/>
          </p:cNvSpPr>
          <p:nvPr>
            <p:ph type="title"/>
          </p:nvPr>
        </p:nvSpPr>
        <p:spPr>
          <a:xfrm>
            <a:off x="658813" y="3714698"/>
            <a:ext cx="10837862" cy="2667051"/>
          </a:xfrm>
        </p:spPr>
        <p:txBody>
          <a:bodyPr/>
          <a:lstStyle/>
          <a:p>
            <a:r>
              <a:rPr lang="de-DE" smtClean="0"/>
              <a:t>Titelmasterformat durch Klicken bearbeiten</a:t>
            </a:r>
            <a:endParaRPr lang="de-DE" dirty="0"/>
          </a:p>
        </p:txBody>
      </p:sp>
      <p:sp>
        <p:nvSpPr>
          <p:cNvPr id="10" name="Datumsplatzhalter 9"/>
          <p:cNvSpPr>
            <a:spLocks noGrp="1"/>
          </p:cNvSpPr>
          <p:nvPr>
            <p:ph type="dt" sz="half" idx="10"/>
          </p:nvPr>
        </p:nvSpPr>
        <p:spPr/>
        <p:txBody>
          <a:bodyPr/>
          <a:lstStyle/>
          <a:p>
            <a:r>
              <a:rPr lang="de-DE" smtClean="0"/>
              <a:t>Short title goes here</a:t>
            </a:r>
            <a:endParaRPr lang="de-DE" dirty="0"/>
          </a:p>
        </p:txBody>
      </p:sp>
      <p:sp>
        <p:nvSpPr>
          <p:cNvPr id="12" name="Fußzeilenplatzhalter 11"/>
          <p:cNvSpPr>
            <a:spLocks noGrp="1"/>
          </p:cNvSpPr>
          <p:nvPr>
            <p:ph type="ftr" sz="quarter" idx="11"/>
          </p:nvPr>
        </p:nvSpPr>
        <p:spPr/>
        <p:txBody>
          <a:bodyPr/>
          <a:lstStyle/>
          <a:p>
            <a:r>
              <a:rPr lang="de-DE" smtClean="0"/>
              <a:t>Max-Planck-Institut für Plasmaphysik | Author Name | Date</a:t>
            </a:r>
            <a:endParaRPr lang="de-DE" dirty="0"/>
          </a:p>
        </p:txBody>
      </p:sp>
      <p:sp>
        <p:nvSpPr>
          <p:cNvPr id="13" name="Foliennummernplatzhalter 12"/>
          <p:cNvSpPr>
            <a:spLocks noGrp="1"/>
          </p:cNvSpPr>
          <p:nvPr>
            <p:ph type="sldNum" sz="quarter" idx="12"/>
          </p:nvPr>
        </p:nvSpPr>
        <p:spPr/>
        <p:txBody>
          <a:bodyPr/>
          <a:lstStyle/>
          <a:p>
            <a:fld id="{ECE691D0-CC49-4FC7-9C4D-6112B0CB3A76}" type="slidenum">
              <a:rPr lang="de-DE" smtClean="0"/>
              <a:pPr/>
              <a:t>‹Nr.›</a:t>
            </a:fld>
            <a:endParaRPr lang="de-DE" dirty="0"/>
          </a:p>
        </p:txBody>
      </p:sp>
    </p:spTree>
    <p:extLst>
      <p:ext uri="{BB962C8B-B14F-4D97-AF65-F5344CB8AC3E}">
        <p14:creationId xmlns:p14="http://schemas.microsoft.com/office/powerpoint/2010/main" val="31778634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chlussfolie">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E3E053EA-A9E0-4FC3-87BC-5CADB14D4D06}"/>
              </a:ext>
            </a:extLst>
          </p:cNvPr>
          <p:cNvGraphicFramePr>
            <a:graphicFrameLocks noChangeAspect="1"/>
          </p:cNvGraphicFramePr>
          <p:nvPr>
            <p:custDataLst>
              <p:tags r:id="rId2"/>
            </p:custDataLst>
            <p:extLst>
              <p:ext uri="{D42A27DB-BD31-4B8C-83A1-F6EECF244321}">
                <p14:modId xmlns:p14="http://schemas.microsoft.com/office/powerpoint/2010/main" val="125505692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188" name="think-cell Folie" r:id="rId6" imgW="384" imgH="385" progId="TCLayout.ActiveDocument.1">
                  <p:embed/>
                </p:oleObj>
              </mc:Choice>
              <mc:Fallback>
                <p:oleObj name="think-cell Folie" r:id="rId6" imgW="384" imgH="385" progId="TCLayout.ActiveDocument.1">
                  <p:embed/>
                  <p:pic>
                    <p:nvPicPr>
                      <p:cNvPr id="6" name="Object 5" hidden="1">
                        <a:extLst>
                          <a:ext uri="{FF2B5EF4-FFF2-40B4-BE49-F238E27FC236}">
                            <a16:creationId xmlns:a16="http://schemas.microsoft.com/office/drawing/2014/main" id="{E3E053EA-A9E0-4FC3-87BC-5CADB14D4D06}"/>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0336F15A-9D0F-40C1-A205-2471F1ECE4E2}"/>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300" b="1" i="0" baseline="0" dirty="0">
              <a:latin typeface="Arial" panose="020B0604020202020204" pitchFamily="34" charset="0"/>
              <a:ea typeface="+mj-ea"/>
              <a:cs typeface="+mj-cs"/>
              <a:sym typeface="Arial" panose="020B0604020202020204" pitchFamily="34" charset="0"/>
            </a:endParaRPr>
          </a:p>
        </p:txBody>
      </p:sp>
      <p:sp>
        <p:nvSpPr>
          <p:cNvPr id="4" name="Inhaltsplatzhalter 3"/>
          <p:cNvSpPr>
            <a:spLocks noGrp="1"/>
          </p:cNvSpPr>
          <p:nvPr>
            <p:ph sz="quarter" idx="13"/>
          </p:nvPr>
        </p:nvSpPr>
        <p:spPr>
          <a:xfrm>
            <a:off x="658813" y="1609725"/>
            <a:ext cx="10508614" cy="4843463"/>
          </a:xfrm>
          <a:prstGeom prst="rect">
            <a:avLst/>
          </a:prstGeo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11" name="Titel 10"/>
          <p:cNvSpPr>
            <a:spLocks noGrp="1"/>
          </p:cNvSpPr>
          <p:nvPr>
            <p:ph type="title"/>
          </p:nvPr>
        </p:nvSpPr>
        <p:spPr/>
        <p:txBody>
          <a:bodyPr/>
          <a:lstStyle/>
          <a:p>
            <a:r>
              <a:rPr lang="de-DE" smtClean="0"/>
              <a:t>Titelmasterformat durch Klicken bearbeiten</a:t>
            </a:r>
            <a:endParaRPr lang="de-DE" dirty="0"/>
          </a:p>
        </p:txBody>
      </p:sp>
      <p:sp>
        <p:nvSpPr>
          <p:cNvPr id="12" name="Datumsplatzhalter 11"/>
          <p:cNvSpPr>
            <a:spLocks noGrp="1"/>
          </p:cNvSpPr>
          <p:nvPr>
            <p:ph type="dt" sz="half" idx="14"/>
          </p:nvPr>
        </p:nvSpPr>
        <p:spPr/>
        <p:txBody>
          <a:bodyPr/>
          <a:lstStyle/>
          <a:p>
            <a:r>
              <a:rPr lang="de-DE" smtClean="0"/>
              <a:t>Short title goes here</a:t>
            </a:r>
            <a:endParaRPr lang="de-DE" dirty="0"/>
          </a:p>
        </p:txBody>
      </p:sp>
      <p:sp>
        <p:nvSpPr>
          <p:cNvPr id="13" name="Fußzeilenplatzhalter 12"/>
          <p:cNvSpPr>
            <a:spLocks noGrp="1"/>
          </p:cNvSpPr>
          <p:nvPr>
            <p:ph type="ftr" sz="quarter" idx="15"/>
          </p:nvPr>
        </p:nvSpPr>
        <p:spPr/>
        <p:txBody>
          <a:bodyPr/>
          <a:lstStyle/>
          <a:p>
            <a:r>
              <a:rPr lang="de-DE" smtClean="0"/>
              <a:t>Max-Planck-Institut für Plasmaphysik | Author Name | Date</a:t>
            </a:r>
            <a:endParaRPr lang="de-DE" dirty="0"/>
          </a:p>
        </p:txBody>
      </p:sp>
      <p:sp>
        <p:nvSpPr>
          <p:cNvPr id="14" name="Foliennummernplatzhalter 13"/>
          <p:cNvSpPr>
            <a:spLocks noGrp="1"/>
          </p:cNvSpPr>
          <p:nvPr>
            <p:ph type="sldNum" sz="quarter" idx="16"/>
          </p:nvPr>
        </p:nvSpPr>
        <p:spPr/>
        <p:txBody>
          <a:bodyPr/>
          <a:lstStyle/>
          <a:p>
            <a:fld id="{ECE691D0-CC49-4FC7-9C4D-6112B0CB3A76}" type="slidenum">
              <a:rPr lang="de-DE" smtClean="0"/>
              <a:pPr/>
              <a:t>‹Nr.›</a:t>
            </a:fld>
            <a:endParaRPr lang="de-DE" dirty="0"/>
          </a:p>
        </p:txBody>
      </p:sp>
    </p:spTree>
    <p:extLst>
      <p:ext uri="{BB962C8B-B14F-4D97-AF65-F5344CB8AC3E}">
        <p14:creationId xmlns:p14="http://schemas.microsoft.com/office/powerpoint/2010/main" val="28297530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IPP EUROfus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6" name="Gruppieren 25"/>
          <p:cNvGrpSpPr/>
          <p:nvPr userDrawn="1"/>
        </p:nvGrpSpPr>
        <p:grpSpPr>
          <a:xfrm>
            <a:off x="2643187" y="5991266"/>
            <a:ext cx="3952871" cy="566770"/>
            <a:chOff x="2016531" y="5875547"/>
            <a:chExt cx="3698065" cy="566770"/>
          </a:xfrm>
        </p:grpSpPr>
        <p:pic>
          <p:nvPicPr>
            <p:cNvPr id="27" name="Grafik 2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016531" y="5906941"/>
              <a:ext cx="514611" cy="366882"/>
            </a:xfrm>
            <a:prstGeom prst="rect">
              <a:avLst/>
            </a:prstGeom>
          </p:spPr>
        </p:pic>
        <p:sp>
          <p:nvSpPr>
            <p:cNvPr id="28" name="Subtitle 2"/>
            <p:cNvSpPr txBox="1">
              <a:spLocks/>
            </p:cNvSpPr>
            <p:nvPr userDrawn="1"/>
          </p:nvSpPr>
          <p:spPr>
            <a:xfrm>
              <a:off x="2588318" y="5875547"/>
              <a:ext cx="3126278" cy="566770"/>
            </a:xfrm>
            <a:prstGeom prst="rect">
              <a:avLst/>
            </a:prstGeom>
          </p:spPr>
          <p:txBody>
            <a:bodyPr lIns="0" rIns="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sz="600" i="1" dirty="0">
                  <a:latin typeface="Arial Narrow" panose="020B0606020202030204" pitchFamily="34" charset="0"/>
                </a:rPr>
                <a:t>This work has been carried out within the framework of the EUROfusion Consortium, funded by the European Union via the </a:t>
              </a:r>
              <a:r>
                <a:rPr lang="en-US" sz="600" i="1" dirty="0" err="1">
                  <a:latin typeface="Arial Narrow" panose="020B0606020202030204" pitchFamily="34" charset="0"/>
                </a:rPr>
                <a:t>Euratom</a:t>
              </a:r>
              <a:r>
                <a:rPr lang="en-US" sz="600" i="1" dirty="0">
                  <a:latin typeface="Arial Narrow" panose="020B0606020202030204" pitchFamily="34" charset="0"/>
                </a:rPr>
                <a:t> Research and Training </a:t>
              </a:r>
              <a:r>
                <a:rPr lang="en-US" sz="600" i="1" dirty="0" err="1">
                  <a:latin typeface="Arial Narrow" panose="020B0606020202030204" pitchFamily="34" charset="0"/>
                </a:rPr>
                <a:t>Programme</a:t>
              </a:r>
              <a:r>
                <a:rPr lang="en-US" sz="600" i="1" dirty="0">
                  <a:latin typeface="Arial Narrow" panose="020B0606020202030204" pitchFamily="34" charset="0"/>
                </a:rPr>
                <a:t> (Grant Agreement No 101052200 — EUROfusion). Views and opinions expressed are however those of the author(s) only and do not necessarily reflect those of the European Union or the European Commission. Neither the European Union nor the European Commission can be held responsible for them.</a:t>
              </a:r>
            </a:p>
          </p:txBody>
        </p:sp>
      </p:grpSp>
      <p:sp>
        <p:nvSpPr>
          <p:cNvPr id="15" name="Subtitle 2"/>
          <p:cNvSpPr>
            <a:spLocks noGrp="1"/>
          </p:cNvSpPr>
          <p:nvPr>
            <p:ph type="subTitle" idx="1"/>
          </p:nvPr>
        </p:nvSpPr>
        <p:spPr>
          <a:xfrm>
            <a:off x="1036638" y="3762375"/>
            <a:ext cx="8497886" cy="1964837"/>
          </a:xfrm>
        </p:spPr>
        <p:txBody>
          <a:bodyPr anchor="b" anchorCtr="0"/>
          <a:lstStyle>
            <a:lvl1pPr marL="0" indent="0" algn="l">
              <a:spcBef>
                <a:spcPts val="2300"/>
              </a:spcBef>
              <a:buNone/>
              <a:defRPr sz="1900" b="0" spc="0" baseline="0">
                <a:solidFill>
                  <a:schemeClr val="bg1"/>
                </a:solidFill>
              </a:defRPr>
            </a:lvl1pPr>
            <a:lvl2pPr marL="0" indent="252000" algn="l">
              <a:lnSpc>
                <a:spcPts val="1600"/>
              </a:lnSpc>
              <a:spcBef>
                <a:spcPts val="300"/>
              </a:spcBef>
              <a:buSzPct val="110000"/>
              <a:buFont typeface=".SF NS Symbols Regular"/>
              <a:buChar char="↘"/>
              <a:defRPr sz="1300" i="1" baseline="0">
                <a:solidFill>
                  <a:schemeClr val="bg1"/>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endParaRPr lang="en-US" dirty="0"/>
          </a:p>
        </p:txBody>
      </p:sp>
      <p:sp>
        <p:nvSpPr>
          <p:cNvPr id="2" name="Titel 1"/>
          <p:cNvSpPr>
            <a:spLocks noGrp="1"/>
          </p:cNvSpPr>
          <p:nvPr>
            <p:ph type="title" hasCustomPrompt="1"/>
          </p:nvPr>
        </p:nvSpPr>
        <p:spPr>
          <a:xfrm>
            <a:off x="1036637" y="1956206"/>
            <a:ext cx="8497887" cy="2055725"/>
          </a:xfrm>
        </p:spPr>
        <p:txBody>
          <a:bodyPr/>
          <a:lstStyle>
            <a:lvl1pPr>
              <a:lnSpc>
                <a:spcPct val="100000"/>
              </a:lnSpc>
              <a:defRPr sz="3200">
                <a:solidFill>
                  <a:schemeClr val="bg1"/>
                </a:solidFill>
              </a:defRPr>
            </a:lvl1pPr>
          </a:lstStyle>
          <a:p>
            <a:r>
              <a:rPr lang="de-DE" dirty="0"/>
              <a:t>Mastertitelformat </a:t>
            </a:r>
            <a:r>
              <a:rPr lang="de-DE" dirty="0" smtClean="0"/>
              <a:t>bearbeiten</a:t>
            </a:r>
            <a:endParaRPr lang="de-DE" dirty="0"/>
          </a:p>
        </p:txBody>
      </p:sp>
      <p:pic>
        <p:nvPicPr>
          <p:cNvPr id="22" name="Grafik 21"/>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522217" y="473535"/>
            <a:ext cx="3217976" cy="744484"/>
          </a:xfrm>
          <a:prstGeom prst="rect">
            <a:avLst/>
          </a:prstGeom>
        </p:spPr>
      </p:pic>
      <p:pic>
        <p:nvPicPr>
          <p:cNvPr id="3" name="Grafik 2"/>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06463" y="6022660"/>
            <a:ext cx="1563683" cy="371450"/>
          </a:xfrm>
          <a:prstGeom prst="rect">
            <a:avLst/>
          </a:prstGeom>
        </p:spPr>
      </p:pic>
      <p:sp>
        <p:nvSpPr>
          <p:cNvPr id="5" name="Datumsplatzhalter 4"/>
          <p:cNvSpPr>
            <a:spLocks noGrp="1"/>
          </p:cNvSpPr>
          <p:nvPr>
            <p:ph type="dt" sz="half" idx="10"/>
          </p:nvPr>
        </p:nvSpPr>
        <p:spPr/>
        <p:txBody>
          <a:bodyPr/>
          <a:lstStyle/>
          <a:p>
            <a:r>
              <a:rPr lang="de-DE" smtClean="0"/>
              <a:t>Short title goes here</a:t>
            </a:r>
            <a:endParaRPr lang="de-DE" dirty="0"/>
          </a:p>
        </p:txBody>
      </p:sp>
      <p:sp>
        <p:nvSpPr>
          <p:cNvPr id="6" name="Fußzeilenplatzhalter 5"/>
          <p:cNvSpPr>
            <a:spLocks noGrp="1"/>
          </p:cNvSpPr>
          <p:nvPr>
            <p:ph type="ftr" sz="quarter" idx="11"/>
          </p:nvPr>
        </p:nvSpPr>
        <p:spPr/>
        <p:txBody>
          <a:bodyPr/>
          <a:lstStyle/>
          <a:p>
            <a:r>
              <a:rPr lang="de-DE" smtClean="0"/>
              <a:t>Max-Planck-Institut für Plasmaphysik | Author Name | Date</a:t>
            </a:r>
            <a:endParaRPr lang="de-DE" dirty="0"/>
          </a:p>
        </p:txBody>
      </p:sp>
      <p:sp>
        <p:nvSpPr>
          <p:cNvPr id="7" name="Foliennummernplatzhalter 6"/>
          <p:cNvSpPr>
            <a:spLocks noGrp="1"/>
          </p:cNvSpPr>
          <p:nvPr>
            <p:ph type="sldNum" sz="quarter" idx="12"/>
          </p:nvPr>
        </p:nvSpPr>
        <p:spPr/>
        <p:txBody>
          <a:bodyPr/>
          <a:lstStyle/>
          <a:p>
            <a:fld id="{ECE691D0-CC49-4FC7-9C4D-6112B0CB3A76}" type="slidenum">
              <a:rPr lang="de-DE" smtClean="0"/>
              <a:pPr/>
              <a:t>‹Nr.›</a:t>
            </a:fld>
            <a:endParaRPr lang="de-DE" dirty="0"/>
          </a:p>
        </p:txBody>
      </p:sp>
    </p:spTree>
    <p:extLst>
      <p:ext uri="{BB962C8B-B14F-4D97-AF65-F5344CB8AC3E}">
        <p14:creationId xmlns:p14="http://schemas.microsoft.com/office/powerpoint/2010/main" val="2860045517"/>
      </p:ext>
    </p:extLst>
  </p:cSld>
  <p:clrMapOvr>
    <a:masterClrMapping/>
  </p:clrMapOvr>
  <p:extLst mod="1">
    <p:ext uri="{DCECCB84-F9BA-43D5-87BE-67443E8EF086}">
      <p15:sldGuideLst xmlns:p15="http://schemas.microsoft.com/office/powerpoint/2012/main">
        <p15:guide id="1" pos="653">
          <p15:clr>
            <a:srgbClr val="FBAE40"/>
          </p15:clr>
        </p15:guide>
        <p15:guide id="3" orient="horz" pos="1298">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le IPP">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Subtitle 2"/>
          <p:cNvSpPr>
            <a:spLocks noGrp="1"/>
          </p:cNvSpPr>
          <p:nvPr>
            <p:ph type="subTitle" idx="1"/>
          </p:nvPr>
        </p:nvSpPr>
        <p:spPr>
          <a:xfrm>
            <a:off x="1036638" y="3762375"/>
            <a:ext cx="8497886" cy="1964837"/>
          </a:xfrm>
        </p:spPr>
        <p:txBody>
          <a:bodyPr anchor="b" anchorCtr="0"/>
          <a:lstStyle>
            <a:lvl1pPr marL="0" indent="0" algn="l">
              <a:spcBef>
                <a:spcPts val="2300"/>
              </a:spcBef>
              <a:buNone/>
              <a:defRPr sz="1900" b="0" spc="0" baseline="0">
                <a:solidFill>
                  <a:schemeClr val="bg1"/>
                </a:solidFill>
              </a:defRPr>
            </a:lvl1pPr>
            <a:lvl2pPr marL="0" indent="252000" algn="l">
              <a:lnSpc>
                <a:spcPts val="1600"/>
              </a:lnSpc>
              <a:spcBef>
                <a:spcPts val="300"/>
              </a:spcBef>
              <a:buSzPct val="110000"/>
              <a:buFont typeface=".SF NS Symbols Regular"/>
              <a:buChar char="↘"/>
              <a:defRPr sz="1300" i="1" baseline="0">
                <a:solidFill>
                  <a:schemeClr val="bg1"/>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endParaRPr lang="en-US" dirty="0"/>
          </a:p>
        </p:txBody>
      </p:sp>
      <p:sp>
        <p:nvSpPr>
          <p:cNvPr id="2" name="Titel 1"/>
          <p:cNvSpPr>
            <a:spLocks noGrp="1"/>
          </p:cNvSpPr>
          <p:nvPr>
            <p:ph type="title" hasCustomPrompt="1"/>
          </p:nvPr>
        </p:nvSpPr>
        <p:spPr>
          <a:xfrm>
            <a:off x="1036637" y="1956206"/>
            <a:ext cx="8497887" cy="2055725"/>
          </a:xfrm>
        </p:spPr>
        <p:txBody>
          <a:bodyPr/>
          <a:lstStyle>
            <a:lvl1pPr>
              <a:lnSpc>
                <a:spcPct val="100000"/>
              </a:lnSpc>
              <a:defRPr sz="3200">
                <a:solidFill>
                  <a:schemeClr val="bg1"/>
                </a:solidFill>
              </a:defRPr>
            </a:lvl1pPr>
          </a:lstStyle>
          <a:p>
            <a:r>
              <a:rPr lang="de-DE" dirty="0"/>
              <a:t>Mastertitelformat </a:t>
            </a:r>
            <a:r>
              <a:rPr lang="de-DE" dirty="0" smtClean="0"/>
              <a:t>bearbeiten</a:t>
            </a:r>
            <a:endParaRPr lang="de-DE" dirty="0"/>
          </a:p>
        </p:txBody>
      </p:sp>
      <p:pic>
        <p:nvPicPr>
          <p:cNvPr id="22" name="Grafik 2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522217" y="473535"/>
            <a:ext cx="3217976" cy="744484"/>
          </a:xfrm>
          <a:prstGeom prst="rect">
            <a:avLst/>
          </a:prstGeom>
        </p:spPr>
      </p:pic>
      <p:sp>
        <p:nvSpPr>
          <p:cNvPr id="5" name="Datumsplatzhalter 4"/>
          <p:cNvSpPr>
            <a:spLocks noGrp="1"/>
          </p:cNvSpPr>
          <p:nvPr>
            <p:ph type="dt" sz="half" idx="10"/>
          </p:nvPr>
        </p:nvSpPr>
        <p:spPr/>
        <p:txBody>
          <a:bodyPr/>
          <a:lstStyle/>
          <a:p>
            <a:r>
              <a:rPr lang="de-DE" smtClean="0"/>
              <a:t>Short title goes here</a:t>
            </a:r>
            <a:endParaRPr lang="de-DE" dirty="0"/>
          </a:p>
        </p:txBody>
      </p:sp>
      <p:sp>
        <p:nvSpPr>
          <p:cNvPr id="6" name="Fußzeilenplatzhalter 5"/>
          <p:cNvSpPr>
            <a:spLocks noGrp="1"/>
          </p:cNvSpPr>
          <p:nvPr>
            <p:ph type="ftr" sz="quarter" idx="11"/>
          </p:nvPr>
        </p:nvSpPr>
        <p:spPr/>
        <p:txBody>
          <a:bodyPr/>
          <a:lstStyle/>
          <a:p>
            <a:r>
              <a:rPr lang="de-DE" smtClean="0"/>
              <a:t>Max-Planck-Institut für Plasmaphysik | Author Name | Date</a:t>
            </a:r>
            <a:endParaRPr lang="de-DE" dirty="0"/>
          </a:p>
        </p:txBody>
      </p:sp>
      <p:sp>
        <p:nvSpPr>
          <p:cNvPr id="7" name="Foliennummernplatzhalter 6"/>
          <p:cNvSpPr>
            <a:spLocks noGrp="1"/>
          </p:cNvSpPr>
          <p:nvPr>
            <p:ph type="sldNum" sz="quarter" idx="12"/>
          </p:nvPr>
        </p:nvSpPr>
        <p:spPr/>
        <p:txBody>
          <a:bodyPr/>
          <a:lstStyle/>
          <a:p>
            <a:fld id="{ECE691D0-CC49-4FC7-9C4D-6112B0CB3A76}" type="slidenum">
              <a:rPr lang="de-DE" smtClean="0"/>
              <a:pPr/>
              <a:t>‹Nr.›</a:t>
            </a:fld>
            <a:endParaRPr lang="de-DE" dirty="0"/>
          </a:p>
        </p:txBody>
      </p:sp>
    </p:spTree>
    <p:extLst>
      <p:ext uri="{BB962C8B-B14F-4D97-AF65-F5344CB8AC3E}">
        <p14:creationId xmlns:p14="http://schemas.microsoft.com/office/powerpoint/2010/main" val="386396730"/>
      </p:ext>
    </p:extLst>
  </p:cSld>
  <p:clrMapOvr>
    <a:masterClrMapping/>
  </p:clrMapOvr>
  <p:extLst mod="1">
    <p:ext uri="{DCECCB84-F9BA-43D5-87BE-67443E8EF086}">
      <p15:sldGuideLst xmlns:p15="http://schemas.microsoft.com/office/powerpoint/2012/main">
        <p15:guide id="1" pos="653">
          <p15:clr>
            <a:srgbClr val="FBAE40"/>
          </p15:clr>
        </p15:guide>
        <p15:guide id="3" orient="horz" pos="1298">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itle IPP Image EUROfus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6" name="Gruppieren 25"/>
          <p:cNvGrpSpPr/>
          <p:nvPr userDrawn="1"/>
        </p:nvGrpSpPr>
        <p:grpSpPr>
          <a:xfrm>
            <a:off x="2643187" y="5825531"/>
            <a:ext cx="3952871" cy="566770"/>
            <a:chOff x="2016531" y="5875547"/>
            <a:chExt cx="3698065" cy="566770"/>
          </a:xfrm>
        </p:grpSpPr>
        <p:pic>
          <p:nvPicPr>
            <p:cNvPr id="27" name="Grafik 2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016531" y="5906941"/>
              <a:ext cx="514611" cy="366882"/>
            </a:xfrm>
            <a:prstGeom prst="rect">
              <a:avLst/>
            </a:prstGeom>
          </p:spPr>
        </p:pic>
        <p:sp>
          <p:nvSpPr>
            <p:cNvPr id="28" name="Subtitle 2"/>
            <p:cNvSpPr txBox="1">
              <a:spLocks/>
            </p:cNvSpPr>
            <p:nvPr userDrawn="1"/>
          </p:nvSpPr>
          <p:spPr>
            <a:xfrm>
              <a:off x="2588318" y="5875547"/>
              <a:ext cx="3126278" cy="566770"/>
            </a:xfrm>
            <a:prstGeom prst="rect">
              <a:avLst/>
            </a:prstGeom>
          </p:spPr>
          <p:txBody>
            <a:bodyPr lIns="0" rIns="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sz="600" i="1" dirty="0">
                  <a:latin typeface="Arial Narrow" panose="020B0606020202030204" pitchFamily="34" charset="0"/>
                </a:rPr>
                <a:t>This work has been carried out within the framework of the EUROfusion Consortium, funded by the European Union via the </a:t>
              </a:r>
              <a:r>
                <a:rPr lang="en-US" sz="600" i="1" dirty="0" err="1">
                  <a:latin typeface="Arial Narrow" panose="020B0606020202030204" pitchFamily="34" charset="0"/>
                </a:rPr>
                <a:t>Euratom</a:t>
              </a:r>
              <a:r>
                <a:rPr lang="en-US" sz="600" i="1" dirty="0">
                  <a:latin typeface="Arial Narrow" panose="020B0606020202030204" pitchFamily="34" charset="0"/>
                </a:rPr>
                <a:t> Research and Training </a:t>
              </a:r>
              <a:r>
                <a:rPr lang="en-US" sz="600" i="1" dirty="0" err="1">
                  <a:latin typeface="Arial Narrow" panose="020B0606020202030204" pitchFamily="34" charset="0"/>
                </a:rPr>
                <a:t>Programme</a:t>
              </a:r>
              <a:r>
                <a:rPr lang="en-US" sz="600" i="1" dirty="0">
                  <a:latin typeface="Arial Narrow" panose="020B0606020202030204" pitchFamily="34" charset="0"/>
                </a:rPr>
                <a:t> (Grant Agreement No 101052200 — EUROfusion). Views and opinions expressed are however those of the author(s) only and do not necessarily reflect those of the European Union or the European Commission. Neither the European Union nor the European Commission can be held responsible for them.</a:t>
              </a:r>
            </a:p>
          </p:txBody>
        </p:sp>
      </p:grpSp>
      <p:sp>
        <p:nvSpPr>
          <p:cNvPr id="15" name="Subtitle 2"/>
          <p:cNvSpPr>
            <a:spLocks noGrp="1"/>
          </p:cNvSpPr>
          <p:nvPr>
            <p:ph type="subTitle" idx="1"/>
          </p:nvPr>
        </p:nvSpPr>
        <p:spPr>
          <a:xfrm>
            <a:off x="1036638" y="3762375"/>
            <a:ext cx="8497886" cy="1586865"/>
          </a:xfrm>
        </p:spPr>
        <p:txBody>
          <a:bodyPr anchor="b" anchorCtr="0"/>
          <a:lstStyle>
            <a:lvl1pPr marL="0" indent="0" algn="l">
              <a:spcBef>
                <a:spcPts val="2300"/>
              </a:spcBef>
              <a:buNone/>
              <a:defRPr sz="1900" b="0" spc="0" baseline="0">
                <a:solidFill>
                  <a:schemeClr val="bg1"/>
                </a:solidFill>
              </a:defRPr>
            </a:lvl1pPr>
            <a:lvl2pPr marL="0" indent="252000" algn="l">
              <a:lnSpc>
                <a:spcPts val="1600"/>
              </a:lnSpc>
              <a:spcBef>
                <a:spcPts val="300"/>
              </a:spcBef>
              <a:buSzPct val="110000"/>
              <a:buFont typeface=".SF NS Symbols Regular"/>
              <a:buChar char="↘"/>
              <a:defRPr sz="1300" i="1" baseline="0">
                <a:solidFill>
                  <a:schemeClr val="bg1"/>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endParaRPr lang="en-US" dirty="0"/>
          </a:p>
        </p:txBody>
      </p:sp>
      <p:sp>
        <p:nvSpPr>
          <p:cNvPr id="2" name="Titel 1"/>
          <p:cNvSpPr>
            <a:spLocks noGrp="1"/>
          </p:cNvSpPr>
          <p:nvPr>
            <p:ph type="title" hasCustomPrompt="1"/>
          </p:nvPr>
        </p:nvSpPr>
        <p:spPr>
          <a:xfrm>
            <a:off x="1036637" y="1956206"/>
            <a:ext cx="8497887" cy="2055725"/>
          </a:xfrm>
        </p:spPr>
        <p:txBody>
          <a:bodyPr/>
          <a:lstStyle>
            <a:lvl1pPr>
              <a:lnSpc>
                <a:spcPct val="100000"/>
              </a:lnSpc>
              <a:defRPr sz="3200">
                <a:solidFill>
                  <a:schemeClr val="bg1"/>
                </a:solidFill>
              </a:defRPr>
            </a:lvl1pPr>
          </a:lstStyle>
          <a:p>
            <a:r>
              <a:rPr lang="de-DE" dirty="0"/>
              <a:t>Mastertitelformat </a:t>
            </a:r>
            <a:r>
              <a:rPr lang="de-DE" dirty="0" smtClean="0"/>
              <a:t>bearbeiten</a:t>
            </a:r>
            <a:endParaRPr lang="de-DE" dirty="0"/>
          </a:p>
        </p:txBody>
      </p:sp>
      <p:pic>
        <p:nvPicPr>
          <p:cNvPr id="22" name="Grafik 21"/>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522217" y="473535"/>
            <a:ext cx="3217976" cy="744484"/>
          </a:xfrm>
          <a:prstGeom prst="rect">
            <a:avLst/>
          </a:prstGeom>
        </p:spPr>
      </p:pic>
      <p:pic>
        <p:nvPicPr>
          <p:cNvPr id="3" name="Grafik 2"/>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06463" y="5856925"/>
            <a:ext cx="1563683" cy="371450"/>
          </a:xfrm>
          <a:prstGeom prst="rect">
            <a:avLst/>
          </a:prstGeom>
        </p:spPr>
      </p:pic>
      <p:sp>
        <p:nvSpPr>
          <p:cNvPr id="5" name="Datumsplatzhalter 4"/>
          <p:cNvSpPr>
            <a:spLocks noGrp="1"/>
          </p:cNvSpPr>
          <p:nvPr>
            <p:ph type="dt" sz="half" idx="10"/>
          </p:nvPr>
        </p:nvSpPr>
        <p:spPr/>
        <p:txBody>
          <a:bodyPr/>
          <a:lstStyle/>
          <a:p>
            <a:r>
              <a:rPr lang="de-DE" smtClean="0"/>
              <a:t>Short title goes here</a:t>
            </a:r>
            <a:endParaRPr lang="de-DE" dirty="0"/>
          </a:p>
        </p:txBody>
      </p:sp>
      <p:sp>
        <p:nvSpPr>
          <p:cNvPr id="6" name="Fußzeilenplatzhalter 5"/>
          <p:cNvSpPr>
            <a:spLocks noGrp="1"/>
          </p:cNvSpPr>
          <p:nvPr>
            <p:ph type="ftr" sz="quarter" idx="11"/>
          </p:nvPr>
        </p:nvSpPr>
        <p:spPr/>
        <p:txBody>
          <a:bodyPr/>
          <a:lstStyle/>
          <a:p>
            <a:r>
              <a:rPr lang="de-DE" smtClean="0"/>
              <a:t>Max-Planck-Institut für Plasmaphysik | Author Name | Date</a:t>
            </a:r>
            <a:endParaRPr lang="de-DE" dirty="0"/>
          </a:p>
        </p:txBody>
      </p:sp>
      <p:sp>
        <p:nvSpPr>
          <p:cNvPr id="7" name="Foliennummernplatzhalter 6"/>
          <p:cNvSpPr>
            <a:spLocks noGrp="1"/>
          </p:cNvSpPr>
          <p:nvPr>
            <p:ph type="sldNum" sz="quarter" idx="12"/>
          </p:nvPr>
        </p:nvSpPr>
        <p:spPr/>
        <p:txBody>
          <a:bodyPr/>
          <a:lstStyle/>
          <a:p>
            <a:fld id="{ECE691D0-CC49-4FC7-9C4D-6112B0CB3A76}" type="slidenum">
              <a:rPr lang="de-DE" smtClean="0"/>
              <a:pPr/>
              <a:t>‹Nr.›</a:t>
            </a:fld>
            <a:endParaRPr lang="de-DE" dirty="0"/>
          </a:p>
        </p:txBody>
      </p:sp>
      <p:sp>
        <p:nvSpPr>
          <p:cNvPr id="9" name="Bildplatzhalter 8"/>
          <p:cNvSpPr>
            <a:spLocks noGrp="1"/>
          </p:cNvSpPr>
          <p:nvPr>
            <p:ph type="pic" sz="quarter" idx="13" hasCustomPrompt="1"/>
          </p:nvPr>
        </p:nvSpPr>
        <p:spPr>
          <a:xfrm>
            <a:off x="6705602" y="3662363"/>
            <a:ext cx="4864608" cy="2128266"/>
          </a:xfrm>
          <a:noFill/>
        </p:spPr>
        <p:txBody>
          <a:bodyPr/>
          <a:lstStyle>
            <a:lvl1pPr>
              <a:defRPr sz="4800" b="1" baseline="0">
                <a:solidFill>
                  <a:schemeClr val="bg1"/>
                </a:solidFill>
              </a:defRPr>
            </a:lvl1pPr>
          </a:lstStyle>
          <a:p>
            <a:r>
              <a:rPr lang="de-DE" dirty="0" smtClean="0"/>
              <a:t>Insert </a:t>
            </a:r>
            <a:r>
              <a:rPr lang="de-DE" dirty="0" err="1" smtClean="0"/>
              <a:t>your</a:t>
            </a:r>
            <a:r>
              <a:rPr lang="de-DE" dirty="0" smtClean="0"/>
              <a:t> </a:t>
            </a:r>
            <a:r>
              <a:rPr lang="de-DE" dirty="0" err="1" smtClean="0"/>
              <a:t>own</a:t>
            </a:r>
            <a:r>
              <a:rPr lang="de-DE" dirty="0" smtClean="0"/>
              <a:t> title </a:t>
            </a:r>
            <a:r>
              <a:rPr lang="de-DE" dirty="0" err="1" smtClean="0"/>
              <a:t>image</a:t>
            </a:r>
            <a:endParaRPr lang="de-DE" dirty="0"/>
          </a:p>
        </p:txBody>
      </p:sp>
    </p:spTree>
    <p:extLst>
      <p:ext uri="{BB962C8B-B14F-4D97-AF65-F5344CB8AC3E}">
        <p14:creationId xmlns:p14="http://schemas.microsoft.com/office/powerpoint/2010/main" val="1919195500"/>
      </p:ext>
    </p:extLst>
  </p:cSld>
  <p:clrMapOvr>
    <a:masterClrMapping/>
  </p:clrMapOvr>
  <p:extLst mod="1">
    <p:ext uri="{DCECCB84-F9BA-43D5-87BE-67443E8EF086}">
      <p15:sldGuideLst xmlns:p15="http://schemas.microsoft.com/office/powerpoint/2012/main">
        <p15:guide id="1" pos="653">
          <p15:clr>
            <a:srgbClr val="FBAE40"/>
          </p15:clr>
        </p15:guide>
        <p15:guide id="3" orient="horz" pos="1298">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itle IPP Image ">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Subtitle 2"/>
          <p:cNvSpPr>
            <a:spLocks noGrp="1"/>
          </p:cNvSpPr>
          <p:nvPr>
            <p:ph type="subTitle" idx="1"/>
          </p:nvPr>
        </p:nvSpPr>
        <p:spPr>
          <a:xfrm>
            <a:off x="1036638" y="3762375"/>
            <a:ext cx="8497886" cy="1586865"/>
          </a:xfrm>
        </p:spPr>
        <p:txBody>
          <a:bodyPr anchor="b" anchorCtr="0"/>
          <a:lstStyle>
            <a:lvl1pPr marL="0" indent="0" algn="l">
              <a:spcBef>
                <a:spcPts val="2300"/>
              </a:spcBef>
              <a:buNone/>
              <a:defRPr sz="1900" b="0" spc="0" baseline="0">
                <a:solidFill>
                  <a:schemeClr val="bg1"/>
                </a:solidFill>
              </a:defRPr>
            </a:lvl1pPr>
            <a:lvl2pPr marL="0" indent="252000" algn="l">
              <a:lnSpc>
                <a:spcPts val="1600"/>
              </a:lnSpc>
              <a:spcBef>
                <a:spcPts val="300"/>
              </a:spcBef>
              <a:buSzPct val="110000"/>
              <a:buFont typeface=".SF NS Symbols Regular"/>
              <a:buChar char="↘"/>
              <a:defRPr sz="1300" i="1" baseline="0">
                <a:solidFill>
                  <a:schemeClr val="bg1"/>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endParaRPr lang="en-US" dirty="0"/>
          </a:p>
        </p:txBody>
      </p:sp>
      <p:sp>
        <p:nvSpPr>
          <p:cNvPr id="2" name="Titel 1"/>
          <p:cNvSpPr>
            <a:spLocks noGrp="1"/>
          </p:cNvSpPr>
          <p:nvPr>
            <p:ph type="title" hasCustomPrompt="1"/>
          </p:nvPr>
        </p:nvSpPr>
        <p:spPr>
          <a:xfrm>
            <a:off x="1036637" y="1956206"/>
            <a:ext cx="8497887" cy="2055725"/>
          </a:xfrm>
        </p:spPr>
        <p:txBody>
          <a:bodyPr/>
          <a:lstStyle>
            <a:lvl1pPr>
              <a:lnSpc>
                <a:spcPct val="100000"/>
              </a:lnSpc>
              <a:defRPr sz="3200">
                <a:solidFill>
                  <a:schemeClr val="bg1"/>
                </a:solidFill>
              </a:defRPr>
            </a:lvl1pPr>
          </a:lstStyle>
          <a:p>
            <a:r>
              <a:rPr lang="de-DE" dirty="0"/>
              <a:t>Mastertitelformat </a:t>
            </a:r>
            <a:r>
              <a:rPr lang="de-DE" dirty="0" smtClean="0"/>
              <a:t>bearbeiten</a:t>
            </a:r>
            <a:endParaRPr lang="de-DE" dirty="0"/>
          </a:p>
        </p:txBody>
      </p:sp>
      <p:pic>
        <p:nvPicPr>
          <p:cNvPr id="22" name="Grafik 2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522217" y="473535"/>
            <a:ext cx="3217976" cy="744484"/>
          </a:xfrm>
          <a:prstGeom prst="rect">
            <a:avLst/>
          </a:prstGeom>
        </p:spPr>
      </p:pic>
      <p:sp>
        <p:nvSpPr>
          <p:cNvPr id="5" name="Datumsplatzhalter 4"/>
          <p:cNvSpPr>
            <a:spLocks noGrp="1"/>
          </p:cNvSpPr>
          <p:nvPr>
            <p:ph type="dt" sz="half" idx="10"/>
          </p:nvPr>
        </p:nvSpPr>
        <p:spPr/>
        <p:txBody>
          <a:bodyPr/>
          <a:lstStyle/>
          <a:p>
            <a:r>
              <a:rPr lang="de-DE" smtClean="0"/>
              <a:t>Short title goes here</a:t>
            </a:r>
            <a:endParaRPr lang="de-DE" dirty="0"/>
          </a:p>
        </p:txBody>
      </p:sp>
      <p:sp>
        <p:nvSpPr>
          <p:cNvPr id="6" name="Fußzeilenplatzhalter 5"/>
          <p:cNvSpPr>
            <a:spLocks noGrp="1"/>
          </p:cNvSpPr>
          <p:nvPr>
            <p:ph type="ftr" sz="quarter" idx="11"/>
          </p:nvPr>
        </p:nvSpPr>
        <p:spPr/>
        <p:txBody>
          <a:bodyPr/>
          <a:lstStyle/>
          <a:p>
            <a:r>
              <a:rPr lang="de-DE" smtClean="0"/>
              <a:t>Max-Planck-Institut für Plasmaphysik | Author Name | Date</a:t>
            </a:r>
            <a:endParaRPr lang="de-DE" dirty="0"/>
          </a:p>
        </p:txBody>
      </p:sp>
      <p:sp>
        <p:nvSpPr>
          <p:cNvPr id="7" name="Foliennummernplatzhalter 6"/>
          <p:cNvSpPr>
            <a:spLocks noGrp="1"/>
          </p:cNvSpPr>
          <p:nvPr>
            <p:ph type="sldNum" sz="quarter" idx="12"/>
          </p:nvPr>
        </p:nvSpPr>
        <p:spPr/>
        <p:txBody>
          <a:bodyPr/>
          <a:lstStyle/>
          <a:p>
            <a:fld id="{ECE691D0-CC49-4FC7-9C4D-6112B0CB3A76}" type="slidenum">
              <a:rPr lang="de-DE" smtClean="0"/>
              <a:pPr/>
              <a:t>‹Nr.›</a:t>
            </a:fld>
            <a:endParaRPr lang="de-DE" dirty="0"/>
          </a:p>
        </p:txBody>
      </p:sp>
      <p:sp>
        <p:nvSpPr>
          <p:cNvPr id="8" name="Bildplatzhalter 7"/>
          <p:cNvSpPr>
            <a:spLocks noGrp="1"/>
          </p:cNvSpPr>
          <p:nvPr>
            <p:ph type="pic" sz="quarter" idx="13" hasCustomPrompt="1"/>
          </p:nvPr>
        </p:nvSpPr>
        <p:spPr>
          <a:xfrm>
            <a:off x="6705600" y="3662363"/>
            <a:ext cx="4864100" cy="2128837"/>
          </a:xfrm>
        </p:spPr>
        <p:txBody>
          <a:bodyPr>
            <a:noAutofit/>
          </a:bodyPr>
          <a:lstStyle>
            <a:lvl1pPr>
              <a:defRPr sz="4800" b="1" baseline="0">
                <a:solidFill>
                  <a:schemeClr val="bg1"/>
                </a:solidFill>
              </a:defRPr>
            </a:lvl1pPr>
          </a:lstStyle>
          <a:p>
            <a:r>
              <a:rPr lang="de-DE" dirty="0" smtClean="0"/>
              <a:t>Insert </a:t>
            </a:r>
            <a:r>
              <a:rPr lang="de-DE" dirty="0" err="1" smtClean="0"/>
              <a:t>your</a:t>
            </a:r>
            <a:r>
              <a:rPr lang="de-DE" dirty="0" smtClean="0"/>
              <a:t> </a:t>
            </a:r>
            <a:r>
              <a:rPr lang="de-DE" dirty="0" err="1" smtClean="0"/>
              <a:t>own</a:t>
            </a:r>
            <a:r>
              <a:rPr lang="de-DE" dirty="0" smtClean="0"/>
              <a:t> title </a:t>
            </a:r>
            <a:r>
              <a:rPr lang="de-DE" dirty="0" err="1" smtClean="0"/>
              <a:t>image</a:t>
            </a:r>
            <a:endParaRPr lang="de-DE" dirty="0"/>
          </a:p>
        </p:txBody>
      </p:sp>
    </p:spTree>
    <p:extLst>
      <p:ext uri="{BB962C8B-B14F-4D97-AF65-F5344CB8AC3E}">
        <p14:creationId xmlns:p14="http://schemas.microsoft.com/office/powerpoint/2010/main" val="3668073366"/>
      </p:ext>
    </p:extLst>
  </p:cSld>
  <p:clrMapOvr>
    <a:masterClrMapping/>
  </p:clrMapOvr>
  <p:extLst mod="1">
    <p:ext uri="{DCECCB84-F9BA-43D5-87BE-67443E8EF086}">
      <p15:sldGuideLst xmlns:p15="http://schemas.microsoft.com/office/powerpoint/2012/main">
        <p15:guide id="1" pos="653">
          <p15:clr>
            <a:srgbClr val="FBAE40"/>
          </p15:clr>
        </p15:guide>
        <p15:guide id="3" orient="horz" pos="1298">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E3E053EA-A9E0-4FC3-87BC-5CADB14D4D06}"/>
              </a:ext>
            </a:extLst>
          </p:cNvPr>
          <p:cNvGraphicFramePr>
            <a:graphicFrameLocks noChangeAspect="1"/>
          </p:cNvGraphicFramePr>
          <p:nvPr>
            <p:custDataLst>
              <p:tags r:id="rId2"/>
            </p:custDataLst>
            <p:extLst>
              <p:ext uri="{D42A27DB-BD31-4B8C-83A1-F6EECF244321}">
                <p14:modId xmlns:p14="http://schemas.microsoft.com/office/powerpoint/2010/main" val="249776691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4838" name="think-cell Folie" r:id="rId5" imgW="384" imgH="385" progId="TCLayout.ActiveDocument.1">
                  <p:embed/>
                </p:oleObj>
              </mc:Choice>
              <mc:Fallback>
                <p:oleObj name="think-cell Folie" r:id="rId5" imgW="384" imgH="385" progId="TCLayout.ActiveDocument.1">
                  <p:embed/>
                  <p:pic>
                    <p:nvPicPr>
                      <p:cNvPr id="6" name="Object 5" hidden="1">
                        <a:extLst>
                          <a:ext uri="{FF2B5EF4-FFF2-40B4-BE49-F238E27FC236}">
                            <a16:creationId xmlns:a16="http://schemas.microsoft.com/office/drawing/2014/main" id="{E3E053EA-A9E0-4FC3-87BC-5CADB14D4D06}"/>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0336F15A-9D0F-40C1-A205-2471F1ECE4E2}"/>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300" b="1" i="0" baseline="0" dirty="0">
              <a:latin typeface="Arial" panose="020B0604020202020204" pitchFamily="34" charset="0"/>
              <a:ea typeface="+mj-ea"/>
              <a:cs typeface="+mj-cs"/>
              <a:sym typeface="Arial" panose="020B0604020202020204" pitchFamily="34" charset="0"/>
            </a:endParaRPr>
          </a:p>
        </p:txBody>
      </p:sp>
      <p:sp>
        <p:nvSpPr>
          <p:cNvPr id="4" name="Inhaltsplatzhalter 3"/>
          <p:cNvSpPr>
            <a:spLocks noGrp="1"/>
          </p:cNvSpPr>
          <p:nvPr>
            <p:ph sz="quarter" idx="13"/>
          </p:nvPr>
        </p:nvSpPr>
        <p:spPr>
          <a:xfrm>
            <a:off x="658812" y="1609726"/>
            <a:ext cx="10837863" cy="4843462"/>
          </a:xfrm>
          <a:prstGeom prst="rect">
            <a:avLst/>
          </a:prstGeo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8" name="Datumsplatzhalter 7"/>
          <p:cNvSpPr>
            <a:spLocks noGrp="1"/>
          </p:cNvSpPr>
          <p:nvPr>
            <p:ph type="dt" sz="half" idx="14"/>
          </p:nvPr>
        </p:nvSpPr>
        <p:spPr/>
        <p:txBody>
          <a:bodyPr/>
          <a:lstStyle/>
          <a:p>
            <a:r>
              <a:rPr lang="de-DE" smtClean="0"/>
              <a:t>Short title goes here</a:t>
            </a:r>
            <a:endParaRPr lang="de-DE" dirty="0"/>
          </a:p>
        </p:txBody>
      </p:sp>
      <p:sp>
        <p:nvSpPr>
          <p:cNvPr id="9" name="Fußzeilenplatzhalter 8"/>
          <p:cNvSpPr>
            <a:spLocks noGrp="1"/>
          </p:cNvSpPr>
          <p:nvPr>
            <p:ph type="ftr" sz="quarter" idx="15"/>
          </p:nvPr>
        </p:nvSpPr>
        <p:spPr/>
        <p:txBody>
          <a:bodyPr/>
          <a:lstStyle/>
          <a:p>
            <a:r>
              <a:rPr lang="de-DE" smtClean="0"/>
              <a:t>Max-Planck-Institut für Plasmaphysik | Author Name | Date</a:t>
            </a:r>
            <a:endParaRPr lang="de-DE" dirty="0"/>
          </a:p>
        </p:txBody>
      </p:sp>
      <p:sp>
        <p:nvSpPr>
          <p:cNvPr id="10" name="Foliennummernplatzhalter 9"/>
          <p:cNvSpPr>
            <a:spLocks noGrp="1"/>
          </p:cNvSpPr>
          <p:nvPr>
            <p:ph type="sldNum" sz="quarter" idx="16"/>
          </p:nvPr>
        </p:nvSpPr>
        <p:spPr/>
        <p:txBody>
          <a:bodyPr/>
          <a:lstStyle/>
          <a:p>
            <a:fld id="{ECE691D0-CC49-4FC7-9C4D-6112B0CB3A76}" type="slidenum">
              <a:rPr lang="de-DE" smtClean="0"/>
              <a:pPr/>
              <a:t>‹Nr.›</a:t>
            </a:fld>
            <a:endParaRPr lang="de-DE" dirty="0"/>
          </a:p>
        </p:txBody>
      </p:sp>
      <p:sp>
        <p:nvSpPr>
          <p:cNvPr id="12" name="Titel 11"/>
          <p:cNvSpPr>
            <a:spLocks noGrp="1"/>
          </p:cNvSpPr>
          <p:nvPr>
            <p:ph type="title"/>
          </p:nvPr>
        </p:nvSpPr>
        <p:spPr/>
        <p:txBody>
          <a:bodyPr/>
          <a:lstStyle/>
          <a:p>
            <a:r>
              <a:rPr lang="de-DE" smtClean="0"/>
              <a:t>Titelmasterformat durch Klicken bearbeiten</a:t>
            </a:r>
            <a:endParaRPr lang="de-DE"/>
          </a:p>
        </p:txBody>
      </p:sp>
    </p:spTree>
    <p:extLst>
      <p:ext uri="{BB962C8B-B14F-4D97-AF65-F5344CB8AC3E}">
        <p14:creationId xmlns:p14="http://schemas.microsoft.com/office/powerpoint/2010/main" val="36273710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el und Text">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E3E053EA-A9E0-4FC3-87BC-5CADB14D4D06}"/>
              </a:ext>
            </a:extLst>
          </p:cNvPr>
          <p:cNvGraphicFramePr>
            <a:graphicFrameLocks noChangeAspect="1"/>
          </p:cNvGraphicFramePr>
          <p:nvPr>
            <p:custDataLst>
              <p:tags r:id="rId2"/>
            </p:custDataLst>
            <p:extLst>
              <p:ext uri="{D42A27DB-BD31-4B8C-83A1-F6EECF244321}">
                <p14:modId xmlns:p14="http://schemas.microsoft.com/office/powerpoint/2010/main" val="234177109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5862" name="think-cell Folie" r:id="rId5" imgW="384" imgH="385" progId="TCLayout.ActiveDocument.1">
                  <p:embed/>
                </p:oleObj>
              </mc:Choice>
              <mc:Fallback>
                <p:oleObj name="think-cell Folie" r:id="rId5" imgW="384" imgH="385" progId="TCLayout.ActiveDocument.1">
                  <p:embed/>
                  <p:pic>
                    <p:nvPicPr>
                      <p:cNvPr id="6" name="Object 5" hidden="1">
                        <a:extLst>
                          <a:ext uri="{FF2B5EF4-FFF2-40B4-BE49-F238E27FC236}">
                            <a16:creationId xmlns:a16="http://schemas.microsoft.com/office/drawing/2014/main" id="{E3E053EA-A9E0-4FC3-87BC-5CADB14D4D06}"/>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0336F15A-9D0F-40C1-A205-2471F1ECE4E2}"/>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300" b="1" i="0" baseline="0" dirty="0">
              <a:latin typeface="Arial" panose="020B0604020202020204" pitchFamily="34" charset="0"/>
              <a:ea typeface="+mj-ea"/>
              <a:cs typeface="+mj-cs"/>
              <a:sym typeface="Arial" panose="020B0604020202020204" pitchFamily="34" charset="0"/>
            </a:endParaRPr>
          </a:p>
        </p:txBody>
      </p:sp>
      <p:sp>
        <p:nvSpPr>
          <p:cNvPr id="15" name="Datumsplatzhalter 14"/>
          <p:cNvSpPr>
            <a:spLocks noGrp="1"/>
          </p:cNvSpPr>
          <p:nvPr>
            <p:ph type="dt" sz="half" idx="14"/>
          </p:nvPr>
        </p:nvSpPr>
        <p:spPr/>
        <p:txBody>
          <a:bodyPr/>
          <a:lstStyle/>
          <a:p>
            <a:r>
              <a:rPr lang="de-DE" smtClean="0"/>
              <a:t>Short title goes here</a:t>
            </a:r>
            <a:endParaRPr lang="de-DE" dirty="0"/>
          </a:p>
        </p:txBody>
      </p:sp>
      <p:sp>
        <p:nvSpPr>
          <p:cNvPr id="16" name="Fußzeilenplatzhalter 15"/>
          <p:cNvSpPr>
            <a:spLocks noGrp="1"/>
          </p:cNvSpPr>
          <p:nvPr>
            <p:ph type="ftr" sz="quarter" idx="15"/>
          </p:nvPr>
        </p:nvSpPr>
        <p:spPr/>
        <p:txBody>
          <a:bodyPr/>
          <a:lstStyle/>
          <a:p>
            <a:r>
              <a:rPr lang="de-DE" smtClean="0"/>
              <a:t>Max-Planck-Institut für Plasmaphysik | Author Name | Date</a:t>
            </a:r>
            <a:endParaRPr lang="de-DE" dirty="0"/>
          </a:p>
        </p:txBody>
      </p:sp>
      <p:sp>
        <p:nvSpPr>
          <p:cNvPr id="17" name="Foliennummernplatzhalter 16"/>
          <p:cNvSpPr>
            <a:spLocks noGrp="1"/>
          </p:cNvSpPr>
          <p:nvPr>
            <p:ph type="sldNum" sz="quarter" idx="16"/>
          </p:nvPr>
        </p:nvSpPr>
        <p:spPr/>
        <p:txBody>
          <a:bodyPr/>
          <a:lstStyle/>
          <a:p>
            <a:fld id="{ECE691D0-CC49-4FC7-9C4D-6112B0CB3A76}" type="slidenum">
              <a:rPr lang="de-DE" smtClean="0"/>
              <a:pPr/>
              <a:t>‹Nr.›</a:t>
            </a:fld>
            <a:endParaRPr lang="de-DE" dirty="0"/>
          </a:p>
        </p:txBody>
      </p:sp>
      <p:sp>
        <p:nvSpPr>
          <p:cNvPr id="3" name="Textplatzhalter 2"/>
          <p:cNvSpPr>
            <a:spLocks noGrp="1"/>
          </p:cNvSpPr>
          <p:nvPr>
            <p:ph type="body" sz="quarter" idx="17"/>
          </p:nvPr>
        </p:nvSpPr>
        <p:spPr>
          <a:xfrm>
            <a:off x="658813" y="1609725"/>
            <a:ext cx="10514012" cy="4843463"/>
          </a:xfrm>
        </p:spPr>
        <p:txBody>
          <a:bodyPr/>
          <a:lstStyle/>
          <a:p>
            <a:pPr lvl="0"/>
            <a:r>
              <a:rPr lang="de-DE" dirty="0" smtClean="0"/>
              <a:t>Formatvorlagen des Textmasters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2" name="Titel 1"/>
          <p:cNvSpPr>
            <a:spLocks noGrp="1"/>
          </p:cNvSpPr>
          <p:nvPr>
            <p:ph type="title"/>
          </p:nvPr>
        </p:nvSpPr>
        <p:spPr/>
        <p:txBody>
          <a:bodyPr/>
          <a:lstStyle/>
          <a:p>
            <a:r>
              <a:rPr lang="de-DE" smtClean="0"/>
              <a:t>Titelmasterformat durch Klicken bearbeiten</a:t>
            </a:r>
            <a:endParaRPr lang="de-DE"/>
          </a:p>
        </p:txBody>
      </p:sp>
    </p:spTree>
    <p:extLst>
      <p:ext uri="{BB962C8B-B14F-4D97-AF65-F5344CB8AC3E}">
        <p14:creationId xmlns:p14="http://schemas.microsoft.com/office/powerpoint/2010/main" val="31761473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 Felder (Text/Bi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434D6FFE-C346-403E-A982-395E5408109F}"/>
              </a:ext>
            </a:extLst>
          </p:cNvPr>
          <p:cNvGraphicFramePr>
            <a:graphicFrameLocks noChangeAspect="1"/>
          </p:cNvGraphicFramePr>
          <p:nvPr>
            <p:custDataLst>
              <p:tags r:id="rId2"/>
            </p:custDataLst>
            <p:extLst>
              <p:ext uri="{D42A27DB-BD31-4B8C-83A1-F6EECF244321}">
                <p14:modId xmlns:p14="http://schemas.microsoft.com/office/powerpoint/2010/main" val="144969899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6886" name="think-cell Folie" r:id="rId5" imgW="384" imgH="385" progId="TCLayout.ActiveDocument.1">
                  <p:embed/>
                </p:oleObj>
              </mc:Choice>
              <mc:Fallback>
                <p:oleObj name="think-cell Folie" r:id="rId5" imgW="384" imgH="385" progId="TCLayout.ActiveDocument.1">
                  <p:embed/>
                  <p:pic>
                    <p:nvPicPr>
                      <p:cNvPr id="7" name="Object 6" hidden="1">
                        <a:extLst>
                          <a:ext uri="{FF2B5EF4-FFF2-40B4-BE49-F238E27FC236}">
                            <a16:creationId xmlns:a16="http://schemas.microsoft.com/office/drawing/2014/main" id="{434D6FFE-C346-403E-A982-395E5408109F}"/>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8FC65B91-E784-4354-A701-802A4C59DD92}"/>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300" b="1" i="0" baseline="0" dirty="0">
              <a:latin typeface="Arial" panose="020B0604020202020204" pitchFamily="34" charset="0"/>
              <a:ea typeface="+mj-ea"/>
              <a:cs typeface="+mj-cs"/>
              <a:sym typeface="Arial" panose="020B0604020202020204" pitchFamily="34" charset="0"/>
            </a:endParaRPr>
          </a:p>
        </p:txBody>
      </p:sp>
      <p:sp>
        <p:nvSpPr>
          <p:cNvPr id="3" name="Content Placeholder 2"/>
          <p:cNvSpPr>
            <a:spLocks noGrp="1"/>
          </p:cNvSpPr>
          <p:nvPr>
            <p:ph sz="half" idx="1"/>
          </p:nvPr>
        </p:nvSpPr>
        <p:spPr>
          <a:xfrm>
            <a:off x="658812" y="1881188"/>
            <a:ext cx="5265737" cy="4572000"/>
          </a:xfrm>
          <a:prstGeom prst="rect">
            <a:avLst/>
          </a:prstGeom>
        </p:spPr>
        <p:txBody>
          <a:bodyPr/>
          <a:lstStyle>
            <a:lvl3pPr>
              <a:defRPr b="0">
                <a:solidFill>
                  <a:schemeClr val="tx1"/>
                </a:solidFill>
              </a:defRPr>
            </a:lvl3pPr>
            <a:lvl4pPr>
              <a:defRPr b="1">
                <a:solidFill>
                  <a:schemeClr val="tx2"/>
                </a:solidFill>
              </a:defRPr>
            </a:lvl4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Content Placeholder 3"/>
          <p:cNvSpPr>
            <a:spLocks noGrp="1"/>
          </p:cNvSpPr>
          <p:nvPr>
            <p:ph sz="half" idx="2"/>
          </p:nvPr>
        </p:nvSpPr>
        <p:spPr>
          <a:xfrm>
            <a:off x="6296025" y="1881188"/>
            <a:ext cx="5200650" cy="4572000"/>
          </a:xfrm>
          <a:prstGeom prst="rect">
            <a:avLst/>
          </a:prstGeom>
        </p:spPr>
        <p:txBody>
          <a:bodyPr/>
          <a:lstStyle>
            <a:lvl3pPr>
              <a:defRPr b="0">
                <a:solidFill>
                  <a:schemeClr val="tx1"/>
                </a:solidFill>
              </a:defRPr>
            </a:lvl3pPr>
            <a:lvl4pPr>
              <a:defRPr b="1">
                <a:solidFill>
                  <a:schemeClr val="tx2"/>
                </a:solidFill>
              </a:defRPr>
            </a:lvl4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14" name="Titel 13"/>
          <p:cNvSpPr>
            <a:spLocks noGrp="1"/>
          </p:cNvSpPr>
          <p:nvPr>
            <p:ph type="title"/>
          </p:nvPr>
        </p:nvSpPr>
        <p:spPr/>
        <p:txBody>
          <a:bodyPr/>
          <a:lstStyle/>
          <a:p>
            <a:r>
              <a:rPr lang="de-DE"/>
              <a:t>Mastertitelformat bearbeiten</a:t>
            </a:r>
          </a:p>
        </p:txBody>
      </p:sp>
      <p:sp>
        <p:nvSpPr>
          <p:cNvPr id="12" name="Datumsplatzhalter 11"/>
          <p:cNvSpPr>
            <a:spLocks noGrp="1"/>
          </p:cNvSpPr>
          <p:nvPr>
            <p:ph type="dt" sz="half" idx="10"/>
          </p:nvPr>
        </p:nvSpPr>
        <p:spPr/>
        <p:txBody>
          <a:bodyPr/>
          <a:lstStyle/>
          <a:p>
            <a:r>
              <a:rPr lang="de-DE" smtClean="0"/>
              <a:t>Short title goes here</a:t>
            </a:r>
            <a:endParaRPr lang="de-DE" dirty="0"/>
          </a:p>
        </p:txBody>
      </p:sp>
      <p:sp>
        <p:nvSpPr>
          <p:cNvPr id="13" name="Fußzeilenplatzhalter 12"/>
          <p:cNvSpPr>
            <a:spLocks noGrp="1"/>
          </p:cNvSpPr>
          <p:nvPr>
            <p:ph type="ftr" sz="quarter" idx="11"/>
          </p:nvPr>
        </p:nvSpPr>
        <p:spPr/>
        <p:txBody>
          <a:bodyPr/>
          <a:lstStyle/>
          <a:p>
            <a:r>
              <a:rPr lang="de-DE" smtClean="0"/>
              <a:t>Max-Planck-Institut für Plasmaphysik | Author Name | Date</a:t>
            </a:r>
            <a:endParaRPr lang="de-DE" dirty="0"/>
          </a:p>
        </p:txBody>
      </p:sp>
      <p:sp>
        <p:nvSpPr>
          <p:cNvPr id="15" name="Foliennummernplatzhalter 14"/>
          <p:cNvSpPr>
            <a:spLocks noGrp="1"/>
          </p:cNvSpPr>
          <p:nvPr>
            <p:ph type="sldNum" sz="quarter" idx="12"/>
          </p:nvPr>
        </p:nvSpPr>
        <p:spPr/>
        <p:txBody>
          <a:bodyPr/>
          <a:lstStyle/>
          <a:p>
            <a:fld id="{ECE691D0-CC49-4FC7-9C4D-6112B0CB3A76}" type="slidenum">
              <a:rPr lang="de-DE" smtClean="0"/>
              <a:pPr/>
              <a:t>‹Nr.›</a:t>
            </a:fld>
            <a:endParaRPr lang="de-DE" dirty="0"/>
          </a:p>
        </p:txBody>
      </p:sp>
    </p:spTree>
    <p:extLst>
      <p:ext uri="{BB962C8B-B14F-4D97-AF65-F5344CB8AC3E}">
        <p14:creationId xmlns:p14="http://schemas.microsoft.com/office/powerpoint/2010/main" val="33126730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W7-X">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Subtitle 2"/>
          <p:cNvSpPr>
            <a:spLocks noGrp="1"/>
          </p:cNvSpPr>
          <p:nvPr>
            <p:ph type="subTitle" idx="1"/>
          </p:nvPr>
        </p:nvSpPr>
        <p:spPr>
          <a:xfrm>
            <a:off x="1036638" y="3762375"/>
            <a:ext cx="8497886" cy="1964837"/>
          </a:xfrm>
        </p:spPr>
        <p:txBody>
          <a:bodyPr anchor="b" anchorCtr="0"/>
          <a:lstStyle>
            <a:lvl1pPr marL="0" indent="0" algn="l">
              <a:spcBef>
                <a:spcPts val="2300"/>
              </a:spcBef>
              <a:buNone/>
              <a:defRPr sz="1900" b="0" spc="0" baseline="0">
                <a:solidFill>
                  <a:schemeClr val="bg1"/>
                </a:solidFill>
              </a:defRPr>
            </a:lvl1pPr>
            <a:lvl2pPr marL="0" indent="252000" algn="l">
              <a:lnSpc>
                <a:spcPts val="1600"/>
              </a:lnSpc>
              <a:spcBef>
                <a:spcPts val="300"/>
              </a:spcBef>
              <a:buSzPct val="110000"/>
              <a:buFont typeface=".SF NS Symbols Regular"/>
              <a:buChar char="↘"/>
              <a:defRPr sz="1300" i="1" baseline="0">
                <a:solidFill>
                  <a:schemeClr val="bg1"/>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smtClean="0"/>
              <a:t>Formatvorlage des Untertitelmasters durch Klicken bearbeiten</a:t>
            </a:r>
            <a:endParaRPr lang="en-US" dirty="0"/>
          </a:p>
        </p:txBody>
      </p:sp>
      <p:pic>
        <p:nvPicPr>
          <p:cNvPr id="17" name="Grafik 1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429126" y="1956214"/>
            <a:ext cx="693361" cy="616321"/>
          </a:xfrm>
          <a:prstGeom prst="rect">
            <a:avLst/>
          </a:prstGeom>
        </p:spPr>
      </p:pic>
      <p:sp>
        <p:nvSpPr>
          <p:cNvPr id="2" name="Titel 1"/>
          <p:cNvSpPr>
            <a:spLocks noGrp="1"/>
          </p:cNvSpPr>
          <p:nvPr>
            <p:ph type="title" hasCustomPrompt="1"/>
          </p:nvPr>
        </p:nvSpPr>
        <p:spPr>
          <a:xfrm>
            <a:off x="1036637" y="1956206"/>
            <a:ext cx="8497887" cy="2055725"/>
          </a:xfrm>
        </p:spPr>
        <p:txBody>
          <a:bodyPr/>
          <a:lstStyle>
            <a:lvl1pPr>
              <a:lnSpc>
                <a:spcPct val="100000"/>
              </a:lnSpc>
              <a:defRPr sz="3200">
                <a:solidFill>
                  <a:schemeClr val="bg1"/>
                </a:solidFill>
              </a:defRPr>
            </a:lvl1pPr>
          </a:lstStyle>
          <a:p>
            <a:r>
              <a:rPr lang="de-DE" dirty="0"/>
              <a:t>Mastertitelformat </a:t>
            </a:r>
            <a:r>
              <a:rPr lang="de-DE" dirty="0" smtClean="0"/>
              <a:t>bearbeiten</a:t>
            </a:r>
            <a:endParaRPr lang="de-DE" dirty="0"/>
          </a:p>
        </p:txBody>
      </p:sp>
      <p:pic>
        <p:nvPicPr>
          <p:cNvPr id="22" name="Grafik 21"/>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522217" y="473535"/>
            <a:ext cx="3217976" cy="744484"/>
          </a:xfrm>
          <a:prstGeom prst="rect">
            <a:avLst/>
          </a:prstGeom>
        </p:spPr>
      </p:pic>
      <p:sp>
        <p:nvSpPr>
          <p:cNvPr id="5" name="Datumsplatzhalter 4"/>
          <p:cNvSpPr>
            <a:spLocks noGrp="1"/>
          </p:cNvSpPr>
          <p:nvPr>
            <p:ph type="dt" sz="half" idx="10"/>
          </p:nvPr>
        </p:nvSpPr>
        <p:spPr/>
        <p:txBody>
          <a:bodyPr/>
          <a:lstStyle/>
          <a:p>
            <a:r>
              <a:rPr lang="de-DE" smtClean="0"/>
              <a:t>Short title goes here</a:t>
            </a:r>
            <a:endParaRPr lang="de-DE" dirty="0"/>
          </a:p>
        </p:txBody>
      </p:sp>
      <p:sp>
        <p:nvSpPr>
          <p:cNvPr id="6" name="Fußzeilenplatzhalter 5"/>
          <p:cNvSpPr>
            <a:spLocks noGrp="1"/>
          </p:cNvSpPr>
          <p:nvPr>
            <p:ph type="ftr" sz="quarter" idx="11"/>
          </p:nvPr>
        </p:nvSpPr>
        <p:spPr/>
        <p:txBody>
          <a:bodyPr/>
          <a:lstStyle/>
          <a:p>
            <a:r>
              <a:rPr lang="de-DE" smtClean="0"/>
              <a:t>Max-Planck-Institut für Plasmaphysik | Author Name | Date</a:t>
            </a:r>
            <a:endParaRPr lang="de-DE" dirty="0"/>
          </a:p>
        </p:txBody>
      </p:sp>
      <p:sp>
        <p:nvSpPr>
          <p:cNvPr id="7" name="Foliennummernplatzhalter 6"/>
          <p:cNvSpPr>
            <a:spLocks noGrp="1"/>
          </p:cNvSpPr>
          <p:nvPr>
            <p:ph type="sldNum" sz="quarter" idx="12"/>
          </p:nvPr>
        </p:nvSpPr>
        <p:spPr/>
        <p:txBody>
          <a:bodyPr/>
          <a:lstStyle/>
          <a:p>
            <a:fld id="{ECE691D0-CC49-4FC7-9C4D-6112B0CB3A76}" type="slidenum">
              <a:rPr lang="de-DE" smtClean="0"/>
              <a:pPr/>
              <a:t>‹Nr.›</a:t>
            </a:fld>
            <a:endParaRPr lang="de-DE" dirty="0"/>
          </a:p>
        </p:txBody>
      </p:sp>
    </p:spTree>
    <p:extLst>
      <p:ext uri="{BB962C8B-B14F-4D97-AF65-F5344CB8AC3E}">
        <p14:creationId xmlns:p14="http://schemas.microsoft.com/office/powerpoint/2010/main" val="1067801366"/>
      </p:ext>
    </p:extLst>
  </p:cSld>
  <p:clrMapOvr>
    <a:masterClrMapping/>
  </p:clrMapOvr>
  <p:extLst mod="1">
    <p:ext uri="{DCECCB84-F9BA-43D5-87BE-67443E8EF086}">
      <p15:sldGuideLst xmlns:p15="http://schemas.microsoft.com/office/powerpoint/2012/main">
        <p15:guide id="1" pos="653">
          <p15:clr>
            <a:srgbClr val="FBAE40"/>
          </p15:clr>
        </p15:guide>
        <p15:guide id="3" orient="horz" pos="1298">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 (nur Text ohne Titel)">
    <p:spTree>
      <p:nvGrpSpPr>
        <p:cNvPr id="1" name=""/>
        <p:cNvGrpSpPr/>
        <p:nvPr/>
      </p:nvGrpSpPr>
      <p:grpSpPr>
        <a:xfrm>
          <a:off x="0" y="0"/>
          <a:ext cx="0" cy="0"/>
          <a:chOff x="0" y="0"/>
          <a:chExt cx="0" cy="0"/>
        </a:xfrm>
      </p:grpSpPr>
      <p:sp>
        <p:nvSpPr>
          <p:cNvPr id="7" name="Inhaltsplatzhalter 6"/>
          <p:cNvSpPr>
            <a:spLocks noGrp="1"/>
          </p:cNvSpPr>
          <p:nvPr>
            <p:ph sz="quarter" idx="13" hasCustomPrompt="1"/>
          </p:nvPr>
        </p:nvSpPr>
        <p:spPr>
          <a:xfrm>
            <a:off x="658813" y="1233488"/>
            <a:ext cx="10837862" cy="5219699"/>
          </a:xfrm>
        </p:spPr>
        <p:txBody>
          <a:bodyPr/>
          <a:lstStyle>
            <a:lvl1pPr>
              <a:defRPr baseline="0"/>
            </a:lvl1pPr>
          </a:lstStyle>
          <a:p>
            <a:pPr lvl="0"/>
            <a:r>
              <a:rPr lang="de-DE" dirty="0"/>
              <a:t>Slide </a:t>
            </a:r>
            <a:r>
              <a:rPr lang="de-DE" dirty="0" err="1"/>
              <a:t>without</a:t>
            </a:r>
            <a:r>
              <a:rPr lang="de-DE" dirty="0"/>
              <a:t> title (</a:t>
            </a:r>
            <a:r>
              <a:rPr lang="de-DE" dirty="0" err="1"/>
              <a:t>exception</a:t>
            </a:r>
            <a:r>
              <a:rPr lang="de-DE" dirty="0"/>
              <a:t>)</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5" name="Datumsplatzhalter 4"/>
          <p:cNvSpPr>
            <a:spLocks noGrp="1"/>
          </p:cNvSpPr>
          <p:nvPr>
            <p:ph type="dt" sz="half" idx="14"/>
          </p:nvPr>
        </p:nvSpPr>
        <p:spPr/>
        <p:txBody>
          <a:bodyPr/>
          <a:lstStyle/>
          <a:p>
            <a:r>
              <a:rPr lang="de-DE" smtClean="0"/>
              <a:t>Short title goes here</a:t>
            </a:r>
            <a:endParaRPr lang="de-DE" dirty="0"/>
          </a:p>
        </p:txBody>
      </p:sp>
      <p:sp>
        <p:nvSpPr>
          <p:cNvPr id="6" name="Fußzeilenplatzhalter 5"/>
          <p:cNvSpPr>
            <a:spLocks noGrp="1"/>
          </p:cNvSpPr>
          <p:nvPr>
            <p:ph type="ftr" sz="quarter" idx="15"/>
          </p:nvPr>
        </p:nvSpPr>
        <p:spPr/>
        <p:txBody>
          <a:bodyPr/>
          <a:lstStyle/>
          <a:p>
            <a:r>
              <a:rPr lang="de-DE" smtClean="0"/>
              <a:t>Max-Planck-Institut für Plasmaphysik | Author Name | Date</a:t>
            </a:r>
            <a:endParaRPr lang="de-DE" dirty="0"/>
          </a:p>
        </p:txBody>
      </p:sp>
      <p:sp>
        <p:nvSpPr>
          <p:cNvPr id="8" name="Foliennummernplatzhalter 7"/>
          <p:cNvSpPr>
            <a:spLocks noGrp="1"/>
          </p:cNvSpPr>
          <p:nvPr>
            <p:ph type="sldNum" sz="quarter" idx="16"/>
          </p:nvPr>
        </p:nvSpPr>
        <p:spPr/>
        <p:txBody>
          <a:bodyPr/>
          <a:lstStyle/>
          <a:p>
            <a:fld id="{ECE691D0-CC49-4FC7-9C4D-6112B0CB3A76}" type="slidenum">
              <a:rPr lang="de-DE" smtClean="0"/>
              <a:pPr/>
              <a:t>‹Nr.›</a:t>
            </a:fld>
            <a:endParaRPr lang="de-DE" dirty="0"/>
          </a:p>
        </p:txBody>
      </p:sp>
    </p:spTree>
    <p:extLst>
      <p:ext uri="{BB962C8B-B14F-4D97-AF65-F5344CB8AC3E}">
        <p14:creationId xmlns:p14="http://schemas.microsoft.com/office/powerpoint/2010/main" val="157924647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8" name="Datumsplatzhalter 7"/>
          <p:cNvSpPr>
            <a:spLocks noGrp="1"/>
          </p:cNvSpPr>
          <p:nvPr>
            <p:ph type="dt" sz="half" idx="10"/>
          </p:nvPr>
        </p:nvSpPr>
        <p:spPr/>
        <p:txBody>
          <a:bodyPr/>
          <a:lstStyle/>
          <a:p>
            <a:r>
              <a:rPr lang="de-DE" smtClean="0"/>
              <a:t>Short title goes here</a:t>
            </a:r>
            <a:endParaRPr lang="de-DE" dirty="0"/>
          </a:p>
        </p:txBody>
      </p:sp>
      <p:sp>
        <p:nvSpPr>
          <p:cNvPr id="9" name="Fußzeilenplatzhalter 8"/>
          <p:cNvSpPr>
            <a:spLocks noGrp="1"/>
          </p:cNvSpPr>
          <p:nvPr>
            <p:ph type="ftr" sz="quarter" idx="11"/>
          </p:nvPr>
        </p:nvSpPr>
        <p:spPr/>
        <p:txBody>
          <a:bodyPr/>
          <a:lstStyle/>
          <a:p>
            <a:r>
              <a:rPr lang="de-DE" smtClean="0"/>
              <a:t>Max-Planck-Institut für Plasmaphysik | Author Name | Date</a:t>
            </a:r>
            <a:endParaRPr lang="de-DE" dirty="0"/>
          </a:p>
        </p:txBody>
      </p:sp>
      <p:sp>
        <p:nvSpPr>
          <p:cNvPr id="10" name="Foliennummernplatzhalter 9"/>
          <p:cNvSpPr>
            <a:spLocks noGrp="1"/>
          </p:cNvSpPr>
          <p:nvPr>
            <p:ph type="sldNum" sz="quarter" idx="12"/>
          </p:nvPr>
        </p:nvSpPr>
        <p:spPr/>
        <p:txBody>
          <a:bodyPr/>
          <a:lstStyle/>
          <a:p>
            <a:fld id="{ECE691D0-CC49-4FC7-9C4D-6112B0CB3A76}" type="slidenum">
              <a:rPr lang="de-DE" smtClean="0"/>
              <a:pPr/>
              <a:t>‹Nr.›</a:t>
            </a:fld>
            <a:endParaRPr lang="de-DE" dirty="0"/>
          </a:p>
        </p:txBody>
      </p:sp>
    </p:spTree>
    <p:extLst>
      <p:ext uri="{BB962C8B-B14F-4D97-AF65-F5344CB8AC3E}">
        <p14:creationId xmlns:p14="http://schemas.microsoft.com/office/powerpoint/2010/main" val="28126583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Nur Titel">
    <p:bg>
      <p:bgPr>
        <a:solidFill>
          <a:schemeClr val="bg1"/>
        </a:solidFill>
        <a:effectLst/>
      </p:bgPr>
    </p:bg>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E3E053EA-A9E0-4FC3-87BC-5CADB14D4D06}"/>
              </a:ext>
            </a:extLst>
          </p:cNvPr>
          <p:cNvGraphicFramePr>
            <a:graphicFrameLocks noChangeAspect="1"/>
          </p:cNvGraphicFramePr>
          <p:nvPr>
            <p:custDataLst>
              <p:tags r:id="rId2"/>
            </p:custDataLst>
            <p:extLst>
              <p:ext uri="{D42A27DB-BD31-4B8C-83A1-F6EECF244321}">
                <p14:modId xmlns:p14="http://schemas.microsoft.com/office/powerpoint/2010/main" val="32535874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7910" name="think-cell Folie" r:id="rId5" imgW="384" imgH="385" progId="TCLayout.ActiveDocument.1">
                  <p:embed/>
                </p:oleObj>
              </mc:Choice>
              <mc:Fallback>
                <p:oleObj name="think-cell Folie" r:id="rId5" imgW="384" imgH="385" progId="TCLayout.ActiveDocument.1">
                  <p:embed/>
                  <p:pic>
                    <p:nvPicPr>
                      <p:cNvPr id="6" name="Object 5" hidden="1">
                        <a:extLst>
                          <a:ext uri="{FF2B5EF4-FFF2-40B4-BE49-F238E27FC236}">
                            <a16:creationId xmlns:a16="http://schemas.microsoft.com/office/drawing/2014/main" id="{E3E053EA-A9E0-4FC3-87BC-5CADB14D4D06}"/>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0336F15A-9D0F-40C1-A205-2471F1ECE4E2}"/>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300" b="1" i="0" baseline="0" dirty="0">
              <a:latin typeface="Arial" panose="020B0604020202020204" pitchFamily="34" charset="0"/>
              <a:ea typeface="+mj-ea"/>
              <a:cs typeface="+mj-cs"/>
              <a:sym typeface="Arial" panose="020B0604020202020204" pitchFamily="34" charset="0"/>
            </a:endParaRPr>
          </a:p>
        </p:txBody>
      </p:sp>
      <p:sp>
        <p:nvSpPr>
          <p:cNvPr id="9" name="Title 8">
            <a:extLst>
              <a:ext uri="{FF2B5EF4-FFF2-40B4-BE49-F238E27FC236}">
                <a16:creationId xmlns:a16="http://schemas.microsoft.com/office/drawing/2014/main" id="{F207ED94-DB68-4986-A95E-F302E26D3A38}"/>
              </a:ext>
            </a:extLst>
          </p:cNvPr>
          <p:cNvSpPr>
            <a:spLocks noGrp="1"/>
          </p:cNvSpPr>
          <p:nvPr>
            <p:ph type="title"/>
          </p:nvPr>
        </p:nvSpPr>
        <p:spPr/>
        <p:txBody>
          <a:bodyPr/>
          <a:lstStyle/>
          <a:p>
            <a:r>
              <a:rPr lang="de-DE"/>
              <a:t>Mastertitelformat bearbeiten</a:t>
            </a:r>
          </a:p>
        </p:txBody>
      </p:sp>
      <p:sp>
        <p:nvSpPr>
          <p:cNvPr id="11" name="Datumsplatzhalter 10"/>
          <p:cNvSpPr>
            <a:spLocks noGrp="1"/>
          </p:cNvSpPr>
          <p:nvPr>
            <p:ph type="dt" sz="half" idx="10"/>
          </p:nvPr>
        </p:nvSpPr>
        <p:spPr/>
        <p:txBody>
          <a:bodyPr/>
          <a:lstStyle/>
          <a:p>
            <a:r>
              <a:rPr lang="de-DE" smtClean="0"/>
              <a:t>Short title goes here</a:t>
            </a:r>
            <a:endParaRPr lang="de-DE" dirty="0"/>
          </a:p>
        </p:txBody>
      </p:sp>
      <p:sp>
        <p:nvSpPr>
          <p:cNvPr id="12" name="Fußzeilenplatzhalter 11"/>
          <p:cNvSpPr>
            <a:spLocks noGrp="1"/>
          </p:cNvSpPr>
          <p:nvPr>
            <p:ph type="ftr" sz="quarter" idx="11"/>
          </p:nvPr>
        </p:nvSpPr>
        <p:spPr/>
        <p:txBody>
          <a:bodyPr/>
          <a:lstStyle/>
          <a:p>
            <a:r>
              <a:rPr lang="de-DE" smtClean="0"/>
              <a:t>Max-Planck-Institut für Plasmaphysik | Author Name | Date</a:t>
            </a:r>
            <a:endParaRPr lang="de-DE" dirty="0"/>
          </a:p>
        </p:txBody>
      </p:sp>
      <p:sp>
        <p:nvSpPr>
          <p:cNvPr id="13" name="Foliennummernplatzhalter 12"/>
          <p:cNvSpPr>
            <a:spLocks noGrp="1"/>
          </p:cNvSpPr>
          <p:nvPr>
            <p:ph type="sldNum" sz="quarter" idx="12"/>
          </p:nvPr>
        </p:nvSpPr>
        <p:spPr/>
        <p:txBody>
          <a:bodyPr/>
          <a:lstStyle/>
          <a:p>
            <a:fld id="{ECE691D0-CC49-4FC7-9C4D-6112B0CB3A76}" type="slidenum">
              <a:rPr lang="de-DE" smtClean="0"/>
              <a:pPr/>
              <a:t>‹Nr.›</a:t>
            </a:fld>
            <a:endParaRPr lang="de-DE" dirty="0"/>
          </a:p>
        </p:txBody>
      </p:sp>
    </p:spTree>
    <p:extLst>
      <p:ext uri="{BB962C8B-B14F-4D97-AF65-F5344CB8AC3E}">
        <p14:creationId xmlns:p14="http://schemas.microsoft.com/office/powerpoint/2010/main" val="386867829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Kapiteltrenner">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E3E053EA-A9E0-4FC3-87BC-5CADB14D4D06}"/>
              </a:ext>
            </a:extLst>
          </p:cNvPr>
          <p:cNvGraphicFramePr>
            <a:graphicFrameLocks noChangeAspect="1"/>
          </p:cNvGraphicFramePr>
          <p:nvPr>
            <p:custDataLst>
              <p:tags r:id="rId2"/>
            </p:custDataLst>
            <p:extLst>
              <p:ext uri="{D42A27DB-BD31-4B8C-83A1-F6EECF244321}">
                <p14:modId xmlns:p14="http://schemas.microsoft.com/office/powerpoint/2010/main" val="335823517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8934" name="think-cell Folie" r:id="rId6" imgW="384" imgH="385" progId="TCLayout.ActiveDocument.1">
                  <p:embed/>
                </p:oleObj>
              </mc:Choice>
              <mc:Fallback>
                <p:oleObj name="think-cell Folie" r:id="rId6" imgW="384" imgH="385" progId="TCLayout.ActiveDocument.1">
                  <p:embed/>
                  <p:pic>
                    <p:nvPicPr>
                      <p:cNvPr id="6" name="Object 5" hidden="1">
                        <a:extLst>
                          <a:ext uri="{FF2B5EF4-FFF2-40B4-BE49-F238E27FC236}">
                            <a16:creationId xmlns:a16="http://schemas.microsoft.com/office/drawing/2014/main" id="{E3E053EA-A9E0-4FC3-87BC-5CADB14D4D06}"/>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0336F15A-9D0F-40C1-A205-2471F1ECE4E2}"/>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300" b="1" i="0" baseline="0" dirty="0">
              <a:latin typeface="Arial" panose="020B0604020202020204" pitchFamily="34" charset="0"/>
              <a:ea typeface="+mj-ea"/>
              <a:cs typeface="+mj-cs"/>
              <a:sym typeface="Arial" panose="020B0604020202020204" pitchFamily="34" charset="0"/>
            </a:endParaRPr>
          </a:p>
        </p:txBody>
      </p:sp>
      <p:sp>
        <p:nvSpPr>
          <p:cNvPr id="11" name="Titel 10"/>
          <p:cNvSpPr>
            <a:spLocks noGrp="1"/>
          </p:cNvSpPr>
          <p:nvPr>
            <p:ph type="title"/>
          </p:nvPr>
        </p:nvSpPr>
        <p:spPr>
          <a:xfrm>
            <a:off x="658813" y="3714698"/>
            <a:ext cx="10837862" cy="2667051"/>
          </a:xfrm>
        </p:spPr>
        <p:txBody>
          <a:bodyPr/>
          <a:lstStyle/>
          <a:p>
            <a:r>
              <a:rPr lang="de-DE"/>
              <a:t>Mastertitelformat bearbeiten</a:t>
            </a:r>
            <a:endParaRPr lang="de-DE" dirty="0"/>
          </a:p>
        </p:txBody>
      </p:sp>
      <p:sp>
        <p:nvSpPr>
          <p:cNvPr id="10" name="Datumsplatzhalter 9"/>
          <p:cNvSpPr>
            <a:spLocks noGrp="1"/>
          </p:cNvSpPr>
          <p:nvPr>
            <p:ph type="dt" sz="half" idx="10"/>
          </p:nvPr>
        </p:nvSpPr>
        <p:spPr/>
        <p:txBody>
          <a:bodyPr/>
          <a:lstStyle/>
          <a:p>
            <a:r>
              <a:rPr lang="de-DE" smtClean="0"/>
              <a:t>Short title goes here</a:t>
            </a:r>
            <a:endParaRPr lang="de-DE" dirty="0"/>
          </a:p>
        </p:txBody>
      </p:sp>
      <p:sp>
        <p:nvSpPr>
          <p:cNvPr id="12" name="Fußzeilenplatzhalter 11"/>
          <p:cNvSpPr>
            <a:spLocks noGrp="1"/>
          </p:cNvSpPr>
          <p:nvPr>
            <p:ph type="ftr" sz="quarter" idx="11"/>
          </p:nvPr>
        </p:nvSpPr>
        <p:spPr/>
        <p:txBody>
          <a:bodyPr/>
          <a:lstStyle/>
          <a:p>
            <a:r>
              <a:rPr lang="de-DE" smtClean="0"/>
              <a:t>Max-Planck-Institut für Plasmaphysik | Author Name | Date</a:t>
            </a:r>
            <a:endParaRPr lang="de-DE" dirty="0"/>
          </a:p>
        </p:txBody>
      </p:sp>
      <p:sp>
        <p:nvSpPr>
          <p:cNvPr id="13" name="Foliennummernplatzhalter 12"/>
          <p:cNvSpPr>
            <a:spLocks noGrp="1"/>
          </p:cNvSpPr>
          <p:nvPr>
            <p:ph type="sldNum" sz="quarter" idx="12"/>
          </p:nvPr>
        </p:nvSpPr>
        <p:spPr/>
        <p:txBody>
          <a:bodyPr/>
          <a:lstStyle/>
          <a:p>
            <a:fld id="{ECE691D0-CC49-4FC7-9C4D-6112B0CB3A76}" type="slidenum">
              <a:rPr lang="de-DE" smtClean="0"/>
              <a:pPr/>
              <a:t>‹Nr.›</a:t>
            </a:fld>
            <a:endParaRPr lang="de-DE" dirty="0"/>
          </a:p>
        </p:txBody>
      </p:sp>
    </p:spTree>
    <p:extLst>
      <p:ext uri="{BB962C8B-B14F-4D97-AF65-F5344CB8AC3E}">
        <p14:creationId xmlns:p14="http://schemas.microsoft.com/office/powerpoint/2010/main" val="130343376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chlussfolie">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E3E053EA-A9E0-4FC3-87BC-5CADB14D4D06}"/>
              </a:ext>
            </a:extLst>
          </p:cNvPr>
          <p:cNvGraphicFramePr>
            <a:graphicFrameLocks noChangeAspect="1"/>
          </p:cNvGraphicFramePr>
          <p:nvPr>
            <p:custDataLst>
              <p:tags r:id="rId2"/>
            </p:custDataLst>
            <p:extLst>
              <p:ext uri="{D42A27DB-BD31-4B8C-83A1-F6EECF244321}">
                <p14:modId xmlns:p14="http://schemas.microsoft.com/office/powerpoint/2010/main" val="237535528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9958" name="think-cell Folie" r:id="rId6" imgW="384" imgH="385" progId="TCLayout.ActiveDocument.1">
                  <p:embed/>
                </p:oleObj>
              </mc:Choice>
              <mc:Fallback>
                <p:oleObj name="think-cell Folie" r:id="rId6" imgW="384" imgH="385" progId="TCLayout.ActiveDocument.1">
                  <p:embed/>
                  <p:pic>
                    <p:nvPicPr>
                      <p:cNvPr id="6" name="Object 5" hidden="1">
                        <a:extLst>
                          <a:ext uri="{FF2B5EF4-FFF2-40B4-BE49-F238E27FC236}">
                            <a16:creationId xmlns:a16="http://schemas.microsoft.com/office/drawing/2014/main" id="{E3E053EA-A9E0-4FC3-87BC-5CADB14D4D06}"/>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0336F15A-9D0F-40C1-A205-2471F1ECE4E2}"/>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300" b="1" i="0" baseline="0" dirty="0">
              <a:latin typeface="Arial" panose="020B0604020202020204" pitchFamily="34" charset="0"/>
              <a:ea typeface="+mj-ea"/>
              <a:cs typeface="+mj-cs"/>
              <a:sym typeface="Arial" panose="020B0604020202020204" pitchFamily="34" charset="0"/>
            </a:endParaRPr>
          </a:p>
        </p:txBody>
      </p:sp>
      <p:sp>
        <p:nvSpPr>
          <p:cNvPr id="4" name="Inhaltsplatzhalter 3"/>
          <p:cNvSpPr>
            <a:spLocks noGrp="1"/>
          </p:cNvSpPr>
          <p:nvPr>
            <p:ph sz="quarter" idx="13"/>
          </p:nvPr>
        </p:nvSpPr>
        <p:spPr>
          <a:xfrm>
            <a:off x="658813" y="1609725"/>
            <a:ext cx="10508614" cy="4843463"/>
          </a:xfrm>
          <a:prstGeom prst="rect">
            <a:avLst/>
          </a:prstGeo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1" name="Titel 10"/>
          <p:cNvSpPr>
            <a:spLocks noGrp="1"/>
          </p:cNvSpPr>
          <p:nvPr>
            <p:ph type="title"/>
          </p:nvPr>
        </p:nvSpPr>
        <p:spPr/>
        <p:txBody>
          <a:bodyPr/>
          <a:lstStyle/>
          <a:p>
            <a:r>
              <a:rPr lang="de-DE"/>
              <a:t>Mastertitelformat bearbeiten</a:t>
            </a:r>
            <a:endParaRPr lang="de-DE" dirty="0"/>
          </a:p>
        </p:txBody>
      </p:sp>
      <p:sp>
        <p:nvSpPr>
          <p:cNvPr id="12" name="Datumsplatzhalter 11"/>
          <p:cNvSpPr>
            <a:spLocks noGrp="1"/>
          </p:cNvSpPr>
          <p:nvPr>
            <p:ph type="dt" sz="half" idx="14"/>
          </p:nvPr>
        </p:nvSpPr>
        <p:spPr/>
        <p:txBody>
          <a:bodyPr/>
          <a:lstStyle/>
          <a:p>
            <a:r>
              <a:rPr lang="de-DE" smtClean="0"/>
              <a:t>Short title goes here</a:t>
            </a:r>
            <a:endParaRPr lang="de-DE" dirty="0"/>
          </a:p>
        </p:txBody>
      </p:sp>
      <p:sp>
        <p:nvSpPr>
          <p:cNvPr id="13" name="Fußzeilenplatzhalter 12"/>
          <p:cNvSpPr>
            <a:spLocks noGrp="1"/>
          </p:cNvSpPr>
          <p:nvPr>
            <p:ph type="ftr" sz="quarter" idx="15"/>
          </p:nvPr>
        </p:nvSpPr>
        <p:spPr/>
        <p:txBody>
          <a:bodyPr/>
          <a:lstStyle/>
          <a:p>
            <a:r>
              <a:rPr lang="de-DE" smtClean="0"/>
              <a:t>Max-Planck-Institut für Plasmaphysik | Author Name | Date</a:t>
            </a:r>
            <a:endParaRPr lang="de-DE" dirty="0"/>
          </a:p>
        </p:txBody>
      </p:sp>
      <p:sp>
        <p:nvSpPr>
          <p:cNvPr id="14" name="Foliennummernplatzhalter 13"/>
          <p:cNvSpPr>
            <a:spLocks noGrp="1"/>
          </p:cNvSpPr>
          <p:nvPr>
            <p:ph type="sldNum" sz="quarter" idx="16"/>
          </p:nvPr>
        </p:nvSpPr>
        <p:spPr/>
        <p:txBody>
          <a:bodyPr/>
          <a:lstStyle/>
          <a:p>
            <a:fld id="{ECE691D0-CC49-4FC7-9C4D-6112B0CB3A76}" type="slidenum">
              <a:rPr lang="de-DE" smtClean="0"/>
              <a:pPr/>
              <a:t>‹Nr.›</a:t>
            </a:fld>
            <a:endParaRPr lang="de-DE" dirty="0"/>
          </a:p>
        </p:txBody>
      </p:sp>
    </p:spTree>
    <p:extLst>
      <p:ext uri="{BB962C8B-B14F-4D97-AF65-F5344CB8AC3E}">
        <p14:creationId xmlns:p14="http://schemas.microsoft.com/office/powerpoint/2010/main" val="3638933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W7-X Image EUROfus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6" name="Gruppieren 25"/>
          <p:cNvGrpSpPr/>
          <p:nvPr userDrawn="1"/>
        </p:nvGrpSpPr>
        <p:grpSpPr>
          <a:xfrm>
            <a:off x="2643187" y="5825531"/>
            <a:ext cx="3952871" cy="566770"/>
            <a:chOff x="2016531" y="5875547"/>
            <a:chExt cx="3698065" cy="566770"/>
          </a:xfrm>
        </p:grpSpPr>
        <p:pic>
          <p:nvPicPr>
            <p:cNvPr id="27" name="Grafik 2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016531" y="5906941"/>
              <a:ext cx="514611" cy="366882"/>
            </a:xfrm>
            <a:prstGeom prst="rect">
              <a:avLst/>
            </a:prstGeom>
          </p:spPr>
        </p:pic>
        <p:sp>
          <p:nvSpPr>
            <p:cNvPr id="28" name="Subtitle 2"/>
            <p:cNvSpPr txBox="1">
              <a:spLocks/>
            </p:cNvSpPr>
            <p:nvPr userDrawn="1"/>
          </p:nvSpPr>
          <p:spPr>
            <a:xfrm>
              <a:off x="2588318" y="5875547"/>
              <a:ext cx="3126278" cy="566770"/>
            </a:xfrm>
            <a:prstGeom prst="rect">
              <a:avLst/>
            </a:prstGeom>
          </p:spPr>
          <p:txBody>
            <a:bodyPr lIns="0" rIns="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sz="600" i="1" dirty="0">
                  <a:latin typeface="Arial Narrow" panose="020B0606020202030204" pitchFamily="34" charset="0"/>
                </a:rPr>
                <a:t>This work has been carried out within the framework of the EUROfusion Consortium, funded by the European Union via the </a:t>
              </a:r>
              <a:r>
                <a:rPr lang="en-US" sz="600" i="1" dirty="0" err="1">
                  <a:latin typeface="Arial Narrow" panose="020B0606020202030204" pitchFamily="34" charset="0"/>
                </a:rPr>
                <a:t>Euratom</a:t>
              </a:r>
              <a:r>
                <a:rPr lang="en-US" sz="600" i="1" dirty="0">
                  <a:latin typeface="Arial Narrow" panose="020B0606020202030204" pitchFamily="34" charset="0"/>
                </a:rPr>
                <a:t> Research and Training </a:t>
              </a:r>
              <a:r>
                <a:rPr lang="en-US" sz="600" i="1" dirty="0" err="1">
                  <a:latin typeface="Arial Narrow" panose="020B0606020202030204" pitchFamily="34" charset="0"/>
                </a:rPr>
                <a:t>Programme</a:t>
              </a:r>
              <a:r>
                <a:rPr lang="en-US" sz="600" i="1" dirty="0">
                  <a:latin typeface="Arial Narrow" panose="020B0606020202030204" pitchFamily="34" charset="0"/>
                </a:rPr>
                <a:t> (Grant Agreement No 101052200 — EUROfusion). Views and opinions expressed are however those of the author(s) only and do not necessarily reflect those of the European Union or the European Commission. Neither the European Union nor the European Commission can be held responsible for them.</a:t>
              </a:r>
            </a:p>
          </p:txBody>
        </p:sp>
      </p:grpSp>
      <p:sp>
        <p:nvSpPr>
          <p:cNvPr id="15" name="Subtitle 2"/>
          <p:cNvSpPr>
            <a:spLocks noGrp="1"/>
          </p:cNvSpPr>
          <p:nvPr>
            <p:ph type="subTitle" idx="1"/>
          </p:nvPr>
        </p:nvSpPr>
        <p:spPr>
          <a:xfrm>
            <a:off x="1036638" y="3762375"/>
            <a:ext cx="8497886" cy="1586865"/>
          </a:xfrm>
        </p:spPr>
        <p:txBody>
          <a:bodyPr anchor="b" anchorCtr="0"/>
          <a:lstStyle>
            <a:lvl1pPr marL="0" indent="0" algn="l">
              <a:spcBef>
                <a:spcPts val="2300"/>
              </a:spcBef>
              <a:buNone/>
              <a:defRPr sz="1900" b="0" spc="0" baseline="0">
                <a:solidFill>
                  <a:schemeClr val="bg1"/>
                </a:solidFill>
              </a:defRPr>
            </a:lvl1pPr>
            <a:lvl2pPr marL="0" indent="252000" algn="l">
              <a:lnSpc>
                <a:spcPts val="1600"/>
              </a:lnSpc>
              <a:spcBef>
                <a:spcPts val="300"/>
              </a:spcBef>
              <a:buSzPct val="110000"/>
              <a:buFont typeface=".SF NS Symbols Regular"/>
              <a:buChar char="↘"/>
              <a:defRPr sz="1300" i="1" baseline="0">
                <a:solidFill>
                  <a:schemeClr val="bg1"/>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smtClean="0"/>
              <a:t>Formatvorlage des Untertitelmasters durch Klicken bearbeiten</a:t>
            </a:r>
            <a:endParaRPr lang="en-US" dirty="0"/>
          </a:p>
        </p:txBody>
      </p:sp>
      <p:pic>
        <p:nvPicPr>
          <p:cNvPr id="17" name="Grafik 1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429126" y="1956214"/>
            <a:ext cx="693361" cy="616321"/>
          </a:xfrm>
          <a:prstGeom prst="rect">
            <a:avLst/>
          </a:prstGeom>
        </p:spPr>
      </p:pic>
      <p:sp>
        <p:nvSpPr>
          <p:cNvPr id="2" name="Titel 1"/>
          <p:cNvSpPr>
            <a:spLocks noGrp="1"/>
          </p:cNvSpPr>
          <p:nvPr>
            <p:ph type="title" hasCustomPrompt="1"/>
          </p:nvPr>
        </p:nvSpPr>
        <p:spPr>
          <a:xfrm>
            <a:off x="1036637" y="1956206"/>
            <a:ext cx="8497887" cy="2055725"/>
          </a:xfrm>
        </p:spPr>
        <p:txBody>
          <a:bodyPr/>
          <a:lstStyle>
            <a:lvl1pPr>
              <a:lnSpc>
                <a:spcPct val="100000"/>
              </a:lnSpc>
              <a:defRPr sz="3200">
                <a:solidFill>
                  <a:schemeClr val="bg1"/>
                </a:solidFill>
              </a:defRPr>
            </a:lvl1pPr>
          </a:lstStyle>
          <a:p>
            <a:r>
              <a:rPr lang="de-DE" dirty="0"/>
              <a:t>Mastertitelformat </a:t>
            </a:r>
            <a:r>
              <a:rPr lang="de-DE" dirty="0" smtClean="0"/>
              <a:t>bearbeiten</a:t>
            </a:r>
            <a:endParaRPr lang="de-DE" dirty="0"/>
          </a:p>
        </p:txBody>
      </p:sp>
      <p:pic>
        <p:nvPicPr>
          <p:cNvPr id="22" name="Grafik 21"/>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8522217" y="473535"/>
            <a:ext cx="3217976" cy="744484"/>
          </a:xfrm>
          <a:prstGeom prst="rect">
            <a:avLst/>
          </a:prstGeom>
        </p:spPr>
      </p:pic>
      <p:pic>
        <p:nvPicPr>
          <p:cNvPr id="3" name="Grafik 2"/>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906463" y="5856925"/>
            <a:ext cx="1563683" cy="371450"/>
          </a:xfrm>
          <a:prstGeom prst="rect">
            <a:avLst/>
          </a:prstGeom>
        </p:spPr>
      </p:pic>
      <p:sp>
        <p:nvSpPr>
          <p:cNvPr id="5" name="Datumsplatzhalter 4"/>
          <p:cNvSpPr>
            <a:spLocks noGrp="1"/>
          </p:cNvSpPr>
          <p:nvPr>
            <p:ph type="dt" sz="half" idx="10"/>
          </p:nvPr>
        </p:nvSpPr>
        <p:spPr/>
        <p:txBody>
          <a:bodyPr/>
          <a:lstStyle/>
          <a:p>
            <a:r>
              <a:rPr lang="de-DE" smtClean="0"/>
              <a:t>Short title goes here</a:t>
            </a:r>
            <a:endParaRPr lang="de-DE" dirty="0"/>
          </a:p>
        </p:txBody>
      </p:sp>
      <p:sp>
        <p:nvSpPr>
          <p:cNvPr id="6" name="Fußzeilenplatzhalter 5"/>
          <p:cNvSpPr>
            <a:spLocks noGrp="1"/>
          </p:cNvSpPr>
          <p:nvPr>
            <p:ph type="ftr" sz="quarter" idx="11"/>
          </p:nvPr>
        </p:nvSpPr>
        <p:spPr/>
        <p:txBody>
          <a:bodyPr/>
          <a:lstStyle/>
          <a:p>
            <a:r>
              <a:rPr lang="de-DE" smtClean="0"/>
              <a:t>Max-Planck-Institut für Plasmaphysik | Author Name | Date</a:t>
            </a:r>
            <a:endParaRPr lang="de-DE" dirty="0"/>
          </a:p>
        </p:txBody>
      </p:sp>
      <p:sp>
        <p:nvSpPr>
          <p:cNvPr id="7" name="Foliennummernplatzhalter 6"/>
          <p:cNvSpPr>
            <a:spLocks noGrp="1"/>
          </p:cNvSpPr>
          <p:nvPr>
            <p:ph type="sldNum" sz="quarter" idx="12"/>
          </p:nvPr>
        </p:nvSpPr>
        <p:spPr/>
        <p:txBody>
          <a:bodyPr/>
          <a:lstStyle/>
          <a:p>
            <a:fld id="{ECE691D0-CC49-4FC7-9C4D-6112B0CB3A76}" type="slidenum">
              <a:rPr lang="de-DE" smtClean="0"/>
              <a:pPr/>
              <a:t>‹Nr.›</a:t>
            </a:fld>
            <a:endParaRPr lang="de-DE" dirty="0"/>
          </a:p>
        </p:txBody>
      </p:sp>
      <p:pic>
        <p:nvPicPr>
          <p:cNvPr id="4" name="Grafik 3"/>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6705601" y="3662363"/>
            <a:ext cx="4864608" cy="2128266"/>
          </a:xfrm>
          <a:prstGeom prst="rect">
            <a:avLst/>
          </a:prstGeom>
        </p:spPr>
      </p:pic>
    </p:spTree>
    <p:extLst>
      <p:ext uri="{BB962C8B-B14F-4D97-AF65-F5344CB8AC3E}">
        <p14:creationId xmlns:p14="http://schemas.microsoft.com/office/powerpoint/2010/main" val="2510709420"/>
      </p:ext>
    </p:extLst>
  </p:cSld>
  <p:clrMapOvr>
    <a:masterClrMapping/>
  </p:clrMapOvr>
  <p:extLst mod="1">
    <p:ext uri="{DCECCB84-F9BA-43D5-87BE-67443E8EF086}">
      <p15:sldGuideLst xmlns:p15="http://schemas.microsoft.com/office/powerpoint/2012/main">
        <p15:guide id="1" pos="653">
          <p15:clr>
            <a:srgbClr val="FBAE40"/>
          </p15:clr>
        </p15:guide>
        <p15:guide id="3" orient="horz" pos="1298">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W7-X Image ">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Subtitle 2"/>
          <p:cNvSpPr>
            <a:spLocks noGrp="1"/>
          </p:cNvSpPr>
          <p:nvPr>
            <p:ph type="subTitle" idx="1"/>
          </p:nvPr>
        </p:nvSpPr>
        <p:spPr>
          <a:xfrm>
            <a:off x="1036638" y="3762375"/>
            <a:ext cx="8497886" cy="1586865"/>
          </a:xfrm>
        </p:spPr>
        <p:txBody>
          <a:bodyPr anchor="b" anchorCtr="0"/>
          <a:lstStyle>
            <a:lvl1pPr marL="0" indent="0" algn="l">
              <a:spcBef>
                <a:spcPts val="2300"/>
              </a:spcBef>
              <a:buNone/>
              <a:defRPr sz="1900" b="0" spc="0" baseline="0">
                <a:solidFill>
                  <a:schemeClr val="bg1"/>
                </a:solidFill>
              </a:defRPr>
            </a:lvl1pPr>
            <a:lvl2pPr marL="0" indent="252000" algn="l">
              <a:lnSpc>
                <a:spcPts val="1600"/>
              </a:lnSpc>
              <a:spcBef>
                <a:spcPts val="300"/>
              </a:spcBef>
              <a:buSzPct val="110000"/>
              <a:buFont typeface=".SF NS Symbols Regular"/>
              <a:buChar char="↘"/>
              <a:defRPr sz="1300" i="1" baseline="0">
                <a:solidFill>
                  <a:schemeClr val="bg1"/>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smtClean="0"/>
              <a:t>Formatvorlage des Untertitelmasters durch Klicken bearbeiten</a:t>
            </a:r>
            <a:endParaRPr lang="en-US" dirty="0"/>
          </a:p>
        </p:txBody>
      </p:sp>
      <p:pic>
        <p:nvPicPr>
          <p:cNvPr id="17" name="Grafik 1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429126" y="1956214"/>
            <a:ext cx="693361" cy="616321"/>
          </a:xfrm>
          <a:prstGeom prst="rect">
            <a:avLst/>
          </a:prstGeom>
        </p:spPr>
      </p:pic>
      <p:sp>
        <p:nvSpPr>
          <p:cNvPr id="2" name="Titel 1"/>
          <p:cNvSpPr>
            <a:spLocks noGrp="1"/>
          </p:cNvSpPr>
          <p:nvPr>
            <p:ph type="title" hasCustomPrompt="1"/>
          </p:nvPr>
        </p:nvSpPr>
        <p:spPr>
          <a:xfrm>
            <a:off x="1036637" y="1956206"/>
            <a:ext cx="8497887" cy="2055725"/>
          </a:xfrm>
        </p:spPr>
        <p:txBody>
          <a:bodyPr/>
          <a:lstStyle>
            <a:lvl1pPr>
              <a:lnSpc>
                <a:spcPct val="100000"/>
              </a:lnSpc>
              <a:defRPr sz="3200">
                <a:solidFill>
                  <a:schemeClr val="bg1"/>
                </a:solidFill>
              </a:defRPr>
            </a:lvl1pPr>
          </a:lstStyle>
          <a:p>
            <a:r>
              <a:rPr lang="de-DE" dirty="0"/>
              <a:t>Mastertitelformat </a:t>
            </a:r>
            <a:r>
              <a:rPr lang="de-DE" dirty="0" smtClean="0"/>
              <a:t>bearbeiten</a:t>
            </a:r>
            <a:endParaRPr lang="de-DE" dirty="0"/>
          </a:p>
        </p:txBody>
      </p:sp>
      <p:pic>
        <p:nvPicPr>
          <p:cNvPr id="22" name="Grafik 21"/>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522217" y="473535"/>
            <a:ext cx="3217976" cy="744484"/>
          </a:xfrm>
          <a:prstGeom prst="rect">
            <a:avLst/>
          </a:prstGeom>
        </p:spPr>
      </p:pic>
      <p:sp>
        <p:nvSpPr>
          <p:cNvPr id="5" name="Datumsplatzhalter 4"/>
          <p:cNvSpPr>
            <a:spLocks noGrp="1"/>
          </p:cNvSpPr>
          <p:nvPr>
            <p:ph type="dt" sz="half" idx="10"/>
          </p:nvPr>
        </p:nvSpPr>
        <p:spPr/>
        <p:txBody>
          <a:bodyPr/>
          <a:lstStyle/>
          <a:p>
            <a:r>
              <a:rPr lang="de-DE" smtClean="0"/>
              <a:t>Short title goes here</a:t>
            </a:r>
            <a:endParaRPr lang="de-DE" dirty="0"/>
          </a:p>
        </p:txBody>
      </p:sp>
      <p:sp>
        <p:nvSpPr>
          <p:cNvPr id="6" name="Fußzeilenplatzhalter 5"/>
          <p:cNvSpPr>
            <a:spLocks noGrp="1"/>
          </p:cNvSpPr>
          <p:nvPr>
            <p:ph type="ftr" sz="quarter" idx="11"/>
          </p:nvPr>
        </p:nvSpPr>
        <p:spPr/>
        <p:txBody>
          <a:bodyPr/>
          <a:lstStyle/>
          <a:p>
            <a:r>
              <a:rPr lang="de-DE" smtClean="0"/>
              <a:t>Max-Planck-Institut für Plasmaphysik | Author Name | Date</a:t>
            </a:r>
            <a:endParaRPr lang="de-DE" dirty="0"/>
          </a:p>
        </p:txBody>
      </p:sp>
      <p:sp>
        <p:nvSpPr>
          <p:cNvPr id="7" name="Foliennummernplatzhalter 6"/>
          <p:cNvSpPr>
            <a:spLocks noGrp="1"/>
          </p:cNvSpPr>
          <p:nvPr>
            <p:ph type="sldNum" sz="quarter" idx="12"/>
          </p:nvPr>
        </p:nvSpPr>
        <p:spPr/>
        <p:txBody>
          <a:bodyPr/>
          <a:lstStyle/>
          <a:p>
            <a:fld id="{ECE691D0-CC49-4FC7-9C4D-6112B0CB3A76}" type="slidenum">
              <a:rPr lang="de-DE" smtClean="0"/>
              <a:pPr/>
              <a:t>‹Nr.›</a:t>
            </a:fld>
            <a:endParaRPr lang="de-DE" dirty="0"/>
          </a:p>
        </p:txBody>
      </p:sp>
      <p:pic>
        <p:nvPicPr>
          <p:cNvPr id="4" name="Grafik 3"/>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705601" y="3662363"/>
            <a:ext cx="4864608" cy="2128266"/>
          </a:xfrm>
          <a:prstGeom prst="rect">
            <a:avLst/>
          </a:prstGeom>
        </p:spPr>
      </p:pic>
    </p:spTree>
    <p:extLst>
      <p:ext uri="{BB962C8B-B14F-4D97-AF65-F5344CB8AC3E}">
        <p14:creationId xmlns:p14="http://schemas.microsoft.com/office/powerpoint/2010/main" val="1667835349"/>
      </p:ext>
    </p:extLst>
  </p:cSld>
  <p:clrMapOvr>
    <a:masterClrMapping/>
  </p:clrMapOvr>
  <p:extLst mod="1">
    <p:ext uri="{DCECCB84-F9BA-43D5-87BE-67443E8EF086}">
      <p15:sldGuideLst xmlns:p15="http://schemas.microsoft.com/office/powerpoint/2012/main">
        <p15:guide id="1" pos="653">
          <p15:clr>
            <a:srgbClr val="FBAE40"/>
          </p15:clr>
        </p15:guide>
        <p15:guide id="3" orient="horz" pos="1298">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E3E053EA-A9E0-4FC3-87BC-5CADB14D4D06}"/>
              </a:ext>
            </a:extLst>
          </p:cNvPr>
          <p:cNvGraphicFramePr>
            <a:graphicFrameLocks noChangeAspect="1"/>
          </p:cNvGraphicFramePr>
          <p:nvPr>
            <p:custDataLst>
              <p:tags r:id="rId2"/>
            </p:custDataLst>
            <p:extLst>
              <p:ext uri="{D42A27DB-BD31-4B8C-83A1-F6EECF244321}">
                <p14:modId xmlns:p14="http://schemas.microsoft.com/office/powerpoint/2010/main" val="194114805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95" name="think-cell Folie" r:id="rId5" imgW="384" imgH="385" progId="TCLayout.ActiveDocument.1">
                  <p:embed/>
                </p:oleObj>
              </mc:Choice>
              <mc:Fallback>
                <p:oleObj name="think-cell Folie" r:id="rId5" imgW="384" imgH="385"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0336F15A-9D0F-40C1-A205-2471F1ECE4E2}"/>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300" b="1" i="0" baseline="0" dirty="0">
              <a:latin typeface="Arial" panose="020B0604020202020204" pitchFamily="34" charset="0"/>
              <a:ea typeface="+mj-ea"/>
              <a:cs typeface="+mj-cs"/>
              <a:sym typeface="Arial" panose="020B0604020202020204" pitchFamily="34" charset="0"/>
            </a:endParaRPr>
          </a:p>
        </p:txBody>
      </p:sp>
      <p:sp>
        <p:nvSpPr>
          <p:cNvPr id="4" name="Inhaltsplatzhalter 3"/>
          <p:cNvSpPr>
            <a:spLocks noGrp="1"/>
          </p:cNvSpPr>
          <p:nvPr>
            <p:ph sz="quarter" idx="13"/>
          </p:nvPr>
        </p:nvSpPr>
        <p:spPr>
          <a:xfrm>
            <a:off x="658812" y="1609726"/>
            <a:ext cx="10837863" cy="4843462"/>
          </a:xfrm>
          <a:prstGeom prst="rect">
            <a:avLst/>
          </a:prstGeo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8" name="Datumsplatzhalter 7"/>
          <p:cNvSpPr>
            <a:spLocks noGrp="1"/>
          </p:cNvSpPr>
          <p:nvPr>
            <p:ph type="dt" sz="half" idx="14"/>
          </p:nvPr>
        </p:nvSpPr>
        <p:spPr/>
        <p:txBody>
          <a:bodyPr/>
          <a:lstStyle/>
          <a:p>
            <a:r>
              <a:rPr lang="de-DE" smtClean="0"/>
              <a:t>Short title goes here</a:t>
            </a:r>
            <a:endParaRPr lang="de-DE" dirty="0"/>
          </a:p>
        </p:txBody>
      </p:sp>
      <p:sp>
        <p:nvSpPr>
          <p:cNvPr id="9" name="Fußzeilenplatzhalter 8"/>
          <p:cNvSpPr>
            <a:spLocks noGrp="1"/>
          </p:cNvSpPr>
          <p:nvPr>
            <p:ph type="ftr" sz="quarter" idx="15"/>
          </p:nvPr>
        </p:nvSpPr>
        <p:spPr/>
        <p:txBody>
          <a:bodyPr/>
          <a:lstStyle/>
          <a:p>
            <a:r>
              <a:rPr lang="de-DE" smtClean="0"/>
              <a:t>Max-Planck-Institut für Plasmaphysik | Author Name | Date</a:t>
            </a:r>
            <a:endParaRPr lang="de-DE" dirty="0"/>
          </a:p>
        </p:txBody>
      </p:sp>
      <p:sp>
        <p:nvSpPr>
          <p:cNvPr id="10" name="Foliennummernplatzhalter 9"/>
          <p:cNvSpPr>
            <a:spLocks noGrp="1"/>
          </p:cNvSpPr>
          <p:nvPr>
            <p:ph type="sldNum" sz="quarter" idx="16"/>
          </p:nvPr>
        </p:nvSpPr>
        <p:spPr/>
        <p:txBody>
          <a:bodyPr/>
          <a:lstStyle/>
          <a:p>
            <a:fld id="{ECE691D0-CC49-4FC7-9C4D-6112B0CB3A76}" type="slidenum">
              <a:rPr lang="de-DE" smtClean="0"/>
              <a:pPr/>
              <a:t>‹Nr.›</a:t>
            </a:fld>
            <a:endParaRPr lang="de-DE" dirty="0"/>
          </a:p>
        </p:txBody>
      </p:sp>
      <p:sp>
        <p:nvSpPr>
          <p:cNvPr id="12" name="Titel 11"/>
          <p:cNvSpPr>
            <a:spLocks noGrp="1"/>
          </p:cNvSpPr>
          <p:nvPr>
            <p:ph type="title"/>
          </p:nvPr>
        </p:nvSpPr>
        <p:spPr/>
        <p:txBody>
          <a:bodyPr/>
          <a:lstStyle/>
          <a:p>
            <a:r>
              <a:rPr lang="de-DE" smtClean="0"/>
              <a:t>Titelmasterformat durch Klicken bearbeiten</a:t>
            </a:r>
            <a:endParaRPr lang="de-DE"/>
          </a:p>
        </p:txBody>
      </p:sp>
    </p:spTree>
    <p:extLst>
      <p:ext uri="{BB962C8B-B14F-4D97-AF65-F5344CB8AC3E}">
        <p14:creationId xmlns:p14="http://schemas.microsoft.com/office/powerpoint/2010/main" val="10742970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el und Text">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E3E053EA-A9E0-4FC3-87BC-5CADB14D4D06}"/>
              </a:ext>
            </a:extLst>
          </p:cNvPr>
          <p:cNvGraphicFramePr>
            <a:graphicFrameLocks noChangeAspect="1"/>
          </p:cNvGraphicFramePr>
          <p:nvPr>
            <p:custDataLst>
              <p:tags r:id="rId2"/>
            </p:custDataLst>
            <p:extLst>
              <p:ext uri="{D42A27DB-BD31-4B8C-83A1-F6EECF244321}">
                <p14:modId xmlns:p14="http://schemas.microsoft.com/office/powerpoint/2010/main" val="425012966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3343" name="think-cell Folie" r:id="rId5" imgW="384" imgH="385" progId="TCLayout.ActiveDocument.1">
                  <p:embed/>
                </p:oleObj>
              </mc:Choice>
              <mc:Fallback>
                <p:oleObj name="think-cell Folie" r:id="rId5" imgW="384" imgH="385" progId="TCLayout.ActiveDocument.1">
                  <p:embed/>
                  <p:pic>
                    <p:nvPicPr>
                      <p:cNvPr id="6" name="Object 5" hidden="1">
                        <a:extLst>
                          <a:ext uri="{FF2B5EF4-FFF2-40B4-BE49-F238E27FC236}">
                            <a16:creationId xmlns:a16="http://schemas.microsoft.com/office/drawing/2014/main" id="{E3E053EA-A9E0-4FC3-87BC-5CADB14D4D06}"/>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0336F15A-9D0F-40C1-A205-2471F1ECE4E2}"/>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300" b="1" i="0" baseline="0" dirty="0">
              <a:latin typeface="Arial" panose="020B0604020202020204" pitchFamily="34" charset="0"/>
              <a:ea typeface="+mj-ea"/>
              <a:cs typeface="+mj-cs"/>
              <a:sym typeface="Arial" panose="020B0604020202020204" pitchFamily="34" charset="0"/>
            </a:endParaRPr>
          </a:p>
        </p:txBody>
      </p:sp>
      <p:sp>
        <p:nvSpPr>
          <p:cNvPr id="15" name="Datumsplatzhalter 14"/>
          <p:cNvSpPr>
            <a:spLocks noGrp="1"/>
          </p:cNvSpPr>
          <p:nvPr>
            <p:ph type="dt" sz="half" idx="14"/>
          </p:nvPr>
        </p:nvSpPr>
        <p:spPr/>
        <p:txBody>
          <a:bodyPr/>
          <a:lstStyle/>
          <a:p>
            <a:r>
              <a:rPr lang="de-DE" smtClean="0"/>
              <a:t>Short title goes here</a:t>
            </a:r>
            <a:endParaRPr lang="de-DE" dirty="0"/>
          </a:p>
        </p:txBody>
      </p:sp>
      <p:sp>
        <p:nvSpPr>
          <p:cNvPr id="16" name="Fußzeilenplatzhalter 15"/>
          <p:cNvSpPr>
            <a:spLocks noGrp="1"/>
          </p:cNvSpPr>
          <p:nvPr>
            <p:ph type="ftr" sz="quarter" idx="15"/>
          </p:nvPr>
        </p:nvSpPr>
        <p:spPr/>
        <p:txBody>
          <a:bodyPr/>
          <a:lstStyle/>
          <a:p>
            <a:r>
              <a:rPr lang="de-DE" smtClean="0"/>
              <a:t>Max-Planck-Institut für Plasmaphysik | Author Name | Date</a:t>
            </a:r>
            <a:endParaRPr lang="de-DE" dirty="0"/>
          </a:p>
        </p:txBody>
      </p:sp>
      <p:sp>
        <p:nvSpPr>
          <p:cNvPr id="17" name="Foliennummernplatzhalter 16"/>
          <p:cNvSpPr>
            <a:spLocks noGrp="1"/>
          </p:cNvSpPr>
          <p:nvPr>
            <p:ph type="sldNum" sz="quarter" idx="16"/>
          </p:nvPr>
        </p:nvSpPr>
        <p:spPr/>
        <p:txBody>
          <a:bodyPr/>
          <a:lstStyle/>
          <a:p>
            <a:fld id="{ECE691D0-CC49-4FC7-9C4D-6112B0CB3A76}" type="slidenum">
              <a:rPr lang="de-DE" smtClean="0"/>
              <a:pPr/>
              <a:t>‹Nr.›</a:t>
            </a:fld>
            <a:endParaRPr lang="de-DE" dirty="0"/>
          </a:p>
        </p:txBody>
      </p:sp>
      <p:sp>
        <p:nvSpPr>
          <p:cNvPr id="3" name="Textplatzhalter 2"/>
          <p:cNvSpPr>
            <a:spLocks noGrp="1"/>
          </p:cNvSpPr>
          <p:nvPr>
            <p:ph type="body" sz="quarter" idx="17"/>
          </p:nvPr>
        </p:nvSpPr>
        <p:spPr>
          <a:xfrm>
            <a:off x="658813" y="1609725"/>
            <a:ext cx="10514012" cy="4843463"/>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2" name="Titel 1"/>
          <p:cNvSpPr>
            <a:spLocks noGrp="1"/>
          </p:cNvSpPr>
          <p:nvPr>
            <p:ph type="title"/>
          </p:nvPr>
        </p:nvSpPr>
        <p:spPr/>
        <p:txBody>
          <a:bodyPr/>
          <a:lstStyle/>
          <a:p>
            <a:r>
              <a:rPr lang="de-DE" smtClean="0"/>
              <a:t>Titelmasterformat durch Klicken bearbeiten</a:t>
            </a:r>
            <a:endParaRPr lang="de-DE"/>
          </a:p>
        </p:txBody>
      </p:sp>
    </p:spTree>
    <p:extLst>
      <p:ext uri="{BB962C8B-B14F-4D97-AF65-F5344CB8AC3E}">
        <p14:creationId xmlns:p14="http://schemas.microsoft.com/office/powerpoint/2010/main" val="39580188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 Felder (Text/Bi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434D6FFE-C346-403E-A982-395E5408109F}"/>
              </a:ext>
            </a:extLst>
          </p:cNvPr>
          <p:cNvGraphicFramePr>
            <a:graphicFrameLocks noChangeAspect="1"/>
          </p:cNvGraphicFramePr>
          <p:nvPr>
            <p:custDataLst>
              <p:tags r:id="rId2"/>
            </p:custDataLst>
            <p:extLst>
              <p:ext uri="{D42A27DB-BD31-4B8C-83A1-F6EECF244321}">
                <p14:modId xmlns:p14="http://schemas.microsoft.com/office/powerpoint/2010/main" val="115877921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116" name="think-cell Folie" r:id="rId5" imgW="384" imgH="385" progId="TCLayout.ActiveDocument.1">
                  <p:embed/>
                </p:oleObj>
              </mc:Choice>
              <mc:Fallback>
                <p:oleObj name="think-cell Folie" r:id="rId5" imgW="384" imgH="385"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8FC65B91-E784-4354-A701-802A4C59DD92}"/>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300" b="1" i="0" baseline="0" dirty="0">
              <a:latin typeface="Arial" panose="020B0604020202020204" pitchFamily="34" charset="0"/>
              <a:ea typeface="+mj-ea"/>
              <a:cs typeface="+mj-cs"/>
              <a:sym typeface="Arial" panose="020B0604020202020204" pitchFamily="34" charset="0"/>
            </a:endParaRPr>
          </a:p>
        </p:txBody>
      </p:sp>
      <p:sp>
        <p:nvSpPr>
          <p:cNvPr id="3" name="Content Placeholder 2"/>
          <p:cNvSpPr>
            <a:spLocks noGrp="1"/>
          </p:cNvSpPr>
          <p:nvPr>
            <p:ph sz="half" idx="1"/>
          </p:nvPr>
        </p:nvSpPr>
        <p:spPr>
          <a:xfrm>
            <a:off x="658812" y="1881188"/>
            <a:ext cx="5265737" cy="4572000"/>
          </a:xfrm>
          <a:prstGeom prst="rect">
            <a:avLst/>
          </a:prstGeom>
        </p:spPr>
        <p:txBody>
          <a:bodyPr/>
          <a:lstStyle>
            <a:lvl3pPr>
              <a:defRPr b="0">
                <a:solidFill>
                  <a:schemeClr val="tx1"/>
                </a:solidFill>
              </a:defRPr>
            </a:lvl3pPr>
            <a:lvl4pPr>
              <a:defRPr b="1">
                <a:solidFill>
                  <a:schemeClr val="tx2"/>
                </a:solidFill>
              </a:defRPr>
            </a:lvl4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Content Placeholder 3"/>
          <p:cNvSpPr>
            <a:spLocks noGrp="1"/>
          </p:cNvSpPr>
          <p:nvPr>
            <p:ph sz="half" idx="2"/>
          </p:nvPr>
        </p:nvSpPr>
        <p:spPr>
          <a:xfrm>
            <a:off x="6296025" y="1881188"/>
            <a:ext cx="5200650" cy="4572000"/>
          </a:xfrm>
          <a:prstGeom prst="rect">
            <a:avLst/>
          </a:prstGeom>
        </p:spPr>
        <p:txBody>
          <a:bodyPr/>
          <a:lstStyle>
            <a:lvl3pPr>
              <a:defRPr b="0">
                <a:solidFill>
                  <a:schemeClr val="tx1"/>
                </a:solidFill>
              </a:defRPr>
            </a:lvl3pPr>
            <a:lvl4pPr>
              <a:defRPr b="1">
                <a:solidFill>
                  <a:schemeClr val="tx2"/>
                </a:solidFill>
              </a:defRPr>
            </a:lvl4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14" name="Titel 13"/>
          <p:cNvSpPr>
            <a:spLocks noGrp="1"/>
          </p:cNvSpPr>
          <p:nvPr>
            <p:ph type="title"/>
          </p:nvPr>
        </p:nvSpPr>
        <p:spPr/>
        <p:txBody>
          <a:bodyPr/>
          <a:lstStyle/>
          <a:p>
            <a:r>
              <a:rPr lang="de-DE" smtClean="0"/>
              <a:t>Titelmasterformat durch Klicken bearbeiten</a:t>
            </a:r>
            <a:endParaRPr lang="de-DE"/>
          </a:p>
        </p:txBody>
      </p:sp>
      <p:sp>
        <p:nvSpPr>
          <p:cNvPr id="12" name="Datumsplatzhalter 11"/>
          <p:cNvSpPr>
            <a:spLocks noGrp="1"/>
          </p:cNvSpPr>
          <p:nvPr>
            <p:ph type="dt" sz="half" idx="10"/>
          </p:nvPr>
        </p:nvSpPr>
        <p:spPr/>
        <p:txBody>
          <a:bodyPr/>
          <a:lstStyle/>
          <a:p>
            <a:r>
              <a:rPr lang="de-DE" smtClean="0"/>
              <a:t>Short title goes here</a:t>
            </a:r>
            <a:endParaRPr lang="de-DE" dirty="0"/>
          </a:p>
        </p:txBody>
      </p:sp>
      <p:sp>
        <p:nvSpPr>
          <p:cNvPr id="13" name="Fußzeilenplatzhalter 12"/>
          <p:cNvSpPr>
            <a:spLocks noGrp="1"/>
          </p:cNvSpPr>
          <p:nvPr>
            <p:ph type="ftr" sz="quarter" idx="11"/>
          </p:nvPr>
        </p:nvSpPr>
        <p:spPr/>
        <p:txBody>
          <a:bodyPr/>
          <a:lstStyle/>
          <a:p>
            <a:r>
              <a:rPr lang="de-DE" smtClean="0"/>
              <a:t>Max-Planck-Institut für Plasmaphysik | Author Name | Date</a:t>
            </a:r>
            <a:endParaRPr lang="de-DE" dirty="0"/>
          </a:p>
        </p:txBody>
      </p:sp>
      <p:sp>
        <p:nvSpPr>
          <p:cNvPr id="15" name="Foliennummernplatzhalter 14"/>
          <p:cNvSpPr>
            <a:spLocks noGrp="1"/>
          </p:cNvSpPr>
          <p:nvPr>
            <p:ph type="sldNum" sz="quarter" idx="12"/>
          </p:nvPr>
        </p:nvSpPr>
        <p:spPr/>
        <p:txBody>
          <a:bodyPr/>
          <a:lstStyle/>
          <a:p>
            <a:fld id="{ECE691D0-CC49-4FC7-9C4D-6112B0CB3A76}" type="slidenum">
              <a:rPr lang="de-DE" smtClean="0"/>
              <a:pPr/>
              <a:t>‹Nr.›</a:t>
            </a:fld>
            <a:endParaRPr lang="de-DE" dirty="0"/>
          </a:p>
        </p:txBody>
      </p:sp>
    </p:spTree>
    <p:extLst>
      <p:ext uri="{BB962C8B-B14F-4D97-AF65-F5344CB8AC3E}">
        <p14:creationId xmlns:p14="http://schemas.microsoft.com/office/powerpoint/2010/main" val="24047026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nur Text ohne Titel)">
    <p:spTree>
      <p:nvGrpSpPr>
        <p:cNvPr id="1" name=""/>
        <p:cNvGrpSpPr/>
        <p:nvPr/>
      </p:nvGrpSpPr>
      <p:grpSpPr>
        <a:xfrm>
          <a:off x="0" y="0"/>
          <a:ext cx="0" cy="0"/>
          <a:chOff x="0" y="0"/>
          <a:chExt cx="0" cy="0"/>
        </a:xfrm>
      </p:grpSpPr>
      <p:sp>
        <p:nvSpPr>
          <p:cNvPr id="7" name="Inhaltsplatzhalter 6"/>
          <p:cNvSpPr>
            <a:spLocks noGrp="1"/>
          </p:cNvSpPr>
          <p:nvPr>
            <p:ph sz="quarter" idx="13" hasCustomPrompt="1"/>
          </p:nvPr>
        </p:nvSpPr>
        <p:spPr>
          <a:xfrm>
            <a:off x="658813" y="1233488"/>
            <a:ext cx="10837862" cy="5219699"/>
          </a:xfrm>
        </p:spPr>
        <p:txBody>
          <a:bodyPr/>
          <a:lstStyle>
            <a:lvl1pPr>
              <a:defRPr baseline="0"/>
            </a:lvl1pPr>
          </a:lstStyle>
          <a:p>
            <a:pPr lvl="0"/>
            <a:r>
              <a:rPr lang="de-DE" dirty="0"/>
              <a:t>Slide </a:t>
            </a:r>
            <a:r>
              <a:rPr lang="de-DE" dirty="0" err="1"/>
              <a:t>without</a:t>
            </a:r>
            <a:r>
              <a:rPr lang="de-DE" dirty="0"/>
              <a:t> title (</a:t>
            </a:r>
            <a:r>
              <a:rPr lang="de-DE" dirty="0" err="1"/>
              <a:t>exception</a:t>
            </a:r>
            <a:r>
              <a:rPr lang="de-DE" dirty="0"/>
              <a:t>)</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5" name="Datumsplatzhalter 4"/>
          <p:cNvSpPr>
            <a:spLocks noGrp="1"/>
          </p:cNvSpPr>
          <p:nvPr>
            <p:ph type="dt" sz="half" idx="14"/>
          </p:nvPr>
        </p:nvSpPr>
        <p:spPr/>
        <p:txBody>
          <a:bodyPr/>
          <a:lstStyle/>
          <a:p>
            <a:r>
              <a:rPr lang="de-DE" smtClean="0"/>
              <a:t>Short title goes here</a:t>
            </a:r>
            <a:endParaRPr lang="de-DE" dirty="0"/>
          </a:p>
        </p:txBody>
      </p:sp>
      <p:sp>
        <p:nvSpPr>
          <p:cNvPr id="6" name="Fußzeilenplatzhalter 5"/>
          <p:cNvSpPr>
            <a:spLocks noGrp="1"/>
          </p:cNvSpPr>
          <p:nvPr>
            <p:ph type="ftr" sz="quarter" idx="15"/>
          </p:nvPr>
        </p:nvSpPr>
        <p:spPr/>
        <p:txBody>
          <a:bodyPr/>
          <a:lstStyle/>
          <a:p>
            <a:r>
              <a:rPr lang="de-DE" smtClean="0"/>
              <a:t>Max-Planck-Institut für Plasmaphysik | Author Name | Date</a:t>
            </a:r>
            <a:endParaRPr lang="de-DE" dirty="0"/>
          </a:p>
        </p:txBody>
      </p:sp>
      <p:sp>
        <p:nvSpPr>
          <p:cNvPr id="8" name="Foliennummernplatzhalter 7"/>
          <p:cNvSpPr>
            <a:spLocks noGrp="1"/>
          </p:cNvSpPr>
          <p:nvPr>
            <p:ph type="sldNum" sz="quarter" idx="16"/>
          </p:nvPr>
        </p:nvSpPr>
        <p:spPr/>
        <p:txBody>
          <a:bodyPr/>
          <a:lstStyle/>
          <a:p>
            <a:fld id="{ECE691D0-CC49-4FC7-9C4D-6112B0CB3A76}" type="slidenum">
              <a:rPr lang="de-DE" smtClean="0"/>
              <a:pPr/>
              <a:t>‹Nr.›</a:t>
            </a:fld>
            <a:endParaRPr lang="de-DE" dirty="0"/>
          </a:p>
        </p:txBody>
      </p:sp>
    </p:spTree>
    <p:extLst>
      <p:ext uri="{BB962C8B-B14F-4D97-AF65-F5344CB8AC3E}">
        <p14:creationId xmlns:p14="http://schemas.microsoft.com/office/powerpoint/2010/main" val="28249736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8" name="Datumsplatzhalter 7"/>
          <p:cNvSpPr>
            <a:spLocks noGrp="1"/>
          </p:cNvSpPr>
          <p:nvPr>
            <p:ph type="dt" sz="half" idx="10"/>
          </p:nvPr>
        </p:nvSpPr>
        <p:spPr/>
        <p:txBody>
          <a:bodyPr/>
          <a:lstStyle/>
          <a:p>
            <a:r>
              <a:rPr lang="de-DE" smtClean="0"/>
              <a:t>Short title goes here</a:t>
            </a:r>
            <a:endParaRPr lang="de-DE" dirty="0"/>
          </a:p>
        </p:txBody>
      </p:sp>
      <p:sp>
        <p:nvSpPr>
          <p:cNvPr id="9" name="Fußzeilenplatzhalter 8"/>
          <p:cNvSpPr>
            <a:spLocks noGrp="1"/>
          </p:cNvSpPr>
          <p:nvPr>
            <p:ph type="ftr" sz="quarter" idx="11"/>
          </p:nvPr>
        </p:nvSpPr>
        <p:spPr/>
        <p:txBody>
          <a:bodyPr/>
          <a:lstStyle/>
          <a:p>
            <a:r>
              <a:rPr lang="de-DE" smtClean="0"/>
              <a:t>Max-Planck-Institut für Plasmaphysik | Author Name | Date</a:t>
            </a:r>
            <a:endParaRPr lang="de-DE" dirty="0"/>
          </a:p>
        </p:txBody>
      </p:sp>
      <p:sp>
        <p:nvSpPr>
          <p:cNvPr id="10" name="Foliennummernplatzhalter 9"/>
          <p:cNvSpPr>
            <a:spLocks noGrp="1"/>
          </p:cNvSpPr>
          <p:nvPr>
            <p:ph type="sldNum" sz="quarter" idx="12"/>
          </p:nvPr>
        </p:nvSpPr>
        <p:spPr/>
        <p:txBody>
          <a:bodyPr/>
          <a:lstStyle/>
          <a:p>
            <a:fld id="{ECE691D0-CC49-4FC7-9C4D-6112B0CB3A76}" type="slidenum">
              <a:rPr lang="de-DE" smtClean="0"/>
              <a:pPr/>
              <a:t>‹Nr.›</a:t>
            </a:fld>
            <a:endParaRPr lang="de-DE" dirty="0"/>
          </a:p>
        </p:txBody>
      </p:sp>
    </p:spTree>
    <p:extLst>
      <p:ext uri="{BB962C8B-B14F-4D97-AF65-F5344CB8AC3E}">
        <p14:creationId xmlns:p14="http://schemas.microsoft.com/office/powerpoint/2010/main" val="3090675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openxmlformats.org/officeDocument/2006/relationships/oleObject" Target="../embeddings/oleObject1.bin"/><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emf"/><Relationship Id="rId2" Type="http://schemas.openxmlformats.org/officeDocument/2006/relationships/slideLayout" Target="../slideLayouts/slideLayout2.xml"/><Relationship Id="rId16" Type="http://schemas.openxmlformats.org/officeDocument/2006/relationships/tags" Target="../tags/tag2.xml"/><Relationship Id="rId20" Type="http://schemas.openxmlformats.org/officeDocument/2006/relationships/image" Target="../media/image3.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1.xml"/><Relationship Id="rId10" Type="http://schemas.openxmlformats.org/officeDocument/2006/relationships/slideLayout" Target="../slideLayouts/slideLayout10.xml"/><Relationship Id="rId19"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vmlDrawing" Target="../drawings/vmlDrawing1.v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18" Type="http://schemas.openxmlformats.org/officeDocument/2006/relationships/oleObject" Target="../embeddings/oleObject1.bin"/><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image" Target="../media/image2.emf"/><Relationship Id="rId2" Type="http://schemas.openxmlformats.org/officeDocument/2006/relationships/slideLayout" Target="../slideLayouts/slideLayout14.xml"/><Relationship Id="rId16" Type="http://schemas.openxmlformats.org/officeDocument/2006/relationships/tags" Target="../tags/tag16.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tags" Target="../tags/tag15.xml"/><Relationship Id="rId10" Type="http://schemas.openxmlformats.org/officeDocument/2006/relationships/slideLayout" Target="../slideLayouts/slideLayout22.xml"/><Relationship Id="rId19" Type="http://schemas.openxmlformats.org/officeDocument/2006/relationships/image" Target="../media/image1.emf"/><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vmlDrawing" Target="../drawings/vmlDrawing8.v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1" name="Grafik 10"/>
          <p:cNvPicPr>
            <a:picLocks noChangeAspect="1"/>
          </p:cNvPicPr>
          <p:nvPr userDrawn="1"/>
        </p:nvPicPr>
        <p:blipFill>
          <a:blip r:embed="rId17" cstate="screen">
            <a:extLst>
              <a:ext uri="{28A0092B-C50C-407E-A947-70E740481C1C}">
                <a14:useLocalDpi xmlns:a14="http://schemas.microsoft.com/office/drawing/2010/main"/>
              </a:ext>
            </a:extLst>
          </a:blip>
          <a:stretch>
            <a:fillRect/>
          </a:stretch>
        </p:blipFill>
        <p:spPr>
          <a:xfrm>
            <a:off x="11437325" y="195902"/>
            <a:ext cx="597849" cy="597849"/>
          </a:xfrm>
          <a:prstGeom prst="rect">
            <a:avLst/>
          </a:prstGeom>
        </p:spPr>
      </p:pic>
      <p:graphicFrame>
        <p:nvGraphicFramePr>
          <p:cNvPr id="6" name="Object 5" hidden="1">
            <a:extLst>
              <a:ext uri="{FF2B5EF4-FFF2-40B4-BE49-F238E27FC236}">
                <a16:creationId xmlns:a16="http://schemas.microsoft.com/office/drawing/2014/main" id="{E3FBFD33-14B0-4B26-8D25-D9E05002D480}"/>
              </a:ext>
            </a:extLst>
          </p:cNvPr>
          <p:cNvGraphicFramePr>
            <a:graphicFrameLocks noChangeAspect="1"/>
          </p:cNvGraphicFramePr>
          <p:nvPr>
            <p:custDataLst>
              <p:tags r:id="rId15"/>
            </p:custDataLst>
            <p:extLst>
              <p:ext uri="{D42A27DB-BD31-4B8C-83A1-F6EECF244321}">
                <p14:modId xmlns:p14="http://schemas.microsoft.com/office/powerpoint/2010/main" val="394953215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77" name="think-cell Folie" r:id="rId18" imgW="384" imgH="385" progId="TCLayout.ActiveDocument.1">
                  <p:embed/>
                </p:oleObj>
              </mc:Choice>
              <mc:Fallback>
                <p:oleObj name="think-cell Folie" r:id="rId18" imgW="384" imgH="385" progId="TCLayout.ActiveDocument.1">
                  <p:embed/>
                  <p:pic>
                    <p:nvPicPr>
                      <p:cNvPr id="0" name=""/>
                      <p:cNvPicPr/>
                      <p:nvPr/>
                    </p:nvPicPr>
                    <p:blipFill>
                      <a:blip r:embed="rId19"/>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658354E6-9E0E-44B9-83E8-1963A1EC88F1}"/>
              </a:ext>
            </a:extLst>
          </p:cNvPr>
          <p:cNvSpPr/>
          <p:nvPr>
            <p:custDataLst>
              <p:tags r:id="rId16"/>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de-DE" sz="2300" b="1" i="0" baseline="0" dirty="0">
              <a:latin typeface="Arial" panose="020B0604020202020204" pitchFamily="34" charset="0"/>
              <a:ea typeface="+mj-ea"/>
              <a:cs typeface="+mj-cs"/>
              <a:sym typeface="Arial" panose="020B0604020202020204" pitchFamily="34" charset="0"/>
            </a:endParaRPr>
          </a:p>
        </p:txBody>
      </p:sp>
      <p:sp>
        <p:nvSpPr>
          <p:cNvPr id="2" name="Title Placeholder 1"/>
          <p:cNvSpPr>
            <a:spLocks noGrp="1"/>
          </p:cNvSpPr>
          <p:nvPr>
            <p:ph type="title"/>
          </p:nvPr>
        </p:nvSpPr>
        <p:spPr>
          <a:xfrm>
            <a:off x="658813" y="441325"/>
            <a:ext cx="9612984" cy="782638"/>
          </a:xfrm>
          <a:prstGeom prst="rect">
            <a:avLst/>
          </a:prstGeom>
        </p:spPr>
        <p:txBody>
          <a:bodyPr vert="horz" lIns="0" tIns="0" rIns="0" bIns="0" rtlCol="0" anchor="t" anchorCtr="0">
            <a:noAutofit/>
          </a:bodyPr>
          <a:lstStyle/>
          <a:p>
            <a:r>
              <a:rPr lang="de-DE" dirty="0"/>
              <a:t>Headline Arial </a:t>
            </a:r>
            <a:r>
              <a:rPr lang="de-DE" dirty="0" err="1"/>
              <a:t>MPG_green_dark</a:t>
            </a:r>
            <a:r>
              <a:rPr lang="de-DE" dirty="0"/>
              <a:t>, 25 </a:t>
            </a:r>
            <a:r>
              <a:rPr lang="de-DE" dirty="0" err="1"/>
              <a:t>pt</a:t>
            </a:r>
            <a:r>
              <a:rPr lang="de-DE" dirty="0"/>
              <a:t>, ZAB 28 </a:t>
            </a:r>
            <a:r>
              <a:rPr lang="de-DE" dirty="0" err="1"/>
              <a:t>pt</a:t>
            </a:r>
            <a:r>
              <a:rPr lang="de-DE" dirty="0"/>
              <a:t/>
            </a:r>
            <a:br>
              <a:rPr lang="de-DE" dirty="0"/>
            </a:br>
            <a:endParaRPr lang="en-US" dirty="0"/>
          </a:p>
        </p:txBody>
      </p:sp>
      <p:sp>
        <p:nvSpPr>
          <p:cNvPr id="7" name="Textplatzhalter 6"/>
          <p:cNvSpPr>
            <a:spLocks noGrp="1"/>
          </p:cNvSpPr>
          <p:nvPr>
            <p:ph type="body" idx="1"/>
          </p:nvPr>
        </p:nvSpPr>
        <p:spPr>
          <a:xfrm>
            <a:off x="658813" y="1609725"/>
            <a:ext cx="10837861" cy="4843463"/>
          </a:xfrm>
          <a:prstGeom prst="rect">
            <a:avLst/>
          </a:prstGeom>
        </p:spPr>
        <p:txBody>
          <a:bodyPr vert="horz" lIns="0" tIns="45720" rIns="0" bIns="45720" rtlCol="0">
            <a:normAutofit/>
          </a:bodyPr>
          <a:lstStyle/>
          <a:p>
            <a:pPr marL="0" marR="0" lvl="0" indent="0" algn="l" defTabSz="914400" rtl="0" eaLnBrk="1" fontAlgn="auto" latinLnBrk="0" hangingPunct="1">
              <a:lnSpc>
                <a:spcPct val="120000"/>
              </a:lnSpc>
              <a:spcBef>
                <a:spcPts val="600"/>
              </a:spcBef>
              <a:spcAft>
                <a:spcPts val="0"/>
              </a:spcAft>
              <a:buClrTx/>
              <a:buSzTx/>
              <a:buFont typeface="Arial" panose="020B0604020202020204" pitchFamily="34" charset="0"/>
              <a:buNone/>
              <a:tabLst/>
              <a:defRPr/>
            </a:pPr>
            <a:r>
              <a:rPr lang="de-DE" dirty="0" smtClean="0"/>
              <a:t>Ebene 1: Fließtext</a:t>
            </a:r>
          </a:p>
          <a:p>
            <a:pPr lvl="1"/>
            <a:r>
              <a:rPr lang="de-DE" dirty="0" smtClean="0"/>
              <a:t>Ebene 2: </a:t>
            </a:r>
            <a:r>
              <a:rPr lang="de-DE" dirty="0"/>
              <a:t>Headlines</a:t>
            </a:r>
          </a:p>
          <a:p>
            <a:pPr lvl="2"/>
            <a:r>
              <a:rPr lang="de-DE" dirty="0" smtClean="0"/>
              <a:t>Ebene </a:t>
            </a:r>
            <a:r>
              <a:rPr lang="de-DE" dirty="0"/>
              <a:t>3: </a:t>
            </a:r>
            <a:r>
              <a:rPr lang="de-DE" dirty="0" smtClean="0"/>
              <a:t>Stichpunkte</a:t>
            </a:r>
            <a:endParaRPr lang="de-DE" dirty="0"/>
          </a:p>
          <a:p>
            <a:pPr lvl="3"/>
            <a:r>
              <a:rPr lang="de-DE" dirty="0"/>
              <a:t>Ebene 4: Stichpunkte hervorgehoben</a:t>
            </a:r>
          </a:p>
          <a:p>
            <a:pPr lvl="4"/>
            <a:r>
              <a:rPr lang="de-DE" dirty="0"/>
              <a:t>Ebene 5: Stichpunkte eingerückt</a:t>
            </a:r>
          </a:p>
          <a:p>
            <a:pPr lvl="5"/>
            <a:r>
              <a:rPr lang="de-DE" dirty="0"/>
              <a:t>Ebene 6: Stichpunkte weiter eingerückt</a:t>
            </a:r>
          </a:p>
          <a:p>
            <a:pPr lvl="6"/>
            <a:r>
              <a:rPr lang="de-DE" dirty="0"/>
              <a:t>Ebene 7: Zusatzinfo</a:t>
            </a:r>
          </a:p>
          <a:p>
            <a:pPr lvl="7"/>
            <a:r>
              <a:rPr lang="de-DE" dirty="0"/>
              <a:t>Ebene 8: Bildunterschrift</a:t>
            </a:r>
          </a:p>
        </p:txBody>
      </p:sp>
      <p:pic>
        <p:nvPicPr>
          <p:cNvPr id="8" name="Grafik 7"/>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0725151" y="251093"/>
            <a:ext cx="557209" cy="495297"/>
          </a:xfrm>
          <a:prstGeom prst="rect">
            <a:avLst/>
          </a:prstGeom>
        </p:spPr>
      </p:pic>
      <p:sp>
        <p:nvSpPr>
          <p:cNvPr id="3" name="Datumsplatzhalter 2"/>
          <p:cNvSpPr>
            <a:spLocks noGrp="1"/>
          </p:cNvSpPr>
          <p:nvPr>
            <p:ph type="dt" sz="half" idx="2"/>
          </p:nvPr>
        </p:nvSpPr>
        <p:spPr>
          <a:xfrm>
            <a:off x="4053455" y="6561600"/>
            <a:ext cx="7227319" cy="144000"/>
          </a:xfrm>
          <a:prstGeom prst="rect">
            <a:avLst/>
          </a:prstGeom>
        </p:spPr>
        <p:txBody>
          <a:bodyPr vert="horz" wrap="none" lIns="0" tIns="0" rIns="0" bIns="0" rtlCol="0" anchor="b" anchorCtr="0"/>
          <a:lstStyle>
            <a:lvl1pPr algn="r">
              <a:defRPr lang="de-DE" sz="600" kern="600" cap="all" spc="90" baseline="0" smtClean="0">
                <a:solidFill>
                  <a:schemeClr val="tx1">
                    <a:tint val="75000"/>
                  </a:schemeClr>
                </a:solidFill>
                <a:latin typeface="+mn-lt"/>
                <a:ea typeface="+mn-ea"/>
                <a:cs typeface="+mn-cs"/>
              </a:defRPr>
            </a:lvl1pPr>
          </a:lstStyle>
          <a:p>
            <a:r>
              <a:rPr lang="de-DE" dirty="0" smtClean="0"/>
              <a:t>Short title </a:t>
            </a:r>
            <a:r>
              <a:rPr lang="de-DE" dirty="0" err="1" smtClean="0"/>
              <a:t>goes</a:t>
            </a:r>
            <a:r>
              <a:rPr lang="de-DE" dirty="0" smtClean="0"/>
              <a:t> </a:t>
            </a:r>
            <a:r>
              <a:rPr lang="de-DE" dirty="0" err="1" smtClean="0"/>
              <a:t>here</a:t>
            </a:r>
            <a:endParaRPr lang="de-DE" dirty="0"/>
          </a:p>
        </p:txBody>
      </p:sp>
      <p:sp>
        <p:nvSpPr>
          <p:cNvPr id="9" name="Fußzeilenplatzhalter 8"/>
          <p:cNvSpPr>
            <a:spLocks noGrp="1"/>
          </p:cNvSpPr>
          <p:nvPr>
            <p:ph type="ftr" sz="quarter" idx="3"/>
          </p:nvPr>
        </p:nvSpPr>
        <p:spPr>
          <a:xfrm>
            <a:off x="658813" y="6561600"/>
            <a:ext cx="6115051" cy="144000"/>
          </a:xfrm>
          <a:prstGeom prst="rect">
            <a:avLst/>
          </a:prstGeom>
        </p:spPr>
        <p:txBody>
          <a:bodyPr vert="horz" wrap="none" lIns="0" tIns="0" rIns="0" bIns="0" rtlCol="0" anchor="b" anchorCtr="0"/>
          <a:lstStyle>
            <a:lvl1pPr algn="l">
              <a:defRPr lang="de-DE" sz="600" kern="600" cap="all" spc="90" baseline="0">
                <a:solidFill>
                  <a:schemeClr val="tx1">
                    <a:tint val="75000"/>
                  </a:schemeClr>
                </a:solidFill>
                <a:latin typeface="+mn-lt"/>
                <a:ea typeface="+mn-ea"/>
                <a:cs typeface="+mn-cs"/>
              </a:defRPr>
            </a:lvl1pPr>
          </a:lstStyle>
          <a:p>
            <a:r>
              <a:rPr lang="de-DE" dirty="0" smtClean="0"/>
              <a:t>Max-Planck-Institut für Plasmaphysik | </a:t>
            </a:r>
            <a:r>
              <a:rPr lang="de-DE" dirty="0" err="1" smtClean="0"/>
              <a:t>Author</a:t>
            </a:r>
            <a:r>
              <a:rPr lang="de-DE" dirty="0" smtClean="0"/>
              <a:t> Name | Date</a:t>
            </a:r>
            <a:endParaRPr lang="de-DE" dirty="0"/>
          </a:p>
        </p:txBody>
      </p:sp>
      <p:sp>
        <p:nvSpPr>
          <p:cNvPr id="10" name="Foliennummernplatzhalter 9"/>
          <p:cNvSpPr>
            <a:spLocks noGrp="1"/>
          </p:cNvSpPr>
          <p:nvPr>
            <p:ph type="sldNum" sz="quarter" idx="4"/>
          </p:nvPr>
        </p:nvSpPr>
        <p:spPr>
          <a:xfrm>
            <a:off x="11280774" y="6561601"/>
            <a:ext cx="217349" cy="144000"/>
          </a:xfrm>
          <a:prstGeom prst="rect">
            <a:avLst/>
          </a:prstGeom>
        </p:spPr>
        <p:txBody>
          <a:bodyPr vert="horz" wrap="none" lIns="0" tIns="0" rIns="0" bIns="0" rtlCol="0" anchor="b" anchorCtr="0"/>
          <a:lstStyle>
            <a:lvl1pPr algn="r">
              <a:defRPr lang="de-DE" sz="600" kern="600" cap="all" spc="90" baseline="0" smtClean="0">
                <a:solidFill>
                  <a:schemeClr val="tx1">
                    <a:tint val="75000"/>
                  </a:schemeClr>
                </a:solidFill>
                <a:latin typeface="+mn-lt"/>
                <a:ea typeface="+mn-ea"/>
                <a:cs typeface="+mn-cs"/>
              </a:defRPr>
            </a:lvl1pPr>
          </a:lstStyle>
          <a:p>
            <a:fld id="{ECE691D0-CC49-4FC7-9C4D-6112B0CB3A76}" type="slidenum">
              <a:rPr lang="de-DE" smtClean="0"/>
              <a:pPr/>
              <a:t>‹Nr.›</a:t>
            </a:fld>
            <a:endParaRPr lang="de-DE" dirty="0"/>
          </a:p>
        </p:txBody>
      </p:sp>
    </p:spTree>
    <p:extLst>
      <p:ext uri="{BB962C8B-B14F-4D97-AF65-F5344CB8AC3E}">
        <p14:creationId xmlns:p14="http://schemas.microsoft.com/office/powerpoint/2010/main" val="2120465908"/>
      </p:ext>
    </p:extLst>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669" r:id="rId5"/>
    <p:sldLayoutId id="2147483726" r:id="rId6"/>
    <p:sldLayoutId id="2147483664" r:id="rId7"/>
    <p:sldLayoutId id="2147483696" r:id="rId8"/>
    <p:sldLayoutId id="2147483667" r:id="rId9"/>
    <p:sldLayoutId id="2147483700" r:id="rId10"/>
    <p:sldLayoutId id="2147483711" r:id="rId11"/>
    <p:sldLayoutId id="2147483701" r:id="rId12"/>
  </p:sldLayoutIdLst>
  <p:hf hdr="0"/>
  <p:txStyles>
    <p:titleStyle>
      <a:lvl1pPr algn="l" defTabSz="914400" rtl="0" eaLnBrk="1" latinLnBrk="0" hangingPunct="1">
        <a:lnSpc>
          <a:spcPts val="2800"/>
        </a:lnSpc>
        <a:spcBef>
          <a:spcPct val="0"/>
        </a:spcBef>
        <a:spcAft>
          <a:spcPts val="1800"/>
        </a:spcAft>
        <a:buNone/>
        <a:defRPr sz="2500" b="1" kern="600" cap="none" spc="0" baseline="0">
          <a:solidFill>
            <a:srgbClr val="005555"/>
          </a:solidFill>
          <a:latin typeface="+mj-lt"/>
          <a:ea typeface="+mj-ea"/>
          <a:cs typeface="+mj-cs"/>
        </a:defRPr>
      </a:lvl1pPr>
    </p:titleStyle>
    <p:bodyStyle>
      <a:lvl1pPr marL="0" marR="0" indent="0" algn="l" defTabSz="914400" rtl="0" eaLnBrk="1" fontAlgn="auto" latinLnBrk="0" hangingPunct="1">
        <a:lnSpc>
          <a:spcPct val="120000"/>
        </a:lnSpc>
        <a:spcBef>
          <a:spcPts val="600"/>
        </a:spcBef>
        <a:spcAft>
          <a:spcPts val="0"/>
        </a:spcAft>
        <a:buClrTx/>
        <a:buSzTx/>
        <a:buFont typeface="Arial" panose="020B0604020202020204" pitchFamily="34" charset="0"/>
        <a:buNone/>
        <a:tabLst/>
        <a:defRPr lang="de-DE" sz="1800" b="0" i="0" kern="600" spc="40" baseline="0" dirty="0" smtClean="0">
          <a:solidFill>
            <a:schemeClr val="tx1"/>
          </a:solidFill>
          <a:latin typeface="+mn-lt"/>
          <a:ea typeface="+mn-ea"/>
          <a:cs typeface="+mn-cs"/>
        </a:defRPr>
      </a:lvl1pPr>
      <a:lvl2pPr marL="0" indent="0" algn="l" defTabSz="914400" rtl="0" eaLnBrk="1" latinLnBrk="0" hangingPunct="1">
        <a:lnSpc>
          <a:spcPct val="120000"/>
        </a:lnSpc>
        <a:spcBef>
          <a:spcPts val="600"/>
        </a:spcBef>
        <a:spcAft>
          <a:spcPts val="0"/>
        </a:spcAft>
        <a:buFont typeface="Arial" panose="020B0604020202020204" pitchFamily="34" charset="0"/>
        <a:buNone/>
        <a:defRPr sz="1800" b="1" kern="600" spc="40" baseline="0">
          <a:solidFill>
            <a:schemeClr val="tx2"/>
          </a:solidFill>
          <a:latin typeface="+mn-lt"/>
          <a:ea typeface="+mn-ea"/>
          <a:cs typeface="+mn-cs"/>
        </a:defRPr>
      </a:lvl2pPr>
      <a:lvl3pPr marL="179388" indent="-179388" algn="l" defTabSz="914400" rtl="0" eaLnBrk="1" latinLnBrk="0" hangingPunct="1">
        <a:lnSpc>
          <a:spcPct val="120000"/>
        </a:lnSpc>
        <a:spcBef>
          <a:spcPts val="600"/>
        </a:spcBef>
        <a:buFont typeface="Arial" panose="020B0604020202020204" pitchFamily="34" charset="0"/>
        <a:buChar char="•"/>
        <a:defRPr sz="1800" b="1" kern="400" spc="40" baseline="0">
          <a:solidFill>
            <a:schemeClr val="accent3"/>
          </a:solidFill>
          <a:latin typeface="+mn-lt"/>
          <a:ea typeface="+mn-ea"/>
          <a:cs typeface="+mn-cs"/>
        </a:defRPr>
      </a:lvl3pPr>
      <a:lvl4pPr marL="179388" indent="-179388" algn="l" defTabSz="914400" rtl="0" eaLnBrk="1" latinLnBrk="0" hangingPunct="1">
        <a:lnSpc>
          <a:spcPct val="120000"/>
        </a:lnSpc>
        <a:spcBef>
          <a:spcPts val="600"/>
        </a:spcBef>
        <a:buFont typeface="Arial" panose="020B0604020202020204" pitchFamily="34" charset="0"/>
        <a:buChar char="•"/>
        <a:defRPr sz="1800" kern="600" spc="40" baseline="0">
          <a:solidFill>
            <a:schemeClr val="tx1"/>
          </a:solidFill>
          <a:latin typeface="+mn-lt"/>
          <a:ea typeface="+mn-ea"/>
          <a:cs typeface="+mn-cs"/>
        </a:defRPr>
      </a:lvl4pPr>
      <a:lvl5pPr marL="357188" indent="-179388" algn="l" defTabSz="914400" rtl="0" eaLnBrk="1" latinLnBrk="0" hangingPunct="1">
        <a:lnSpc>
          <a:spcPct val="120000"/>
        </a:lnSpc>
        <a:spcBef>
          <a:spcPts val="600"/>
        </a:spcBef>
        <a:buFont typeface="Arial" panose="020B0604020202020204" pitchFamily="34" charset="0"/>
        <a:buChar char="•"/>
        <a:defRPr lang="de-DE" sz="1800" b="0" i="0" kern="600" spc="40" baseline="0" dirty="0" smtClean="0">
          <a:solidFill>
            <a:schemeClr val="tx1"/>
          </a:solidFill>
          <a:latin typeface="+mn-lt"/>
          <a:ea typeface="+mn-ea"/>
          <a:cs typeface="+mn-cs"/>
        </a:defRPr>
      </a:lvl5pPr>
      <a:lvl6pPr marL="645750" indent="-285750" algn="l" defTabSz="914400" rtl="0" eaLnBrk="1" latinLnBrk="0" hangingPunct="1">
        <a:lnSpc>
          <a:spcPct val="100000"/>
        </a:lnSpc>
        <a:spcBef>
          <a:spcPts val="300"/>
        </a:spcBef>
        <a:spcAft>
          <a:spcPts val="0"/>
        </a:spcAft>
        <a:buClr>
          <a:schemeClr val="tx1"/>
        </a:buClr>
        <a:buSzPct val="110000"/>
        <a:buFont typeface="Symbol" panose="05050102010706020507" pitchFamily="18" charset="2"/>
        <a:buChar char=""/>
        <a:defRPr sz="1800" b="0" i="0" kern="600" spc="40" baseline="0">
          <a:solidFill>
            <a:schemeClr val="tx1"/>
          </a:solidFill>
          <a:latin typeface="+mn-lt"/>
          <a:ea typeface="+mn-ea"/>
          <a:cs typeface="+mn-cs"/>
        </a:defRPr>
      </a:lvl6pPr>
      <a:lvl7pPr marL="0" indent="215900" algn="l" defTabSz="914400" rtl="0" eaLnBrk="1" latinLnBrk="0" hangingPunct="1">
        <a:lnSpc>
          <a:spcPct val="100000"/>
        </a:lnSpc>
        <a:spcBef>
          <a:spcPts val="600"/>
        </a:spcBef>
        <a:spcAft>
          <a:spcPts val="0"/>
        </a:spcAft>
        <a:buClr>
          <a:schemeClr val="tx2"/>
        </a:buClr>
        <a:buFont typeface="Wingdings 3" panose="05040102010807070707" pitchFamily="18" charset="2"/>
        <a:buChar char=""/>
        <a:defRPr sz="1500" b="0" i="1" kern="600" spc="40" baseline="0">
          <a:solidFill>
            <a:schemeClr val="tx2"/>
          </a:solidFill>
          <a:latin typeface="+mn-lt"/>
          <a:ea typeface="+mn-ea"/>
          <a:cs typeface="+mn-cs"/>
        </a:defRPr>
      </a:lvl7pPr>
      <a:lvl8pPr marL="0" indent="0" algn="l" defTabSz="914400" rtl="0" eaLnBrk="1" latinLnBrk="0" hangingPunct="1">
        <a:lnSpc>
          <a:spcPct val="100000"/>
        </a:lnSpc>
        <a:spcBef>
          <a:spcPts val="525"/>
        </a:spcBef>
        <a:spcAft>
          <a:spcPts val="0"/>
        </a:spcAft>
        <a:buSzPct val="110000"/>
        <a:buFont typeface=".SF NS Symbols Regular"/>
        <a:buNone/>
        <a:defRPr sz="1000" b="0" i="1" kern="600" spc="120" baseline="0">
          <a:solidFill>
            <a:schemeClr val="tx1">
              <a:lumMod val="50000"/>
              <a:lumOff val="50000"/>
            </a:schemeClr>
          </a:solidFill>
          <a:latin typeface="+mn-lt"/>
          <a:ea typeface="+mn-ea"/>
          <a:cs typeface="+mn-cs"/>
        </a:defRPr>
      </a:lvl8pPr>
      <a:lvl9pPr marL="0" indent="0" algn="l" defTabSz="914400" rtl="0" eaLnBrk="1" latinLnBrk="0" hangingPunct="1">
        <a:lnSpc>
          <a:spcPts val="1100"/>
        </a:lnSpc>
        <a:spcBef>
          <a:spcPts val="525"/>
        </a:spcBef>
        <a:buFont typeface="Arial" panose="020B0604020202020204" pitchFamily="34" charset="0"/>
        <a:buNone/>
        <a:defRPr sz="800" b="0" i="1" kern="600" spc="120" baseline="0">
          <a:solidFill>
            <a:schemeClr val="tx1">
              <a:lumMod val="50000"/>
              <a:lumOff val="50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2" orient="horz" pos="777">
          <p15:clr>
            <a:srgbClr val="F26B43"/>
          </p15:clr>
        </p15:guide>
        <p15:guide id="4" orient="horz" pos="4065">
          <p15:clr>
            <a:srgbClr val="F26B43"/>
          </p15:clr>
        </p15:guide>
        <p15:guide id="6" orient="horz" pos="1014">
          <p15:clr>
            <a:srgbClr val="F26B43"/>
          </p15:clr>
        </p15:guide>
        <p15:guide id="7" orient="horz" pos="4133">
          <p15:clr>
            <a:srgbClr val="F26B43"/>
          </p15:clr>
        </p15:guide>
        <p15:guide id="8" orient="horz" pos="4224">
          <p15:clr>
            <a:srgbClr val="F26B43"/>
          </p15:clr>
        </p15:guide>
        <p15:guide id="11" orient="horz" pos="459">
          <p15:clr>
            <a:srgbClr val="F26B43"/>
          </p15:clr>
        </p15:guide>
        <p15:guide id="15" orient="horz" pos="142">
          <p15:clr>
            <a:srgbClr val="F26B43"/>
          </p15:clr>
        </p15:guide>
        <p15:guide id="16" orient="horz" pos="278">
          <p15:clr>
            <a:srgbClr val="F26B43"/>
          </p15:clr>
        </p15:guide>
        <p15:guide id="18" pos="7242">
          <p15:clr>
            <a:srgbClr val="F26B43"/>
          </p15:clr>
        </p15:guide>
        <p15:guide id="19" pos="415">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1" name="Grafik 10"/>
          <p:cNvPicPr>
            <a:picLocks noChangeAspect="1"/>
          </p:cNvPicPr>
          <p:nvPr userDrawn="1"/>
        </p:nvPicPr>
        <p:blipFill>
          <a:blip r:embed="rId17" cstate="screen">
            <a:extLst>
              <a:ext uri="{28A0092B-C50C-407E-A947-70E740481C1C}">
                <a14:useLocalDpi xmlns:a14="http://schemas.microsoft.com/office/drawing/2010/main"/>
              </a:ext>
            </a:extLst>
          </a:blip>
          <a:stretch>
            <a:fillRect/>
          </a:stretch>
        </p:blipFill>
        <p:spPr>
          <a:xfrm>
            <a:off x="11437325" y="195902"/>
            <a:ext cx="597849" cy="597849"/>
          </a:xfrm>
          <a:prstGeom prst="rect">
            <a:avLst/>
          </a:prstGeom>
        </p:spPr>
      </p:pic>
      <p:graphicFrame>
        <p:nvGraphicFramePr>
          <p:cNvPr id="6" name="Object 5" hidden="1">
            <a:extLst>
              <a:ext uri="{FF2B5EF4-FFF2-40B4-BE49-F238E27FC236}">
                <a16:creationId xmlns:a16="http://schemas.microsoft.com/office/drawing/2014/main" id="{E3FBFD33-14B0-4B26-8D25-D9E05002D480}"/>
              </a:ext>
            </a:extLst>
          </p:cNvPr>
          <p:cNvGraphicFramePr>
            <a:graphicFrameLocks noChangeAspect="1"/>
          </p:cNvGraphicFramePr>
          <p:nvPr>
            <p:custDataLst>
              <p:tags r:id="rId15"/>
            </p:custDataLst>
            <p:extLst>
              <p:ext uri="{D42A27DB-BD31-4B8C-83A1-F6EECF244321}">
                <p14:modId xmlns:p14="http://schemas.microsoft.com/office/powerpoint/2010/main" val="145823685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1529" name="think-cell Folie" r:id="rId18" imgW="384" imgH="385" progId="TCLayout.ActiveDocument.1">
                  <p:embed/>
                </p:oleObj>
              </mc:Choice>
              <mc:Fallback>
                <p:oleObj name="think-cell Folie" r:id="rId18" imgW="384" imgH="385" progId="TCLayout.ActiveDocument.1">
                  <p:embed/>
                  <p:pic>
                    <p:nvPicPr>
                      <p:cNvPr id="6" name="Object 5" hidden="1">
                        <a:extLst>
                          <a:ext uri="{FF2B5EF4-FFF2-40B4-BE49-F238E27FC236}">
                            <a16:creationId xmlns:a16="http://schemas.microsoft.com/office/drawing/2014/main" id="{E3FBFD33-14B0-4B26-8D25-D9E05002D480}"/>
                          </a:ext>
                        </a:extLst>
                      </p:cNvPr>
                      <p:cNvPicPr/>
                      <p:nvPr/>
                    </p:nvPicPr>
                    <p:blipFill>
                      <a:blip r:embed="rId19"/>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658354E6-9E0E-44B9-83E8-1963A1EC88F1}"/>
              </a:ext>
            </a:extLst>
          </p:cNvPr>
          <p:cNvSpPr/>
          <p:nvPr>
            <p:custDataLst>
              <p:tags r:id="rId16"/>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de-DE" sz="2300" b="1" i="0" baseline="0" dirty="0">
              <a:latin typeface="Arial" panose="020B0604020202020204" pitchFamily="34" charset="0"/>
              <a:ea typeface="+mj-ea"/>
              <a:cs typeface="+mj-cs"/>
              <a:sym typeface="Arial" panose="020B0604020202020204" pitchFamily="34" charset="0"/>
            </a:endParaRPr>
          </a:p>
        </p:txBody>
      </p:sp>
      <p:sp>
        <p:nvSpPr>
          <p:cNvPr id="2" name="Title Placeholder 1"/>
          <p:cNvSpPr>
            <a:spLocks noGrp="1"/>
          </p:cNvSpPr>
          <p:nvPr>
            <p:ph type="title"/>
          </p:nvPr>
        </p:nvSpPr>
        <p:spPr>
          <a:xfrm>
            <a:off x="658813" y="441325"/>
            <a:ext cx="9612984" cy="782638"/>
          </a:xfrm>
          <a:prstGeom prst="rect">
            <a:avLst/>
          </a:prstGeom>
        </p:spPr>
        <p:txBody>
          <a:bodyPr vert="horz" lIns="0" tIns="0" rIns="0" bIns="0" rtlCol="0" anchor="t" anchorCtr="0">
            <a:noAutofit/>
          </a:bodyPr>
          <a:lstStyle/>
          <a:p>
            <a:r>
              <a:rPr lang="de-DE" dirty="0"/>
              <a:t>Headline Arial </a:t>
            </a:r>
            <a:r>
              <a:rPr lang="de-DE" dirty="0" err="1"/>
              <a:t>MPG_green_dark</a:t>
            </a:r>
            <a:r>
              <a:rPr lang="de-DE" dirty="0"/>
              <a:t>, 25 </a:t>
            </a:r>
            <a:r>
              <a:rPr lang="de-DE" dirty="0" err="1"/>
              <a:t>pt</a:t>
            </a:r>
            <a:r>
              <a:rPr lang="de-DE" dirty="0"/>
              <a:t>, ZAB 28 </a:t>
            </a:r>
            <a:r>
              <a:rPr lang="de-DE" dirty="0" err="1"/>
              <a:t>pt</a:t>
            </a:r>
            <a:r>
              <a:rPr lang="de-DE" dirty="0"/>
              <a:t/>
            </a:r>
            <a:br>
              <a:rPr lang="de-DE" dirty="0"/>
            </a:br>
            <a:endParaRPr lang="en-US" dirty="0"/>
          </a:p>
        </p:txBody>
      </p:sp>
      <p:sp>
        <p:nvSpPr>
          <p:cNvPr id="7" name="Textplatzhalter 6"/>
          <p:cNvSpPr>
            <a:spLocks noGrp="1"/>
          </p:cNvSpPr>
          <p:nvPr>
            <p:ph type="body" idx="1"/>
          </p:nvPr>
        </p:nvSpPr>
        <p:spPr>
          <a:xfrm>
            <a:off x="658813" y="1609725"/>
            <a:ext cx="10837861" cy="4843463"/>
          </a:xfrm>
          <a:prstGeom prst="rect">
            <a:avLst/>
          </a:prstGeom>
        </p:spPr>
        <p:txBody>
          <a:bodyPr vert="horz" lIns="0" tIns="45720" rIns="0" bIns="45720" rtlCol="0">
            <a:normAutofit/>
          </a:bodyPr>
          <a:lstStyle/>
          <a:p>
            <a:pPr marL="0" marR="0" lvl="0" indent="0" algn="l" defTabSz="914400" rtl="0" eaLnBrk="1" fontAlgn="auto" latinLnBrk="0" hangingPunct="1">
              <a:lnSpc>
                <a:spcPct val="120000"/>
              </a:lnSpc>
              <a:spcBef>
                <a:spcPts val="600"/>
              </a:spcBef>
              <a:spcAft>
                <a:spcPts val="0"/>
              </a:spcAft>
              <a:buClrTx/>
              <a:buSzTx/>
              <a:buFont typeface="Arial" panose="020B0604020202020204" pitchFamily="34" charset="0"/>
              <a:buNone/>
              <a:tabLst/>
              <a:defRPr/>
            </a:pPr>
            <a:r>
              <a:rPr lang="de-DE" dirty="0" smtClean="0"/>
              <a:t>Ebene 1: Fließtext</a:t>
            </a:r>
          </a:p>
          <a:p>
            <a:pPr lvl="1"/>
            <a:r>
              <a:rPr lang="de-DE" dirty="0" smtClean="0"/>
              <a:t>Ebene 2: </a:t>
            </a:r>
            <a:r>
              <a:rPr lang="de-DE" dirty="0"/>
              <a:t>Headlines</a:t>
            </a:r>
          </a:p>
          <a:p>
            <a:pPr lvl="2"/>
            <a:r>
              <a:rPr lang="de-DE" dirty="0" smtClean="0"/>
              <a:t>Ebene </a:t>
            </a:r>
            <a:r>
              <a:rPr lang="de-DE" dirty="0"/>
              <a:t>3: </a:t>
            </a:r>
            <a:r>
              <a:rPr lang="de-DE" dirty="0" smtClean="0"/>
              <a:t>Stichpunkte</a:t>
            </a:r>
            <a:endParaRPr lang="de-DE" dirty="0"/>
          </a:p>
          <a:p>
            <a:pPr lvl="3"/>
            <a:r>
              <a:rPr lang="de-DE" dirty="0"/>
              <a:t>Ebene 4: Stichpunkte hervorgehoben</a:t>
            </a:r>
          </a:p>
          <a:p>
            <a:pPr lvl="4"/>
            <a:r>
              <a:rPr lang="de-DE" dirty="0"/>
              <a:t>Ebene 5: Stichpunkte eingerückt</a:t>
            </a:r>
          </a:p>
          <a:p>
            <a:pPr lvl="5"/>
            <a:r>
              <a:rPr lang="de-DE" dirty="0"/>
              <a:t>Ebene 6: Stichpunkte weiter eingerückt</a:t>
            </a:r>
          </a:p>
          <a:p>
            <a:pPr lvl="6"/>
            <a:r>
              <a:rPr lang="de-DE" dirty="0"/>
              <a:t>Ebene 7: Zusatzinfo</a:t>
            </a:r>
          </a:p>
          <a:p>
            <a:pPr lvl="7"/>
            <a:r>
              <a:rPr lang="de-DE" dirty="0"/>
              <a:t>Ebene 8: Bildunterschrift</a:t>
            </a:r>
          </a:p>
        </p:txBody>
      </p:sp>
      <p:sp>
        <p:nvSpPr>
          <p:cNvPr id="3" name="Datumsplatzhalter 2"/>
          <p:cNvSpPr>
            <a:spLocks noGrp="1"/>
          </p:cNvSpPr>
          <p:nvPr>
            <p:ph type="dt" sz="half" idx="2"/>
          </p:nvPr>
        </p:nvSpPr>
        <p:spPr>
          <a:xfrm>
            <a:off x="4053455" y="6561600"/>
            <a:ext cx="7227319" cy="144000"/>
          </a:xfrm>
          <a:prstGeom prst="rect">
            <a:avLst/>
          </a:prstGeom>
        </p:spPr>
        <p:txBody>
          <a:bodyPr vert="horz" wrap="none" lIns="0" tIns="0" rIns="0" bIns="0" rtlCol="0" anchor="b" anchorCtr="0"/>
          <a:lstStyle>
            <a:lvl1pPr algn="r">
              <a:defRPr lang="de-DE" sz="600" kern="600" cap="all" spc="90" baseline="0" smtClean="0">
                <a:solidFill>
                  <a:schemeClr val="tx1">
                    <a:tint val="75000"/>
                  </a:schemeClr>
                </a:solidFill>
                <a:latin typeface="+mn-lt"/>
                <a:ea typeface="+mn-ea"/>
                <a:cs typeface="+mn-cs"/>
              </a:defRPr>
            </a:lvl1pPr>
          </a:lstStyle>
          <a:p>
            <a:r>
              <a:rPr lang="de-DE" dirty="0" smtClean="0"/>
              <a:t>Short title </a:t>
            </a:r>
            <a:r>
              <a:rPr lang="de-DE" dirty="0" err="1" smtClean="0"/>
              <a:t>goes</a:t>
            </a:r>
            <a:r>
              <a:rPr lang="de-DE" dirty="0" smtClean="0"/>
              <a:t> </a:t>
            </a:r>
            <a:r>
              <a:rPr lang="de-DE" dirty="0" err="1" smtClean="0"/>
              <a:t>here</a:t>
            </a:r>
            <a:endParaRPr lang="de-DE" dirty="0"/>
          </a:p>
        </p:txBody>
      </p:sp>
      <p:sp>
        <p:nvSpPr>
          <p:cNvPr id="9" name="Fußzeilenplatzhalter 8"/>
          <p:cNvSpPr>
            <a:spLocks noGrp="1"/>
          </p:cNvSpPr>
          <p:nvPr>
            <p:ph type="ftr" sz="quarter" idx="3"/>
          </p:nvPr>
        </p:nvSpPr>
        <p:spPr>
          <a:xfrm>
            <a:off x="658813" y="6561600"/>
            <a:ext cx="6115051" cy="144000"/>
          </a:xfrm>
          <a:prstGeom prst="rect">
            <a:avLst/>
          </a:prstGeom>
        </p:spPr>
        <p:txBody>
          <a:bodyPr vert="horz" wrap="none" lIns="0" tIns="0" rIns="0" bIns="0" rtlCol="0" anchor="b" anchorCtr="0"/>
          <a:lstStyle>
            <a:lvl1pPr algn="l">
              <a:defRPr lang="de-DE" sz="600" kern="600" cap="all" spc="90" baseline="0">
                <a:solidFill>
                  <a:schemeClr val="tx1">
                    <a:tint val="75000"/>
                  </a:schemeClr>
                </a:solidFill>
                <a:latin typeface="+mn-lt"/>
                <a:ea typeface="+mn-ea"/>
                <a:cs typeface="+mn-cs"/>
              </a:defRPr>
            </a:lvl1pPr>
          </a:lstStyle>
          <a:p>
            <a:r>
              <a:rPr lang="de-DE" dirty="0" smtClean="0"/>
              <a:t>Max-Planck-Institut für Plasmaphysik | </a:t>
            </a:r>
            <a:r>
              <a:rPr lang="de-DE" dirty="0" err="1" smtClean="0"/>
              <a:t>Author</a:t>
            </a:r>
            <a:r>
              <a:rPr lang="de-DE" dirty="0" smtClean="0"/>
              <a:t> Name | Date</a:t>
            </a:r>
            <a:endParaRPr lang="de-DE" dirty="0"/>
          </a:p>
        </p:txBody>
      </p:sp>
      <p:sp>
        <p:nvSpPr>
          <p:cNvPr id="10" name="Foliennummernplatzhalter 9"/>
          <p:cNvSpPr>
            <a:spLocks noGrp="1"/>
          </p:cNvSpPr>
          <p:nvPr>
            <p:ph type="sldNum" sz="quarter" idx="4"/>
          </p:nvPr>
        </p:nvSpPr>
        <p:spPr>
          <a:xfrm>
            <a:off x="11280774" y="6561601"/>
            <a:ext cx="217349" cy="144000"/>
          </a:xfrm>
          <a:prstGeom prst="rect">
            <a:avLst/>
          </a:prstGeom>
        </p:spPr>
        <p:txBody>
          <a:bodyPr vert="horz" wrap="none" lIns="0" tIns="0" rIns="0" bIns="0" rtlCol="0" anchor="b" anchorCtr="0"/>
          <a:lstStyle>
            <a:lvl1pPr algn="r">
              <a:defRPr lang="de-DE" sz="600" kern="600" cap="all" spc="90" baseline="0" smtClean="0">
                <a:solidFill>
                  <a:schemeClr val="tx1">
                    <a:tint val="75000"/>
                  </a:schemeClr>
                </a:solidFill>
                <a:latin typeface="+mn-lt"/>
                <a:ea typeface="+mn-ea"/>
                <a:cs typeface="+mn-cs"/>
              </a:defRPr>
            </a:lvl1pPr>
          </a:lstStyle>
          <a:p>
            <a:fld id="{ECE691D0-CC49-4FC7-9C4D-6112B0CB3A76}" type="slidenum">
              <a:rPr lang="de-DE" smtClean="0"/>
              <a:pPr/>
              <a:t>‹Nr.›</a:t>
            </a:fld>
            <a:endParaRPr lang="de-DE" dirty="0"/>
          </a:p>
        </p:txBody>
      </p:sp>
    </p:spTree>
    <p:extLst>
      <p:ext uri="{BB962C8B-B14F-4D97-AF65-F5344CB8AC3E}">
        <p14:creationId xmlns:p14="http://schemas.microsoft.com/office/powerpoint/2010/main" val="1677389971"/>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6" r:id="rId12"/>
  </p:sldLayoutIdLst>
  <p:hf hdr="0"/>
  <p:txStyles>
    <p:titleStyle>
      <a:lvl1pPr algn="l" defTabSz="914400" rtl="0" eaLnBrk="1" latinLnBrk="0" hangingPunct="1">
        <a:lnSpc>
          <a:spcPts val="2800"/>
        </a:lnSpc>
        <a:spcBef>
          <a:spcPct val="0"/>
        </a:spcBef>
        <a:spcAft>
          <a:spcPts val="1800"/>
        </a:spcAft>
        <a:buNone/>
        <a:defRPr sz="2500" b="1" kern="600" cap="none" spc="0" baseline="0">
          <a:solidFill>
            <a:srgbClr val="005555"/>
          </a:solidFill>
          <a:latin typeface="+mj-lt"/>
          <a:ea typeface="+mj-ea"/>
          <a:cs typeface="+mj-cs"/>
        </a:defRPr>
      </a:lvl1pPr>
    </p:titleStyle>
    <p:bodyStyle>
      <a:lvl1pPr marL="0" marR="0" indent="0" algn="l" defTabSz="914400" rtl="0" eaLnBrk="1" fontAlgn="auto" latinLnBrk="0" hangingPunct="1">
        <a:lnSpc>
          <a:spcPct val="120000"/>
        </a:lnSpc>
        <a:spcBef>
          <a:spcPts val="600"/>
        </a:spcBef>
        <a:spcAft>
          <a:spcPts val="0"/>
        </a:spcAft>
        <a:buClrTx/>
        <a:buSzTx/>
        <a:buFont typeface="Arial" panose="020B0604020202020204" pitchFamily="34" charset="0"/>
        <a:buNone/>
        <a:tabLst/>
        <a:defRPr lang="de-DE" sz="1800" b="0" i="0" kern="600" spc="40" baseline="0" dirty="0" smtClean="0">
          <a:solidFill>
            <a:schemeClr val="tx1"/>
          </a:solidFill>
          <a:latin typeface="+mn-lt"/>
          <a:ea typeface="+mn-ea"/>
          <a:cs typeface="+mn-cs"/>
        </a:defRPr>
      </a:lvl1pPr>
      <a:lvl2pPr marL="0" indent="0" algn="l" defTabSz="914400" rtl="0" eaLnBrk="1" latinLnBrk="0" hangingPunct="1">
        <a:lnSpc>
          <a:spcPct val="120000"/>
        </a:lnSpc>
        <a:spcBef>
          <a:spcPts val="600"/>
        </a:spcBef>
        <a:spcAft>
          <a:spcPts val="0"/>
        </a:spcAft>
        <a:buFont typeface="Arial" panose="020B0604020202020204" pitchFamily="34" charset="0"/>
        <a:buNone/>
        <a:defRPr sz="1800" b="1" kern="600" spc="40" baseline="0">
          <a:solidFill>
            <a:schemeClr val="tx2"/>
          </a:solidFill>
          <a:latin typeface="+mn-lt"/>
          <a:ea typeface="+mn-ea"/>
          <a:cs typeface="+mn-cs"/>
        </a:defRPr>
      </a:lvl2pPr>
      <a:lvl3pPr marL="179388" indent="-179388" algn="l" defTabSz="914400" rtl="0" eaLnBrk="1" latinLnBrk="0" hangingPunct="1">
        <a:lnSpc>
          <a:spcPct val="120000"/>
        </a:lnSpc>
        <a:spcBef>
          <a:spcPts val="600"/>
        </a:spcBef>
        <a:buFont typeface="Arial" panose="020B0604020202020204" pitchFamily="34" charset="0"/>
        <a:buChar char="•"/>
        <a:defRPr sz="1800" b="1" kern="400" spc="40" baseline="0">
          <a:solidFill>
            <a:schemeClr val="accent3"/>
          </a:solidFill>
          <a:latin typeface="+mn-lt"/>
          <a:ea typeface="+mn-ea"/>
          <a:cs typeface="+mn-cs"/>
        </a:defRPr>
      </a:lvl3pPr>
      <a:lvl4pPr marL="179388" indent="-179388" algn="l" defTabSz="914400" rtl="0" eaLnBrk="1" latinLnBrk="0" hangingPunct="1">
        <a:lnSpc>
          <a:spcPct val="120000"/>
        </a:lnSpc>
        <a:spcBef>
          <a:spcPts val="600"/>
        </a:spcBef>
        <a:buFont typeface="Arial" panose="020B0604020202020204" pitchFamily="34" charset="0"/>
        <a:buChar char="•"/>
        <a:defRPr sz="1800" kern="600" spc="40" baseline="0">
          <a:solidFill>
            <a:schemeClr val="tx1"/>
          </a:solidFill>
          <a:latin typeface="+mn-lt"/>
          <a:ea typeface="+mn-ea"/>
          <a:cs typeface="+mn-cs"/>
        </a:defRPr>
      </a:lvl4pPr>
      <a:lvl5pPr marL="357188" indent="-179388" algn="l" defTabSz="914400" rtl="0" eaLnBrk="1" latinLnBrk="0" hangingPunct="1">
        <a:lnSpc>
          <a:spcPct val="120000"/>
        </a:lnSpc>
        <a:spcBef>
          <a:spcPts val="600"/>
        </a:spcBef>
        <a:buFont typeface="Arial" panose="020B0604020202020204" pitchFamily="34" charset="0"/>
        <a:buChar char="•"/>
        <a:defRPr lang="de-DE" sz="1800" b="0" i="0" kern="600" spc="40" baseline="0" dirty="0" smtClean="0">
          <a:solidFill>
            <a:schemeClr val="tx1"/>
          </a:solidFill>
          <a:latin typeface="+mn-lt"/>
          <a:ea typeface="+mn-ea"/>
          <a:cs typeface="+mn-cs"/>
        </a:defRPr>
      </a:lvl5pPr>
      <a:lvl6pPr marL="645750" indent="-285750" algn="l" defTabSz="914400" rtl="0" eaLnBrk="1" latinLnBrk="0" hangingPunct="1">
        <a:lnSpc>
          <a:spcPct val="100000"/>
        </a:lnSpc>
        <a:spcBef>
          <a:spcPts val="300"/>
        </a:spcBef>
        <a:spcAft>
          <a:spcPts val="0"/>
        </a:spcAft>
        <a:buClr>
          <a:schemeClr val="tx1"/>
        </a:buClr>
        <a:buSzPct val="110000"/>
        <a:buFont typeface="Symbol" panose="05050102010706020507" pitchFamily="18" charset="2"/>
        <a:buChar char=""/>
        <a:defRPr sz="1800" b="0" i="0" kern="600" spc="40" baseline="0">
          <a:solidFill>
            <a:schemeClr val="tx1"/>
          </a:solidFill>
          <a:latin typeface="+mn-lt"/>
          <a:ea typeface="+mn-ea"/>
          <a:cs typeface="+mn-cs"/>
        </a:defRPr>
      </a:lvl6pPr>
      <a:lvl7pPr marL="0" indent="215900" algn="l" defTabSz="914400" rtl="0" eaLnBrk="1" latinLnBrk="0" hangingPunct="1">
        <a:lnSpc>
          <a:spcPct val="100000"/>
        </a:lnSpc>
        <a:spcBef>
          <a:spcPts val="600"/>
        </a:spcBef>
        <a:spcAft>
          <a:spcPts val="0"/>
        </a:spcAft>
        <a:buClr>
          <a:schemeClr val="tx2"/>
        </a:buClr>
        <a:buFont typeface="Wingdings 3" panose="05040102010807070707" pitchFamily="18" charset="2"/>
        <a:buChar char=""/>
        <a:defRPr sz="1500" b="0" i="1" kern="600" spc="40" baseline="0">
          <a:solidFill>
            <a:schemeClr val="tx2"/>
          </a:solidFill>
          <a:latin typeface="+mn-lt"/>
          <a:ea typeface="+mn-ea"/>
          <a:cs typeface="+mn-cs"/>
        </a:defRPr>
      </a:lvl7pPr>
      <a:lvl8pPr marL="0" indent="0" algn="l" defTabSz="914400" rtl="0" eaLnBrk="1" latinLnBrk="0" hangingPunct="1">
        <a:lnSpc>
          <a:spcPct val="100000"/>
        </a:lnSpc>
        <a:spcBef>
          <a:spcPts val="525"/>
        </a:spcBef>
        <a:spcAft>
          <a:spcPts val="0"/>
        </a:spcAft>
        <a:buSzPct val="110000"/>
        <a:buFont typeface=".SF NS Symbols Regular"/>
        <a:buNone/>
        <a:defRPr sz="1000" b="0" i="1" kern="600" spc="120" baseline="0">
          <a:solidFill>
            <a:schemeClr val="tx1">
              <a:lumMod val="50000"/>
              <a:lumOff val="50000"/>
            </a:schemeClr>
          </a:solidFill>
          <a:latin typeface="+mn-lt"/>
          <a:ea typeface="+mn-ea"/>
          <a:cs typeface="+mn-cs"/>
        </a:defRPr>
      </a:lvl8pPr>
      <a:lvl9pPr marL="0" indent="0" algn="l" defTabSz="914400" rtl="0" eaLnBrk="1" latinLnBrk="0" hangingPunct="1">
        <a:lnSpc>
          <a:spcPts val="1100"/>
        </a:lnSpc>
        <a:spcBef>
          <a:spcPts val="525"/>
        </a:spcBef>
        <a:buFont typeface="Arial" panose="020B0604020202020204" pitchFamily="34" charset="0"/>
        <a:buNone/>
        <a:defRPr sz="800" b="0" i="1" kern="600" spc="120" baseline="0">
          <a:solidFill>
            <a:schemeClr val="tx1">
              <a:lumMod val="50000"/>
              <a:lumOff val="50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2" orient="horz" pos="777">
          <p15:clr>
            <a:srgbClr val="F26B43"/>
          </p15:clr>
        </p15:guide>
        <p15:guide id="4" orient="horz" pos="4065" userDrawn="1">
          <p15:clr>
            <a:srgbClr val="F26B43"/>
          </p15:clr>
        </p15:guide>
        <p15:guide id="6" orient="horz" pos="1014">
          <p15:clr>
            <a:srgbClr val="F26B43"/>
          </p15:clr>
        </p15:guide>
        <p15:guide id="7" orient="horz" pos="4133" userDrawn="1">
          <p15:clr>
            <a:srgbClr val="F26B43"/>
          </p15:clr>
        </p15:guide>
        <p15:guide id="8" orient="horz" pos="4224">
          <p15:clr>
            <a:srgbClr val="F26B43"/>
          </p15:clr>
        </p15:guide>
        <p15:guide id="11" orient="horz" pos="459">
          <p15:clr>
            <a:srgbClr val="F26B43"/>
          </p15:clr>
        </p15:guide>
        <p15:guide id="15" orient="horz" pos="142">
          <p15:clr>
            <a:srgbClr val="F26B43"/>
          </p15:clr>
        </p15:guide>
        <p15:guide id="16" orient="horz" pos="278">
          <p15:clr>
            <a:srgbClr val="F26B43"/>
          </p15:clr>
        </p15:guide>
        <p15:guide id="18" pos="7242">
          <p15:clr>
            <a:srgbClr val="F26B43"/>
          </p15:clr>
        </p15:guide>
        <p15:guide id="19" pos="415">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6.xml"/><Relationship Id="rId4" Type="http://schemas.openxmlformats.org/officeDocument/2006/relationships/image" Target="../media/image19.png"/></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6.xml"/><Relationship Id="rId5" Type="http://schemas.openxmlformats.org/officeDocument/2006/relationships/image" Target="../media/image23.png"/><Relationship Id="rId4" Type="http://schemas.openxmlformats.org/officeDocument/2006/relationships/image" Target="../media/image22.png"/></Relationships>
</file>

<file path=ppt/slides/_rels/slide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6.xml"/><Relationship Id="rId4" Type="http://schemas.openxmlformats.org/officeDocument/2006/relationships/image" Target="../media/image26.png"/></Relationships>
</file>

<file path=ppt/slides/_rels/slide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1.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Untertitel 7"/>
          <p:cNvSpPr>
            <a:spLocks noGrp="1"/>
          </p:cNvSpPr>
          <p:nvPr>
            <p:ph type="subTitle" idx="1"/>
          </p:nvPr>
        </p:nvSpPr>
        <p:spPr/>
        <p:txBody>
          <a:bodyPr/>
          <a:lstStyle/>
          <a:p>
            <a:r>
              <a:rPr lang="en-GB" dirty="0" smtClean="0"/>
              <a:t>C. Killer, D. Cipciar, J. Geiger</a:t>
            </a:r>
            <a:endParaRPr lang="en-GB" dirty="0"/>
          </a:p>
        </p:txBody>
      </p:sp>
      <p:sp>
        <p:nvSpPr>
          <p:cNvPr id="7" name="Titel 6"/>
          <p:cNvSpPr>
            <a:spLocks noGrp="1"/>
          </p:cNvSpPr>
          <p:nvPr>
            <p:ph type="title"/>
          </p:nvPr>
        </p:nvSpPr>
        <p:spPr/>
        <p:txBody>
          <a:bodyPr/>
          <a:lstStyle/>
          <a:p>
            <a:r>
              <a:rPr lang="en-GB" dirty="0" smtClean="0"/>
              <a:t>Observation of FMM-like behaviour in MMG configuration</a:t>
            </a:r>
            <a:br>
              <a:rPr lang="en-GB" dirty="0" smtClean="0"/>
            </a:br>
            <a:endParaRPr lang="en-GB" dirty="0"/>
          </a:p>
        </p:txBody>
      </p:sp>
      <p:sp>
        <p:nvSpPr>
          <p:cNvPr id="3" name="Datumsplatzhalter 2"/>
          <p:cNvSpPr>
            <a:spLocks noGrp="1"/>
          </p:cNvSpPr>
          <p:nvPr>
            <p:ph type="dt" sz="half" idx="10"/>
          </p:nvPr>
        </p:nvSpPr>
        <p:spPr/>
        <p:txBody>
          <a:bodyPr/>
          <a:lstStyle/>
          <a:p>
            <a:r>
              <a:rPr lang="de-DE" smtClean="0"/>
              <a:t>Short title goes here</a:t>
            </a:r>
            <a:endParaRPr lang="de-DE" dirty="0"/>
          </a:p>
        </p:txBody>
      </p:sp>
      <p:sp>
        <p:nvSpPr>
          <p:cNvPr id="2" name="Fußzeilenplatzhalter 1"/>
          <p:cNvSpPr>
            <a:spLocks noGrp="1"/>
          </p:cNvSpPr>
          <p:nvPr>
            <p:ph type="ftr" sz="quarter" idx="11"/>
          </p:nvPr>
        </p:nvSpPr>
        <p:spPr/>
        <p:txBody>
          <a:bodyPr/>
          <a:lstStyle/>
          <a:p>
            <a:r>
              <a:rPr lang="de-DE" smtClean="0"/>
              <a:t>Max-Planck-Institut für Plasmaphysik | Author Name | Date</a:t>
            </a:r>
            <a:endParaRPr lang="de-DE" dirty="0"/>
          </a:p>
        </p:txBody>
      </p:sp>
      <p:sp>
        <p:nvSpPr>
          <p:cNvPr id="4" name="Foliennummernplatzhalter 3"/>
          <p:cNvSpPr>
            <a:spLocks noGrp="1"/>
          </p:cNvSpPr>
          <p:nvPr>
            <p:ph type="sldNum" sz="quarter" idx="12"/>
          </p:nvPr>
        </p:nvSpPr>
        <p:spPr/>
        <p:txBody>
          <a:bodyPr/>
          <a:lstStyle/>
          <a:p>
            <a:fld id="{3B1A4699-952B-42DA-8DC4-38A59B49610C}" type="slidenum">
              <a:rPr lang="de-DE" smtClean="0"/>
              <a:pPr/>
              <a:t>1</a:t>
            </a:fld>
            <a:endParaRPr lang="de-DE" dirty="0"/>
          </a:p>
        </p:txBody>
      </p:sp>
    </p:spTree>
    <p:extLst>
      <p:ext uri="{BB962C8B-B14F-4D97-AF65-F5344CB8AC3E}">
        <p14:creationId xmlns:p14="http://schemas.microsoft.com/office/powerpoint/2010/main" val="8841122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p:cNvSpPr>
            <a:spLocks noGrp="1"/>
          </p:cNvSpPr>
          <p:nvPr>
            <p:ph type="dt" sz="half" idx="14"/>
          </p:nvPr>
        </p:nvSpPr>
        <p:spPr/>
        <p:txBody>
          <a:bodyPr/>
          <a:lstStyle/>
          <a:p>
            <a:r>
              <a:rPr lang="de-DE" smtClean="0"/>
              <a:t>Short title goes here</a:t>
            </a:r>
            <a:endParaRPr lang="de-DE" dirty="0"/>
          </a:p>
        </p:txBody>
      </p:sp>
      <p:sp>
        <p:nvSpPr>
          <p:cNvPr id="3" name="Fußzeilenplatzhalter 2"/>
          <p:cNvSpPr>
            <a:spLocks noGrp="1"/>
          </p:cNvSpPr>
          <p:nvPr>
            <p:ph type="ftr" sz="quarter" idx="15"/>
          </p:nvPr>
        </p:nvSpPr>
        <p:spPr/>
        <p:txBody>
          <a:bodyPr/>
          <a:lstStyle/>
          <a:p>
            <a:r>
              <a:rPr lang="de-DE" smtClean="0"/>
              <a:t>Max-Planck-Institut für Plasmaphysik | Author Name | Date</a:t>
            </a:r>
            <a:endParaRPr lang="de-DE" dirty="0"/>
          </a:p>
        </p:txBody>
      </p:sp>
      <p:sp>
        <p:nvSpPr>
          <p:cNvPr id="4" name="Foliennummernplatzhalter 3"/>
          <p:cNvSpPr>
            <a:spLocks noGrp="1"/>
          </p:cNvSpPr>
          <p:nvPr>
            <p:ph type="sldNum" sz="quarter" idx="16"/>
          </p:nvPr>
        </p:nvSpPr>
        <p:spPr/>
        <p:txBody>
          <a:bodyPr/>
          <a:lstStyle/>
          <a:p>
            <a:fld id="{ECE691D0-CC49-4FC7-9C4D-6112B0CB3A76}" type="slidenum">
              <a:rPr lang="de-DE" smtClean="0"/>
              <a:pPr/>
              <a:t>10</a:t>
            </a:fld>
            <a:endParaRPr lang="de-DE" dirty="0"/>
          </a:p>
        </p:txBody>
      </p:sp>
      <p:sp>
        <p:nvSpPr>
          <p:cNvPr id="5" name="Textplatzhalter 4"/>
          <p:cNvSpPr>
            <a:spLocks noGrp="1"/>
          </p:cNvSpPr>
          <p:nvPr>
            <p:ph type="body" sz="quarter" idx="17"/>
          </p:nvPr>
        </p:nvSpPr>
        <p:spPr>
          <a:xfrm>
            <a:off x="5863389" y="1609725"/>
            <a:ext cx="5309436" cy="4843463"/>
          </a:xfrm>
        </p:spPr>
        <p:txBody>
          <a:bodyPr/>
          <a:lstStyle/>
          <a:p>
            <a:pPr marL="285750" indent="-285750">
              <a:buFont typeface="Arial" panose="020B0604020202020204" pitchFamily="34" charset="0"/>
              <a:buChar char="•"/>
            </a:pPr>
            <a:r>
              <a:rPr lang="en-US" dirty="0" smtClean="0"/>
              <a:t>regular island divertor configuration</a:t>
            </a:r>
          </a:p>
          <a:p>
            <a:pPr marL="285750" indent="-285750">
              <a:buFont typeface="Arial" panose="020B0604020202020204" pitchFamily="34" charset="0"/>
              <a:buChar char="•"/>
            </a:pPr>
            <a:r>
              <a:rPr lang="en-US" dirty="0" smtClean="0"/>
              <a:t>interesting SOL physics: potential maps and poloidal </a:t>
            </a:r>
            <a:r>
              <a:rPr lang="en-US" dirty="0" err="1" smtClean="0"/>
              <a:t>T</a:t>
            </a:r>
            <a:r>
              <a:rPr lang="en-US" baseline="-25000" dirty="0" err="1" smtClean="0"/>
              <a:t>e</a:t>
            </a:r>
            <a:r>
              <a:rPr lang="en-US" dirty="0" smtClean="0"/>
              <a:t> gradients from MPM probes</a:t>
            </a:r>
            <a:endParaRPr lang="en-US" dirty="0"/>
          </a:p>
        </p:txBody>
      </p:sp>
      <p:sp>
        <p:nvSpPr>
          <p:cNvPr id="6" name="Titel 5"/>
          <p:cNvSpPr>
            <a:spLocks noGrp="1"/>
          </p:cNvSpPr>
          <p:nvPr>
            <p:ph type="title"/>
          </p:nvPr>
        </p:nvSpPr>
        <p:spPr/>
        <p:txBody>
          <a:bodyPr/>
          <a:lstStyle/>
          <a:p>
            <a:r>
              <a:rPr lang="en-US" dirty="0" smtClean="0"/>
              <a:t>MMG000 with increased island size (</a:t>
            </a:r>
            <a:r>
              <a:rPr lang="en-US" dirty="0" err="1" smtClean="0"/>
              <a:t>I</a:t>
            </a:r>
            <a:r>
              <a:rPr lang="en-US" baseline="-25000" dirty="0" err="1" smtClean="0"/>
              <a:t>cc</a:t>
            </a:r>
            <a:r>
              <a:rPr lang="en-US" dirty="0" smtClean="0"/>
              <a:t>=++1500A)</a:t>
            </a:r>
            <a:endParaRPr lang="en-US" dirty="0"/>
          </a:p>
        </p:txBody>
      </p:sp>
      <p:pic>
        <p:nvPicPr>
          <p:cNvPr id="8" name="Grafik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5276" y="1490988"/>
            <a:ext cx="4514766" cy="5016406"/>
          </a:xfrm>
          <a:prstGeom prst="rect">
            <a:avLst/>
          </a:prstGeom>
        </p:spPr>
      </p:pic>
      <p:grpSp>
        <p:nvGrpSpPr>
          <p:cNvPr id="24" name="Gruppieren 23"/>
          <p:cNvGrpSpPr/>
          <p:nvPr/>
        </p:nvGrpSpPr>
        <p:grpSpPr>
          <a:xfrm>
            <a:off x="5451955" y="2930387"/>
            <a:ext cx="6740045" cy="3343413"/>
            <a:chOff x="5173579" y="2904987"/>
            <a:chExt cx="6324544" cy="3137303"/>
          </a:xfrm>
        </p:grpSpPr>
        <p:pic>
          <p:nvPicPr>
            <p:cNvPr id="22" name="Grafik 21"/>
            <p:cNvPicPr>
              <a:picLocks noChangeAspect="1"/>
            </p:cNvPicPr>
            <p:nvPr/>
          </p:nvPicPr>
          <p:blipFill rotWithShape="1">
            <a:blip r:embed="rId3">
              <a:extLst>
                <a:ext uri="{28A0092B-C50C-407E-A947-70E740481C1C}">
                  <a14:useLocalDpi xmlns:a14="http://schemas.microsoft.com/office/drawing/2010/main" val="0"/>
                </a:ext>
              </a:extLst>
            </a:blip>
            <a:srcRect r="49099" b="50766"/>
            <a:stretch/>
          </p:blipFill>
          <p:spPr>
            <a:xfrm>
              <a:off x="5173579" y="2904987"/>
              <a:ext cx="3411115" cy="2969469"/>
            </a:xfrm>
            <a:prstGeom prst="rect">
              <a:avLst/>
            </a:prstGeom>
          </p:spPr>
        </p:pic>
        <p:pic>
          <p:nvPicPr>
            <p:cNvPr id="23" name="Grafik 22"/>
            <p:cNvPicPr>
              <a:picLocks noChangeAspect="1"/>
            </p:cNvPicPr>
            <p:nvPr/>
          </p:nvPicPr>
          <p:blipFill rotWithShape="1">
            <a:blip r:embed="rId3">
              <a:extLst>
                <a:ext uri="{28A0092B-C50C-407E-A947-70E740481C1C}">
                  <a14:useLocalDpi xmlns:a14="http://schemas.microsoft.com/office/drawing/2010/main" val="0"/>
                </a:ext>
              </a:extLst>
            </a:blip>
            <a:srcRect l="9336" t="49527" r="49098"/>
            <a:stretch/>
          </p:blipFill>
          <p:spPr>
            <a:xfrm>
              <a:off x="8712646" y="2998096"/>
              <a:ext cx="2785477" cy="3044194"/>
            </a:xfrm>
            <a:prstGeom prst="rect">
              <a:avLst/>
            </a:prstGeom>
          </p:spPr>
        </p:pic>
        <p:sp>
          <p:nvSpPr>
            <p:cNvPr id="13" name="Textfeld 12"/>
            <p:cNvSpPr txBox="1"/>
            <p:nvPr/>
          </p:nvSpPr>
          <p:spPr>
            <a:xfrm>
              <a:off x="8874729" y="3143089"/>
              <a:ext cx="2612705" cy="392333"/>
            </a:xfrm>
            <a:prstGeom prst="rect">
              <a:avLst/>
            </a:prstGeom>
            <a:noFill/>
          </p:spPr>
          <p:txBody>
            <a:bodyPr wrap="square" lIns="0" tIns="0" rIns="0" bIns="0" rtlCol="0" anchor="t" anchorCtr="0">
              <a:spAutoFit/>
            </a:bodyPr>
            <a:lstStyle/>
            <a:p>
              <a:pPr algn="l">
                <a:spcBef>
                  <a:spcPts val="600"/>
                </a:spcBef>
              </a:pPr>
              <a:r>
                <a:rPr lang="en-US" sz="1800" i="1" dirty="0" smtClean="0">
                  <a:solidFill>
                    <a:schemeClr val="bg1"/>
                  </a:solidFill>
                </a:rPr>
                <a:t>MMG000+2520</a:t>
              </a:r>
            </a:p>
            <a:p>
              <a:pPr algn="l">
                <a:spcBef>
                  <a:spcPts val="600"/>
                </a:spcBef>
              </a:pPr>
              <a:r>
                <a:rPr lang="en-US" sz="1800" dirty="0" err="1" smtClean="0">
                  <a:solidFill>
                    <a:schemeClr val="bg1"/>
                  </a:solidFill>
                </a:rPr>
                <a:t>I</a:t>
              </a:r>
              <a:r>
                <a:rPr lang="en-US" sz="1800" baseline="-25000" dirty="0" err="1" smtClean="0">
                  <a:solidFill>
                    <a:schemeClr val="bg1"/>
                  </a:solidFill>
                </a:rPr>
                <a:t>cc</a:t>
              </a:r>
              <a:r>
                <a:rPr lang="en-US" sz="1800" dirty="0" smtClean="0">
                  <a:solidFill>
                    <a:schemeClr val="bg1"/>
                  </a:solidFill>
                </a:rPr>
                <a:t>=+1500A</a:t>
              </a:r>
            </a:p>
          </p:txBody>
        </p:sp>
        <p:pic>
          <p:nvPicPr>
            <p:cNvPr id="18" name="Grafik 17"/>
            <p:cNvPicPr>
              <a:picLocks noChangeAspect="1"/>
            </p:cNvPicPr>
            <p:nvPr/>
          </p:nvPicPr>
          <p:blipFill rotWithShape="1">
            <a:blip r:embed="rId3">
              <a:extLst>
                <a:ext uri="{28A0092B-C50C-407E-A947-70E740481C1C}">
                  <a14:useLocalDpi xmlns:a14="http://schemas.microsoft.com/office/drawing/2010/main" val="0"/>
                </a:ext>
              </a:extLst>
            </a:blip>
            <a:srcRect l="20039" t="96829" r="68648" b="-168"/>
            <a:stretch/>
          </p:blipFill>
          <p:spPr>
            <a:xfrm>
              <a:off x="6446875" y="5840913"/>
              <a:ext cx="758124" cy="201377"/>
            </a:xfrm>
            <a:prstGeom prst="rect">
              <a:avLst/>
            </a:prstGeom>
          </p:spPr>
        </p:pic>
        <p:cxnSp>
          <p:nvCxnSpPr>
            <p:cNvPr id="19" name="Gerader Verbinder 18"/>
            <p:cNvCxnSpPr/>
            <p:nvPr/>
          </p:nvCxnSpPr>
          <p:spPr>
            <a:xfrm flipV="1">
              <a:off x="8765822" y="3051481"/>
              <a:ext cx="1367830" cy="2597781"/>
            </a:xfrm>
            <a:prstGeom prst="line">
              <a:avLst/>
            </a:prstGeom>
            <a:ln w="38100" cmpd="sng">
              <a:solidFill>
                <a:srgbClr val="00B1EA"/>
              </a:solidFill>
              <a:prstDash val="dashDot"/>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0" name="Gerader Verbinder 19"/>
            <p:cNvCxnSpPr/>
            <p:nvPr/>
          </p:nvCxnSpPr>
          <p:spPr>
            <a:xfrm flipV="1">
              <a:off x="5859841" y="3040425"/>
              <a:ext cx="1367830" cy="2597781"/>
            </a:xfrm>
            <a:prstGeom prst="line">
              <a:avLst/>
            </a:prstGeom>
            <a:ln w="38100" cmpd="sng">
              <a:solidFill>
                <a:srgbClr val="00B1EA"/>
              </a:solidFill>
              <a:prstDash val="dashDot"/>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25" name="Textfeld 24"/>
          <p:cNvSpPr txBox="1"/>
          <p:nvPr/>
        </p:nvSpPr>
        <p:spPr>
          <a:xfrm>
            <a:off x="6899952" y="6437707"/>
            <a:ext cx="2667000" cy="267894"/>
          </a:xfrm>
          <a:prstGeom prst="rect">
            <a:avLst/>
          </a:prstGeom>
          <a:noFill/>
        </p:spPr>
        <p:txBody>
          <a:bodyPr wrap="square" lIns="0" tIns="0" rIns="0" bIns="0" rtlCol="0" anchor="t" anchorCtr="0">
            <a:spAutoFit/>
          </a:bodyPr>
          <a:lstStyle/>
          <a:p>
            <a:pPr algn="l">
              <a:lnSpc>
                <a:spcPts val="2300"/>
              </a:lnSpc>
              <a:spcBef>
                <a:spcPts val="1150"/>
              </a:spcBef>
            </a:pPr>
            <a:r>
              <a:rPr lang="en-US" sz="1400" b="1" dirty="0" smtClean="0">
                <a:solidFill>
                  <a:srgbClr val="005555"/>
                </a:solidFill>
              </a:rPr>
              <a:t>[Killer EPS2023/PSI2024]</a:t>
            </a:r>
          </a:p>
        </p:txBody>
      </p:sp>
    </p:spTree>
    <p:extLst>
      <p:ext uri="{BB962C8B-B14F-4D97-AF65-F5344CB8AC3E}">
        <p14:creationId xmlns:p14="http://schemas.microsoft.com/office/powerpoint/2010/main" val="270198260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p:cNvSpPr>
            <a:spLocks noGrp="1"/>
          </p:cNvSpPr>
          <p:nvPr>
            <p:ph type="dt" sz="half" idx="14"/>
          </p:nvPr>
        </p:nvSpPr>
        <p:spPr/>
        <p:txBody>
          <a:bodyPr/>
          <a:lstStyle/>
          <a:p>
            <a:r>
              <a:rPr lang="de-DE" smtClean="0"/>
              <a:t>Short title goes here</a:t>
            </a:r>
            <a:endParaRPr lang="de-DE" dirty="0"/>
          </a:p>
        </p:txBody>
      </p:sp>
      <p:sp>
        <p:nvSpPr>
          <p:cNvPr id="3" name="Fußzeilenplatzhalter 2"/>
          <p:cNvSpPr>
            <a:spLocks noGrp="1"/>
          </p:cNvSpPr>
          <p:nvPr>
            <p:ph type="ftr" sz="quarter" idx="15"/>
          </p:nvPr>
        </p:nvSpPr>
        <p:spPr/>
        <p:txBody>
          <a:bodyPr/>
          <a:lstStyle/>
          <a:p>
            <a:r>
              <a:rPr lang="de-DE" smtClean="0"/>
              <a:t>Max-Planck-Institut für Plasmaphysik | Author Name | Date</a:t>
            </a:r>
            <a:endParaRPr lang="de-DE" dirty="0"/>
          </a:p>
        </p:txBody>
      </p:sp>
      <p:sp>
        <p:nvSpPr>
          <p:cNvPr id="4" name="Foliennummernplatzhalter 3"/>
          <p:cNvSpPr>
            <a:spLocks noGrp="1"/>
          </p:cNvSpPr>
          <p:nvPr>
            <p:ph type="sldNum" sz="quarter" idx="16"/>
          </p:nvPr>
        </p:nvSpPr>
        <p:spPr/>
        <p:txBody>
          <a:bodyPr/>
          <a:lstStyle/>
          <a:p>
            <a:fld id="{ECE691D0-CC49-4FC7-9C4D-6112B0CB3A76}" type="slidenum">
              <a:rPr lang="de-DE" smtClean="0"/>
              <a:pPr/>
              <a:t>11</a:t>
            </a:fld>
            <a:endParaRPr lang="de-DE" dirty="0"/>
          </a:p>
        </p:txBody>
      </p:sp>
      <p:sp>
        <p:nvSpPr>
          <p:cNvPr id="5" name="Textplatzhalter 4"/>
          <p:cNvSpPr>
            <a:spLocks noGrp="1"/>
          </p:cNvSpPr>
          <p:nvPr>
            <p:ph type="body" sz="quarter" idx="17"/>
          </p:nvPr>
        </p:nvSpPr>
        <p:spPr>
          <a:xfrm>
            <a:off x="658812" y="1609725"/>
            <a:ext cx="10961687" cy="4843463"/>
          </a:xfrm>
        </p:spPr>
        <p:txBody>
          <a:bodyPr/>
          <a:lstStyle/>
          <a:p>
            <a:pPr marL="285750" indent="-285750">
              <a:buFont typeface="Arial" panose="020B0604020202020204" pitchFamily="34" charset="0"/>
              <a:buChar char="•"/>
            </a:pPr>
            <a:r>
              <a:rPr lang="en-US" dirty="0" smtClean="0"/>
              <a:t>MMG configuration was run in OP2.1 in limited configurations with 5/5 islands inside LCFS</a:t>
            </a:r>
          </a:p>
          <a:p>
            <a:pPr marL="285750" indent="-285750">
              <a:buFont typeface="Arial" panose="020B0604020202020204" pitchFamily="34" charset="0"/>
              <a:buChar char="•"/>
            </a:pPr>
            <a:r>
              <a:rPr lang="en-US" dirty="0" smtClean="0"/>
              <a:t>similar phenomenology to FMM: </a:t>
            </a:r>
            <a:r>
              <a:rPr lang="en-US" dirty="0" smtClean="0"/>
              <a:t/>
            </a:r>
            <a:br>
              <a:rPr lang="en-US" dirty="0" smtClean="0"/>
            </a:br>
            <a:r>
              <a:rPr lang="en-US" b="1" dirty="0" smtClean="0">
                <a:solidFill>
                  <a:srgbClr val="006C66"/>
                </a:solidFill>
              </a:rPr>
              <a:t>increased </a:t>
            </a:r>
            <a:r>
              <a:rPr lang="en-US" b="1" dirty="0" err="1" smtClean="0">
                <a:solidFill>
                  <a:srgbClr val="006C66"/>
                </a:solidFill>
              </a:rPr>
              <a:t>W</a:t>
            </a:r>
            <a:r>
              <a:rPr lang="en-US" b="1" baseline="-25000" dirty="0" err="1" smtClean="0">
                <a:solidFill>
                  <a:srgbClr val="006C66"/>
                </a:solidFill>
              </a:rPr>
              <a:t>dia</a:t>
            </a:r>
            <a:r>
              <a:rPr lang="en-US" b="1" dirty="0" smtClean="0">
                <a:solidFill>
                  <a:srgbClr val="006C66"/>
                </a:solidFill>
              </a:rPr>
              <a:t> </a:t>
            </a:r>
            <a:r>
              <a:rPr lang="en-US" b="1" dirty="0" smtClean="0">
                <a:solidFill>
                  <a:srgbClr val="006C66"/>
                </a:solidFill>
              </a:rPr>
              <a:t>and strong intermittent </a:t>
            </a:r>
            <a:r>
              <a:rPr lang="en-US" b="1" dirty="0" err="1" smtClean="0">
                <a:solidFill>
                  <a:srgbClr val="006C66"/>
                </a:solidFill>
              </a:rPr>
              <a:t>bursty</a:t>
            </a:r>
            <a:r>
              <a:rPr lang="en-US" b="1" dirty="0" smtClean="0">
                <a:solidFill>
                  <a:srgbClr val="006C66"/>
                </a:solidFill>
              </a:rPr>
              <a:t> mode activity </a:t>
            </a:r>
            <a:r>
              <a:rPr lang="en-US" b="1" dirty="0" smtClean="0">
                <a:solidFill>
                  <a:srgbClr val="006C66"/>
                </a:solidFill>
              </a:rPr>
              <a:t>(</a:t>
            </a:r>
            <a:r>
              <a:rPr lang="en-US" b="1" dirty="0" err="1" smtClean="0">
                <a:solidFill>
                  <a:srgbClr val="006C66"/>
                </a:solidFill>
              </a:rPr>
              <a:t>W</a:t>
            </a:r>
            <a:r>
              <a:rPr lang="en-US" b="1" baseline="-25000" dirty="0" err="1" smtClean="0">
                <a:solidFill>
                  <a:srgbClr val="006C66"/>
                </a:solidFill>
              </a:rPr>
              <a:t>dia</a:t>
            </a:r>
            <a:r>
              <a:rPr lang="en-US" b="1" dirty="0" smtClean="0">
                <a:solidFill>
                  <a:srgbClr val="006C66"/>
                </a:solidFill>
              </a:rPr>
              <a:t> crashes)</a:t>
            </a:r>
            <a:endParaRPr lang="en-US" b="1" dirty="0" smtClean="0">
              <a:solidFill>
                <a:srgbClr val="006C66"/>
              </a:solidFill>
            </a:endParaRPr>
          </a:p>
          <a:p>
            <a:pPr marL="285750" indent="-285750">
              <a:buFont typeface="Arial" panose="020B0604020202020204" pitchFamily="34" charset="0"/>
              <a:buChar char="•"/>
            </a:pPr>
            <a:r>
              <a:rPr lang="en-US" dirty="0" smtClean="0"/>
              <a:t>confinement improvement and crash intensity </a:t>
            </a:r>
            <a:r>
              <a:rPr lang="en-US" dirty="0" smtClean="0"/>
              <a:t>depend on detailed island geometry (via control coils)</a:t>
            </a:r>
          </a:p>
          <a:p>
            <a:r>
              <a:rPr lang="en-US" b="1" dirty="0" smtClean="0">
                <a:solidFill>
                  <a:srgbClr val="006C66"/>
                </a:solidFill>
                <a:sym typeface="Wingdings" panose="05000000000000000000" pitchFamily="2" charset="2"/>
              </a:rPr>
              <a:t> for the first time it has been shown that the “FMM phenomena” are not restricted to that configuration but appear also in other settings with 5/5 islands being inside the LCFS</a:t>
            </a:r>
            <a:endParaRPr lang="en-US" b="1" dirty="0" smtClean="0">
              <a:solidFill>
                <a:srgbClr val="006C66"/>
              </a:solidFill>
            </a:endParaRPr>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dirty="0" smtClean="0"/>
              <a:t>more difficult density control in limited configurations</a:t>
            </a:r>
          </a:p>
          <a:p>
            <a:pPr marL="285750" indent="-285750">
              <a:buFont typeface="Arial" panose="020B0604020202020204" pitchFamily="34" charset="0"/>
              <a:buChar char="•"/>
            </a:pPr>
            <a:r>
              <a:rPr lang="en-US" dirty="0" smtClean="0"/>
              <a:t>To do: </a:t>
            </a:r>
            <a:endParaRPr lang="en-US" dirty="0" smtClean="0"/>
          </a:p>
          <a:p>
            <a:pPr marL="931500" lvl="5"/>
            <a:r>
              <a:rPr lang="en-US" dirty="0" smtClean="0"/>
              <a:t>check </a:t>
            </a:r>
            <a:r>
              <a:rPr lang="en-US" dirty="0" smtClean="0"/>
              <a:t>IR </a:t>
            </a:r>
            <a:r>
              <a:rPr lang="en-US" dirty="0" smtClean="0"/>
              <a:t>loads (transition from divertor to limited configuration)</a:t>
            </a:r>
          </a:p>
          <a:p>
            <a:pPr marL="931500" lvl="5"/>
            <a:r>
              <a:rPr lang="en-US" dirty="0" smtClean="0"/>
              <a:t>check </a:t>
            </a:r>
            <a:r>
              <a:rPr lang="en-US" dirty="0" smtClean="0"/>
              <a:t>beta </a:t>
            </a:r>
            <a:r>
              <a:rPr lang="en-US" dirty="0" smtClean="0"/>
              <a:t>effects for reconstruction (MMG is more susceptible to beta effects) </a:t>
            </a:r>
          </a:p>
          <a:p>
            <a:pPr marL="931500" lvl="5"/>
            <a:r>
              <a:rPr lang="en-US" dirty="0" smtClean="0"/>
              <a:t>assess </a:t>
            </a:r>
            <a:r>
              <a:rPr lang="en-US" dirty="0" smtClean="0"/>
              <a:t>role of iota offset by coil deformation in </a:t>
            </a:r>
            <a:r>
              <a:rPr lang="en-US" dirty="0" smtClean="0"/>
              <a:t>MMG (not known for this configuration)</a:t>
            </a:r>
            <a:endParaRPr lang="en-US" dirty="0"/>
          </a:p>
          <a:p>
            <a:pPr marL="285750" indent="-285750">
              <a:buFont typeface="Arial" panose="020B0604020202020204" pitchFamily="34" charset="0"/>
              <a:buChar char="•"/>
            </a:pPr>
            <a:endParaRPr lang="en-US" dirty="0"/>
          </a:p>
        </p:txBody>
      </p:sp>
      <p:sp>
        <p:nvSpPr>
          <p:cNvPr id="6" name="Titel 5"/>
          <p:cNvSpPr>
            <a:spLocks noGrp="1"/>
          </p:cNvSpPr>
          <p:nvPr>
            <p:ph type="title"/>
          </p:nvPr>
        </p:nvSpPr>
        <p:spPr/>
        <p:txBody>
          <a:bodyPr/>
          <a:lstStyle/>
          <a:p>
            <a:r>
              <a:rPr lang="en-US" dirty="0" smtClean="0"/>
              <a:t>Summary</a:t>
            </a:r>
            <a:endParaRPr lang="en-US" dirty="0"/>
          </a:p>
        </p:txBody>
      </p:sp>
    </p:spTree>
    <p:extLst>
      <p:ext uri="{BB962C8B-B14F-4D97-AF65-F5344CB8AC3E}">
        <p14:creationId xmlns:p14="http://schemas.microsoft.com/office/powerpoint/2010/main" val="8494900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platzhalter 7"/>
          <p:cNvSpPr>
            <a:spLocks noGrp="1"/>
          </p:cNvSpPr>
          <p:nvPr>
            <p:ph type="body" sz="quarter" idx="17"/>
          </p:nvPr>
        </p:nvSpPr>
        <p:spPr>
          <a:xfrm>
            <a:off x="469738" y="1214234"/>
            <a:ext cx="4714299" cy="5101818"/>
          </a:xfrm>
        </p:spPr>
        <p:txBody>
          <a:bodyPr/>
          <a:lstStyle/>
          <a:p>
            <a:pPr marL="285750" indent="-285750">
              <a:buFont typeface="Arial" panose="020B0604020202020204" pitchFamily="34" charset="0"/>
              <a:buChar char="•"/>
            </a:pPr>
            <a:r>
              <a:rPr lang="en-US" dirty="0" smtClean="0"/>
              <a:t>FMM configuration(s) have 5/5 islands just inside LCFS, SOL is “limited”</a:t>
            </a:r>
          </a:p>
        </p:txBody>
      </p:sp>
      <p:sp>
        <p:nvSpPr>
          <p:cNvPr id="7" name="Titel 6"/>
          <p:cNvSpPr>
            <a:spLocks noGrp="1"/>
          </p:cNvSpPr>
          <p:nvPr>
            <p:ph type="title"/>
          </p:nvPr>
        </p:nvSpPr>
        <p:spPr/>
        <p:txBody>
          <a:bodyPr/>
          <a:lstStyle/>
          <a:p>
            <a:r>
              <a:rPr lang="en-US" dirty="0" smtClean="0"/>
              <a:t>Recap: interesting observations in FMM configuration</a:t>
            </a:r>
            <a:endParaRPr lang="en-US" dirty="0"/>
          </a:p>
        </p:txBody>
      </p:sp>
      <p:sp>
        <p:nvSpPr>
          <p:cNvPr id="4" name="Datumsplatzhalter 3"/>
          <p:cNvSpPr>
            <a:spLocks noGrp="1"/>
          </p:cNvSpPr>
          <p:nvPr>
            <p:ph type="dt" sz="half" idx="4294967295"/>
          </p:nvPr>
        </p:nvSpPr>
        <p:spPr>
          <a:xfrm>
            <a:off x="4964113" y="6561138"/>
            <a:ext cx="7227887" cy="144462"/>
          </a:xfrm>
        </p:spPr>
        <p:txBody>
          <a:bodyPr/>
          <a:lstStyle/>
          <a:p>
            <a:r>
              <a:rPr lang="de-DE" smtClean="0"/>
              <a:t>Short title goes here</a:t>
            </a:r>
            <a:endParaRPr lang="de-DE" dirty="0"/>
          </a:p>
        </p:txBody>
      </p:sp>
      <p:sp>
        <p:nvSpPr>
          <p:cNvPr id="5" name="Fußzeilenplatzhalter 4"/>
          <p:cNvSpPr>
            <a:spLocks noGrp="1"/>
          </p:cNvSpPr>
          <p:nvPr>
            <p:ph type="ftr" sz="quarter" idx="4294967295"/>
          </p:nvPr>
        </p:nvSpPr>
        <p:spPr>
          <a:xfrm>
            <a:off x="0" y="6561138"/>
            <a:ext cx="6115050" cy="144462"/>
          </a:xfrm>
        </p:spPr>
        <p:txBody>
          <a:bodyPr/>
          <a:lstStyle/>
          <a:p>
            <a:r>
              <a:rPr lang="de-DE" smtClean="0"/>
              <a:t>Max-Planck-Institut für Plasmaphysik | Author Name | Date</a:t>
            </a:r>
            <a:endParaRPr lang="de-DE" dirty="0"/>
          </a:p>
        </p:txBody>
      </p:sp>
      <p:sp>
        <p:nvSpPr>
          <p:cNvPr id="6" name="Foliennummernplatzhalter 5"/>
          <p:cNvSpPr>
            <a:spLocks noGrp="1"/>
          </p:cNvSpPr>
          <p:nvPr>
            <p:ph type="sldNum" sz="quarter" idx="4294967295"/>
          </p:nvPr>
        </p:nvSpPr>
        <p:spPr>
          <a:xfrm>
            <a:off x="11974513" y="6561138"/>
            <a:ext cx="217487" cy="144462"/>
          </a:xfrm>
        </p:spPr>
        <p:txBody>
          <a:bodyPr/>
          <a:lstStyle/>
          <a:p>
            <a:fld id="{ECE691D0-CC49-4FC7-9C4D-6112B0CB3A76}" type="slidenum">
              <a:rPr lang="de-DE" smtClean="0"/>
              <a:pPr/>
              <a:t>2</a:t>
            </a:fld>
            <a:endParaRPr lang="de-DE" dirty="0"/>
          </a:p>
        </p:txBody>
      </p:sp>
      <p:pic>
        <p:nvPicPr>
          <p:cNvPr id="9" name="Picture 5"/>
          <p:cNvPicPr>
            <a:picLocks noChangeAspect="1"/>
          </p:cNvPicPr>
          <p:nvPr/>
        </p:nvPicPr>
        <p:blipFill rotWithShape="1">
          <a:blip r:embed="rId2"/>
          <a:srcRect l="9142" b="4314"/>
          <a:stretch/>
        </p:blipFill>
        <p:spPr>
          <a:xfrm>
            <a:off x="7905100" y="2437109"/>
            <a:ext cx="3621343" cy="2401660"/>
          </a:xfrm>
          <a:prstGeom prst="rect">
            <a:avLst/>
          </a:prstGeom>
        </p:spPr>
      </p:pic>
      <p:pic>
        <p:nvPicPr>
          <p:cNvPr id="10"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6011" y="2160863"/>
            <a:ext cx="3349013" cy="3827445"/>
          </a:xfrm>
          <a:prstGeom prst="rect">
            <a:avLst/>
          </a:prstGeom>
        </p:spPr>
      </p:pic>
      <p:sp>
        <p:nvSpPr>
          <p:cNvPr id="11" name="Textfeld 4"/>
          <p:cNvSpPr txBox="1"/>
          <p:nvPr/>
        </p:nvSpPr>
        <p:spPr>
          <a:xfrm>
            <a:off x="8183538" y="2032719"/>
            <a:ext cx="3419989" cy="256289"/>
          </a:xfrm>
          <a:prstGeom prst="rect">
            <a:avLst/>
          </a:prstGeom>
          <a:noFill/>
        </p:spPr>
        <p:txBody>
          <a:bodyPr wrap="square" lIns="0" tIns="0" rIns="0" bIns="0" rtlCol="0" anchor="t" anchorCtr="0">
            <a:spAutoFit/>
          </a:bodyPr>
          <a:lstStyle/>
          <a:p>
            <a:pPr>
              <a:lnSpc>
                <a:spcPts val="2300"/>
              </a:lnSpc>
              <a:spcBef>
                <a:spcPts val="1150"/>
              </a:spcBef>
            </a:pPr>
            <a:r>
              <a:rPr lang="it-IT" sz="1200" dirty="0">
                <a:solidFill>
                  <a:srgbClr val="006C66"/>
                </a:solidFill>
              </a:rPr>
              <a:t>[</a:t>
            </a:r>
            <a:r>
              <a:rPr lang="it-IT" sz="1200" dirty="0" smtClean="0">
                <a:solidFill>
                  <a:srgbClr val="006C66"/>
                </a:solidFill>
              </a:rPr>
              <a:t>T</a:t>
            </a:r>
            <a:r>
              <a:rPr lang="it-IT" sz="1200" dirty="0">
                <a:solidFill>
                  <a:srgbClr val="006C66"/>
                </a:solidFill>
              </a:rPr>
              <a:t>. Andreeva et al 2022 </a:t>
            </a:r>
            <a:r>
              <a:rPr lang="it-IT" sz="1200" dirty="0" err="1">
                <a:solidFill>
                  <a:srgbClr val="006C66"/>
                </a:solidFill>
              </a:rPr>
              <a:t>Nucl</a:t>
            </a:r>
            <a:r>
              <a:rPr lang="it-IT" sz="1200" dirty="0">
                <a:solidFill>
                  <a:srgbClr val="006C66"/>
                </a:solidFill>
              </a:rPr>
              <a:t>. Fusion 62 </a:t>
            </a:r>
            <a:r>
              <a:rPr lang="it-IT" sz="1200" dirty="0" smtClean="0">
                <a:solidFill>
                  <a:srgbClr val="006C66"/>
                </a:solidFill>
              </a:rPr>
              <a:t>026032]</a:t>
            </a:r>
            <a:endParaRPr lang="en-US" sz="1200" dirty="0" smtClean="0">
              <a:solidFill>
                <a:srgbClr val="006C66"/>
              </a:solidFill>
            </a:endParaRPr>
          </a:p>
        </p:txBody>
      </p:sp>
      <p:pic>
        <p:nvPicPr>
          <p:cNvPr id="12" name="Grafik 11"/>
          <p:cNvPicPr>
            <a:picLocks noChangeAspect="1"/>
          </p:cNvPicPr>
          <p:nvPr/>
        </p:nvPicPr>
        <p:blipFill>
          <a:blip r:embed="rId4"/>
          <a:stretch>
            <a:fillRect/>
          </a:stretch>
        </p:blipFill>
        <p:spPr>
          <a:xfrm>
            <a:off x="3813124" y="3169742"/>
            <a:ext cx="3703746" cy="2679946"/>
          </a:xfrm>
          <a:prstGeom prst="rect">
            <a:avLst/>
          </a:prstGeom>
        </p:spPr>
      </p:pic>
      <p:sp>
        <p:nvSpPr>
          <p:cNvPr id="13" name="Textfeld 4"/>
          <p:cNvSpPr txBox="1"/>
          <p:nvPr/>
        </p:nvSpPr>
        <p:spPr>
          <a:xfrm>
            <a:off x="4182854" y="5872461"/>
            <a:ext cx="2865167" cy="369332"/>
          </a:xfrm>
          <a:prstGeom prst="rect">
            <a:avLst/>
          </a:prstGeom>
          <a:noFill/>
        </p:spPr>
        <p:txBody>
          <a:bodyPr wrap="square" lIns="0" tIns="0" rIns="0" bIns="0" rtlCol="0" anchor="t" anchorCtr="0">
            <a:spAutoFit/>
          </a:bodyPr>
          <a:lstStyle/>
          <a:p>
            <a:r>
              <a:rPr lang="it-IT" sz="1200" dirty="0" smtClean="0">
                <a:solidFill>
                  <a:srgbClr val="006C66"/>
                </a:solidFill>
              </a:rPr>
              <a:t>[G. Wurden, T. Andreeva, N. Chaudhary, D. Cipciar, A. Krämer-Flecken, …]</a:t>
            </a:r>
            <a:endParaRPr lang="en-US" sz="1200" dirty="0" smtClean="0">
              <a:solidFill>
                <a:srgbClr val="006C66"/>
              </a:solidFill>
            </a:endParaRPr>
          </a:p>
        </p:txBody>
      </p:sp>
      <p:sp>
        <p:nvSpPr>
          <p:cNvPr id="14" name="Textplatzhalter 7"/>
          <p:cNvSpPr txBox="1">
            <a:spLocks/>
          </p:cNvSpPr>
          <p:nvPr/>
        </p:nvSpPr>
        <p:spPr>
          <a:xfrm>
            <a:off x="7260214" y="1328007"/>
            <a:ext cx="4714299" cy="704712"/>
          </a:xfrm>
          <a:prstGeom prst="rect">
            <a:avLst/>
          </a:prstGeom>
        </p:spPr>
        <p:txBody>
          <a:bodyPr vert="horz" lIns="0" tIns="45720" rIns="0" bIns="45720" rtlCol="0">
            <a:normAutofit lnSpcReduction="10000"/>
          </a:bodyPr>
          <a:lstStyle>
            <a:lvl1pPr marL="0" marR="0" indent="0" algn="l" defTabSz="914400" rtl="0" eaLnBrk="1" fontAlgn="auto" latinLnBrk="0" hangingPunct="1">
              <a:lnSpc>
                <a:spcPct val="120000"/>
              </a:lnSpc>
              <a:spcBef>
                <a:spcPts val="600"/>
              </a:spcBef>
              <a:spcAft>
                <a:spcPts val="0"/>
              </a:spcAft>
              <a:buClrTx/>
              <a:buSzTx/>
              <a:buFont typeface="Arial" panose="020B0604020202020204" pitchFamily="34" charset="0"/>
              <a:buNone/>
              <a:tabLst/>
              <a:defRPr lang="de-DE" sz="1800" b="0" i="0" kern="600" spc="40" baseline="0" dirty="0" smtClean="0">
                <a:solidFill>
                  <a:schemeClr val="tx1"/>
                </a:solidFill>
                <a:latin typeface="+mn-lt"/>
                <a:ea typeface="+mn-ea"/>
                <a:cs typeface="+mn-cs"/>
              </a:defRPr>
            </a:lvl1pPr>
            <a:lvl2pPr marL="0" indent="0" algn="l" defTabSz="914400" rtl="0" eaLnBrk="1" latinLnBrk="0" hangingPunct="1">
              <a:lnSpc>
                <a:spcPct val="120000"/>
              </a:lnSpc>
              <a:spcBef>
                <a:spcPts val="600"/>
              </a:spcBef>
              <a:spcAft>
                <a:spcPts val="0"/>
              </a:spcAft>
              <a:buFont typeface="Arial" panose="020B0604020202020204" pitchFamily="34" charset="0"/>
              <a:buNone/>
              <a:defRPr sz="1800" b="1" kern="600" spc="40" baseline="0">
                <a:solidFill>
                  <a:schemeClr val="tx2"/>
                </a:solidFill>
                <a:latin typeface="+mn-lt"/>
                <a:ea typeface="+mn-ea"/>
                <a:cs typeface="+mn-cs"/>
              </a:defRPr>
            </a:lvl2pPr>
            <a:lvl3pPr marL="179388" indent="-179388" algn="l" defTabSz="914400" rtl="0" eaLnBrk="1" latinLnBrk="0" hangingPunct="1">
              <a:lnSpc>
                <a:spcPct val="120000"/>
              </a:lnSpc>
              <a:spcBef>
                <a:spcPts val="600"/>
              </a:spcBef>
              <a:buFont typeface="Arial" panose="020B0604020202020204" pitchFamily="34" charset="0"/>
              <a:buChar char="•"/>
              <a:defRPr sz="1800" b="1" kern="400" spc="40" baseline="0">
                <a:solidFill>
                  <a:schemeClr val="accent3"/>
                </a:solidFill>
                <a:latin typeface="+mn-lt"/>
                <a:ea typeface="+mn-ea"/>
                <a:cs typeface="+mn-cs"/>
              </a:defRPr>
            </a:lvl3pPr>
            <a:lvl4pPr marL="179388" indent="-179388" algn="l" defTabSz="914400" rtl="0" eaLnBrk="1" latinLnBrk="0" hangingPunct="1">
              <a:lnSpc>
                <a:spcPct val="120000"/>
              </a:lnSpc>
              <a:spcBef>
                <a:spcPts val="600"/>
              </a:spcBef>
              <a:buFont typeface="Arial" panose="020B0604020202020204" pitchFamily="34" charset="0"/>
              <a:buChar char="•"/>
              <a:defRPr sz="1800" kern="600" spc="40" baseline="0">
                <a:solidFill>
                  <a:schemeClr val="tx1"/>
                </a:solidFill>
                <a:latin typeface="+mn-lt"/>
                <a:ea typeface="+mn-ea"/>
                <a:cs typeface="+mn-cs"/>
              </a:defRPr>
            </a:lvl4pPr>
            <a:lvl5pPr marL="357188" indent="-179388" algn="l" defTabSz="914400" rtl="0" eaLnBrk="1" latinLnBrk="0" hangingPunct="1">
              <a:lnSpc>
                <a:spcPct val="120000"/>
              </a:lnSpc>
              <a:spcBef>
                <a:spcPts val="600"/>
              </a:spcBef>
              <a:buFont typeface="Arial" panose="020B0604020202020204" pitchFamily="34" charset="0"/>
              <a:buChar char="•"/>
              <a:defRPr lang="de-DE" sz="1800" b="0" i="0" kern="600" spc="40" baseline="0" dirty="0" smtClean="0">
                <a:solidFill>
                  <a:schemeClr val="tx1"/>
                </a:solidFill>
                <a:latin typeface="+mn-lt"/>
                <a:ea typeface="+mn-ea"/>
                <a:cs typeface="+mn-cs"/>
              </a:defRPr>
            </a:lvl5pPr>
            <a:lvl6pPr marL="645750" indent="-285750" algn="l" defTabSz="914400" rtl="0" eaLnBrk="1" latinLnBrk="0" hangingPunct="1">
              <a:lnSpc>
                <a:spcPct val="100000"/>
              </a:lnSpc>
              <a:spcBef>
                <a:spcPts val="300"/>
              </a:spcBef>
              <a:spcAft>
                <a:spcPts val="0"/>
              </a:spcAft>
              <a:buClr>
                <a:schemeClr val="tx1"/>
              </a:buClr>
              <a:buSzPct val="110000"/>
              <a:buFont typeface="Symbol" panose="05050102010706020507" pitchFamily="18" charset="2"/>
              <a:buChar char=""/>
              <a:defRPr sz="1800" b="0" i="0" kern="600" spc="40" baseline="0">
                <a:solidFill>
                  <a:schemeClr val="tx1"/>
                </a:solidFill>
                <a:latin typeface="+mn-lt"/>
                <a:ea typeface="+mn-ea"/>
                <a:cs typeface="+mn-cs"/>
              </a:defRPr>
            </a:lvl6pPr>
            <a:lvl7pPr marL="0" indent="215900" algn="l" defTabSz="914400" rtl="0" eaLnBrk="1" latinLnBrk="0" hangingPunct="1">
              <a:lnSpc>
                <a:spcPct val="100000"/>
              </a:lnSpc>
              <a:spcBef>
                <a:spcPts val="600"/>
              </a:spcBef>
              <a:spcAft>
                <a:spcPts val="0"/>
              </a:spcAft>
              <a:buClr>
                <a:schemeClr val="tx2"/>
              </a:buClr>
              <a:buFont typeface="Wingdings 3" panose="05040102010807070707" pitchFamily="18" charset="2"/>
              <a:buChar char=""/>
              <a:defRPr sz="1500" b="0" i="1" kern="600" spc="40" baseline="0">
                <a:solidFill>
                  <a:schemeClr val="tx2"/>
                </a:solidFill>
                <a:latin typeface="+mn-lt"/>
                <a:ea typeface="+mn-ea"/>
                <a:cs typeface="+mn-cs"/>
              </a:defRPr>
            </a:lvl7pPr>
            <a:lvl8pPr marL="0" indent="0" algn="l" defTabSz="914400" rtl="0" eaLnBrk="1" latinLnBrk="0" hangingPunct="1">
              <a:lnSpc>
                <a:spcPct val="100000"/>
              </a:lnSpc>
              <a:spcBef>
                <a:spcPts val="525"/>
              </a:spcBef>
              <a:spcAft>
                <a:spcPts val="0"/>
              </a:spcAft>
              <a:buSzPct val="110000"/>
              <a:buFont typeface=".SF NS Symbols Regular"/>
              <a:buNone/>
              <a:defRPr sz="1000" b="0" i="1" kern="600" spc="120" baseline="0">
                <a:solidFill>
                  <a:schemeClr val="tx1">
                    <a:lumMod val="50000"/>
                    <a:lumOff val="50000"/>
                  </a:schemeClr>
                </a:solidFill>
                <a:latin typeface="+mn-lt"/>
                <a:ea typeface="+mn-ea"/>
                <a:cs typeface="+mn-cs"/>
              </a:defRPr>
            </a:lvl8pPr>
            <a:lvl9pPr marL="0" indent="0" algn="l" defTabSz="914400" rtl="0" eaLnBrk="1" latinLnBrk="0" hangingPunct="1">
              <a:lnSpc>
                <a:spcPts val="1100"/>
              </a:lnSpc>
              <a:spcBef>
                <a:spcPts val="525"/>
              </a:spcBef>
              <a:buFont typeface="Arial" panose="020B0604020202020204" pitchFamily="34" charset="0"/>
              <a:buNone/>
              <a:defRPr sz="800" b="0" i="1" kern="600" spc="120" baseline="0">
                <a:solidFill>
                  <a:schemeClr val="tx1">
                    <a:lumMod val="50000"/>
                    <a:lumOff val="50000"/>
                  </a:schemeClr>
                </a:solidFill>
                <a:latin typeface="+mn-lt"/>
                <a:ea typeface="+mn-ea"/>
                <a:cs typeface="+mn-cs"/>
              </a:defRPr>
            </a:lvl9pPr>
          </a:lstStyle>
          <a:p>
            <a:pPr marL="285750" indent="-285750">
              <a:buFont typeface="Arial" panose="020B0604020202020204" pitchFamily="34" charset="0"/>
              <a:buChar char="•"/>
            </a:pPr>
            <a:r>
              <a:rPr lang="en-US" dirty="0" smtClean="0"/>
              <a:t>improved energy confinement (including adjustment for plasma volume)</a:t>
            </a:r>
          </a:p>
        </p:txBody>
      </p:sp>
      <p:sp>
        <p:nvSpPr>
          <p:cNvPr id="15" name="Textplatzhalter 7"/>
          <p:cNvSpPr txBox="1">
            <a:spLocks/>
          </p:cNvSpPr>
          <p:nvPr/>
        </p:nvSpPr>
        <p:spPr>
          <a:xfrm>
            <a:off x="4083011" y="2205341"/>
            <a:ext cx="3627983" cy="1229122"/>
          </a:xfrm>
          <a:prstGeom prst="rect">
            <a:avLst/>
          </a:prstGeom>
        </p:spPr>
        <p:txBody>
          <a:bodyPr vert="horz" lIns="0" tIns="45720" rIns="0" bIns="45720" rtlCol="0">
            <a:normAutofit/>
          </a:bodyPr>
          <a:lstStyle>
            <a:lvl1pPr marL="0" marR="0" indent="0" algn="l" defTabSz="914400" rtl="0" eaLnBrk="1" fontAlgn="auto" latinLnBrk="0" hangingPunct="1">
              <a:lnSpc>
                <a:spcPct val="120000"/>
              </a:lnSpc>
              <a:spcBef>
                <a:spcPts val="600"/>
              </a:spcBef>
              <a:spcAft>
                <a:spcPts val="0"/>
              </a:spcAft>
              <a:buClrTx/>
              <a:buSzTx/>
              <a:buFont typeface="Arial" panose="020B0604020202020204" pitchFamily="34" charset="0"/>
              <a:buNone/>
              <a:tabLst/>
              <a:defRPr lang="de-DE" sz="1800" b="0" i="0" kern="600" spc="40" baseline="0" dirty="0" smtClean="0">
                <a:solidFill>
                  <a:schemeClr val="tx1"/>
                </a:solidFill>
                <a:latin typeface="+mn-lt"/>
                <a:ea typeface="+mn-ea"/>
                <a:cs typeface="+mn-cs"/>
              </a:defRPr>
            </a:lvl1pPr>
            <a:lvl2pPr marL="0" indent="0" algn="l" defTabSz="914400" rtl="0" eaLnBrk="1" latinLnBrk="0" hangingPunct="1">
              <a:lnSpc>
                <a:spcPct val="120000"/>
              </a:lnSpc>
              <a:spcBef>
                <a:spcPts val="600"/>
              </a:spcBef>
              <a:spcAft>
                <a:spcPts val="0"/>
              </a:spcAft>
              <a:buFont typeface="Arial" panose="020B0604020202020204" pitchFamily="34" charset="0"/>
              <a:buNone/>
              <a:defRPr sz="1800" b="1" kern="600" spc="40" baseline="0">
                <a:solidFill>
                  <a:schemeClr val="tx2"/>
                </a:solidFill>
                <a:latin typeface="+mn-lt"/>
                <a:ea typeface="+mn-ea"/>
                <a:cs typeface="+mn-cs"/>
              </a:defRPr>
            </a:lvl2pPr>
            <a:lvl3pPr marL="179388" indent="-179388" algn="l" defTabSz="914400" rtl="0" eaLnBrk="1" latinLnBrk="0" hangingPunct="1">
              <a:lnSpc>
                <a:spcPct val="120000"/>
              </a:lnSpc>
              <a:spcBef>
                <a:spcPts val="600"/>
              </a:spcBef>
              <a:buFont typeface="Arial" panose="020B0604020202020204" pitchFamily="34" charset="0"/>
              <a:buChar char="•"/>
              <a:defRPr sz="1800" b="1" kern="400" spc="40" baseline="0">
                <a:solidFill>
                  <a:schemeClr val="accent3"/>
                </a:solidFill>
                <a:latin typeface="+mn-lt"/>
                <a:ea typeface="+mn-ea"/>
                <a:cs typeface="+mn-cs"/>
              </a:defRPr>
            </a:lvl3pPr>
            <a:lvl4pPr marL="179388" indent="-179388" algn="l" defTabSz="914400" rtl="0" eaLnBrk="1" latinLnBrk="0" hangingPunct="1">
              <a:lnSpc>
                <a:spcPct val="120000"/>
              </a:lnSpc>
              <a:spcBef>
                <a:spcPts val="600"/>
              </a:spcBef>
              <a:buFont typeface="Arial" panose="020B0604020202020204" pitchFamily="34" charset="0"/>
              <a:buChar char="•"/>
              <a:defRPr sz="1800" kern="600" spc="40" baseline="0">
                <a:solidFill>
                  <a:schemeClr val="tx1"/>
                </a:solidFill>
                <a:latin typeface="+mn-lt"/>
                <a:ea typeface="+mn-ea"/>
                <a:cs typeface="+mn-cs"/>
              </a:defRPr>
            </a:lvl4pPr>
            <a:lvl5pPr marL="357188" indent="-179388" algn="l" defTabSz="914400" rtl="0" eaLnBrk="1" latinLnBrk="0" hangingPunct="1">
              <a:lnSpc>
                <a:spcPct val="120000"/>
              </a:lnSpc>
              <a:spcBef>
                <a:spcPts val="600"/>
              </a:spcBef>
              <a:buFont typeface="Arial" panose="020B0604020202020204" pitchFamily="34" charset="0"/>
              <a:buChar char="•"/>
              <a:defRPr lang="de-DE" sz="1800" b="0" i="0" kern="600" spc="40" baseline="0" dirty="0" smtClean="0">
                <a:solidFill>
                  <a:schemeClr val="tx1"/>
                </a:solidFill>
                <a:latin typeface="+mn-lt"/>
                <a:ea typeface="+mn-ea"/>
                <a:cs typeface="+mn-cs"/>
              </a:defRPr>
            </a:lvl5pPr>
            <a:lvl6pPr marL="645750" indent="-285750" algn="l" defTabSz="914400" rtl="0" eaLnBrk="1" latinLnBrk="0" hangingPunct="1">
              <a:lnSpc>
                <a:spcPct val="100000"/>
              </a:lnSpc>
              <a:spcBef>
                <a:spcPts val="300"/>
              </a:spcBef>
              <a:spcAft>
                <a:spcPts val="0"/>
              </a:spcAft>
              <a:buClr>
                <a:schemeClr val="tx1"/>
              </a:buClr>
              <a:buSzPct val="110000"/>
              <a:buFont typeface="Symbol" panose="05050102010706020507" pitchFamily="18" charset="2"/>
              <a:buChar char=""/>
              <a:defRPr sz="1800" b="0" i="0" kern="600" spc="40" baseline="0">
                <a:solidFill>
                  <a:schemeClr val="tx1"/>
                </a:solidFill>
                <a:latin typeface="+mn-lt"/>
                <a:ea typeface="+mn-ea"/>
                <a:cs typeface="+mn-cs"/>
              </a:defRPr>
            </a:lvl6pPr>
            <a:lvl7pPr marL="0" indent="215900" algn="l" defTabSz="914400" rtl="0" eaLnBrk="1" latinLnBrk="0" hangingPunct="1">
              <a:lnSpc>
                <a:spcPct val="100000"/>
              </a:lnSpc>
              <a:spcBef>
                <a:spcPts val="600"/>
              </a:spcBef>
              <a:spcAft>
                <a:spcPts val="0"/>
              </a:spcAft>
              <a:buClr>
                <a:schemeClr val="tx2"/>
              </a:buClr>
              <a:buFont typeface="Wingdings 3" panose="05040102010807070707" pitchFamily="18" charset="2"/>
              <a:buChar char=""/>
              <a:defRPr sz="1500" b="0" i="1" kern="600" spc="40" baseline="0">
                <a:solidFill>
                  <a:schemeClr val="tx2"/>
                </a:solidFill>
                <a:latin typeface="+mn-lt"/>
                <a:ea typeface="+mn-ea"/>
                <a:cs typeface="+mn-cs"/>
              </a:defRPr>
            </a:lvl7pPr>
            <a:lvl8pPr marL="0" indent="0" algn="l" defTabSz="914400" rtl="0" eaLnBrk="1" latinLnBrk="0" hangingPunct="1">
              <a:lnSpc>
                <a:spcPct val="100000"/>
              </a:lnSpc>
              <a:spcBef>
                <a:spcPts val="525"/>
              </a:spcBef>
              <a:spcAft>
                <a:spcPts val="0"/>
              </a:spcAft>
              <a:buSzPct val="110000"/>
              <a:buFont typeface=".SF NS Symbols Regular"/>
              <a:buNone/>
              <a:defRPr sz="1000" b="0" i="1" kern="600" spc="120" baseline="0">
                <a:solidFill>
                  <a:schemeClr val="tx1">
                    <a:lumMod val="50000"/>
                    <a:lumOff val="50000"/>
                  </a:schemeClr>
                </a:solidFill>
                <a:latin typeface="+mn-lt"/>
                <a:ea typeface="+mn-ea"/>
                <a:cs typeface="+mn-cs"/>
              </a:defRPr>
            </a:lvl8pPr>
            <a:lvl9pPr marL="0" indent="0" algn="l" defTabSz="914400" rtl="0" eaLnBrk="1" latinLnBrk="0" hangingPunct="1">
              <a:lnSpc>
                <a:spcPts val="1100"/>
              </a:lnSpc>
              <a:spcBef>
                <a:spcPts val="525"/>
              </a:spcBef>
              <a:buFont typeface="Arial" panose="020B0604020202020204" pitchFamily="34" charset="0"/>
              <a:buNone/>
              <a:defRPr sz="800" b="0" i="1" kern="600" spc="120" baseline="0">
                <a:solidFill>
                  <a:schemeClr val="tx1">
                    <a:lumMod val="50000"/>
                    <a:lumOff val="50000"/>
                  </a:schemeClr>
                </a:solidFill>
                <a:latin typeface="+mn-lt"/>
                <a:ea typeface="+mn-ea"/>
                <a:cs typeface="+mn-cs"/>
              </a:defRPr>
            </a:lvl9pPr>
          </a:lstStyle>
          <a:p>
            <a:pPr marL="285750" indent="-285750">
              <a:buFont typeface="Arial" panose="020B0604020202020204" pitchFamily="34" charset="0"/>
              <a:buChar char="•"/>
            </a:pPr>
            <a:r>
              <a:rPr lang="en-US" dirty="0" smtClean="0"/>
              <a:t>intermittent crashes of </a:t>
            </a:r>
            <a:r>
              <a:rPr lang="en-US" dirty="0" err="1" smtClean="0"/>
              <a:t>W</a:t>
            </a:r>
            <a:r>
              <a:rPr lang="en-US" baseline="-25000" dirty="0" err="1" smtClean="0"/>
              <a:t>dia</a:t>
            </a:r>
            <a:r>
              <a:rPr lang="en-US" dirty="0" smtClean="0"/>
              <a:t>, associated with mode activity in many diagnostics</a:t>
            </a:r>
            <a:endParaRPr lang="en-US" dirty="0"/>
          </a:p>
        </p:txBody>
      </p:sp>
      <p:sp>
        <p:nvSpPr>
          <p:cNvPr id="17" name="Rechteck 16"/>
          <p:cNvSpPr/>
          <p:nvPr/>
        </p:nvSpPr>
        <p:spPr>
          <a:xfrm>
            <a:off x="5752886" y="5232511"/>
            <a:ext cx="1552028" cy="387286"/>
          </a:xfrm>
          <a:prstGeom prst="rect">
            <a:avLst/>
          </a:prstGeom>
        </p:spPr>
        <p:txBody>
          <a:bodyPr wrap="none">
            <a:spAutoFit/>
          </a:bodyPr>
          <a:lstStyle/>
          <a:p>
            <a:pPr lvl="0">
              <a:lnSpc>
                <a:spcPts val="2300"/>
              </a:lnSpc>
              <a:spcBef>
                <a:spcPts val="1150"/>
              </a:spcBef>
            </a:pPr>
            <a:r>
              <a:rPr lang="it-IT" sz="1200" dirty="0">
                <a:solidFill>
                  <a:srgbClr val="006C66"/>
                </a:solidFill>
              </a:rPr>
              <a:t>[</a:t>
            </a:r>
            <a:r>
              <a:rPr lang="it-IT" sz="1200" dirty="0" smtClean="0">
                <a:solidFill>
                  <a:srgbClr val="006C66"/>
                </a:solidFill>
              </a:rPr>
              <a:t>A</a:t>
            </a:r>
            <a:r>
              <a:rPr lang="it-IT" sz="1200" dirty="0">
                <a:solidFill>
                  <a:srgbClr val="006C66"/>
                </a:solidFill>
              </a:rPr>
              <a:t>. Krämer-Flecken]</a:t>
            </a:r>
            <a:endParaRPr lang="en-US" sz="1200" dirty="0">
              <a:solidFill>
                <a:srgbClr val="006C66"/>
              </a:solidFill>
            </a:endParaRPr>
          </a:p>
        </p:txBody>
      </p:sp>
      <p:sp>
        <p:nvSpPr>
          <p:cNvPr id="18" name="Textplatzhalter 7"/>
          <p:cNvSpPr txBox="1">
            <a:spLocks/>
          </p:cNvSpPr>
          <p:nvPr/>
        </p:nvSpPr>
        <p:spPr>
          <a:xfrm>
            <a:off x="7805904" y="4997656"/>
            <a:ext cx="3797624" cy="1707944"/>
          </a:xfrm>
          <a:prstGeom prst="rect">
            <a:avLst/>
          </a:prstGeom>
        </p:spPr>
        <p:txBody>
          <a:bodyPr vert="horz" lIns="0" tIns="45720" rIns="0" bIns="45720" rtlCol="0">
            <a:normAutofit fontScale="92500" lnSpcReduction="10000"/>
          </a:bodyPr>
          <a:lstStyle>
            <a:lvl1pPr marL="0" marR="0" indent="0" algn="l" defTabSz="914400" rtl="0" eaLnBrk="1" fontAlgn="auto" latinLnBrk="0" hangingPunct="1">
              <a:lnSpc>
                <a:spcPct val="120000"/>
              </a:lnSpc>
              <a:spcBef>
                <a:spcPts val="600"/>
              </a:spcBef>
              <a:spcAft>
                <a:spcPts val="0"/>
              </a:spcAft>
              <a:buClrTx/>
              <a:buSzTx/>
              <a:buFont typeface="Arial" panose="020B0604020202020204" pitchFamily="34" charset="0"/>
              <a:buNone/>
              <a:tabLst/>
              <a:defRPr lang="de-DE" sz="1800" b="0" i="0" kern="600" spc="40" baseline="0" dirty="0" smtClean="0">
                <a:solidFill>
                  <a:schemeClr val="tx1"/>
                </a:solidFill>
                <a:latin typeface="+mn-lt"/>
                <a:ea typeface="+mn-ea"/>
                <a:cs typeface="+mn-cs"/>
              </a:defRPr>
            </a:lvl1pPr>
            <a:lvl2pPr marL="0" indent="0" algn="l" defTabSz="914400" rtl="0" eaLnBrk="1" latinLnBrk="0" hangingPunct="1">
              <a:lnSpc>
                <a:spcPct val="120000"/>
              </a:lnSpc>
              <a:spcBef>
                <a:spcPts val="600"/>
              </a:spcBef>
              <a:spcAft>
                <a:spcPts val="0"/>
              </a:spcAft>
              <a:buFont typeface="Arial" panose="020B0604020202020204" pitchFamily="34" charset="0"/>
              <a:buNone/>
              <a:defRPr sz="1800" b="1" kern="600" spc="40" baseline="0">
                <a:solidFill>
                  <a:schemeClr val="tx2"/>
                </a:solidFill>
                <a:latin typeface="+mn-lt"/>
                <a:ea typeface="+mn-ea"/>
                <a:cs typeface="+mn-cs"/>
              </a:defRPr>
            </a:lvl2pPr>
            <a:lvl3pPr marL="179388" indent="-179388" algn="l" defTabSz="914400" rtl="0" eaLnBrk="1" latinLnBrk="0" hangingPunct="1">
              <a:lnSpc>
                <a:spcPct val="120000"/>
              </a:lnSpc>
              <a:spcBef>
                <a:spcPts val="600"/>
              </a:spcBef>
              <a:buFont typeface="Arial" panose="020B0604020202020204" pitchFamily="34" charset="0"/>
              <a:buChar char="•"/>
              <a:defRPr sz="1800" b="1" kern="400" spc="40" baseline="0">
                <a:solidFill>
                  <a:schemeClr val="accent3"/>
                </a:solidFill>
                <a:latin typeface="+mn-lt"/>
                <a:ea typeface="+mn-ea"/>
                <a:cs typeface="+mn-cs"/>
              </a:defRPr>
            </a:lvl3pPr>
            <a:lvl4pPr marL="179388" indent="-179388" algn="l" defTabSz="914400" rtl="0" eaLnBrk="1" latinLnBrk="0" hangingPunct="1">
              <a:lnSpc>
                <a:spcPct val="120000"/>
              </a:lnSpc>
              <a:spcBef>
                <a:spcPts val="600"/>
              </a:spcBef>
              <a:buFont typeface="Arial" panose="020B0604020202020204" pitchFamily="34" charset="0"/>
              <a:buChar char="•"/>
              <a:defRPr sz="1800" kern="600" spc="40" baseline="0">
                <a:solidFill>
                  <a:schemeClr val="tx1"/>
                </a:solidFill>
                <a:latin typeface="+mn-lt"/>
                <a:ea typeface="+mn-ea"/>
                <a:cs typeface="+mn-cs"/>
              </a:defRPr>
            </a:lvl4pPr>
            <a:lvl5pPr marL="357188" indent="-179388" algn="l" defTabSz="914400" rtl="0" eaLnBrk="1" latinLnBrk="0" hangingPunct="1">
              <a:lnSpc>
                <a:spcPct val="120000"/>
              </a:lnSpc>
              <a:spcBef>
                <a:spcPts val="600"/>
              </a:spcBef>
              <a:buFont typeface="Arial" panose="020B0604020202020204" pitchFamily="34" charset="0"/>
              <a:buChar char="•"/>
              <a:defRPr lang="de-DE" sz="1800" b="0" i="0" kern="600" spc="40" baseline="0" dirty="0" smtClean="0">
                <a:solidFill>
                  <a:schemeClr val="tx1"/>
                </a:solidFill>
                <a:latin typeface="+mn-lt"/>
                <a:ea typeface="+mn-ea"/>
                <a:cs typeface="+mn-cs"/>
              </a:defRPr>
            </a:lvl5pPr>
            <a:lvl6pPr marL="645750" indent="-285750" algn="l" defTabSz="914400" rtl="0" eaLnBrk="1" latinLnBrk="0" hangingPunct="1">
              <a:lnSpc>
                <a:spcPct val="100000"/>
              </a:lnSpc>
              <a:spcBef>
                <a:spcPts val="300"/>
              </a:spcBef>
              <a:spcAft>
                <a:spcPts val="0"/>
              </a:spcAft>
              <a:buClr>
                <a:schemeClr val="tx1"/>
              </a:buClr>
              <a:buSzPct val="110000"/>
              <a:buFont typeface="Symbol" panose="05050102010706020507" pitchFamily="18" charset="2"/>
              <a:buChar char=""/>
              <a:defRPr sz="1800" b="0" i="0" kern="600" spc="40" baseline="0">
                <a:solidFill>
                  <a:schemeClr val="tx1"/>
                </a:solidFill>
                <a:latin typeface="+mn-lt"/>
                <a:ea typeface="+mn-ea"/>
                <a:cs typeface="+mn-cs"/>
              </a:defRPr>
            </a:lvl6pPr>
            <a:lvl7pPr marL="0" indent="215900" algn="l" defTabSz="914400" rtl="0" eaLnBrk="1" latinLnBrk="0" hangingPunct="1">
              <a:lnSpc>
                <a:spcPct val="100000"/>
              </a:lnSpc>
              <a:spcBef>
                <a:spcPts val="600"/>
              </a:spcBef>
              <a:spcAft>
                <a:spcPts val="0"/>
              </a:spcAft>
              <a:buClr>
                <a:schemeClr val="tx2"/>
              </a:buClr>
              <a:buFont typeface="Wingdings 3" panose="05040102010807070707" pitchFamily="18" charset="2"/>
              <a:buChar char=""/>
              <a:defRPr sz="1500" b="0" i="1" kern="600" spc="40" baseline="0">
                <a:solidFill>
                  <a:schemeClr val="tx2"/>
                </a:solidFill>
                <a:latin typeface="+mn-lt"/>
                <a:ea typeface="+mn-ea"/>
                <a:cs typeface="+mn-cs"/>
              </a:defRPr>
            </a:lvl7pPr>
            <a:lvl8pPr marL="0" indent="0" algn="l" defTabSz="914400" rtl="0" eaLnBrk="1" latinLnBrk="0" hangingPunct="1">
              <a:lnSpc>
                <a:spcPct val="100000"/>
              </a:lnSpc>
              <a:spcBef>
                <a:spcPts val="525"/>
              </a:spcBef>
              <a:spcAft>
                <a:spcPts val="0"/>
              </a:spcAft>
              <a:buSzPct val="110000"/>
              <a:buFont typeface=".SF NS Symbols Regular"/>
              <a:buNone/>
              <a:defRPr sz="1000" b="0" i="1" kern="600" spc="120" baseline="0">
                <a:solidFill>
                  <a:schemeClr val="tx1">
                    <a:lumMod val="50000"/>
                    <a:lumOff val="50000"/>
                  </a:schemeClr>
                </a:solidFill>
                <a:latin typeface="+mn-lt"/>
                <a:ea typeface="+mn-ea"/>
                <a:cs typeface="+mn-cs"/>
              </a:defRPr>
            </a:lvl8pPr>
            <a:lvl9pPr marL="0" indent="0" algn="l" defTabSz="914400" rtl="0" eaLnBrk="1" latinLnBrk="0" hangingPunct="1">
              <a:lnSpc>
                <a:spcPts val="1100"/>
              </a:lnSpc>
              <a:spcBef>
                <a:spcPts val="525"/>
              </a:spcBef>
              <a:buFont typeface="Arial" panose="020B0604020202020204" pitchFamily="34" charset="0"/>
              <a:buNone/>
              <a:defRPr sz="800" b="0" i="1" kern="600" spc="120" baseline="0">
                <a:solidFill>
                  <a:schemeClr val="tx1">
                    <a:lumMod val="50000"/>
                    <a:lumOff val="50000"/>
                  </a:schemeClr>
                </a:solidFill>
                <a:latin typeface="+mn-lt"/>
                <a:ea typeface="+mn-ea"/>
                <a:cs typeface="+mn-cs"/>
              </a:defRPr>
            </a:lvl9pPr>
          </a:lstStyle>
          <a:p>
            <a:pPr marL="285750" indent="-285750">
              <a:buFont typeface="Arial" panose="020B0604020202020204" pitchFamily="34" charset="0"/>
              <a:buChar char="•"/>
            </a:pPr>
            <a:r>
              <a:rPr lang="en-US" dirty="0" smtClean="0"/>
              <a:t>phenomenology is limited to a certain iota range</a:t>
            </a:r>
          </a:p>
          <a:p>
            <a:pPr marL="285750" indent="-285750">
              <a:buFont typeface="Arial" panose="020B0604020202020204" pitchFamily="34" charset="0"/>
              <a:buChar char="•"/>
            </a:pPr>
            <a:r>
              <a:rPr lang="en-US" dirty="0" smtClean="0"/>
              <a:t>island size plays a role</a:t>
            </a:r>
          </a:p>
          <a:p>
            <a:r>
              <a:rPr lang="en-US" dirty="0">
                <a:sym typeface="Wingdings" panose="05000000000000000000" pitchFamily="2" charset="2"/>
              </a:rPr>
              <a:t> </a:t>
            </a:r>
            <a:r>
              <a:rPr lang="en-US" dirty="0" smtClean="0">
                <a:sym typeface="Wingdings" panose="05000000000000000000" pitchFamily="2" charset="2"/>
              </a:rPr>
              <a:t>    how universal is this behavior </a:t>
            </a:r>
            <a:br>
              <a:rPr lang="en-US" dirty="0" smtClean="0">
                <a:sym typeface="Wingdings" panose="05000000000000000000" pitchFamily="2" charset="2"/>
              </a:rPr>
            </a:br>
            <a:r>
              <a:rPr lang="en-US" dirty="0" smtClean="0">
                <a:sym typeface="Wingdings" panose="05000000000000000000" pitchFamily="2" charset="2"/>
              </a:rPr>
              <a:t>        for W7-X?</a:t>
            </a:r>
            <a:endParaRPr lang="en-US" dirty="0"/>
          </a:p>
        </p:txBody>
      </p:sp>
    </p:spTree>
    <p:extLst>
      <p:ext uri="{BB962C8B-B14F-4D97-AF65-F5344CB8AC3E}">
        <p14:creationId xmlns:p14="http://schemas.microsoft.com/office/powerpoint/2010/main" val="2775861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P spid="14" grpId="0"/>
      <p:bldP spid="15" grpId="0"/>
      <p:bldP spid="17" grpId="0"/>
      <p:bldP spid="1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platzhalter 7"/>
          <p:cNvSpPr>
            <a:spLocks noGrp="1"/>
          </p:cNvSpPr>
          <p:nvPr>
            <p:ph type="body" sz="quarter" idx="17"/>
          </p:nvPr>
        </p:nvSpPr>
        <p:spPr/>
        <p:txBody>
          <a:bodyPr/>
          <a:lstStyle/>
          <a:p>
            <a:endParaRPr lang="en-US" dirty="0"/>
          </a:p>
        </p:txBody>
      </p:sp>
      <p:sp>
        <p:nvSpPr>
          <p:cNvPr id="7" name="Titel 6"/>
          <p:cNvSpPr>
            <a:spLocks noGrp="1"/>
          </p:cNvSpPr>
          <p:nvPr>
            <p:ph type="title"/>
          </p:nvPr>
        </p:nvSpPr>
        <p:spPr/>
        <p:txBody>
          <a:bodyPr/>
          <a:lstStyle/>
          <a:p>
            <a:r>
              <a:rPr lang="en-US" dirty="0" smtClean="0"/>
              <a:t>MMG000 island position</a:t>
            </a:r>
            <a:endParaRPr lang="en-US" dirty="0"/>
          </a:p>
        </p:txBody>
      </p:sp>
      <p:sp>
        <p:nvSpPr>
          <p:cNvPr id="4" name="Datumsplatzhalter 3"/>
          <p:cNvSpPr>
            <a:spLocks noGrp="1"/>
          </p:cNvSpPr>
          <p:nvPr>
            <p:ph type="dt" sz="half" idx="4294967295"/>
          </p:nvPr>
        </p:nvSpPr>
        <p:spPr>
          <a:xfrm>
            <a:off x="4964113" y="6561138"/>
            <a:ext cx="7227887" cy="144462"/>
          </a:xfrm>
        </p:spPr>
        <p:txBody>
          <a:bodyPr/>
          <a:lstStyle/>
          <a:p>
            <a:r>
              <a:rPr lang="de-DE" smtClean="0"/>
              <a:t>Short title goes here</a:t>
            </a:r>
            <a:endParaRPr lang="de-DE" dirty="0"/>
          </a:p>
        </p:txBody>
      </p:sp>
      <p:sp>
        <p:nvSpPr>
          <p:cNvPr id="5" name="Fußzeilenplatzhalter 4"/>
          <p:cNvSpPr>
            <a:spLocks noGrp="1"/>
          </p:cNvSpPr>
          <p:nvPr>
            <p:ph type="ftr" sz="quarter" idx="4294967295"/>
          </p:nvPr>
        </p:nvSpPr>
        <p:spPr>
          <a:xfrm>
            <a:off x="0" y="6561138"/>
            <a:ext cx="6115050" cy="144462"/>
          </a:xfrm>
        </p:spPr>
        <p:txBody>
          <a:bodyPr/>
          <a:lstStyle/>
          <a:p>
            <a:r>
              <a:rPr lang="de-DE" smtClean="0"/>
              <a:t>Max-Planck-Institut für Plasmaphysik | Author Name | Date</a:t>
            </a:r>
            <a:endParaRPr lang="de-DE" dirty="0"/>
          </a:p>
        </p:txBody>
      </p:sp>
      <p:sp>
        <p:nvSpPr>
          <p:cNvPr id="6" name="Foliennummernplatzhalter 5"/>
          <p:cNvSpPr>
            <a:spLocks noGrp="1"/>
          </p:cNvSpPr>
          <p:nvPr>
            <p:ph type="sldNum" sz="quarter" idx="4294967295"/>
          </p:nvPr>
        </p:nvSpPr>
        <p:spPr>
          <a:xfrm>
            <a:off x="11974513" y="6561138"/>
            <a:ext cx="217487" cy="144462"/>
          </a:xfrm>
        </p:spPr>
        <p:txBody>
          <a:bodyPr/>
          <a:lstStyle/>
          <a:p>
            <a:fld id="{ECE691D0-CC49-4FC7-9C4D-6112B0CB3A76}" type="slidenum">
              <a:rPr lang="de-DE" smtClean="0"/>
              <a:pPr/>
              <a:t>3</a:t>
            </a:fld>
            <a:endParaRPr lang="de-DE" dirty="0"/>
          </a:p>
        </p:txBody>
      </p:sp>
      <p:sp>
        <p:nvSpPr>
          <p:cNvPr id="10" name="Textfeld 9"/>
          <p:cNvSpPr txBox="1"/>
          <p:nvPr/>
        </p:nvSpPr>
        <p:spPr>
          <a:xfrm>
            <a:off x="409073" y="1018674"/>
            <a:ext cx="10635915" cy="294953"/>
          </a:xfrm>
          <a:prstGeom prst="rect">
            <a:avLst/>
          </a:prstGeom>
          <a:noFill/>
        </p:spPr>
        <p:txBody>
          <a:bodyPr wrap="square" lIns="0" tIns="0" rIns="0" bIns="0" rtlCol="0" anchor="t" anchorCtr="0">
            <a:spAutoFit/>
          </a:bodyPr>
          <a:lstStyle/>
          <a:p>
            <a:pPr marL="180000" indent="-180000" algn="l">
              <a:lnSpc>
                <a:spcPts val="2300"/>
              </a:lnSpc>
              <a:spcBef>
                <a:spcPts val="1150"/>
              </a:spcBef>
              <a:buFont typeface="Arial" panose="020B0604020202020204" pitchFamily="34" charset="0"/>
              <a:buChar char="•"/>
            </a:pPr>
            <a:r>
              <a:rPr lang="en-US" sz="1600" dirty="0" smtClean="0"/>
              <a:t>MMG000: vacuum field line tracing, </a:t>
            </a:r>
            <a:r>
              <a:rPr lang="en-US" sz="1600" dirty="0" err="1" smtClean="0"/>
              <a:t>I</a:t>
            </a:r>
            <a:r>
              <a:rPr lang="en-US" sz="1600" baseline="-25000" dirty="0" err="1" smtClean="0"/>
              <a:t>cc</a:t>
            </a:r>
            <a:r>
              <a:rPr lang="en-US" sz="1600" dirty="0" smtClean="0"/>
              <a:t>=0 , no accounting for iota offset from coil deformation</a:t>
            </a:r>
          </a:p>
        </p:txBody>
      </p:sp>
      <p:pic>
        <p:nvPicPr>
          <p:cNvPr id="11" name="Grafik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08604" y="1609725"/>
            <a:ext cx="4505826" cy="5006474"/>
          </a:xfrm>
          <a:prstGeom prst="rect">
            <a:avLst/>
          </a:prstGeom>
        </p:spPr>
      </p:pic>
      <p:sp>
        <p:nvSpPr>
          <p:cNvPr id="12" name="Textfeld 11"/>
          <p:cNvSpPr txBox="1"/>
          <p:nvPr/>
        </p:nvSpPr>
        <p:spPr>
          <a:xfrm>
            <a:off x="5088355" y="2161828"/>
            <a:ext cx="2053390" cy="3847207"/>
          </a:xfrm>
          <a:prstGeom prst="rect">
            <a:avLst/>
          </a:prstGeom>
          <a:noFill/>
        </p:spPr>
        <p:txBody>
          <a:bodyPr wrap="square" lIns="0" tIns="0" rIns="0" bIns="0" rtlCol="0" anchor="t" anchorCtr="0">
            <a:spAutoFit/>
          </a:bodyPr>
          <a:lstStyle/>
          <a:p>
            <a:pPr marL="180000" indent="-180000" algn="l">
              <a:lnSpc>
                <a:spcPts val="2300"/>
              </a:lnSpc>
              <a:spcBef>
                <a:spcPts val="1150"/>
              </a:spcBef>
              <a:buFont typeface="Arial" panose="020B0604020202020204" pitchFamily="34" charset="0"/>
              <a:buChar char="•"/>
            </a:pPr>
            <a:r>
              <a:rPr lang="en-US" sz="1600" dirty="0" smtClean="0"/>
              <a:t>almost a limited configuration!</a:t>
            </a:r>
            <a:endParaRPr lang="en-US" sz="1600" dirty="0"/>
          </a:p>
          <a:p>
            <a:pPr marL="180000" indent="-180000">
              <a:lnSpc>
                <a:spcPts val="2300"/>
              </a:lnSpc>
              <a:spcBef>
                <a:spcPts val="1150"/>
              </a:spcBef>
              <a:buFont typeface="Arial" panose="020B0604020202020204" pitchFamily="34" charset="0"/>
              <a:buChar char="•"/>
            </a:pPr>
            <a:r>
              <a:rPr lang="en-US" sz="1600" dirty="0" smtClean="0"/>
              <a:t>very long </a:t>
            </a:r>
            <a:r>
              <a:rPr lang="en-US" sz="1600" dirty="0" smtClean="0"/>
              <a:t>but </a:t>
            </a:r>
            <a:r>
              <a:rPr lang="en-US" sz="1600" dirty="0" smtClean="0"/>
              <a:t>still </a:t>
            </a:r>
            <a:r>
              <a:rPr lang="en-US" sz="1600" dirty="0"/>
              <a:t>finite (&gt;1000m) </a:t>
            </a:r>
            <a:r>
              <a:rPr lang="en-US" sz="1600" dirty="0" smtClean="0"/>
              <a:t>connection lengths </a:t>
            </a:r>
            <a:r>
              <a:rPr lang="en-US" sz="1600" dirty="0" smtClean="0"/>
              <a:t>surrounding the islands</a:t>
            </a:r>
            <a:endParaRPr lang="en-US" sz="1600" dirty="0" smtClean="0"/>
          </a:p>
          <a:p>
            <a:pPr marL="180000" indent="-180000" algn="l">
              <a:lnSpc>
                <a:spcPts val="2300"/>
              </a:lnSpc>
              <a:spcBef>
                <a:spcPts val="1150"/>
              </a:spcBef>
              <a:buFont typeface="Arial" panose="020B0604020202020204" pitchFamily="34" charset="0"/>
              <a:buChar char="•"/>
            </a:pPr>
            <a:r>
              <a:rPr lang="en-US" sz="1600" dirty="0" err="1" smtClean="0"/>
              <a:t>L</a:t>
            </a:r>
            <a:r>
              <a:rPr lang="en-US" sz="1600" baseline="-25000" dirty="0" err="1" smtClean="0"/>
              <a:t>c</a:t>
            </a:r>
            <a:r>
              <a:rPr lang="en-US" sz="1600" dirty="0" smtClean="0"/>
              <a:t> difference plot shows that this is still an island divertor configuration</a:t>
            </a:r>
            <a:endParaRPr lang="en-US" sz="1600" dirty="0"/>
          </a:p>
        </p:txBody>
      </p:sp>
      <p:cxnSp>
        <p:nvCxnSpPr>
          <p:cNvPr id="16" name="Gerade Verbindung mit Pfeil 15"/>
          <p:cNvCxnSpPr/>
          <p:nvPr/>
        </p:nvCxnSpPr>
        <p:spPr>
          <a:xfrm>
            <a:off x="6833937" y="4403558"/>
            <a:ext cx="1660358" cy="112295"/>
          </a:xfrm>
          <a:prstGeom prst="straightConnector1">
            <a:avLst/>
          </a:prstGeom>
          <a:ln w="19050" cmpd="sng">
            <a:prstDash val="dash"/>
            <a:headEnd type="none" w="med" len="med"/>
            <a:tailEnd type="triangle"/>
          </a:ln>
        </p:spPr>
        <p:style>
          <a:lnRef idx="1">
            <a:schemeClr val="accent1"/>
          </a:lnRef>
          <a:fillRef idx="0">
            <a:schemeClr val="accent1"/>
          </a:fillRef>
          <a:effectRef idx="0">
            <a:schemeClr val="accent1"/>
          </a:effectRef>
          <a:fontRef idx="minor">
            <a:schemeClr val="tx1"/>
          </a:fontRef>
        </p:style>
      </p:cxnSp>
      <p:pic>
        <p:nvPicPr>
          <p:cNvPr id="2" name="Grafik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1687" y="1625970"/>
            <a:ext cx="4476585" cy="4973983"/>
          </a:xfrm>
          <a:prstGeom prst="rect">
            <a:avLst/>
          </a:prstGeom>
        </p:spPr>
      </p:pic>
      <p:cxnSp>
        <p:nvCxnSpPr>
          <p:cNvPr id="15" name="Gerade Verbindung mit Pfeil 14"/>
          <p:cNvCxnSpPr/>
          <p:nvPr/>
        </p:nvCxnSpPr>
        <p:spPr>
          <a:xfrm flipH="1" flipV="1">
            <a:off x="3232643" y="2621819"/>
            <a:ext cx="1731470" cy="442224"/>
          </a:xfrm>
          <a:prstGeom prst="straightConnector1">
            <a:avLst/>
          </a:prstGeom>
          <a:ln w="19050" cmpd="sng">
            <a:prstDash val="dash"/>
            <a:headEnd type="none" w="med" len="med"/>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85211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p:nvPr>
        </p:nvSpPr>
        <p:spPr/>
        <p:txBody>
          <a:bodyPr/>
          <a:lstStyle/>
          <a:p>
            <a:r>
              <a:rPr lang="en-US" dirty="0" smtClean="0"/>
              <a:t>MMG000 island compensation via control coils</a:t>
            </a:r>
            <a:endParaRPr lang="en-US" dirty="0"/>
          </a:p>
        </p:txBody>
      </p:sp>
      <p:sp>
        <p:nvSpPr>
          <p:cNvPr id="4" name="Datumsplatzhalter 3"/>
          <p:cNvSpPr>
            <a:spLocks noGrp="1"/>
          </p:cNvSpPr>
          <p:nvPr>
            <p:ph type="dt" sz="half" idx="4294967295"/>
          </p:nvPr>
        </p:nvSpPr>
        <p:spPr>
          <a:xfrm>
            <a:off x="4964113" y="6561138"/>
            <a:ext cx="7227887" cy="144462"/>
          </a:xfrm>
        </p:spPr>
        <p:txBody>
          <a:bodyPr/>
          <a:lstStyle/>
          <a:p>
            <a:r>
              <a:rPr lang="de-DE" smtClean="0"/>
              <a:t>Short title goes here</a:t>
            </a:r>
            <a:endParaRPr lang="de-DE" dirty="0"/>
          </a:p>
        </p:txBody>
      </p:sp>
      <p:sp>
        <p:nvSpPr>
          <p:cNvPr id="5" name="Fußzeilenplatzhalter 4"/>
          <p:cNvSpPr>
            <a:spLocks noGrp="1"/>
          </p:cNvSpPr>
          <p:nvPr>
            <p:ph type="ftr" sz="quarter" idx="4294967295"/>
          </p:nvPr>
        </p:nvSpPr>
        <p:spPr>
          <a:xfrm>
            <a:off x="0" y="6561138"/>
            <a:ext cx="6115050" cy="144462"/>
          </a:xfrm>
        </p:spPr>
        <p:txBody>
          <a:bodyPr/>
          <a:lstStyle/>
          <a:p>
            <a:r>
              <a:rPr lang="de-DE" smtClean="0"/>
              <a:t>Max-Planck-Institut für Plasmaphysik | Author Name | Date</a:t>
            </a:r>
            <a:endParaRPr lang="de-DE" dirty="0"/>
          </a:p>
        </p:txBody>
      </p:sp>
      <p:sp>
        <p:nvSpPr>
          <p:cNvPr id="6" name="Foliennummernplatzhalter 5"/>
          <p:cNvSpPr>
            <a:spLocks noGrp="1"/>
          </p:cNvSpPr>
          <p:nvPr>
            <p:ph type="sldNum" sz="quarter" idx="4294967295"/>
          </p:nvPr>
        </p:nvSpPr>
        <p:spPr>
          <a:xfrm>
            <a:off x="11974513" y="6561138"/>
            <a:ext cx="217487" cy="144462"/>
          </a:xfrm>
        </p:spPr>
        <p:txBody>
          <a:bodyPr/>
          <a:lstStyle/>
          <a:p>
            <a:fld id="{ECE691D0-CC49-4FC7-9C4D-6112B0CB3A76}" type="slidenum">
              <a:rPr lang="de-DE" smtClean="0"/>
              <a:pPr/>
              <a:t>4</a:t>
            </a:fld>
            <a:endParaRPr lang="de-DE" dirty="0"/>
          </a:p>
        </p:txBody>
      </p:sp>
      <p:sp>
        <p:nvSpPr>
          <p:cNvPr id="10" name="Textfeld 9"/>
          <p:cNvSpPr txBox="1"/>
          <p:nvPr/>
        </p:nvSpPr>
        <p:spPr>
          <a:xfrm>
            <a:off x="1630361" y="1060585"/>
            <a:ext cx="10635915" cy="294953"/>
          </a:xfrm>
          <a:prstGeom prst="rect">
            <a:avLst/>
          </a:prstGeom>
          <a:noFill/>
        </p:spPr>
        <p:txBody>
          <a:bodyPr wrap="square" lIns="0" tIns="0" rIns="0" bIns="0" rtlCol="0" anchor="t" anchorCtr="0">
            <a:spAutoFit/>
          </a:bodyPr>
          <a:lstStyle/>
          <a:p>
            <a:pPr marL="180000" indent="-180000" algn="l">
              <a:lnSpc>
                <a:spcPts val="2300"/>
              </a:lnSpc>
              <a:spcBef>
                <a:spcPts val="1150"/>
              </a:spcBef>
              <a:buFont typeface="Arial" panose="020B0604020202020204" pitchFamily="34" charset="0"/>
              <a:buChar char="•"/>
            </a:pPr>
            <a:r>
              <a:rPr lang="en-US" sz="1600" b="1" dirty="0" smtClean="0">
                <a:solidFill>
                  <a:srgbClr val="006C66"/>
                </a:solidFill>
              </a:rPr>
              <a:t>all configurations with negative </a:t>
            </a:r>
            <a:r>
              <a:rPr lang="en-US" sz="1600" b="1" dirty="0" err="1" smtClean="0">
                <a:solidFill>
                  <a:srgbClr val="006C66"/>
                </a:solidFill>
              </a:rPr>
              <a:t>I</a:t>
            </a:r>
            <a:r>
              <a:rPr lang="en-US" sz="1600" b="1" baseline="-25000" dirty="0" err="1" smtClean="0">
                <a:solidFill>
                  <a:srgbClr val="006C66"/>
                </a:solidFill>
              </a:rPr>
              <a:t>cc</a:t>
            </a:r>
            <a:r>
              <a:rPr lang="en-US" sz="1600" b="1" dirty="0" smtClean="0">
                <a:solidFill>
                  <a:srgbClr val="006C66"/>
                </a:solidFill>
              </a:rPr>
              <a:t> appear to be limited configurations (islands inside LCFS)</a:t>
            </a:r>
          </a:p>
        </p:txBody>
      </p:sp>
      <p:pic>
        <p:nvPicPr>
          <p:cNvPr id="2" name="Grafik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6119" y="2363236"/>
            <a:ext cx="4000500" cy="4445000"/>
          </a:xfrm>
          <a:prstGeom prst="rect">
            <a:avLst/>
          </a:prstGeom>
        </p:spPr>
      </p:pic>
      <p:pic>
        <p:nvPicPr>
          <p:cNvPr id="3" name="Grafik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04313" y="2363236"/>
            <a:ext cx="4000500" cy="4445000"/>
          </a:xfrm>
          <a:prstGeom prst="rect">
            <a:avLst/>
          </a:prstGeom>
        </p:spPr>
      </p:pic>
      <p:pic>
        <p:nvPicPr>
          <p:cNvPr id="13" name="Grafik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32507" y="2363236"/>
            <a:ext cx="4000500" cy="4445000"/>
          </a:xfrm>
          <a:prstGeom prst="rect">
            <a:avLst/>
          </a:prstGeom>
        </p:spPr>
      </p:pic>
      <p:sp>
        <p:nvSpPr>
          <p:cNvPr id="12" name="Textfeld 11"/>
          <p:cNvSpPr txBox="1"/>
          <p:nvPr/>
        </p:nvSpPr>
        <p:spPr>
          <a:xfrm>
            <a:off x="891214" y="1512412"/>
            <a:ext cx="3213099" cy="884858"/>
          </a:xfrm>
          <a:prstGeom prst="rect">
            <a:avLst/>
          </a:prstGeom>
          <a:noFill/>
        </p:spPr>
        <p:txBody>
          <a:bodyPr wrap="square" lIns="0" tIns="0" rIns="0" bIns="0" rtlCol="0" anchor="t" anchorCtr="0">
            <a:spAutoFit/>
          </a:bodyPr>
          <a:lstStyle/>
          <a:p>
            <a:pPr marL="180000" indent="-180000" algn="l">
              <a:lnSpc>
                <a:spcPts val="2300"/>
              </a:lnSpc>
              <a:spcBef>
                <a:spcPts val="1150"/>
              </a:spcBef>
              <a:buFont typeface="Arial" panose="020B0604020202020204" pitchFamily="34" charset="0"/>
              <a:buChar char="•"/>
            </a:pPr>
            <a:r>
              <a:rPr lang="en-US" sz="1400" dirty="0" smtClean="0"/>
              <a:t>attempt 5/5 compensation for low beta</a:t>
            </a:r>
            <a:br>
              <a:rPr lang="en-US" sz="1400" dirty="0" smtClean="0"/>
            </a:br>
            <a:r>
              <a:rPr lang="en-US" sz="1400" dirty="0" smtClean="0">
                <a:sym typeface="Wingdings" panose="05000000000000000000" pitchFamily="2" charset="2"/>
              </a:rPr>
              <a:t> seems already overcompensated, with “flipped” 5/5 islands appearing</a:t>
            </a:r>
            <a:endParaRPr lang="en-US" sz="1400" dirty="0"/>
          </a:p>
        </p:txBody>
      </p:sp>
      <p:sp>
        <p:nvSpPr>
          <p:cNvPr id="18" name="Textfeld 17"/>
          <p:cNvSpPr txBox="1"/>
          <p:nvPr/>
        </p:nvSpPr>
        <p:spPr>
          <a:xfrm>
            <a:off x="8104812" y="1484835"/>
            <a:ext cx="3213099" cy="589905"/>
          </a:xfrm>
          <a:prstGeom prst="rect">
            <a:avLst/>
          </a:prstGeom>
          <a:noFill/>
        </p:spPr>
        <p:txBody>
          <a:bodyPr wrap="square" lIns="0" tIns="0" rIns="0" bIns="0" rtlCol="0" anchor="t" anchorCtr="0">
            <a:spAutoFit/>
          </a:bodyPr>
          <a:lstStyle/>
          <a:p>
            <a:pPr marL="180000" indent="-180000" algn="l">
              <a:lnSpc>
                <a:spcPts val="2300"/>
              </a:lnSpc>
              <a:spcBef>
                <a:spcPts val="1150"/>
              </a:spcBef>
              <a:buFont typeface="Arial" panose="020B0604020202020204" pitchFamily="34" charset="0"/>
              <a:buChar char="•"/>
            </a:pPr>
            <a:r>
              <a:rPr lang="en-US" sz="1400" dirty="0" smtClean="0"/>
              <a:t>attempt over-compensation of 5/5 islands </a:t>
            </a:r>
            <a:r>
              <a:rPr lang="en-US" sz="1400" dirty="0" smtClean="0">
                <a:sym typeface="Wingdings" panose="05000000000000000000" pitchFamily="2" charset="2"/>
              </a:rPr>
              <a:t> large flipped islands</a:t>
            </a:r>
            <a:endParaRPr lang="en-US" sz="1400" dirty="0"/>
          </a:p>
        </p:txBody>
      </p:sp>
      <p:sp>
        <p:nvSpPr>
          <p:cNvPr id="14" name="Textfeld 13"/>
          <p:cNvSpPr txBox="1"/>
          <p:nvPr/>
        </p:nvSpPr>
        <p:spPr>
          <a:xfrm>
            <a:off x="1448425" y="2781029"/>
            <a:ext cx="2171700" cy="267894"/>
          </a:xfrm>
          <a:prstGeom prst="rect">
            <a:avLst/>
          </a:prstGeom>
          <a:noFill/>
        </p:spPr>
        <p:txBody>
          <a:bodyPr wrap="square" lIns="0" tIns="0" rIns="0" bIns="0" rtlCol="0" anchor="t" anchorCtr="0">
            <a:spAutoFit/>
          </a:bodyPr>
          <a:lstStyle/>
          <a:p>
            <a:pPr>
              <a:lnSpc>
                <a:spcPts val="2300"/>
              </a:lnSpc>
              <a:spcBef>
                <a:spcPts val="1150"/>
              </a:spcBef>
            </a:pPr>
            <a:r>
              <a:rPr lang="en-US" sz="1600" b="1" dirty="0" err="1"/>
              <a:t>I</a:t>
            </a:r>
            <a:r>
              <a:rPr lang="en-US" sz="1600" b="1" baseline="-25000" dirty="0" err="1"/>
              <a:t>cc</a:t>
            </a:r>
            <a:r>
              <a:rPr lang="en-US" sz="1600" b="1" dirty="0"/>
              <a:t>=--</a:t>
            </a:r>
            <a:r>
              <a:rPr lang="en-US" sz="1600" b="1" dirty="0" smtClean="0"/>
              <a:t>1100A</a:t>
            </a:r>
            <a:endParaRPr lang="en-US" sz="1600" dirty="0" smtClean="0"/>
          </a:p>
        </p:txBody>
      </p:sp>
      <p:sp>
        <p:nvSpPr>
          <p:cNvPr id="19" name="Textfeld 18"/>
          <p:cNvSpPr txBox="1"/>
          <p:nvPr/>
        </p:nvSpPr>
        <p:spPr>
          <a:xfrm>
            <a:off x="4776619" y="2781029"/>
            <a:ext cx="2171700" cy="294953"/>
          </a:xfrm>
          <a:prstGeom prst="rect">
            <a:avLst/>
          </a:prstGeom>
          <a:noFill/>
        </p:spPr>
        <p:txBody>
          <a:bodyPr wrap="square" lIns="0" tIns="0" rIns="0" bIns="0" rtlCol="0" anchor="t" anchorCtr="0">
            <a:spAutoFit/>
          </a:bodyPr>
          <a:lstStyle/>
          <a:p>
            <a:pPr>
              <a:lnSpc>
                <a:spcPts val="2300"/>
              </a:lnSpc>
              <a:spcBef>
                <a:spcPts val="1150"/>
              </a:spcBef>
            </a:pPr>
            <a:r>
              <a:rPr lang="en-US" sz="1600" b="1" dirty="0" err="1"/>
              <a:t>I</a:t>
            </a:r>
            <a:r>
              <a:rPr lang="en-US" sz="1600" b="1" baseline="-25000" dirty="0" err="1"/>
              <a:t>cc</a:t>
            </a:r>
            <a:r>
              <a:rPr lang="en-US" sz="1600" b="1" dirty="0"/>
              <a:t>=--</a:t>
            </a:r>
            <a:r>
              <a:rPr lang="en-US" sz="1600" b="1" dirty="0" smtClean="0"/>
              <a:t>1700A</a:t>
            </a:r>
            <a:endParaRPr lang="en-US" sz="1600" dirty="0" smtClean="0"/>
          </a:p>
        </p:txBody>
      </p:sp>
      <p:sp>
        <p:nvSpPr>
          <p:cNvPr id="20" name="Textfeld 19"/>
          <p:cNvSpPr txBox="1"/>
          <p:nvPr/>
        </p:nvSpPr>
        <p:spPr>
          <a:xfrm>
            <a:off x="8265776" y="2781029"/>
            <a:ext cx="2171700" cy="267894"/>
          </a:xfrm>
          <a:prstGeom prst="rect">
            <a:avLst/>
          </a:prstGeom>
          <a:noFill/>
        </p:spPr>
        <p:txBody>
          <a:bodyPr wrap="square" lIns="0" tIns="0" rIns="0" bIns="0" rtlCol="0" anchor="t" anchorCtr="0">
            <a:spAutoFit/>
          </a:bodyPr>
          <a:lstStyle/>
          <a:p>
            <a:pPr>
              <a:lnSpc>
                <a:spcPts val="2300"/>
              </a:lnSpc>
              <a:spcBef>
                <a:spcPts val="1150"/>
              </a:spcBef>
            </a:pPr>
            <a:r>
              <a:rPr lang="en-US" sz="1600" b="1" dirty="0" err="1"/>
              <a:t>I</a:t>
            </a:r>
            <a:r>
              <a:rPr lang="en-US" sz="1600" b="1" baseline="-25000" dirty="0" err="1"/>
              <a:t>cc</a:t>
            </a:r>
            <a:r>
              <a:rPr lang="en-US" sz="1600" b="1" dirty="0" smtClean="0"/>
              <a:t>=--2500A</a:t>
            </a:r>
            <a:endParaRPr lang="en-US" sz="1600" dirty="0" smtClean="0"/>
          </a:p>
        </p:txBody>
      </p:sp>
      <p:sp>
        <p:nvSpPr>
          <p:cNvPr id="21" name="Textfeld 20"/>
          <p:cNvSpPr txBox="1"/>
          <p:nvPr/>
        </p:nvSpPr>
        <p:spPr>
          <a:xfrm>
            <a:off x="4418492" y="1512459"/>
            <a:ext cx="3372141" cy="884858"/>
          </a:xfrm>
          <a:prstGeom prst="rect">
            <a:avLst/>
          </a:prstGeom>
          <a:noFill/>
        </p:spPr>
        <p:txBody>
          <a:bodyPr wrap="square" lIns="0" tIns="0" rIns="0" bIns="0" rtlCol="0" anchor="t" anchorCtr="0">
            <a:spAutoFit/>
          </a:bodyPr>
          <a:lstStyle/>
          <a:p>
            <a:pPr marL="180000" indent="-180000" algn="l">
              <a:lnSpc>
                <a:spcPts val="2300"/>
              </a:lnSpc>
              <a:spcBef>
                <a:spcPts val="1150"/>
              </a:spcBef>
              <a:buFont typeface="Arial" panose="020B0604020202020204" pitchFamily="34" charset="0"/>
              <a:buChar char="•"/>
            </a:pPr>
            <a:r>
              <a:rPr lang="en-US" sz="1400" dirty="0" smtClean="0"/>
              <a:t>attempt 5/5 compensation for high beta</a:t>
            </a:r>
            <a:br>
              <a:rPr lang="en-US" sz="1400" dirty="0" smtClean="0"/>
            </a:br>
            <a:r>
              <a:rPr lang="en-US" sz="1400" dirty="0" smtClean="0">
                <a:sym typeface="Wingdings" panose="05000000000000000000" pitchFamily="2" charset="2"/>
              </a:rPr>
              <a:t> again seems over-compensated</a:t>
            </a:r>
            <a:r>
              <a:rPr lang="en-US" sz="1400" dirty="0" smtClean="0"/>
              <a:t/>
            </a:r>
            <a:br>
              <a:rPr lang="en-US" sz="1400" dirty="0" smtClean="0"/>
            </a:br>
            <a:endParaRPr lang="en-US" sz="1400" dirty="0"/>
          </a:p>
        </p:txBody>
      </p:sp>
    </p:spTree>
    <p:extLst>
      <p:ext uri="{BB962C8B-B14F-4D97-AF65-F5344CB8AC3E}">
        <p14:creationId xmlns:p14="http://schemas.microsoft.com/office/powerpoint/2010/main" val="41096447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p:cNvSpPr>
            <a:spLocks noGrp="1"/>
          </p:cNvSpPr>
          <p:nvPr>
            <p:ph type="dt" sz="half" idx="14"/>
          </p:nvPr>
        </p:nvSpPr>
        <p:spPr/>
        <p:txBody>
          <a:bodyPr/>
          <a:lstStyle/>
          <a:p>
            <a:r>
              <a:rPr lang="de-DE" smtClean="0"/>
              <a:t>Short title goes here</a:t>
            </a:r>
            <a:endParaRPr lang="de-DE" dirty="0"/>
          </a:p>
        </p:txBody>
      </p:sp>
      <p:sp>
        <p:nvSpPr>
          <p:cNvPr id="3" name="Fußzeilenplatzhalter 2"/>
          <p:cNvSpPr>
            <a:spLocks noGrp="1"/>
          </p:cNvSpPr>
          <p:nvPr>
            <p:ph type="ftr" sz="quarter" idx="15"/>
          </p:nvPr>
        </p:nvSpPr>
        <p:spPr>
          <a:xfrm>
            <a:off x="303008" y="6550827"/>
            <a:ext cx="6115051" cy="144000"/>
          </a:xfrm>
        </p:spPr>
        <p:txBody>
          <a:bodyPr/>
          <a:lstStyle/>
          <a:p>
            <a:r>
              <a:rPr lang="de-DE" smtClean="0"/>
              <a:t>Max-Planck-Institut für Plasmaphysik | Author Name | Date</a:t>
            </a:r>
            <a:endParaRPr lang="de-DE" dirty="0"/>
          </a:p>
        </p:txBody>
      </p:sp>
      <p:sp>
        <p:nvSpPr>
          <p:cNvPr id="4" name="Foliennummernplatzhalter 3"/>
          <p:cNvSpPr>
            <a:spLocks noGrp="1"/>
          </p:cNvSpPr>
          <p:nvPr>
            <p:ph type="sldNum" sz="quarter" idx="16"/>
          </p:nvPr>
        </p:nvSpPr>
        <p:spPr/>
        <p:txBody>
          <a:bodyPr/>
          <a:lstStyle/>
          <a:p>
            <a:fld id="{ECE691D0-CC49-4FC7-9C4D-6112B0CB3A76}" type="slidenum">
              <a:rPr lang="de-DE" smtClean="0"/>
              <a:pPr/>
              <a:t>5</a:t>
            </a:fld>
            <a:endParaRPr lang="de-DE" dirty="0"/>
          </a:p>
        </p:txBody>
      </p:sp>
      <p:sp>
        <p:nvSpPr>
          <p:cNvPr id="5" name="Textplatzhalter 4"/>
          <p:cNvSpPr>
            <a:spLocks noGrp="1"/>
          </p:cNvSpPr>
          <p:nvPr>
            <p:ph type="body" sz="quarter" idx="17"/>
          </p:nvPr>
        </p:nvSpPr>
        <p:spPr/>
        <p:txBody>
          <a:bodyPr/>
          <a:lstStyle/>
          <a:p>
            <a:endParaRPr lang="en-US"/>
          </a:p>
        </p:txBody>
      </p:sp>
      <p:sp>
        <p:nvSpPr>
          <p:cNvPr id="6" name="Titel 5"/>
          <p:cNvSpPr>
            <a:spLocks noGrp="1"/>
          </p:cNvSpPr>
          <p:nvPr>
            <p:ph type="title"/>
          </p:nvPr>
        </p:nvSpPr>
        <p:spPr/>
        <p:txBody>
          <a:bodyPr/>
          <a:lstStyle/>
          <a:p>
            <a:r>
              <a:rPr lang="en-US" dirty="0" smtClean="0"/>
              <a:t>2MW , 3.5e19 plasmas: comparison of </a:t>
            </a:r>
            <a:r>
              <a:rPr lang="en-US" dirty="0" err="1" smtClean="0"/>
              <a:t>I</a:t>
            </a:r>
            <a:r>
              <a:rPr lang="en-US" baseline="-25000" dirty="0" err="1" smtClean="0"/>
              <a:t>cc</a:t>
            </a:r>
            <a:r>
              <a:rPr lang="en-US" dirty="0" smtClean="0"/>
              <a:t> settings</a:t>
            </a:r>
            <a:endParaRPr lang="en-US" dirty="0"/>
          </a:p>
        </p:txBody>
      </p:sp>
      <p:pic>
        <p:nvPicPr>
          <p:cNvPr id="7" name="Grafik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168" y="1598951"/>
            <a:ext cx="3944287" cy="5259049"/>
          </a:xfrm>
          <a:prstGeom prst="rect">
            <a:avLst/>
          </a:prstGeom>
        </p:spPr>
      </p:pic>
      <p:sp>
        <p:nvSpPr>
          <p:cNvPr id="8" name="Textfeld 7"/>
          <p:cNvSpPr txBox="1"/>
          <p:nvPr/>
        </p:nvSpPr>
        <p:spPr>
          <a:xfrm>
            <a:off x="1499266" y="1240690"/>
            <a:ext cx="2171700" cy="273793"/>
          </a:xfrm>
          <a:prstGeom prst="rect">
            <a:avLst/>
          </a:prstGeom>
          <a:noFill/>
        </p:spPr>
        <p:txBody>
          <a:bodyPr wrap="square" lIns="0" tIns="0" rIns="0" bIns="0" rtlCol="0" anchor="t" anchorCtr="0">
            <a:spAutoFit/>
          </a:bodyPr>
          <a:lstStyle/>
          <a:p>
            <a:pPr>
              <a:lnSpc>
                <a:spcPts val="2300"/>
              </a:lnSpc>
              <a:spcBef>
                <a:spcPts val="1150"/>
              </a:spcBef>
            </a:pPr>
            <a:r>
              <a:rPr lang="en-US" b="1" dirty="0" err="1" smtClean="0"/>
              <a:t>I</a:t>
            </a:r>
            <a:r>
              <a:rPr lang="en-US" b="1" baseline="-25000" dirty="0" err="1" smtClean="0"/>
              <a:t>cc</a:t>
            </a:r>
            <a:r>
              <a:rPr lang="en-US" b="1" dirty="0" smtClean="0"/>
              <a:t>=0A</a:t>
            </a:r>
            <a:endParaRPr lang="en-US" dirty="0" smtClean="0"/>
          </a:p>
        </p:txBody>
      </p:sp>
      <p:sp>
        <p:nvSpPr>
          <p:cNvPr id="9" name="Textfeld 8"/>
          <p:cNvSpPr txBox="1"/>
          <p:nvPr/>
        </p:nvSpPr>
        <p:spPr>
          <a:xfrm>
            <a:off x="1337649" y="4462633"/>
            <a:ext cx="2171700" cy="267894"/>
          </a:xfrm>
          <a:prstGeom prst="rect">
            <a:avLst/>
          </a:prstGeom>
          <a:noFill/>
        </p:spPr>
        <p:txBody>
          <a:bodyPr wrap="square" lIns="0" tIns="0" rIns="0" bIns="0" rtlCol="0" anchor="t" anchorCtr="0">
            <a:spAutoFit/>
          </a:bodyPr>
          <a:lstStyle/>
          <a:p>
            <a:pPr>
              <a:lnSpc>
                <a:spcPts val="2300"/>
              </a:lnSpc>
              <a:spcBef>
                <a:spcPts val="1150"/>
              </a:spcBef>
            </a:pPr>
            <a:r>
              <a:rPr lang="en-US" sz="1600" b="1" dirty="0" smtClean="0"/>
              <a:t>240kJ</a:t>
            </a:r>
            <a:endParaRPr lang="en-US" sz="1600" dirty="0" smtClean="0"/>
          </a:p>
        </p:txBody>
      </p:sp>
      <p:sp>
        <p:nvSpPr>
          <p:cNvPr id="10" name="Textfeld 9"/>
          <p:cNvSpPr txBox="1"/>
          <p:nvPr/>
        </p:nvSpPr>
        <p:spPr>
          <a:xfrm>
            <a:off x="1525950" y="6090053"/>
            <a:ext cx="2171700" cy="267894"/>
          </a:xfrm>
          <a:prstGeom prst="rect">
            <a:avLst/>
          </a:prstGeom>
          <a:noFill/>
        </p:spPr>
        <p:txBody>
          <a:bodyPr wrap="square" lIns="0" tIns="0" rIns="0" bIns="0" rtlCol="0" anchor="t" anchorCtr="0">
            <a:spAutoFit/>
          </a:bodyPr>
          <a:lstStyle/>
          <a:p>
            <a:pPr>
              <a:lnSpc>
                <a:spcPts val="2300"/>
              </a:lnSpc>
              <a:spcBef>
                <a:spcPts val="1150"/>
              </a:spcBef>
            </a:pPr>
            <a:r>
              <a:rPr lang="en-US" sz="1600" b="1" dirty="0" smtClean="0"/>
              <a:t>quiet</a:t>
            </a:r>
            <a:endParaRPr lang="en-US" sz="1600" dirty="0" smtClean="0"/>
          </a:p>
        </p:txBody>
      </p:sp>
      <p:pic>
        <p:nvPicPr>
          <p:cNvPr id="11" name="Grafik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53455" y="1581531"/>
            <a:ext cx="3936207" cy="5248276"/>
          </a:xfrm>
          <a:prstGeom prst="rect">
            <a:avLst/>
          </a:prstGeom>
        </p:spPr>
      </p:pic>
      <p:sp>
        <p:nvSpPr>
          <p:cNvPr id="12" name="Textfeld 11"/>
          <p:cNvSpPr txBox="1"/>
          <p:nvPr/>
        </p:nvSpPr>
        <p:spPr>
          <a:xfrm>
            <a:off x="5309949" y="1213190"/>
            <a:ext cx="2171700" cy="273793"/>
          </a:xfrm>
          <a:prstGeom prst="rect">
            <a:avLst/>
          </a:prstGeom>
          <a:noFill/>
        </p:spPr>
        <p:txBody>
          <a:bodyPr wrap="square" lIns="0" tIns="0" rIns="0" bIns="0" rtlCol="0" anchor="t" anchorCtr="0">
            <a:spAutoFit/>
          </a:bodyPr>
          <a:lstStyle/>
          <a:p>
            <a:pPr>
              <a:lnSpc>
                <a:spcPts val="2300"/>
              </a:lnSpc>
              <a:spcBef>
                <a:spcPts val="1150"/>
              </a:spcBef>
            </a:pPr>
            <a:r>
              <a:rPr lang="en-US" b="1" dirty="0" err="1" smtClean="0"/>
              <a:t>I</a:t>
            </a:r>
            <a:r>
              <a:rPr lang="en-US" b="1" baseline="-25000" dirty="0" err="1" smtClean="0"/>
              <a:t>cc</a:t>
            </a:r>
            <a:r>
              <a:rPr lang="en-US" b="1" dirty="0" smtClean="0"/>
              <a:t>=++1500A</a:t>
            </a:r>
            <a:endParaRPr lang="en-US" dirty="0" smtClean="0"/>
          </a:p>
        </p:txBody>
      </p:sp>
      <p:sp>
        <p:nvSpPr>
          <p:cNvPr id="13" name="Textfeld 12"/>
          <p:cNvSpPr txBox="1"/>
          <p:nvPr/>
        </p:nvSpPr>
        <p:spPr>
          <a:xfrm>
            <a:off x="5309949" y="4445213"/>
            <a:ext cx="2171700" cy="267894"/>
          </a:xfrm>
          <a:prstGeom prst="rect">
            <a:avLst/>
          </a:prstGeom>
          <a:noFill/>
        </p:spPr>
        <p:txBody>
          <a:bodyPr wrap="square" lIns="0" tIns="0" rIns="0" bIns="0" rtlCol="0" anchor="t" anchorCtr="0">
            <a:spAutoFit/>
          </a:bodyPr>
          <a:lstStyle/>
          <a:p>
            <a:pPr>
              <a:lnSpc>
                <a:spcPts val="2300"/>
              </a:lnSpc>
              <a:spcBef>
                <a:spcPts val="1150"/>
              </a:spcBef>
            </a:pPr>
            <a:r>
              <a:rPr lang="en-US" sz="1600" b="1" dirty="0" smtClean="0"/>
              <a:t>230kJ</a:t>
            </a:r>
            <a:endParaRPr lang="en-US" sz="1600" dirty="0" smtClean="0"/>
          </a:p>
        </p:txBody>
      </p:sp>
      <p:sp>
        <p:nvSpPr>
          <p:cNvPr id="15" name="Textfeld 14"/>
          <p:cNvSpPr txBox="1"/>
          <p:nvPr/>
        </p:nvSpPr>
        <p:spPr>
          <a:xfrm>
            <a:off x="5467112" y="6056954"/>
            <a:ext cx="2171700" cy="267894"/>
          </a:xfrm>
          <a:prstGeom prst="rect">
            <a:avLst/>
          </a:prstGeom>
          <a:noFill/>
        </p:spPr>
        <p:txBody>
          <a:bodyPr wrap="square" lIns="0" tIns="0" rIns="0" bIns="0" rtlCol="0" anchor="t" anchorCtr="0">
            <a:spAutoFit/>
          </a:bodyPr>
          <a:lstStyle/>
          <a:p>
            <a:pPr>
              <a:lnSpc>
                <a:spcPts val="2300"/>
              </a:lnSpc>
              <a:spcBef>
                <a:spcPts val="1150"/>
              </a:spcBef>
            </a:pPr>
            <a:r>
              <a:rPr lang="en-US" sz="1600" b="1" dirty="0" smtClean="0"/>
              <a:t>quiet</a:t>
            </a:r>
            <a:endParaRPr lang="en-US" sz="1600" dirty="0" smtClean="0"/>
          </a:p>
        </p:txBody>
      </p:sp>
      <p:pic>
        <p:nvPicPr>
          <p:cNvPr id="16" name="Grafik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03755" y="1598951"/>
            <a:ext cx="3936207" cy="5248276"/>
          </a:xfrm>
          <a:prstGeom prst="rect">
            <a:avLst/>
          </a:prstGeom>
        </p:spPr>
      </p:pic>
      <p:sp>
        <p:nvSpPr>
          <p:cNvPr id="17" name="Textfeld 16"/>
          <p:cNvSpPr txBox="1"/>
          <p:nvPr/>
        </p:nvSpPr>
        <p:spPr>
          <a:xfrm>
            <a:off x="9495171" y="1223369"/>
            <a:ext cx="2171700" cy="273793"/>
          </a:xfrm>
          <a:prstGeom prst="rect">
            <a:avLst/>
          </a:prstGeom>
          <a:noFill/>
        </p:spPr>
        <p:txBody>
          <a:bodyPr wrap="square" lIns="0" tIns="0" rIns="0" bIns="0" rtlCol="0" anchor="t" anchorCtr="0">
            <a:spAutoFit/>
          </a:bodyPr>
          <a:lstStyle/>
          <a:p>
            <a:pPr>
              <a:lnSpc>
                <a:spcPts val="2300"/>
              </a:lnSpc>
              <a:spcBef>
                <a:spcPts val="1150"/>
              </a:spcBef>
            </a:pPr>
            <a:r>
              <a:rPr lang="en-US" b="1" dirty="0" err="1"/>
              <a:t>I</a:t>
            </a:r>
            <a:r>
              <a:rPr lang="en-US" b="1" baseline="-25000" dirty="0" err="1"/>
              <a:t>cc</a:t>
            </a:r>
            <a:r>
              <a:rPr lang="en-US" b="1" dirty="0"/>
              <a:t>=--</a:t>
            </a:r>
            <a:r>
              <a:rPr lang="en-US" b="1" dirty="0" smtClean="0"/>
              <a:t>1100A</a:t>
            </a:r>
            <a:endParaRPr lang="en-US" dirty="0" smtClean="0"/>
          </a:p>
        </p:txBody>
      </p:sp>
      <p:sp>
        <p:nvSpPr>
          <p:cNvPr id="18" name="Textfeld 17"/>
          <p:cNvSpPr txBox="1"/>
          <p:nvPr/>
        </p:nvSpPr>
        <p:spPr>
          <a:xfrm>
            <a:off x="9326423" y="4440732"/>
            <a:ext cx="2171700" cy="267894"/>
          </a:xfrm>
          <a:prstGeom prst="rect">
            <a:avLst/>
          </a:prstGeom>
          <a:noFill/>
        </p:spPr>
        <p:txBody>
          <a:bodyPr wrap="square" lIns="0" tIns="0" rIns="0" bIns="0" rtlCol="0" anchor="t" anchorCtr="0">
            <a:spAutoFit/>
          </a:bodyPr>
          <a:lstStyle/>
          <a:p>
            <a:pPr>
              <a:lnSpc>
                <a:spcPts val="2300"/>
              </a:lnSpc>
              <a:spcBef>
                <a:spcPts val="1150"/>
              </a:spcBef>
            </a:pPr>
            <a:r>
              <a:rPr lang="en-US" sz="1600" b="1" dirty="0" smtClean="0"/>
              <a:t>280kJ</a:t>
            </a:r>
            <a:endParaRPr lang="en-US" sz="1600" dirty="0" smtClean="0"/>
          </a:p>
        </p:txBody>
      </p:sp>
      <p:pic>
        <p:nvPicPr>
          <p:cNvPr id="21" name="Grafik 20"/>
          <p:cNvPicPr>
            <a:picLocks noChangeAspect="1"/>
          </p:cNvPicPr>
          <p:nvPr/>
        </p:nvPicPr>
        <p:blipFill>
          <a:blip r:embed="rId5"/>
          <a:stretch>
            <a:fillRect/>
          </a:stretch>
        </p:blipFill>
        <p:spPr>
          <a:xfrm>
            <a:off x="9010431" y="4708626"/>
            <a:ext cx="2854292" cy="1099671"/>
          </a:xfrm>
          <a:prstGeom prst="rect">
            <a:avLst/>
          </a:prstGeom>
        </p:spPr>
      </p:pic>
      <p:sp>
        <p:nvSpPr>
          <p:cNvPr id="22" name="Textfeld 21"/>
          <p:cNvSpPr txBox="1"/>
          <p:nvPr/>
        </p:nvSpPr>
        <p:spPr>
          <a:xfrm>
            <a:off x="9868262" y="6121821"/>
            <a:ext cx="2171700" cy="267894"/>
          </a:xfrm>
          <a:prstGeom prst="rect">
            <a:avLst/>
          </a:prstGeom>
          <a:noFill/>
        </p:spPr>
        <p:txBody>
          <a:bodyPr wrap="square" lIns="0" tIns="0" rIns="0" bIns="0" rtlCol="0" anchor="t" anchorCtr="0">
            <a:spAutoFit/>
          </a:bodyPr>
          <a:lstStyle/>
          <a:p>
            <a:pPr>
              <a:lnSpc>
                <a:spcPts val="2300"/>
              </a:lnSpc>
              <a:spcBef>
                <a:spcPts val="1150"/>
              </a:spcBef>
            </a:pPr>
            <a:r>
              <a:rPr lang="en-US" sz="1600" b="1" dirty="0" smtClean="0"/>
              <a:t>bursts</a:t>
            </a:r>
            <a:endParaRPr lang="en-US" sz="1600" dirty="0" smtClean="0"/>
          </a:p>
        </p:txBody>
      </p:sp>
    </p:spTree>
    <p:extLst>
      <p:ext uri="{BB962C8B-B14F-4D97-AF65-F5344CB8AC3E}">
        <p14:creationId xmlns:p14="http://schemas.microsoft.com/office/powerpoint/2010/main" val="63586068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p:cNvSpPr>
            <a:spLocks noGrp="1"/>
          </p:cNvSpPr>
          <p:nvPr>
            <p:ph type="dt" sz="half" idx="14"/>
          </p:nvPr>
        </p:nvSpPr>
        <p:spPr/>
        <p:txBody>
          <a:bodyPr/>
          <a:lstStyle/>
          <a:p>
            <a:r>
              <a:rPr lang="de-DE" smtClean="0"/>
              <a:t>Short title goes here</a:t>
            </a:r>
            <a:endParaRPr lang="de-DE" dirty="0"/>
          </a:p>
        </p:txBody>
      </p:sp>
      <p:sp>
        <p:nvSpPr>
          <p:cNvPr id="3" name="Fußzeilenplatzhalter 2"/>
          <p:cNvSpPr>
            <a:spLocks noGrp="1"/>
          </p:cNvSpPr>
          <p:nvPr>
            <p:ph type="ftr" sz="quarter" idx="15"/>
          </p:nvPr>
        </p:nvSpPr>
        <p:spPr/>
        <p:txBody>
          <a:bodyPr/>
          <a:lstStyle/>
          <a:p>
            <a:r>
              <a:rPr lang="de-DE" smtClean="0"/>
              <a:t>Max-Planck-Institut für Plasmaphysik | Author Name | Date</a:t>
            </a:r>
            <a:endParaRPr lang="de-DE" dirty="0"/>
          </a:p>
        </p:txBody>
      </p:sp>
      <p:sp>
        <p:nvSpPr>
          <p:cNvPr id="4" name="Foliennummernplatzhalter 3"/>
          <p:cNvSpPr>
            <a:spLocks noGrp="1"/>
          </p:cNvSpPr>
          <p:nvPr>
            <p:ph type="sldNum" sz="quarter" idx="16"/>
          </p:nvPr>
        </p:nvSpPr>
        <p:spPr/>
        <p:txBody>
          <a:bodyPr/>
          <a:lstStyle/>
          <a:p>
            <a:fld id="{ECE691D0-CC49-4FC7-9C4D-6112B0CB3A76}" type="slidenum">
              <a:rPr lang="de-DE" smtClean="0"/>
              <a:pPr/>
              <a:t>6</a:t>
            </a:fld>
            <a:endParaRPr lang="de-DE" dirty="0"/>
          </a:p>
        </p:txBody>
      </p:sp>
      <p:sp>
        <p:nvSpPr>
          <p:cNvPr id="5" name="Textplatzhalter 4"/>
          <p:cNvSpPr>
            <a:spLocks noGrp="1"/>
          </p:cNvSpPr>
          <p:nvPr>
            <p:ph type="body" sz="quarter" idx="17"/>
          </p:nvPr>
        </p:nvSpPr>
        <p:spPr/>
        <p:txBody>
          <a:bodyPr/>
          <a:lstStyle/>
          <a:p>
            <a:endParaRPr lang="en-US"/>
          </a:p>
        </p:txBody>
      </p:sp>
      <p:sp>
        <p:nvSpPr>
          <p:cNvPr id="6" name="Titel 5"/>
          <p:cNvSpPr>
            <a:spLocks noGrp="1"/>
          </p:cNvSpPr>
          <p:nvPr>
            <p:ph type="title"/>
          </p:nvPr>
        </p:nvSpPr>
        <p:spPr>
          <a:xfrm>
            <a:off x="658813" y="368300"/>
            <a:ext cx="9612984" cy="855663"/>
          </a:xfrm>
        </p:spPr>
        <p:txBody>
          <a:bodyPr/>
          <a:lstStyle/>
          <a:p>
            <a:r>
              <a:rPr lang="en-US" dirty="0" smtClean="0"/>
              <a:t>limited configurations have worse density control </a:t>
            </a:r>
            <a:r>
              <a:rPr lang="en-US" dirty="0" smtClean="0">
                <a:sym typeface="Wingdings" panose="05000000000000000000" pitchFamily="2" charset="2"/>
              </a:rPr>
              <a:t> compare programs with higher density (~5e19)</a:t>
            </a:r>
            <a:endParaRPr lang="en-US" dirty="0"/>
          </a:p>
        </p:txBody>
      </p:sp>
      <p:pic>
        <p:nvPicPr>
          <p:cNvPr id="7" name="Grafik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249" y="1609725"/>
            <a:ext cx="3936206" cy="5248275"/>
          </a:xfrm>
          <a:prstGeom prst="rect">
            <a:avLst/>
          </a:prstGeom>
        </p:spPr>
      </p:pic>
      <p:sp>
        <p:nvSpPr>
          <p:cNvPr id="9" name="Textfeld 8"/>
          <p:cNvSpPr txBox="1"/>
          <p:nvPr/>
        </p:nvSpPr>
        <p:spPr>
          <a:xfrm>
            <a:off x="1320688" y="1272010"/>
            <a:ext cx="2171700" cy="273793"/>
          </a:xfrm>
          <a:prstGeom prst="rect">
            <a:avLst/>
          </a:prstGeom>
          <a:noFill/>
        </p:spPr>
        <p:txBody>
          <a:bodyPr wrap="square" lIns="0" tIns="0" rIns="0" bIns="0" rtlCol="0" anchor="t" anchorCtr="0">
            <a:spAutoFit/>
          </a:bodyPr>
          <a:lstStyle/>
          <a:p>
            <a:pPr>
              <a:lnSpc>
                <a:spcPts val="2300"/>
              </a:lnSpc>
              <a:spcBef>
                <a:spcPts val="1150"/>
              </a:spcBef>
            </a:pPr>
            <a:r>
              <a:rPr lang="en-US" b="1" dirty="0" err="1"/>
              <a:t>I</a:t>
            </a:r>
            <a:r>
              <a:rPr lang="en-US" b="1" baseline="-25000" dirty="0" err="1"/>
              <a:t>cc</a:t>
            </a:r>
            <a:r>
              <a:rPr lang="en-US" b="1" dirty="0"/>
              <a:t>=--</a:t>
            </a:r>
            <a:r>
              <a:rPr lang="en-US" b="1" dirty="0" smtClean="0"/>
              <a:t>1100A</a:t>
            </a:r>
            <a:endParaRPr lang="en-US" dirty="0" smtClean="0"/>
          </a:p>
        </p:txBody>
      </p:sp>
      <p:pic>
        <p:nvPicPr>
          <p:cNvPr id="12" name="Grafik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83977" y="1609724"/>
            <a:ext cx="3936206" cy="5248275"/>
          </a:xfrm>
          <a:prstGeom prst="rect">
            <a:avLst/>
          </a:prstGeom>
        </p:spPr>
      </p:pic>
      <p:sp>
        <p:nvSpPr>
          <p:cNvPr id="20" name="Textfeld 19"/>
          <p:cNvSpPr txBox="1"/>
          <p:nvPr/>
        </p:nvSpPr>
        <p:spPr>
          <a:xfrm>
            <a:off x="5915819" y="1253000"/>
            <a:ext cx="2171700" cy="273793"/>
          </a:xfrm>
          <a:prstGeom prst="rect">
            <a:avLst/>
          </a:prstGeom>
          <a:noFill/>
        </p:spPr>
        <p:txBody>
          <a:bodyPr wrap="square" lIns="0" tIns="0" rIns="0" bIns="0" rtlCol="0" anchor="t" anchorCtr="0">
            <a:spAutoFit/>
          </a:bodyPr>
          <a:lstStyle/>
          <a:p>
            <a:pPr>
              <a:lnSpc>
                <a:spcPts val="2300"/>
              </a:lnSpc>
              <a:spcBef>
                <a:spcPts val="1150"/>
              </a:spcBef>
            </a:pPr>
            <a:r>
              <a:rPr lang="en-US" b="1" dirty="0" err="1"/>
              <a:t>I</a:t>
            </a:r>
            <a:r>
              <a:rPr lang="en-US" b="1" baseline="-25000" dirty="0" err="1"/>
              <a:t>cc</a:t>
            </a:r>
            <a:r>
              <a:rPr lang="en-US" b="1" dirty="0" smtClean="0"/>
              <a:t>=--2500A</a:t>
            </a:r>
            <a:endParaRPr lang="en-US" dirty="0" smtClean="0"/>
          </a:p>
        </p:txBody>
      </p:sp>
      <p:sp>
        <p:nvSpPr>
          <p:cNvPr id="21" name="Textfeld 20"/>
          <p:cNvSpPr txBox="1"/>
          <p:nvPr/>
        </p:nvSpPr>
        <p:spPr>
          <a:xfrm>
            <a:off x="1436449" y="4445213"/>
            <a:ext cx="2171700" cy="267894"/>
          </a:xfrm>
          <a:prstGeom prst="rect">
            <a:avLst/>
          </a:prstGeom>
          <a:noFill/>
        </p:spPr>
        <p:txBody>
          <a:bodyPr wrap="square" lIns="0" tIns="0" rIns="0" bIns="0" rtlCol="0" anchor="t" anchorCtr="0">
            <a:spAutoFit/>
          </a:bodyPr>
          <a:lstStyle/>
          <a:p>
            <a:pPr>
              <a:lnSpc>
                <a:spcPts val="2300"/>
              </a:lnSpc>
              <a:spcBef>
                <a:spcPts val="1150"/>
              </a:spcBef>
            </a:pPr>
            <a:r>
              <a:rPr lang="en-US" sz="1600" b="1" dirty="0" smtClean="0"/>
              <a:t>290kJ</a:t>
            </a:r>
            <a:endParaRPr lang="en-US" sz="1600" dirty="0" smtClean="0"/>
          </a:p>
        </p:txBody>
      </p:sp>
      <p:sp>
        <p:nvSpPr>
          <p:cNvPr id="22" name="Textfeld 21"/>
          <p:cNvSpPr txBox="1"/>
          <p:nvPr/>
        </p:nvSpPr>
        <p:spPr>
          <a:xfrm>
            <a:off x="1779349" y="6100825"/>
            <a:ext cx="2171700" cy="267894"/>
          </a:xfrm>
          <a:prstGeom prst="rect">
            <a:avLst/>
          </a:prstGeom>
          <a:noFill/>
        </p:spPr>
        <p:txBody>
          <a:bodyPr wrap="square" lIns="0" tIns="0" rIns="0" bIns="0" rtlCol="0" anchor="t" anchorCtr="0">
            <a:spAutoFit/>
          </a:bodyPr>
          <a:lstStyle/>
          <a:p>
            <a:pPr>
              <a:lnSpc>
                <a:spcPts val="2300"/>
              </a:lnSpc>
              <a:spcBef>
                <a:spcPts val="1150"/>
              </a:spcBef>
            </a:pPr>
            <a:r>
              <a:rPr lang="en-US" sz="1600" b="1" dirty="0" smtClean="0"/>
              <a:t>bursts</a:t>
            </a:r>
            <a:endParaRPr lang="en-US" sz="1600" dirty="0" smtClean="0"/>
          </a:p>
        </p:txBody>
      </p:sp>
      <p:sp>
        <p:nvSpPr>
          <p:cNvPr id="23" name="Textfeld 22"/>
          <p:cNvSpPr txBox="1"/>
          <p:nvPr/>
        </p:nvSpPr>
        <p:spPr>
          <a:xfrm>
            <a:off x="6059605" y="4445213"/>
            <a:ext cx="2171700" cy="267894"/>
          </a:xfrm>
          <a:prstGeom prst="rect">
            <a:avLst/>
          </a:prstGeom>
          <a:noFill/>
        </p:spPr>
        <p:txBody>
          <a:bodyPr wrap="square" lIns="0" tIns="0" rIns="0" bIns="0" rtlCol="0" anchor="t" anchorCtr="0">
            <a:spAutoFit/>
          </a:bodyPr>
          <a:lstStyle/>
          <a:p>
            <a:pPr>
              <a:lnSpc>
                <a:spcPts val="2300"/>
              </a:lnSpc>
              <a:spcBef>
                <a:spcPts val="1150"/>
              </a:spcBef>
            </a:pPr>
            <a:r>
              <a:rPr lang="en-US" sz="1600" b="1" dirty="0" smtClean="0"/>
              <a:t>320kJ</a:t>
            </a:r>
            <a:endParaRPr lang="en-US" sz="1600" dirty="0" smtClean="0"/>
          </a:p>
        </p:txBody>
      </p:sp>
      <p:sp>
        <p:nvSpPr>
          <p:cNvPr id="24" name="Textfeld 23"/>
          <p:cNvSpPr txBox="1"/>
          <p:nvPr/>
        </p:nvSpPr>
        <p:spPr>
          <a:xfrm>
            <a:off x="5804513" y="6094926"/>
            <a:ext cx="2171700" cy="273793"/>
          </a:xfrm>
          <a:prstGeom prst="rect">
            <a:avLst/>
          </a:prstGeom>
          <a:noFill/>
        </p:spPr>
        <p:txBody>
          <a:bodyPr wrap="square" lIns="0" tIns="0" rIns="0" bIns="0" rtlCol="0" anchor="t" anchorCtr="0">
            <a:spAutoFit/>
          </a:bodyPr>
          <a:lstStyle/>
          <a:p>
            <a:pPr>
              <a:lnSpc>
                <a:spcPts val="2300"/>
              </a:lnSpc>
              <a:spcBef>
                <a:spcPts val="1150"/>
              </a:spcBef>
            </a:pPr>
            <a:r>
              <a:rPr lang="en-US" sz="1600" b="1" dirty="0" smtClean="0"/>
              <a:t>massive bursts</a:t>
            </a:r>
            <a:endParaRPr lang="en-US" sz="1600" dirty="0" smtClean="0"/>
          </a:p>
        </p:txBody>
      </p:sp>
      <p:pic>
        <p:nvPicPr>
          <p:cNvPr id="26" name="Grafik 25"/>
          <p:cNvPicPr>
            <a:picLocks noChangeAspect="1"/>
          </p:cNvPicPr>
          <p:nvPr/>
        </p:nvPicPr>
        <p:blipFill>
          <a:blip r:embed="rId4"/>
          <a:stretch>
            <a:fillRect/>
          </a:stretch>
        </p:blipFill>
        <p:spPr>
          <a:xfrm>
            <a:off x="8763239" y="4899658"/>
            <a:ext cx="3428761" cy="1195268"/>
          </a:xfrm>
          <a:prstGeom prst="rect">
            <a:avLst/>
          </a:prstGeom>
        </p:spPr>
      </p:pic>
      <p:cxnSp>
        <p:nvCxnSpPr>
          <p:cNvPr id="28" name="Gerade Verbindung mit Pfeil 27"/>
          <p:cNvCxnSpPr>
            <a:stCxn id="26" idx="1"/>
          </p:cNvCxnSpPr>
          <p:nvPr/>
        </p:nvCxnSpPr>
        <p:spPr>
          <a:xfrm flipH="1">
            <a:off x="7454900" y="5497292"/>
            <a:ext cx="1308339" cy="420908"/>
          </a:xfrm>
          <a:prstGeom prst="straightConnector1">
            <a:avLst/>
          </a:prstGeom>
          <a:ln w="19050" cmpd="sng">
            <a:prstDash val="dash"/>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29" name="Gerade Verbindung mit Pfeil 28"/>
          <p:cNvCxnSpPr/>
          <p:nvPr/>
        </p:nvCxnSpPr>
        <p:spPr>
          <a:xfrm flipH="1" flipV="1">
            <a:off x="6890363" y="4390387"/>
            <a:ext cx="1925382" cy="969925"/>
          </a:xfrm>
          <a:prstGeom prst="straightConnector1">
            <a:avLst/>
          </a:prstGeom>
          <a:ln w="19050" cmpd="sng">
            <a:prstDash val="dash"/>
            <a:headEnd type="none" w="med" len="med"/>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983889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p:cNvSpPr>
            <a:spLocks noGrp="1"/>
          </p:cNvSpPr>
          <p:nvPr>
            <p:ph type="dt" sz="half" idx="14"/>
          </p:nvPr>
        </p:nvSpPr>
        <p:spPr/>
        <p:txBody>
          <a:bodyPr/>
          <a:lstStyle/>
          <a:p>
            <a:r>
              <a:rPr lang="de-DE" smtClean="0"/>
              <a:t>Short title goes here</a:t>
            </a:r>
            <a:endParaRPr lang="de-DE" dirty="0"/>
          </a:p>
        </p:txBody>
      </p:sp>
      <p:sp>
        <p:nvSpPr>
          <p:cNvPr id="3" name="Fußzeilenplatzhalter 2"/>
          <p:cNvSpPr>
            <a:spLocks noGrp="1"/>
          </p:cNvSpPr>
          <p:nvPr>
            <p:ph type="ftr" sz="quarter" idx="15"/>
          </p:nvPr>
        </p:nvSpPr>
        <p:spPr/>
        <p:txBody>
          <a:bodyPr/>
          <a:lstStyle/>
          <a:p>
            <a:r>
              <a:rPr lang="de-DE" smtClean="0"/>
              <a:t>Max-Planck-Institut für Plasmaphysik | Author Name | Date</a:t>
            </a:r>
            <a:endParaRPr lang="de-DE" dirty="0"/>
          </a:p>
        </p:txBody>
      </p:sp>
      <p:sp>
        <p:nvSpPr>
          <p:cNvPr id="4" name="Foliennummernplatzhalter 3"/>
          <p:cNvSpPr>
            <a:spLocks noGrp="1"/>
          </p:cNvSpPr>
          <p:nvPr>
            <p:ph type="sldNum" sz="quarter" idx="16"/>
          </p:nvPr>
        </p:nvSpPr>
        <p:spPr/>
        <p:txBody>
          <a:bodyPr/>
          <a:lstStyle/>
          <a:p>
            <a:fld id="{ECE691D0-CC49-4FC7-9C4D-6112B0CB3A76}" type="slidenum">
              <a:rPr lang="de-DE" smtClean="0"/>
              <a:pPr/>
              <a:t>7</a:t>
            </a:fld>
            <a:endParaRPr lang="de-DE" dirty="0"/>
          </a:p>
        </p:txBody>
      </p:sp>
      <p:sp>
        <p:nvSpPr>
          <p:cNvPr id="5" name="Textplatzhalter 4"/>
          <p:cNvSpPr>
            <a:spLocks noGrp="1"/>
          </p:cNvSpPr>
          <p:nvPr>
            <p:ph type="body" sz="quarter" idx="17"/>
          </p:nvPr>
        </p:nvSpPr>
        <p:spPr>
          <a:xfrm>
            <a:off x="658813" y="1609725"/>
            <a:ext cx="3963987" cy="4843463"/>
          </a:xfrm>
        </p:spPr>
        <p:txBody>
          <a:bodyPr/>
          <a:lstStyle/>
          <a:p>
            <a:pPr marL="285750" indent="-285750">
              <a:buFont typeface="Arial" panose="020B0604020202020204" pitchFamily="34" charset="0"/>
              <a:buChar char="•"/>
            </a:pPr>
            <a:r>
              <a:rPr lang="en-US" dirty="0" smtClean="0"/>
              <a:t>intermittent bursts with repetition of some 10Hz</a:t>
            </a:r>
          </a:p>
          <a:p>
            <a:pPr marL="285750" indent="-285750">
              <a:buFont typeface="Arial" panose="020B0604020202020204" pitchFamily="34" charset="0"/>
              <a:buChar char="•"/>
            </a:pPr>
            <a:r>
              <a:rPr lang="en-US" dirty="0" smtClean="0"/>
              <a:t>associated with fast drops / “crashes” of </a:t>
            </a:r>
            <a:r>
              <a:rPr lang="en-US" dirty="0" err="1" smtClean="0"/>
              <a:t>W</a:t>
            </a:r>
            <a:r>
              <a:rPr lang="en-US" baseline="-25000" dirty="0" err="1" smtClean="0"/>
              <a:t>dia</a:t>
            </a:r>
            <a:endParaRPr lang="en-US" baseline="-25000" dirty="0" smtClean="0"/>
          </a:p>
          <a:p>
            <a:pPr marL="285750" indent="-285750">
              <a:buFont typeface="Arial" panose="020B0604020202020204" pitchFamily="34" charset="0"/>
              <a:buChar char="•"/>
            </a:pPr>
            <a:r>
              <a:rPr lang="en-US" dirty="0" smtClean="0"/>
              <a:t>strong signature in magnetic (and many other) diagnostics</a:t>
            </a:r>
            <a:endParaRPr lang="en-US" dirty="0"/>
          </a:p>
        </p:txBody>
      </p:sp>
      <p:sp>
        <p:nvSpPr>
          <p:cNvPr id="6" name="Titel 5"/>
          <p:cNvSpPr>
            <a:spLocks noGrp="1"/>
          </p:cNvSpPr>
          <p:nvPr>
            <p:ph type="title"/>
          </p:nvPr>
        </p:nvSpPr>
        <p:spPr/>
        <p:txBody>
          <a:bodyPr/>
          <a:lstStyle/>
          <a:p>
            <a:r>
              <a:rPr lang="en-US" dirty="0" err="1" smtClean="0"/>
              <a:t>bursty</a:t>
            </a:r>
            <a:r>
              <a:rPr lang="en-US" dirty="0" smtClean="0"/>
              <a:t> mode activity in MMG000 with </a:t>
            </a:r>
            <a:r>
              <a:rPr lang="en-US" dirty="0" err="1" smtClean="0"/>
              <a:t>I</a:t>
            </a:r>
            <a:r>
              <a:rPr lang="en-US" baseline="-25000" dirty="0" err="1" smtClean="0"/>
              <a:t>cc</a:t>
            </a:r>
            <a:r>
              <a:rPr lang="en-US" dirty="0" smtClean="0"/>
              <a:t>=--2500A is quite similar to FMM002</a:t>
            </a:r>
            <a:endParaRPr lang="en-US" dirty="0"/>
          </a:p>
        </p:txBody>
      </p:sp>
      <p:pic>
        <p:nvPicPr>
          <p:cNvPr id="7" name="Grafik 6"/>
          <p:cNvPicPr>
            <a:picLocks noChangeAspect="1"/>
          </p:cNvPicPr>
          <p:nvPr/>
        </p:nvPicPr>
        <p:blipFill>
          <a:blip r:embed="rId2"/>
          <a:stretch>
            <a:fillRect/>
          </a:stretch>
        </p:blipFill>
        <p:spPr>
          <a:xfrm>
            <a:off x="5130800" y="1152327"/>
            <a:ext cx="6367323" cy="5159574"/>
          </a:xfrm>
          <a:prstGeom prst="rect">
            <a:avLst/>
          </a:prstGeom>
        </p:spPr>
      </p:pic>
      <p:sp>
        <p:nvSpPr>
          <p:cNvPr id="9" name="Textfeld 8"/>
          <p:cNvSpPr txBox="1"/>
          <p:nvPr/>
        </p:nvSpPr>
        <p:spPr>
          <a:xfrm>
            <a:off x="10756900" y="6105553"/>
            <a:ext cx="1828800" cy="267894"/>
          </a:xfrm>
          <a:prstGeom prst="rect">
            <a:avLst/>
          </a:prstGeom>
          <a:noFill/>
        </p:spPr>
        <p:txBody>
          <a:bodyPr wrap="square" lIns="0" tIns="0" rIns="0" bIns="0" rtlCol="0" anchor="t" anchorCtr="0">
            <a:spAutoFit/>
          </a:bodyPr>
          <a:lstStyle/>
          <a:p>
            <a:pPr algn="l">
              <a:lnSpc>
                <a:spcPts val="2300"/>
              </a:lnSpc>
              <a:spcBef>
                <a:spcPts val="1150"/>
              </a:spcBef>
            </a:pPr>
            <a:r>
              <a:rPr lang="en-US" sz="1400" b="1" dirty="0" smtClean="0">
                <a:solidFill>
                  <a:srgbClr val="005555"/>
                </a:solidFill>
              </a:rPr>
              <a:t>[D Cipciar]</a:t>
            </a:r>
          </a:p>
        </p:txBody>
      </p:sp>
      <p:pic>
        <p:nvPicPr>
          <p:cNvPr id="10" name="Grafik 9"/>
          <p:cNvPicPr>
            <a:picLocks noChangeAspect="1"/>
          </p:cNvPicPr>
          <p:nvPr/>
        </p:nvPicPr>
        <p:blipFill>
          <a:blip r:embed="rId3"/>
          <a:stretch>
            <a:fillRect/>
          </a:stretch>
        </p:blipFill>
        <p:spPr>
          <a:xfrm>
            <a:off x="614462" y="4545132"/>
            <a:ext cx="3428761" cy="1195268"/>
          </a:xfrm>
          <a:prstGeom prst="rect">
            <a:avLst/>
          </a:prstGeom>
        </p:spPr>
      </p:pic>
    </p:spTree>
    <p:extLst>
      <p:ext uri="{BB962C8B-B14F-4D97-AF65-F5344CB8AC3E}">
        <p14:creationId xmlns:p14="http://schemas.microsoft.com/office/powerpoint/2010/main" val="57247948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p:cNvSpPr>
            <a:spLocks noGrp="1"/>
          </p:cNvSpPr>
          <p:nvPr>
            <p:ph type="dt" sz="half" idx="14"/>
          </p:nvPr>
        </p:nvSpPr>
        <p:spPr/>
        <p:txBody>
          <a:bodyPr/>
          <a:lstStyle/>
          <a:p>
            <a:r>
              <a:rPr lang="de-DE" smtClean="0"/>
              <a:t>Short title goes here</a:t>
            </a:r>
            <a:endParaRPr lang="de-DE" dirty="0"/>
          </a:p>
        </p:txBody>
      </p:sp>
      <p:sp>
        <p:nvSpPr>
          <p:cNvPr id="3" name="Fußzeilenplatzhalter 2"/>
          <p:cNvSpPr>
            <a:spLocks noGrp="1"/>
          </p:cNvSpPr>
          <p:nvPr>
            <p:ph type="ftr" sz="quarter" idx="15"/>
          </p:nvPr>
        </p:nvSpPr>
        <p:spPr/>
        <p:txBody>
          <a:bodyPr/>
          <a:lstStyle/>
          <a:p>
            <a:r>
              <a:rPr lang="de-DE" smtClean="0"/>
              <a:t>Max-Planck-Institut für Plasmaphysik | Author Name | Date</a:t>
            </a:r>
            <a:endParaRPr lang="de-DE" dirty="0"/>
          </a:p>
        </p:txBody>
      </p:sp>
      <p:sp>
        <p:nvSpPr>
          <p:cNvPr id="4" name="Foliennummernplatzhalter 3"/>
          <p:cNvSpPr>
            <a:spLocks noGrp="1"/>
          </p:cNvSpPr>
          <p:nvPr>
            <p:ph type="sldNum" sz="quarter" idx="16"/>
          </p:nvPr>
        </p:nvSpPr>
        <p:spPr/>
        <p:txBody>
          <a:bodyPr/>
          <a:lstStyle/>
          <a:p>
            <a:fld id="{ECE691D0-CC49-4FC7-9C4D-6112B0CB3A76}" type="slidenum">
              <a:rPr lang="de-DE" smtClean="0"/>
              <a:pPr/>
              <a:t>8</a:t>
            </a:fld>
            <a:endParaRPr lang="de-DE" dirty="0"/>
          </a:p>
        </p:txBody>
      </p:sp>
      <p:sp>
        <p:nvSpPr>
          <p:cNvPr id="5" name="Textplatzhalter 4"/>
          <p:cNvSpPr>
            <a:spLocks noGrp="1"/>
          </p:cNvSpPr>
          <p:nvPr>
            <p:ph type="body" sz="quarter" idx="17"/>
          </p:nvPr>
        </p:nvSpPr>
        <p:spPr/>
        <p:txBody>
          <a:bodyPr/>
          <a:lstStyle/>
          <a:p>
            <a:endParaRPr lang="en-US" dirty="0"/>
          </a:p>
        </p:txBody>
      </p:sp>
      <p:sp>
        <p:nvSpPr>
          <p:cNvPr id="6" name="Titel 5"/>
          <p:cNvSpPr>
            <a:spLocks noGrp="1"/>
          </p:cNvSpPr>
          <p:nvPr>
            <p:ph type="title"/>
          </p:nvPr>
        </p:nvSpPr>
        <p:spPr/>
        <p:txBody>
          <a:bodyPr/>
          <a:lstStyle/>
          <a:p>
            <a:r>
              <a:rPr lang="en-US" dirty="0" smtClean="0"/>
              <a:t>close-up view of one burst event</a:t>
            </a:r>
            <a:endParaRPr lang="en-US" dirty="0"/>
          </a:p>
        </p:txBody>
      </p:sp>
      <p:pic>
        <p:nvPicPr>
          <p:cNvPr id="8" name="Grafik 7"/>
          <p:cNvPicPr>
            <a:picLocks noChangeAspect="1"/>
          </p:cNvPicPr>
          <p:nvPr/>
        </p:nvPicPr>
        <p:blipFill rotWithShape="1">
          <a:blip r:embed="rId2"/>
          <a:srcRect l="476" t="6780" r="47542" b="46521"/>
          <a:stretch/>
        </p:blipFill>
        <p:spPr>
          <a:xfrm>
            <a:off x="5839619" y="3213099"/>
            <a:ext cx="4795837" cy="3045057"/>
          </a:xfrm>
          <a:prstGeom prst="rect">
            <a:avLst/>
          </a:prstGeom>
        </p:spPr>
      </p:pic>
      <p:pic>
        <p:nvPicPr>
          <p:cNvPr id="9" name="Grafik 8"/>
          <p:cNvPicPr>
            <a:picLocks noChangeAspect="1"/>
          </p:cNvPicPr>
          <p:nvPr/>
        </p:nvPicPr>
        <p:blipFill rotWithShape="1">
          <a:blip r:embed="rId2"/>
          <a:srcRect l="54648" t="11899" r="1289" b="9251"/>
          <a:stretch/>
        </p:blipFill>
        <p:spPr>
          <a:xfrm>
            <a:off x="626486" y="1332375"/>
            <a:ext cx="3980440" cy="5034194"/>
          </a:xfrm>
          <a:prstGeom prst="rect">
            <a:avLst/>
          </a:prstGeom>
        </p:spPr>
      </p:pic>
      <p:sp>
        <p:nvSpPr>
          <p:cNvPr id="10" name="Textfeld 9"/>
          <p:cNvSpPr txBox="1"/>
          <p:nvPr/>
        </p:nvSpPr>
        <p:spPr>
          <a:xfrm>
            <a:off x="10635456" y="5833449"/>
            <a:ext cx="1828800" cy="267894"/>
          </a:xfrm>
          <a:prstGeom prst="rect">
            <a:avLst/>
          </a:prstGeom>
          <a:noFill/>
        </p:spPr>
        <p:txBody>
          <a:bodyPr wrap="square" lIns="0" tIns="0" rIns="0" bIns="0" rtlCol="0" anchor="t" anchorCtr="0">
            <a:spAutoFit/>
          </a:bodyPr>
          <a:lstStyle/>
          <a:p>
            <a:pPr algn="l">
              <a:lnSpc>
                <a:spcPts val="2300"/>
              </a:lnSpc>
              <a:spcBef>
                <a:spcPts val="1150"/>
              </a:spcBef>
            </a:pPr>
            <a:r>
              <a:rPr lang="en-US" sz="1400" b="1" dirty="0" smtClean="0">
                <a:solidFill>
                  <a:srgbClr val="005555"/>
                </a:solidFill>
              </a:rPr>
              <a:t>[D Cipciar]</a:t>
            </a:r>
          </a:p>
        </p:txBody>
      </p:sp>
      <p:sp>
        <p:nvSpPr>
          <p:cNvPr id="11" name="Textfeld 10"/>
          <p:cNvSpPr txBox="1"/>
          <p:nvPr/>
        </p:nvSpPr>
        <p:spPr>
          <a:xfrm>
            <a:off x="6773864" y="1684220"/>
            <a:ext cx="3352800" cy="1510670"/>
          </a:xfrm>
          <a:prstGeom prst="rect">
            <a:avLst/>
          </a:prstGeom>
          <a:noFill/>
        </p:spPr>
        <p:txBody>
          <a:bodyPr wrap="square" lIns="0" tIns="0" rIns="0" bIns="0" rtlCol="0" anchor="t" anchorCtr="0">
            <a:spAutoFit/>
          </a:bodyPr>
          <a:lstStyle/>
          <a:p>
            <a:pPr algn="l">
              <a:lnSpc>
                <a:spcPts val="2300"/>
              </a:lnSpc>
              <a:spcBef>
                <a:spcPts val="1150"/>
              </a:spcBef>
            </a:pPr>
            <a:r>
              <a:rPr lang="en-US" sz="1600" b="1" dirty="0" smtClean="0">
                <a:solidFill>
                  <a:srgbClr val="005555"/>
                </a:solidFill>
              </a:rPr>
              <a:t>MPM poloidal array of </a:t>
            </a:r>
            <a:r>
              <a:rPr lang="en-US" sz="1600" b="1" dirty="0" err="1" smtClean="0">
                <a:solidFill>
                  <a:srgbClr val="005555"/>
                </a:solidFill>
              </a:rPr>
              <a:t>V</a:t>
            </a:r>
            <a:r>
              <a:rPr lang="en-US" sz="1600" b="1" baseline="-25000" dirty="0" err="1" smtClean="0">
                <a:solidFill>
                  <a:srgbClr val="005555"/>
                </a:solidFill>
              </a:rPr>
              <a:t>f</a:t>
            </a:r>
            <a:r>
              <a:rPr lang="en-US" sz="1600" b="1" dirty="0" smtClean="0">
                <a:solidFill>
                  <a:srgbClr val="005555"/>
                </a:solidFill>
              </a:rPr>
              <a:t> probes</a:t>
            </a:r>
          </a:p>
          <a:p>
            <a:pPr marL="285750" indent="-285750" algn="l">
              <a:spcBef>
                <a:spcPts val="600"/>
              </a:spcBef>
              <a:buFont typeface="Arial" panose="020B0604020202020204" pitchFamily="34" charset="0"/>
              <a:buChar char="•"/>
            </a:pPr>
            <a:r>
              <a:rPr lang="en-US" sz="1600" dirty="0" smtClean="0"/>
              <a:t>extremely high positive </a:t>
            </a:r>
            <a:r>
              <a:rPr lang="en-US" sz="1600" dirty="0" err="1" smtClean="0"/>
              <a:t>V</a:t>
            </a:r>
            <a:r>
              <a:rPr lang="en-US" sz="1600" baseline="-25000" dirty="0" err="1" smtClean="0"/>
              <a:t>f</a:t>
            </a:r>
            <a:r>
              <a:rPr lang="en-US" sz="1600" dirty="0" smtClean="0"/>
              <a:t> associated to </a:t>
            </a:r>
            <a:r>
              <a:rPr lang="en-US" sz="1600" dirty="0" err="1" smtClean="0"/>
              <a:t>W</a:t>
            </a:r>
            <a:r>
              <a:rPr lang="en-US" sz="1600" baseline="-25000" dirty="0" err="1" smtClean="0"/>
              <a:t>dia</a:t>
            </a:r>
            <a:r>
              <a:rPr lang="en-US" sz="1600" dirty="0" smtClean="0"/>
              <a:t> loss</a:t>
            </a:r>
          </a:p>
          <a:p>
            <a:pPr marL="285750" indent="-285750" algn="l">
              <a:spcBef>
                <a:spcPts val="600"/>
              </a:spcBef>
              <a:buFont typeface="Arial" panose="020B0604020202020204" pitchFamily="34" charset="0"/>
              <a:buChar char="•"/>
            </a:pPr>
            <a:r>
              <a:rPr lang="en-US" sz="1600" dirty="0" smtClean="0"/>
              <a:t>temporal substructure of event</a:t>
            </a:r>
          </a:p>
          <a:p>
            <a:pPr marL="285750" indent="-285750">
              <a:spcBef>
                <a:spcPts val="600"/>
              </a:spcBef>
              <a:buFont typeface="Arial" panose="020B0604020202020204" pitchFamily="34" charset="0"/>
              <a:buChar char="•"/>
            </a:pPr>
            <a:r>
              <a:rPr lang="en-US" sz="1600" dirty="0"/>
              <a:t>poloidal gradient </a:t>
            </a:r>
            <a:r>
              <a:rPr lang="en-US" sz="1600" dirty="0" smtClean="0"/>
              <a:t>of event </a:t>
            </a:r>
            <a:endParaRPr lang="en-US" sz="1600" dirty="0"/>
          </a:p>
        </p:txBody>
      </p:sp>
      <p:sp>
        <p:nvSpPr>
          <p:cNvPr id="12" name="Rechteck 11"/>
          <p:cNvSpPr/>
          <p:nvPr/>
        </p:nvSpPr>
        <p:spPr>
          <a:xfrm>
            <a:off x="2146806" y="1885950"/>
            <a:ext cx="939800" cy="4081446"/>
          </a:xfrm>
          <a:prstGeom prst="rect">
            <a:avLst/>
          </a:prstGeom>
          <a:solidFill>
            <a:srgbClr val="005555">
              <a:alpha val="14902"/>
            </a:srgbClr>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cxnSp>
        <p:nvCxnSpPr>
          <p:cNvPr id="14" name="Gerade Verbindung mit Pfeil 13"/>
          <p:cNvCxnSpPr/>
          <p:nvPr/>
        </p:nvCxnSpPr>
        <p:spPr>
          <a:xfrm>
            <a:off x="3086606" y="3449053"/>
            <a:ext cx="2961268" cy="144379"/>
          </a:xfrm>
          <a:prstGeom prst="straightConnector1">
            <a:avLst/>
          </a:prstGeom>
          <a:ln w="19050" cmpd="sng">
            <a:prstDash val="dash"/>
            <a:headEnd type="none" w="med" len="med"/>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4901614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p:cNvSpPr>
            <a:spLocks noGrp="1"/>
          </p:cNvSpPr>
          <p:nvPr>
            <p:ph type="dt" sz="half" idx="14"/>
          </p:nvPr>
        </p:nvSpPr>
        <p:spPr/>
        <p:txBody>
          <a:bodyPr/>
          <a:lstStyle/>
          <a:p>
            <a:r>
              <a:rPr lang="de-DE" smtClean="0"/>
              <a:t>Short title goes here</a:t>
            </a:r>
            <a:endParaRPr lang="de-DE" dirty="0"/>
          </a:p>
        </p:txBody>
      </p:sp>
      <p:sp>
        <p:nvSpPr>
          <p:cNvPr id="3" name="Fußzeilenplatzhalter 2"/>
          <p:cNvSpPr>
            <a:spLocks noGrp="1"/>
          </p:cNvSpPr>
          <p:nvPr>
            <p:ph type="ftr" sz="quarter" idx="15"/>
          </p:nvPr>
        </p:nvSpPr>
        <p:spPr/>
        <p:txBody>
          <a:bodyPr/>
          <a:lstStyle/>
          <a:p>
            <a:r>
              <a:rPr lang="de-DE" smtClean="0"/>
              <a:t>Max-Planck-Institut für Plasmaphysik | Author Name | Date</a:t>
            </a:r>
            <a:endParaRPr lang="de-DE" dirty="0"/>
          </a:p>
        </p:txBody>
      </p:sp>
      <p:sp>
        <p:nvSpPr>
          <p:cNvPr id="4" name="Foliennummernplatzhalter 3"/>
          <p:cNvSpPr>
            <a:spLocks noGrp="1"/>
          </p:cNvSpPr>
          <p:nvPr>
            <p:ph type="sldNum" sz="quarter" idx="16"/>
          </p:nvPr>
        </p:nvSpPr>
        <p:spPr/>
        <p:txBody>
          <a:bodyPr/>
          <a:lstStyle/>
          <a:p>
            <a:fld id="{ECE691D0-CC49-4FC7-9C4D-6112B0CB3A76}" type="slidenum">
              <a:rPr lang="de-DE" smtClean="0"/>
              <a:pPr/>
              <a:t>9</a:t>
            </a:fld>
            <a:endParaRPr lang="de-DE" dirty="0"/>
          </a:p>
        </p:txBody>
      </p:sp>
      <p:sp>
        <p:nvSpPr>
          <p:cNvPr id="5" name="Textplatzhalter 4"/>
          <p:cNvSpPr>
            <a:spLocks noGrp="1"/>
          </p:cNvSpPr>
          <p:nvPr>
            <p:ph type="body" sz="quarter" idx="17"/>
          </p:nvPr>
        </p:nvSpPr>
        <p:spPr>
          <a:xfrm>
            <a:off x="658813" y="1263753"/>
            <a:ext cx="10514012" cy="4843463"/>
          </a:xfrm>
        </p:spPr>
        <p:txBody>
          <a:bodyPr/>
          <a:lstStyle/>
          <a:p>
            <a:r>
              <a:rPr lang="en-US" dirty="0" smtClean="0"/>
              <a:t>these two programs were run with completely identical settings, except for control coils</a:t>
            </a:r>
            <a:endParaRPr lang="en-US" dirty="0"/>
          </a:p>
        </p:txBody>
      </p:sp>
      <p:sp>
        <p:nvSpPr>
          <p:cNvPr id="6" name="Titel 5"/>
          <p:cNvSpPr>
            <a:spLocks noGrp="1"/>
          </p:cNvSpPr>
          <p:nvPr>
            <p:ph type="title"/>
          </p:nvPr>
        </p:nvSpPr>
        <p:spPr/>
        <p:txBody>
          <a:bodyPr/>
          <a:lstStyle/>
          <a:p>
            <a:r>
              <a:rPr lang="en-US" dirty="0" smtClean="0"/>
              <a:t>side remark on weirdness regarding density control</a:t>
            </a:r>
            <a:endParaRPr lang="en-US" dirty="0"/>
          </a:p>
        </p:txBody>
      </p:sp>
      <p:pic>
        <p:nvPicPr>
          <p:cNvPr id="7" name="Grafik 6"/>
          <p:cNvPicPr>
            <a:picLocks noChangeAspect="1"/>
          </p:cNvPicPr>
          <p:nvPr/>
        </p:nvPicPr>
        <p:blipFill rotWithShape="1">
          <a:blip r:embed="rId2">
            <a:extLst>
              <a:ext uri="{28A0092B-C50C-407E-A947-70E740481C1C}">
                <a14:useLocalDpi xmlns:a14="http://schemas.microsoft.com/office/drawing/2010/main" val="0"/>
              </a:ext>
            </a:extLst>
          </a:blip>
          <a:srcRect b="66819"/>
          <a:stretch/>
        </p:blipFill>
        <p:spPr>
          <a:xfrm>
            <a:off x="711200" y="2760326"/>
            <a:ext cx="3936207" cy="1741446"/>
          </a:xfrm>
          <a:prstGeom prst="rect">
            <a:avLst/>
          </a:prstGeom>
        </p:spPr>
      </p:pic>
      <p:sp>
        <p:nvSpPr>
          <p:cNvPr id="9" name="Textfeld 8"/>
          <p:cNvSpPr txBox="1"/>
          <p:nvPr/>
        </p:nvSpPr>
        <p:spPr>
          <a:xfrm>
            <a:off x="711200" y="1851777"/>
            <a:ext cx="4057967" cy="722634"/>
          </a:xfrm>
          <a:prstGeom prst="rect">
            <a:avLst/>
          </a:prstGeom>
          <a:noFill/>
        </p:spPr>
        <p:txBody>
          <a:bodyPr wrap="square" lIns="0" tIns="0" rIns="0" bIns="0" rtlCol="0" anchor="t" anchorCtr="0">
            <a:spAutoFit/>
          </a:bodyPr>
          <a:lstStyle/>
          <a:p>
            <a:pPr algn="ctr">
              <a:lnSpc>
                <a:spcPts val="2300"/>
              </a:lnSpc>
              <a:spcBef>
                <a:spcPts val="1150"/>
              </a:spcBef>
            </a:pPr>
            <a:r>
              <a:rPr lang="en-US" b="1" dirty="0" err="1" smtClean="0"/>
              <a:t>I</a:t>
            </a:r>
            <a:r>
              <a:rPr lang="en-US" b="1" baseline="-25000" dirty="0" err="1" smtClean="0"/>
              <a:t>cc</a:t>
            </a:r>
            <a:r>
              <a:rPr lang="en-US" b="1" dirty="0" smtClean="0"/>
              <a:t>=++1500A </a:t>
            </a:r>
          </a:p>
          <a:p>
            <a:pPr algn="ctr">
              <a:lnSpc>
                <a:spcPts val="2300"/>
              </a:lnSpc>
              <a:spcBef>
                <a:spcPts val="1150"/>
              </a:spcBef>
            </a:pPr>
            <a:r>
              <a:rPr lang="en-US" b="1" dirty="0" smtClean="0"/>
              <a:t>(divertor configuration)</a:t>
            </a:r>
            <a:endParaRPr lang="en-US" dirty="0" smtClean="0"/>
          </a:p>
        </p:txBody>
      </p:sp>
      <p:pic>
        <p:nvPicPr>
          <p:cNvPr id="10" name="Grafik 9"/>
          <p:cNvPicPr>
            <a:picLocks noChangeAspect="1"/>
          </p:cNvPicPr>
          <p:nvPr/>
        </p:nvPicPr>
        <p:blipFill rotWithShape="1">
          <a:blip r:embed="rId3">
            <a:extLst>
              <a:ext uri="{28A0092B-C50C-407E-A947-70E740481C1C}">
                <a14:useLocalDpi xmlns:a14="http://schemas.microsoft.com/office/drawing/2010/main" val="0"/>
              </a:ext>
            </a:extLst>
          </a:blip>
          <a:srcRect b="67695"/>
          <a:stretch/>
        </p:blipFill>
        <p:spPr>
          <a:xfrm>
            <a:off x="5125106" y="2777748"/>
            <a:ext cx="3936206" cy="1695450"/>
          </a:xfrm>
          <a:prstGeom prst="rect">
            <a:avLst/>
          </a:prstGeom>
        </p:spPr>
      </p:pic>
      <p:sp>
        <p:nvSpPr>
          <p:cNvPr id="11" name="Textfeld 10"/>
          <p:cNvSpPr txBox="1"/>
          <p:nvPr/>
        </p:nvSpPr>
        <p:spPr>
          <a:xfrm>
            <a:off x="5746474" y="1854076"/>
            <a:ext cx="2909888" cy="722634"/>
          </a:xfrm>
          <a:prstGeom prst="rect">
            <a:avLst/>
          </a:prstGeom>
          <a:noFill/>
        </p:spPr>
        <p:txBody>
          <a:bodyPr wrap="square" lIns="0" tIns="0" rIns="0" bIns="0" rtlCol="0" anchor="t" anchorCtr="0">
            <a:spAutoFit/>
          </a:bodyPr>
          <a:lstStyle/>
          <a:p>
            <a:pPr algn="ctr">
              <a:lnSpc>
                <a:spcPts val="2300"/>
              </a:lnSpc>
              <a:spcBef>
                <a:spcPts val="1150"/>
              </a:spcBef>
            </a:pPr>
            <a:r>
              <a:rPr lang="en-US" b="1" dirty="0" err="1"/>
              <a:t>I</a:t>
            </a:r>
            <a:r>
              <a:rPr lang="en-US" b="1" baseline="-25000" dirty="0" err="1"/>
              <a:t>cc</a:t>
            </a:r>
            <a:r>
              <a:rPr lang="en-US" b="1" dirty="0"/>
              <a:t>=--</a:t>
            </a:r>
            <a:r>
              <a:rPr lang="en-US" b="1" dirty="0" smtClean="0"/>
              <a:t>1100A</a:t>
            </a:r>
          </a:p>
          <a:p>
            <a:pPr algn="ctr">
              <a:lnSpc>
                <a:spcPts val="2300"/>
              </a:lnSpc>
              <a:spcBef>
                <a:spcPts val="1150"/>
              </a:spcBef>
            </a:pPr>
            <a:r>
              <a:rPr lang="en-US" b="1" dirty="0" smtClean="0"/>
              <a:t>(limited configuration)</a:t>
            </a:r>
            <a:endParaRPr lang="en-US" dirty="0" smtClean="0"/>
          </a:p>
        </p:txBody>
      </p:sp>
      <p:sp>
        <p:nvSpPr>
          <p:cNvPr id="12" name="Textfeld 11"/>
          <p:cNvSpPr txBox="1"/>
          <p:nvPr/>
        </p:nvSpPr>
        <p:spPr>
          <a:xfrm>
            <a:off x="1551894" y="4610184"/>
            <a:ext cx="2495550" cy="294953"/>
          </a:xfrm>
          <a:prstGeom prst="rect">
            <a:avLst/>
          </a:prstGeom>
          <a:noFill/>
        </p:spPr>
        <p:txBody>
          <a:bodyPr wrap="square" lIns="0" tIns="0" rIns="0" bIns="0" rtlCol="0" anchor="t" anchorCtr="0">
            <a:spAutoFit/>
          </a:bodyPr>
          <a:lstStyle/>
          <a:p>
            <a:pPr marL="180000" indent="-180000" algn="l">
              <a:lnSpc>
                <a:spcPts val="2300"/>
              </a:lnSpc>
              <a:spcBef>
                <a:spcPts val="1150"/>
              </a:spcBef>
              <a:buFont typeface="Arial" panose="020B0604020202020204" pitchFamily="34" charset="0"/>
              <a:buChar char="•"/>
            </a:pPr>
            <a:r>
              <a:rPr lang="en-US" sz="1600" dirty="0" smtClean="0"/>
              <a:t>good density control</a:t>
            </a:r>
          </a:p>
        </p:txBody>
      </p:sp>
      <p:sp>
        <p:nvSpPr>
          <p:cNvPr id="13" name="Textfeld 12"/>
          <p:cNvSpPr txBox="1"/>
          <p:nvPr/>
        </p:nvSpPr>
        <p:spPr>
          <a:xfrm>
            <a:off x="6004695" y="4610184"/>
            <a:ext cx="2495550" cy="589905"/>
          </a:xfrm>
          <a:prstGeom prst="rect">
            <a:avLst/>
          </a:prstGeom>
          <a:noFill/>
        </p:spPr>
        <p:txBody>
          <a:bodyPr wrap="square" lIns="0" tIns="0" rIns="0" bIns="0" rtlCol="0" anchor="t" anchorCtr="0">
            <a:spAutoFit/>
          </a:bodyPr>
          <a:lstStyle/>
          <a:p>
            <a:pPr marL="180000" indent="-180000" algn="l">
              <a:lnSpc>
                <a:spcPts val="2300"/>
              </a:lnSpc>
              <a:spcBef>
                <a:spcPts val="1150"/>
              </a:spcBef>
              <a:buFont typeface="Arial" panose="020B0604020202020204" pitchFamily="34" charset="0"/>
              <a:buChar char="•"/>
            </a:pPr>
            <a:r>
              <a:rPr lang="en-US" sz="1600" dirty="0" smtClean="0"/>
              <a:t>density overshoots and stays high without fueling</a:t>
            </a:r>
          </a:p>
        </p:txBody>
      </p:sp>
      <p:sp>
        <p:nvSpPr>
          <p:cNvPr id="14" name="Textfeld 13"/>
          <p:cNvSpPr txBox="1"/>
          <p:nvPr/>
        </p:nvSpPr>
        <p:spPr>
          <a:xfrm>
            <a:off x="9743159" y="4005524"/>
            <a:ext cx="2495550" cy="562846"/>
          </a:xfrm>
          <a:prstGeom prst="rect">
            <a:avLst/>
          </a:prstGeom>
          <a:noFill/>
        </p:spPr>
        <p:txBody>
          <a:bodyPr wrap="square" lIns="0" tIns="0" rIns="0" bIns="0" rtlCol="0" anchor="t" anchorCtr="0">
            <a:spAutoFit/>
          </a:bodyPr>
          <a:lstStyle/>
          <a:p>
            <a:pPr algn="l">
              <a:lnSpc>
                <a:spcPts val="2300"/>
              </a:lnSpc>
              <a:spcBef>
                <a:spcPts val="1150"/>
              </a:spcBef>
            </a:pPr>
            <a:r>
              <a:rPr lang="en-US" sz="1600" dirty="0" smtClean="0">
                <a:solidFill>
                  <a:schemeClr val="bg1">
                    <a:lumMod val="50000"/>
                  </a:schemeClr>
                </a:solidFill>
              </a:rPr>
              <a:t>(this is just He beam, no effect on general plasma)</a:t>
            </a:r>
          </a:p>
        </p:txBody>
      </p:sp>
      <p:cxnSp>
        <p:nvCxnSpPr>
          <p:cNvPr id="16" name="Gerade Verbindung mit Pfeil 15"/>
          <p:cNvCxnSpPr/>
          <p:nvPr/>
        </p:nvCxnSpPr>
        <p:spPr>
          <a:xfrm flipH="1">
            <a:off x="6386512" y="4332487"/>
            <a:ext cx="3152499" cy="37745"/>
          </a:xfrm>
          <a:prstGeom prst="straightConnector1">
            <a:avLst/>
          </a:prstGeom>
          <a:ln w="19050" cmpd="sng">
            <a:solidFill>
              <a:schemeClr val="bg1">
                <a:lumMod val="50000"/>
              </a:schemeClr>
            </a:solidFill>
            <a:prstDash val="dash"/>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20" name="Textfeld 19"/>
          <p:cNvSpPr txBox="1"/>
          <p:nvPr/>
        </p:nvSpPr>
        <p:spPr>
          <a:xfrm>
            <a:off x="3140572" y="5549338"/>
            <a:ext cx="5920740" cy="267894"/>
          </a:xfrm>
          <a:prstGeom prst="rect">
            <a:avLst/>
          </a:prstGeom>
          <a:noFill/>
        </p:spPr>
        <p:txBody>
          <a:bodyPr wrap="square" lIns="0" tIns="0" rIns="0" bIns="0" rtlCol="0" anchor="t" anchorCtr="0">
            <a:spAutoFit/>
          </a:bodyPr>
          <a:lstStyle/>
          <a:p>
            <a:pPr marL="285750" indent="-285750" algn="l">
              <a:lnSpc>
                <a:spcPts val="2300"/>
              </a:lnSpc>
              <a:spcBef>
                <a:spcPts val="1150"/>
              </a:spcBef>
              <a:buFont typeface="Wingdings" panose="05000000000000000000" pitchFamily="2" charset="2"/>
              <a:buChar char="à"/>
            </a:pPr>
            <a:r>
              <a:rPr lang="en-US" sz="1600" b="1" dirty="0" smtClean="0">
                <a:solidFill>
                  <a:srgbClr val="006C66"/>
                </a:solidFill>
                <a:sym typeface="Wingdings" panose="05000000000000000000" pitchFamily="2" charset="2"/>
              </a:rPr>
              <a:t>density control strongly depends edge topology!</a:t>
            </a:r>
          </a:p>
        </p:txBody>
      </p:sp>
    </p:spTree>
    <p:extLst>
      <p:ext uri="{BB962C8B-B14F-4D97-AF65-F5344CB8AC3E}">
        <p14:creationId xmlns:p14="http://schemas.microsoft.com/office/powerpoint/2010/main" val="3208007135"/>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AvLHmIlg6ixrRaGTEjx9Lw"/>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AvLHmIlg6ixrRaGTEjx9Lw"/>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AvLHmIlg6ixrRaGTEjx9Lw"/>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lOwljrLqbAKeirqT9tDIjg"/>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AvLHmIlg6ixrRaGTEjx9Lw"/>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lOwljrLqbAKeirqT9tDIjg"/>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AvLHmIlg6ixrRaGTEjx9Lw"/>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Pvw6CLxiq3S5Do27j6Qo1A"/>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AvLHmIlg6ixrRaGTEjx9Lw"/>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AvLHmIlg6ixrRaGTEjx9Lw"/>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AvLHmIlg6ixrRaGTEjx9Lw"/>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AvLHmIlg6ixrRaGTEjx9Lw"/>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AvLHmIlg6ixrRaGTEjx9Lw"/>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Pvw6CLxiq3S5Do27j6Qo1A"/>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W7-X">
  <a:themeElements>
    <a:clrScheme name="MPG Color Scheme">
      <a:dk1>
        <a:srgbClr val="000000"/>
      </a:dk1>
      <a:lt1>
        <a:srgbClr val="FFFFFF"/>
      </a:lt1>
      <a:dk2>
        <a:srgbClr val="005555"/>
      </a:dk2>
      <a:lt2>
        <a:srgbClr val="C6D325"/>
      </a:lt2>
      <a:accent1>
        <a:srgbClr val="006C66"/>
      </a:accent1>
      <a:accent2>
        <a:srgbClr val="C6D325"/>
      </a:accent2>
      <a:accent3>
        <a:srgbClr val="29485D"/>
      </a:accent3>
      <a:accent4>
        <a:srgbClr val="00B1EA"/>
      </a:accent4>
      <a:accent5>
        <a:srgbClr val="EF7C00"/>
      </a:accent5>
      <a:accent6>
        <a:srgbClr val="EEEEEE"/>
      </a:accent6>
      <a:hlink>
        <a:srgbClr val="005555"/>
      </a:hlink>
      <a:folHlink>
        <a:srgbClr val="A7A7A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w="19050" cmpd="sng">
          <a:noFill/>
          <a:prstDash val="dash"/>
          <a:tailEnd type="triangle" w="lg" len="med"/>
        </a:ln>
      </a:spPr>
      <a:bodyPr wrap="square" lIns="144000" tIns="108000" rIns="144000" bIns="144000" rtlCol="0" anchor="t" anchorCtr="0"/>
      <a:lstStyle>
        <a:defPPr algn="l">
          <a:spcBef>
            <a:spcPts val="1150"/>
          </a:spcBef>
          <a:buClr>
            <a:srgbClr val="116656"/>
          </a:buClr>
          <a:buSzPct val="120000"/>
          <a:defRPr sz="1300" b="1" dirty="0" smtClean="0">
            <a:solidFill>
              <a:schemeClr val="bg1"/>
            </a:solidFill>
          </a:defRPr>
        </a:defPPr>
      </a:lstStyle>
      <a:style>
        <a:lnRef idx="1">
          <a:schemeClr val="accent1"/>
        </a:lnRef>
        <a:fillRef idx="0">
          <a:schemeClr val="accent1"/>
        </a:fillRef>
        <a:effectRef idx="0">
          <a:schemeClr val="accent1"/>
        </a:effectRef>
        <a:fontRef idx="minor">
          <a:schemeClr val="tx1"/>
        </a:fontRef>
      </a:style>
    </a:spDef>
    <a:lnDef>
      <a:spPr>
        <a:ln w="19050" cmpd="sng">
          <a:prstDash val="dash"/>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chor="t" anchorCtr="0">
        <a:spAutoFit/>
      </a:bodyPr>
      <a:lstStyle>
        <a:defPPr marL="180000" indent="-180000" algn="l">
          <a:lnSpc>
            <a:spcPts val="2300"/>
          </a:lnSpc>
          <a:spcBef>
            <a:spcPts val="1150"/>
          </a:spcBef>
          <a:buFont typeface="Arial" panose="020B0604020202020204" pitchFamily="34" charset="0"/>
          <a:buChar char="•"/>
          <a:defRPr sz="1600" dirty="0" err="1" smtClean="0"/>
        </a:defPPr>
      </a:lstStyle>
    </a:txDef>
  </a:objectDefaults>
  <a:extraClrSchemeLst/>
  <a:custClrLst>
    <a:custClr name="MPG_green_dark">
      <a:srgbClr val="005555"/>
    </a:custClr>
    <a:custClr name="MPG_green_light">
      <a:srgbClr val="C6D325"/>
    </a:custClr>
    <a:custClr name="MPG_logo_green">
      <a:srgbClr val="006C66"/>
    </a:custClr>
    <a:custClr name="MPG_blue_dark">
      <a:srgbClr val="29485D"/>
    </a:custClr>
    <a:custClr name="MPG_blue_light">
      <a:srgbClr val="00B1EA"/>
    </a:custClr>
    <a:custClr name="MPG_orange">
      <a:srgbClr val="EF7C00"/>
    </a:custClr>
    <a:custClr name="MPG_grey_dark">
      <a:srgbClr val="777777"/>
    </a:custClr>
    <a:custClr name="MPG_grey">
      <a:srgbClr val="A7A7A8"/>
    </a:custClr>
    <a:custClr name="MPG_grey_light">
      <a:srgbClr val="EEEEEE"/>
    </a:custClr>
    <a:custClr name="white">
      <a:srgbClr val="FFFFFF"/>
    </a:custClr>
    <a:custClr name="MPG_green_dark_80">
      <a:srgbClr val="337777"/>
    </a:custClr>
    <a:custClr name="MPG_green_light_80">
      <a:srgbClr val="D1DC51"/>
    </a:custClr>
    <a:custClr name="MPG_logo_green_80">
      <a:srgbClr val="338985"/>
    </a:custClr>
    <a:custClr name="MPG_blue_dark_80">
      <a:srgbClr val="546D7D"/>
    </a:custClr>
    <a:custClr name="MPG_blue_light_80">
      <a:srgbClr val="33C1EE"/>
    </a:custClr>
    <a:custClr name="MPG_orange_80">
      <a:srgbClr val="F29633"/>
    </a:custClr>
    <a:custClr name="MPG_grey_dark#">
      <a:srgbClr val="777777"/>
    </a:custClr>
    <a:custClr name="MPG_grey#">
      <a:srgbClr val="A7A7A8"/>
    </a:custClr>
    <a:custClr name="MPG_grey_light#">
      <a:srgbClr val="EEEEEE"/>
    </a:custClr>
    <a:custClr name="white#">
      <a:srgbClr val="FFFFFF"/>
    </a:custClr>
    <a:custClr name="MPG_green_dark_60">
      <a:srgbClr val="669999"/>
    </a:custClr>
    <a:custClr name="MPG_green_light_60">
      <a:srgbClr val="DDE57C"/>
    </a:custClr>
    <a:custClr name="MPG_logo_green_60">
      <a:srgbClr val="66A7A3"/>
    </a:custClr>
    <a:custClr name="MPG_blue_dark_60">
      <a:srgbClr val="7F919E"/>
    </a:custClr>
    <a:custClr name="MPG_blue_light_60">
      <a:srgbClr val="66D0F2"/>
    </a:custClr>
    <a:custClr name="MPG_orange_60">
      <a:srgbClr val="F5B066"/>
    </a:custClr>
    <a:custClr name="MPG_grey_dark##">
      <a:srgbClr val="777777"/>
    </a:custClr>
    <a:custClr name="MPG_grey##">
      <a:srgbClr val="A7A7A8"/>
    </a:custClr>
    <a:custClr name="MPG_grey_light##">
      <a:srgbClr val="EEEEEE"/>
    </a:custClr>
    <a:custClr name="white##">
      <a:srgbClr val="FFFFFF"/>
    </a:custClr>
    <a:custClr name="MPG_green_dark_40">
      <a:srgbClr val="99BBBB"/>
    </a:custClr>
    <a:custClr name="MPG_green_light_40">
      <a:srgbClr val="E8EDA8"/>
    </a:custClr>
    <a:custClr name="MPG_logo_green_40">
      <a:srgbClr val="99C4C2"/>
    </a:custClr>
    <a:custClr name="MPG_blue_dark_40">
      <a:srgbClr val="A9B6BE"/>
    </a:custClr>
    <a:custClr name="MPG_blue_light_40">
      <a:srgbClr val="99E0F7"/>
    </a:custClr>
    <a:custClr name="MPG_orange_40">
      <a:srgbClr val="F9CB99"/>
    </a:custClr>
    <a:custClr name="MPG_grey_dark###">
      <a:srgbClr val="777777"/>
    </a:custClr>
    <a:custClr name="MPG_grey###">
      <a:srgbClr val="A7A7A8"/>
    </a:custClr>
    <a:custClr name="MPG_grey_light###">
      <a:srgbClr val="EEEEEE"/>
    </a:custClr>
    <a:custClr name="white###">
      <a:srgbClr val="FFFFFF"/>
    </a:custClr>
  </a:custClrLst>
  <a:extLst>
    <a:ext uri="{05A4C25C-085E-4340-85A3-A5531E510DB2}">
      <thm15:themeFamily xmlns:thm15="http://schemas.microsoft.com/office/thememl/2012/main" name="Slide Template W7-X 2022_Final_v20.potx" id="{8352ED11-2F59-4E7F-9C9A-F87B699E302A}" vid="{D7BB7471-6596-4B2F-9CA7-55C944227715}"/>
    </a:ext>
  </a:extLst>
</a:theme>
</file>

<file path=ppt/theme/theme2.xml><?xml version="1.0" encoding="utf-8"?>
<a:theme xmlns:a="http://schemas.openxmlformats.org/drawingml/2006/main" name="IPP">
  <a:themeElements>
    <a:clrScheme name="MPG Color Scheme">
      <a:dk1>
        <a:srgbClr val="000000"/>
      </a:dk1>
      <a:lt1>
        <a:srgbClr val="FFFFFF"/>
      </a:lt1>
      <a:dk2>
        <a:srgbClr val="005555"/>
      </a:dk2>
      <a:lt2>
        <a:srgbClr val="C6D325"/>
      </a:lt2>
      <a:accent1>
        <a:srgbClr val="006C66"/>
      </a:accent1>
      <a:accent2>
        <a:srgbClr val="C6D325"/>
      </a:accent2>
      <a:accent3>
        <a:srgbClr val="29485D"/>
      </a:accent3>
      <a:accent4>
        <a:srgbClr val="00B1EA"/>
      </a:accent4>
      <a:accent5>
        <a:srgbClr val="EF7C00"/>
      </a:accent5>
      <a:accent6>
        <a:srgbClr val="EEEEEE"/>
      </a:accent6>
      <a:hlink>
        <a:srgbClr val="005555"/>
      </a:hlink>
      <a:folHlink>
        <a:srgbClr val="A7A7A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w="19050" cmpd="sng">
          <a:noFill/>
          <a:prstDash val="dash"/>
          <a:tailEnd type="triangle" w="lg" len="med"/>
        </a:ln>
      </a:spPr>
      <a:bodyPr wrap="square" lIns="144000" tIns="108000" rIns="144000" bIns="144000" rtlCol="0" anchor="t" anchorCtr="0"/>
      <a:lstStyle>
        <a:defPPr algn="l">
          <a:spcBef>
            <a:spcPts val="1150"/>
          </a:spcBef>
          <a:buClr>
            <a:srgbClr val="116656"/>
          </a:buClr>
          <a:buSzPct val="120000"/>
          <a:defRPr sz="1300" b="1" dirty="0" smtClean="0">
            <a:solidFill>
              <a:schemeClr val="bg1"/>
            </a:solidFill>
          </a:defRPr>
        </a:defPPr>
      </a:lstStyle>
      <a:style>
        <a:lnRef idx="1">
          <a:schemeClr val="accent1"/>
        </a:lnRef>
        <a:fillRef idx="0">
          <a:schemeClr val="accent1"/>
        </a:fillRef>
        <a:effectRef idx="0">
          <a:schemeClr val="accent1"/>
        </a:effectRef>
        <a:fontRef idx="minor">
          <a:schemeClr val="tx1"/>
        </a:fontRef>
      </a:style>
    </a:spDef>
    <a:lnDef>
      <a:spPr>
        <a:ln w="19050" cmpd="sng">
          <a:prstDash val="dash"/>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chor="t" anchorCtr="0">
        <a:spAutoFit/>
      </a:bodyPr>
      <a:lstStyle>
        <a:defPPr marL="180000" indent="-180000" algn="l">
          <a:lnSpc>
            <a:spcPts val="2300"/>
          </a:lnSpc>
          <a:spcBef>
            <a:spcPts val="1150"/>
          </a:spcBef>
          <a:buFont typeface="Arial" panose="020B0604020202020204" pitchFamily="34" charset="0"/>
          <a:buChar char="•"/>
          <a:defRPr sz="1600" dirty="0" err="1" smtClean="0"/>
        </a:defPPr>
      </a:lstStyle>
    </a:txDef>
  </a:objectDefaults>
  <a:extraClrSchemeLst/>
  <a:custClrLst>
    <a:custClr name="MPG_green_dark">
      <a:srgbClr val="005555"/>
    </a:custClr>
    <a:custClr name="MPG_green_light">
      <a:srgbClr val="C6D325"/>
    </a:custClr>
    <a:custClr name="MPG_logo_green">
      <a:srgbClr val="006C66"/>
    </a:custClr>
    <a:custClr name="MPG_blue_dark">
      <a:srgbClr val="29485D"/>
    </a:custClr>
    <a:custClr name="MPG_blue_light">
      <a:srgbClr val="00B1EA"/>
    </a:custClr>
    <a:custClr name="MPG_orange">
      <a:srgbClr val="EF7C00"/>
    </a:custClr>
    <a:custClr name="MPG_grey_dark">
      <a:srgbClr val="777777"/>
    </a:custClr>
    <a:custClr name="MPG_grey">
      <a:srgbClr val="A7A7A8"/>
    </a:custClr>
    <a:custClr name="MPG_grey_light">
      <a:srgbClr val="EEEEEE"/>
    </a:custClr>
    <a:custClr name="white">
      <a:srgbClr val="FFFFFF"/>
    </a:custClr>
    <a:custClr name="MPG_green_dark_80">
      <a:srgbClr val="337777"/>
    </a:custClr>
    <a:custClr name="MPG_green_light_80">
      <a:srgbClr val="D1DC51"/>
    </a:custClr>
    <a:custClr name="MPG_logo_green_80">
      <a:srgbClr val="338985"/>
    </a:custClr>
    <a:custClr name="MPG_blue_dark_80">
      <a:srgbClr val="546D7D"/>
    </a:custClr>
    <a:custClr name="MPG_blue_light_80">
      <a:srgbClr val="33C1EE"/>
    </a:custClr>
    <a:custClr name="MPG_orange_80">
      <a:srgbClr val="F29633"/>
    </a:custClr>
    <a:custClr name="MPG_grey_dark#">
      <a:srgbClr val="777777"/>
    </a:custClr>
    <a:custClr name="MPG_grey#">
      <a:srgbClr val="A7A7A8"/>
    </a:custClr>
    <a:custClr name="MPG_grey_light#">
      <a:srgbClr val="EEEEEE"/>
    </a:custClr>
    <a:custClr name="white#">
      <a:srgbClr val="FFFFFF"/>
    </a:custClr>
    <a:custClr name="MPG_green_dark_60">
      <a:srgbClr val="669999"/>
    </a:custClr>
    <a:custClr name="MPG_green_light_60">
      <a:srgbClr val="DDE57C"/>
    </a:custClr>
    <a:custClr name="MPG_logo_green_60">
      <a:srgbClr val="66A7A3"/>
    </a:custClr>
    <a:custClr name="MPG_blue_dark_60">
      <a:srgbClr val="7F919E"/>
    </a:custClr>
    <a:custClr name="MPG_blue_light_60">
      <a:srgbClr val="66D0F2"/>
    </a:custClr>
    <a:custClr name="MPG_orange_60">
      <a:srgbClr val="F5B066"/>
    </a:custClr>
    <a:custClr name="MPG_grey_dark##">
      <a:srgbClr val="777777"/>
    </a:custClr>
    <a:custClr name="MPG_grey##">
      <a:srgbClr val="A7A7A8"/>
    </a:custClr>
    <a:custClr name="MPG_grey_light##">
      <a:srgbClr val="EEEEEE"/>
    </a:custClr>
    <a:custClr name="white##">
      <a:srgbClr val="FFFFFF"/>
    </a:custClr>
    <a:custClr name="MPG_green_dark_40">
      <a:srgbClr val="99BBBB"/>
    </a:custClr>
    <a:custClr name="MPG_green_light_40">
      <a:srgbClr val="E8EDA8"/>
    </a:custClr>
    <a:custClr name="MPG_logo_green_40">
      <a:srgbClr val="99C4C2"/>
    </a:custClr>
    <a:custClr name="MPG_blue_dark_40">
      <a:srgbClr val="A9B6BE"/>
    </a:custClr>
    <a:custClr name="MPG_blue_light_40">
      <a:srgbClr val="99E0F7"/>
    </a:custClr>
    <a:custClr name="MPG_orange_40">
      <a:srgbClr val="F9CB99"/>
    </a:custClr>
    <a:custClr name="MPG_grey_dark###">
      <a:srgbClr val="777777"/>
    </a:custClr>
    <a:custClr name="MPG_grey###">
      <a:srgbClr val="A7A7A8"/>
    </a:custClr>
    <a:custClr name="MPG_grey_light###">
      <a:srgbClr val="EEEEEE"/>
    </a:custClr>
    <a:custClr name="white###">
      <a:srgbClr val="FFFFFF"/>
    </a:custClr>
  </a:custClrLst>
  <a:extLst>
    <a:ext uri="{05A4C25C-085E-4340-85A3-A5531E510DB2}">
      <thm15:themeFamily xmlns:thm15="http://schemas.microsoft.com/office/thememl/2012/main" name="Slide Template W7-X 2022_Final_v20.potx" id="{8352ED11-2F59-4E7F-9C9A-F87B699E302A}" vid="{E7C51378-40C9-469D-874F-3425B4D1918D}"/>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Slide Template W7-X 2022_Final</Template>
  <TotalTime>0</TotalTime>
  <Words>750</Words>
  <Application>Microsoft Office PowerPoint</Application>
  <PresentationFormat>Breitbild</PresentationFormat>
  <Paragraphs>113</Paragraphs>
  <Slides>11</Slides>
  <Notes>0</Notes>
  <HiddenSlides>0</HiddenSlides>
  <MMClips>0</MMClips>
  <ScaleCrop>false</ScaleCrop>
  <HeadingPairs>
    <vt:vector size="8" baseType="variant">
      <vt:variant>
        <vt:lpstr>Verwendete Schriftarten</vt:lpstr>
      </vt:variant>
      <vt:variant>
        <vt:i4>7</vt:i4>
      </vt:variant>
      <vt:variant>
        <vt:lpstr>Design</vt:lpstr>
      </vt:variant>
      <vt:variant>
        <vt:i4>2</vt:i4>
      </vt:variant>
      <vt:variant>
        <vt:lpstr>Eingebettete OLE-Server</vt:lpstr>
      </vt:variant>
      <vt:variant>
        <vt:i4>1</vt:i4>
      </vt:variant>
      <vt:variant>
        <vt:lpstr>Folientitel</vt:lpstr>
      </vt:variant>
      <vt:variant>
        <vt:i4>11</vt:i4>
      </vt:variant>
    </vt:vector>
  </HeadingPairs>
  <TitlesOfParts>
    <vt:vector size="21" baseType="lpstr">
      <vt:lpstr>.SF NS Symbols Regular</vt:lpstr>
      <vt:lpstr>Arial</vt:lpstr>
      <vt:lpstr>Arial Narrow</vt:lpstr>
      <vt:lpstr>Calibri</vt:lpstr>
      <vt:lpstr>Symbol</vt:lpstr>
      <vt:lpstr>Wingdings</vt:lpstr>
      <vt:lpstr>Wingdings 3</vt:lpstr>
      <vt:lpstr>W7-X</vt:lpstr>
      <vt:lpstr>IPP</vt:lpstr>
      <vt:lpstr>think-cell Folie</vt:lpstr>
      <vt:lpstr>Observation of FMM-like behaviour in MMG configuration </vt:lpstr>
      <vt:lpstr>Recap: interesting observations in FMM configuration</vt:lpstr>
      <vt:lpstr>MMG000 island position</vt:lpstr>
      <vt:lpstr>MMG000 island compensation via control coils</vt:lpstr>
      <vt:lpstr>2MW , 3.5e19 plasmas: comparison of Icc settings</vt:lpstr>
      <vt:lpstr>limited configurations have worse density control  compare programs with higher density (~5e19)</vt:lpstr>
      <vt:lpstr>bursty mode activity in MMG000 with Icc=--2500A is quite similar to FMM002</vt:lpstr>
      <vt:lpstr>close-up view of one burst event</vt:lpstr>
      <vt:lpstr>side remark on weirdness regarding density control</vt:lpstr>
      <vt:lpstr>MMG000 with increased island size (Icc=++1500A)</vt:lpstr>
      <vt:lpstr>Summary</vt:lpstr>
    </vt:vector>
  </TitlesOfParts>
  <Company>Max-Planck-Institut f. Plasmaphysik, Greifswald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Observation of FMM-like behaviour in MMG configuration</dc:title>
  <dc:creator>Carsten Killer</dc:creator>
  <cp:lastModifiedBy>Carsten Killer</cp:lastModifiedBy>
  <cp:revision>18</cp:revision>
  <dcterms:created xsi:type="dcterms:W3CDTF">2024-06-05T05:40:34Z</dcterms:created>
  <dcterms:modified xsi:type="dcterms:W3CDTF">2024-06-12T07:51:58Z</dcterms:modified>
</cp:coreProperties>
</file>