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9"/>
  </p:notesMasterIdLst>
  <p:handoutMasterIdLst>
    <p:handoutMasterId r:id="rId10"/>
  </p:handoutMasterIdLst>
  <p:sldIdLst>
    <p:sldId id="528" r:id="rId3"/>
    <p:sldId id="575" r:id="rId4"/>
    <p:sldId id="577" r:id="rId5"/>
    <p:sldId id="578" r:id="rId6"/>
    <p:sldId id="576" r:id="rId7"/>
    <p:sldId id="505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2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FFCC"/>
    <a:srgbClr val="000000"/>
    <a:srgbClr val="E3E3E3"/>
    <a:srgbClr val="EAEAEA"/>
    <a:srgbClr val="DDDDDD"/>
    <a:srgbClr val="003399"/>
    <a:srgbClr val="008000"/>
    <a:srgbClr val="00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75" autoAdjust="0"/>
  </p:normalViewPr>
  <p:slideViewPr>
    <p:cSldViewPr showGuides="1">
      <p:cViewPr varScale="1">
        <p:scale>
          <a:sx n="121" d="100"/>
          <a:sy n="121" d="100"/>
        </p:scale>
        <p:origin x="221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27/11/2024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27/11/2024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96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763688" y="480823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D.V.Borodin et al.   |   TSVV-5</a:t>
            </a:r>
            <a:r>
              <a:rPr lang="en-GB" sz="1400" baseline="0" dirty="0" smtClean="0"/>
              <a:t> Code Camp 2024,  DIFFER   </a:t>
            </a:r>
            <a:r>
              <a:rPr lang="en-GB" sz="1400" dirty="0" smtClean="0"/>
              <a:t>|</a:t>
            </a:r>
            <a:r>
              <a:rPr lang="en-GB" sz="1400" baseline="0" dirty="0" smtClean="0"/>
              <a:t>  22  Nov </a:t>
            </a:r>
            <a:r>
              <a:rPr lang="en-GB" sz="1400" dirty="0" smtClean="0"/>
              <a:t>2024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527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TSVV-5 VC  |  Zoom  | 07.06.2024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27/11/2024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27/11/2024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rene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226"/>
          <a:stretch/>
        </p:blipFill>
        <p:spPr>
          <a:xfrm>
            <a:off x="5580232" y="4310410"/>
            <a:ext cx="1080000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7504" y="3363838"/>
            <a:ext cx="4464496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600" kern="100" dirty="0" smtClean="0">
                <a:ea typeface="MS Mincho"/>
              </a:rPr>
              <a:t>D</a:t>
            </a:r>
            <a:r>
              <a:rPr lang="en-US" sz="1600" kern="100" dirty="0">
                <a:ea typeface="MS Mincho"/>
              </a:rPr>
              <a:t>. </a:t>
            </a:r>
            <a:r>
              <a:rPr lang="en-US" sz="1600" kern="100" dirty="0" smtClean="0">
                <a:ea typeface="MS Mincho"/>
              </a:rPr>
              <a:t>Borodin</a:t>
            </a:r>
            <a:endParaRPr lang="en-US" sz="1600" kern="100" baseline="30000" dirty="0">
              <a:ea typeface="MS Mincho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107504" y="127833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noProof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Camp – 2024, in DIFFER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5496" y="1707108"/>
            <a:ext cx="8784976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000" dirty="0" smtClean="0"/>
              <a:t>Topic D summary:</a:t>
            </a:r>
          </a:p>
          <a:p>
            <a:r>
              <a:rPr lang="en-GB" sz="3000" i="1" dirty="0">
                <a:solidFill>
                  <a:prstClr val="black"/>
                </a:solidFill>
              </a:rPr>
              <a:t> </a:t>
            </a:r>
            <a:r>
              <a:rPr lang="en-GB" sz="3000" b="0" i="1" dirty="0">
                <a:solidFill>
                  <a:prstClr val="black"/>
                </a:solidFill>
              </a:rPr>
              <a:t>CRMs and A&amp;M </a:t>
            </a:r>
            <a:r>
              <a:rPr lang="en-GB" sz="3000" b="0" i="1" dirty="0" smtClean="0">
                <a:solidFill>
                  <a:prstClr val="black"/>
                </a:solidFill>
              </a:rPr>
              <a:t>data</a:t>
            </a:r>
            <a:endParaRPr kumimoji="0" lang="en-GB" sz="3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2710" y="4226978"/>
            <a:ext cx="247824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This work has been carried out within the framework of the EUROfusion Consortium, funded by the European Union via the </a:t>
            </a:r>
            <a:r>
              <a:rPr lang="en-GB" sz="600" dirty="0" err="1"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 Research and Training Programme (Grant Agreement No 101052200 — EUROfusion). Views and opinions expressed are however those of the author(s) only and do not necessarily reflect those of the European Union or the European </a:t>
            </a:r>
            <a:r>
              <a:rPr lang="en-GB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neither of the ITER organisation.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Neither the European Union nor the European Commission can be held responsible for them.</a:t>
            </a:r>
          </a:p>
        </p:txBody>
      </p:sp>
    </p:spTree>
    <p:extLst>
      <p:ext uri="{BB962C8B-B14F-4D97-AF65-F5344CB8AC3E}">
        <p14:creationId xmlns:p14="http://schemas.microsoft.com/office/powerpoint/2010/main" val="307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274" y="77321"/>
            <a:ext cx="797511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Related subprojects inside the task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580112" y="3643168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45485" y="553669"/>
            <a:ext cx="848695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Ray Chandra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ColRad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development and photon tracing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Dmitriy Borodin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– ModCR and Ploutos development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Egbert Westerhof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– Eirene/Eunomia and SOLPS applications to Magnum-PSI, FEM for PSI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Timo </a:t>
            </a: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Kiviniemi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– JET modelling (focus on louvres and isotopes)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Niels Holsten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– JET modelling (focus on L-mode, detachment and </a:t>
            </a:r>
            <a:r>
              <a:rPr lang="en-GB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isotops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274" y="77321"/>
            <a:ext cx="797511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Status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580112" y="3643168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53274" y="627534"/>
            <a:ext cx="88976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ColRad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progressing well. Large progress with opacity interpretation in JET L-Mode, Edge2D-IERENE and SOLPS-ITER runs.</a:t>
            </a:r>
          </a:p>
          <a:p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ModCR development is ongoing, many things are already implemented, however </a:t>
            </a:r>
            <a:r>
              <a:rPr lang="en-GB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physically meaningful runs so far.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 progress is hampered by the manpower available (also in FZJ itself).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Huw Leggate was supporting the development this year, but seems to be unavailable in 2025 (though may be he will be back in 2006).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More cooperation inside TSVV-5 would be useful.</a:t>
            </a:r>
          </a:p>
          <a:p>
            <a:pPr marL="342900" indent="-342900">
              <a:buFont typeface="+mj-lt"/>
              <a:buAutoNum type="arabicPeriod"/>
            </a:pPr>
            <a:endParaRPr lang="en-GB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EIRENE A&amp;M data is shown to be of high </a:t>
            </a: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significace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for ongoing JET, Magnum-PSI etc. Simulations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isotope (</a:t>
            </a:r>
            <a:r>
              <a:rPr lang="en-GB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isotopomer</a:t>
            </a: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data implemented to PLOUTOS – H2, T2, DT, TH. Also impurities like He, Ne, W, B, Be needs to be available as default data.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Vibration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resoilved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rotational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spectroscopy</a:t>
            </a:r>
            <a:r>
              <a:rPr lang="de-DE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integration of ModCR into Ploutos instead or alternative to Perl-based solver available.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3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274" y="77321"/>
            <a:ext cx="797511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Plans for 2025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580112" y="3643168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107504" y="483518"/>
            <a:ext cx="87347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an overview paper on EIRENE CRMs including new developments</a:t>
            </a:r>
          </a:p>
          <a:p>
            <a:r>
              <a:rPr lang="de-DE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sz="15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D.Borodin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GB" sz="15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R.Chandra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to take the lead in this.</a:t>
            </a: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ModCR development is should be continued, in fact rushed to get the results ASAP</a:t>
            </a:r>
            <a:endParaRPr lang="en-GB" sz="15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investigate the significance of non-stationary approach.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to have interlink on CRMs with ERO2.0 (also TSVV-3 codes).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to investigate the performance gains incl. potential GPU capabilities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to use ModCR as meaningful “CPU load” in EIRON.</a:t>
            </a:r>
          </a:p>
          <a:p>
            <a:endParaRPr lang="en-GB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ColRad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development should continue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More links with ModCR are to be expected – utilizing unified functionality (photon trapping to ModCR, DP to </a:t>
            </a:r>
            <a:r>
              <a:rPr lang="en-GB" sz="15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ColRad</a:t>
            </a:r>
            <a:r>
              <a:rPr lang="en-GB" sz="15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5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?...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Starting with the PSI 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module? 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 including the FEM model (</a:t>
            </a: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FreeFEM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)…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 need to define portfolio cases and do parameter studies for those with the updated CRMs demonstrating sensitivity.</a:t>
            </a:r>
          </a:p>
        </p:txBody>
      </p:sp>
    </p:spTree>
    <p:extLst>
      <p:ext uri="{BB962C8B-B14F-4D97-AF65-F5344CB8AC3E}">
        <p14:creationId xmlns:p14="http://schemas.microsoft.com/office/powerpoint/2010/main" val="2881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274" y="77321"/>
            <a:ext cx="797511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Additional request for ACH support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580112" y="3643168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66842" y="627534"/>
            <a:ext cx="889764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Installation and linking with webpages the </a:t>
            </a: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SimDB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simulation repository.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and linking with 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www.Eirene.de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the DevOps tools (</a:t>
            </a: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Gira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confluence)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additional Web-</a:t>
            </a:r>
            <a:r>
              <a:rPr lang="en-GB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functionaliity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GB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registraction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and accepting the license with EUROfusion and ITER accounts.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Ploutos –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link to IAEA </a:t>
            </a:r>
            <a:r>
              <a:rPr lang="en-GB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CollisionDB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ModCR as Solver etc.</a:t>
            </a:r>
          </a:p>
          <a:p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--------------------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 in ModCR development –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</a:t>
            </a:r>
            <a:r>
              <a:rPr lang="en-GB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engineering, Fortran programming, data processing and visualisation, CI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Interface with EIRENE and IMASification</a:t>
            </a:r>
          </a:p>
          <a:p>
            <a:endParaRPr lang="de-DE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5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 concern to be taken care in requirements – GPU compatibility in distant future</a:t>
            </a:r>
            <a:endParaRPr lang="en-GB" sz="15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7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27734"/>
            <a:ext cx="7543800" cy="342900"/>
          </a:xfrm>
        </p:spPr>
        <p:txBody>
          <a:bodyPr/>
          <a:lstStyle/>
          <a:p>
            <a:pPr algn="ctr"/>
            <a:r>
              <a:rPr lang="en-GB" dirty="0" smtClean="0"/>
              <a:t>Thanks for the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587</Words>
  <Application>Microsoft Office PowerPoint</Application>
  <PresentationFormat>Bildschirmpräsentation (16:9)</PresentationFormat>
  <Paragraphs>63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MS Mincho</vt:lpstr>
      <vt:lpstr>Wingdings</vt:lpstr>
      <vt:lpstr>Office Theme</vt:lpstr>
      <vt:lpstr>1_Office Theme</vt:lpstr>
      <vt:lpstr> </vt:lpstr>
      <vt:lpstr>Related subprojects inside the task</vt:lpstr>
      <vt:lpstr>Status</vt:lpstr>
      <vt:lpstr>Plans for 2025</vt:lpstr>
      <vt:lpstr>Additional request for ACH support</vt:lpstr>
      <vt:lpstr>Thanks for the attention!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1100</cp:revision>
  <cp:lastPrinted>2014-10-16T14:51:28Z</cp:lastPrinted>
  <dcterms:created xsi:type="dcterms:W3CDTF">2019-10-05T18:10:40Z</dcterms:created>
  <dcterms:modified xsi:type="dcterms:W3CDTF">2024-11-27T20:57:15Z</dcterms:modified>
</cp:coreProperties>
</file>