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 id="2147483670" r:id="rId5"/>
  </p:sldMasterIdLst>
  <p:notesMasterIdLst>
    <p:notesMasterId r:id="rId16"/>
  </p:notesMasterIdLst>
  <p:sldIdLst>
    <p:sldId id="486" r:id="rId6"/>
    <p:sldId id="478" r:id="rId7"/>
    <p:sldId id="487" r:id="rId8"/>
    <p:sldId id="474" r:id="rId9"/>
    <p:sldId id="489" r:id="rId10"/>
    <p:sldId id="481" r:id="rId11"/>
    <p:sldId id="485" r:id="rId12"/>
    <p:sldId id="488" r:id="rId13"/>
    <p:sldId id="482" r:id="rId14"/>
    <p:sldId id="49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009" autoAdjust="0"/>
    <p:restoredTop sz="94660"/>
  </p:normalViewPr>
  <p:slideViewPr>
    <p:cSldViewPr snapToGrid="0">
      <p:cViewPr varScale="1">
        <p:scale>
          <a:sx n="124" d="100"/>
          <a:sy n="124" d="100"/>
        </p:scale>
        <p:origin x="186"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 userId="7afb9819-80e0-4104-aeac-525ba7aaeaad" providerId="ADAL" clId="{3502E303-439E-4A97-8300-25A62B97A553}"/>
    <pc:docChg chg="undo custSel addSld delSld modSld sldOrd delMainMaster modMainMaster">
      <pc:chgData name="Carlo" userId="7afb9819-80e0-4104-aeac-525ba7aaeaad" providerId="ADAL" clId="{3502E303-439E-4A97-8300-25A62B97A553}" dt="2024-07-18T16:06:06.277" v="3973" actId="47"/>
      <pc:docMkLst>
        <pc:docMk/>
      </pc:docMkLst>
      <pc:sldChg chg="modSp del mod ord">
        <pc:chgData name="Carlo" userId="7afb9819-80e0-4104-aeac-525ba7aaeaad" providerId="ADAL" clId="{3502E303-439E-4A97-8300-25A62B97A553}" dt="2024-07-18T16:06:06.277" v="3973" actId="47"/>
        <pc:sldMkLst>
          <pc:docMk/>
          <pc:sldMk cId="247106485" sldId="256"/>
        </pc:sldMkLst>
        <pc:spChg chg="mod">
          <ac:chgData name="Carlo" userId="7afb9819-80e0-4104-aeac-525ba7aaeaad" providerId="ADAL" clId="{3502E303-439E-4A97-8300-25A62B97A553}" dt="2024-07-17T05:46:04.513" v="23" actId="1076"/>
          <ac:spMkLst>
            <pc:docMk/>
            <pc:sldMk cId="247106485" sldId="256"/>
            <ac:spMk id="2" creationId="{FA90DF84-45A5-E8B6-2356-A083BD3B6272}"/>
          </ac:spMkLst>
        </pc:spChg>
        <pc:spChg chg="mod">
          <ac:chgData name="Carlo" userId="7afb9819-80e0-4104-aeac-525ba7aaeaad" providerId="ADAL" clId="{3502E303-439E-4A97-8300-25A62B97A553}" dt="2024-07-17T05:46:17.335" v="30" actId="20577"/>
          <ac:spMkLst>
            <pc:docMk/>
            <pc:sldMk cId="247106485" sldId="256"/>
            <ac:spMk id="4" creationId="{5CE95A6E-2526-20D0-7292-7712306271DC}"/>
          </ac:spMkLst>
        </pc:spChg>
        <pc:spChg chg="mod">
          <ac:chgData name="Carlo" userId="7afb9819-80e0-4104-aeac-525ba7aaeaad" providerId="ADAL" clId="{3502E303-439E-4A97-8300-25A62B97A553}" dt="2024-07-17T05:45:11.746" v="17" actId="27636"/>
          <ac:spMkLst>
            <pc:docMk/>
            <pc:sldMk cId="247106485" sldId="256"/>
            <ac:spMk id="5" creationId="{77D306BE-80AF-BAD6-579C-9B0413B066C6}"/>
          </ac:spMkLst>
        </pc:spChg>
      </pc:sldChg>
      <pc:sldChg chg="del">
        <pc:chgData name="Carlo" userId="7afb9819-80e0-4104-aeac-525ba7aaeaad" providerId="ADAL" clId="{3502E303-439E-4A97-8300-25A62B97A553}" dt="2024-07-17T05:40:54.473" v="3" actId="47"/>
        <pc:sldMkLst>
          <pc:docMk/>
          <pc:sldMk cId="3688525718" sldId="257"/>
        </pc:sldMkLst>
      </pc:sldChg>
      <pc:sldChg chg="modSp del mod">
        <pc:chgData name="Carlo" userId="7afb9819-80e0-4104-aeac-525ba7aaeaad" providerId="ADAL" clId="{3502E303-439E-4A97-8300-25A62B97A553}" dt="2024-07-18T16:06:06.277" v="3973" actId="47"/>
        <pc:sldMkLst>
          <pc:docMk/>
          <pc:sldMk cId="2077819985" sldId="284"/>
        </pc:sldMkLst>
        <pc:spChg chg="mod">
          <ac:chgData name="Carlo" userId="7afb9819-80e0-4104-aeac-525ba7aaeaad" providerId="ADAL" clId="{3502E303-439E-4A97-8300-25A62B97A553}" dt="2024-07-18T15:44:59.014" v="3524" actId="207"/>
          <ac:spMkLst>
            <pc:docMk/>
            <pc:sldMk cId="2077819985" sldId="284"/>
            <ac:spMk id="3" creationId="{1D536110-4E1B-4A0C-A284-BE313F5765ED}"/>
          </ac:spMkLst>
        </pc:spChg>
      </pc:sldChg>
      <pc:sldChg chg="del">
        <pc:chgData name="Carlo" userId="7afb9819-80e0-4104-aeac-525ba7aaeaad" providerId="ADAL" clId="{3502E303-439E-4A97-8300-25A62B97A553}" dt="2024-07-18T16:06:06.277" v="3973" actId="47"/>
        <pc:sldMkLst>
          <pc:docMk/>
          <pc:sldMk cId="3418311979" sldId="288"/>
        </pc:sldMkLst>
      </pc:sldChg>
      <pc:sldChg chg="del">
        <pc:chgData name="Carlo" userId="7afb9819-80e0-4104-aeac-525ba7aaeaad" providerId="ADAL" clId="{3502E303-439E-4A97-8300-25A62B97A553}" dt="2024-07-18T16:06:06.277" v="3973" actId="47"/>
        <pc:sldMkLst>
          <pc:docMk/>
          <pc:sldMk cId="3389347641" sldId="289"/>
        </pc:sldMkLst>
      </pc:sldChg>
      <pc:sldChg chg="addSp modSp del mod ord">
        <pc:chgData name="Carlo" userId="7afb9819-80e0-4104-aeac-525ba7aaeaad" providerId="ADAL" clId="{3502E303-439E-4A97-8300-25A62B97A553}" dt="2024-07-18T16:06:06.277" v="3973" actId="47"/>
        <pc:sldMkLst>
          <pc:docMk/>
          <pc:sldMk cId="3955384947" sldId="293"/>
        </pc:sldMkLst>
        <pc:spChg chg="mod">
          <ac:chgData name="Carlo" userId="7afb9819-80e0-4104-aeac-525ba7aaeaad" providerId="ADAL" clId="{3502E303-439E-4A97-8300-25A62B97A553}" dt="2024-07-17T06:09:47.289" v="59" actId="20577"/>
          <ac:spMkLst>
            <pc:docMk/>
            <pc:sldMk cId="3955384947" sldId="293"/>
            <ac:spMk id="2" creationId="{23ECCA4E-7C4E-46D7-8CD3-C12DC63B26E8}"/>
          </ac:spMkLst>
        </pc:spChg>
        <pc:spChg chg="add mod">
          <ac:chgData name="Carlo" userId="7afb9819-80e0-4104-aeac-525ba7aaeaad" providerId="ADAL" clId="{3502E303-439E-4A97-8300-25A62B97A553}" dt="2024-07-18T15:29:49.477" v="3395" actId="1076"/>
          <ac:spMkLst>
            <pc:docMk/>
            <pc:sldMk cId="3955384947" sldId="293"/>
            <ac:spMk id="3" creationId="{4538705A-139A-4FCE-AF33-78DD193889CB}"/>
          </ac:spMkLst>
        </pc:spChg>
        <pc:spChg chg="mod">
          <ac:chgData name="Carlo" userId="7afb9819-80e0-4104-aeac-525ba7aaeaad" providerId="ADAL" clId="{3502E303-439E-4A97-8300-25A62B97A553}" dt="2024-07-18T15:47:48.343" v="3557" actId="20577"/>
          <ac:spMkLst>
            <pc:docMk/>
            <pc:sldMk cId="3955384947" sldId="293"/>
            <ac:spMk id="6" creationId="{878CCE1D-600A-46AC-852A-9A6D4FC0319C}"/>
          </ac:spMkLst>
        </pc:spChg>
      </pc:sldChg>
      <pc:sldChg chg="modSp del mod">
        <pc:chgData name="Carlo" userId="7afb9819-80e0-4104-aeac-525ba7aaeaad" providerId="ADAL" clId="{3502E303-439E-4A97-8300-25A62B97A553}" dt="2024-07-18T16:06:06.277" v="3973" actId="47"/>
        <pc:sldMkLst>
          <pc:docMk/>
          <pc:sldMk cId="493542193" sldId="294"/>
        </pc:sldMkLst>
        <pc:spChg chg="mod">
          <ac:chgData name="Carlo" userId="7afb9819-80e0-4104-aeac-525ba7aaeaad" providerId="ADAL" clId="{3502E303-439E-4A97-8300-25A62B97A553}" dt="2024-07-18T15:50:44.491" v="3567" actId="20577"/>
          <ac:spMkLst>
            <pc:docMk/>
            <pc:sldMk cId="493542193" sldId="294"/>
            <ac:spMk id="11" creationId="{02AC7371-9E5A-4D68-B8A9-F7BFF6EF4B9A}"/>
          </ac:spMkLst>
        </pc:spChg>
      </pc:sldChg>
      <pc:sldChg chg="del">
        <pc:chgData name="Carlo" userId="7afb9819-80e0-4104-aeac-525ba7aaeaad" providerId="ADAL" clId="{3502E303-439E-4A97-8300-25A62B97A553}" dt="2024-07-18T16:06:06.277" v="3973" actId="47"/>
        <pc:sldMkLst>
          <pc:docMk/>
          <pc:sldMk cId="1748649976" sldId="295"/>
        </pc:sldMkLst>
      </pc:sldChg>
      <pc:sldChg chg="del">
        <pc:chgData name="Carlo" userId="7afb9819-80e0-4104-aeac-525ba7aaeaad" providerId="ADAL" clId="{3502E303-439E-4A97-8300-25A62B97A553}" dt="2024-07-17T05:40:54.473" v="3" actId="47"/>
        <pc:sldMkLst>
          <pc:docMk/>
          <pc:sldMk cId="616955368" sldId="467"/>
        </pc:sldMkLst>
      </pc:sldChg>
      <pc:sldChg chg="del">
        <pc:chgData name="Carlo" userId="7afb9819-80e0-4104-aeac-525ba7aaeaad" providerId="ADAL" clId="{3502E303-439E-4A97-8300-25A62B97A553}" dt="2024-07-17T05:40:54.473" v="3" actId="47"/>
        <pc:sldMkLst>
          <pc:docMk/>
          <pc:sldMk cId="3643856196" sldId="472"/>
        </pc:sldMkLst>
      </pc:sldChg>
      <pc:sldChg chg="del">
        <pc:chgData name="Carlo" userId="7afb9819-80e0-4104-aeac-525ba7aaeaad" providerId="ADAL" clId="{3502E303-439E-4A97-8300-25A62B97A553}" dt="2024-07-17T05:40:54.473" v="3" actId="47"/>
        <pc:sldMkLst>
          <pc:docMk/>
          <pc:sldMk cId="746634429" sldId="473"/>
        </pc:sldMkLst>
      </pc:sldChg>
      <pc:sldChg chg="addSp delSp modSp mod">
        <pc:chgData name="Carlo" userId="7afb9819-80e0-4104-aeac-525ba7aaeaad" providerId="ADAL" clId="{3502E303-439E-4A97-8300-25A62B97A553}" dt="2024-07-18T13:54:51.731" v="2660" actId="14100"/>
        <pc:sldMkLst>
          <pc:docMk/>
          <pc:sldMk cId="1842253190" sldId="474"/>
        </pc:sldMkLst>
        <pc:spChg chg="mod">
          <ac:chgData name="Carlo" userId="7afb9819-80e0-4104-aeac-525ba7aaeaad" providerId="ADAL" clId="{3502E303-439E-4A97-8300-25A62B97A553}" dt="2024-07-18T13:42:17.796" v="2507"/>
          <ac:spMkLst>
            <pc:docMk/>
            <pc:sldMk cId="1842253190" sldId="474"/>
            <ac:spMk id="2" creationId="{8EFA10CB-8CD9-401A-93B2-C030FCB89DE7}"/>
          </ac:spMkLst>
        </pc:spChg>
        <pc:spChg chg="mod">
          <ac:chgData name="Carlo" userId="7afb9819-80e0-4104-aeac-525ba7aaeaad" providerId="ADAL" clId="{3502E303-439E-4A97-8300-25A62B97A553}" dt="2024-07-18T13:42:34.586" v="2512" actId="5793"/>
          <ac:spMkLst>
            <pc:docMk/>
            <pc:sldMk cId="1842253190" sldId="474"/>
            <ac:spMk id="3" creationId="{BEA64FB9-274B-46AB-A72B-660E0FB08FF3}"/>
          </ac:spMkLst>
        </pc:spChg>
        <pc:spChg chg="mod">
          <ac:chgData name="Carlo" userId="7afb9819-80e0-4104-aeac-525ba7aaeaad" providerId="ADAL" clId="{3502E303-439E-4A97-8300-25A62B97A553}" dt="2024-07-18T13:54:51.731" v="2660" actId="14100"/>
          <ac:spMkLst>
            <pc:docMk/>
            <pc:sldMk cId="1842253190" sldId="474"/>
            <ac:spMk id="4" creationId="{87B4552E-69A7-421D-A6A6-BA79AE9A651E}"/>
          </ac:spMkLst>
        </pc:spChg>
        <pc:spChg chg="add del">
          <ac:chgData name="Carlo" userId="7afb9819-80e0-4104-aeac-525ba7aaeaad" providerId="ADAL" clId="{3502E303-439E-4A97-8300-25A62B97A553}" dt="2024-07-18T13:04:11.664" v="2006" actId="22"/>
          <ac:spMkLst>
            <pc:docMk/>
            <pc:sldMk cId="1842253190" sldId="474"/>
            <ac:spMk id="7" creationId="{9EBC776F-93BA-4593-ABA2-DD6E4E1355FF}"/>
          </ac:spMkLst>
        </pc:spChg>
      </pc:sldChg>
      <pc:sldChg chg="addSp delSp modSp mod">
        <pc:chgData name="Carlo" userId="7afb9819-80e0-4104-aeac-525ba7aaeaad" providerId="ADAL" clId="{3502E303-439E-4A97-8300-25A62B97A553}" dt="2024-07-18T13:54:44.513" v="2659" actId="14100"/>
        <pc:sldMkLst>
          <pc:docMk/>
          <pc:sldMk cId="4005192404" sldId="478"/>
        </pc:sldMkLst>
        <pc:spChg chg="mod">
          <ac:chgData name="Carlo" userId="7afb9819-80e0-4104-aeac-525ba7aaeaad" providerId="ADAL" clId="{3502E303-439E-4A97-8300-25A62B97A553}" dt="2024-07-18T12:34:33.652" v="2002" actId="20577"/>
          <ac:spMkLst>
            <pc:docMk/>
            <pc:sldMk cId="4005192404" sldId="478"/>
            <ac:spMk id="3" creationId="{BEA64FB9-274B-46AB-A72B-660E0FB08FF3}"/>
          </ac:spMkLst>
        </pc:spChg>
        <pc:spChg chg="mod">
          <ac:chgData name="Carlo" userId="7afb9819-80e0-4104-aeac-525ba7aaeaad" providerId="ADAL" clId="{3502E303-439E-4A97-8300-25A62B97A553}" dt="2024-07-18T13:54:44.513" v="2659" actId="14100"/>
          <ac:spMkLst>
            <pc:docMk/>
            <pc:sldMk cId="4005192404" sldId="478"/>
            <ac:spMk id="4" creationId="{87B4552E-69A7-421D-A6A6-BA79AE9A651E}"/>
          </ac:spMkLst>
        </pc:spChg>
        <pc:spChg chg="add mod">
          <ac:chgData name="Carlo" userId="7afb9819-80e0-4104-aeac-525ba7aaeaad" providerId="ADAL" clId="{3502E303-439E-4A97-8300-25A62B97A553}" dt="2024-07-18T10:32:47.822" v="1700" actId="1076"/>
          <ac:spMkLst>
            <pc:docMk/>
            <pc:sldMk cId="4005192404" sldId="478"/>
            <ac:spMk id="10" creationId="{2EDAB696-9903-4C49-AB9C-9C91EECB19A8}"/>
          </ac:spMkLst>
        </pc:spChg>
        <pc:picChg chg="del mod">
          <ac:chgData name="Carlo" userId="7afb9819-80e0-4104-aeac-525ba7aaeaad" providerId="ADAL" clId="{3502E303-439E-4A97-8300-25A62B97A553}" dt="2024-07-18T10:30:38.301" v="1684" actId="478"/>
          <ac:picMkLst>
            <pc:docMk/>
            <pc:sldMk cId="4005192404" sldId="478"/>
            <ac:picMk id="6" creationId="{6D8A5815-1333-4B49-9EB1-A65A703A89DF}"/>
          </ac:picMkLst>
        </pc:picChg>
        <pc:picChg chg="mod">
          <ac:chgData name="Carlo" userId="7afb9819-80e0-4104-aeac-525ba7aaeaad" providerId="ADAL" clId="{3502E303-439E-4A97-8300-25A62B97A553}" dt="2024-07-18T09:41:32.088" v="1250" actId="1076"/>
          <ac:picMkLst>
            <pc:docMk/>
            <pc:sldMk cId="4005192404" sldId="478"/>
            <ac:picMk id="7" creationId="{8F28A11D-94DB-44DF-B08D-26720998CEED}"/>
          </ac:picMkLst>
        </pc:picChg>
        <pc:picChg chg="add mod">
          <ac:chgData name="Carlo" userId="7afb9819-80e0-4104-aeac-525ba7aaeaad" providerId="ADAL" clId="{3502E303-439E-4A97-8300-25A62B97A553}" dt="2024-07-18T10:31:30.891" v="1689" actId="1076"/>
          <ac:picMkLst>
            <pc:docMk/>
            <pc:sldMk cId="4005192404" sldId="478"/>
            <ac:picMk id="9" creationId="{55C936BE-D77C-4EDD-9FAC-B54FBEB1D10E}"/>
          </ac:picMkLst>
        </pc:picChg>
      </pc:sldChg>
      <pc:sldChg chg="del">
        <pc:chgData name="Carlo" userId="7afb9819-80e0-4104-aeac-525ba7aaeaad" providerId="ADAL" clId="{3502E303-439E-4A97-8300-25A62B97A553}" dt="2024-07-17T05:40:54.473" v="3" actId="47"/>
        <pc:sldMkLst>
          <pc:docMk/>
          <pc:sldMk cId="1574371601" sldId="480"/>
        </pc:sldMkLst>
      </pc:sldChg>
      <pc:sldChg chg="modSp new mod ord">
        <pc:chgData name="Carlo" userId="7afb9819-80e0-4104-aeac-525ba7aaeaad" providerId="ADAL" clId="{3502E303-439E-4A97-8300-25A62B97A553}" dt="2024-07-18T14:37:58.425" v="2744" actId="5793"/>
        <pc:sldMkLst>
          <pc:docMk/>
          <pc:sldMk cId="2897902969" sldId="481"/>
        </pc:sldMkLst>
        <pc:spChg chg="mod">
          <ac:chgData name="Carlo" userId="7afb9819-80e0-4104-aeac-525ba7aaeaad" providerId="ADAL" clId="{3502E303-439E-4A97-8300-25A62B97A553}" dt="2024-07-17T07:26:28.986" v="1057" actId="20577"/>
          <ac:spMkLst>
            <pc:docMk/>
            <pc:sldMk cId="2897902969" sldId="481"/>
            <ac:spMk id="2" creationId="{8E148908-3A9F-456D-B2C4-AC0ADC4F2EB4}"/>
          </ac:spMkLst>
        </pc:spChg>
        <pc:spChg chg="mod">
          <ac:chgData name="Carlo" userId="7afb9819-80e0-4104-aeac-525ba7aaeaad" providerId="ADAL" clId="{3502E303-439E-4A97-8300-25A62B97A553}" dt="2024-07-18T14:37:58.425" v="2744" actId="5793"/>
          <ac:spMkLst>
            <pc:docMk/>
            <pc:sldMk cId="2897902969" sldId="481"/>
            <ac:spMk id="3" creationId="{2EFE794E-9F58-4506-B016-0189A26132CB}"/>
          </ac:spMkLst>
        </pc:spChg>
        <pc:spChg chg="mod">
          <ac:chgData name="Carlo" userId="7afb9819-80e0-4104-aeac-525ba7aaeaad" providerId="ADAL" clId="{3502E303-439E-4A97-8300-25A62B97A553}" dt="2024-07-17T06:59:34.669" v="657" actId="14100"/>
          <ac:spMkLst>
            <pc:docMk/>
            <pc:sldMk cId="2897902969" sldId="481"/>
            <ac:spMk id="4" creationId="{BD6F0C6F-5CF5-474B-B770-F55AD25F70D7}"/>
          </ac:spMkLst>
        </pc:spChg>
      </pc:sldChg>
      <pc:sldChg chg="modSp new mod ord">
        <pc:chgData name="Carlo" userId="7afb9819-80e0-4104-aeac-525ba7aaeaad" providerId="ADAL" clId="{3502E303-439E-4A97-8300-25A62B97A553}" dt="2024-07-17T07:18:31.415" v="1044"/>
        <pc:sldMkLst>
          <pc:docMk/>
          <pc:sldMk cId="402197545" sldId="482"/>
        </pc:sldMkLst>
        <pc:spChg chg="mod">
          <ac:chgData name="Carlo" userId="7afb9819-80e0-4104-aeac-525ba7aaeaad" providerId="ADAL" clId="{3502E303-439E-4A97-8300-25A62B97A553}" dt="2024-07-17T06:41:39.051" v="188" actId="1076"/>
          <ac:spMkLst>
            <pc:docMk/>
            <pc:sldMk cId="402197545" sldId="482"/>
            <ac:spMk id="2" creationId="{3AF6587E-1985-46BB-98DD-236DB4B74B35}"/>
          </ac:spMkLst>
        </pc:spChg>
        <pc:spChg chg="mod">
          <ac:chgData name="Carlo" userId="7afb9819-80e0-4104-aeac-525ba7aaeaad" providerId="ADAL" clId="{3502E303-439E-4A97-8300-25A62B97A553}" dt="2024-07-17T06:20:18.531" v="176" actId="20577"/>
          <ac:spMkLst>
            <pc:docMk/>
            <pc:sldMk cId="402197545" sldId="482"/>
            <ac:spMk id="3" creationId="{1FF61BD4-C03C-4FBC-B778-DA7AF6B9C25E}"/>
          </ac:spMkLst>
        </pc:spChg>
      </pc:sldChg>
      <pc:sldChg chg="modSp new del mod">
        <pc:chgData name="Carlo" userId="7afb9819-80e0-4104-aeac-525ba7aaeaad" providerId="ADAL" clId="{3502E303-439E-4A97-8300-25A62B97A553}" dt="2024-07-18T15:32:30.663" v="3427" actId="47"/>
        <pc:sldMkLst>
          <pc:docMk/>
          <pc:sldMk cId="411635921" sldId="483"/>
        </pc:sldMkLst>
        <pc:spChg chg="mod">
          <ac:chgData name="Carlo" userId="7afb9819-80e0-4104-aeac-525ba7aaeaad" providerId="ADAL" clId="{3502E303-439E-4A97-8300-25A62B97A553}" dt="2024-07-18T15:31:32.629" v="3413" actId="20577"/>
          <ac:spMkLst>
            <pc:docMk/>
            <pc:sldMk cId="411635921" sldId="483"/>
            <ac:spMk id="2" creationId="{A02D91F2-A149-4E80-8AE6-4D476A16D7B6}"/>
          </ac:spMkLst>
        </pc:spChg>
        <pc:spChg chg="mod">
          <ac:chgData name="Carlo" userId="7afb9819-80e0-4104-aeac-525ba7aaeaad" providerId="ADAL" clId="{3502E303-439E-4A97-8300-25A62B97A553}" dt="2024-07-18T15:31:59.139" v="3426" actId="20577"/>
          <ac:spMkLst>
            <pc:docMk/>
            <pc:sldMk cId="411635921" sldId="483"/>
            <ac:spMk id="3" creationId="{C35FAAB2-1048-4BED-9AE0-A4CF6D0F60A7}"/>
          </ac:spMkLst>
        </pc:spChg>
      </pc:sldChg>
      <pc:sldChg chg="modSp new del mod">
        <pc:chgData name="Carlo" userId="7afb9819-80e0-4104-aeac-525ba7aaeaad" providerId="ADAL" clId="{3502E303-439E-4A97-8300-25A62B97A553}" dt="2024-07-18T16:06:06.277" v="3973" actId="47"/>
        <pc:sldMkLst>
          <pc:docMk/>
          <pc:sldMk cId="3473138970" sldId="484"/>
        </pc:sldMkLst>
        <pc:spChg chg="mod">
          <ac:chgData name="Carlo" userId="7afb9819-80e0-4104-aeac-525ba7aaeaad" providerId="ADAL" clId="{3502E303-439E-4A97-8300-25A62B97A553}" dt="2024-07-17T07:27:48.963" v="1079"/>
          <ac:spMkLst>
            <pc:docMk/>
            <pc:sldMk cId="3473138970" sldId="484"/>
            <ac:spMk id="2" creationId="{3048133F-A2E9-47DF-925D-9208CB1B2C50}"/>
          </ac:spMkLst>
        </pc:spChg>
        <pc:spChg chg="mod">
          <ac:chgData name="Carlo" userId="7afb9819-80e0-4104-aeac-525ba7aaeaad" providerId="ADAL" clId="{3502E303-439E-4A97-8300-25A62B97A553}" dt="2024-07-18T10:04:24.212" v="1683" actId="20577"/>
          <ac:spMkLst>
            <pc:docMk/>
            <pc:sldMk cId="3473138970" sldId="484"/>
            <ac:spMk id="3" creationId="{1254DF36-2FD0-4776-8E2B-EF8782486086}"/>
          </ac:spMkLst>
        </pc:spChg>
      </pc:sldChg>
      <pc:sldChg chg="modSp new mod ord">
        <pc:chgData name="Carlo" userId="7afb9819-80e0-4104-aeac-525ba7aaeaad" providerId="ADAL" clId="{3502E303-439E-4A97-8300-25A62B97A553}" dt="2024-07-18T14:59:32.371" v="3346" actId="20577"/>
        <pc:sldMkLst>
          <pc:docMk/>
          <pc:sldMk cId="2562661872" sldId="485"/>
        </pc:sldMkLst>
        <pc:spChg chg="mod">
          <ac:chgData name="Carlo" userId="7afb9819-80e0-4104-aeac-525ba7aaeaad" providerId="ADAL" clId="{3502E303-439E-4A97-8300-25A62B97A553}" dt="2024-07-17T07:26:58.799" v="1075" actId="20577"/>
          <ac:spMkLst>
            <pc:docMk/>
            <pc:sldMk cId="2562661872" sldId="485"/>
            <ac:spMk id="2" creationId="{0CD6BEC3-CF17-440B-B4A6-6147C8218896}"/>
          </ac:spMkLst>
        </pc:spChg>
        <pc:spChg chg="mod">
          <ac:chgData name="Carlo" userId="7afb9819-80e0-4104-aeac-525ba7aaeaad" providerId="ADAL" clId="{3502E303-439E-4A97-8300-25A62B97A553}" dt="2024-07-18T14:59:32.371" v="3346" actId="20577"/>
          <ac:spMkLst>
            <pc:docMk/>
            <pc:sldMk cId="2562661872" sldId="485"/>
            <ac:spMk id="3" creationId="{10614386-792A-48A9-A82B-1AA66AE5FBA7}"/>
          </ac:spMkLst>
        </pc:spChg>
        <pc:spChg chg="mod">
          <ac:chgData name="Carlo" userId="7afb9819-80e0-4104-aeac-525ba7aaeaad" providerId="ADAL" clId="{3502E303-439E-4A97-8300-25A62B97A553}" dt="2024-07-17T07:32:47.799" v="1228" actId="14100"/>
          <ac:spMkLst>
            <pc:docMk/>
            <pc:sldMk cId="2562661872" sldId="485"/>
            <ac:spMk id="4" creationId="{707F771A-CFCC-4EEB-9601-06C8622B0990}"/>
          </ac:spMkLst>
        </pc:spChg>
      </pc:sldChg>
      <pc:sldChg chg="modSp add mod">
        <pc:chgData name="Carlo" userId="7afb9819-80e0-4104-aeac-525ba7aaeaad" providerId="ADAL" clId="{3502E303-439E-4A97-8300-25A62B97A553}" dt="2024-07-18T09:48:46.372" v="1288" actId="20577"/>
        <pc:sldMkLst>
          <pc:docMk/>
          <pc:sldMk cId="3863532829" sldId="486"/>
        </pc:sldMkLst>
        <pc:spChg chg="mod">
          <ac:chgData name="Carlo" userId="7afb9819-80e0-4104-aeac-525ba7aaeaad" providerId="ADAL" clId="{3502E303-439E-4A97-8300-25A62B97A553}" dt="2024-07-18T09:48:46.372" v="1288" actId="20577"/>
          <ac:spMkLst>
            <pc:docMk/>
            <pc:sldMk cId="3863532829" sldId="486"/>
            <ac:spMk id="2" creationId="{FA90DF84-45A5-E8B6-2356-A083BD3B6272}"/>
          </ac:spMkLst>
        </pc:spChg>
      </pc:sldChg>
      <pc:sldChg chg="modSp new mod">
        <pc:chgData name="Carlo" userId="7afb9819-80e0-4104-aeac-525ba7aaeaad" providerId="ADAL" clId="{3502E303-439E-4A97-8300-25A62B97A553}" dt="2024-07-18T13:11:33.808" v="2178" actId="20577"/>
        <pc:sldMkLst>
          <pc:docMk/>
          <pc:sldMk cId="441888194" sldId="487"/>
        </pc:sldMkLst>
        <pc:spChg chg="mod">
          <ac:chgData name="Carlo" userId="7afb9819-80e0-4104-aeac-525ba7aaeaad" providerId="ADAL" clId="{3502E303-439E-4A97-8300-25A62B97A553}" dt="2024-07-18T10:34:36.304" v="1706"/>
          <ac:spMkLst>
            <pc:docMk/>
            <pc:sldMk cId="441888194" sldId="487"/>
            <ac:spMk id="2" creationId="{1E7880CC-E0F4-4373-9AC8-A99B6AA17E5B}"/>
          </ac:spMkLst>
        </pc:spChg>
        <pc:spChg chg="mod">
          <ac:chgData name="Carlo" userId="7afb9819-80e0-4104-aeac-525ba7aaeaad" providerId="ADAL" clId="{3502E303-439E-4A97-8300-25A62B97A553}" dt="2024-07-18T13:11:33.808" v="2178" actId="20577"/>
          <ac:spMkLst>
            <pc:docMk/>
            <pc:sldMk cId="441888194" sldId="487"/>
            <ac:spMk id="3" creationId="{0520DCB3-94D2-4EE3-A630-D25B222AF6B9}"/>
          </ac:spMkLst>
        </pc:spChg>
        <pc:spChg chg="mod">
          <ac:chgData name="Carlo" userId="7afb9819-80e0-4104-aeac-525ba7aaeaad" providerId="ADAL" clId="{3502E303-439E-4A97-8300-25A62B97A553}" dt="2024-07-18T10:34:20.595" v="1703" actId="14100"/>
          <ac:spMkLst>
            <pc:docMk/>
            <pc:sldMk cId="441888194" sldId="487"/>
            <ac:spMk id="4" creationId="{BAABF2E7-BF05-4B26-B12D-C1B646CA6ED7}"/>
          </ac:spMkLst>
        </pc:spChg>
      </pc:sldChg>
      <pc:sldChg chg="modSp mod">
        <pc:chgData name="Carlo" userId="7afb9819-80e0-4104-aeac-525ba7aaeaad" providerId="ADAL" clId="{3502E303-439E-4A97-8300-25A62B97A553}" dt="2024-07-18T14:56:37.963" v="3327" actId="20577"/>
        <pc:sldMkLst>
          <pc:docMk/>
          <pc:sldMk cId="3875171584" sldId="488"/>
        </pc:sldMkLst>
        <pc:spChg chg="mod">
          <ac:chgData name="Carlo" userId="7afb9819-80e0-4104-aeac-525ba7aaeaad" providerId="ADAL" clId="{3502E303-439E-4A97-8300-25A62B97A553}" dt="2024-07-18T13:55:00.836" v="2661" actId="14100"/>
          <ac:spMkLst>
            <pc:docMk/>
            <pc:sldMk cId="3875171584" sldId="488"/>
            <ac:spMk id="4" creationId="{4B3C5E85-2847-45F5-8642-E92244320BEB}"/>
          </ac:spMkLst>
        </pc:spChg>
        <pc:spChg chg="mod">
          <ac:chgData name="Carlo" userId="7afb9819-80e0-4104-aeac-525ba7aaeaad" providerId="ADAL" clId="{3502E303-439E-4A97-8300-25A62B97A553}" dt="2024-07-18T14:56:37.963" v="3327" actId="20577"/>
          <ac:spMkLst>
            <pc:docMk/>
            <pc:sldMk cId="3875171584" sldId="488"/>
            <ac:spMk id="6" creationId="{00000000-0000-0000-0000-000000000000}"/>
          </ac:spMkLst>
        </pc:spChg>
      </pc:sldChg>
      <pc:sldChg chg="modSp add del mod">
        <pc:chgData name="Carlo" userId="7afb9819-80e0-4104-aeac-525ba7aaeaad" providerId="ADAL" clId="{3502E303-439E-4A97-8300-25A62B97A553}" dt="2024-07-18T13:52:14.668" v="2653" actId="47"/>
        <pc:sldMkLst>
          <pc:docMk/>
          <pc:sldMk cId="1000713042" sldId="489"/>
        </pc:sldMkLst>
        <pc:spChg chg="mod">
          <ac:chgData name="Carlo" userId="7afb9819-80e0-4104-aeac-525ba7aaeaad" providerId="ADAL" clId="{3502E303-439E-4A97-8300-25A62B97A553}" dt="2024-07-18T13:27:35.727" v="2305" actId="20577"/>
          <ac:spMkLst>
            <pc:docMk/>
            <pc:sldMk cId="1000713042" sldId="489"/>
            <ac:spMk id="2" creationId="{2054AAC7-B785-4E70-A6EA-ADA8DC32395F}"/>
          </ac:spMkLst>
        </pc:spChg>
        <pc:spChg chg="mod">
          <ac:chgData name="Carlo" userId="7afb9819-80e0-4104-aeac-525ba7aaeaad" providerId="ADAL" clId="{3502E303-439E-4A97-8300-25A62B97A553}" dt="2024-07-18T13:16:42.821" v="2216" actId="20577"/>
          <ac:spMkLst>
            <pc:docMk/>
            <pc:sldMk cId="1000713042" sldId="489"/>
            <ac:spMk id="6" creationId="{00000000-0000-0000-0000-000000000000}"/>
          </ac:spMkLst>
        </pc:spChg>
      </pc:sldChg>
      <pc:sldChg chg="modSp new mod">
        <pc:chgData name="Carlo" userId="7afb9819-80e0-4104-aeac-525ba7aaeaad" providerId="ADAL" clId="{3502E303-439E-4A97-8300-25A62B97A553}" dt="2024-07-18T15:00:58.506" v="3365" actId="20577"/>
        <pc:sldMkLst>
          <pc:docMk/>
          <pc:sldMk cId="1629554982" sldId="489"/>
        </pc:sldMkLst>
        <pc:spChg chg="mod">
          <ac:chgData name="Carlo" userId="7afb9819-80e0-4104-aeac-525ba7aaeaad" providerId="ADAL" clId="{3502E303-439E-4A97-8300-25A62B97A553}" dt="2024-07-18T15:00:58.506" v="3365" actId="20577"/>
          <ac:spMkLst>
            <pc:docMk/>
            <pc:sldMk cId="1629554982" sldId="489"/>
            <ac:spMk id="2" creationId="{993200B1-0F12-4399-9641-82179642328E}"/>
          </ac:spMkLst>
        </pc:spChg>
      </pc:sldChg>
      <pc:sldChg chg="modSp new mod">
        <pc:chgData name="Carlo" userId="7afb9819-80e0-4104-aeac-525ba7aaeaad" providerId="ADAL" clId="{3502E303-439E-4A97-8300-25A62B97A553}" dt="2024-07-18T15:37:34.937" v="3477" actId="20577"/>
        <pc:sldMkLst>
          <pc:docMk/>
          <pc:sldMk cId="2236157260" sldId="490"/>
        </pc:sldMkLst>
        <pc:spChg chg="mod">
          <ac:chgData name="Carlo" userId="7afb9819-80e0-4104-aeac-525ba7aaeaad" providerId="ADAL" clId="{3502E303-439E-4A97-8300-25A62B97A553}" dt="2024-07-18T15:37:34.937" v="3477" actId="20577"/>
          <ac:spMkLst>
            <pc:docMk/>
            <pc:sldMk cId="2236157260" sldId="490"/>
            <ac:spMk id="2" creationId="{B1842A45-2CC7-4315-8CA1-016120C22C13}"/>
          </ac:spMkLst>
        </pc:spChg>
        <pc:spChg chg="mod">
          <ac:chgData name="Carlo" userId="7afb9819-80e0-4104-aeac-525ba7aaeaad" providerId="ADAL" clId="{3502E303-439E-4A97-8300-25A62B97A553}" dt="2024-07-18T15:36:17.013" v="3447" actId="20577"/>
          <ac:spMkLst>
            <pc:docMk/>
            <pc:sldMk cId="2236157260" sldId="490"/>
            <ac:spMk id="3" creationId="{15278D24-3F28-4367-970F-BCA2C33D400B}"/>
          </ac:spMkLst>
        </pc:spChg>
      </pc:sldChg>
      <pc:sldChg chg="modSp new del mod">
        <pc:chgData name="Carlo" userId="7afb9819-80e0-4104-aeac-525ba7aaeaad" providerId="ADAL" clId="{3502E303-439E-4A97-8300-25A62B97A553}" dt="2024-07-18T16:06:06.277" v="3973" actId="47"/>
        <pc:sldMkLst>
          <pc:docMk/>
          <pc:sldMk cId="1072423497" sldId="491"/>
        </pc:sldMkLst>
        <pc:spChg chg="mod">
          <ac:chgData name="Carlo" userId="7afb9819-80e0-4104-aeac-525ba7aaeaad" providerId="ADAL" clId="{3502E303-439E-4A97-8300-25A62B97A553}" dt="2024-07-18T16:00:50.335" v="3972" actId="20577"/>
          <ac:spMkLst>
            <pc:docMk/>
            <pc:sldMk cId="1072423497" sldId="491"/>
            <ac:spMk id="2" creationId="{0619B11E-1FA2-49D9-82AD-D8BE0FC18709}"/>
          </ac:spMkLst>
        </pc:spChg>
        <pc:spChg chg="mod">
          <ac:chgData name="Carlo" userId="7afb9819-80e0-4104-aeac-525ba7aaeaad" providerId="ADAL" clId="{3502E303-439E-4A97-8300-25A62B97A553}" dt="2024-07-18T16:00:20.116" v="3922" actId="5793"/>
          <ac:spMkLst>
            <pc:docMk/>
            <pc:sldMk cId="1072423497" sldId="491"/>
            <ac:spMk id="3" creationId="{ECE34AAE-2955-47A2-BF06-06C7F70B198A}"/>
          </ac:spMkLst>
        </pc:spChg>
      </pc:sldChg>
      <pc:sldMasterChg chg="modSldLayout">
        <pc:chgData name="Carlo" userId="7afb9819-80e0-4104-aeac-525ba7aaeaad" providerId="ADAL" clId="{3502E303-439E-4A97-8300-25A62B97A553}" dt="2024-07-18T13:54:24.152" v="2658" actId="14100"/>
        <pc:sldMasterMkLst>
          <pc:docMk/>
          <pc:sldMasterMk cId="2402646876" sldId="2147483657"/>
        </pc:sldMasterMkLst>
        <pc:sldLayoutChg chg="modSp mod">
          <pc:chgData name="Carlo" userId="7afb9819-80e0-4104-aeac-525ba7aaeaad" providerId="ADAL" clId="{3502E303-439E-4A97-8300-25A62B97A553}" dt="2024-07-18T13:54:24.152" v="2658" actId="14100"/>
          <pc:sldLayoutMkLst>
            <pc:docMk/>
            <pc:sldMasterMk cId="2402646876" sldId="2147483657"/>
            <pc:sldLayoutMk cId="4285183126" sldId="2147483663"/>
          </pc:sldLayoutMkLst>
          <pc:spChg chg="mod">
            <ac:chgData name="Carlo" userId="7afb9819-80e0-4104-aeac-525ba7aaeaad" providerId="ADAL" clId="{3502E303-439E-4A97-8300-25A62B97A553}" dt="2024-07-18T13:54:24.152" v="2658" actId="14100"/>
            <ac:spMkLst>
              <pc:docMk/>
              <pc:sldMasterMk cId="2402646876" sldId="2147483657"/>
              <pc:sldLayoutMk cId="4285183126" sldId="2147483663"/>
              <ac:spMk id="8" creationId="{00000000-0000-0000-0000-000000000000}"/>
            </ac:spMkLst>
          </pc:spChg>
        </pc:sldLayoutChg>
      </pc:sldMasterChg>
      <pc:sldMasterChg chg="modSldLayout">
        <pc:chgData name="Carlo" userId="7afb9819-80e0-4104-aeac-525ba7aaeaad" providerId="ADAL" clId="{3502E303-439E-4A97-8300-25A62B97A553}" dt="2024-07-17T06:22:21.512" v="177" actId="14100"/>
        <pc:sldMasterMkLst>
          <pc:docMk/>
          <pc:sldMasterMk cId="2203211468" sldId="2147483670"/>
        </pc:sldMasterMkLst>
        <pc:sldLayoutChg chg="modSp mod">
          <pc:chgData name="Carlo" userId="7afb9819-80e0-4104-aeac-525ba7aaeaad" providerId="ADAL" clId="{3502E303-439E-4A97-8300-25A62B97A553}" dt="2024-07-17T06:22:21.512" v="177" actId="14100"/>
          <pc:sldLayoutMkLst>
            <pc:docMk/>
            <pc:sldMasterMk cId="2203211468" sldId="2147483670"/>
            <pc:sldLayoutMk cId="3168932800" sldId="2147483672"/>
          </pc:sldLayoutMkLst>
          <pc:spChg chg="mod">
            <ac:chgData name="Carlo" userId="7afb9819-80e0-4104-aeac-525ba7aaeaad" providerId="ADAL" clId="{3502E303-439E-4A97-8300-25A62B97A553}" dt="2024-07-17T06:22:21.512" v="177" actId="14100"/>
            <ac:spMkLst>
              <pc:docMk/>
              <pc:sldMasterMk cId="2203211468" sldId="2147483670"/>
              <pc:sldLayoutMk cId="3168932800" sldId="2147483672"/>
              <ac:spMk id="8" creationId="{00000000-0000-0000-0000-000000000000}"/>
            </ac:spMkLst>
          </pc:spChg>
        </pc:sldLayoutChg>
      </pc:sldMasterChg>
      <pc:sldMasterChg chg="del delSldLayout">
        <pc:chgData name="Carlo" userId="7afb9819-80e0-4104-aeac-525ba7aaeaad" providerId="ADAL" clId="{3502E303-439E-4A97-8300-25A62B97A553}" dt="2024-07-17T05:40:54.473" v="3" actId="47"/>
        <pc:sldMasterMkLst>
          <pc:docMk/>
          <pc:sldMasterMk cId="3534063768" sldId="2147483670"/>
        </pc:sldMasterMkLst>
        <pc:sldLayoutChg chg="del">
          <pc:chgData name="Carlo" userId="7afb9819-80e0-4104-aeac-525ba7aaeaad" providerId="ADAL" clId="{3502E303-439E-4A97-8300-25A62B97A553}" dt="2024-07-17T05:40:54.473" v="3" actId="47"/>
          <pc:sldLayoutMkLst>
            <pc:docMk/>
            <pc:sldMasterMk cId="3534063768" sldId="2147483670"/>
            <pc:sldLayoutMk cId="785354792" sldId="2147483671"/>
          </pc:sldLayoutMkLst>
        </pc:sldLayoutChg>
        <pc:sldLayoutChg chg="del">
          <pc:chgData name="Carlo" userId="7afb9819-80e0-4104-aeac-525ba7aaeaad" providerId="ADAL" clId="{3502E303-439E-4A97-8300-25A62B97A553}" dt="2024-07-17T05:40:54.473" v="3" actId="47"/>
          <pc:sldLayoutMkLst>
            <pc:docMk/>
            <pc:sldMasterMk cId="3534063768" sldId="2147483670"/>
            <pc:sldLayoutMk cId="4274604038" sldId="2147483672"/>
          </pc:sldLayoutMkLst>
        </pc:sldLayoutChg>
        <pc:sldLayoutChg chg="del">
          <pc:chgData name="Carlo" userId="7afb9819-80e0-4104-aeac-525ba7aaeaad" providerId="ADAL" clId="{3502E303-439E-4A97-8300-25A62B97A553}" dt="2024-07-17T05:40:54.473" v="3" actId="47"/>
          <pc:sldLayoutMkLst>
            <pc:docMk/>
            <pc:sldMasterMk cId="3534063768" sldId="2147483670"/>
            <pc:sldLayoutMk cId="3992192124" sldId="2147483673"/>
          </pc:sldLayoutMkLst>
        </pc:sldLayoutChg>
        <pc:sldLayoutChg chg="del">
          <pc:chgData name="Carlo" userId="7afb9819-80e0-4104-aeac-525ba7aaeaad" providerId="ADAL" clId="{3502E303-439E-4A97-8300-25A62B97A553}" dt="2024-07-17T05:40:54.473" v="3" actId="47"/>
          <pc:sldLayoutMkLst>
            <pc:docMk/>
            <pc:sldMasterMk cId="3534063768" sldId="2147483670"/>
            <pc:sldLayoutMk cId="3371518421" sldId="214748367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66603C-3497-4153-ACE6-A8274B2A362A}" type="datetimeFigureOut">
              <a:rPr lang="en-US" smtClean="0"/>
              <a:t>7/18/2024</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433CE-82F9-4BAD-BAD5-4169175F183D}" type="slidenum">
              <a:rPr lang="en-US" smtClean="0"/>
              <a:t>‹#›</a:t>
            </a:fld>
            <a:endParaRPr lang="en-US"/>
          </a:p>
        </p:txBody>
      </p:sp>
    </p:spTree>
    <p:extLst>
      <p:ext uri="{BB962C8B-B14F-4D97-AF65-F5344CB8AC3E}">
        <p14:creationId xmlns:p14="http://schemas.microsoft.com/office/powerpoint/2010/main" val="3492678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7304916"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286004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3" y="6555770"/>
            <a:ext cx="6710557"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pic>
        <p:nvPicPr>
          <p:cNvPr id="10" name="Picture 4">
            <a:extLst>
              <a:ext uri="{FF2B5EF4-FFF2-40B4-BE49-F238E27FC236}">
                <a16:creationId xmlns:a16="http://schemas.microsoft.com/office/drawing/2014/main" id="{D1451941-7795-40FB-8069-8013BDF6EBB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435208" y="200048"/>
            <a:ext cx="1667115" cy="46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893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240246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628148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0321146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dico.euro-fusion.org/event/3203/"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0DF84-45A5-E8B6-2356-A083BD3B6272}"/>
              </a:ext>
            </a:extLst>
          </p:cNvPr>
          <p:cNvSpPr>
            <a:spLocks noGrp="1"/>
          </p:cNvSpPr>
          <p:nvPr>
            <p:ph type="title"/>
          </p:nvPr>
        </p:nvSpPr>
        <p:spPr>
          <a:xfrm>
            <a:off x="407367" y="2259522"/>
            <a:ext cx="7430346" cy="620251"/>
          </a:xfrm>
        </p:spPr>
        <p:txBody>
          <a:bodyPr>
            <a:normAutofit/>
          </a:bodyPr>
          <a:lstStyle/>
          <a:p>
            <a:r>
              <a:rPr lang="en-US" dirty="0"/>
              <a:t>Background and introduction</a:t>
            </a:r>
          </a:p>
        </p:txBody>
      </p:sp>
      <p:sp>
        <p:nvSpPr>
          <p:cNvPr id="3" name="Text Placeholder 2">
            <a:extLst>
              <a:ext uri="{FF2B5EF4-FFF2-40B4-BE49-F238E27FC236}">
                <a16:creationId xmlns:a16="http://schemas.microsoft.com/office/drawing/2014/main" id="{68F44253-FAF4-4571-7B1E-85B86398C1C5}"/>
              </a:ext>
            </a:extLst>
          </p:cNvPr>
          <p:cNvSpPr>
            <a:spLocks noGrp="1"/>
          </p:cNvSpPr>
          <p:nvPr>
            <p:ph type="body" sz="quarter" idx="10"/>
          </p:nvPr>
        </p:nvSpPr>
        <p:spPr/>
        <p:txBody>
          <a:bodyPr/>
          <a:lstStyle/>
          <a:p>
            <a:r>
              <a:rPr lang="en-US" dirty="0"/>
              <a:t>Carlo Sozzi</a:t>
            </a:r>
          </a:p>
        </p:txBody>
      </p:sp>
      <p:sp>
        <p:nvSpPr>
          <p:cNvPr id="4" name="Text Placeholder 3">
            <a:extLst>
              <a:ext uri="{FF2B5EF4-FFF2-40B4-BE49-F238E27FC236}">
                <a16:creationId xmlns:a16="http://schemas.microsoft.com/office/drawing/2014/main" id="{5CE95A6E-2526-20D0-7292-7712306271DC}"/>
              </a:ext>
            </a:extLst>
          </p:cNvPr>
          <p:cNvSpPr>
            <a:spLocks noGrp="1"/>
          </p:cNvSpPr>
          <p:nvPr>
            <p:ph type="body" sz="quarter" idx="11"/>
          </p:nvPr>
        </p:nvSpPr>
        <p:spPr/>
        <p:txBody>
          <a:bodyPr/>
          <a:lstStyle/>
          <a:p>
            <a:r>
              <a:rPr lang="en-US" dirty="0"/>
              <a:t>WPSA PL</a:t>
            </a:r>
          </a:p>
        </p:txBody>
      </p:sp>
      <p:sp>
        <p:nvSpPr>
          <p:cNvPr id="5" name="Text Placeholder 4">
            <a:extLst>
              <a:ext uri="{FF2B5EF4-FFF2-40B4-BE49-F238E27FC236}">
                <a16:creationId xmlns:a16="http://schemas.microsoft.com/office/drawing/2014/main" id="{77D306BE-80AF-BAD6-579C-9B0413B066C6}"/>
              </a:ext>
            </a:extLst>
          </p:cNvPr>
          <p:cNvSpPr>
            <a:spLocks noGrp="1"/>
          </p:cNvSpPr>
          <p:nvPr>
            <p:ph type="body" sz="quarter" idx="12"/>
          </p:nvPr>
        </p:nvSpPr>
        <p:spPr>
          <a:xfrm>
            <a:off x="407367" y="1650286"/>
            <a:ext cx="6254689" cy="338554"/>
          </a:xfrm>
        </p:spPr>
        <p:txBody>
          <a:bodyPr>
            <a:normAutofit fontScale="92500"/>
          </a:bodyPr>
          <a:lstStyle/>
          <a:p>
            <a:r>
              <a:rPr lang="en-US" dirty="0"/>
              <a:t>PSD Meeting on the </a:t>
            </a:r>
            <a:r>
              <a:rPr lang="en-US" dirty="0" err="1"/>
              <a:t>EUROfusion</a:t>
            </a:r>
            <a:r>
              <a:rPr lang="en-US" dirty="0"/>
              <a:t> workplan for the transition of JT60-SA to W</a:t>
            </a:r>
          </a:p>
        </p:txBody>
      </p:sp>
      <p:pic>
        <p:nvPicPr>
          <p:cNvPr id="8" name="Picture 4">
            <a:extLst>
              <a:ext uri="{FF2B5EF4-FFF2-40B4-BE49-F238E27FC236}">
                <a16:creationId xmlns:a16="http://schemas.microsoft.com/office/drawing/2014/main" id="{D896CA18-7D58-42AB-9B5A-74B9FEF2D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3523" y="4887790"/>
            <a:ext cx="2264299" cy="626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magine 6">
            <a:extLst>
              <a:ext uri="{FF2B5EF4-FFF2-40B4-BE49-F238E27FC236}">
                <a16:creationId xmlns:a16="http://schemas.microsoft.com/office/drawing/2014/main" id="{8E87ACE4-F2FA-4EA5-9FD1-BAEAD976B23C}"/>
              </a:ext>
            </a:extLst>
          </p:cNvPr>
          <p:cNvPicPr>
            <a:picLocks noChangeAspect="1"/>
          </p:cNvPicPr>
          <p:nvPr/>
        </p:nvPicPr>
        <p:blipFill>
          <a:blip r:embed="rId3"/>
          <a:stretch>
            <a:fillRect/>
          </a:stretch>
        </p:blipFill>
        <p:spPr>
          <a:xfrm>
            <a:off x="489412" y="4791598"/>
            <a:ext cx="2264299" cy="715918"/>
          </a:xfrm>
          <a:prstGeom prst="rect">
            <a:avLst/>
          </a:prstGeom>
        </p:spPr>
      </p:pic>
    </p:spTree>
    <p:extLst>
      <p:ext uri="{BB962C8B-B14F-4D97-AF65-F5344CB8AC3E}">
        <p14:creationId xmlns:p14="http://schemas.microsoft.com/office/powerpoint/2010/main" val="3863532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42A45-2CC7-4315-8CA1-016120C22C13}"/>
              </a:ext>
            </a:extLst>
          </p:cNvPr>
          <p:cNvSpPr>
            <a:spLocks noGrp="1"/>
          </p:cNvSpPr>
          <p:nvPr>
            <p:ph type="title"/>
          </p:nvPr>
        </p:nvSpPr>
        <p:spPr/>
        <p:txBody>
          <a:bodyPr/>
          <a:lstStyle/>
          <a:p>
            <a:r>
              <a:rPr lang="en-US" dirty="0"/>
              <a:t>Announcement of this meeting</a:t>
            </a:r>
          </a:p>
        </p:txBody>
      </p:sp>
      <p:sp>
        <p:nvSpPr>
          <p:cNvPr id="3" name="Content Placeholder 2">
            <a:extLst>
              <a:ext uri="{FF2B5EF4-FFF2-40B4-BE49-F238E27FC236}">
                <a16:creationId xmlns:a16="http://schemas.microsoft.com/office/drawing/2014/main" id="{15278D24-3F28-4367-970F-BCA2C33D400B}"/>
              </a:ext>
            </a:extLst>
          </p:cNvPr>
          <p:cNvSpPr>
            <a:spLocks noGrp="1"/>
          </p:cNvSpPr>
          <p:nvPr>
            <p:ph idx="1"/>
          </p:nvPr>
        </p:nvSpPr>
        <p:spPr/>
        <p:txBody>
          <a:bodyPr>
            <a:normAutofit fontScale="92500"/>
          </a:bodyPr>
          <a:lstStyle/>
          <a:p>
            <a:r>
              <a:rPr lang="en-US" dirty="0"/>
              <a:t>The idea is to put the basis for a workplan for the </a:t>
            </a:r>
            <a:r>
              <a:rPr lang="en-US" dirty="0" err="1"/>
              <a:t>EUROfusion</a:t>
            </a:r>
            <a:r>
              <a:rPr lang="en-US" dirty="0"/>
              <a:t> contribution to the transition of JT-60SA from carbon to metal wall in the framework of the BA agreement.</a:t>
            </a:r>
          </a:p>
          <a:p>
            <a:r>
              <a:rPr lang="en-US" dirty="0"/>
              <a:t>For this we would like to</a:t>
            </a:r>
          </a:p>
          <a:p>
            <a:endParaRPr lang="en-US" dirty="0"/>
          </a:p>
          <a:p>
            <a:r>
              <a:rPr lang="en-US" dirty="0"/>
              <a:t>collect information about the already existing activities in the various areas of work in </a:t>
            </a:r>
            <a:r>
              <a:rPr lang="en-US" dirty="0" err="1"/>
              <a:t>Eurofusion</a:t>
            </a:r>
            <a:r>
              <a:rPr lang="en-US" dirty="0"/>
              <a:t>, confirm the name of contact persons, identify possible missing contacts</a:t>
            </a:r>
          </a:p>
          <a:p>
            <a:r>
              <a:rPr lang="en-US" dirty="0"/>
              <a:t>agree on the essential items of work we should develop</a:t>
            </a:r>
          </a:p>
          <a:p>
            <a:r>
              <a:rPr lang="en-US" dirty="0"/>
              <a:t>discuss the actions list and the way forward.</a:t>
            </a:r>
          </a:p>
          <a:p>
            <a:endParaRPr lang="en-US" dirty="0"/>
          </a:p>
          <a:p>
            <a:r>
              <a:rPr lang="en-US" dirty="0"/>
              <a:t>To help this you are kindly requested to prepare 1-2 slides with </a:t>
            </a:r>
          </a:p>
          <a:p>
            <a:r>
              <a:rPr lang="en-US" dirty="0"/>
              <a:t>the list and a brief description of the activities ongoing (in WP- SA, TE, PWIE, in the JT-60SA Experiment Team, PMU) which are relevant to the topic</a:t>
            </a:r>
          </a:p>
          <a:p>
            <a:r>
              <a:rPr lang="en-US" dirty="0"/>
              <a:t>links to documents, presentations, reports </a:t>
            </a:r>
            <a:r>
              <a:rPr lang="en-US" dirty="0" err="1"/>
              <a:t>etc</a:t>
            </a:r>
            <a:r>
              <a:rPr lang="en-US" dirty="0"/>
              <a:t> that is worthy to share among us</a:t>
            </a:r>
          </a:p>
          <a:p>
            <a:r>
              <a:rPr lang="en-US" dirty="0"/>
              <a:t>Indico page </a:t>
            </a:r>
            <a:r>
              <a:rPr lang="en-US" dirty="0">
                <a:hlinkClick r:id="rId2"/>
              </a:rPr>
              <a:t>https://indico.euro-fusion.org/event/3203/</a:t>
            </a:r>
            <a:endParaRPr lang="en-US" dirty="0"/>
          </a:p>
        </p:txBody>
      </p:sp>
      <p:sp>
        <p:nvSpPr>
          <p:cNvPr id="4" name="Footer Placeholder 3">
            <a:extLst>
              <a:ext uri="{FF2B5EF4-FFF2-40B4-BE49-F238E27FC236}">
                <a16:creationId xmlns:a16="http://schemas.microsoft.com/office/drawing/2014/main" id="{B91A69B4-831E-41D1-B754-6FAE47B8CBEE}"/>
              </a:ext>
            </a:extLst>
          </p:cNvPr>
          <p:cNvSpPr>
            <a:spLocks noGrp="1"/>
          </p:cNvSpPr>
          <p:nvPr>
            <p:ph type="ftr" sz="quarter" idx="11"/>
          </p:nvPr>
        </p:nvSpPr>
        <p:spPr/>
        <p:txBody>
          <a:body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F2D93779-E20F-4640-8CE2-DDAED0FFD777}"/>
              </a:ext>
            </a:extLst>
          </p:cNvPr>
          <p:cNvSpPr>
            <a:spLocks noGrp="1"/>
          </p:cNvSpPr>
          <p:nvPr>
            <p:ph type="sldNum" sz="quarter" idx="12"/>
          </p:nvPr>
        </p:nvSpPr>
        <p:spPr/>
        <p:txBody>
          <a:bodyPr/>
          <a:lstStyle/>
          <a:p>
            <a:fld id="{6A6D9FA1-99C7-4910-8E32-B85D378B0060}" type="slidenum">
              <a:rPr lang="en-GB" smtClean="0">
                <a:solidFill>
                  <a:prstClr val="white"/>
                </a:solidFill>
              </a:rPr>
              <a:pPr/>
              <a:t>10</a:t>
            </a:fld>
            <a:endParaRPr lang="en-GB" dirty="0">
              <a:solidFill>
                <a:prstClr val="white"/>
              </a:solidFill>
            </a:endParaRPr>
          </a:p>
        </p:txBody>
      </p:sp>
    </p:spTree>
    <p:extLst>
      <p:ext uri="{BB962C8B-B14F-4D97-AF65-F5344CB8AC3E}">
        <p14:creationId xmlns:p14="http://schemas.microsoft.com/office/powerpoint/2010/main" val="223615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A10CB-8CD9-401A-93B2-C030FCB89DE7}"/>
              </a:ext>
            </a:extLst>
          </p:cNvPr>
          <p:cNvSpPr>
            <a:spLocks noGrp="1"/>
          </p:cNvSpPr>
          <p:nvPr>
            <p:ph type="title"/>
          </p:nvPr>
        </p:nvSpPr>
        <p:spPr/>
        <p:txBody>
          <a:bodyPr/>
          <a:lstStyle/>
          <a:p>
            <a:r>
              <a:rPr lang="en-US" dirty="0"/>
              <a:t>Preparation of transition of JT-60SA to W wall and divertor </a:t>
            </a:r>
          </a:p>
        </p:txBody>
      </p:sp>
      <p:sp>
        <p:nvSpPr>
          <p:cNvPr id="3" name="Content Placeholder 2">
            <a:extLst>
              <a:ext uri="{FF2B5EF4-FFF2-40B4-BE49-F238E27FC236}">
                <a16:creationId xmlns:a16="http://schemas.microsoft.com/office/drawing/2014/main" id="{BEA64FB9-274B-46AB-A72B-660E0FB08FF3}"/>
              </a:ext>
            </a:extLst>
          </p:cNvPr>
          <p:cNvSpPr>
            <a:spLocks noGrp="1"/>
          </p:cNvSpPr>
          <p:nvPr>
            <p:ph idx="1"/>
          </p:nvPr>
        </p:nvSpPr>
        <p:spPr>
          <a:xfrm>
            <a:off x="7567322" y="738230"/>
            <a:ext cx="4488927" cy="5570362"/>
          </a:xfrm>
        </p:spPr>
        <p:txBody>
          <a:bodyPr>
            <a:normAutofit/>
          </a:bodyPr>
          <a:lstStyle/>
          <a:p>
            <a:pPr marL="0" indent="0">
              <a:lnSpc>
                <a:spcPct val="120000"/>
              </a:lnSpc>
              <a:spcBef>
                <a:spcPts val="0"/>
              </a:spcBef>
              <a:buNone/>
            </a:pPr>
            <a:r>
              <a:rPr lang="en-US" sz="1800" b="1" dirty="0"/>
              <a:t>Background</a:t>
            </a:r>
          </a:p>
          <a:p>
            <a:pPr marL="0" indent="0">
              <a:lnSpc>
                <a:spcPct val="120000"/>
              </a:lnSpc>
              <a:spcBef>
                <a:spcPts val="0"/>
              </a:spcBef>
              <a:buNone/>
            </a:pPr>
            <a:endParaRPr lang="en-US" sz="1800" b="1" dirty="0"/>
          </a:p>
          <a:p>
            <a:pPr>
              <a:lnSpc>
                <a:spcPct val="120000"/>
              </a:lnSpc>
              <a:spcBef>
                <a:spcPts val="0"/>
              </a:spcBef>
            </a:pPr>
            <a:r>
              <a:rPr lang="en-US" sz="1800" b="1" dirty="0"/>
              <a:t>Actively cooled C divertor “no longer” in the JT-60SA schedule</a:t>
            </a:r>
          </a:p>
          <a:p>
            <a:pPr>
              <a:lnSpc>
                <a:spcPct val="120000"/>
              </a:lnSpc>
              <a:spcBef>
                <a:spcPts val="0"/>
              </a:spcBef>
            </a:pPr>
            <a:endParaRPr lang="en-US" sz="1800" b="1" dirty="0"/>
          </a:p>
          <a:p>
            <a:pPr>
              <a:lnSpc>
                <a:spcPct val="120000"/>
              </a:lnSpc>
              <a:spcBef>
                <a:spcPts val="0"/>
              </a:spcBef>
            </a:pPr>
            <a:r>
              <a:rPr lang="en-US" sz="1800" b="1" dirty="0"/>
              <a:t>Conclusions from the last BA Coordination Meeting (April):</a:t>
            </a:r>
          </a:p>
          <a:p>
            <a:pPr marL="0" indent="0">
              <a:lnSpc>
                <a:spcPct val="120000"/>
              </a:lnSpc>
              <a:spcBef>
                <a:spcPts val="0"/>
              </a:spcBef>
              <a:buNone/>
            </a:pPr>
            <a:endParaRPr lang="en-US" sz="1800" b="1" dirty="0"/>
          </a:p>
          <a:p>
            <a:pPr>
              <a:lnSpc>
                <a:spcPct val="120000"/>
              </a:lnSpc>
              <a:spcBef>
                <a:spcPts val="0"/>
              </a:spcBef>
            </a:pPr>
            <a:r>
              <a:rPr lang="en-US" sz="1800" dirty="0"/>
              <a:t>Investigation has started regarding transition to tungsten PFC</a:t>
            </a:r>
          </a:p>
          <a:p>
            <a:pPr marL="0" indent="0">
              <a:lnSpc>
                <a:spcPct val="120000"/>
              </a:lnSpc>
              <a:spcBef>
                <a:spcPts val="0"/>
              </a:spcBef>
              <a:buNone/>
            </a:pPr>
            <a:endParaRPr lang="en-US" sz="1800" dirty="0"/>
          </a:p>
          <a:p>
            <a:pPr>
              <a:lnSpc>
                <a:spcPct val="120000"/>
              </a:lnSpc>
              <a:spcBef>
                <a:spcPts val="0"/>
              </a:spcBef>
            </a:pPr>
            <a:r>
              <a:rPr lang="en-US" sz="1800" dirty="0"/>
              <a:t>Report prepared by Experiment Team </a:t>
            </a:r>
          </a:p>
          <a:p>
            <a:pPr>
              <a:lnSpc>
                <a:spcPct val="120000"/>
              </a:lnSpc>
              <a:spcBef>
                <a:spcPts val="0"/>
              </a:spcBef>
            </a:pPr>
            <a:r>
              <a:rPr lang="en-US" sz="1800" dirty="0"/>
              <a:t>Project Plan updated</a:t>
            </a:r>
          </a:p>
          <a:p>
            <a:pPr marL="0" indent="0">
              <a:lnSpc>
                <a:spcPct val="120000"/>
              </a:lnSpc>
              <a:spcBef>
                <a:spcPts val="0"/>
              </a:spcBef>
              <a:buNone/>
            </a:pPr>
            <a:r>
              <a:rPr lang="en-US" sz="1800" dirty="0"/>
              <a:t>(my note: documents not available)</a:t>
            </a:r>
          </a:p>
        </p:txBody>
      </p:sp>
      <p:sp>
        <p:nvSpPr>
          <p:cNvPr id="4" name="Footer Placeholder 3">
            <a:extLst>
              <a:ext uri="{FF2B5EF4-FFF2-40B4-BE49-F238E27FC236}">
                <a16:creationId xmlns:a16="http://schemas.microsoft.com/office/drawing/2014/main" id="{87B4552E-69A7-421D-A6A6-BA79AE9A651E}"/>
              </a:ext>
            </a:extLst>
          </p:cNvPr>
          <p:cNvSpPr>
            <a:spLocks noGrp="1"/>
          </p:cNvSpPr>
          <p:nvPr>
            <p:ph type="ftr" sz="quarter" idx="11"/>
          </p:nvPr>
        </p:nvSpPr>
        <p:spPr>
          <a:xfrm>
            <a:off x="825623" y="6555770"/>
            <a:ext cx="7626814" cy="329614"/>
          </a:xfrm>
        </p:spPr>
        <p:txBody>
          <a:bodyPr/>
          <a:lstStyle/>
          <a:p>
            <a:r>
              <a:rPr lang="en-US" dirty="0">
                <a:solidFill>
                  <a:prstClr val="white"/>
                </a:solidFill>
              </a:rPr>
              <a:t>C. Sozzi | PSD Meeting on the </a:t>
            </a:r>
            <a:r>
              <a:rPr lang="en-US" dirty="0" err="1">
                <a:solidFill>
                  <a:prstClr val="white"/>
                </a:solidFill>
              </a:rPr>
              <a:t>EUROfusion</a:t>
            </a:r>
            <a:r>
              <a:rPr lang="en-US" dirty="0">
                <a:solidFill>
                  <a:prstClr val="white"/>
                </a:solidFill>
              </a:rPr>
              <a:t>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808730CA-D2CC-4C20-BA86-A1D5DCA98E7A}"/>
              </a:ext>
            </a:extLst>
          </p:cNvPr>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pic>
        <p:nvPicPr>
          <p:cNvPr id="7" name="Immagine 4">
            <a:extLst>
              <a:ext uri="{FF2B5EF4-FFF2-40B4-BE49-F238E27FC236}">
                <a16:creationId xmlns:a16="http://schemas.microsoft.com/office/drawing/2014/main" id="{8F28A11D-94DB-44DF-B08D-26720998CEE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618" y="4954572"/>
            <a:ext cx="6448013" cy="1193266"/>
          </a:xfrm>
          <a:prstGeom prst="rect">
            <a:avLst/>
          </a:prstGeom>
          <a:noFill/>
          <a:ln>
            <a:noFill/>
          </a:ln>
        </p:spPr>
      </p:pic>
      <p:pic>
        <p:nvPicPr>
          <p:cNvPr id="9" name="Picture 8">
            <a:extLst>
              <a:ext uri="{FF2B5EF4-FFF2-40B4-BE49-F238E27FC236}">
                <a16:creationId xmlns:a16="http://schemas.microsoft.com/office/drawing/2014/main" id="{55C936BE-D77C-4EDD-9FAC-B54FBEB1D10E}"/>
              </a:ext>
            </a:extLst>
          </p:cNvPr>
          <p:cNvPicPr>
            <a:picLocks noChangeAspect="1"/>
          </p:cNvPicPr>
          <p:nvPr/>
        </p:nvPicPr>
        <p:blipFill>
          <a:blip r:embed="rId3"/>
          <a:stretch>
            <a:fillRect/>
          </a:stretch>
        </p:blipFill>
        <p:spPr>
          <a:xfrm>
            <a:off x="21217" y="748501"/>
            <a:ext cx="7340814" cy="4107285"/>
          </a:xfrm>
          <a:prstGeom prst="rect">
            <a:avLst/>
          </a:prstGeom>
        </p:spPr>
      </p:pic>
      <p:sp>
        <p:nvSpPr>
          <p:cNvPr id="10" name="TextBox 9">
            <a:extLst>
              <a:ext uri="{FF2B5EF4-FFF2-40B4-BE49-F238E27FC236}">
                <a16:creationId xmlns:a16="http://schemas.microsoft.com/office/drawing/2014/main" id="{2EDAB696-9903-4C49-AB9C-9C91EECB19A8}"/>
              </a:ext>
            </a:extLst>
          </p:cNvPr>
          <p:cNvSpPr txBox="1"/>
          <p:nvPr/>
        </p:nvSpPr>
        <p:spPr>
          <a:xfrm>
            <a:off x="21217" y="6170092"/>
            <a:ext cx="10963258" cy="276999"/>
          </a:xfrm>
          <a:prstGeom prst="rect">
            <a:avLst/>
          </a:prstGeom>
          <a:noFill/>
        </p:spPr>
        <p:txBody>
          <a:bodyPr wrap="none" rtlCol="0">
            <a:spAutoFit/>
          </a:bodyPr>
          <a:lstStyle/>
          <a:p>
            <a:pPr algn="l"/>
            <a:r>
              <a:rPr lang="en-US" sz="1200" b="0" i="0" dirty="0">
                <a:solidFill>
                  <a:srgbClr val="000099"/>
                </a:solidFill>
                <a:effectLst/>
                <a:latin typeface="Arial" panose="020B0604020202020204" pitchFamily="34" charset="0"/>
              </a:rPr>
              <a:t>Depending on the final scope of work to be undertaken to reinforce the EF coils, the time required for M/E1 is expected to increase by between 2 and 6 months</a:t>
            </a:r>
            <a:endParaRPr lang="en-US" sz="1200" b="1" dirty="0"/>
          </a:p>
        </p:txBody>
      </p:sp>
    </p:spTree>
    <p:extLst>
      <p:ext uri="{BB962C8B-B14F-4D97-AF65-F5344CB8AC3E}">
        <p14:creationId xmlns:p14="http://schemas.microsoft.com/office/powerpoint/2010/main" val="400519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80CC-E0F4-4373-9AC8-A99B6AA17E5B}"/>
              </a:ext>
            </a:extLst>
          </p:cNvPr>
          <p:cNvSpPr>
            <a:spLocks noGrp="1"/>
          </p:cNvSpPr>
          <p:nvPr>
            <p:ph type="title"/>
          </p:nvPr>
        </p:nvSpPr>
        <p:spPr/>
        <p:txBody>
          <a:bodyPr/>
          <a:lstStyle/>
          <a:p>
            <a:r>
              <a:rPr lang="en-US" dirty="0"/>
              <a:t>Preparation of transition of JT-60SA to W wall and divertor </a:t>
            </a:r>
          </a:p>
        </p:txBody>
      </p:sp>
      <p:sp>
        <p:nvSpPr>
          <p:cNvPr id="3" name="Content Placeholder 2">
            <a:extLst>
              <a:ext uri="{FF2B5EF4-FFF2-40B4-BE49-F238E27FC236}">
                <a16:creationId xmlns:a16="http://schemas.microsoft.com/office/drawing/2014/main" id="{0520DCB3-94D2-4EE3-A630-D25B222AF6B9}"/>
              </a:ext>
            </a:extLst>
          </p:cNvPr>
          <p:cNvSpPr>
            <a:spLocks noGrp="1"/>
          </p:cNvSpPr>
          <p:nvPr>
            <p:ph idx="1"/>
          </p:nvPr>
        </p:nvSpPr>
        <p:spPr/>
        <p:txBody>
          <a:bodyPr/>
          <a:lstStyle/>
          <a:p>
            <a:pPr marL="0" indent="0">
              <a:lnSpc>
                <a:spcPct val="120000"/>
              </a:lnSpc>
              <a:spcBef>
                <a:spcPts val="0"/>
              </a:spcBef>
              <a:buNone/>
            </a:pPr>
            <a:r>
              <a:rPr lang="en-US" sz="2400" b="1" dirty="0"/>
              <a:t>Aim of this meeting</a:t>
            </a:r>
          </a:p>
          <a:p>
            <a:pPr>
              <a:lnSpc>
                <a:spcPct val="120000"/>
              </a:lnSpc>
              <a:spcBef>
                <a:spcPts val="0"/>
              </a:spcBef>
            </a:pPr>
            <a:r>
              <a:rPr lang="en-US" sz="2400" b="1" dirty="0"/>
              <a:t>Develop the items, the sequence and the time schedule of the actions to be performed to support</a:t>
            </a:r>
            <a:r>
              <a:rPr lang="en-US" sz="2400" dirty="0"/>
              <a:t> </a:t>
            </a:r>
            <a:r>
              <a:rPr lang="en-US" sz="2400" b="1" dirty="0"/>
              <a:t>C=&gt;ACW </a:t>
            </a:r>
            <a:r>
              <a:rPr lang="en-US" sz="2400" dirty="0"/>
              <a:t>(Assuming the installation of the W PFCs after OP4)</a:t>
            </a:r>
          </a:p>
          <a:p>
            <a:pPr>
              <a:lnSpc>
                <a:spcPct val="120000"/>
              </a:lnSpc>
              <a:spcBef>
                <a:spcPts val="0"/>
              </a:spcBef>
            </a:pPr>
            <a:r>
              <a:rPr lang="en-US" sz="2400" dirty="0"/>
              <a:t>Agree on the main </a:t>
            </a:r>
            <a:r>
              <a:rPr lang="en-US" sz="2400" dirty="0" err="1"/>
              <a:t>EuF</a:t>
            </a:r>
            <a:r>
              <a:rPr lang="en-US" sz="2400" dirty="0"/>
              <a:t> interest driving the change</a:t>
            </a:r>
          </a:p>
          <a:p>
            <a:pPr lvl="1">
              <a:lnSpc>
                <a:spcPct val="120000"/>
              </a:lnSpc>
              <a:spcBef>
                <a:spcPts val="0"/>
              </a:spcBef>
            </a:pPr>
            <a:r>
              <a:rPr lang="en-US" b="1" dirty="0">
                <a:solidFill>
                  <a:schemeClr val="tx2"/>
                </a:solidFill>
              </a:rPr>
              <a:t>Support main JT-60SA mission of high beta, long pulse, in W</a:t>
            </a:r>
          </a:p>
          <a:p>
            <a:pPr lvl="1">
              <a:lnSpc>
                <a:spcPct val="120000"/>
              </a:lnSpc>
              <a:spcBef>
                <a:spcPts val="0"/>
              </a:spcBef>
            </a:pPr>
            <a:r>
              <a:rPr lang="en-US" dirty="0"/>
              <a:t>Go for W as fast as possible accepting limitations in performances</a:t>
            </a:r>
          </a:p>
          <a:p>
            <a:pPr lvl="1">
              <a:lnSpc>
                <a:spcPct val="120000"/>
              </a:lnSpc>
              <a:spcBef>
                <a:spcPts val="0"/>
              </a:spcBef>
            </a:pPr>
            <a:r>
              <a:rPr lang="en-US" dirty="0"/>
              <a:t>…</a:t>
            </a:r>
          </a:p>
          <a:p>
            <a:pPr>
              <a:lnSpc>
                <a:spcPct val="120000"/>
              </a:lnSpc>
              <a:spcBef>
                <a:spcPts val="0"/>
              </a:spcBef>
            </a:pPr>
            <a:r>
              <a:rPr lang="en-US" sz="2400" dirty="0"/>
              <a:t>Identify the existing tasks in </a:t>
            </a:r>
            <a:r>
              <a:rPr lang="en-US" sz="2400" dirty="0" err="1"/>
              <a:t>EuF</a:t>
            </a:r>
            <a:r>
              <a:rPr lang="en-US" sz="2400" dirty="0"/>
              <a:t> contributing to the workplan</a:t>
            </a:r>
          </a:p>
          <a:p>
            <a:pPr>
              <a:lnSpc>
                <a:spcPct val="120000"/>
              </a:lnSpc>
              <a:spcBef>
                <a:spcPts val="0"/>
              </a:spcBef>
            </a:pPr>
            <a:r>
              <a:rPr lang="en-US" sz="2400" dirty="0"/>
              <a:t>Identification of the key contact persons in each one of the contributing WPs or other </a:t>
            </a:r>
            <a:r>
              <a:rPr lang="en-US" sz="2400" dirty="0" err="1"/>
              <a:t>EuF</a:t>
            </a:r>
            <a:r>
              <a:rPr lang="en-US" sz="2400" dirty="0"/>
              <a:t> areas</a:t>
            </a:r>
          </a:p>
          <a:p>
            <a:pPr>
              <a:lnSpc>
                <a:spcPct val="120000"/>
              </a:lnSpc>
              <a:spcBef>
                <a:spcPts val="0"/>
              </a:spcBef>
            </a:pPr>
            <a:r>
              <a:rPr lang="en-US" sz="2400" dirty="0"/>
              <a:t>Identify possible gaps and how to fill them [for the 2025 </a:t>
            </a:r>
            <a:r>
              <a:rPr lang="en-US" sz="2400" dirty="0" err="1"/>
              <a:t>programme</a:t>
            </a:r>
            <a:r>
              <a:rPr lang="en-US" sz="2400" dirty="0"/>
              <a:t>]</a:t>
            </a:r>
          </a:p>
          <a:p>
            <a:pPr>
              <a:lnSpc>
                <a:spcPct val="120000"/>
              </a:lnSpc>
              <a:spcBef>
                <a:spcPts val="0"/>
              </a:spcBef>
            </a:pPr>
            <a:r>
              <a:rPr lang="en-US" sz="2400" dirty="0"/>
              <a:t>Proposal for the organization of the work [2024]</a:t>
            </a:r>
          </a:p>
          <a:p>
            <a:endParaRPr lang="en-US" dirty="0"/>
          </a:p>
        </p:txBody>
      </p:sp>
      <p:sp>
        <p:nvSpPr>
          <p:cNvPr id="4" name="Footer Placeholder 3">
            <a:extLst>
              <a:ext uri="{FF2B5EF4-FFF2-40B4-BE49-F238E27FC236}">
                <a16:creationId xmlns:a16="http://schemas.microsoft.com/office/drawing/2014/main" id="{BAABF2E7-BF05-4B26-B12D-C1B646CA6ED7}"/>
              </a:ext>
            </a:extLst>
          </p:cNvPr>
          <p:cNvSpPr>
            <a:spLocks noGrp="1"/>
          </p:cNvSpPr>
          <p:nvPr>
            <p:ph type="ftr" sz="quarter" idx="11"/>
          </p:nvPr>
        </p:nvSpPr>
        <p:spPr>
          <a:xfrm>
            <a:off x="825624" y="6555770"/>
            <a:ext cx="7442396" cy="329614"/>
          </a:xfrm>
        </p:spPr>
        <p:txBody>
          <a:body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776D43C9-C984-4FBB-AF8C-F33D156BCB9C}"/>
              </a:ext>
            </a:extLst>
          </p:cNvPr>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Tree>
    <p:extLst>
      <p:ext uri="{BB962C8B-B14F-4D97-AF65-F5344CB8AC3E}">
        <p14:creationId xmlns:p14="http://schemas.microsoft.com/office/powerpoint/2010/main" val="44188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A10CB-8CD9-401A-93B2-C030FCB89DE7}"/>
              </a:ext>
            </a:extLst>
          </p:cNvPr>
          <p:cNvSpPr>
            <a:spLocks noGrp="1"/>
          </p:cNvSpPr>
          <p:nvPr>
            <p:ph type="title"/>
          </p:nvPr>
        </p:nvSpPr>
        <p:spPr/>
        <p:txBody>
          <a:bodyPr/>
          <a:lstStyle/>
          <a:p>
            <a:r>
              <a:rPr lang="en-US" dirty="0"/>
              <a:t>Topics and contributors (first list for discussion)</a:t>
            </a:r>
          </a:p>
        </p:txBody>
      </p:sp>
      <p:sp>
        <p:nvSpPr>
          <p:cNvPr id="3" name="Content Placeholder 2">
            <a:extLst>
              <a:ext uri="{FF2B5EF4-FFF2-40B4-BE49-F238E27FC236}">
                <a16:creationId xmlns:a16="http://schemas.microsoft.com/office/drawing/2014/main" id="{BEA64FB9-274B-46AB-A72B-660E0FB08FF3}"/>
              </a:ext>
            </a:extLst>
          </p:cNvPr>
          <p:cNvSpPr>
            <a:spLocks noGrp="1"/>
          </p:cNvSpPr>
          <p:nvPr>
            <p:ph idx="1"/>
          </p:nvPr>
        </p:nvSpPr>
        <p:spPr>
          <a:xfrm>
            <a:off x="230520" y="646287"/>
            <a:ext cx="11812921" cy="5835609"/>
          </a:xfrm>
        </p:spPr>
        <p:txBody>
          <a:bodyPr>
            <a:normAutofit fontScale="92500" lnSpcReduction="10000"/>
          </a:bodyPr>
          <a:lstStyle/>
          <a:p>
            <a:pPr>
              <a:spcBef>
                <a:spcPts val="0"/>
              </a:spcBef>
            </a:pPr>
            <a:r>
              <a:rPr lang="en-US" dirty="0"/>
              <a:t>WPTE, liaising with the JT-60SA Experiment Team </a:t>
            </a:r>
            <a:r>
              <a:rPr lang="en-GB" dirty="0">
                <a:solidFill>
                  <a:schemeClr val="tx2"/>
                </a:solidFill>
                <a:sym typeface="Wingdings" panose="05000000000000000000" pitchFamily="2" charset="2"/>
              </a:rPr>
              <a:t>JG, EC, (MW) + nominated experts</a:t>
            </a:r>
            <a:endParaRPr lang="en-US" dirty="0">
              <a:solidFill>
                <a:schemeClr val="tx2"/>
              </a:solidFill>
            </a:endParaRPr>
          </a:p>
          <a:p>
            <a:pPr lvl="1">
              <a:spcBef>
                <a:spcPts val="0"/>
              </a:spcBef>
              <a:buFont typeface="Calibri" panose="020F0502020204030204" pitchFamily="34" charset="0"/>
              <a:buChar char="•"/>
            </a:pPr>
            <a:r>
              <a:rPr lang="en-US" sz="2000" dirty="0"/>
              <a:t>identification and proposal of the scientific objectives for the transition</a:t>
            </a:r>
          </a:p>
          <a:p>
            <a:pPr lvl="1">
              <a:spcBef>
                <a:spcPts val="0"/>
              </a:spcBef>
              <a:buFont typeface="Calibri" panose="020F0502020204030204" pitchFamily="34" charset="0"/>
              <a:buChar char="•"/>
            </a:pPr>
            <a:r>
              <a:rPr lang="en-US" sz="2000" dirty="0"/>
              <a:t>propose and coordinate preparatory modelling, analysis, experiments on the operating machines</a:t>
            </a:r>
          </a:p>
          <a:p>
            <a:pPr lvl="1">
              <a:spcBef>
                <a:spcPts val="0"/>
              </a:spcBef>
              <a:buFont typeface="Calibri" panose="020F0502020204030204" pitchFamily="34" charset="0"/>
              <a:buChar char="•"/>
            </a:pPr>
            <a:r>
              <a:rPr lang="en-US" sz="2000" dirty="0"/>
              <a:t>develop requirements for the enhancements program</a:t>
            </a:r>
          </a:p>
          <a:p>
            <a:pPr>
              <a:spcBef>
                <a:spcPts val="0"/>
              </a:spcBef>
            </a:pPr>
            <a:endParaRPr lang="en-US" dirty="0"/>
          </a:p>
          <a:p>
            <a:pPr>
              <a:spcBef>
                <a:spcPts val="0"/>
              </a:spcBef>
            </a:pPr>
            <a:r>
              <a:rPr lang="en-US" dirty="0"/>
              <a:t>WPDIV, liaising with F4E </a:t>
            </a:r>
            <a:r>
              <a:rPr lang="en-US" dirty="0">
                <a:solidFill>
                  <a:schemeClr val="tx2"/>
                </a:solidFill>
              </a:rPr>
              <a:t>MR, RN?</a:t>
            </a:r>
          </a:p>
          <a:p>
            <a:pPr lvl="1">
              <a:spcBef>
                <a:spcPts val="0"/>
              </a:spcBef>
            </a:pPr>
            <a:r>
              <a:rPr lang="en-US" sz="2000" dirty="0"/>
              <a:t>development of the PFC components coherently with the identified scope and requirements</a:t>
            </a:r>
          </a:p>
          <a:p>
            <a:pPr>
              <a:spcBef>
                <a:spcPts val="0"/>
              </a:spcBef>
            </a:pPr>
            <a:endParaRPr lang="en-US" dirty="0"/>
          </a:p>
          <a:p>
            <a:pPr>
              <a:spcBef>
                <a:spcPts val="0"/>
              </a:spcBef>
            </a:pPr>
            <a:r>
              <a:rPr lang="en-US" dirty="0"/>
              <a:t>WPPWIE </a:t>
            </a:r>
            <a:r>
              <a:rPr lang="en-US" dirty="0">
                <a:solidFill>
                  <a:schemeClr val="tx2"/>
                </a:solidFill>
              </a:rPr>
              <a:t>SB?</a:t>
            </a:r>
            <a:endParaRPr lang="en-US" dirty="0"/>
          </a:p>
          <a:p>
            <a:pPr lvl="1">
              <a:spcBef>
                <a:spcPts val="0"/>
              </a:spcBef>
            </a:pPr>
            <a:r>
              <a:rPr lang="en-US" sz="1900" dirty="0"/>
              <a:t>Input on Plasma-Wall interaction and optimal PFC shaping</a:t>
            </a:r>
          </a:p>
          <a:p>
            <a:pPr lvl="1">
              <a:spcBef>
                <a:spcPts val="0"/>
              </a:spcBef>
            </a:pPr>
            <a:r>
              <a:rPr lang="en-US" sz="1900" dirty="0"/>
              <a:t>Test of components</a:t>
            </a:r>
          </a:p>
          <a:p>
            <a:pPr lvl="1">
              <a:spcBef>
                <a:spcPts val="0"/>
              </a:spcBef>
            </a:pPr>
            <a:endParaRPr lang="en-US" dirty="0"/>
          </a:p>
          <a:p>
            <a:pPr>
              <a:spcBef>
                <a:spcPts val="0"/>
              </a:spcBef>
            </a:pPr>
            <a:r>
              <a:rPr lang="en-US" dirty="0"/>
              <a:t>WPSA, liaising with F4E  </a:t>
            </a:r>
            <a:r>
              <a:rPr lang="en-US" dirty="0">
                <a:solidFill>
                  <a:schemeClr val="tx2"/>
                </a:solidFill>
              </a:rPr>
              <a:t>(CS, JA)</a:t>
            </a:r>
          </a:p>
          <a:p>
            <a:pPr lvl="1">
              <a:spcBef>
                <a:spcPts val="0"/>
              </a:spcBef>
            </a:pPr>
            <a:r>
              <a:rPr lang="en-US" sz="1900" dirty="0"/>
              <a:t>Development of the enhancements projects coherent with the identified requirements</a:t>
            </a:r>
          </a:p>
          <a:p>
            <a:pPr lvl="1">
              <a:spcBef>
                <a:spcPts val="0"/>
              </a:spcBef>
            </a:pPr>
            <a:r>
              <a:rPr lang="en-US" sz="1900" dirty="0"/>
              <a:t>assist the implementing agencies in procurement, testing and commissioning of the enhancements</a:t>
            </a:r>
          </a:p>
          <a:p>
            <a:pPr lvl="1">
              <a:spcBef>
                <a:spcPts val="0"/>
              </a:spcBef>
            </a:pPr>
            <a:r>
              <a:rPr lang="en-US" sz="1900" dirty="0"/>
              <a:t>Collection of the previous experiences of a similar change (AUG, WEST, JET…) </a:t>
            </a:r>
          </a:p>
          <a:p>
            <a:pPr marL="342900" lvl="1" indent="0">
              <a:spcBef>
                <a:spcPts val="0"/>
              </a:spcBef>
              <a:buNone/>
            </a:pPr>
            <a:endParaRPr lang="en-US" sz="3000" dirty="0"/>
          </a:p>
          <a:p>
            <a:pPr>
              <a:spcBef>
                <a:spcPts val="0"/>
              </a:spcBef>
            </a:pPr>
            <a:r>
              <a:rPr lang="en-US" dirty="0"/>
              <a:t>Others? </a:t>
            </a:r>
          </a:p>
          <a:p>
            <a:pPr lvl="1">
              <a:spcBef>
                <a:spcPts val="0"/>
              </a:spcBef>
            </a:pPr>
            <a:r>
              <a:rPr lang="en-US" sz="1900" dirty="0"/>
              <a:t>(e.g. W7X ongoing for a similar change,…)</a:t>
            </a:r>
          </a:p>
          <a:p>
            <a:pPr lvl="1">
              <a:spcBef>
                <a:spcPts val="0"/>
              </a:spcBef>
            </a:pPr>
            <a:r>
              <a:rPr lang="en-US" sz="1900" dirty="0"/>
              <a:t>…</a:t>
            </a:r>
          </a:p>
          <a:p>
            <a:pPr marL="0" indent="0">
              <a:spcBef>
                <a:spcPts val="0"/>
              </a:spcBef>
              <a:buNone/>
            </a:pPr>
            <a:endParaRPr lang="en-US" b="1" dirty="0"/>
          </a:p>
        </p:txBody>
      </p:sp>
      <p:sp>
        <p:nvSpPr>
          <p:cNvPr id="4" name="Footer Placeholder 3">
            <a:extLst>
              <a:ext uri="{FF2B5EF4-FFF2-40B4-BE49-F238E27FC236}">
                <a16:creationId xmlns:a16="http://schemas.microsoft.com/office/drawing/2014/main" id="{87B4552E-69A7-421D-A6A6-BA79AE9A651E}"/>
              </a:ext>
            </a:extLst>
          </p:cNvPr>
          <p:cNvSpPr>
            <a:spLocks noGrp="1"/>
          </p:cNvSpPr>
          <p:nvPr>
            <p:ph type="ftr" sz="quarter" idx="11"/>
          </p:nvPr>
        </p:nvSpPr>
        <p:spPr>
          <a:xfrm>
            <a:off x="825623" y="6555770"/>
            <a:ext cx="6589469" cy="329614"/>
          </a:xfrm>
        </p:spPr>
        <p:txBody>
          <a:bodyPr/>
          <a:lstStyle/>
          <a:p>
            <a:r>
              <a:rPr lang="en-US" dirty="0">
                <a:solidFill>
                  <a:prstClr val="white"/>
                </a:solidFill>
              </a:rPr>
              <a:t>C. Sozzi | PSD Meeting on the </a:t>
            </a:r>
            <a:r>
              <a:rPr lang="en-US" dirty="0" err="1">
                <a:solidFill>
                  <a:prstClr val="white"/>
                </a:solidFill>
              </a:rPr>
              <a:t>EUROfusion</a:t>
            </a:r>
            <a:r>
              <a:rPr lang="en-US" dirty="0">
                <a:solidFill>
                  <a:prstClr val="white"/>
                </a:solidFill>
              </a:rPr>
              <a:t>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808730CA-D2CC-4C20-BA86-A1D5DCA98E7A}"/>
              </a:ext>
            </a:extLst>
          </p:cNvPr>
          <p:cNvSpPr>
            <a:spLocks noGrp="1"/>
          </p:cNvSpPr>
          <p:nvPr>
            <p:ph type="sldNum" sz="quarter" idx="12"/>
          </p:nvPr>
        </p:nvSpPr>
        <p:spPr/>
        <p:txBody>
          <a:bodyPr/>
          <a:lstStyle/>
          <a:p>
            <a:fld id="{6A6D9FA1-99C7-4910-8E32-B85D378B0060}" type="slidenum">
              <a:rPr lang="en-GB" smtClean="0">
                <a:solidFill>
                  <a:prstClr val="white"/>
                </a:solidFill>
              </a:rPr>
              <a:pPr/>
              <a:t>4</a:t>
            </a:fld>
            <a:endParaRPr lang="en-GB" dirty="0">
              <a:solidFill>
                <a:prstClr val="white"/>
              </a:solidFill>
            </a:endParaRPr>
          </a:p>
        </p:txBody>
      </p:sp>
    </p:spTree>
    <p:extLst>
      <p:ext uri="{BB962C8B-B14F-4D97-AF65-F5344CB8AC3E}">
        <p14:creationId xmlns:p14="http://schemas.microsoft.com/office/powerpoint/2010/main" val="184225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00B1-0F12-4399-9641-82179642328E}"/>
              </a:ext>
            </a:extLst>
          </p:cNvPr>
          <p:cNvSpPr>
            <a:spLocks noGrp="1"/>
          </p:cNvSpPr>
          <p:nvPr>
            <p:ph type="title"/>
          </p:nvPr>
        </p:nvSpPr>
        <p:spPr/>
        <p:txBody>
          <a:bodyPr/>
          <a:lstStyle/>
          <a:p>
            <a:r>
              <a:rPr lang="en-US" dirty="0"/>
              <a:t>For the discussion</a:t>
            </a:r>
          </a:p>
        </p:txBody>
      </p:sp>
      <p:sp>
        <p:nvSpPr>
          <p:cNvPr id="3" name="Content Placeholder 2">
            <a:extLst>
              <a:ext uri="{FF2B5EF4-FFF2-40B4-BE49-F238E27FC236}">
                <a16:creationId xmlns:a16="http://schemas.microsoft.com/office/drawing/2014/main" id="{314B104D-2A08-4EEA-82C1-80A52F09F8B7}"/>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F7F7325C-34E9-45F9-80D0-21E9CA3DB18D}"/>
              </a:ext>
            </a:extLst>
          </p:cNvPr>
          <p:cNvSpPr>
            <a:spLocks noGrp="1"/>
          </p:cNvSpPr>
          <p:nvPr>
            <p:ph type="ftr" sz="quarter" idx="11"/>
          </p:nvPr>
        </p:nvSpPr>
        <p:spPr/>
        <p:txBody>
          <a:body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4CEB8C76-02EC-41F6-B054-9AFA2B8C48DF}"/>
              </a:ext>
            </a:extLst>
          </p:cNvPr>
          <p:cNvSpPr>
            <a:spLocks noGrp="1"/>
          </p:cNvSpPr>
          <p:nvPr>
            <p:ph type="sldNum" sz="quarter" idx="12"/>
          </p:nvPr>
        </p:nvSpPr>
        <p:spPr/>
        <p:txBody>
          <a:bodyPr/>
          <a:lstStyle/>
          <a:p>
            <a:fld id="{6A6D9FA1-99C7-4910-8E32-B85D378B0060}" type="slidenum">
              <a:rPr lang="en-GB" smtClean="0">
                <a:solidFill>
                  <a:prstClr val="white"/>
                </a:solidFill>
              </a:rPr>
              <a:pPr/>
              <a:t>5</a:t>
            </a:fld>
            <a:endParaRPr lang="en-GB" dirty="0">
              <a:solidFill>
                <a:prstClr val="white"/>
              </a:solidFill>
            </a:endParaRPr>
          </a:p>
        </p:txBody>
      </p:sp>
    </p:spTree>
    <p:extLst>
      <p:ext uri="{BB962C8B-B14F-4D97-AF65-F5344CB8AC3E}">
        <p14:creationId xmlns:p14="http://schemas.microsoft.com/office/powerpoint/2010/main" val="162955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48908-3A9F-456D-B2C4-AC0ADC4F2EB4}"/>
              </a:ext>
            </a:extLst>
          </p:cNvPr>
          <p:cNvSpPr>
            <a:spLocks noGrp="1"/>
          </p:cNvSpPr>
          <p:nvPr>
            <p:ph type="title"/>
          </p:nvPr>
        </p:nvSpPr>
        <p:spPr/>
        <p:txBody>
          <a:bodyPr/>
          <a:lstStyle/>
          <a:p>
            <a:r>
              <a:rPr lang="en-US" dirty="0"/>
              <a:t>W topics: physics</a:t>
            </a:r>
          </a:p>
        </p:txBody>
      </p:sp>
      <p:sp>
        <p:nvSpPr>
          <p:cNvPr id="3" name="Content Placeholder 2">
            <a:extLst>
              <a:ext uri="{FF2B5EF4-FFF2-40B4-BE49-F238E27FC236}">
                <a16:creationId xmlns:a16="http://schemas.microsoft.com/office/drawing/2014/main" id="{2EFE794E-9F58-4506-B016-0189A26132CB}"/>
              </a:ext>
            </a:extLst>
          </p:cNvPr>
          <p:cNvSpPr>
            <a:spLocks noGrp="1"/>
          </p:cNvSpPr>
          <p:nvPr>
            <p:ph idx="1"/>
          </p:nvPr>
        </p:nvSpPr>
        <p:spPr>
          <a:xfrm>
            <a:off x="437990" y="649715"/>
            <a:ext cx="11449210" cy="5688632"/>
          </a:xfrm>
        </p:spPr>
        <p:txBody>
          <a:bodyPr>
            <a:normAutofit/>
          </a:bodyPr>
          <a:lstStyle/>
          <a:p>
            <a:pPr marL="385762" indent="-342900">
              <a:buFont typeface="+mj-lt"/>
              <a:buAutoNum type="arabicPeriod"/>
            </a:pPr>
            <a:r>
              <a:rPr lang="en-US" dirty="0"/>
              <a:t>W divertor and W wall: physics modelling needed for the preparation</a:t>
            </a:r>
          </a:p>
          <a:p>
            <a:pPr marL="685800" lvl="1" indent="-342900">
              <a:buFont typeface="+mj-lt"/>
              <a:buAutoNum type="arabicPeriod"/>
            </a:pPr>
            <a:r>
              <a:rPr lang="en-US" dirty="0"/>
              <a:t>Divertor heat load calculations</a:t>
            </a:r>
          </a:p>
          <a:p>
            <a:pPr marL="685800" lvl="1" indent="-342900">
              <a:buFont typeface="+mj-lt"/>
              <a:buAutoNum type="arabicPeriod"/>
            </a:pPr>
            <a:r>
              <a:rPr lang="en-US" dirty="0"/>
              <a:t>Scenario development and simulations for ELM control (small ELM regimes, X point radiator, detachment…) </a:t>
            </a:r>
          </a:p>
          <a:p>
            <a:pPr marL="685800" lvl="1" indent="-342900">
              <a:buFont typeface="+mj-lt"/>
              <a:buAutoNum type="arabicPeriod"/>
            </a:pPr>
            <a:r>
              <a:rPr lang="en-US" dirty="0"/>
              <a:t>Study of tungsten transport in C phase (availability of W sources during C-ACD phase)</a:t>
            </a:r>
          </a:p>
          <a:p>
            <a:pPr marL="685800" lvl="1" indent="-342900">
              <a:buFont typeface="+mj-lt"/>
              <a:buAutoNum type="arabicPeriod"/>
            </a:pPr>
            <a:r>
              <a:rPr lang="en-US" dirty="0"/>
              <a:t>Estimation of the supplementary additional heating and possible optimization of the heating mix (NB also NOT directly related to the W environment but rather to the scientific objectives of the research phase, e.g. ICRF). Also evaluate the needs in terms of radial power density</a:t>
            </a:r>
          </a:p>
          <a:p>
            <a:pPr marL="685800" lvl="1" indent="-342900">
              <a:buFont typeface="+mj-lt"/>
              <a:buAutoNum type="arabicPeriod"/>
            </a:pPr>
            <a:r>
              <a:rPr lang="en-US" dirty="0"/>
              <a:t>Assessment of the disruption forces and machine limits with the W wall</a:t>
            </a:r>
          </a:p>
          <a:p>
            <a:pPr marL="685800" lvl="1" indent="-342900">
              <a:buFont typeface="+mj-lt"/>
              <a:buAutoNum type="arabicPeriod"/>
            </a:pPr>
            <a:r>
              <a:rPr lang="en-US" dirty="0"/>
              <a:t>Indicate their priorities for the enhancements</a:t>
            </a:r>
          </a:p>
          <a:p>
            <a:pPr marL="342900" lvl="1" indent="0">
              <a:buNone/>
            </a:pPr>
            <a:endParaRPr lang="en-US" dirty="0"/>
          </a:p>
          <a:p>
            <a:pPr marL="385762" indent="-342900">
              <a:buFont typeface="+mj-lt"/>
              <a:buAutoNum type="arabicPeriod"/>
            </a:pPr>
            <a:r>
              <a:rPr lang="en-US" dirty="0"/>
              <a:t>Experiments (or link to existing experiments)</a:t>
            </a:r>
          </a:p>
          <a:p>
            <a:pPr marL="685800" lvl="1" indent="-342900">
              <a:buFont typeface="+mj-lt"/>
              <a:buAutoNum type="arabicPeriod"/>
            </a:pPr>
            <a:r>
              <a:rPr lang="en-US" dirty="0"/>
              <a:t>…</a:t>
            </a:r>
          </a:p>
          <a:p>
            <a:pPr marL="342900" lvl="1" indent="0">
              <a:buNone/>
            </a:pPr>
            <a:endParaRPr lang="en-US" dirty="0"/>
          </a:p>
          <a:p>
            <a:pPr marL="685800" lvl="1" indent="-342900">
              <a:buFont typeface="+mj-lt"/>
              <a:buAutoNum type="arabicPeriod"/>
            </a:pPr>
            <a:endParaRPr lang="en-US" dirty="0"/>
          </a:p>
          <a:p>
            <a:endParaRPr lang="en-US" dirty="0"/>
          </a:p>
        </p:txBody>
      </p:sp>
      <p:sp>
        <p:nvSpPr>
          <p:cNvPr id="4" name="Footer Placeholder 3">
            <a:extLst>
              <a:ext uri="{FF2B5EF4-FFF2-40B4-BE49-F238E27FC236}">
                <a16:creationId xmlns:a16="http://schemas.microsoft.com/office/drawing/2014/main" id="{BD6F0C6F-5CF5-474B-B770-F55AD25F70D7}"/>
              </a:ext>
            </a:extLst>
          </p:cNvPr>
          <p:cNvSpPr>
            <a:spLocks noGrp="1"/>
          </p:cNvSpPr>
          <p:nvPr>
            <p:ph type="ftr" sz="quarter" idx="11"/>
          </p:nvPr>
        </p:nvSpPr>
        <p:spPr>
          <a:xfrm>
            <a:off x="825623" y="6555770"/>
            <a:ext cx="6620205" cy="329614"/>
          </a:xfrm>
        </p:spPr>
        <p:txBody>
          <a:bodyPr/>
          <a:lstStyle/>
          <a:p>
            <a:r>
              <a:rPr lang="en-US" dirty="0">
                <a:solidFill>
                  <a:prstClr val="white"/>
                </a:solidFill>
              </a:rPr>
              <a:t>C. Sozzi | PSD Meeting on the </a:t>
            </a:r>
            <a:r>
              <a:rPr lang="en-US" dirty="0" err="1">
                <a:solidFill>
                  <a:prstClr val="white"/>
                </a:solidFill>
              </a:rPr>
              <a:t>EUROfusion</a:t>
            </a:r>
            <a:r>
              <a:rPr lang="en-US" dirty="0">
                <a:solidFill>
                  <a:prstClr val="white"/>
                </a:solidFill>
              </a:rPr>
              <a:t>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8E8F794A-E9C9-4EB8-9878-0B859379400F}"/>
              </a:ext>
            </a:extLst>
          </p:cNvPr>
          <p:cNvSpPr>
            <a:spLocks noGrp="1"/>
          </p:cNvSpPr>
          <p:nvPr>
            <p:ph type="sldNum" sz="quarter" idx="12"/>
          </p:nvPr>
        </p:nvSpPr>
        <p:spPr/>
        <p:txBody>
          <a:bodyPr/>
          <a:lstStyle/>
          <a:p>
            <a:fld id="{6A6D9FA1-99C7-4910-8E32-B85D378B0060}" type="slidenum">
              <a:rPr lang="en-GB" smtClean="0">
                <a:solidFill>
                  <a:prstClr val="white"/>
                </a:solidFill>
              </a:rPr>
              <a:pPr/>
              <a:t>6</a:t>
            </a:fld>
            <a:endParaRPr lang="en-GB" dirty="0">
              <a:solidFill>
                <a:prstClr val="white"/>
              </a:solidFill>
            </a:endParaRPr>
          </a:p>
        </p:txBody>
      </p:sp>
    </p:spTree>
    <p:extLst>
      <p:ext uri="{BB962C8B-B14F-4D97-AF65-F5344CB8AC3E}">
        <p14:creationId xmlns:p14="http://schemas.microsoft.com/office/powerpoint/2010/main" val="289790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BEC3-CF17-440B-B4A6-6147C8218896}"/>
              </a:ext>
            </a:extLst>
          </p:cNvPr>
          <p:cNvSpPr>
            <a:spLocks noGrp="1"/>
          </p:cNvSpPr>
          <p:nvPr>
            <p:ph type="title"/>
          </p:nvPr>
        </p:nvSpPr>
        <p:spPr/>
        <p:txBody>
          <a:bodyPr/>
          <a:lstStyle/>
          <a:p>
            <a:r>
              <a:rPr lang="en-US" dirty="0"/>
              <a:t>W topics: technology</a:t>
            </a:r>
          </a:p>
        </p:txBody>
      </p:sp>
      <p:sp>
        <p:nvSpPr>
          <p:cNvPr id="3" name="Content Placeholder 2">
            <a:extLst>
              <a:ext uri="{FF2B5EF4-FFF2-40B4-BE49-F238E27FC236}">
                <a16:creationId xmlns:a16="http://schemas.microsoft.com/office/drawing/2014/main" id="{10614386-792A-48A9-A82B-1AA66AE5FBA7}"/>
              </a:ext>
            </a:extLst>
          </p:cNvPr>
          <p:cNvSpPr>
            <a:spLocks noGrp="1"/>
          </p:cNvSpPr>
          <p:nvPr>
            <p:ph idx="1"/>
          </p:nvPr>
        </p:nvSpPr>
        <p:spPr>
          <a:xfrm>
            <a:off x="609600" y="836711"/>
            <a:ext cx="11103024" cy="5725453"/>
          </a:xfrm>
        </p:spPr>
        <p:txBody>
          <a:bodyPr/>
          <a:lstStyle/>
          <a:p>
            <a:pPr marL="385762" indent="-342900">
              <a:buFont typeface="+mj-lt"/>
              <a:buAutoNum type="arabicPeriod"/>
            </a:pPr>
            <a:r>
              <a:rPr lang="en-US" dirty="0"/>
              <a:t>W divertor and W wall: technology aspects</a:t>
            </a:r>
          </a:p>
          <a:p>
            <a:pPr marL="685800" lvl="1" indent="-342900">
              <a:buFont typeface="+mj-lt"/>
              <a:buAutoNum type="arabicPeriod"/>
            </a:pPr>
            <a:r>
              <a:rPr lang="en-US" dirty="0"/>
              <a:t>Wall and Divertor PFC components design</a:t>
            </a:r>
          </a:p>
          <a:p>
            <a:pPr marL="685800" lvl="1" indent="-342900">
              <a:buFont typeface="+mj-lt"/>
              <a:buAutoNum type="arabicPeriod"/>
            </a:pPr>
            <a:r>
              <a:rPr lang="en-US" dirty="0"/>
              <a:t>PFCs shaping</a:t>
            </a:r>
          </a:p>
          <a:p>
            <a:pPr marL="685800" lvl="1" indent="-342900">
              <a:buFont typeface="+mj-lt"/>
              <a:buAutoNum type="arabicPeriod"/>
            </a:pPr>
            <a:r>
              <a:rPr lang="en-US" dirty="0"/>
              <a:t>Test and qualification plan of PFCs</a:t>
            </a:r>
          </a:p>
          <a:p>
            <a:pPr marL="685800" lvl="1" indent="-342900">
              <a:buFont typeface="+mj-lt"/>
              <a:buAutoNum type="arabicPeriod"/>
            </a:pPr>
            <a:r>
              <a:rPr lang="en-US" dirty="0"/>
              <a:t>Design and implementation of a </a:t>
            </a:r>
            <a:r>
              <a:rPr lang="en-US" dirty="0" err="1"/>
              <a:t>boronization</a:t>
            </a:r>
            <a:r>
              <a:rPr lang="en-US" dirty="0"/>
              <a:t> system</a:t>
            </a:r>
          </a:p>
          <a:p>
            <a:pPr marL="685800" lvl="1" indent="-342900">
              <a:buFont typeface="+mj-lt"/>
              <a:buAutoNum type="arabicPeriod"/>
            </a:pPr>
            <a:r>
              <a:rPr lang="en-US" dirty="0"/>
              <a:t>Radiative divertor studies: assessment, possibly design and implementation of gas injection system</a:t>
            </a:r>
          </a:p>
          <a:p>
            <a:pPr marL="685800" lvl="1" indent="-342900">
              <a:buFont typeface="+mj-lt"/>
              <a:buAutoNum type="arabicPeriod"/>
            </a:pPr>
            <a:r>
              <a:rPr lang="en-US" dirty="0"/>
              <a:t>Upgrade and/or Development of diagnostics for W influx monitoring, W concentration measurement, W transport (visible cameras, IR cameras, thermocouples, Langmuir probes, pyrometers, spectroscopy…)</a:t>
            </a:r>
          </a:p>
          <a:p>
            <a:pPr marL="685800" lvl="1" indent="-342900">
              <a:buFont typeface="+mj-lt"/>
              <a:buAutoNum type="arabicPeriod"/>
            </a:pPr>
            <a:r>
              <a:rPr lang="en-US" dirty="0"/>
              <a:t>Implementation of additional heating</a:t>
            </a:r>
          </a:p>
          <a:p>
            <a:pPr marL="685800" lvl="1" indent="-342900">
              <a:buFont typeface="+mj-lt"/>
              <a:buAutoNum type="arabicPeriod"/>
            </a:pPr>
            <a:r>
              <a:rPr lang="en-US" dirty="0"/>
              <a:t>Control requirements: assessment of the capabilities for plasma position and shaping, X point(s), strike points sweeping </a:t>
            </a:r>
            <a:r>
              <a:rPr lang="en-US" dirty="0" err="1"/>
              <a:t>etc</a:t>
            </a:r>
            <a:endParaRPr lang="en-US" dirty="0"/>
          </a:p>
          <a:p>
            <a:pPr marL="685800" lvl="1" indent="-342900">
              <a:buFont typeface="+mj-lt"/>
              <a:buAutoNum type="arabicPeriod"/>
            </a:pPr>
            <a:r>
              <a:rPr lang="en-US" dirty="0"/>
              <a:t>Control requirements: revision/upgrading of the protection system, including disruption management (prevention, avoidance, mitigation, runaway electrons)</a:t>
            </a:r>
          </a:p>
          <a:p>
            <a:endParaRPr lang="en-US" dirty="0"/>
          </a:p>
        </p:txBody>
      </p:sp>
      <p:sp>
        <p:nvSpPr>
          <p:cNvPr id="4" name="Footer Placeholder 3">
            <a:extLst>
              <a:ext uri="{FF2B5EF4-FFF2-40B4-BE49-F238E27FC236}">
                <a16:creationId xmlns:a16="http://schemas.microsoft.com/office/drawing/2014/main" id="{707F771A-CFCC-4EEB-9601-06C8622B0990}"/>
              </a:ext>
            </a:extLst>
          </p:cNvPr>
          <p:cNvSpPr>
            <a:spLocks noGrp="1"/>
          </p:cNvSpPr>
          <p:nvPr>
            <p:ph type="ftr" sz="quarter" idx="11"/>
          </p:nvPr>
        </p:nvSpPr>
        <p:spPr>
          <a:xfrm>
            <a:off x="825624" y="6555770"/>
            <a:ext cx="7403976" cy="329614"/>
          </a:xfrm>
        </p:spPr>
        <p:txBody>
          <a:bodyPr/>
          <a:lstStyle/>
          <a:p>
            <a:r>
              <a:rPr lang="en-US" dirty="0">
                <a:solidFill>
                  <a:prstClr val="white"/>
                </a:solidFill>
              </a:rPr>
              <a:t>C. Sozzi | PSD Meeting on the </a:t>
            </a:r>
            <a:r>
              <a:rPr lang="en-US" dirty="0" err="1">
                <a:solidFill>
                  <a:prstClr val="white"/>
                </a:solidFill>
              </a:rPr>
              <a:t>EUROfusion</a:t>
            </a:r>
            <a:r>
              <a:rPr lang="en-US" dirty="0">
                <a:solidFill>
                  <a:prstClr val="white"/>
                </a:solidFill>
              </a:rPr>
              <a:t>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24E66ABD-ADD8-40D0-A73F-27941B3B5561}"/>
              </a:ext>
            </a:extLst>
          </p:cNvPr>
          <p:cNvSpPr>
            <a:spLocks noGrp="1"/>
          </p:cNvSpPr>
          <p:nvPr>
            <p:ph type="sldNum" sz="quarter" idx="12"/>
          </p:nvPr>
        </p:nvSpPr>
        <p:spPr/>
        <p:txBody>
          <a:bodyPr/>
          <a:lstStyle/>
          <a:p>
            <a:fld id="{6A6D9FA1-99C7-4910-8E32-B85D378B0060}" type="slidenum">
              <a:rPr lang="en-GB" smtClean="0">
                <a:solidFill>
                  <a:prstClr val="white"/>
                </a:solidFill>
              </a:rPr>
              <a:pPr/>
              <a:t>7</a:t>
            </a:fld>
            <a:endParaRPr lang="en-GB" dirty="0">
              <a:solidFill>
                <a:prstClr val="white"/>
              </a:solidFill>
            </a:endParaRPr>
          </a:p>
        </p:txBody>
      </p:sp>
    </p:spTree>
    <p:extLst>
      <p:ext uri="{BB962C8B-B14F-4D97-AF65-F5344CB8AC3E}">
        <p14:creationId xmlns:p14="http://schemas.microsoft.com/office/powerpoint/2010/main" val="256266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4AAC7-B785-4E70-A6EA-ADA8DC32395F}"/>
              </a:ext>
            </a:extLst>
          </p:cNvPr>
          <p:cNvSpPr>
            <a:spLocks noGrp="1"/>
          </p:cNvSpPr>
          <p:nvPr>
            <p:ph type="title"/>
          </p:nvPr>
        </p:nvSpPr>
        <p:spPr/>
        <p:txBody>
          <a:bodyPr/>
          <a:lstStyle/>
          <a:p>
            <a:r>
              <a:rPr lang="en-GB" dirty="0"/>
              <a:t>Proposal for the organization of the work [2024]</a:t>
            </a:r>
          </a:p>
        </p:txBody>
      </p:sp>
      <p:sp>
        <p:nvSpPr>
          <p:cNvPr id="4" name="Footer Placeholder 3">
            <a:extLst>
              <a:ext uri="{FF2B5EF4-FFF2-40B4-BE49-F238E27FC236}">
                <a16:creationId xmlns:a16="http://schemas.microsoft.com/office/drawing/2014/main" id="{4B3C5E85-2847-45F5-8642-E92244320BEB}"/>
              </a:ext>
            </a:extLst>
          </p:cNvPr>
          <p:cNvSpPr>
            <a:spLocks noGrp="1"/>
          </p:cNvSpPr>
          <p:nvPr>
            <p:ph type="ftr" sz="quarter" idx="11"/>
          </p:nvPr>
        </p:nvSpPr>
        <p:spPr>
          <a:xfrm>
            <a:off x="825623" y="6555770"/>
            <a:ext cx="6535681" cy="329614"/>
          </a:xfrm>
        </p:spPr>
        <p:txBody>
          <a:bodyPr/>
          <a:lstStyle/>
          <a:p>
            <a:r>
              <a:rPr lang="en-US" dirty="0">
                <a:solidFill>
                  <a:prstClr val="white"/>
                </a:solidFill>
              </a:rPr>
              <a:t>C. Sozzi | PSD Meeting on the </a:t>
            </a:r>
            <a:r>
              <a:rPr lang="en-US" dirty="0" err="1">
                <a:solidFill>
                  <a:prstClr val="white"/>
                </a:solidFill>
              </a:rPr>
              <a:t>EUROfusion</a:t>
            </a:r>
            <a:r>
              <a:rPr lang="en-US" dirty="0">
                <a:solidFill>
                  <a:prstClr val="white"/>
                </a:solidFill>
              </a:rPr>
              <a:t>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DDA6CD95-E597-4B59-9196-4D23AF2FECDF}"/>
              </a:ext>
            </a:extLst>
          </p:cNvPr>
          <p:cNvSpPr>
            <a:spLocks noGrp="1"/>
          </p:cNvSpPr>
          <p:nvPr>
            <p:ph type="sldNum" sz="quarter" idx="12"/>
          </p:nvPr>
        </p:nvSpPr>
        <p:spPr/>
        <p:txBody>
          <a:bodyPr/>
          <a:lstStyle/>
          <a:p>
            <a:fld id="{6A6D9FA1-99C7-4910-8E32-B85D378B0060}" type="slidenum">
              <a:rPr lang="en-GB" smtClean="0">
                <a:solidFill>
                  <a:prstClr val="white"/>
                </a:solidFill>
              </a:rPr>
              <a:pPr/>
              <a:t>8</a:t>
            </a:fld>
            <a:endParaRPr lang="en-GB" dirty="0">
              <a:solidFill>
                <a:prstClr val="white"/>
              </a:solidFill>
            </a:endParaRPr>
          </a:p>
        </p:txBody>
      </p:sp>
      <p:sp>
        <p:nvSpPr>
          <p:cNvPr id="6" name="TextBox 5"/>
          <p:cNvSpPr txBox="1"/>
          <p:nvPr/>
        </p:nvSpPr>
        <p:spPr>
          <a:xfrm>
            <a:off x="495624" y="649715"/>
            <a:ext cx="11001080" cy="5262979"/>
          </a:xfrm>
          <a:prstGeom prst="rect">
            <a:avLst/>
          </a:prstGeom>
          <a:noFill/>
        </p:spPr>
        <p:txBody>
          <a:bodyPr wrap="square" rtlCol="0">
            <a:spAutoFit/>
          </a:bodyPr>
          <a:lstStyle/>
          <a:p>
            <a:pPr marL="285750" indent="-285750">
              <a:buFont typeface="Arial" panose="020B0604020202020204" pitchFamily="34" charset="0"/>
              <a:buChar char="•"/>
            </a:pPr>
            <a:r>
              <a:rPr lang="en-GB" sz="1600" dirty="0"/>
              <a:t>Preparation of a draft workplan</a:t>
            </a:r>
            <a:endParaRPr lang="en-GB" sz="1600" dirty="0">
              <a:sym typeface="Wingdings" panose="05000000000000000000" pitchFamily="2" charset="2"/>
            </a:endParaRPr>
          </a:p>
          <a:p>
            <a:pPr marL="742950" lvl="1" indent="-285750">
              <a:buFont typeface="Arial" panose="020B0604020202020204" pitchFamily="34" charset="0"/>
              <a:buChar char="•"/>
            </a:pPr>
            <a:r>
              <a:rPr lang="en-GB" sz="1600" dirty="0">
                <a:sym typeface="Wingdings" panose="05000000000000000000" pitchFamily="2" charset="2"/>
              </a:rPr>
              <a:t>Draft  mid-July incl. meeting</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Workplan preparation meeting (this meeting and follow-up)</a:t>
            </a:r>
          </a:p>
          <a:p>
            <a:pPr marL="742950" lvl="1" indent="-285750">
              <a:buFont typeface="Arial" panose="020B0604020202020204" pitchFamily="34" charset="0"/>
              <a:buChar char="•"/>
            </a:pPr>
            <a:r>
              <a:rPr lang="en-GB" sz="1600" dirty="0"/>
              <a:t>Existing activities</a:t>
            </a:r>
          </a:p>
          <a:p>
            <a:pPr marL="742950" lvl="1" indent="-285750">
              <a:buFont typeface="Arial" panose="020B0604020202020204" pitchFamily="34" charset="0"/>
              <a:buChar char="•"/>
            </a:pPr>
            <a:r>
              <a:rPr lang="en-GB" sz="1600" dirty="0"/>
              <a:t>Identify gaps</a:t>
            </a:r>
          </a:p>
          <a:p>
            <a:pPr marL="742950" lvl="1" indent="-285750">
              <a:buFont typeface="Arial" panose="020B0604020202020204" pitchFamily="34" charset="0"/>
              <a:buChar char="•"/>
            </a:pPr>
            <a:r>
              <a:rPr lang="en-GB" sz="1600" dirty="0"/>
              <a:t>Identify test to be done and their planning</a:t>
            </a:r>
          </a:p>
          <a:p>
            <a:pPr marL="742950" lvl="1" indent="-285750">
              <a:buFont typeface="Arial" panose="020B0604020202020204" pitchFamily="34" charset="0"/>
              <a:buChar char="•"/>
            </a:pPr>
            <a:r>
              <a:rPr lang="en-GB" sz="1600" dirty="0">
                <a:sym typeface="Wingdings" panose="05000000000000000000" pitchFamily="2" charset="2"/>
              </a:rPr>
              <a:t>Consolidate first version for September (including resources)</a:t>
            </a:r>
            <a:endParaRPr lang="en-GB" sz="1600" dirty="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KOM with detailed breakdown of activities </a:t>
            </a:r>
            <a:r>
              <a:rPr lang="en-GB" sz="1600" dirty="0">
                <a:sym typeface="Wingdings" panose="05000000000000000000" pitchFamily="2" charset="2"/>
              </a:rPr>
              <a:t> after PSD planning meeting</a:t>
            </a:r>
          </a:p>
          <a:p>
            <a:pPr marL="285750" indent="-285750">
              <a:buFont typeface="Arial" panose="020B0604020202020204" pitchFamily="34" charset="0"/>
              <a:buChar char="•"/>
            </a:pPr>
            <a:endParaRPr lang="en-GB" sz="1600" dirty="0">
              <a:sym typeface="Wingdings" panose="05000000000000000000" pitchFamily="2" charset="2"/>
            </a:endParaRPr>
          </a:p>
          <a:p>
            <a:r>
              <a:rPr lang="en-GB" sz="1600" dirty="0">
                <a:sym typeface="Wingdings" panose="05000000000000000000" pitchFamily="2" charset="2"/>
              </a:rPr>
              <a:t>Organization:</a:t>
            </a:r>
          </a:p>
          <a:p>
            <a:pPr marL="285750" indent="-285750">
              <a:buFont typeface="Arial" panose="020B0604020202020204" pitchFamily="34" charset="0"/>
              <a:buChar char="•"/>
            </a:pPr>
            <a:r>
              <a:rPr lang="en-GB" sz="1600" dirty="0">
                <a:sym typeface="Wingdings" panose="05000000000000000000" pitchFamily="2" charset="2"/>
              </a:rPr>
              <a:t>Default: Keep the existing tasks, activities and organization as they are</a:t>
            </a:r>
          </a:p>
          <a:p>
            <a:pPr marL="285750" indent="-285750">
              <a:buFont typeface="Arial" panose="020B0604020202020204" pitchFamily="34" charset="0"/>
              <a:buChar char="•"/>
            </a:pPr>
            <a:r>
              <a:rPr lang="en-GB" sz="1600" dirty="0">
                <a:sym typeface="Wingdings" panose="05000000000000000000" pitchFamily="2" charset="2"/>
              </a:rPr>
              <a:t>Organize periodic meetings among the contact persons to share information (every 2 months ?)</a:t>
            </a:r>
          </a:p>
          <a:p>
            <a:pPr marL="285750" indent="-285750">
              <a:buFont typeface="Arial" panose="020B0604020202020204" pitchFamily="34" charset="0"/>
              <a:buChar char="•"/>
            </a:pPr>
            <a:r>
              <a:rPr lang="en-GB" sz="1600" dirty="0">
                <a:sym typeface="Wingdings" panose="05000000000000000000" pitchFamily="2" charset="2"/>
              </a:rPr>
              <a:t>Implement corrections (if and when needed) to activities within the existing structure</a:t>
            </a:r>
          </a:p>
          <a:p>
            <a:pPr marL="285750" indent="-285750">
              <a:buFont typeface="Arial" panose="020B0604020202020204" pitchFamily="34" charset="0"/>
              <a:buChar char="•"/>
            </a:pPr>
            <a:r>
              <a:rPr lang="en-GB" sz="1600" dirty="0">
                <a:sym typeface="Wingdings" panose="05000000000000000000" pitchFamily="2" charset="2"/>
              </a:rPr>
              <a:t>If and when activities should be started, consider case by case where to implement them. Adjust resource when needed</a:t>
            </a:r>
          </a:p>
          <a:p>
            <a:pPr marL="285750" indent="-285750">
              <a:buFont typeface="Arial" panose="020B0604020202020204" pitchFamily="34" charset="0"/>
              <a:buChar char="•"/>
            </a:pPr>
            <a:endParaRPr lang="en-GB" sz="1600" dirty="0">
              <a:sym typeface="Wingdings" panose="05000000000000000000" pitchFamily="2" charset="2"/>
            </a:endParaRPr>
          </a:p>
          <a:p>
            <a:pPr marL="285750" indent="-285750">
              <a:buFont typeface="Arial" panose="020B0604020202020204" pitchFamily="34" charset="0"/>
              <a:buChar char="•"/>
            </a:pPr>
            <a:endParaRPr lang="en-GB" sz="1600" dirty="0">
              <a:sym typeface="Wingdings" panose="05000000000000000000" pitchFamily="2" charset="2"/>
            </a:endParaRPr>
          </a:p>
          <a:p>
            <a:pPr marL="285750" indent="-285750">
              <a:buFont typeface="Arial" panose="020B0604020202020204" pitchFamily="34" charset="0"/>
              <a:buChar char="•"/>
            </a:pPr>
            <a:endParaRPr lang="en-GB" sz="1600" dirty="0"/>
          </a:p>
          <a:p>
            <a:pPr marL="742950" lvl="1"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387517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587E-1985-46BB-98DD-236DB4B74B35}"/>
              </a:ext>
            </a:extLst>
          </p:cNvPr>
          <p:cNvSpPr>
            <a:spLocks noGrp="1"/>
          </p:cNvSpPr>
          <p:nvPr>
            <p:ph type="title"/>
          </p:nvPr>
        </p:nvSpPr>
        <p:spPr>
          <a:xfrm>
            <a:off x="825623" y="192515"/>
            <a:ext cx="9828003" cy="457200"/>
          </a:xfrm>
        </p:spPr>
        <p:txBody>
          <a:bodyPr/>
          <a:lstStyle/>
          <a:p>
            <a:r>
              <a:rPr lang="en-US" dirty="0"/>
              <a:t>Preparation of the transition to the tungsten wall (SARP 4, 2018) </a:t>
            </a:r>
          </a:p>
        </p:txBody>
      </p:sp>
      <p:sp>
        <p:nvSpPr>
          <p:cNvPr id="3" name="Content Placeholder 2">
            <a:extLst>
              <a:ext uri="{FF2B5EF4-FFF2-40B4-BE49-F238E27FC236}">
                <a16:creationId xmlns:a16="http://schemas.microsoft.com/office/drawing/2014/main" id="{1FF61BD4-C03C-4FBC-B778-DA7AF6B9C25E}"/>
              </a:ext>
            </a:extLst>
          </p:cNvPr>
          <p:cNvSpPr>
            <a:spLocks noGrp="1"/>
          </p:cNvSpPr>
          <p:nvPr>
            <p:ph idx="1"/>
          </p:nvPr>
        </p:nvSpPr>
        <p:spPr/>
        <p:txBody>
          <a:bodyPr>
            <a:normAutofit fontScale="77500" lnSpcReduction="20000"/>
          </a:bodyPr>
          <a:lstStyle/>
          <a:p>
            <a:r>
              <a:rPr lang="en-US" dirty="0"/>
              <a:t>The transition to the tungsten wall will imply a large number of additional technical and operational requirements for the main scenarios of JT-60SA. As drawn from the experience in JET and AUG, the following prerequisite should be examined prior to the transition to the tungsten wall: </a:t>
            </a:r>
          </a:p>
          <a:p>
            <a:r>
              <a:rPr lang="en-US" dirty="0"/>
              <a:t>High density/large gas puff will be required in the W-wall to avoid W influx and accumulation. This needs to be tested well in non-inductive scenarios in particular.</a:t>
            </a:r>
          </a:p>
          <a:p>
            <a:r>
              <a:rPr lang="en-US" dirty="0"/>
              <a:t>Some of the ECRH power will be dedicated to W control and this needs to be tested in advance in relevant scenarios by injecting W or high Z species. </a:t>
            </a:r>
          </a:p>
          <a:p>
            <a:r>
              <a:rPr lang="en-US" dirty="0"/>
              <a:t>Shine-through with the available NB power needs to be re-assessed for scenarios.</a:t>
            </a:r>
          </a:p>
          <a:p>
            <a:r>
              <a:rPr lang="en-US" dirty="0"/>
              <a:t>Integrated disruption control and mitigation system will be required systematically to avoid or mitigate electro-magnetic and heat loads in high performance scenarios. This will need to be prepared in advance of the transition to W. </a:t>
            </a:r>
          </a:p>
          <a:p>
            <a:r>
              <a:rPr lang="en-US" dirty="0"/>
              <a:t>New wall protection system and associated set of diagnostics (IR camera, thermocouple, Langmuir probes, pyrometers, spectroscopy, </a:t>
            </a:r>
            <a:r>
              <a:rPr lang="en-US" dirty="0" err="1"/>
              <a:t>etc</a:t>
            </a:r>
            <a:r>
              <a:rPr lang="en-US" dirty="0"/>
              <a:t>) will need to be installed and commissioned.</a:t>
            </a:r>
          </a:p>
          <a:p>
            <a:r>
              <a:rPr lang="en-US" dirty="0"/>
              <a:t>ELM energy impact assessment, ELM mitigation and control or small ELM regime should be established before the installation of the new wall.</a:t>
            </a:r>
          </a:p>
          <a:p>
            <a:r>
              <a:rPr lang="en-US" dirty="0"/>
              <a:t>Tungsten sputtering and erosion in the main chamber need to be minimized by careful plasma control clearance. </a:t>
            </a:r>
          </a:p>
          <a:p>
            <a:r>
              <a:rPr lang="en-US" dirty="0"/>
              <a:t>Physics of low </a:t>
            </a:r>
            <a:r>
              <a:rPr lang="en-US" dirty="0" err="1"/>
              <a:t>collisionality</a:t>
            </a:r>
            <a:r>
              <a:rPr lang="en-US" dirty="0"/>
              <a:t> will be more difficult to access with the metallic-wall, therefore this part of the program should be done before the transition. </a:t>
            </a:r>
          </a:p>
          <a:p>
            <a:r>
              <a:rPr lang="en-US" dirty="0"/>
              <a:t>Many of these points are also related to ITER and DEMO research issues and therefore should strongly contribute to the development of DEMO scenario design.</a:t>
            </a:r>
          </a:p>
        </p:txBody>
      </p:sp>
      <p:sp>
        <p:nvSpPr>
          <p:cNvPr id="4" name="Footer Placeholder 3">
            <a:extLst>
              <a:ext uri="{FF2B5EF4-FFF2-40B4-BE49-F238E27FC236}">
                <a16:creationId xmlns:a16="http://schemas.microsoft.com/office/drawing/2014/main" id="{1276C61C-7661-4A56-B0AF-9956535AAD16}"/>
              </a:ext>
            </a:extLst>
          </p:cNvPr>
          <p:cNvSpPr>
            <a:spLocks noGrp="1"/>
          </p:cNvSpPr>
          <p:nvPr>
            <p:ph type="ftr" sz="quarter" idx="11"/>
          </p:nvPr>
        </p:nvSpPr>
        <p:spPr/>
        <p:txBody>
          <a:bodyPr/>
          <a:lstStyle/>
          <a:p>
            <a:r>
              <a:rPr lang="en-US">
                <a:solidFill>
                  <a:prstClr val="white"/>
                </a:solidFill>
              </a:rPr>
              <a:t>C. Sozzi | PSD Meeting on the EUROfusion workplan for the transition of JT60-SA to W | 19 July 2024</a:t>
            </a:r>
            <a:endParaRPr lang="en-GB" dirty="0">
              <a:solidFill>
                <a:prstClr val="white"/>
              </a:solidFill>
            </a:endParaRPr>
          </a:p>
        </p:txBody>
      </p:sp>
      <p:sp>
        <p:nvSpPr>
          <p:cNvPr id="5" name="Slide Number Placeholder 4">
            <a:extLst>
              <a:ext uri="{FF2B5EF4-FFF2-40B4-BE49-F238E27FC236}">
                <a16:creationId xmlns:a16="http://schemas.microsoft.com/office/drawing/2014/main" id="{318AAB64-2633-41F7-BC15-53974E8A1058}"/>
              </a:ext>
            </a:extLst>
          </p:cNvPr>
          <p:cNvSpPr>
            <a:spLocks noGrp="1"/>
          </p:cNvSpPr>
          <p:nvPr>
            <p:ph type="sldNum" sz="quarter" idx="12"/>
          </p:nvPr>
        </p:nvSpPr>
        <p:spPr/>
        <p:txBody>
          <a:bodyPr/>
          <a:lstStyle/>
          <a:p>
            <a:fld id="{6A6D9FA1-99C7-4910-8E32-B85D378B0060}" type="slidenum">
              <a:rPr lang="en-GB" smtClean="0">
                <a:solidFill>
                  <a:prstClr val="white"/>
                </a:solidFill>
              </a:rPr>
              <a:pPr/>
              <a:t>9</a:t>
            </a:fld>
            <a:endParaRPr lang="en-GB" dirty="0">
              <a:solidFill>
                <a:prstClr val="white"/>
              </a:solidFill>
            </a:endParaRPr>
          </a:p>
        </p:txBody>
      </p:sp>
    </p:spTree>
    <p:extLst>
      <p:ext uri="{BB962C8B-B14F-4D97-AF65-F5344CB8AC3E}">
        <p14:creationId xmlns:p14="http://schemas.microsoft.com/office/powerpoint/2010/main" val="402197545"/>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1_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C5E97A0C0FEBC408E67B127B9678D93" ma:contentTypeVersion="16" ma:contentTypeDescription="Create a new document." ma:contentTypeScope="" ma:versionID="1d2a0d8c6deb6b6d65149e488cbe144b">
  <xsd:schema xmlns:xsd="http://www.w3.org/2001/XMLSchema" xmlns:xs="http://www.w3.org/2001/XMLSchema" xmlns:p="http://schemas.microsoft.com/office/2006/metadata/properties" xmlns:ns2="cbbfa1f3-60c2-42de-b5b6-3ee8cb87d964" xmlns:ns3="e5ba6352-0726-4226-96e7-82f7f1c59ac0" targetNamespace="http://schemas.microsoft.com/office/2006/metadata/properties" ma:root="true" ma:fieldsID="0760925279f4376d2d8626e0085fb012" ns2:_="" ns3:_="">
    <xsd:import namespace="cbbfa1f3-60c2-42de-b5b6-3ee8cb87d964"/>
    <xsd:import namespace="e5ba6352-0726-4226-96e7-82f7f1c59a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Dateofreleas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DateTake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bfa1f3-60c2-42de-b5b6-3ee8cb87d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ateofrelease" ma:index="14" nillable="true" ma:displayName="Date of release" ma:format="Dropdown" ma:internalName="Dateofrelease">
      <xsd:simpleType>
        <xsd:restriction base="dms:Text">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a6352-0726-4226-96e7-82f7f1c59a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5fc3690-ba4d-4b93-9ca3-ace776e65a5b}" ma:internalName="TaxCatchAll" ma:showField="CatchAllData" ma:web="e5ba6352-0726-4226-96e7-82f7f1c59a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5ba6352-0726-4226-96e7-82f7f1c59ac0" xsi:nil="true"/>
    <Dateofrelease xmlns="cbbfa1f3-60c2-42de-b5b6-3ee8cb87d964" xsi:nil="true"/>
    <lcf76f155ced4ddcb4097134ff3c332f xmlns="cbbfa1f3-60c2-42de-b5b6-3ee8cb87d96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2.xml><?xml version="1.0" encoding="utf-8"?>
<ds:datastoreItem xmlns:ds="http://schemas.openxmlformats.org/officeDocument/2006/customXml" ds:itemID="{8620B528-A52D-4A7D-BA72-76895AB57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bfa1f3-60c2-42de-b5b6-3ee8cb87d964"/>
    <ds:schemaRef ds:uri="e5ba6352-0726-4226-96e7-82f7f1c5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581EFF-75CA-400B-8B14-07B3BB5FE4A6}">
  <ds:schemaRefs>
    <ds:schemaRef ds:uri="http://schemas.microsoft.com/office/2006/metadata/properties"/>
    <ds:schemaRef ds:uri="http://schemas.microsoft.com/office/infopath/2007/PartnerControls"/>
    <ds:schemaRef ds:uri="e5ba6352-0726-4226-96e7-82f7f1c59ac0"/>
    <ds:schemaRef ds:uri="cbbfa1f3-60c2-42de-b5b6-3ee8cb87d964"/>
  </ds:schemaRefs>
</ds:datastoreItem>
</file>

<file path=docProps/app.xml><?xml version="1.0" encoding="utf-8"?>
<Properties xmlns="http://schemas.openxmlformats.org/officeDocument/2006/extended-properties" xmlns:vt="http://schemas.openxmlformats.org/officeDocument/2006/docPropsVTypes">
  <Template/>
  <TotalTime>3782</TotalTime>
  <Words>1449</Words>
  <Application>Microsoft Office PowerPoint</Application>
  <PresentationFormat>Widescreen</PresentationFormat>
  <Paragraphs>134</Paragraphs>
  <Slides>10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EUROfusion.1line_5_3_2019</vt:lpstr>
      <vt:lpstr>1_EUROfusion.1line_5_3_2019</vt:lpstr>
      <vt:lpstr>Background and introduction</vt:lpstr>
      <vt:lpstr>Preparation of transition of JT-60SA to W wall and divertor </vt:lpstr>
      <vt:lpstr>Preparation of transition of JT-60SA to W wall and divertor </vt:lpstr>
      <vt:lpstr>Topics and contributors (first list for discussion)</vt:lpstr>
      <vt:lpstr>For the discussion</vt:lpstr>
      <vt:lpstr>W topics: physics</vt:lpstr>
      <vt:lpstr>W topics: technology</vt:lpstr>
      <vt:lpstr>Proposal for the organization of the work [2024]</vt:lpstr>
      <vt:lpstr>Preparation of the transition to the tungsten wall (SARP 4, 2018) </vt:lpstr>
      <vt:lpstr>Announcement of this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Carlo Sozzi</cp:lastModifiedBy>
  <cp:revision>70</cp:revision>
  <dcterms:created xsi:type="dcterms:W3CDTF">2023-11-15T09:40:03Z</dcterms:created>
  <dcterms:modified xsi:type="dcterms:W3CDTF">2024-07-18T16:06:08Z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ies>
</file>