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77"/>
    <p:restoredTop sz="96018"/>
  </p:normalViewPr>
  <p:slideViewPr>
    <p:cSldViewPr snapToGrid="0" snapToObjects="1">
      <p:cViewPr>
        <p:scale>
          <a:sx n="81" d="100"/>
          <a:sy n="81" d="100"/>
        </p:scale>
        <p:origin x="22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2020-05-20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2020-05-20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2020-05-20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2020-05-20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2020-05-20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2020-05-20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users.euro-fusion.org/iterphysicswiki/index.php/List_of_ETS-6_relea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ETS-6 Sprint Working Session 18-19 May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07" y="914402"/>
            <a:ext cx="11755902" cy="573864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New </a:t>
            </a:r>
            <a:r>
              <a:rPr lang="en-GB" dirty="0"/>
              <a:t>release candidate was generated before the </a:t>
            </a:r>
            <a:r>
              <a:rPr lang="en-GB" dirty="0" smtClean="0"/>
              <a:t>meeting, see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users.euro-fusion.org/iterphysicswiki/index.php/List_of_ETS-6_releases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Strategy for Internal Boundary Conditions:</a:t>
            </a:r>
          </a:p>
          <a:p>
            <a:pPr lvl="1"/>
            <a:r>
              <a:rPr lang="en-GB" dirty="0" smtClean="0"/>
              <a:t>New version from Jorge (implemented for ETS-5) is a good template for ETS-6</a:t>
            </a:r>
          </a:p>
          <a:p>
            <a:pPr lvl="1"/>
            <a:r>
              <a:rPr lang="en-GB" dirty="0" smtClean="0"/>
              <a:t>More testing is needed in ETS-5</a:t>
            </a:r>
          </a:p>
          <a:p>
            <a:pPr lvl="1"/>
            <a:r>
              <a:rPr lang="en-GB" dirty="0" smtClean="0"/>
              <a:t>Possible upgrade for ETS-5 is to use SIZE(*) instead of NRHO</a:t>
            </a:r>
          </a:p>
          <a:p>
            <a:r>
              <a:rPr lang="en-GB" dirty="0" smtClean="0"/>
              <a:t>Strategy for deliverable Verification on ITER Scenarios</a:t>
            </a:r>
          </a:p>
          <a:p>
            <a:pPr lvl="1"/>
            <a:r>
              <a:rPr lang="en-GB" dirty="0" smtClean="0"/>
              <a:t>See presentation from Nathan</a:t>
            </a:r>
          </a:p>
          <a:p>
            <a:r>
              <a:rPr lang="en-GB" dirty="0" smtClean="0"/>
              <a:t>Progress on many topics</a:t>
            </a:r>
            <a:endParaRPr lang="en-GB" dirty="0"/>
          </a:p>
          <a:p>
            <a:pPr lvl="1"/>
            <a:r>
              <a:rPr lang="en-GB" dirty="0" smtClean="0"/>
              <a:t>Testing: Comparison of H&amp;CD actors; redo old test with new data</a:t>
            </a:r>
          </a:p>
          <a:p>
            <a:pPr lvl="1"/>
            <a:r>
              <a:rPr lang="en-GB" dirty="0" smtClean="0"/>
              <a:t>Core-edge: CEC test cases developed, solpsz1 testing but still issues with ETS-6 output</a:t>
            </a:r>
          </a:p>
          <a:p>
            <a:pPr lvl="1"/>
            <a:r>
              <a:rPr lang="en-GB" dirty="0" smtClean="0"/>
              <a:t>Impurities: Issues solved, still work to be done</a:t>
            </a:r>
            <a:endParaRPr lang="en-GB" dirty="0"/>
          </a:p>
          <a:p>
            <a:pPr lvl="1"/>
            <a:r>
              <a:rPr lang="en-GB" dirty="0" smtClean="0"/>
              <a:t>Moving boundary and running ETS-6 with </a:t>
            </a:r>
            <a:r>
              <a:rPr lang="en-GB" dirty="0" err="1" smtClean="0"/>
              <a:t>IMASgo</a:t>
            </a:r>
            <a:r>
              <a:rPr lang="en-GB" dirty="0" smtClean="0"/>
              <a:t>! input</a:t>
            </a:r>
          </a:p>
          <a:p>
            <a:pPr lvl="1"/>
            <a:r>
              <a:rPr lang="en-GB" dirty="0" smtClean="0"/>
              <a:t>ICRH actors from Ernesto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160</TotalTime>
  <Words>22</Words>
  <Application>Microsoft Macintosh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ETS-6 Sprint Working Session 18-19 May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ETS-6 Sprint Working Session 18-19 May</dc:title>
  <dc:creator>Thomas Johnson</dc:creator>
  <cp:lastModifiedBy>Thomas Johnson</cp:lastModifiedBy>
  <cp:revision>3</cp:revision>
  <dcterms:created xsi:type="dcterms:W3CDTF">2020-05-20T07:52:44Z</dcterms:created>
  <dcterms:modified xsi:type="dcterms:W3CDTF">2020-05-20T10:33:23Z</dcterms:modified>
</cp:coreProperties>
</file>