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77"/>
    <p:restoredTop sz="96018"/>
  </p:normalViewPr>
  <p:slideViewPr>
    <p:cSldViewPr snapToGrid="0" snapToObjects="1">
      <p:cViewPr>
        <p:scale>
          <a:sx n="81" d="100"/>
          <a:sy n="81" d="100"/>
        </p:scale>
        <p:origin x="22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9AD9-17B7-074D-8E93-292B360C9F73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ABC9-5422-1741-A123-7F3BCD8FB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9"/>
            <a:ext cx="12192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7056107" y="5805264"/>
            <a:ext cx="4813579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023659" y="5759500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04BC-E937-6A40-92E8-DA7CC46EC3C6}" type="datetime1">
              <a:rPr lang="sv-SE" smtClean="0"/>
              <a:t>2020-05-20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5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EE35-6D45-7F4C-9BB3-382A6A103E2E}" type="datetime1">
              <a:rPr lang="sv-SE" smtClean="0"/>
              <a:t>2020-05-20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5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9EB0-6708-1F4B-AF1F-031DF046E1BC}" type="datetime1">
              <a:rPr lang="sv-SE" smtClean="0"/>
              <a:t>2020-05-20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25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2B43-98E1-3F4F-89AA-78E3079AC08D}" type="datetime1">
              <a:rPr lang="sv-SE" smtClean="0"/>
              <a:t>2020-05-20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pic>
        <p:nvPicPr>
          <p:cNvPr id="8" name="Picture 7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6" y="116632"/>
            <a:ext cx="554930" cy="465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8" y="116633"/>
            <a:ext cx="10550770" cy="446075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167376" cy="4896803"/>
          </a:xfrm>
        </p:spPr>
        <p:txBody>
          <a:bodyPr/>
          <a:lstStyle>
            <a:lvl1pPr>
              <a:defRPr sz="2600"/>
            </a:lvl1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098" y="6356350"/>
            <a:ext cx="2743200" cy="365125"/>
          </a:xfrm>
        </p:spPr>
        <p:txBody>
          <a:bodyPr/>
          <a:lstStyle/>
          <a:p>
            <a:fld id="{C46435F6-DE02-964D-A7CE-08B93192980B}" type="datetime1">
              <a:rPr lang="sv-SE" smtClean="0"/>
              <a:t>2020-05-20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86" y="6356350"/>
            <a:ext cx="4114800" cy="365125"/>
          </a:xfrm>
        </p:spPr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0274" y="6356350"/>
            <a:ext cx="2743200" cy="365125"/>
          </a:xfrm>
        </p:spPr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7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8"/>
            <a:ext cx="10986971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Jonsson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5" y="116632"/>
            <a:ext cx="610929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D9F8-EE78-1248-85D7-7DEF5CE24348}" type="datetime1">
              <a:rPr lang="sv-SE" smtClean="0"/>
              <a:t>2020-05-20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F82-F614-9C41-BED2-DEF0198C83B9}" type="datetime1">
              <a:rPr lang="sv-SE" smtClean="0"/>
              <a:t>2020-05-20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4A4A-6F6D-9B4A-82CC-2C9F653CAF6B}" type="datetime1">
              <a:rPr lang="sv-SE" smtClean="0"/>
              <a:t>2020-05-20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F860-C881-2E4F-BA28-2DE243A637B8}" type="datetime1">
              <a:rPr lang="sv-SE" smtClean="0"/>
              <a:t>2020-05-20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5EFE-D4DF-6B4D-A0D2-F084BF98F511}" type="datetime1">
              <a:rPr lang="sv-SE" smtClean="0"/>
              <a:t>2020-05-20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0DE2-07BC-B445-BF95-5B89B523FF74}" type="datetime1">
              <a:rPr lang="sv-SE" smtClean="0"/>
              <a:t>2020-05-20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8AFB-6572-4D46-8E19-A00F4DF2A6E3}" type="datetime1">
              <a:rPr lang="sv-SE" smtClean="0"/>
              <a:t>2020-05-20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  <p:sldLayoutId id="214748364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users.euro-fusion.org/iterphysicswiki/index.php/List_of_ETS-6_releas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ETS-6 Sprint Working Session 18-19 May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5760" y="4140926"/>
            <a:ext cx="11625943" cy="1149532"/>
          </a:xfrm>
        </p:spPr>
        <p:txBody>
          <a:bodyPr>
            <a:normAutofit/>
          </a:bodyPr>
          <a:lstStyle/>
          <a:p>
            <a:r>
              <a:rPr lang="en-GB" b="0" dirty="0" smtClean="0"/>
              <a:t>Thomas Jonsson</a:t>
            </a:r>
            <a:endParaRPr lang="en-GB" b="0" dirty="0"/>
          </a:p>
        </p:txBody>
      </p:sp>
      <p:pic>
        <p:nvPicPr>
          <p:cNvPr id="8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9" b="10639"/>
          <a:stretch>
            <a:fillRect/>
          </a:stretch>
        </p:blipFill>
        <p:spPr>
          <a:xfrm>
            <a:off x="864613" y="5733256"/>
            <a:ext cx="1727167" cy="9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07" y="914402"/>
            <a:ext cx="11755902" cy="573864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New </a:t>
            </a:r>
            <a:r>
              <a:rPr lang="en-GB" dirty="0"/>
              <a:t>release candidate was generated before the </a:t>
            </a:r>
            <a:r>
              <a:rPr lang="en-GB" dirty="0" smtClean="0"/>
              <a:t>meeting, see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users.euro-fusion.org/iterphysicswiki/index.php/List_of_ETS-6_releases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Strategy for Internal Boundary Conditions:</a:t>
            </a:r>
          </a:p>
          <a:p>
            <a:pPr lvl="1"/>
            <a:r>
              <a:rPr lang="en-GB" dirty="0" smtClean="0"/>
              <a:t>New version from Jorge (implemented for ETS-5) is a good template for ETS-6</a:t>
            </a:r>
          </a:p>
          <a:p>
            <a:pPr lvl="1"/>
            <a:r>
              <a:rPr lang="en-GB" dirty="0" smtClean="0"/>
              <a:t>More testing is needed in ETS-5</a:t>
            </a:r>
          </a:p>
          <a:p>
            <a:pPr lvl="1"/>
            <a:r>
              <a:rPr lang="en-GB" dirty="0" smtClean="0"/>
              <a:t>Possible upgrade for ETS-5 is to use SIZE(*) instead of NRHO</a:t>
            </a:r>
          </a:p>
          <a:p>
            <a:r>
              <a:rPr lang="en-GB" dirty="0" smtClean="0"/>
              <a:t>Strategy for deliverable Verification on ITER Scenarios</a:t>
            </a:r>
          </a:p>
          <a:p>
            <a:pPr lvl="1"/>
            <a:r>
              <a:rPr lang="en-GB" dirty="0" smtClean="0"/>
              <a:t>See presentation from Nathan</a:t>
            </a:r>
          </a:p>
          <a:p>
            <a:r>
              <a:rPr lang="en-GB" dirty="0" smtClean="0"/>
              <a:t>Progress on many topics</a:t>
            </a:r>
            <a:endParaRPr lang="en-GB" dirty="0"/>
          </a:p>
          <a:p>
            <a:pPr lvl="1"/>
            <a:r>
              <a:rPr lang="en-GB" dirty="0" smtClean="0"/>
              <a:t>Testing: Comparison of H&amp;CD actors; redo old test with new data</a:t>
            </a:r>
          </a:p>
          <a:p>
            <a:pPr lvl="1"/>
            <a:r>
              <a:rPr lang="en-GB" dirty="0" smtClean="0"/>
              <a:t>Core-edge: CEC test cases developed, solpsz1 testing but still issues with ETS-6 output</a:t>
            </a:r>
          </a:p>
          <a:p>
            <a:pPr lvl="1"/>
            <a:r>
              <a:rPr lang="en-GB" dirty="0" smtClean="0"/>
              <a:t>Impurities: Issues solved, still work to be done</a:t>
            </a:r>
            <a:endParaRPr lang="en-GB" dirty="0"/>
          </a:p>
          <a:p>
            <a:pPr lvl="1"/>
            <a:r>
              <a:rPr lang="en-GB" dirty="0" smtClean="0"/>
              <a:t>Moving boundary and running ETS-6 with </a:t>
            </a:r>
            <a:r>
              <a:rPr lang="en-GB" dirty="0" err="1" smtClean="0"/>
              <a:t>IMASgo</a:t>
            </a:r>
            <a:r>
              <a:rPr lang="en-GB" dirty="0" smtClean="0"/>
              <a:t>! input</a:t>
            </a:r>
          </a:p>
          <a:p>
            <a:pPr lvl="1"/>
            <a:r>
              <a:rPr lang="en-GB" dirty="0" smtClean="0"/>
              <a:t>ICRH actors from Ernesto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2020-05-20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90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" id="{CE628BF3-5CA6-8540-8EC9-6D0FA2D704D8}" vid="{0EC03963-31F5-A24D-BFE2-DF88D8184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WPCD</Template>
  <TotalTime>160</TotalTime>
  <Words>22</Words>
  <Application>Microsoft Macintosh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ETS-6 Sprint Working Session 18-19 May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ETS-6 Sprint Working Session 18-19 May</dc:title>
  <dc:creator>Thomas Johnson</dc:creator>
  <cp:lastModifiedBy>Thomas Johnson</cp:lastModifiedBy>
  <cp:revision>3</cp:revision>
  <dcterms:created xsi:type="dcterms:W3CDTF">2020-05-20T07:52:44Z</dcterms:created>
  <dcterms:modified xsi:type="dcterms:W3CDTF">2020-05-20T10:33:23Z</dcterms:modified>
</cp:coreProperties>
</file>