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961" r:id="rId2"/>
    <p:sldId id="257" r:id="rId3"/>
    <p:sldId id="337" r:id="rId4"/>
    <p:sldId id="318" r:id="rId5"/>
    <p:sldId id="336" r:id="rId6"/>
    <p:sldId id="312" r:id="rId7"/>
    <p:sldId id="922" r:id="rId8"/>
    <p:sldId id="936" r:id="rId9"/>
    <p:sldId id="926" r:id="rId10"/>
    <p:sldId id="658" r:id="rId11"/>
    <p:sldId id="954" r:id="rId12"/>
    <p:sldId id="256" r:id="rId13"/>
    <p:sldId id="945" r:id="rId14"/>
    <p:sldId id="948" r:id="rId15"/>
    <p:sldId id="311" r:id="rId16"/>
    <p:sldId id="338" r:id="rId17"/>
    <p:sldId id="332" r:id="rId18"/>
    <p:sldId id="331" r:id="rId19"/>
    <p:sldId id="303" r:id="rId20"/>
    <p:sldId id="308" r:id="rId21"/>
    <p:sldId id="957" r:id="rId22"/>
    <p:sldId id="304" r:id="rId23"/>
    <p:sldId id="305" r:id="rId24"/>
    <p:sldId id="307" r:id="rId25"/>
    <p:sldId id="951" r:id="rId26"/>
    <p:sldId id="952" r:id="rId27"/>
    <p:sldId id="953" r:id="rId28"/>
    <p:sldId id="940" r:id="rId29"/>
    <p:sldId id="949" r:id="rId30"/>
    <p:sldId id="955" r:id="rId31"/>
    <p:sldId id="941" r:id="rId32"/>
    <p:sldId id="960" r:id="rId33"/>
    <p:sldId id="747" r:id="rId34"/>
    <p:sldId id="748" r:id="rId35"/>
    <p:sldId id="335" r:id="rId36"/>
    <p:sldId id="946" r:id="rId37"/>
    <p:sldId id="947" r:id="rId38"/>
    <p:sldId id="958" r:id="rId39"/>
    <p:sldId id="935" r:id="rId40"/>
    <p:sldId id="959" r:id="rId41"/>
    <p:sldId id="306" r:id="rId42"/>
    <p:sldId id="258" r:id="rId43"/>
  </p:sldIdLst>
  <p:sldSz cx="9144000" cy="5143500" type="screen16x9"/>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339966"/>
    <a:srgbClr val="E3E3E3"/>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85270" autoAdjust="0"/>
  </p:normalViewPr>
  <p:slideViewPr>
    <p:cSldViewPr showGuides="1">
      <p:cViewPr varScale="1">
        <p:scale>
          <a:sx n="71" d="100"/>
          <a:sy n="71" d="100"/>
        </p:scale>
        <p:origin x="1072" y="4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howGuides="1">
      <p:cViewPr varScale="1">
        <p:scale>
          <a:sx n="44" d="100"/>
          <a:sy n="44" d="100"/>
        </p:scale>
        <p:origin x="2740" y="36"/>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alevipo\Downloads\C3_C4_C5_profiles_comparis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WEST2020/C4-32iH-MD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DIFFER2023/Experiment_results/HP%20210_He_day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tartuulikool-my.sharepoint.com/personal/kalevipo_ut_ee/Documents/Dokumendid/LIBS_studies/DIFFER2023/Experiment_results/He-retention/HP%20210_He_day1.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DIFFER2023/Experiment_results/He-retention/HP%20210_He_day1.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DIFFER2023/Experiment_results/He-retention/HP%20210_He_day1.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ichael\Documents\case1_b(640_0A_S6_7_510A_S3_125A_cath_100sccmNeon_150Apls_1011074U4.TXT"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rgbClr val="002060"/>
              </a:solidFill>
              <a:ln w="9525">
                <a:solidFill>
                  <a:srgbClr val="002060"/>
                </a:solidFill>
              </a:ln>
              <a:effectLst/>
            </c:spPr>
          </c:marker>
          <c:errBars>
            <c:errDir val="y"/>
            <c:errBarType val="minus"/>
            <c:errValType val="percentage"/>
            <c:noEndCap val="1"/>
            <c:val val="100"/>
            <c:spPr>
              <a:noFill/>
              <a:ln w="76200" cap="flat" cmpd="sng" algn="ctr">
                <a:solidFill>
                  <a:srgbClr val="002060"/>
                </a:solidFill>
                <a:round/>
              </a:ln>
              <a:effectLst/>
            </c:spPr>
          </c:errBars>
          <c:xVal>
            <c:numRef>
              <c:f>Data!$D$19:$D$23</c:f>
              <c:numCache>
                <c:formatCode>General</c:formatCode>
                <c:ptCount val="5"/>
                <c:pt idx="0">
                  <c:v>507</c:v>
                </c:pt>
                <c:pt idx="1">
                  <c:v>452.5</c:v>
                </c:pt>
                <c:pt idx="2">
                  <c:v>415.5</c:v>
                </c:pt>
                <c:pt idx="3">
                  <c:v>358</c:v>
                </c:pt>
                <c:pt idx="4">
                  <c:v>352.5</c:v>
                </c:pt>
              </c:numCache>
            </c:numRef>
          </c:xVal>
          <c:yVal>
            <c:numRef>
              <c:f>Data!$F$19:$F$23</c:f>
              <c:numCache>
                <c:formatCode>General</c:formatCode>
                <c:ptCount val="5"/>
                <c:pt idx="0">
                  <c:v>1.0121588441762044E-3</c:v>
                </c:pt>
                <c:pt idx="1">
                  <c:v>9.217634066237471E-3</c:v>
                </c:pt>
                <c:pt idx="2">
                  <c:v>2.3010681821252446E-2</c:v>
                </c:pt>
                <c:pt idx="3">
                  <c:v>2.3743278368346175E-3</c:v>
                </c:pt>
                <c:pt idx="4">
                  <c:v>1.3566875659020455E-2</c:v>
                </c:pt>
              </c:numCache>
            </c:numRef>
          </c:yVal>
          <c:smooth val="0"/>
          <c:extLst>
            <c:ext xmlns:c16="http://schemas.microsoft.com/office/drawing/2014/chart" uri="{C3380CC4-5D6E-409C-BE32-E72D297353CC}">
              <c16:uniqueId val="{00000000-2AAD-4AFF-B26A-FB208A90F1EE}"/>
            </c:ext>
          </c:extLst>
        </c:ser>
        <c:ser>
          <c:idx val="1"/>
          <c:order val="1"/>
          <c:spPr>
            <a:ln w="25400" cap="rnd">
              <a:noFill/>
              <a:round/>
            </a:ln>
            <a:effectLst/>
          </c:spPr>
          <c:marker>
            <c:symbol val="circle"/>
            <c:size val="5"/>
            <c:spPr>
              <a:solidFill>
                <a:srgbClr val="002060"/>
              </a:solidFill>
              <a:ln w="9525">
                <a:solidFill>
                  <a:srgbClr val="002060"/>
                </a:solidFill>
              </a:ln>
              <a:effectLst/>
            </c:spPr>
          </c:marker>
          <c:errBars>
            <c:errDir val="y"/>
            <c:errBarType val="minus"/>
            <c:errValType val="percentage"/>
            <c:noEndCap val="1"/>
            <c:val val="100"/>
            <c:spPr>
              <a:noFill/>
              <a:ln w="76200" cap="flat" cmpd="sng" algn="ctr">
                <a:solidFill>
                  <a:srgbClr val="002060"/>
                </a:solidFill>
                <a:round/>
              </a:ln>
              <a:effectLst/>
            </c:spPr>
          </c:errBars>
          <c:xVal>
            <c:numRef>
              <c:f>Data!$D$25:$D$30</c:f>
              <c:numCache>
                <c:formatCode>General</c:formatCode>
                <c:ptCount val="6"/>
                <c:pt idx="0">
                  <c:v>315.5</c:v>
                </c:pt>
                <c:pt idx="1">
                  <c:v>237</c:v>
                </c:pt>
                <c:pt idx="2">
                  <c:v>198</c:v>
                </c:pt>
                <c:pt idx="3">
                  <c:v>87.5</c:v>
                </c:pt>
                <c:pt idx="4">
                  <c:v>32</c:v>
                </c:pt>
                <c:pt idx="5">
                  <c:v>31.5</c:v>
                </c:pt>
              </c:numCache>
            </c:numRef>
          </c:xVal>
          <c:yVal>
            <c:numRef>
              <c:f>Data!$F$25:$F$30</c:f>
              <c:numCache>
                <c:formatCode>General</c:formatCode>
                <c:ptCount val="6"/>
                <c:pt idx="0">
                  <c:v>2.3999238551325784E-3</c:v>
                </c:pt>
                <c:pt idx="1">
                  <c:v>1.8044102901939075E-3</c:v>
                </c:pt>
                <c:pt idx="2">
                  <c:v>0.26706019173442602</c:v>
                </c:pt>
                <c:pt idx="3">
                  <c:v>1.4472500110526604E-2</c:v>
                </c:pt>
                <c:pt idx="4">
                  <c:v>1.0057128866018195E-2</c:v>
                </c:pt>
                <c:pt idx="5">
                  <c:v>9.0606391901496448E-3</c:v>
                </c:pt>
              </c:numCache>
            </c:numRef>
          </c:yVal>
          <c:smooth val="0"/>
          <c:extLst>
            <c:ext xmlns:c16="http://schemas.microsoft.com/office/drawing/2014/chart" uri="{C3380CC4-5D6E-409C-BE32-E72D297353CC}">
              <c16:uniqueId val="{00000001-2AAD-4AFF-B26A-FB208A90F1EE}"/>
            </c:ext>
          </c:extLst>
        </c:ser>
        <c:dLbls>
          <c:showLegendKey val="0"/>
          <c:showVal val="0"/>
          <c:showCatName val="0"/>
          <c:showSerName val="0"/>
          <c:showPercent val="0"/>
          <c:showBubbleSize val="0"/>
        </c:dLbls>
        <c:axId val="1789915695"/>
        <c:axId val="1789918575"/>
      </c:scatterChart>
      <c:scatterChart>
        <c:scatterStyle val="lineMarker"/>
        <c:varyColors val="0"/>
        <c:ser>
          <c:idx val="2"/>
          <c:order val="2"/>
          <c:spPr>
            <a:ln w="25400" cap="rnd">
              <a:noFill/>
              <a:round/>
            </a:ln>
            <a:effectLst/>
          </c:spPr>
          <c:marker>
            <c:symbol val="circle"/>
            <c:size val="5"/>
            <c:spPr>
              <a:solidFill>
                <a:srgbClr val="FF0000"/>
              </a:solidFill>
              <a:ln w="9525">
                <a:solidFill>
                  <a:srgbClr val="FF0000"/>
                </a:solidFill>
              </a:ln>
              <a:effectLst/>
            </c:spPr>
          </c:marker>
          <c:errBars>
            <c:errDir val="y"/>
            <c:errBarType val="minus"/>
            <c:errValType val="percentage"/>
            <c:noEndCap val="1"/>
            <c:val val="100"/>
            <c:spPr>
              <a:noFill/>
              <a:ln w="76200" cap="flat" cmpd="sng" algn="ctr">
                <a:solidFill>
                  <a:srgbClr val="FF0000"/>
                </a:solidFill>
                <a:round/>
              </a:ln>
              <a:effectLst/>
            </c:spPr>
          </c:errBars>
          <c:xVal>
            <c:numRef>
              <c:f>[2]Sheet1!$A$11:$A$16</c:f>
              <c:numCache>
                <c:formatCode>General</c:formatCode>
                <c:ptCount val="6"/>
                <c:pt idx="0">
                  <c:v>546</c:v>
                </c:pt>
                <c:pt idx="1">
                  <c:v>375.5</c:v>
                </c:pt>
                <c:pt idx="2">
                  <c:v>292.5</c:v>
                </c:pt>
                <c:pt idx="3">
                  <c:v>254</c:v>
                </c:pt>
                <c:pt idx="4">
                  <c:v>143.5</c:v>
                </c:pt>
                <c:pt idx="5">
                  <c:v>12.5</c:v>
                </c:pt>
              </c:numCache>
            </c:numRef>
          </c:xVal>
          <c:yVal>
            <c:numRef>
              <c:f>[2]Sheet1!$C$11:$C$16</c:f>
              <c:numCache>
                <c:formatCode>General</c:formatCode>
                <c:ptCount val="6"/>
                <c:pt idx="0">
                  <c:v>0.36739827488536492</c:v>
                </c:pt>
                <c:pt idx="1">
                  <c:v>0.50294093194154921</c:v>
                </c:pt>
                <c:pt idx="2">
                  <c:v>0.46053564343756265</c:v>
                </c:pt>
                <c:pt idx="3">
                  <c:v>0.97285416602864616</c:v>
                </c:pt>
                <c:pt idx="4">
                  <c:v>1.4280988704085338</c:v>
                </c:pt>
                <c:pt idx="5">
                  <c:v>0.34707517974916025</c:v>
                </c:pt>
              </c:numCache>
            </c:numRef>
          </c:yVal>
          <c:smooth val="0"/>
          <c:extLst>
            <c:ext xmlns:c16="http://schemas.microsoft.com/office/drawing/2014/chart" uri="{C3380CC4-5D6E-409C-BE32-E72D297353CC}">
              <c16:uniqueId val="{00000002-2AAD-4AFF-B26A-FB208A90F1EE}"/>
            </c:ext>
          </c:extLst>
        </c:ser>
        <c:ser>
          <c:idx val="3"/>
          <c:order val="3"/>
          <c:spPr>
            <a:ln w="25400" cap="rnd">
              <a:noFill/>
              <a:round/>
            </a:ln>
            <a:effectLst/>
          </c:spPr>
          <c:marker>
            <c:symbol val="circle"/>
            <c:size val="5"/>
            <c:spPr>
              <a:solidFill>
                <a:srgbClr val="FFC000"/>
              </a:solidFill>
              <a:ln w="9525">
                <a:solidFill>
                  <a:srgbClr val="FFC000"/>
                </a:solidFill>
              </a:ln>
              <a:effectLst/>
            </c:spPr>
          </c:marker>
          <c:errBars>
            <c:errDir val="y"/>
            <c:errBarType val="minus"/>
            <c:errValType val="percentage"/>
            <c:noEndCap val="1"/>
            <c:val val="100"/>
            <c:spPr>
              <a:noFill/>
              <a:ln w="76200" cap="flat" cmpd="sng" algn="ctr">
                <a:solidFill>
                  <a:srgbClr val="FFC000"/>
                </a:solidFill>
                <a:round/>
              </a:ln>
              <a:effectLst/>
            </c:spPr>
          </c:errBars>
          <c:xVal>
            <c:numRef>
              <c:f>[2]Sheet1!$E$11:$E$15</c:f>
              <c:numCache>
                <c:formatCode>General</c:formatCode>
                <c:ptCount val="5"/>
                <c:pt idx="0">
                  <c:v>565</c:v>
                </c:pt>
                <c:pt idx="1">
                  <c:v>489</c:v>
                </c:pt>
                <c:pt idx="2">
                  <c:v>341</c:v>
                </c:pt>
                <c:pt idx="3">
                  <c:v>274</c:v>
                </c:pt>
                <c:pt idx="4">
                  <c:v>105</c:v>
                </c:pt>
              </c:numCache>
            </c:numRef>
          </c:xVal>
          <c:yVal>
            <c:numRef>
              <c:f>[2]Sheet1!$G$11:$G$15</c:f>
              <c:numCache>
                <c:formatCode>General</c:formatCode>
                <c:ptCount val="5"/>
                <c:pt idx="0">
                  <c:v>8.4999999999999992E-2</c:v>
                </c:pt>
                <c:pt idx="1">
                  <c:v>8.1000000000000003E-2</c:v>
                </c:pt>
                <c:pt idx="2">
                  <c:v>0.24900000000000003</c:v>
                </c:pt>
                <c:pt idx="3">
                  <c:v>0.314</c:v>
                </c:pt>
                <c:pt idx="4">
                  <c:v>0.89499999999999991</c:v>
                </c:pt>
              </c:numCache>
            </c:numRef>
          </c:yVal>
          <c:smooth val="0"/>
          <c:extLst>
            <c:ext xmlns:c16="http://schemas.microsoft.com/office/drawing/2014/chart" uri="{C3380CC4-5D6E-409C-BE32-E72D297353CC}">
              <c16:uniqueId val="{00000003-2AAD-4AFF-B26A-FB208A90F1EE}"/>
            </c:ext>
          </c:extLst>
        </c:ser>
        <c:dLbls>
          <c:showLegendKey val="0"/>
          <c:showVal val="0"/>
          <c:showCatName val="0"/>
          <c:showSerName val="0"/>
          <c:showPercent val="0"/>
          <c:showBubbleSize val="0"/>
        </c:dLbls>
        <c:axId val="1789854255"/>
        <c:axId val="1789855215"/>
      </c:scatterChart>
      <c:valAx>
        <c:axId val="1789915695"/>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t-EE" sz="1200" b="1" dirty="0">
                    <a:solidFill>
                      <a:schemeClr val="tx1"/>
                    </a:solidFill>
                  </a:rPr>
                  <a:t>S-</a:t>
                </a:r>
                <a:r>
                  <a:rPr lang="et-EE" sz="1200" b="1" dirty="0" err="1">
                    <a:solidFill>
                      <a:schemeClr val="tx1"/>
                    </a:solidFill>
                  </a:rPr>
                  <a:t>coordinate</a:t>
                </a:r>
                <a:r>
                  <a:rPr lang="et-EE" sz="1200" b="1" dirty="0">
                    <a:solidFill>
                      <a:schemeClr val="tx1"/>
                    </a:solidFill>
                  </a:rPr>
                  <a:t> (mm)</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89918575"/>
        <c:crosses val="autoZero"/>
        <c:crossBetween val="midCat"/>
        <c:majorUnit val="50"/>
      </c:valAx>
      <c:valAx>
        <c:axId val="1789918575"/>
        <c:scaling>
          <c:orientation val="minMax"/>
          <c:max val="0.1"/>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t-EE" sz="1200" b="1" dirty="0" err="1">
                    <a:solidFill>
                      <a:schemeClr val="tx1"/>
                    </a:solidFill>
                  </a:rPr>
                  <a:t>Integral</a:t>
                </a:r>
                <a:r>
                  <a:rPr lang="et-EE" sz="1200" b="1" dirty="0">
                    <a:solidFill>
                      <a:schemeClr val="tx1"/>
                    </a:solidFill>
                  </a:rPr>
                  <a:t> B/W</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89915695"/>
        <c:crosses val="autoZero"/>
        <c:crossBetween val="midCat"/>
        <c:majorUnit val="2.0000000000000004E-2"/>
      </c:valAx>
      <c:valAx>
        <c:axId val="1789855215"/>
        <c:scaling>
          <c:orientation val="minMax"/>
          <c:max val="3"/>
        </c:scaling>
        <c:delete val="0"/>
        <c:axPos val="r"/>
        <c:numFmt formatCode="General" sourceLinked="1"/>
        <c:majorTickMark val="none"/>
        <c:minorTickMark val="none"/>
        <c:tickLblPos val="none"/>
        <c:spPr>
          <a:noFill/>
          <a:ln w="9525" cap="flat" cmpd="sng" algn="ctr">
            <a:solidFill>
              <a:schemeClr val="bg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9854255"/>
        <c:crosses val="max"/>
        <c:crossBetween val="midCat"/>
      </c:valAx>
      <c:valAx>
        <c:axId val="1789854255"/>
        <c:scaling>
          <c:orientation val="minMax"/>
        </c:scaling>
        <c:delete val="1"/>
        <c:axPos val="b"/>
        <c:numFmt formatCode="General" sourceLinked="1"/>
        <c:majorTickMark val="out"/>
        <c:minorTickMark val="none"/>
        <c:tickLblPos val="nextTo"/>
        <c:crossAx val="1789855215"/>
        <c:crosses val="autoZero"/>
        <c:crossBetween val="midCat"/>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01630285930415"/>
          <c:y val="0.18926579960048265"/>
          <c:w val="0.67068485051364879"/>
          <c:h val="0.51056161904993536"/>
        </c:manualLayout>
      </c:layout>
      <c:scatterChart>
        <c:scatterStyle val="lineMarker"/>
        <c:varyColors val="0"/>
        <c:ser>
          <c:idx val="0"/>
          <c:order val="0"/>
          <c:tx>
            <c:strRef>
              <c:f>'259'!$C$1:$C$2</c:f>
              <c:strCache>
                <c:ptCount val="2"/>
                <c:pt idx="0">
                  <c:v>1</c:v>
                </c:pt>
              </c:strCache>
            </c:strRef>
          </c:tx>
          <c:spPr>
            <a:ln w="19050" cap="rnd">
              <a:solidFill>
                <a:srgbClr val="C00000"/>
              </a:solidFill>
              <a:round/>
            </a:ln>
            <a:effectLst/>
          </c:spPr>
          <c:marker>
            <c:symbol val="none"/>
          </c:marker>
          <c:xVal>
            <c:numRef>
              <c:f>'259'!$A$450:$A$750</c:f>
              <c:numCache>
                <c:formatCode>General</c:formatCode>
                <c:ptCount val="301"/>
                <c:pt idx="0">
                  <c:v>245.1713</c:v>
                </c:pt>
                <c:pt idx="1">
                  <c:v>245.18800000000002</c:v>
                </c:pt>
                <c:pt idx="2">
                  <c:v>245.2047</c:v>
                </c:pt>
                <c:pt idx="3">
                  <c:v>245.22140000000002</c:v>
                </c:pt>
                <c:pt idx="4">
                  <c:v>245.2381</c:v>
                </c:pt>
                <c:pt idx="5">
                  <c:v>245.25480000000002</c:v>
                </c:pt>
                <c:pt idx="6">
                  <c:v>245.2715</c:v>
                </c:pt>
                <c:pt idx="7">
                  <c:v>245.28820000000002</c:v>
                </c:pt>
                <c:pt idx="8">
                  <c:v>245.3049</c:v>
                </c:pt>
                <c:pt idx="9">
                  <c:v>245.32160000000002</c:v>
                </c:pt>
                <c:pt idx="10">
                  <c:v>245.3383</c:v>
                </c:pt>
                <c:pt idx="11">
                  <c:v>245.35500000000002</c:v>
                </c:pt>
                <c:pt idx="12">
                  <c:v>245.3717</c:v>
                </c:pt>
                <c:pt idx="13">
                  <c:v>245.38840000000002</c:v>
                </c:pt>
                <c:pt idx="14">
                  <c:v>245.4051</c:v>
                </c:pt>
                <c:pt idx="15">
                  <c:v>245.42180000000002</c:v>
                </c:pt>
                <c:pt idx="16">
                  <c:v>245.4385</c:v>
                </c:pt>
                <c:pt idx="17">
                  <c:v>245.45520000000002</c:v>
                </c:pt>
                <c:pt idx="18">
                  <c:v>245.47190000000001</c:v>
                </c:pt>
                <c:pt idx="19">
                  <c:v>245.48860000000002</c:v>
                </c:pt>
                <c:pt idx="20">
                  <c:v>245.50530000000001</c:v>
                </c:pt>
                <c:pt idx="21">
                  <c:v>245.52200000000002</c:v>
                </c:pt>
                <c:pt idx="22">
                  <c:v>245.53870000000001</c:v>
                </c:pt>
                <c:pt idx="23">
                  <c:v>245.55540000000002</c:v>
                </c:pt>
                <c:pt idx="24">
                  <c:v>245.57210000000001</c:v>
                </c:pt>
                <c:pt idx="25">
                  <c:v>245.58880000000002</c:v>
                </c:pt>
                <c:pt idx="26">
                  <c:v>245.60550000000001</c:v>
                </c:pt>
                <c:pt idx="27">
                  <c:v>245.62220000000002</c:v>
                </c:pt>
                <c:pt idx="28">
                  <c:v>245.63890000000001</c:v>
                </c:pt>
                <c:pt idx="29">
                  <c:v>245.65560000000002</c:v>
                </c:pt>
                <c:pt idx="30">
                  <c:v>245.67230000000001</c:v>
                </c:pt>
                <c:pt idx="31">
                  <c:v>245.68900000000002</c:v>
                </c:pt>
                <c:pt idx="32">
                  <c:v>245.70570000000001</c:v>
                </c:pt>
                <c:pt idx="33">
                  <c:v>245.72240000000002</c:v>
                </c:pt>
                <c:pt idx="34">
                  <c:v>245.73910000000001</c:v>
                </c:pt>
                <c:pt idx="35">
                  <c:v>245.75580000000002</c:v>
                </c:pt>
                <c:pt idx="36">
                  <c:v>245.77250000000001</c:v>
                </c:pt>
                <c:pt idx="37">
                  <c:v>245.78920000000002</c:v>
                </c:pt>
                <c:pt idx="38">
                  <c:v>245.80590000000001</c:v>
                </c:pt>
                <c:pt idx="39">
                  <c:v>245.82260000000002</c:v>
                </c:pt>
                <c:pt idx="40">
                  <c:v>245.83930000000001</c:v>
                </c:pt>
                <c:pt idx="41">
                  <c:v>245.85600000000002</c:v>
                </c:pt>
                <c:pt idx="42">
                  <c:v>245.87270000000001</c:v>
                </c:pt>
                <c:pt idx="43">
                  <c:v>245.88940000000002</c:v>
                </c:pt>
                <c:pt idx="44">
                  <c:v>245.90610000000001</c:v>
                </c:pt>
                <c:pt idx="45">
                  <c:v>245.92280000000002</c:v>
                </c:pt>
                <c:pt idx="46">
                  <c:v>245.93950000000001</c:v>
                </c:pt>
                <c:pt idx="47">
                  <c:v>245.95620000000002</c:v>
                </c:pt>
                <c:pt idx="48">
                  <c:v>245.97290000000001</c:v>
                </c:pt>
                <c:pt idx="49">
                  <c:v>245.98960000000002</c:v>
                </c:pt>
                <c:pt idx="50">
                  <c:v>246.00630000000001</c:v>
                </c:pt>
                <c:pt idx="51">
                  <c:v>246.02300000000002</c:v>
                </c:pt>
                <c:pt idx="52">
                  <c:v>246.03970000000001</c:v>
                </c:pt>
                <c:pt idx="53">
                  <c:v>246.05640000000002</c:v>
                </c:pt>
                <c:pt idx="54">
                  <c:v>246.07310000000001</c:v>
                </c:pt>
                <c:pt idx="55">
                  <c:v>246.08980000000003</c:v>
                </c:pt>
                <c:pt idx="56">
                  <c:v>246.10650000000001</c:v>
                </c:pt>
                <c:pt idx="57">
                  <c:v>246.12320000000003</c:v>
                </c:pt>
                <c:pt idx="58">
                  <c:v>246.13990000000001</c:v>
                </c:pt>
                <c:pt idx="59">
                  <c:v>246.15660000000003</c:v>
                </c:pt>
                <c:pt idx="60">
                  <c:v>246.17330000000001</c:v>
                </c:pt>
                <c:pt idx="61">
                  <c:v>246.19000000000003</c:v>
                </c:pt>
                <c:pt idx="62">
                  <c:v>246.20670000000001</c:v>
                </c:pt>
                <c:pt idx="63">
                  <c:v>246.22340000000003</c:v>
                </c:pt>
                <c:pt idx="64">
                  <c:v>246.24010000000001</c:v>
                </c:pt>
                <c:pt idx="65">
                  <c:v>246.25680000000003</c:v>
                </c:pt>
                <c:pt idx="66">
                  <c:v>246.27350000000001</c:v>
                </c:pt>
                <c:pt idx="67">
                  <c:v>246.29020000000003</c:v>
                </c:pt>
                <c:pt idx="68">
                  <c:v>246.30690000000001</c:v>
                </c:pt>
                <c:pt idx="69">
                  <c:v>246.32360000000003</c:v>
                </c:pt>
                <c:pt idx="70">
                  <c:v>246.34030000000001</c:v>
                </c:pt>
                <c:pt idx="71">
                  <c:v>246.35700000000003</c:v>
                </c:pt>
                <c:pt idx="72">
                  <c:v>246.37370000000001</c:v>
                </c:pt>
                <c:pt idx="73">
                  <c:v>246.3904</c:v>
                </c:pt>
                <c:pt idx="74">
                  <c:v>246.40710000000001</c:v>
                </c:pt>
                <c:pt idx="75">
                  <c:v>246.4238</c:v>
                </c:pt>
                <c:pt idx="76">
                  <c:v>246.44050000000001</c:v>
                </c:pt>
                <c:pt idx="77">
                  <c:v>246.4572</c:v>
                </c:pt>
                <c:pt idx="78">
                  <c:v>246.47390000000001</c:v>
                </c:pt>
                <c:pt idx="79">
                  <c:v>246.4906</c:v>
                </c:pt>
                <c:pt idx="80">
                  <c:v>246.50730000000001</c:v>
                </c:pt>
                <c:pt idx="81">
                  <c:v>246.524</c:v>
                </c:pt>
                <c:pt idx="82">
                  <c:v>246.54070000000002</c:v>
                </c:pt>
                <c:pt idx="83">
                  <c:v>246.5574</c:v>
                </c:pt>
                <c:pt idx="84">
                  <c:v>246.57410000000002</c:v>
                </c:pt>
                <c:pt idx="85">
                  <c:v>246.5908</c:v>
                </c:pt>
                <c:pt idx="86">
                  <c:v>246.60750000000002</c:v>
                </c:pt>
                <c:pt idx="87">
                  <c:v>246.6242</c:v>
                </c:pt>
                <c:pt idx="88">
                  <c:v>246.64090000000002</c:v>
                </c:pt>
                <c:pt idx="89">
                  <c:v>246.6576</c:v>
                </c:pt>
                <c:pt idx="90">
                  <c:v>246.67430000000002</c:v>
                </c:pt>
                <c:pt idx="91">
                  <c:v>246.691</c:v>
                </c:pt>
                <c:pt idx="92">
                  <c:v>246.70770000000002</c:v>
                </c:pt>
                <c:pt idx="93">
                  <c:v>246.7244</c:v>
                </c:pt>
                <c:pt idx="94">
                  <c:v>246.74110000000002</c:v>
                </c:pt>
                <c:pt idx="95">
                  <c:v>246.7578</c:v>
                </c:pt>
                <c:pt idx="96">
                  <c:v>246.77450000000002</c:v>
                </c:pt>
                <c:pt idx="97">
                  <c:v>246.7912</c:v>
                </c:pt>
                <c:pt idx="98">
                  <c:v>246.80790000000002</c:v>
                </c:pt>
                <c:pt idx="99">
                  <c:v>246.8246</c:v>
                </c:pt>
                <c:pt idx="100">
                  <c:v>246.84130000000002</c:v>
                </c:pt>
                <c:pt idx="101">
                  <c:v>246.858</c:v>
                </c:pt>
                <c:pt idx="102">
                  <c:v>246.87470000000002</c:v>
                </c:pt>
                <c:pt idx="103">
                  <c:v>246.8914</c:v>
                </c:pt>
                <c:pt idx="104">
                  <c:v>246.90810000000002</c:v>
                </c:pt>
                <c:pt idx="105">
                  <c:v>246.9248</c:v>
                </c:pt>
                <c:pt idx="106">
                  <c:v>246.94150000000002</c:v>
                </c:pt>
                <c:pt idx="107">
                  <c:v>246.95820000000001</c:v>
                </c:pt>
                <c:pt idx="108">
                  <c:v>246.97490000000002</c:v>
                </c:pt>
                <c:pt idx="109">
                  <c:v>246.99160000000001</c:v>
                </c:pt>
                <c:pt idx="110">
                  <c:v>247.00830000000002</c:v>
                </c:pt>
                <c:pt idx="111">
                  <c:v>247.02500000000001</c:v>
                </c:pt>
                <c:pt idx="112">
                  <c:v>247.04170000000002</c:v>
                </c:pt>
                <c:pt idx="113">
                  <c:v>247.05840000000001</c:v>
                </c:pt>
                <c:pt idx="114">
                  <c:v>247.07510000000002</c:v>
                </c:pt>
                <c:pt idx="115">
                  <c:v>247.09180000000001</c:v>
                </c:pt>
                <c:pt idx="116">
                  <c:v>247.10850000000002</c:v>
                </c:pt>
                <c:pt idx="117">
                  <c:v>247.12520000000001</c:v>
                </c:pt>
                <c:pt idx="118">
                  <c:v>247.14190000000002</c:v>
                </c:pt>
                <c:pt idx="119">
                  <c:v>247.15860000000001</c:v>
                </c:pt>
                <c:pt idx="120">
                  <c:v>247.17530000000002</c:v>
                </c:pt>
                <c:pt idx="121">
                  <c:v>247.19200000000001</c:v>
                </c:pt>
                <c:pt idx="122">
                  <c:v>247.20870000000002</c:v>
                </c:pt>
                <c:pt idx="123">
                  <c:v>247.22540000000001</c:v>
                </c:pt>
                <c:pt idx="124">
                  <c:v>247.24210000000002</c:v>
                </c:pt>
                <c:pt idx="125">
                  <c:v>247.25880000000001</c:v>
                </c:pt>
                <c:pt idx="126">
                  <c:v>247.27550000000002</c:v>
                </c:pt>
                <c:pt idx="127">
                  <c:v>247.29220000000001</c:v>
                </c:pt>
                <c:pt idx="128">
                  <c:v>247.30890000000002</c:v>
                </c:pt>
                <c:pt idx="129">
                  <c:v>247.32560000000001</c:v>
                </c:pt>
                <c:pt idx="130">
                  <c:v>247.34230000000002</c:v>
                </c:pt>
                <c:pt idx="131">
                  <c:v>247.35900000000001</c:v>
                </c:pt>
                <c:pt idx="132">
                  <c:v>247.37570000000002</c:v>
                </c:pt>
                <c:pt idx="133">
                  <c:v>247.39240000000001</c:v>
                </c:pt>
                <c:pt idx="134">
                  <c:v>247.40910000000002</c:v>
                </c:pt>
                <c:pt idx="135">
                  <c:v>247.42580000000001</c:v>
                </c:pt>
                <c:pt idx="136">
                  <c:v>247.44250000000002</c:v>
                </c:pt>
                <c:pt idx="137">
                  <c:v>247.45920000000001</c:v>
                </c:pt>
                <c:pt idx="138">
                  <c:v>247.47590000000002</c:v>
                </c:pt>
                <c:pt idx="139">
                  <c:v>247.49260000000001</c:v>
                </c:pt>
                <c:pt idx="140">
                  <c:v>247.50930000000002</c:v>
                </c:pt>
                <c:pt idx="141">
                  <c:v>247.52600000000001</c:v>
                </c:pt>
                <c:pt idx="142">
                  <c:v>247.54270000000002</c:v>
                </c:pt>
                <c:pt idx="143">
                  <c:v>247.55940000000001</c:v>
                </c:pt>
                <c:pt idx="144">
                  <c:v>247.57610000000003</c:v>
                </c:pt>
                <c:pt idx="145">
                  <c:v>247.59280000000001</c:v>
                </c:pt>
                <c:pt idx="146">
                  <c:v>247.60950000000003</c:v>
                </c:pt>
                <c:pt idx="147">
                  <c:v>247.62620000000001</c:v>
                </c:pt>
                <c:pt idx="148">
                  <c:v>247.64290000000003</c:v>
                </c:pt>
                <c:pt idx="149">
                  <c:v>247.65960000000001</c:v>
                </c:pt>
                <c:pt idx="150">
                  <c:v>247.67630000000003</c:v>
                </c:pt>
                <c:pt idx="151">
                  <c:v>247.69300000000001</c:v>
                </c:pt>
                <c:pt idx="152">
                  <c:v>247.70970000000003</c:v>
                </c:pt>
                <c:pt idx="153">
                  <c:v>247.72640000000001</c:v>
                </c:pt>
                <c:pt idx="154">
                  <c:v>247.74310000000003</c:v>
                </c:pt>
                <c:pt idx="155">
                  <c:v>247.75980000000001</c:v>
                </c:pt>
                <c:pt idx="156">
                  <c:v>247.77650000000003</c:v>
                </c:pt>
                <c:pt idx="157">
                  <c:v>247.79320000000001</c:v>
                </c:pt>
                <c:pt idx="158">
                  <c:v>247.80990000000003</c:v>
                </c:pt>
                <c:pt idx="159">
                  <c:v>247.82660000000001</c:v>
                </c:pt>
                <c:pt idx="160">
                  <c:v>247.84330000000003</c:v>
                </c:pt>
                <c:pt idx="161">
                  <c:v>247.86</c:v>
                </c:pt>
                <c:pt idx="162">
                  <c:v>247.8767</c:v>
                </c:pt>
                <c:pt idx="163">
                  <c:v>247.89340000000001</c:v>
                </c:pt>
                <c:pt idx="164">
                  <c:v>247.9101</c:v>
                </c:pt>
                <c:pt idx="165">
                  <c:v>247.92680000000001</c:v>
                </c:pt>
                <c:pt idx="166">
                  <c:v>247.9435</c:v>
                </c:pt>
                <c:pt idx="167">
                  <c:v>247.96020000000001</c:v>
                </c:pt>
                <c:pt idx="168">
                  <c:v>247.9769</c:v>
                </c:pt>
                <c:pt idx="169">
                  <c:v>247.99360000000001</c:v>
                </c:pt>
                <c:pt idx="170">
                  <c:v>248.0103</c:v>
                </c:pt>
                <c:pt idx="171">
                  <c:v>248.02700000000002</c:v>
                </c:pt>
                <c:pt idx="172">
                  <c:v>248.0437</c:v>
                </c:pt>
                <c:pt idx="173">
                  <c:v>248.06040000000002</c:v>
                </c:pt>
                <c:pt idx="174">
                  <c:v>248.0771</c:v>
                </c:pt>
                <c:pt idx="175">
                  <c:v>248.09380000000002</c:v>
                </c:pt>
                <c:pt idx="176">
                  <c:v>248.1105</c:v>
                </c:pt>
                <c:pt idx="177">
                  <c:v>248.12720000000002</c:v>
                </c:pt>
                <c:pt idx="178">
                  <c:v>248.1439</c:v>
                </c:pt>
                <c:pt idx="179">
                  <c:v>248.16060000000002</c:v>
                </c:pt>
                <c:pt idx="180">
                  <c:v>248.1773</c:v>
                </c:pt>
                <c:pt idx="181">
                  <c:v>248.19400000000002</c:v>
                </c:pt>
                <c:pt idx="182">
                  <c:v>248.2107</c:v>
                </c:pt>
                <c:pt idx="183">
                  <c:v>248.22740000000002</c:v>
                </c:pt>
                <c:pt idx="184">
                  <c:v>248.2441</c:v>
                </c:pt>
                <c:pt idx="185">
                  <c:v>248.26080000000002</c:v>
                </c:pt>
                <c:pt idx="186">
                  <c:v>248.2775</c:v>
                </c:pt>
                <c:pt idx="187">
                  <c:v>248.29420000000002</c:v>
                </c:pt>
                <c:pt idx="188">
                  <c:v>248.3109</c:v>
                </c:pt>
                <c:pt idx="189">
                  <c:v>248.32760000000002</c:v>
                </c:pt>
                <c:pt idx="190">
                  <c:v>248.3443</c:v>
                </c:pt>
                <c:pt idx="191">
                  <c:v>248.36100000000002</c:v>
                </c:pt>
                <c:pt idx="192">
                  <c:v>248.3777</c:v>
                </c:pt>
                <c:pt idx="193">
                  <c:v>248.39440000000002</c:v>
                </c:pt>
                <c:pt idx="194">
                  <c:v>248.4111</c:v>
                </c:pt>
                <c:pt idx="195">
                  <c:v>248.42780000000002</c:v>
                </c:pt>
                <c:pt idx="196">
                  <c:v>248.44450000000001</c:v>
                </c:pt>
                <c:pt idx="197">
                  <c:v>248.46120000000002</c:v>
                </c:pt>
                <c:pt idx="198">
                  <c:v>248.47790000000001</c:v>
                </c:pt>
                <c:pt idx="199">
                  <c:v>248.49460000000002</c:v>
                </c:pt>
                <c:pt idx="200">
                  <c:v>248.51130000000001</c:v>
                </c:pt>
                <c:pt idx="201">
                  <c:v>248.52800000000002</c:v>
                </c:pt>
                <c:pt idx="202">
                  <c:v>248.54470000000001</c:v>
                </c:pt>
                <c:pt idx="203">
                  <c:v>248.56140000000002</c:v>
                </c:pt>
                <c:pt idx="204">
                  <c:v>248.57810000000001</c:v>
                </c:pt>
                <c:pt idx="205">
                  <c:v>248.59480000000002</c:v>
                </c:pt>
                <c:pt idx="206">
                  <c:v>248.61150000000001</c:v>
                </c:pt>
                <c:pt idx="207">
                  <c:v>248.62820000000002</c:v>
                </c:pt>
                <c:pt idx="208">
                  <c:v>248.64490000000001</c:v>
                </c:pt>
                <c:pt idx="209">
                  <c:v>248.66160000000002</c:v>
                </c:pt>
                <c:pt idx="210">
                  <c:v>248.67830000000001</c:v>
                </c:pt>
                <c:pt idx="211">
                  <c:v>248.69500000000002</c:v>
                </c:pt>
                <c:pt idx="212">
                  <c:v>248.71170000000001</c:v>
                </c:pt>
                <c:pt idx="213">
                  <c:v>248.72840000000002</c:v>
                </c:pt>
                <c:pt idx="214">
                  <c:v>248.74510000000001</c:v>
                </c:pt>
                <c:pt idx="215">
                  <c:v>248.76180000000002</c:v>
                </c:pt>
                <c:pt idx="216">
                  <c:v>248.77850000000001</c:v>
                </c:pt>
                <c:pt idx="217">
                  <c:v>248.79520000000002</c:v>
                </c:pt>
                <c:pt idx="218">
                  <c:v>248.81190000000001</c:v>
                </c:pt>
                <c:pt idx="219">
                  <c:v>248.82860000000002</c:v>
                </c:pt>
                <c:pt idx="220">
                  <c:v>248.84530000000001</c:v>
                </c:pt>
                <c:pt idx="221">
                  <c:v>248.86200000000002</c:v>
                </c:pt>
                <c:pt idx="222">
                  <c:v>248.87870000000001</c:v>
                </c:pt>
                <c:pt idx="223">
                  <c:v>248.89540000000002</c:v>
                </c:pt>
                <c:pt idx="224">
                  <c:v>248.91210000000001</c:v>
                </c:pt>
                <c:pt idx="225">
                  <c:v>248.92880000000002</c:v>
                </c:pt>
                <c:pt idx="226">
                  <c:v>248.94550000000001</c:v>
                </c:pt>
                <c:pt idx="227">
                  <c:v>248.96220000000002</c:v>
                </c:pt>
                <c:pt idx="228">
                  <c:v>248.97890000000001</c:v>
                </c:pt>
                <c:pt idx="229">
                  <c:v>248.99560000000002</c:v>
                </c:pt>
                <c:pt idx="230">
                  <c:v>249.01230000000001</c:v>
                </c:pt>
                <c:pt idx="231">
                  <c:v>249.02900000000002</c:v>
                </c:pt>
                <c:pt idx="232">
                  <c:v>249.04570000000001</c:v>
                </c:pt>
                <c:pt idx="233">
                  <c:v>249.06240000000003</c:v>
                </c:pt>
                <c:pt idx="234">
                  <c:v>249.07910000000001</c:v>
                </c:pt>
                <c:pt idx="235">
                  <c:v>249.09580000000003</c:v>
                </c:pt>
                <c:pt idx="236">
                  <c:v>249.11250000000001</c:v>
                </c:pt>
                <c:pt idx="237">
                  <c:v>249.12920000000003</c:v>
                </c:pt>
                <c:pt idx="238">
                  <c:v>249.14590000000001</c:v>
                </c:pt>
                <c:pt idx="239">
                  <c:v>249.16260000000003</c:v>
                </c:pt>
                <c:pt idx="240">
                  <c:v>249.17930000000001</c:v>
                </c:pt>
                <c:pt idx="241">
                  <c:v>249.19600000000003</c:v>
                </c:pt>
                <c:pt idx="242">
                  <c:v>249.21270000000001</c:v>
                </c:pt>
                <c:pt idx="243">
                  <c:v>249.22940000000003</c:v>
                </c:pt>
                <c:pt idx="244">
                  <c:v>249.24610000000001</c:v>
                </c:pt>
                <c:pt idx="245">
                  <c:v>249.26280000000003</c:v>
                </c:pt>
                <c:pt idx="246">
                  <c:v>249.27950000000001</c:v>
                </c:pt>
                <c:pt idx="247">
                  <c:v>249.29620000000003</c:v>
                </c:pt>
                <c:pt idx="248">
                  <c:v>249.31290000000001</c:v>
                </c:pt>
                <c:pt idx="249">
                  <c:v>249.32960000000003</c:v>
                </c:pt>
                <c:pt idx="250">
                  <c:v>249.34630000000001</c:v>
                </c:pt>
                <c:pt idx="251">
                  <c:v>249.363</c:v>
                </c:pt>
                <c:pt idx="252">
                  <c:v>249.37970000000001</c:v>
                </c:pt>
                <c:pt idx="253">
                  <c:v>249.3964</c:v>
                </c:pt>
                <c:pt idx="254">
                  <c:v>249.41310000000001</c:v>
                </c:pt>
                <c:pt idx="255">
                  <c:v>249.4298</c:v>
                </c:pt>
                <c:pt idx="256">
                  <c:v>249.44650000000001</c:v>
                </c:pt>
                <c:pt idx="257">
                  <c:v>249.4632</c:v>
                </c:pt>
                <c:pt idx="258">
                  <c:v>249.47990000000001</c:v>
                </c:pt>
                <c:pt idx="259">
                  <c:v>249.4966</c:v>
                </c:pt>
                <c:pt idx="260">
                  <c:v>249.51330000000002</c:v>
                </c:pt>
                <c:pt idx="261">
                  <c:v>249.53</c:v>
                </c:pt>
                <c:pt idx="262">
                  <c:v>249.54670000000002</c:v>
                </c:pt>
                <c:pt idx="263">
                  <c:v>249.5634</c:v>
                </c:pt>
                <c:pt idx="264">
                  <c:v>249.58010000000002</c:v>
                </c:pt>
                <c:pt idx="265">
                  <c:v>249.5968</c:v>
                </c:pt>
                <c:pt idx="266">
                  <c:v>249.61350000000002</c:v>
                </c:pt>
                <c:pt idx="267">
                  <c:v>249.6302</c:v>
                </c:pt>
                <c:pt idx="268">
                  <c:v>249.64690000000002</c:v>
                </c:pt>
                <c:pt idx="269">
                  <c:v>249.6636</c:v>
                </c:pt>
                <c:pt idx="270">
                  <c:v>249.68030000000002</c:v>
                </c:pt>
                <c:pt idx="271">
                  <c:v>249.697</c:v>
                </c:pt>
                <c:pt idx="272">
                  <c:v>249.71370000000002</c:v>
                </c:pt>
                <c:pt idx="273">
                  <c:v>249.7304</c:v>
                </c:pt>
                <c:pt idx="274">
                  <c:v>249.74710000000002</c:v>
                </c:pt>
                <c:pt idx="275">
                  <c:v>249.7638</c:v>
                </c:pt>
                <c:pt idx="276">
                  <c:v>249.78050000000002</c:v>
                </c:pt>
                <c:pt idx="277">
                  <c:v>249.7972</c:v>
                </c:pt>
                <c:pt idx="278">
                  <c:v>249.81390000000002</c:v>
                </c:pt>
                <c:pt idx="279">
                  <c:v>249.8306</c:v>
                </c:pt>
                <c:pt idx="280">
                  <c:v>249.84730000000002</c:v>
                </c:pt>
                <c:pt idx="281">
                  <c:v>249.864</c:v>
                </c:pt>
                <c:pt idx="282">
                  <c:v>249.88070000000002</c:v>
                </c:pt>
                <c:pt idx="283">
                  <c:v>249.8974</c:v>
                </c:pt>
                <c:pt idx="284">
                  <c:v>249.91410000000002</c:v>
                </c:pt>
                <c:pt idx="285">
                  <c:v>249.9308</c:v>
                </c:pt>
                <c:pt idx="286">
                  <c:v>249.94750000000002</c:v>
                </c:pt>
                <c:pt idx="287">
                  <c:v>249.96420000000001</c:v>
                </c:pt>
                <c:pt idx="288">
                  <c:v>249.98090000000002</c:v>
                </c:pt>
                <c:pt idx="289">
                  <c:v>249.99760000000001</c:v>
                </c:pt>
                <c:pt idx="290">
                  <c:v>250.01430000000002</c:v>
                </c:pt>
                <c:pt idx="291">
                  <c:v>250.03100000000001</c:v>
                </c:pt>
                <c:pt idx="292">
                  <c:v>250.04770000000002</c:v>
                </c:pt>
                <c:pt idx="293">
                  <c:v>250.06440000000001</c:v>
                </c:pt>
                <c:pt idx="294">
                  <c:v>250.08110000000002</c:v>
                </c:pt>
                <c:pt idx="295">
                  <c:v>250.09780000000001</c:v>
                </c:pt>
                <c:pt idx="296">
                  <c:v>250.11450000000002</c:v>
                </c:pt>
                <c:pt idx="297">
                  <c:v>250.13120000000001</c:v>
                </c:pt>
                <c:pt idx="298">
                  <c:v>250.14790000000002</c:v>
                </c:pt>
                <c:pt idx="299">
                  <c:v>250.16460000000001</c:v>
                </c:pt>
                <c:pt idx="300">
                  <c:v>250.18130000000002</c:v>
                </c:pt>
              </c:numCache>
            </c:numRef>
          </c:xVal>
          <c:yVal>
            <c:numRef>
              <c:f>'259'!$C$450:$C$750</c:f>
              <c:numCache>
                <c:formatCode>General</c:formatCode>
                <c:ptCount val="301"/>
                <c:pt idx="0">
                  <c:v>4285</c:v>
                </c:pt>
                <c:pt idx="1">
                  <c:v>5085</c:v>
                </c:pt>
                <c:pt idx="2">
                  <c:v>5590</c:v>
                </c:pt>
                <c:pt idx="3">
                  <c:v>4751</c:v>
                </c:pt>
                <c:pt idx="4">
                  <c:v>3763</c:v>
                </c:pt>
                <c:pt idx="5">
                  <c:v>3348</c:v>
                </c:pt>
                <c:pt idx="6">
                  <c:v>2936</c:v>
                </c:pt>
                <c:pt idx="7">
                  <c:v>3250</c:v>
                </c:pt>
                <c:pt idx="8">
                  <c:v>3784</c:v>
                </c:pt>
                <c:pt idx="9">
                  <c:v>4045</c:v>
                </c:pt>
                <c:pt idx="10">
                  <c:v>3867</c:v>
                </c:pt>
                <c:pt idx="11">
                  <c:v>3341</c:v>
                </c:pt>
                <c:pt idx="12">
                  <c:v>3114</c:v>
                </c:pt>
                <c:pt idx="13">
                  <c:v>2996</c:v>
                </c:pt>
                <c:pt idx="14">
                  <c:v>2987</c:v>
                </c:pt>
                <c:pt idx="15">
                  <c:v>3579</c:v>
                </c:pt>
                <c:pt idx="16">
                  <c:v>4551</c:v>
                </c:pt>
                <c:pt idx="17">
                  <c:v>5157</c:v>
                </c:pt>
                <c:pt idx="18">
                  <c:v>5010</c:v>
                </c:pt>
                <c:pt idx="19">
                  <c:v>4335</c:v>
                </c:pt>
                <c:pt idx="20">
                  <c:v>3979</c:v>
                </c:pt>
                <c:pt idx="21">
                  <c:v>4141</c:v>
                </c:pt>
                <c:pt idx="22">
                  <c:v>4451</c:v>
                </c:pt>
                <c:pt idx="23">
                  <c:v>4882</c:v>
                </c:pt>
                <c:pt idx="24">
                  <c:v>4557</c:v>
                </c:pt>
                <c:pt idx="25">
                  <c:v>3938</c:v>
                </c:pt>
                <c:pt idx="26">
                  <c:v>3440</c:v>
                </c:pt>
                <c:pt idx="27">
                  <c:v>3065</c:v>
                </c:pt>
                <c:pt idx="28">
                  <c:v>3210</c:v>
                </c:pt>
                <c:pt idx="29">
                  <c:v>3697</c:v>
                </c:pt>
                <c:pt idx="30">
                  <c:v>4408</c:v>
                </c:pt>
                <c:pt idx="31">
                  <c:v>5293</c:v>
                </c:pt>
                <c:pt idx="32">
                  <c:v>5452</c:v>
                </c:pt>
                <c:pt idx="33">
                  <c:v>4739</c:v>
                </c:pt>
                <c:pt idx="34">
                  <c:v>3738</c:v>
                </c:pt>
                <c:pt idx="35">
                  <c:v>2822</c:v>
                </c:pt>
                <c:pt idx="36">
                  <c:v>2532</c:v>
                </c:pt>
                <c:pt idx="37">
                  <c:v>2322</c:v>
                </c:pt>
                <c:pt idx="38">
                  <c:v>2785</c:v>
                </c:pt>
                <c:pt idx="39">
                  <c:v>3060</c:v>
                </c:pt>
                <c:pt idx="40">
                  <c:v>3351</c:v>
                </c:pt>
                <c:pt idx="41">
                  <c:v>3352</c:v>
                </c:pt>
                <c:pt idx="42">
                  <c:v>3277</c:v>
                </c:pt>
                <c:pt idx="43">
                  <c:v>3526</c:v>
                </c:pt>
                <c:pt idx="44">
                  <c:v>3753</c:v>
                </c:pt>
                <c:pt idx="45">
                  <c:v>4394</c:v>
                </c:pt>
                <c:pt idx="46">
                  <c:v>4875</c:v>
                </c:pt>
                <c:pt idx="47">
                  <c:v>5307</c:v>
                </c:pt>
                <c:pt idx="48">
                  <c:v>5492</c:v>
                </c:pt>
                <c:pt idx="49">
                  <c:v>6208</c:v>
                </c:pt>
                <c:pt idx="50">
                  <c:v>6210</c:v>
                </c:pt>
                <c:pt idx="51">
                  <c:v>5497</c:v>
                </c:pt>
                <c:pt idx="52">
                  <c:v>5519</c:v>
                </c:pt>
                <c:pt idx="53">
                  <c:v>6169</c:v>
                </c:pt>
                <c:pt idx="54">
                  <c:v>6991</c:v>
                </c:pt>
                <c:pt idx="55">
                  <c:v>8168</c:v>
                </c:pt>
                <c:pt idx="56">
                  <c:v>9170</c:v>
                </c:pt>
                <c:pt idx="57">
                  <c:v>9285</c:v>
                </c:pt>
                <c:pt idx="58">
                  <c:v>10319</c:v>
                </c:pt>
                <c:pt idx="59">
                  <c:v>11620</c:v>
                </c:pt>
                <c:pt idx="60">
                  <c:v>11409</c:v>
                </c:pt>
                <c:pt idx="61">
                  <c:v>8917</c:v>
                </c:pt>
                <c:pt idx="62">
                  <c:v>6072</c:v>
                </c:pt>
                <c:pt idx="63">
                  <c:v>4286</c:v>
                </c:pt>
                <c:pt idx="64">
                  <c:v>3387</c:v>
                </c:pt>
                <c:pt idx="65">
                  <c:v>3053</c:v>
                </c:pt>
                <c:pt idx="66">
                  <c:v>3170</c:v>
                </c:pt>
                <c:pt idx="67">
                  <c:v>3565</c:v>
                </c:pt>
                <c:pt idx="68">
                  <c:v>4451</c:v>
                </c:pt>
                <c:pt idx="69">
                  <c:v>5200</c:v>
                </c:pt>
                <c:pt idx="70">
                  <c:v>5219</c:v>
                </c:pt>
                <c:pt idx="71">
                  <c:v>4514</c:v>
                </c:pt>
                <c:pt idx="72">
                  <c:v>3674</c:v>
                </c:pt>
                <c:pt idx="73">
                  <c:v>2989</c:v>
                </c:pt>
                <c:pt idx="74">
                  <c:v>3042</c:v>
                </c:pt>
                <c:pt idx="75">
                  <c:v>3509</c:v>
                </c:pt>
                <c:pt idx="76">
                  <c:v>4152</c:v>
                </c:pt>
                <c:pt idx="77">
                  <c:v>4797</c:v>
                </c:pt>
                <c:pt idx="78">
                  <c:v>5495</c:v>
                </c:pt>
                <c:pt idx="79">
                  <c:v>5119</c:v>
                </c:pt>
                <c:pt idx="80">
                  <c:v>5083</c:v>
                </c:pt>
                <c:pt idx="81">
                  <c:v>5488</c:v>
                </c:pt>
                <c:pt idx="82">
                  <c:v>6722</c:v>
                </c:pt>
                <c:pt idx="83">
                  <c:v>7741</c:v>
                </c:pt>
                <c:pt idx="84">
                  <c:v>6951</c:v>
                </c:pt>
                <c:pt idx="85">
                  <c:v>5584</c:v>
                </c:pt>
                <c:pt idx="86">
                  <c:v>5177</c:v>
                </c:pt>
                <c:pt idx="87">
                  <c:v>5889</c:v>
                </c:pt>
                <c:pt idx="88">
                  <c:v>6851</c:v>
                </c:pt>
                <c:pt idx="89">
                  <c:v>5934</c:v>
                </c:pt>
                <c:pt idx="90">
                  <c:v>4782</c:v>
                </c:pt>
                <c:pt idx="91">
                  <c:v>3962</c:v>
                </c:pt>
                <c:pt idx="92">
                  <c:v>3829</c:v>
                </c:pt>
                <c:pt idx="93">
                  <c:v>3857</c:v>
                </c:pt>
                <c:pt idx="94">
                  <c:v>4224</c:v>
                </c:pt>
                <c:pt idx="95">
                  <c:v>4345</c:v>
                </c:pt>
                <c:pt idx="96">
                  <c:v>4342</c:v>
                </c:pt>
                <c:pt idx="97">
                  <c:v>4070</c:v>
                </c:pt>
                <c:pt idx="98">
                  <c:v>3463</c:v>
                </c:pt>
                <c:pt idx="99">
                  <c:v>3423</c:v>
                </c:pt>
                <c:pt idx="100">
                  <c:v>3469</c:v>
                </c:pt>
                <c:pt idx="101">
                  <c:v>3662</c:v>
                </c:pt>
                <c:pt idx="102">
                  <c:v>3633</c:v>
                </c:pt>
                <c:pt idx="103">
                  <c:v>3211</c:v>
                </c:pt>
                <c:pt idx="104">
                  <c:v>2888</c:v>
                </c:pt>
                <c:pt idx="105">
                  <c:v>2965</c:v>
                </c:pt>
                <c:pt idx="106">
                  <c:v>3389</c:v>
                </c:pt>
                <c:pt idx="107">
                  <c:v>4417</c:v>
                </c:pt>
                <c:pt idx="108">
                  <c:v>5708</c:v>
                </c:pt>
                <c:pt idx="109">
                  <c:v>6898</c:v>
                </c:pt>
                <c:pt idx="110">
                  <c:v>6517</c:v>
                </c:pt>
                <c:pt idx="111">
                  <c:v>5066</c:v>
                </c:pt>
                <c:pt idx="112">
                  <c:v>3651</c:v>
                </c:pt>
                <c:pt idx="113">
                  <c:v>3261</c:v>
                </c:pt>
                <c:pt idx="114">
                  <c:v>3142</c:v>
                </c:pt>
                <c:pt idx="115">
                  <c:v>3607</c:v>
                </c:pt>
                <c:pt idx="116">
                  <c:v>4800</c:v>
                </c:pt>
                <c:pt idx="117">
                  <c:v>6537</c:v>
                </c:pt>
                <c:pt idx="118">
                  <c:v>8468</c:v>
                </c:pt>
                <c:pt idx="119">
                  <c:v>10611</c:v>
                </c:pt>
                <c:pt idx="120">
                  <c:v>12131</c:v>
                </c:pt>
                <c:pt idx="121">
                  <c:v>14133</c:v>
                </c:pt>
                <c:pt idx="122">
                  <c:v>12601</c:v>
                </c:pt>
                <c:pt idx="123">
                  <c:v>10513</c:v>
                </c:pt>
                <c:pt idx="124">
                  <c:v>9586</c:v>
                </c:pt>
                <c:pt idx="125">
                  <c:v>9182</c:v>
                </c:pt>
                <c:pt idx="126">
                  <c:v>7966</c:v>
                </c:pt>
                <c:pt idx="127">
                  <c:v>7099</c:v>
                </c:pt>
                <c:pt idx="128">
                  <c:v>5926</c:v>
                </c:pt>
                <c:pt idx="129">
                  <c:v>4956</c:v>
                </c:pt>
                <c:pt idx="130">
                  <c:v>4152</c:v>
                </c:pt>
                <c:pt idx="131">
                  <c:v>3861</c:v>
                </c:pt>
                <c:pt idx="132">
                  <c:v>4099</c:v>
                </c:pt>
                <c:pt idx="133">
                  <c:v>4865</c:v>
                </c:pt>
                <c:pt idx="134">
                  <c:v>5010</c:v>
                </c:pt>
                <c:pt idx="135">
                  <c:v>4445</c:v>
                </c:pt>
                <c:pt idx="136">
                  <c:v>4051</c:v>
                </c:pt>
                <c:pt idx="137">
                  <c:v>4158</c:v>
                </c:pt>
                <c:pt idx="138">
                  <c:v>4551</c:v>
                </c:pt>
                <c:pt idx="139">
                  <c:v>5112</c:v>
                </c:pt>
                <c:pt idx="140">
                  <c:v>6394</c:v>
                </c:pt>
                <c:pt idx="141">
                  <c:v>7390</c:v>
                </c:pt>
                <c:pt idx="142">
                  <c:v>7622</c:v>
                </c:pt>
                <c:pt idx="143">
                  <c:v>6605</c:v>
                </c:pt>
                <c:pt idx="144">
                  <c:v>5938</c:v>
                </c:pt>
                <c:pt idx="145">
                  <c:v>5833</c:v>
                </c:pt>
                <c:pt idx="146">
                  <c:v>5493</c:v>
                </c:pt>
                <c:pt idx="147">
                  <c:v>5073</c:v>
                </c:pt>
                <c:pt idx="148">
                  <c:v>4627</c:v>
                </c:pt>
                <c:pt idx="149">
                  <c:v>4312</c:v>
                </c:pt>
                <c:pt idx="150">
                  <c:v>4725</c:v>
                </c:pt>
                <c:pt idx="151">
                  <c:v>5837</c:v>
                </c:pt>
                <c:pt idx="152">
                  <c:v>6734</c:v>
                </c:pt>
                <c:pt idx="153">
                  <c:v>7587</c:v>
                </c:pt>
                <c:pt idx="154">
                  <c:v>8575</c:v>
                </c:pt>
                <c:pt idx="155">
                  <c:v>9919</c:v>
                </c:pt>
                <c:pt idx="156">
                  <c:v>11006</c:v>
                </c:pt>
                <c:pt idx="157">
                  <c:v>11159</c:v>
                </c:pt>
                <c:pt idx="158">
                  <c:v>9737</c:v>
                </c:pt>
                <c:pt idx="159">
                  <c:v>7413</c:v>
                </c:pt>
                <c:pt idx="160">
                  <c:v>5855</c:v>
                </c:pt>
                <c:pt idx="161">
                  <c:v>4914</c:v>
                </c:pt>
                <c:pt idx="162">
                  <c:v>4860</c:v>
                </c:pt>
                <c:pt idx="163">
                  <c:v>5383</c:v>
                </c:pt>
                <c:pt idx="164">
                  <c:v>5572</c:v>
                </c:pt>
                <c:pt idx="165">
                  <c:v>5375</c:v>
                </c:pt>
                <c:pt idx="166">
                  <c:v>5613</c:v>
                </c:pt>
                <c:pt idx="167">
                  <c:v>6145</c:v>
                </c:pt>
                <c:pt idx="168">
                  <c:v>6732</c:v>
                </c:pt>
                <c:pt idx="169">
                  <c:v>6037</c:v>
                </c:pt>
                <c:pt idx="170">
                  <c:v>5346</c:v>
                </c:pt>
                <c:pt idx="171">
                  <c:v>4691</c:v>
                </c:pt>
                <c:pt idx="172">
                  <c:v>4656</c:v>
                </c:pt>
                <c:pt idx="173">
                  <c:v>4779</c:v>
                </c:pt>
                <c:pt idx="174">
                  <c:v>5007</c:v>
                </c:pt>
                <c:pt idx="175">
                  <c:v>5966</c:v>
                </c:pt>
                <c:pt idx="176">
                  <c:v>7397</c:v>
                </c:pt>
                <c:pt idx="177">
                  <c:v>8849</c:v>
                </c:pt>
                <c:pt idx="178">
                  <c:v>10643</c:v>
                </c:pt>
                <c:pt idx="179">
                  <c:v>13702</c:v>
                </c:pt>
                <c:pt idx="180">
                  <c:v>18400</c:v>
                </c:pt>
                <c:pt idx="181">
                  <c:v>23606</c:v>
                </c:pt>
                <c:pt idx="182">
                  <c:v>27248</c:v>
                </c:pt>
                <c:pt idx="183">
                  <c:v>26659</c:v>
                </c:pt>
                <c:pt idx="184">
                  <c:v>23473</c:v>
                </c:pt>
                <c:pt idx="185">
                  <c:v>17924</c:v>
                </c:pt>
                <c:pt idx="186">
                  <c:v>13120</c:v>
                </c:pt>
                <c:pt idx="187">
                  <c:v>9975</c:v>
                </c:pt>
                <c:pt idx="188">
                  <c:v>8739</c:v>
                </c:pt>
                <c:pt idx="189">
                  <c:v>9094</c:v>
                </c:pt>
                <c:pt idx="190">
                  <c:v>9642</c:v>
                </c:pt>
                <c:pt idx="191">
                  <c:v>10284</c:v>
                </c:pt>
                <c:pt idx="192">
                  <c:v>9804</c:v>
                </c:pt>
                <c:pt idx="193">
                  <c:v>8225</c:v>
                </c:pt>
                <c:pt idx="194">
                  <c:v>6996</c:v>
                </c:pt>
                <c:pt idx="195">
                  <c:v>6359</c:v>
                </c:pt>
                <c:pt idx="196">
                  <c:v>6642</c:v>
                </c:pt>
                <c:pt idx="197">
                  <c:v>7024</c:v>
                </c:pt>
                <c:pt idx="198">
                  <c:v>7379</c:v>
                </c:pt>
                <c:pt idx="199">
                  <c:v>7563</c:v>
                </c:pt>
                <c:pt idx="200">
                  <c:v>7982</c:v>
                </c:pt>
                <c:pt idx="201">
                  <c:v>8667</c:v>
                </c:pt>
                <c:pt idx="202">
                  <c:v>10262</c:v>
                </c:pt>
                <c:pt idx="203">
                  <c:v>12775</c:v>
                </c:pt>
                <c:pt idx="204">
                  <c:v>13744</c:v>
                </c:pt>
                <c:pt idx="205">
                  <c:v>12418</c:v>
                </c:pt>
                <c:pt idx="206">
                  <c:v>9407</c:v>
                </c:pt>
                <c:pt idx="207">
                  <c:v>7261</c:v>
                </c:pt>
                <c:pt idx="208">
                  <c:v>5441</c:v>
                </c:pt>
                <c:pt idx="209">
                  <c:v>4503</c:v>
                </c:pt>
                <c:pt idx="210">
                  <c:v>4306</c:v>
                </c:pt>
                <c:pt idx="211">
                  <c:v>4149</c:v>
                </c:pt>
                <c:pt idx="212">
                  <c:v>4232</c:v>
                </c:pt>
                <c:pt idx="213">
                  <c:v>4719</c:v>
                </c:pt>
                <c:pt idx="214">
                  <c:v>5420</c:v>
                </c:pt>
                <c:pt idx="215">
                  <c:v>5724</c:v>
                </c:pt>
                <c:pt idx="216">
                  <c:v>6374</c:v>
                </c:pt>
                <c:pt idx="217">
                  <c:v>7277</c:v>
                </c:pt>
                <c:pt idx="218">
                  <c:v>7801</c:v>
                </c:pt>
                <c:pt idx="219">
                  <c:v>8062</c:v>
                </c:pt>
                <c:pt idx="220">
                  <c:v>8757</c:v>
                </c:pt>
                <c:pt idx="221">
                  <c:v>10748</c:v>
                </c:pt>
                <c:pt idx="222">
                  <c:v>14416</c:v>
                </c:pt>
                <c:pt idx="223">
                  <c:v>19848</c:v>
                </c:pt>
                <c:pt idx="224">
                  <c:v>27102</c:v>
                </c:pt>
                <c:pt idx="225">
                  <c:v>29843</c:v>
                </c:pt>
                <c:pt idx="226">
                  <c:v>27742</c:v>
                </c:pt>
                <c:pt idx="227">
                  <c:v>25866</c:v>
                </c:pt>
                <c:pt idx="228">
                  <c:v>29818</c:v>
                </c:pt>
                <c:pt idx="229">
                  <c:v>34339</c:v>
                </c:pt>
                <c:pt idx="230">
                  <c:v>36608</c:v>
                </c:pt>
                <c:pt idx="231">
                  <c:v>32812</c:v>
                </c:pt>
                <c:pt idx="232">
                  <c:v>24290</c:v>
                </c:pt>
                <c:pt idx="233">
                  <c:v>17002</c:v>
                </c:pt>
                <c:pt idx="234">
                  <c:v>12463</c:v>
                </c:pt>
                <c:pt idx="235">
                  <c:v>11080</c:v>
                </c:pt>
                <c:pt idx="236">
                  <c:v>11725</c:v>
                </c:pt>
                <c:pt idx="237">
                  <c:v>12175</c:v>
                </c:pt>
                <c:pt idx="238">
                  <c:v>13038</c:v>
                </c:pt>
                <c:pt idx="239">
                  <c:v>15265</c:v>
                </c:pt>
                <c:pt idx="240">
                  <c:v>16894</c:v>
                </c:pt>
                <c:pt idx="241">
                  <c:v>17022</c:v>
                </c:pt>
                <c:pt idx="242">
                  <c:v>16831</c:v>
                </c:pt>
                <c:pt idx="243">
                  <c:v>13536</c:v>
                </c:pt>
                <c:pt idx="244">
                  <c:v>9977</c:v>
                </c:pt>
                <c:pt idx="245">
                  <c:v>7953</c:v>
                </c:pt>
                <c:pt idx="246">
                  <c:v>6345</c:v>
                </c:pt>
                <c:pt idx="247">
                  <c:v>6400</c:v>
                </c:pt>
                <c:pt idx="248">
                  <c:v>6988</c:v>
                </c:pt>
                <c:pt idx="249">
                  <c:v>6813</c:v>
                </c:pt>
                <c:pt idx="250">
                  <c:v>6522</c:v>
                </c:pt>
                <c:pt idx="251">
                  <c:v>6525</c:v>
                </c:pt>
                <c:pt idx="252">
                  <c:v>6563</c:v>
                </c:pt>
                <c:pt idx="253">
                  <c:v>6034</c:v>
                </c:pt>
                <c:pt idx="254">
                  <c:v>5848</c:v>
                </c:pt>
                <c:pt idx="255">
                  <c:v>5361</c:v>
                </c:pt>
                <c:pt idx="256">
                  <c:v>4619</c:v>
                </c:pt>
                <c:pt idx="257">
                  <c:v>4036</c:v>
                </c:pt>
                <c:pt idx="258">
                  <c:v>3992</c:v>
                </c:pt>
                <c:pt idx="259">
                  <c:v>4156</c:v>
                </c:pt>
                <c:pt idx="260">
                  <c:v>4079</c:v>
                </c:pt>
                <c:pt idx="261">
                  <c:v>4166</c:v>
                </c:pt>
                <c:pt idx="262">
                  <c:v>4574</c:v>
                </c:pt>
                <c:pt idx="263">
                  <c:v>4438</c:v>
                </c:pt>
                <c:pt idx="264">
                  <c:v>4051</c:v>
                </c:pt>
                <c:pt idx="265">
                  <c:v>3986</c:v>
                </c:pt>
                <c:pt idx="266">
                  <c:v>3988</c:v>
                </c:pt>
                <c:pt idx="267">
                  <c:v>3961</c:v>
                </c:pt>
                <c:pt idx="268">
                  <c:v>4069</c:v>
                </c:pt>
                <c:pt idx="269">
                  <c:v>4283</c:v>
                </c:pt>
                <c:pt idx="270">
                  <c:v>4725</c:v>
                </c:pt>
                <c:pt idx="271">
                  <c:v>5302</c:v>
                </c:pt>
                <c:pt idx="272">
                  <c:v>5933</c:v>
                </c:pt>
                <c:pt idx="273">
                  <c:v>7658</c:v>
                </c:pt>
                <c:pt idx="274">
                  <c:v>9624</c:v>
                </c:pt>
                <c:pt idx="275">
                  <c:v>10738</c:v>
                </c:pt>
                <c:pt idx="276">
                  <c:v>9808</c:v>
                </c:pt>
                <c:pt idx="277">
                  <c:v>7527</c:v>
                </c:pt>
                <c:pt idx="278">
                  <c:v>5738</c:v>
                </c:pt>
                <c:pt idx="279">
                  <c:v>5495</c:v>
                </c:pt>
                <c:pt idx="280">
                  <c:v>5803</c:v>
                </c:pt>
                <c:pt idx="281">
                  <c:v>6055</c:v>
                </c:pt>
                <c:pt idx="282">
                  <c:v>5544</c:v>
                </c:pt>
                <c:pt idx="283">
                  <c:v>5061</c:v>
                </c:pt>
                <c:pt idx="284">
                  <c:v>5160</c:v>
                </c:pt>
                <c:pt idx="285">
                  <c:v>5481</c:v>
                </c:pt>
                <c:pt idx="286">
                  <c:v>5357</c:v>
                </c:pt>
                <c:pt idx="287">
                  <c:v>4773</c:v>
                </c:pt>
                <c:pt idx="288">
                  <c:v>5211</c:v>
                </c:pt>
                <c:pt idx="289">
                  <c:v>5064</c:v>
                </c:pt>
                <c:pt idx="290">
                  <c:v>4355</c:v>
                </c:pt>
                <c:pt idx="291">
                  <c:v>4122</c:v>
                </c:pt>
                <c:pt idx="292">
                  <c:v>4188</c:v>
                </c:pt>
                <c:pt idx="293">
                  <c:v>4521</c:v>
                </c:pt>
                <c:pt idx="294">
                  <c:v>5264</c:v>
                </c:pt>
                <c:pt idx="295">
                  <c:v>6928</c:v>
                </c:pt>
                <c:pt idx="296">
                  <c:v>9143</c:v>
                </c:pt>
                <c:pt idx="297">
                  <c:v>11276</c:v>
                </c:pt>
                <c:pt idx="298">
                  <c:v>13981</c:v>
                </c:pt>
                <c:pt idx="299">
                  <c:v>15356</c:v>
                </c:pt>
                <c:pt idx="300">
                  <c:v>13366</c:v>
                </c:pt>
              </c:numCache>
            </c:numRef>
          </c:yVal>
          <c:smooth val="0"/>
          <c:extLst>
            <c:ext xmlns:c16="http://schemas.microsoft.com/office/drawing/2014/chart" uri="{C3380CC4-5D6E-409C-BE32-E72D297353CC}">
              <c16:uniqueId val="{00000000-A543-4A14-B4B0-68F82DB3ADBE}"/>
            </c:ext>
          </c:extLst>
        </c:ser>
        <c:ser>
          <c:idx val="2"/>
          <c:order val="1"/>
          <c:tx>
            <c:strRef>
              <c:f>'259'!$G$1:$G$2</c:f>
              <c:strCache>
                <c:ptCount val="2"/>
                <c:pt idx="0">
                  <c:v>5</c:v>
                </c:pt>
              </c:strCache>
            </c:strRef>
          </c:tx>
          <c:spPr>
            <a:ln w="19050" cap="rnd">
              <a:solidFill>
                <a:srgbClr val="FFC000"/>
              </a:solidFill>
              <a:round/>
            </a:ln>
            <a:effectLst/>
          </c:spPr>
          <c:marker>
            <c:symbol val="none"/>
          </c:marker>
          <c:xVal>
            <c:numRef>
              <c:f>'259'!$A$450:$A$750</c:f>
              <c:numCache>
                <c:formatCode>General</c:formatCode>
                <c:ptCount val="301"/>
                <c:pt idx="0">
                  <c:v>245.1713</c:v>
                </c:pt>
                <c:pt idx="1">
                  <c:v>245.18800000000002</c:v>
                </c:pt>
                <c:pt idx="2">
                  <c:v>245.2047</c:v>
                </c:pt>
                <c:pt idx="3">
                  <c:v>245.22140000000002</c:v>
                </c:pt>
                <c:pt idx="4">
                  <c:v>245.2381</c:v>
                </c:pt>
                <c:pt idx="5">
                  <c:v>245.25480000000002</c:v>
                </c:pt>
                <c:pt idx="6">
                  <c:v>245.2715</c:v>
                </c:pt>
                <c:pt idx="7">
                  <c:v>245.28820000000002</c:v>
                </c:pt>
                <c:pt idx="8">
                  <c:v>245.3049</c:v>
                </c:pt>
                <c:pt idx="9">
                  <c:v>245.32160000000002</c:v>
                </c:pt>
                <c:pt idx="10">
                  <c:v>245.3383</c:v>
                </c:pt>
                <c:pt idx="11">
                  <c:v>245.35500000000002</c:v>
                </c:pt>
                <c:pt idx="12">
                  <c:v>245.3717</c:v>
                </c:pt>
                <c:pt idx="13">
                  <c:v>245.38840000000002</c:v>
                </c:pt>
                <c:pt idx="14">
                  <c:v>245.4051</c:v>
                </c:pt>
                <c:pt idx="15">
                  <c:v>245.42180000000002</c:v>
                </c:pt>
                <c:pt idx="16">
                  <c:v>245.4385</c:v>
                </c:pt>
                <c:pt idx="17">
                  <c:v>245.45520000000002</c:v>
                </c:pt>
                <c:pt idx="18">
                  <c:v>245.47190000000001</c:v>
                </c:pt>
                <c:pt idx="19">
                  <c:v>245.48860000000002</c:v>
                </c:pt>
                <c:pt idx="20">
                  <c:v>245.50530000000001</c:v>
                </c:pt>
                <c:pt idx="21">
                  <c:v>245.52200000000002</c:v>
                </c:pt>
                <c:pt idx="22">
                  <c:v>245.53870000000001</c:v>
                </c:pt>
                <c:pt idx="23">
                  <c:v>245.55540000000002</c:v>
                </c:pt>
                <c:pt idx="24">
                  <c:v>245.57210000000001</c:v>
                </c:pt>
                <c:pt idx="25">
                  <c:v>245.58880000000002</c:v>
                </c:pt>
                <c:pt idx="26">
                  <c:v>245.60550000000001</c:v>
                </c:pt>
                <c:pt idx="27">
                  <c:v>245.62220000000002</c:v>
                </c:pt>
                <c:pt idx="28">
                  <c:v>245.63890000000001</c:v>
                </c:pt>
                <c:pt idx="29">
                  <c:v>245.65560000000002</c:v>
                </c:pt>
                <c:pt idx="30">
                  <c:v>245.67230000000001</c:v>
                </c:pt>
                <c:pt idx="31">
                  <c:v>245.68900000000002</c:v>
                </c:pt>
                <c:pt idx="32">
                  <c:v>245.70570000000001</c:v>
                </c:pt>
                <c:pt idx="33">
                  <c:v>245.72240000000002</c:v>
                </c:pt>
                <c:pt idx="34">
                  <c:v>245.73910000000001</c:v>
                </c:pt>
                <c:pt idx="35">
                  <c:v>245.75580000000002</c:v>
                </c:pt>
                <c:pt idx="36">
                  <c:v>245.77250000000001</c:v>
                </c:pt>
                <c:pt idx="37">
                  <c:v>245.78920000000002</c:v>
                </c:pt>
                <c:pt idx="38">
                  <c:v>245.80590000000001</c:v>
                </c:pt>
                <c:pt idx="39">
                  <c:v>245.82260000000002</c:v>
                </c:pt>
                <c:pt idx="40">
                  <c:v>245.83930000000001</c:v>
                </c:pt>
                <c:pt idx="41">
                  <c:v>245.85600000000002</c:v>
                </c:pt>
                <c:pt idx="42">
                  <c:v>245.87270000000001</c:v>
                </c:pt>
                <c:pt idx="43">
                  <c:v>245.88940000000002</c:v>
                </c:pt>
                <c:pt idx="44">
                  <c:v>245.90610000000001</c:v>
                </c:pt>
                <c:pt idx="45">
                  <c:v>245.92280000000002</c:v>
                </c:pt>
                <c:pt idx="46">
                  <c:v>245.93950000000001</c:v>
                </c:pt>
                <c:pt idx="47">
                  <c:v>245.95620000000002</c:v>
                </c:pt>
                <c:pt idx="48">
                  <c:v>245.97290000000001</c:v>
                </c:pt>
                <c:pt idx="49">
                  <c:v>245.98960000000002</c:v>
                </c:pt>
                <c:pt idx="50">
                  <c:v>246.00630000000001</c:v>
                </c:pt>
                <c:pt idx="51">
                  <c:v>246.02300000000002</c:v>
                </c:pt>
                <c:pt idx="52">
                  <c:v>246.03970000000001</c:v>
                </c:pt>
                <c:pt idx="53">
                  <c:v>246.05640000000002</c:v>
                </c:pt>
                <c:pt idx="54">
                  <c:v>246.07310000000001</c:v>
                </c:pt>
                <c:pt idx="55">
                  <c:v>246.08980000000003</c:v>
                </c:pt>
                <c:pt idx="56">
                  <c:v>246.10650000000001</c:v>
                </c:pt>
                <c:pt idx="57">
                  <c:v>246.12320000000003</c:v>
                </c:pt>
                <c:pt idx="58">
                  <c:v>246.13990000000001</c:v>
                </c:pt>
                <c:pt idx="59">
                  <c:v>246.15660000000003</c:v>
                </c:pt>
                <c:pt idx="60">
                  <c:v>246.17330000000001</c:v>
                </c:pt>
                <c:pt idx="61">
                  <c:v>246.19000000000003</c:v>
                </c:pt>
                <c:pt idx="62">
                  <c:v>246.20670000000001</c:v>
                </c:pt>
                <c:pt idx="63">
                  <c:v>246.22340000000003</c:v>
                </c:pt>
                <c:pt idx="64">
                  <c:v>246.24010000000001</c:v>
                </c:pt>
                <c:pt idx="65">
                  <c:v>246.25680000000003</c:v>
                </c:pt>
                <c:pt idx="66">
                  <c:v>246.27350000000001</c:v>
                </c:pt>
                <c:pt idx="67">
                  <c:v>246.29020000000003</c:v>
                </c:pt>
                <c:pt idx="68">
                  <c:v>246.30690000000001</c:v>
                </c:pt>
                <c:pt idx="69">
                  <c:v>246.32360000000003</c:v>
                </c:pt>
                <c:pt idx="70">
                  <c:v>246.34030000000001</c:v>
                </c:pt>
                <c:pt idx="71">
                  <c:v>246.35700000000003</c:v>
                </c:pt>
                <c:pt idx="72">
                  <c:v>246.37370000000001</c:v>
                </c:pt>
                <c:pt idx="73">
                  <c:v>246.3904</c:v>
                </c:pt>
                <c:pt idx="74">
                  <c:v>246.40710000000001</c:v>
                </c:pt>
                <c:pt idx="75">
                  <c:v>246.4238</c:v>
                </c:pt>
                <c:pt idx="76">
                  <c:v>246.44050000000001</c:v>
                </c:pt>
                <c:pt idx="77">
                  <c:v>246.4572</c:v>
                </c:pt>
                <c:pt idx="78">
                  <c:v>246.47390000000001</c:v>
                </c:pt>
                <c:pt idx="79">
                  <c:v>246.4906</c:v>
                </c:pt>
                <c:pt idx="80">
                  <c:v>246.50730000000001</c:v>
                </c:pt>
                <c:pt idx="81">
                  <c:v>246.524</c:v>
                </c:pt>
                <c:pt idx="82">
                  <c:v>246.54070000000002</c:v>
                </c:pt>
                <c:pt idx="83">
                  <c:v>246.5574</c:v>
                </c:pt>
                <c:pt idx="84">
                  <c:v>246.57410000000002</c:v>
                </c:pt>
                <c:pt idx="85">
                  <c:v>246.5908</c:v>
                </c:pt>
                <c:pt idx="86">
                  <c:v>246.60750000000002</c:v>
                </c:pt>
                <c:pt idx="87">
                  <c:v>246.6242</c:v>
                </c:pt>
                <c:pt idx="88">
                  <c:v>246.64090000000002</c:v>
                </c:pt>
                <c:pt idx="89">
                  <c:v>246.6576</c:v>
                </c:pt>
                <c:pt idx="90">
                  <c:v>246.67430000000002</c:v>
                </c:pt>
                <c:pt idx="91">
                  <c:v>246.691</c:v>
                </c:pt>
                <c:pt idx="92">
                  <c:v>246.70770000000002</c:v>
                </c:pt>
                <c:pt idx="93">
                  <c:v>246.7244</c:v>
                </c:pt>
                <c:pt idx="94">
                  <c:v>246.74110000000002</c:v>
                </c:pt>
                <c:pt idx="95">
                  <c:v>246.7578</c:v>
                </c:pt>
                <c:pt idx="96">
                  <c:v>246.77450000000002</c:v>
                </c:pt>
                <c:pt idx="97">
                  <c:v>246.7912</c:v>
                </c:pt>
                <c:pt idx="98">
                  <c:v>246.80790000000002</c:v>
                </c:pt>
                <c:pt idx="99">
                  <c:v>246.8246</c:v>
                </c:pt>
                <c:pt idx="100">
                  <c:v>246.84130000000002</c:v>
                </c:pt>
                <c:pt idx="101">
                  <c:v>246.858</c:v>
                </c:pt>
                <c:pt idx="102">
                  <c:v>246.87470000000002</c:v>
                </c:pt>
                <c:pt idx="103">
                  <c:v>246.8914</c:v>
                </c:pt>
                <c:pt idx="104">
                  <c:v>246.90810000000002</c:v>
                </c:pt>
                <c:pt idx="105">
                  <c:v>246.9248</c:v>
                </c:pt>
                <c:pt idx="106">
                  <c:v>246.94150000000002</c:v>
                </c:pt>
                <c:pt idx="107">
                  <c:v>246.95820000000001</c:v>
                </c:pt>
                <c:pt idx="108">
                  <c:v>246.97490000000002</c:v>
                </c:pt>
                <c:pt idx="109">
                  <c:v>246.99160000000001</c:v>
                </c:pt>
                <c:pt idx="110">
                  <c:v>247.00830000000002</c:v>
                </c:pt>
                <c:pt idx="111">
                  <c:v>247.02500000000001</c:v>
                </c:pt>
                <c:pt idx="112">
                  <c:v>247.04170000000002</c:v>
                </c:pt>
                <c:pt idx="113">
                  <c:v>247.05840000000001</c:v>
                </c:pt>
                <c:pt idx="114">
                  <c:v>247.07510000000002</c:v>
                </c:pt>
                <c:pt idx="115">
                  <c:v>247.09180000000001</c:v>
                </c:pt>
                <c:pt idx="116">
                  <c:v>247.10850000000002</c:v>
                </c:pt>
                <c:pt idx="117">
                  <c:v>247.12520000000001</c:v>
                </c:pt>
                <c:pt idx="118">
                  <c:v>247.14190000000002</c:v>
                </c:pt>
                <c:pt idx="119">
                  <c:v>247.15860000000001</c:v>
                </c:pt>
                <c:pt idx="120">
                  <c:v>247.17530000000002</c:v>
                </c:pt>
                <c:pt idx="121">
                  <c:v>247.19200000000001</c:v>
                </c:pt>
                <c:pt idx="122">
                  <c:v>247.20870000000002</c:v>
                </c:pt>
                <c:pt idx="123">
                  <c:v>247.22540000000001</c:v>
                </c:pt>
                <c:pt idx="124">
                  <c:v>247.24210000000002</c:v>
                </c:pt>
                <c:pt idx="125">
                  <c:v>247.25880000000001</c:v>
                </c:pt>
                <c:pt idx="126">
                  <c:v>247.27550000000002</c:v>
                </c:pt>
                <c:pt idx="127">
                  <c:v>247.29220000000001</c:v>
                </c:pt>
                <c:pt idx="128">
                  <c:v>247.30890000000002</c:v>
                </c:pt>
                <c:pt idx="129">
                  <c:v>247.32560000000001</c:v>
                </c:pt>
                <c:pt idx="130">
                  <c:v>247.34230000000002</c:v>
                </c:pt>
                <c:pt idx="131">
                  <c:v>247.35900000000001</c:v>
                </c:pt>
                <c:pt idx="132">
                  <c:v>247.37570000000002</c:v>
                </c:pt>
                <c:pt idx="133">
                  <c:v>247.39240000000001</c:v>
                </c:pt>
                <c:pt idx="134">
                  <c:v>247.40910000000002</c:v>
                </c:pt>
                <c:pt idx="135">
                  <c:v>247.42580000000001</c:v>
                </c:pt>
                <c:pt idx="136">
                  <c:v>247.44250000000002</c:v>
                </c:pt>
                <c:pt idx="137">
                  <c:v>247.45920000000001</c:v>
                </c:pt>
                <c:pt idx="138">
                  <c:v>247.47590000000002</c:v>
                </c:pt>
                <c:pt idx="139">
                  <c:v>247.49260000000001</c:v>
                </c:pt>
                <c:pt idx="140">
                  <c:v>247.50930000000002</c:v>
                </c:pt>
                <c:pt idx="141">
                  <c:v>247.52600000000001</c:v>
                </c:pt>
                <c:pt idx="142">
                  <c:v>247.54270000000002</c:v>
                </c:pt>
                <c:pt idx="143">
                  <c:v>247.55940000000001</c:v>
                </c:pt>
                <c:pt idx="144">
                  <c:v>247.57610000000003</c:v>
                </c:pt>
                <c:pt idx="145">
                  <c:v>247.59280000000001</c:v>
                </c:pt>
                <c:pt idx="146">
                  <c:v>247.60950000000003</c:v>
                </c:pt>
                <c:pt idx="147">
                  <c:v>247.62620000000001</c:v>
                </c:pt>
                <c:pt idx="148">
                  <c:v>247.64290000000003</c:v>
                </c:pt>
                <c:pt idx="149">
                  <c:v>247.65960000000001</c:v>
                </c:pt>
                <c:pt idx="150">
                  <c:v>247.67630000000003</c:v>
                </c:pt>
                <c:pt idx="151">
                  <c:v>247.69300000000001</c:v>
                </c:pt>
                <c:pt idx="152">
                  <c:v>247.70970000000003</c:v>
                </c:pt>
                <c:pt idx="153">
                  <c:v>247.72640000000001</c:v>
                </c:pt>
                <c:pt idx="154">
                  <c:v>247.74310000000003</c:v>
                </c:pt>
                <c:pt idx="155">
                  <c:v>247.75980000000001</c:v>
                </c:pt>
                <c:pt idx="156">
                  <c:v>247.77650000000003</c:v>
                </c:pt>
                <c:pt idx="157">
                  <c:v>247.79320000000001</c:v>
                </c:pt>
                <c:pt idx="158">
                  <c:v>247.80990000000003</c:v>
                </c:pt>
                <c:pt idx="159">
                  <c:v>247.82660000000001</c:v>
                </c:pt>
                <c:pt idx="160">
                  <c:v>247.84330000000003</c:v>
                </c:pt>
                <c:pt idx="161">
                  <c:v>247.86</c:v>
                </c:pt>
                <c:pt idx="162">
                  <c:v>247.8767</c:v>
                </c:pt>
                <c:pt idx="163">
                  <c:v>247.89340000000001</c:v>
                </c:pt>
                <c:pt idx="164">
                  <c:v>247.9101</c:v>
                </c:pt>
                <c:pt idx="165">
                  <c:v>247.92680000000001</c:v>
                </c:pt>
                <c:pt idx="166">
                  <c:v>247.9435</c:v>
                </c:pt>
                <c:pt idx="167">
                  <c:v>247.96020000000001</c:v>
                </c:pt>
                <c:pt idx="168">
                  <c:v>247.9769</c:v>
                </c:pt>
                <c:pt idx="169">
                  <c:v>247.99360000000001</c:v>
                </c:pt>
                <c:pt idx="170">
                  <c:v>248.0103</c:v>
                </c:pt>
                <c:pt idx="171">
                  <c:v>248.02700000000002</c:v>
                </c:pt>
                <c:pt idx="172">
                  <c:v>248.0437</c:v>
                </c:pt>
                <c:pt idx="173">
                  <c:v>248.06040000000002</c:v>
                </c:pt>
                <c:pt idx="174">
                  <c:v>248.0771</c:v>
                </c:pt>
                <c:pt idx="175">
                  <c:v>248.09380000000002</c:v>
                </c:pt>
                <c:pt idx="176">
                  <c:v>248.1105</c:v>
                </c:pt>
                <c:pt idx="177">
                  <c:v>248.12720000000002</c:v>
                </c:pt>
                <c:pt idx="178">
                  <c:v>248.1439</c:v>
                </c:pt>
                <c:pt idx="179">
                  <c:v>248.16060000000002</c:v>
                </c:pt>
                <c:pt idx="180">
                  <c:v>248.1773</c:v>
                </c:pt>
                <c:pt idx="181">
                  <c:v>248.19400000000002</c:v>
                </c:pt>
                <c:pt idx="182">
                  <c:v>248.2107</c:v>
                </c:pt>
                <c:pt idx="183">
                  <c:v>248.22740000000002</c:v>
                </c:pt>
                <c:pt idx="184">
                  <c:v>248.2441</c:v>
                </c:pt>
                <c:pt idx="185">
                  <c:v>248.26080000000002</c:v>
                </c:pt>
                <c:pt idx="186">
                  <c:v>248.2775</c:v>
                </c:pt>
                <c:pt idx="187">
                  <c:v>248.29420000000002</c:v>
                </c:pt>
                <c:pt idx="188">
                  <c:v>248.3109</c:v>
                </c:pt>
                <c:pt idx="189">
                  <c:v>248.32760000000002</c:v>
                </c:pt>
                <c:pt idx="190">
                  <c:v>248.3443</c:v>
                </c:pt>
                <c:pt idx="191">
                  <c:v>248.36100000000002</c:v>
                </c:pt>
                <c:pt idx="192">
                  <c:v>248.3777</c:v>
                </c:pt>
                <c:pt idx="193">
                  <c:v>248.39440000000002</c:v>
                </c:pt>
                <c:pt idx="194">
                  <c:v>248.4111</c:v>
                </c:pt>
                <c:pt idx="195">
                  <c:v>248.42780000000002</c:v>
                </c:pt>
                <c:pt idx="196">
                  <c:v>248.44450000000001</c:v>
                </c:pt>
                <c:pt idx="197">
                  <c:v>248.46120000000002</c:v>
                </c:pt>
                <c:pt idx="198">
                  <c:v>248.47790000000001</c:v>
                </c:pt>
                <c:pt idx="199">
                  <c:v>248.49460000000002</c:v>
                </c:pt>
                <c:pt idx="200">
                  <c:v>248.51130000000001</c:v>
                </c:pt>
                <c:pt idx="201">
                  <c:v>248.52800000000002</c:v>
                </c:pt>
                <c:pt idx="202">
                  <c:v>248.54470000000001</c:v>
                </c:pt>
                <c:pt idx="203">
                  <c:v>248.56140000000002</c:v>
                </c:pt>
                <c:pt idx="204">
                  <c:v>248.57810000000001</c:v>
                </c:pt>
                <c:pt idx="205">
                  <c:v>248.59480000000002</c:v>
                </c:pt>
                <c:pt idx="206">
                  <c:v>248.61150000000001</c:v>
                </c:pt>
                <c:pt idx="207">
                  <c:v>248.62820000000002</c:v>
                </c:pt>
                <c:pt idx="208">
                  <c:v>248.64490000000001</c:v>
                </c:pt>
                <c:pt idx="209">
                  <c:v>248.66160000000002</c:v>
                </c:pt>
                <c:pt idx="210">
                  <c:v>248.67830000000001</c:v>
                </c:pt>
                <c:pt idx="211">
                  <c:v>248.69500000000002</c:v>
                </c:pt>
                <c:pt idx="212">
                  <c:v>248.71170000000001</c:v>
                </c:pt>
                <c:pt idx="213">
                  <c:v>248.72840000000002</c:v>
                </c:pt>
                <c:pt idx="214">
                  <c:v>248.74510000000001</c:v>
                </c:pt>
                <c:pt idx="215">
                  <c:v>248.76180000000002</c:v>
                </c:pt>
                <c:pt idx="216">
                  <c:v>248.77850000000001</c:v>
                </c:pt>
                <c:pt idx="217">
                  <c:v>248.79520000000002</c:v>
                </c:pt>
                <c:pt idx="218">
                  <c:v>248.81190000000001</c:v>
                </c:pt>
                <c:pt idx="219">
                  <c:v>248.82860000000002</c:v>
                </c:pt>
                <c:pt idx="220">
                  <c:v>248.84530000000001</c:v>
                </c:pt>
                <c:pt idx="221">
                  <c:v>248.86200000000002</c:v>
                </c:pt>
                <c:pt idx="222">
                  <c:v>248.87870000000001</c:v>
                </c:pt>
                <c:pt idx="223">
                  <c:v>248.89540000000002</c:v>
                </c:pt>
                <c:pt idx="224">
                  <c:v>248.91210000000001</c:v>
                </c:pt>
                <c:pt idx="225">
                  <c:v>248.92880000000002</c:v>
                </c:pt>
                <c:pt idx="226">
                  <c:v>248.94550000000001</c:v>
                </c:pt>
                <c:pt idx="227">
                  <c:v>248.96220000000002</c:v>
                </c:pt>
                <c:pt idx="228">
                  <c:v>248.97890000000001</c:v>
                </c:pt>
                <c:pt idx="229">
                  <c:v>248.99560000000002</c:v>
                </c:pt>
                <c:pt idx="230">
                  <c:v>249.01230000000001</c:v>
                </c:pt>
                <c:pt idx="231">
                  <c:v>249.02900000000002</c:v>
                </c:pt>
                <c:pt idx="232">
                  <c:v>249.04570000000001</c:v>
                </c:pt>
                <c:pt idx="233">
                  <c:v>249.06240000000003</c:v>
                </c:pt>
                <c:pt idx="234">
                  <c:v>249.07910000000001</c:v>
                </c:pt>
                <c:pt idx="235">
                  <c:v>249.09580000000003</c:v>
                </c:pt>
                <c:pt idx="236">
                  <c:v>249.11250000000001</c:v>
                </c:pt>
                <c:pt idx="237">
                  <c:v>249.12920000000003</c:v>
                </c:pt>
                <c:pt idx="238">
                  <c:v>249.14590000000001</c:v>
                </c:pt>
                <c:pt idx="239">
                  <c:v>249.16260000000003</c:v>
                </c:pt>
                <c:pt idx="240">
                  <c:v>249.17930000000001</c:v>
                </c:pt>
                <c:pt idx="241">
                  <c:v>249.19600000000003</c:v>
                </c:pt>
                <c:pt idx="242">
                  <c:v>249.21270000000001</c:v>
                </c:pt>
                <c:pt idx="243">
                  <c:v>249.22940000000003</c:v>
                </c:pt>
                <c:pt idx="244">
                  <c:v>249.24610000000001</c:v>
                </c:pt>
                <c:pt idx="245">
                  <c:v>249.26280000000003</c:v>
                </c:pt>
                <c:pt idx="246">
                  <c:v>249.27950000000001</c:v>
                </c:pt>
                <c:pt idx="247">
                  <c:v>249.29620000000003</c:v>
                </c:pt>
                <c:pt idx="248">
                  <c:v>249.31290000000001</c:v>
                </c:pt>
                <c:pt idx="249">
                  <c:v>249.32960000000003</c:v>
                </c:pt>
                <c:pt idx="250">
                  <c:v>249.34630000000001</c:v>
                </c:pt>
                <c:pt idx="251">
                  <c:v>249.363</c:v>
                </c:pt>
                <c:pt idx="252">
                  <c:v>249.37970000000001</c:v>
                </c:pt>
                <c:pt idx="253">
                  <c:v>249.3964</c:v>
                </c:pt>
                <c:pt idx="254">
                  <c:v>249.41310000000001</c:v>
                </c:pt>
                <c:pt idx="255">
                  <c:v>249.4298</c:v>
                </c:pt>
                <c:pt idx="256">
                  <c:v>249.44650000000001</c:v>
                </c:pt>
                <c:pt idx="257">
                  <c:v>249.4632</c:v>
                </c:pt>
                <c:pt idx="258">
                  <c:v>249.47990000000001</c:v>
                </c:pt>
                <c:pt idx="259">
                  <c:v>249.4966</c:v>
                </c:pt>
                <c:pt idx="260">
                  <c:v>249.51330000000002</c:v>
                </c:pt>
                <c:pt idx="261">
                  <c:v>249.53</c:v>
                </c:pt>
                <c:pt idx="262">
                  <c:v>249.54670000000002</c:v>
                </c:pt>
                <c:pt idx="263">
                  <c:v>249.5634</c:v>
                </c:pt>
                <c:pt idx="264">
                  <c:v>249.58010000000002</c:v>
                </c:pt>
                <c:pt idx="265">
                  <c:v>249.5968</c:v>
                </c:pt>
                <c:pt idx="266">
                  <c:v>249.61350000000002</c:v>
                </c:pt>
                <c:pt idx="267">
                  <c:v>249.6302</c:v>
                </c:pt>
                <c:pt idx="268">
                  <c:v>249.64690000000002</c:v>
                </c:pt>
                <c:pt idx="269">
                  <c:v>249.6636</c:v>
                </c:pt>
                <c:pt idx="270">
                  <c:v>249.68030000000002</c:v>
                </c:pt>
                <c:pt idx="271">
                  <c:v>249.697</c:v>
                </c:pt>
                <c:pt idx="272">
                  <c:v>249.71370000000002</c:v>
                </c:pt>
                <c:pt idx="273">
                  <c:v>249.7304</c:v>
                </c:pt>
                <c:pt idx="274">
                  <c:v>249.74710000000002</c:v>
                </c:pt>
                <c:pt idx="275">
                  <c:v>249.7638</c:v>
                </c:pt>
                <c:pt idx="276">
                  <c:v>249.78050000000002</c:v>
                </c:pt>
                <c:pt idx="277">
                  <c:v>249.7972</c:v>
                </c:pt>
                <c:pt idx="278">
                  <c:v>249.81390000000002</c:v>
                </c:pt>
                <c:pt idx="279">
                  <c:v>249.8306</c:v>
                </c:pt>
                <c:pt idx="280">
                  <c:v>249.84730000000002</c:v>
                </c:pt>
                <c:pt idx="281">
                  <c:v>249.864</c:v>
                </c:pt>
                <c:pt idx="282">
                  <c:v>249.88070000000002</c:v>
                </c:pt>
                <c:pt idx="283">
                  <c:v>249.8974</c:v>
                </c:pt>
                <c:pt idx="284">
                  <c:v>249.91410000000002</c:v>
                </c:pt>
                <c:pt idx="285">
                  <c:v>249.9308</c:v>
                </c:pt>
                <c:pt idx="286">
                  <c:v>249.94750000000002</c:v>
                </c:pt>
                <c:pt idx="287">
                  <c:v>249.96420000000001</c:v>
                </c:pt>
                <c:pt idx="288">
                  <c:v>249.98090000000002</c:v>
                </c:pt>
                <c:pt idx="289">
                  <c:v>249.99760000000001</c:v>
                </c:pt>
                <c:pt idx="290">
                  <c:v>250.01430000000002</c:v>
                </c:pt>
                <c:pt idx="291">
                  <c:v>250.03100000000001</c:v>
                </c:pt>
                <c:pt idx="292">
                  <c:v>250.04770000000002</c:v>
                </c:pt>
                <c:pt idx="293">
                  <c:v>250.06440000000001</c:v>
                </c:pt>
                <c:pt idx="294">
                  <c:v>250.08110000000002</c:v>
                </c:pt>
                <c:pt idx="295">
                  <c:v>250.09780000000001</c:v>
                </c:pt>
                <c:pt idx="296">
                  <c:v>250.11450000000002</c:v>
                </c:pt>
                <c:pt idx="297">
                  <c:v>250.13120000000001</c:v>
                </c:pt>
                <c:pt idx="298">
                  <c:v>250.14790000000002</c:v>
                </c:pt>
                <c:pt idx="299">
                  <c:v>250.16460000000001</c:v>
                </c:pt>
                <c:pt idx="300">
                  <c:v>250.18130000000002</c:v>
                </c:pt>
              </c:numCache>
            </c:numRef>
          </c:xVal>
          <c:yVal>
            <c:numRef>
              <c:f>'259'!$G$450:$G$750</c:f>
              <c:numCache>
                <c:formatCode>General</c:formatCode>
                <c:ptCount val="301"/>
                <c:pt idx="0">
                  <c:v>3494</c:v>
                </c:pt>
                <c:pt idx="1">
                  <c:v>4013</c:v>
                </c:pt>
                <c:pt idx="2">
                  <c:v>4129</c:v>
                </c:pt>
                <c:pt idx="3">
                  <c:v>3933</c:v>
                </c:pt>
                <c:pt idx="4">
                  <c:v>3029</c:v>
                </c:pt>
                <c:pt idx="5">
                  <c:v>2688</c:v>
                </c:pt>
                <c:pt idx="6">
                  <c:v>2519</c:v>
                </c:pt>
                <c:pt idx="7">
                  <c:v>2765</c:v>
                </c:pt>
                <c:pt idx="8">
                  <c:v>3144</c:v>
                </c:pt>
                <c:pt idx="9">
                  <c:v>2957</c:v>
                </c:pt>
                <c:pt idx="10">
                  <c:v>2417</c:v>
                </c:pt>
                <c:pt idx="11">
                  <c:v>2102</c:v>
                </c:pt>
                <c:pt idx="12">
                  <c:v>2244</c:v>
                </c:pt>
                <c:pt idx="13">
                  <c:v>2238</c:v>
                </c:pt>
                <c:pt idx="14">
                  <c:v>2311</c:v>
                </c:pt>
                <c:pt idx="15">
                  <c:v>2695</c:v>
                </c:pt>
                <c:pt idx="16">
                  <c:v>3531</c:v>
                </c:pt>
                <c:pt idx="17">
                  <c:v>3835</c:v>
                </c:pt>
                <c:pt idx="18">
                  <c:v>3784</c:v>
                </c:pt>
                <c:pt idx="19">
                  <c:v>3670</c:v>
                </c:pt>
                <c:pt idx="20">
                  <c:v>3523</c:v>
                </c:pt>
                <c:pt idx="21">
                  <c:v>3378</c:v>
                </c:pt>
                <c:pt idx="22">
                  <c:v>3380</c:v>
                </c:pt>
                <c:pt idx="23">
                  <c:v>3771</c:v>
                </c:pt>
                <c:pt idx="24">
                  <c:v>3528</c:v>
                </c:pt>
                <c:pt idx="25">
                  <c:v>3078</c:v>
                </c:pt>
                <c:pt idx="26">
                  <c:v>2583</c:v>
                </c:pt>
                <c:pt idx="27">
                  <c:v>2417</c:v>
                </c:pt>
                <c:pt idx="28">
                  <c:v>2077</c:v>
                </c:pt>
                <c:pt idx="29">
                  <c:v>2430</c:v>
                </c:pt>
                <c:pt idx="30">
                  <c:v>3279</c:v>
                </c:pt>
                <c:pt idx="31">
                  <c:v>3937</c:v>
                </c:pt>
                <c:pt idx="32">
                  <c:v>3743</c:v>
                </c:pt>
                <c:pt idx="33">
                  <c:v>3161</c:v>
                </c:pt>
                <c:pt idx="34">
                  <c:v>2619</c:v>
                </c:pt>
                <c:pt idx="35">
                  <c:v>2185</c:v>
                </c:pt>
                <c:pt idx="36">
                  <c:v>1799</c:v>
                </c:pt>
                <c:pt idx="37">
                  <c:v>1807</c:v>
                </c:pt>
                <c:pt idx="38">
                  <c:v>1997</c:v>
                </c:pt>
                <c:pt idx="39">
                  <c:v>1964</c:v>
                </c:pt>
                <c:pt idx="40">
                  <c:v>2056</c:v>
                </c:pt>
                <c:pt idx="41">
                  <c:v>2361</c:v>
                </c:pt>
                <c:pt idx="42">
                  <c:v>2565</c:v>
                </c:pt>
                <c:pt idx="43">
                  <c:v>2473</c:v>
                </c:pt>
                <c:pt idx="44">
                  <c:v>2723</c:v>
                </c:pt>
                <c:pt idx="45">
                  <c:v>3428</c:v>
                </c:pt>
                <c:pt idx="46">
                  <c:v>3751</c:v>
                </c:pt>
                <c:pt idx="47">
                  <c:v>3879</c:v>
                </c:pt>
                <c:pt idx="48">
                  <c:v>4132</c:v>
                </c:pt>
                <c:pt idx="49">
                  <c:v>4749</c:v>
                </c:pt>
                <c:pt idx="50">
                  <c:v>4809</c:v>
                </c:pt>
                <c:pt idx="51">
                  <c:v>4396</c:v>
                </c:pt>
                <c:pt idx="52">
                  <c:v>4070</c:v>
                </c:pt>
                <c:pt idx="53">
                  <c:v>4953</c:v>
                </c:pt>
                <c:pt idx="54">
                  <c:v>5895</c:v>
                </c:pt>
                <c:pt idx="55">
                  <c:v>6333</c:v>
                </c:pt>
                <c:pt idx="56">
                  <c:v>6806</c:v>
                </c:pt>
                <c:pt idx="57">
                  <c:v>7453</c:v>
                </c:pt>
                <c:pt idx="58">
                  <c:v>8245</c:v>
                </c:pt>
                <c:pt idx="59">
                  <c:v>9150</c:v>
                </c:pt>
                <c:pt idx="60">
                  <c:v>8907</c:v>
                </c:pt>
                <c:pt idx="61">
                  <c:v>7007</c:v>
                </c:pt>
                <c:pt idx="62">
                  <c:v>4749</c:v>
                </c:pt>
                <c:pt idx="63">
                  <c:v>3285</c:v>
                </c:pt>
                <c:pt idx="64">
                  <c:v>2422</c:v>
                </c:pt>
                <c:pt idx="65">
                  <c:v>2254</c:v>
                </c:pt>
                <c:pt idx="66">
                  <c:v>2277</c:v>
                </c:pt>
                <c:pt idx="67">
                  <c:v>2727</c:v>
                </c:pt>
                <c:pt idx="68">
                  <c:v>3449</c:v>
                </c:pt>
                <c:pt idx="69">
                  <c:v>3972</c:v>
                </c:pt>
                <c:pt idx="70">
                  <c:v>4063</c:v>
                </c:pt>
                <c:pt idx="71">
                  <c:v>3414</c:v>
                </c:pt>
                <c:pt idx="72">
                  <c:v>2584</c:v>
                </c:pt>
                <c:pt idx="73">
                  <c:v>2372</c:v>
                </c:pt>
                <c:pt idx="74">
                  <c:v>2448</c:v>
                </c:pt>
                <c:pt idx="75">
                  <c:v>2339</c:v>
                </c:pt>
                <c:pt idx="76">
                  <c:v>2652</c:v>
                </c:pt>
                <c:pt idx="77">
                  <c:v>3601</c:v>
                </c:pt>
                <c:pt idx="78">
                  <c:v>4276</c:v>
                </c:pt>
                <c:pt idx="79">
                  <c:v>4125</c:v>
                </c:pt>
                <c:pt idx="80">
                  <c:v>3828</c:v>
                </c:pt>
                <c:pt idx="81">
                  <c:v>4005</c:v>
                </c:pt>
                <c:pt idx="82">
                  <c:v>5056</c:v>
                </c:pt>
                <c:pt idx="83">
                  <c:v>5449</c:v>
                </c:pt>
                <c:pt idx="84">
                  <c:v>4861</c:v>
                </c:pt>
                <c:pt idx="85">
                  <c:v>4128</c:v>
                </c:pt>
                <c:pt idx="86">
                  <c:v>4218</c:v>
                </c:pt>
                <c:pt idx="87">
                  <c:v>4839</c:v>
                </c:pt>
                <c:pt idx="88">
                  <c:v>5583</c:v>
                </c:pt>
                <c:pt idx="89">
                  <c:v>4825</c:v>
                </c:pt>
                <c:pt idx="90">
                  <c:v>3679</c:v>
                </c:pt>
                <c:pt idx="91">
                  <c:v>2983</c:v>
                </c:pt>
                <c:pt idx="92">
                  <c:v>2856</c:v>
                </c:pt>
                <c:pt idx="93">
                  <c:v>2942</c:v>
                </c:pt>
                <c:pt idx="94">
                  <c:v>2948</c:v>
                </c:pt>
                <c:pt idx="95">
                  <c:v>3215</c:v>
                </c:pt>
                <c:pt idx="96">
                  <c:v>3147</c:v>
                </c:pt>
                <c:pt idx="97">
                  <c:v>3072</c:v>
                </c:pt>
                <c:pt idx="98">
                  <c:v>2786</c:v>
                </c:pt>
                <c:pt idx="99">
                  <c:v>2603</c:v>
                </c:pt>
                <c:pt idx="100">
                  <c:v>2624</c:v>
                </c:pt>
                <c:pt idx="101">
                  <c:v>2960</c:v>
                </c:pt>
                <c:pt idx="102">
                  <c:v>2878</c:v>
                </c:pt>
                <c:pt idx="103">
                  <c:v>2436</c:v>
                </c:pt>
                <c:pt idx="104">
                  <c:v>2374</c:v>
                </c:pt>
                <c:pt idx="105">
                  <c:v>2291</c:v>
                </c:pt>
                <c:pt idx="106">
                  <c:v>2634</c:v>
                </c:pt>
                <c:pt idx="107">
                  <c:v>3247</c:v>
                </c:pt>
                <c:pt idx="108">
                  <c:v>4482</c:v>
                </c:pt>
                <c:pt idx="109">
                  <c:v>5143</c:v>
                </c:pt>
                <c:pt idx="110">
                  <c:v>5195</c:v>
                </c:pt>
                <c:pt idx="111">
                  <c:v>4263</c:v>
                </c:pt>
                <c:pt idx="112">
                  <c:v>3212</c:v>
                </c:pt>
                <c:pt idx="113">
                  <c:v>2739</c:v>
                </c:pt>
                <c:pt idx="114">
                  <c:v>2559</c:v>
                </c:pt>
                <c:pt idx="115">
                  <c:v>2762</c:v>
                </c:pt>
                <c:pt idx="116">
                  <c:v>3462</c:v>
                </c:pt>
                <c:pt idx="117">
                  <c:v>5035</c:v>
                </c:pt>
                <c:pt idx="118">
                  <c:v>6193</c:v>
                </c:pt>
                <c:pt idx="119">
                  <c:v>7815</c:v>
                </c:pt>
                <c:pt idx="120">
                  <c:v>9070</c:v>
                </c:pt>
                <c:pt idx="121">
                  <c:v>10116</c:v>
                </c:pt>
                <c:pt idx="122">
                  <c:v>9601</c:v>
                </c:pt>
                <c:pt idx="123">
                  <c:v>7632</c:v>
                </c:pt>
                <c:pt idx="124">
                  <c:v>6758</c:v>
                </c:pt>
                <c:pt idx="125">
                  <c:v>6422</c:v>
                </c:pt>
                <c:pt idx="126">
                  <c:v>5547</c:v>
                </c:pt>
                <c:pt idx="127">
                  <c:v>4947</c:v>
                </c:pt>
                <c:pt idx="128">
                  <c:v>4060</c:v>
                </c:pt>
                <c:pt idx="129">
                  <c:v>3396</c:v>
                </c:pt>
                <c:pt idx="130">
                  <c:v>2956</c:v>
                </c:pt>
                <c:pt idx="131">
                  <c:v>2646</c:v>
                </c:pt>
                <c:pt idx="132">
                  <c:v>2986</c:v>
                </c:pt>
                <c:pt idx="133">
                  <c:v>3475</c:v>
                </c:pt>
                <c:pt idx="134">
                  <c:v>3671</c:v>
                </c:pt>
                <c:pt idx="135">
                  <c:v>3645</c:v>
                </c:pt>
                <c:pt idx="136">
                  <c:v>3291</c:v>
                </c:pt>
                <c:pt idx="137">
                  <c:v>3150</c:v>
                </c:pt>
                <c:pt idx="138">
                  <c:v>3409</c:v>
                </c:pt>
                <c:pt idx="139">
                  <c:v>4215</c:v>
                </c:pt>
                <c:pt idx="140">
                  <c:v>5384</c:v>
                </c:pt>
                <c:pt idx="141">
                  <c:v>6066</c:v>
                </c:pt>
                <c:pt idx="142">
                  <c:v>6256</c:v>
                </c:pt>
                <c:pt idx="143">
                  <c:v>5344</c:v>
                </c:pt>
                <c:pt idx="144">
                  <c:v>4776</c:v>
                </c:pt>
                <c:pt idx="145">
                  <c:v>4404</c:v>
                </c:pt>
                <c:pt idx="146">
                  <c:v>3802</c:v>
                </c:pt>
                <c:pt idx="147">
                  <c:v>3361</c:v>
                </c:pt>
                <c:pt idx="148">
                  <c:v>3235</c:v>
                </c:pt>
                <c:pt idx="149">
                  <c:v>3139</c:v>
                </c:pt>
                <c:pt idx="150">
                  <c:v>3446</c:v>
                </c:pt>
                <c:pt idx="151">
                  <c:v>4158</c:v>
                </c:pt>
                <c:pt idx="152">
                  <c:v>5072</c:v>
                </c:pt>
                <c:pt idx="153">
                  <c:v>6105</c:v>
                </c:pt>
                <c:pt idx="154">
                  <c:v>7105</c:v>
                </c:pt>
                <c:pt idx="155">
                  <c:v>7813</c:v>
                </c:pt>
                <c:pt idx="156">
                  <c:v>8841</c:v>
                </c:pt>
                <c:pt idx="157">
                  <c:v>8909</c:v>
                </c:pt>
                <c:pt idx="158">
                  <c:v>7204</c:v>
                </c:pt>
                <c:pt idx="159">
                  <c:v>5897</c:v>
                </c:pt>
                <c:pt idx="160">
                  <c:v>4927</c:v>
                </c:pt>
                <c:pt idx="161">
                  <c:v>3945</c:v>
                </c:pt>
                <c:pt idx="162">
                  <c:v>3905</c:v>
                </c:pt>
                <c:pt idx="163">
                  <c:v>3861</c:v>
                </c:pt>
                <c:pt idx="164">
                  <c:v>4163</c:v>
                </c:pt>
                <c:pt idx="165">
                  <c:v>4340</c:v>
                </c:pt>
                <c:pt idx="166">
                  <c:v>4463</c:v>
                </c:pt>
                <c:pt idx="167">
                  <c:v>4862</c:v>
                </c:pt>
                <c:pt idx="168">
                  <c:v>5009</c:v>
                </c:pt>
                <c:pt idx="169">
                  <c:v>4940</c:v>
                </c:pt>
                <c:pt idx="170">
                  <c:v>4164</c:v>
                </c:pt>
                <c:pt idx="171">
                  <c:v>3353</c:v>
                </c:pt>
                <c:pt idx="172">
                  <c:v>3523</c:v>
                </c:pt>
                <c:pt idx="173">
                  <c:v>3643</c:v>
                </c:pt>
                <c:pt idx="174">
                  <c:v>3859</c:v>
                </c:pt>
                <c:pt idx="175">
                  <c:v>4426</c:v>
                </c:pt>
                <c:pt idx="176">
                  <c:v>5697</c:v>
                </c:pt>
                <c:pt idx="177">
                  <c:v>7147</c:v>
                </c:pt>
                <c:pt idx="178">
                  <c:v>8697</c:v>
                </c:pt>
                <c:pt idx="179">
                  <c:v>10688</c:v>
                </c:pt>
                <c:pt idx="180">
                  <c:v>13728</c:v>
                </c:pt>
                <c:pt idx="181">
                  <c:v>17392</c:v>
                </c:pt>
                <c:pt idx="182">
                  <c:v>19881</c:v>
                </c:pt>
                <c:pt idx="183">
                  <c:v>19683</c:v>
                </c:pt>
                <c:pt idx="184">
                  <c:v>17540</c:v>
                </c:pt>
                <c:pt idx="185">
                  <c:v>13348</c:v>
                </c:pt>
                <c:pt idx="186">
                  <c:v>9775</c:v>
                </c:pt>
                <c:pt idx="187">
                  <c:v>7816</c:v>
                </c:pt>
                <c:pt idx="188">
                  <c:v>6740</c:v>
                </c:pt>
                <c:pt idx="189">
                  <c:v>6433</c:v>
                </c:pt>
                <c:pt idx="190">
                  <c:v>7166</c:v>
                </c:pt>
                <c:pt idx="191">
                  <c:v>8234</c:v>
                </c:pt>
                <c:pt idx="192">
                  <c:v>7736</c:v>
                </c:pt>
                <c:pt idx="193">
                  <c:v>6466</c:v>
                </c:pt>
                <c:pt idx="194">
                  <c:v>5406</c:v>
                </c:pt>
                <c:pt idx="195">
                  <c:v>4771</c:v>
                </c:pt>
                <c:pt idx="196">
                  <c:v>5173</c:v>
                </c:pt>
                <c:pt idx="197">
                  <c:v>5574</c:v>
                </c:pt>
                <c:pt idx="198">
                  <c:v>5960</c:v>
                </c:pt>
                <c:pt idx="199">
                  <c:v>5976</c:v>
                </c:pt>
                <c:pt idx="200">
                  <c:v>5878</c:v>
                </c:pt>
                <c:pt idx="201">
                  <c:v>6370</c:v>
                </c:pt>
                <c:pt idx="202">
                  <c:v>7349</c:v>
                </c:pt>
                <c:pt idx="203">
                  <c:v>8833</c:v>
                </c:pt>
                <c:pt idx="204">
                  <c:v>9695</c:v>
                </c:pt>
                <c:pt idx="205">
                  <c:v>8825</c:v>
                </c:pt>
                <c:pt idx="206">
                  <c:v>6929</c:v>
                </c:pt>
                <c:pt idx="207">
                  <c:v>5572</c:v>
                </c:pt>
                <c:pt idx="208">
                  <c:v>4439</c:v>
                </c:pt>
                <c:pt idx="209">
                  <c:v>3806</c:v>
                </c:pt>
                <c:pt idx="210">
                  <c:v>3592</c:v>
                </c:pt>
                <c:pt idx="211">
                  <c:v>3572</c:v>
                </c:pt>
                <c:pt idx="212">
                  <c:v>3953</c:v>
                </c:pt>
                <c:pt idx="213">
                  <c:v>4453</c:v>
                </c:pt>
                <c:pt idx="214">
                  <c:v>5060</c:v>
                </c:pt>
                <c:pt idx="215">
                  <c:v>5504</c:v>
                </c:pt>
                <c:pt idx="216">
                  <c:v>5852</c:v>
                </c:pt>
                <c:pt idx="217">
                  <c:v>6923</c:v>
                </c:pt>
                <c:pt idx="218">
                  <c:v>7711</c:v>
                </c:pt>
                <c:pt idx="219">
                  <c:v>8523</c:v>
                </c:pt>
                <c:pt idx="220">
                  <c:v>9068</c:v>
                </c:pt>
                <c:pt idx="221">
                  <c:v>10469</c:v>
                </c:pt>
                <c:pt idx="222">
                  <c:v>13984</c:v>
                </c:pt>
                <c:pt idx="223">
                  <c:v>20949</c:v>
                </c:pt>
                <c:pt idx="224">
                  <c:v>28600</c:v>
                </c:pt>
                <c:pt idx="225">
                  <c:v>32254</c:v>
                </c:pt>
                <c:pt idx="226">
                  <c:v>29956</c:v>
                </c:pt>
                <c:pt idx="227">
                  <c:v>28537</c:v>
                </c:pt>
                <c:pt idx="228">
                  <c:v>30333</c:v>
                </c:pt>
                <c:pt idx="229">
                  <c:v>35024</c:v>
                </c:pt>
                <c:pt idx="230">
                  <c:v>36245</c:v>
                </c:pt>
                <c:pt idx="231">
                  <c:v>32831</c:v>
                </c:pt>
                <c:pt idx="232">
                  <c:v>25934</c:v>
                </c:pt>
                <c:pt idx="233">
                  <c:v>18785</c:v>
                </c:pt>
                <c:pt idx="234">
                  <c:v>13555</c:v>
                </c:pt>
                <c:pt idx="235">
                  <c:v>11368</c:v>
                </c:pt>
                <c:pt idx="236">
                  <c:v>9908</c:v>
                </c:pt>
                <c:pt idx="237">
                  <c:v>9924</c:v>
                </c:pt>
                <c:pt idx="238">
                  <c:v>11241</c:v>
                </c:pt>
                <c:pt idx="239">
                  <c:v>12864</c:v>
                </c:pt>
                <c:pt idx="240">
                  <c:v>13796</c:v>
                </c:pt>
                <c:pt idx="241">
                  <c:v>14566</c:v>
                </c:pt>
                <c:pt idx="242">
                  <c:v>13864</c:v>
                </c:pt>
                <c:pt idx="243">
                  <c:v>11135</c:v>
                </c:pt>
                <c:pt idx="244">
                  <c:v>8621</c:v>
                </c:pt>
                <c:pt idx="245">
                  <c:v>6391</c:v>
                </c:pt>
                <c:pt idx="246">
                  <c:v>5571</c:v>
                </c:pt>
                <c:pt idx="247">
                  <c:v>5356</c:v>
                </c:pt>
                <c:pt idx="248">
                  <c:v>5764</c:v>
                </c:pt>
                <c:pt idx="249">
                  <c:v>5811</c:v>
                </c:pt>
                <c:pt idx="250">
                  <c:v>5733</c:v>
                </c:pt>
                <c:pt idx="251">
                  <c:v>5410</c:v>
                </c:pt>
                <c:pt idx="252">
                  <c:v>5452</c:v>
                </c:pt>
                <c:pt idx="253">
                  <c:v>5430</c:v>
                </c:pt>
                <c:pt idx="254">
                  <c:v>5433</c:v>
                </c:pt>
                <c:pt idx="255">
                  <c:v>4844</c:v>
                </c:pt>
                <c:pt idx="256">
                  <c:v>4021</c:v>
                </c:pt>
                <c:pt idx="257">
                  <c:v>3465</c:v>
                </c:pt>
                <c:pt idx="258">
                  <c:v>3200</c:v>
                </c:pt>
                <c:pt idx="259">
                  <c:v>3374</c:v>
                </c:pt>
                <c:pt idx="260">
                  <c:v>3266</c:v>
                </c:pt>
                <c:pt idx="261">
                  <c:v>3229</c:v>
                </c:pt>
                <c:pt idx="262">
                  <c:v>3333</c:v>
                </c:pt>
                <c:pt idx="263">
                  <c:v>3083</c:v>
                </c:pt>
                <c:pt idx="264">
                  <c:v>3182</c:v>
                </c:pt>
                <c:pt idx="265">
                  <c:v>3156</c:v>
                </c:pt>
                <c:pt idx="266">
                  <c:v>2939</c:v>
                </c:pt>
                <c:pt idx="267">
                  <c:v>3011</c:v>
                </c:pt>
                <c:pt idx="268">
                  <c:v>3137</c:v>
                </c:pt>
                <c:pt idx="269">
                  <c:v>3168</c:v>
                </c:pt>
                <c:pt idx="270">
                  <c:v>3241</c:v>
                </c:pt>
                <c:pt idx="271">
                  <c:v>3785</c:v>
                </c:pt>
                <c:pt idx="272">
                  <c:v>4775</c:v>
                </c:pt>
                <c:pt idx="273">
                  <c:v>6157</c:v>
                </c:pt>
                <c:pt idx="274">
                  <c:v>7477</c:v>
                </c:pt>
                <c:pt idx="275">
                  <c:v>8383</c:v>
                </c:pt>
                <c:pt idx="276">
                  <c:v>7494</c:v>
                </c:pt>
                <c:pt idx="277">
                  <c:v>5400</c:v>
                </c:pt>
                <c:pt idx="278">
                  <c:v>4695</c:v>
                </c:pt>
                <c:pt idx="279">
                  <c:v>4353</c:v>
                </c:pt>
                <c:pt idx="280">
                  <c:v>4201</c:v>
                </c:pt>
                <c:pt idx="281">
                  <c:v>4408</c:v>
                </c:pt>
                <c:pt idx="282">
                  <c:v>4380</c:v>
                </c:pt>
                <c:pt idx="283">
                  <c:v>4018</c:v>
                </c:pt>
                <c:pt idx="284">
                  <c:v>3963</c:v>
                </c:pt>
                <c:pt idx="285">
                  <c:v>4416</c:v>
                </c:pt>
                <c:pt idx="286">
                  <c:v>4568</c:v>
                </c:pt>
                <c:pt idx="287">
                  <c:v>4191</c:v>
                </c:pt>
                <c:pt idx="288">
                  <c:v>3647</c:v>
                </c:pt>
                <c:pt idx="289">
                  <c:v>3891</c:v>
                </c:pt>
                <c:pt idx="290">
                  <c:v>3835</c:v>
                </c:pt>
                <c:pt idx="291">
                  <c:v>3387</c:v>
                </c:pt>
                <c:pt idx="292">
                  <c:v>3295</c:v>
                </c:pt>
                <c:pt idx="293">
                  <c:v>3353</c:v>
                </c:pt>
                <c:pt idx="294">
                  <c:v>4216</c:v>
                </c:pt>
                <c:pt idx="295">
                  <c:v>5315</c:v>
                </c:pt>
                <c:pt idx="296">
                  <c:v>6762</c:v>
                </c:pt>
                <c:pt idx="297">
                  <c:v>8986</c:v>
                </c:pt>
                <c:pt idx="298">
                  <c:v>10457</c:v>
                </c:pt>
                <c:pt idx="299">
                  <c:v>11485</c:v>
                </c:pt>
                <c:pt idx="300">
                  <c:v>10809</c:v>
                </c:pt>
              </c:numCache>
            </c:numRef>
          </c:yVal>
          <c:smooth val="0"/>
          <c:extLst>
            <c:ext xmlns:c16="http://schemas.microsoft.com/office/drawing/2014/chart" uri="{C3380CC4-5D6E-409C-BE32-E72D297353CC}">
              <c16:uniqueId val="{00000002-A543-4A14-B4B0-68F82DB3ADBE}"/>
            </c:ext>
          </c:extLst>
        </c:ser>
        <c:ser>
          <c:idx val="3"/>
          <c:order val="2"/>
          <c:tx>
            <c:strRef>
              <c:f>'259'!$GT$1:$GT$2</c:f>
              <c:strCache>
                <c:ptCount val="2"/>
                <c:pt idx="0">
                  <c:v>200</c:v>
                </c:pt>
              </c:strCache>
            </c:strRef>
          </c:tx>
          <c:spPr>
            <a:ln w="19050" cap="rnd">
              <a:solidFill>
                <a:srgbClr val="0070C0"/>
              </a:solidFill>
              <a:round/>
            </a:ln>
            <a:effectLst/>
          </c:spPr>
          <c:marker>
            <c:symbol val="none"/>
          </c:marker>
          <c:xVal>
            <c:numRef>
              <c:f>'259'!$A$450:$A$750</c:f>
              <c:numCache>
                <c:formatCode>General</c:formatCode>
                <c:ptCount val="301"/>
                <c:pt idx="0">
                  <c:v>245.1713</c:v>
                </c:pt>
                <c:pt idx="1">
                  <c:v>245.18800000000002</c:v>
                </c:pt>
                <c:pt idx="2">
                  <c:v>245.2047</c:v>
                </c:pt>
                <c:pt idx="3">
                  <c:v>245.22140000000002</c:v>
                </c:pt>
                <c:pt idx="4">
                  <c:v>245.2381</c:v>
                </c:pt>
                <c:pt idx="5">
                  <c:v>245.25480000000002</c:v>
                </c:pt>
                <c:pt idx="6">
                  <c:v>245.2715</c:v>
                </c:pt>
                <c:pt idx="7">
                  <c:v>245.28820000000002</c:v>
                </c:pt>
                <c:pt idx="8">
                  <c:v>245.3049</c:v>
                </c:pt>
                <c:pt idx="9">
                  <c:v>245.32160000000002</c:v>
                </c:pt>
                <c:pt idx="10">
                  <c:v>245.3383</c:v>
                </c:pt>
                <c:pt idx="11">
                  <c:v>245.35500000000002</c:v>
                </c:pt>
                <c:pt idx="12">
                  <c:v>245.3717</c:v>
                </c:pt>
                <c:pt idx="13">
                  <c:v>245.38840000000002</c:v>
                </c:pt>
                <c:pt idx="14">
                  <c:v>245.4051</c:v>
                </c:pt>
                <c:pt idx="15">
                  <c:v>245.42180000000002</c:v>
                </c:pt>
                <c:pt idx="16">
                  <c:v>245.4385</c:v>
                </c:pt>
                <c:pt idx="17">
                  <c:v>245.45520000000002</c:v>
                </c:pt>
                <c:pt idx="18">
                  <c:v>245.47190000000001</c:v>
                </c:pt>
                <c:pt idx="19">
                  <c:v>245.48860000000002</c:v>
                </c:pt>
                <c:pt idx="20">
                  <c:v>245.50530000000001</c:v>
                </c:pt>
                <c:pt idx="21">
                  <c:v>245.52200000000002</c:v>
                </c:pt>
                <c:pt idx="22">
                  <c:v>245.53870000000001</c:v>
                </c:pt>
                <c:pt idx="23">
                  <c:v>245.55540000000002</c:v>
                </c:pt>
                <c:pt idx="24">
                  <c:v>245.57210000000001</c:v>
                </c:pt>
                <c:pt idx="25">
                  <c:v>245.58880000000002</c:v>
                </c:pt>
                <c:pt idx="26">
                  <c:v>245.60550000000001</c:v>
                </c:pt>
                <c:pt idx="27">
                  <c:v>245.62220000000002</c:v>
                </c:pt>
                <c:pt idx="28">
                  <c:v>245.63890000000001</c:v>
                </c:pt>
                <c:pt idx="29">
                  <c:v>245.65560000000002</c:v>
                </c:pt>
                <c:pt idx="30">
                  <c:v>245.67230000000001</c:v>
                </c:pt>
                <c:pt idx="31">
                  <c:v>245.68900000000002</c:v>
                </c:pt>
                <c:pt idx="32">
                  <c:v>245.70570000000001</c:v>
                </c:pt>
                <c:pt idx="33">
                  <c:v>245.72240000000002</c:v>
                </c:pt>
                <c:pt idx="34">
                  <c:v>245.73910000000001</c:v>
                </c:pt>
                <c:pt idx="35">
                  <c:v>245.75580000000002</c:v>
                </c:pt>
                <c:pt idx="36">
                  <c:v>245.77250000000001</c:v>
                </c:pt>
                <c:pt idx="37">
                  <c:v>245.78920000000002</c:v>
                </c:pt>
                <c:pt idx="38">
                  <c:v>245.80590000000001</c:v>
                </c:pt>
                <c:pt idx="39">
                  <c:v>245.82260000000002</c:v>
                </c:pt>
                <c:pt idx="40">
                  <c:v>245.83930000000001</c:v>
                </c:pt>
                <c:pt idx="41">
                  <c:v>245.85600000000002</c:v>
                </c:pt>
                <c:pt idx="42">
                  <c:v>245.87270000000001</c:v>
                </c:pt>
                <c:pt idx="43">
                  <c:v>245.88940000000002</c:v>
                </c:pt>
                <c:pt idx="44">
                  <c:v>245.90610000000001</c:v>
                </c:pt>
                <c:pt idx="45">
                  <c:v>245.92280000000002</c:v>
                </c:pt>
                <c:pt idx="46">
                  <c:v>245.93950000000001</c:v>
                </c:pt>
                <c:pt idx="47">
                  <c:v>245.95620000000002</c:v>
                </c:pt>
                <c:pt idx="48">
                  <c:v>245.97290000000001</c:v>
                </c:pt>
                <c:pt idx="49">
                  <c:v>245.98960000000002</c:v>
                </c:pt>
                <c:pt idx="50">
                  <c:v>246.00630000000001</c:v>
                </c:pt>
                <c:pt idx="51">
                  <c:v>246.02300000000002</c:v>
                </c:pt>
                <c:pt idx="52">
                  <c:v>246.03970000000001</c:v>
                </c:pt>
                <c:pt idx="53">
                  <c:v>246.05640000000002</c:v>
                </c:pt>
                <c:pt idx="54">
                  <c:v>246.07310000000001</c:v>
                </c:pt>
                <c:pt idx="55">
                  <c:v>246.08980000000003</c:v>
                </c:pt>
                <c:pt idx="56">
                  <c:v>246.10650000000001</c:v>
                </c:pt>
                <c:pt idx="57">
                  <c:v>246.12320000000003</c:v>
                </c:pt>
                <c:pt idx="58">
                  <c:v>246.13990000000001</c:v>
                </c:pt>
                <c:pt idx="59">
                  <c:v>246.15660000000003</c:v>
                </c:pt>
                <c:pt idx="60">
                  <c:v>246.17330000000001</c:v>
                </c:pt>
                <c:pt idx="61">
                  <c:v>246.19000000000003</c:v>
                </c:pt>
                <c:pt idx="62">
                  <c:v>246.20670000000001</c:v>
                </c:pt>
                <c:pt idx="63">
                  <c:v>246.22340000000003</c:v>
                </c:pt>
                <c:pt idx="64">
                  <c:v>246.24010000000001</c:v>
                </c:pt>
                <c:pt idx="65">
                  <c:v>246.25680000000003</c:v>
                </c:pt>
                <c:pt idx="66">
                  <c:v>246.27350000000001</c:v>
                </c:pt>
                <c:pt idx="67">
                  <c:v>246.29020000000003</c:v>
                </c:pt>
                <c:pt idx="68">
                  <c:v>246.30690000000001</c:v>
                </c:pt>
                <c:pt idx="69">
                  <c:v>246.32360000000003</c:v>
                </c:pt>
                <c:pt idx="70">
                  <c:v>246.34030000000001</c:v>
                </c:pt>
                <c:pt idx="71">
                  <c:v>246.35700000000003</c:v>
                </c:pt>
                <c:pt idx="72">
                  <c:v>246.37370000000001</c:v>
                </c:pt>
                <c:pt idx="73">
                  <c:v>246.3904</c:v>
                </c:pt>
                <c:pt idx="74">
                  <c:v>246.40710000000001</c:v>
                </c:pt>
                <c:pt idx="75">
                  <c:v>246.4238</c:v>
                </c:pt>
                <c:pt idx="76">
                  <c:v>246.44050000000001</c:v>
                </c:pt>
                <c:pt idx="77">
                  <c:v>246.4572</c:v>
                </c:pt>
                <c:pt idx="78">
                  <c:v>246.47390000000001</c:v>
                </c:pt>
                <c:pt idx="79">
                  <c:v>246.4906</c:v>
                </c:pt>
                <c:pt idx="80">
                  <c:v>246.50730000000001</c:v>
                </c:pt>
                <c:pt idx="81">
                  <c:v>246.524</c:v>
                </c:pt>
                <c:pt idx="82">
                  <c:v>246.54070000000002</c:v>
                </c:pt>
                <c:pt idx="83">
                  <c:v>246.5574</c:v>
                </c:pt>
                <c:pt idx="84">
                  <c:v>246.57410000000002</c:v>
                </c:pt>
                <c:pt idx="85">
                  <c:v>246.5908</c:v>
                </c:pt>
                <c:pt idx="86">
                  <c:v>246.60750000000002</c:v>
                </c:pt>
                <c:pt idx="87">
                  <c:v>246.6242</c:v>
                </c:pt>
                <c:pt idx="88">
                  <c:v>246.64090000000002</c:v>
                </c:pt>
                <c:pt idx="89">
                  <c:v>246.6576</c:v>
                </c:pt>
                <c:pt idx="90">
                  <c:v>246.67430000000002</c:v>
                </c:pt>
                <c:pt idx="91">
                  <c:v>246.691</c:v>
                </c:pt>
                <c:pt idx="92">
                  <c:v>246.70770000000002</c:v>
                </c:pt>
                <c:pt idx="93">
                  <c:v>246.7244</c:v>
                </c:pt>
                <c:pt idx="94">
                  <c:v>246.74110000000002</c:v>
                </c:pt>
                <c:pt idx="95">
                  <c:v>246.7578</c:v>
                </c:pt>
                <c:pt idx="96">
                  <c:v>246.77450000000002</c:v>
                </c:pt>
                <c:pt idx="97">
                  <c:v>246.7912</c:v>
                </c:pt>
                <c:pt idx="98">
                  <c:v>246.80790000000002</c:v>
                </c:pt>
                <c:pt idx="99">
                  <c:v>246.8246</c:v>
                </c:pt>
                <c:pt idx="100">
                  <c:v>246.84130000000002</c:v>
                </c:pt>
                <c:pt idx="101">
                  <c:v>246.858</c:v>
                </c:pt>
                <c:pt idx="102">
                  <c:v>246.87470000000002</c:v>
                </c:pt>
                <c:pt idx="103">
                  <c:v>246.8914</c:v>
                </c:pt>
                <c:pt idx="104">
                  <c:v>246.90810000000002</c:v>
                </c:pt>
                <c:pt idx="105">
                  <c:v>246.9248</c:v>
                </c:pt>
                <c:pt idx="106">
                  <c:v>246.94150000000002</c:v>
                </c:pt>
                <c:pt idx="107">
                  <c:v>246.95820000000001</c:v>
                </c:pt>
                <c:pt idx="108">
                  <c:v>246.97490000000002</c:v>
                </c:pt>
                <c:pt idx="109">
                  <c:v>246.99160000000001</c:v>
                </c:pt>
                <c:pt idx="110">
                  <c:v>247.00830000000002</c:v>
                </c:pt>
                <c:pt idx="111">
                  <c:v>247.02500000000001</c:v>
                </c:pt>
                <c:pt idx="112">
                  <c:v>247.04170000000002</c:v>
                </c:pt>
                <c:pt idx="113">
                  <c:v>247.05840000000001</c:v>
                </c:pt>
                <c:pt idx="114">
                  <c:v>247.07510000000002</c:v>
                </c:pt>
                <c:pt idx="115">
                  <c:v>247.09180000000001</c:v>
                </c:pt>
                <c:pt idx="116">
                  <c:v>247.10850000000002</c:v>
                </c:pt>
                <c:pt idx="117">
                  <c:v>247.12520000000001</c:v>
                </c:pt>
                <c:pt idx="118">
                  <c:v>247.14190000000002</c:v>
                </c:pt>
                <c:pt idx="119">
                  <c:v>247.15860000000001</c:v>
                </c:pt>
                <c:pt idx="120">
                  <c:v>247.17530000000002</c:v>
                </c:pt>
                <c:pt idx="121">
                  <c:v>247.19200000000001</c:v>
                </c:pt>
                <c:pt idx="122">
                  <c:v>247.20870000000002</c:v>
                </c:pt>
                <c:pt idx="123">
                  <c:v>247.22540000000001</c:v>
                </c:pt>
                <c:pt idx="124">
                  <c:v>247.24210000000002</c:v>
                </c:pt>
                <c:pt idx="125">
                  <c:v>247.25880000000001</c:v>
                </c:pt>
                <c:pt idx="126">
                  <c:v>247.27550000000002</c:v>
                </c:pt>
                <c:pt idx="127">
                  <c:v>247.29220000000001</c:v>
                </c:pt>
                <c:pt idx="128">
                  <c:v>247.30890000000002</c:v>
                </c:pt>
                <c:pt idx="129">
                  <c:v>247.32560000000001</c:v>
                </c:pt>
                <c:pt idx="130">
                  <c:v>247.34230000000002</c:v>
                </c:pt>
                <c:pt idx="131">
                  <c:v>247.35900000000001</c:v>
                </c:pt>
                <c:pt idx="132">
                  <c:v>247.37570000000002</c:v>
                </c:pt>
                <c:pt idx="133">
                  <c:v>247.39240000000001</c:v>
                </c:pt>
                <c:pt idx="134">
                  <c:v>247.40910000000002</c:v>
                </c:pt>
                <c:pt idx="135">
                  <c:v>247.42580000000001</c:v>
                </c:pt>
                <c:pt idx="136">
                  <c:v>247.44250000000002</c:v>
                </c:pt>
                <c:pt idx="137">
                  <c:v>247.45920000000001</c:v>
                </c:pt>
                <c:pt idx="138">
                  <c:v>247.47590000000002</c:v>
                </c:pt>
                <c:pt idx="139">
                  <c:v>247.49260000000001</c:v>
                </c:pt>
                <c:pt idx="140">
                  <c:v>247.50930000000002</c:v>
                </c:pt>
                <c:pt idx="141">
                  <c:v>247.52600000000001</c:v>
                </c:pt>
                <c:pt idx="142">
                  <c:v>247.54270000000002</c:v>
                </c:pt>
                <c:pt idx="143">
                  <c:v>247.55940000000001</c:v>
                </c:pt>
                <c:pt idx="144">
                  <c:v>247.57610000000003</c:v>
                </c:pt>
                <c:pt idx="145">
                  <c:v>247.59280000000001</c:v>
                </c:pt>
                <c:pt idx="146">
                  <c:v>247.60950000000003</c:v>
                </c:pt>
                <c:pt idx="147">
                  <c:v>247.62620000000001</c:v>
                </c:pt>
                <c:pt idx="148">
                  <c:v>247.64290000000003</c:v>
                </c:pt>
                <c:pt idx="149">
                  <c:v>247.65960000000001</c:v>
                </c:pt>
                <c:pt idx="150">
                  <c:v>247.67630000000003</c:v>
                </c:pt>
                <c:pt idx="151">
                  <c:v>247.69300000000001</c:v>
                </c:pt>
                <c:pt idx="152">
                  <c:v>247.70970000000003</c:v>
                </c:pt>
                <c:pt idx="153">
                  <c:v>247.72640000000001</c:v>
                </c:pt>
                <c:pt idx="154">
                  <c:v>247.74310000000003</c:v>
                </c:pt>
                <c:pt idx="155">
                  <c:v>247.75980000000001</c:v>
                </c:pt>
                <c:pt idx="156">
                  <c:v>247.77650000000003</c:v>
                </c:pt>
                <c:pt idx="157">
                  <c:v>247.79320000000001</c:v>
                </c:pt>
                <c:pt idx="158">
                  <c:v>247.80990000000003</c:v>
                </c:pt>
                <c:pt idx="159">
                  <c:v>247.82660000000001</c:v>
                </c:pt>
                <c:pt idx="160">
                  <c:v>247.84330000000003</c:v>
                </c:pt>
                <c:pt idx="161">
                  <c:v>247.86</c:v>
                </c:pt>
                <c:pt idx="162">
                  <c:v>247.8767</c:v>
                </c:pt>
                <c:pt idx="163">
                  <c:v>247.89340000000001</c:v>
                </c:pt>
                <c:pt idx="164">
                  <c:v>247.9101</c:v>
                </c:pt>
                <c:pt idx="165">
                  <c:v>247.92680000000001</c:v>
                </c:pt>
                <c:pt idx="166">
                  <c:v>247.9435</c:v>
                </c:pt>
                <c:pt idx="167">
                  <c:v>247.96020000000001</c:v>
                </c:pt>
                <c:pt idx="168">
                  <c:v>247.9769</c:v>
                </c:pt>
                <c:pt idx="169">
                  <c:v>247.99360000000001</c:v>
                </c:pt>
                <c:pt idx="170">
                  <c:v>248.0103</c:v>
                </c:pt>
                <c:pt idx="171">
                  <c:v>248.02700000000002</c:v>
                </c:pt>
                <c:pt idx="172">
                  <c:v>248.0437</c:v>
                </c:pt>
                <c:pt idx="173">
                  <c:v>248.06040000000002</c:v>
                </c:pt>
                <c:pt idx="174">
                  <c:v>248.0771</c:v>
                </c:pt>
                <c:pt idx="175">
                  <c:v>248.09380000000002</c:v>
                </c:pt>
                <c:pt idx="176">
                  <c:v>248.1105</c:v>
                </c:pt>
                <c:pt idx="177">
                  <c:v>248.12720000000002</c:v>
                </c:pt>
                <c:pt idx="178">
                  <c:v>248.1439</c:v>
                </c:pt>
                <c:pt idx="179">
                  <c:v>248.16060000000002</c:v>
                </c:pt>
                <c:pt idx="180">
                  <c:v>248.1773</c:v>
                </c:pt>
                <c:pt idx="181">
                  <c:v>248.19400000000002</c:v>
                </c:pt>
                <c:pt idx="182">
                  <c:v>248.2107</c:v>
                </c:pt>
                <c:pt idx="183">
                  <c:v>248.22740000000002</c:v>
                </c:pt>
                <c:pt idx="184">
                  <c:v>248.2441</c:v>
                </c:pt>
                <c:pt idx="185">
                  <c:v>248.26080000000002</c:v>
                </c:pt>
                <c:pt idx="186">
                  <c:v>248.2775</c:v>
                </c:pt>
                <c:pt idx="187">
                  <c:v>248.29420000000002</c:v>
                </c:pt>
                <c:pt idx="188">
                  <c:v>248.3109</c:v>
                </c:pt>
                <c:pt idx="189">
                  <c:v>248.32760000000002</c:v>
                </c:pt>
                <c:pt idx="190">
                  <c:v>248.3443</c:v>
                </c:pt>
                <c:pt idx="191">
                  <c:v>248.36100000000002</c:v>
                </c:pt>
                <c:pt idx="192">
                  <c:v>248.3777</c:v>
                </c:pt>
                <c:pt idx="193">
                  <c:v>248.39440000000002</c:v>
                </c:pt>
                <c:pt idx="194">
                  <c:v>248.4111</c:v>
                </c:pt>
                <c:pt idx="195">
                  <c:v>248.42780000000002</c:v>
                </c:pt>
                <c:pt idx="196">
                  <c:v>248.44450000000001</c:v>
                </c:pt>
                <c:pt idx="197">
                  <c:v>248.46120000000002</c:v>
                </c:pt>
                <c:pt idx="198">
                  <c:v>248.47790000000001</c:v>
                </c:pt>
                <c:pt idx="199">
                  <c:v>248.49460000000002</c:v>
                </c:pt>
                <c:pt idx="200">
                  <c:v>248.51130000000001</c:v>
                </c:pt>
                <c:pt idx="201">
                  <c:v>248.52800000000002</c:v>
                </c:pt>
                <c:pt idx="202">
                  <c:v>248.54470000000001</c:v>
                </c:pt>
                <c:pt idx="203">
                  <c:v>248.56140000000002</c:v>
                </c:pt>
                <c:pt idx="204">
                  <c:v>248.57810000000001</c:v>
                </c:pt>
                <c:pt idx="205">
                  <c:v>248.59480000000002</c:v>
                </c:pt>
                <c:pt idx="206">
                  <c:v>248.61150000000001</c:v>
                </c:pt>
                <c:pt idx="207">
                  <c:v>248.62820000000002</c:v>
                </c:pt>
                <c:pt idx="208">
                  <c:v>248.64490000000001</c:v>
                </c:pt>
                <c:pt idx="209">
                  <c:v>248.66160000000002</c:v>
                </c:pt>
                <c:pt idx="210">
                  <c:v>248.67830000000001</c:v>
                </c:pt>
                <c:pt idx="211">
                  <c:v>248.69500000000002</c:v>
                </c:pt>
                <c:pt idx="212">
                  <c:v>248.71170000000001</c:v>
                </c:pt>
                <c:pt idx="213">
                  <c:v>248.72840000000002</c:v>
                </c:pt>
                <c:pt idx="214">
                  <c:v>248.74510000000001</c:v>
                </c:pt>
                <c:pt idx="215">
                  <c:v>248.76180000000002</c:v>
                </c:pt>
                <c:pt idx="216">
                  <c:v>248.77850000000001</c:v>
                </c:pt>
                <c:pt idx="217">
                  <c:v>248.79520000000002</c:v>
                </c:pt>
                <c:pt idx="218">
                  <c:v>248.81190000000001</c:v>
                </c:pt>
                <c:pt idx="219">
                  <c:v>248.82860000000002</c:v>
                </c:pt>
                <c:pt idx="220">
                  <c:v>248.84530000000001</c:v>
                </c:pt>
                <c:pt idx="221">
                  <c:v>248.86200000000002</c:v>
                </c:pt>
                <c:pt idx="222">
                  <c:v>248.87870000000001</c:v>
                </c:pt>
                <c:pt idx="223">
                  <c:v>248.89540000000002</c:v>
                </c:pt>
                <c:pt idx="224">
                  <c:v>248.91210000000001</c:v>
                </c:pt>
                <c:pt idx="225">
                  <c:v>248.92880000000002</c:v>
                </c:pt>
                <c:pt idx="226">
                  <c:v>248.94550000000001</c:v>
                </c:pt>
                <c:pt idx="227">
                  <c:v>248.96220000000002</c:v>
                </c:pt>
                <c:pt idx="228">
                  <c:v>248.97890000000001</c:v>
                </c:pt>
                <c:pt idx="229">
                  <c:v>248.99560000000002</c:v>
                </c:pt>
                <c:pt idx="230">
                  <c:v>249.01230000000001</c:v>
                </c:pt>
                <c:pt idx="231">
                  <c:v>249.02900000000002</c:v>
                </c:pt>
                <c:pt idx="232">
                  <c:v>249.04570000000001</c:v>
                </c:pt>
                <c:pt idx="233">
                  <c:v>249.06240000000003</c:v>
                </c:pt>
                <c:pt idx="234">
                  <c:v>249.07910000000001</c:v>
                </c:pt>
                <c:pt idx="235">
                  <c:v>249.09580000000003</c:v>
                </c:pt>
                <c:pt idx="236">
                  <c:v>249.11250000000001</c:v>
                </c:pt>
                <c:pt idx="237">
                  <c:v>249.12920000000003</c:v>
                </c:pt>
                <c:pt idx="238">
                  <c:v>249.14590000000001</c:v>
                </c:pt>
                <c:pt idx="239">
                  <c:v>249.16260000000003</c:v>
                </c:pt>
                <c:pt idx="240">
                  <c:v>249.17930000000001</c:v>
                </c:pt>
                <c:pt idx="241">
                  <c:v>249.19600000000003</c:v>
                </c:pt>
                <c:pt idx="242">
                  <c:v>249.21270000000001</c:v>
                </c:pt>
                <c:pt idx="243">
                  <c:v>249.22940000000003</c:v>
                </c:pt>
                <c:pt idx="244">
                  <c:v>249.24610000000001</c:v>
                </c:pt>
                <c:pt idx="245">
                  <c:v>249.26280000000003</c:v>
                </c:pt>
                <c:pt idx="246">
                  <c:v>249.27950000000001</c:v>
                </c:pt>
                <c:pt idx="247">
                  <c:v>249.29620000000003</c:v>
                </c:pt>
                <c:pt idx="248">
                  <c:v>249.31290000000001</c:v>
                </c:pt>
                <c:pt idx="249">
                  <c:v>249.32960000000003</c:v>
                </c:pt>
                <c:pt idx="250">
                  <c:v>249.34630000000001</c:v>
                </c:pt>
                <c:pt idx="251">
                  <c:v>249.363</c:v>
                </c:pt>
                <c:pt idx="252">
                  <c:v>249.37970000000001</c:v>
                </c:pt>
                <c:pt idx="253">
                  <c:v>249.3964</c:v>
                </c:pt>
                <c:pt idx="254">
                  <c:v>249.41310000000001</c:v>
                </c:pt>
                <c:pt idx="255">
                  <c:v>249.4298</c:v>
                </c:pt>
                <c:pt idx="256">
                  <c:v>249.44650000000001</c:v>
                </c:pt>
                <c:pt idx="257">
                  <c:v>249.4632</c:v>
                </c:pt>
                <c:pt idx="258">
                  <c:v>249.47990000000001</c:v>
                </c:pt>
                <c:pt idx="259">
                  <c:v>249.4966</c:v>
                </c:pt>
                <c:pt idx="260">
                  <c:v>249.51330000000002</c:v>
                </c:pt>
                <c:pt idx="261">
                  <c:v>249.53</c:v>
                </c:pt>
                <c:pt idx="262">
                  <c:v>249.54670000000002</c:v>
                </c:pt>
                <c:pt idx="263">
                  <c:v>249.5634</c:v>
                </c:pt>
                <c:pt idx="264">
                  <c:v>249.58010000000002</c:v>
                </c:pt>
                <c:pt idx="265">
                  <c:v>249.5968</c:v>
                </c:pt>
                <c:pt idx="266">
                  <c:v>249.61350000000002</c:v>
                </c:pt>
                <c:pt idx="267">
                  <c:v>249.6302</c:v>
                </c:pt>
                <c:pt idx="268">
                  <c:v>249.64690000000002</c:v>
                </c:pt>
                <c:pt idx="269">
                  <c:v>249.6636</c:v>
                </c:pt>
                <c:pt idx="270">
                  <c:v>249.68030000000002</c:v>
                </c:pt>
                <c:pt idx="271">
                  <c:v>249.697</c:v>
                </c:pt>
                <c:pt idx="272">
                  <c:v>249.71370000000002</c:v>
                </c:pt>
                <c:pt idx="273">
                  <c:v>249.7304</c:v>
                </c:pt>
                <c:pt idx="274">
                  <c:v>249.74710000000002</c:v>
                </c:pt>
                <c:pt idx="275">
                  <c:v>249.7638</c:v>
                </c:pt>
                <c:pt idx="276">
                  <c:v>249.78050000000002</c:v>
                </c:pt>
                <c:pt idx="277">
                  <c:v>249.7972</c:v>
                </c:pt>
                <c:pt idx="278">
                  <c:v>249.81390000000002</c:v>
                </c:pt>
                <c:pt idx="279">
                  <c:v>249.8306</c:v>
                </c:pt>
                <c:pt idx="280">
                  <c:v>249.84730000000002</c:v>
                </c:pt>
                <c:pt idx="281">
                  <c:v>249.864</c:v>
                </c:pt>
                <c:pt idx="282">
                  <c:v>249.88070000000002</c:v>
                </c:pt>
                <c:pt idx="283">
                  <c:v>249.8974</c:v>
                </c:pt>
                <c:pt idx="284">
                  <c:v>249.91410000000002</c:v>
                </c:pt>
                <c:pt idx="285">
                  <c:v>249.9308</c:v>
                </c:pt>
                <c:pt idx="286">
                  <c:v>249.94750000000002</c:v>
                </c:pt>
                <c:pt idx="287">
                  <c:v>249.96420000000001</c:v>
                </c:pt>
                <c:pt idx="288">
                  <c:v>249.98090000000002</c:v>
                </c:pt>
                <c:pt idx="289">
                  <c:v>249.99760000000001</c:v>
                </c:pt>
                <c:pt idx="290">
                  <c:v>250.01430000000002</c:v>
                </c:pt>
                <c:pt idx="291">
                  <c:v>250.03100000000001</c:v>
                </c:pt>
                <c:pt idx="292">
                  <c:v>250.04770000000002</c:v>
                </c:pt>
                <c:pt idx="293">
                  <c:v>250.06440000000001</c:v>
                </c:pt>
                <c:pt idx="294">
                  <c:v>250.08110000000002</c:v>
                </c:pt>
                <c:pt idx="295">
                  <c:v>250.09780000000001</c:v>
                </c:pt>
                <c:pt idx="296">
                  <c:v>250.11450000000002</c:v>
                </c:pt>
                <c:pt idx="297">
                  <c:v>250.13120000000001</c:v>
                </c:pt>
                <c:pt idx="298">
                  <c:v>250.14790000000002</c:v>
                </c:pt>
                <c:pt idx="299">
                  <c:v>250.16460000000001</c:v>
                </c:pt>
                <c:pt idx="300">
                  <c:v>250.18130000000002</c:v>
                </c:pt>
              </c:numCache>
            </c:numRef>
          </c:xVal>
          <c:yVal>
            <c:numRef>
              <c:f>'259'!$GT$450:$GT$750</c:f>
              <c:numCache>
                <c:formatCode>General</c:formatCode>
                <c:ptCount val="301"/>
                <c:pt idx="0">
                  <c:v>1537</c:v>
                </c:pt>
                <c:pt idx="1">
                  <c:v>1965</c:v>
                </c:pt>
                <c:pt idx="2">
                  <c:v>1653</c:v>
                </c:pt>
                <c:pt idx="3">
                  <c:v>1211</c:v>
                </c:pt>
                <c:pt idx="4">
                  <c:v>1088</c:v>
                </c:pt>
                <c:pt idx="5">
                  <c:v>967</c:v>
                </c:pt>
                <c:pt idx="6">
                  <c:v>1014</c:v>
                </c:pt>
                <c:pt idx="7">
                  <c:v>1079</c:v>
                </c:pt>
                <c:pt idx="8">
                  <c:v>1402</c:v>
                </c:pt>
                <c:pt idx="9">
                  <c:v>1221</c:v>
                </c:pt>
                <c:pt idx="10">
                  <c:v>1059</c:v>
                </c:pt>
                <c:pt idx="11">
                  <c:v>1187</c:v>
                </c:pt>
                <c:pt idx="12">
                  <c:v>1158</c:v>
                </c:pt>
                <c:pt idx="13">
                  <c:v>1166</c:v>
                </c:pt>
                <c:pt idx="14">
                  <c:v>1288</c:v>
                </c:pt>
                <c:pt idx="15">
                  <c:v>1360</c:v>
                </c:pt>
                <c:pt idx="16">
                  <c:v>1372</c:v>
                </c:pt>
                <c:pt idx="17">
                  <c:v>1445</c:v>
                </c:pt>
                <c:pt idx="18">
                  <c:v>1307</c:v>
                </c:pt>
                <c:pt idx="19">
                  <c:v>1288</c:v>
                </c:pt>
                <c:pt idx="20">
                  <c:v>1202</c:v>
                </c:pt>
                <c:pt idx="21">
                  <c:v>1296</c:v>
                </c:pt>
                <c:pt idx="22">
                  <c:v>1656</c:v>
                </c:pt>
                <c:pt idx="23">
                  <c:v>1600</c:v>
                </c:pt>
                <c:pt idx="24">
                  <c:v>1423</c:v>
                </c:pt>
                <c:pt idx="25">
                  <c:v>1191</c:v>
                </c:pt>
                <c:pt idx="26">
                  <c:v>896</c:v>
                </c:pt>
                <c:pt idx="27">
                  <c:v>874</c:v>
                </c:pt>
                <c:pt idx="28">
                  <c:v>885</c:v>
                </c:pt>
                <c:pt idx="29">
                  <c:v>1020</c:v>
                </c:pt>
                <c:pt idx="30">
                  <c:v>1478</c:v>
                </c:pt>
                <c:pt idx="31">
                  <c:v>1551</c:v>
                </c:pt>
                <c:pt idx="32">
                  <c:v>1479</c:v>
                </c:pt>
                <c:pt idx="33">
                  <c:v>1353</c:v>
                </c:pt>
                <c:pt idx="34">
                  <c:v>1066</c:v>
                </c:pt>
                <c:pt idx="35">
                  <c:v>851</c:v>
                </c:pt>
                <c:pt idx="36">
                  <c:v>761</c:v>
                </c:pt>
                <c:pt idx="37">
                  <c:v>801</c:v>
                </c:pt>
                <c:pt idx="38">
                  <c:v>909</c:v>
                </c:pt>
                <c:pt idx="39">
                  <c:v>902</c:v>
                </c:pt>
                <c:pt idx="40">
                  <c:v>962</c:v>
                </c:pt>
                <c:pt idx="41">
                  <c:v>1129</c:v>
                </c:pt>
                <c:pt idx="42">
                  <c:v>1026</c:v>
                </c:pt>
                <c:pt idx="43">
                  <c:v>967</c:v>
                </c:pt>
                <c:pt idx="44">
                  <c:v>1219</c:v>
                </c:pt>
                <c:pt idx="45">
                  <c:v>1441</c:v>
                </c:pt>
                <c:pt idx="46">
                  <c:v>1630</c:v>
                </c:pt>
                <c:pt idx="47">
                  <c:v>1565</c:v>
                </c:pt>
                <c:pt idx="48">
                  <c:v>1805</c:v>
                </c:pt>
                <c:pt idx="49">
                  <c:v>1761</c:v>
                </c:pt>
                <c:pt idx="50">
                  <c:v>1808</c:v>
                </c:pt>
                <c:pt idx="51">
                  <c:v>1903</c:v>
                </c:pt>
                <c:pt idx="52">
                  <c:v>1742</c:v>
                </c:pt>
                <c:pt idx="53">
                  <c:v>2205</c:v>
                </c:pt>
                <c:pt idx="54">
                  <c:v>2630</c:v>
                </c:pt>
                <c:pt idx="55">
                  <c:v>2621</c:v>
                </c:pt>
                <c:pt idx="56">
                  <c:v>2790</c:v>
                </c:pt>
                <c:pt idx="57">
                  <c:v>3216</c:v>
                </c:pt>
                <c:pt idx="58">
                  <c:v>3835</c:v>
                </c:pt>
                <c:pt idx="59">
                  <c:v>4657</c:v>
                </c:pt>
                <c:pt idx="60">
                  <c:v>4393</c:v>
                </c:pt>
                <c:pt idx="61">
                  <c:v>3153</c:v>
                </c:pt>
                <c:pt idx="62">
                  <c:v>2050</c:v>
                </c:pt>
                <c:pt idx="63">
                  <c:v>1442</c:v>
                </c:pt>
                <c:pt idx="64">
                  <c:v>1183</c:v>
                </c:pt>
                <c:pt idx="65">
                  <c:v>1108</c:v>
                </c:pt>
                <c:pt idx="66">
                  <c:v>1154</c:v>
                </c:pt>
                <c:pt idx="67">
                  <c:v>1258</c:v>
                </c:pt>
                <c:pt idx="68">
                  <c:v>1478</c:v>
                </c:pt>
                <c:pt idx="69">
                  <c:v>1628</c:v>
                </c:pt>
                <c:pt idx="70">
                  <c:v>1639</c:v>
                </c:pt>
                <c:pt idx="71">
                  <c:v>1517</c:v>
                </c:pt>
                <c:pt idx="72">
                  <c:v>1192</c:v>
                </c:pt>
                <c:pt idx="73">
                  <c:v>1089</c:v>
                </c:pt>
                <c:pt idx="74">
                  <c:v>1203</c:v>
                </c:pt>
                <c:pt idx="75">
                  <c:v>1116</c:v>
                </c:pt>
                <c:pt idx="76">
                  <c:v>1347</c:v>
                </c:pt>
                <c:pt idx="77">
                  <c:v>1711</c:v>
                </c:pt>
                <c:pt idx="78">
                  <c:v>2227</c:v>
                </c:pt>
                <c:pt idx="79">
                  <c:v>1914</c:v>
                </c:pt>
                <c:pt idx="80">
                  <c:v>1677</c:v>
                </c:pt>
                <c:pt idx="81">
                  <c:v>1851</c:v>
                </c:pt>
                <c:pt idx="82">
                  <c:v>2385</c:v>
                </c:pt>
                <c:pt idx="83">
                  <c:v>2569</c:v>
                </c:pt>
                <c:pt idx="84">
                  <c:v>2085</c:v>
                </c:pt>
                <c:pt idx="85">
                  <c:v>1618</c:v>
                </c:pt>
                <c:pt idx="86">
                  <c:v>1587</c:v>
                </c:pt>
                <c:pt idx="87">
                  <c:v>2121</c:v>
                </c:pt>
                <c:pt idx="88">
                  <c:v>2324</c:v>
                </c:pt>
                <c:pt idx="89">
                  <c:v>1780</c:v>
                </c:pt>
                <c:pt idx="90">
                  <c:v>1210</c:v>
                </c:pt>
                <c:pt idx="91">
                  <c:v>1117</c:v>
                </c:pt>
                <c:pt idx="92">
                  <c:v>1103</c:v>
                </c:pt>
                <c:pt idx="93">
                  <c:v>1088</c:v>
                </c:pt>
                <c:pt idx="94">
                  <c:v>1235</c:v>
                </c:pt>
                <c:pt idx="95">
                  <c:v>1287</c:v>
                </c:pt>
                <c:pt idx="96">
                  <c:v>1198</c:v>
                </c:pt>
                <c:pt idx="97">
                  <c:v>1173</c:v>
                </c:pt>
                <c:pt idx="98">
                  <c:v>897</c:v>
                </c:pt>
                <c:pt idx="99">
                  <c:v>1028</c:v>
                </c:pt>
                <c:pt idx="100">
                  <c:v>1048</c:v>
                </c:pt>
                <c:pt idx="101">
                  <c:v>1048</c:v>
                </c:pt>
                <c:pt idx="102">
                  <c:v>1144</c:v>
                </c:pt>
                <c:pt idx="103">
                  <c:v>1110</c:v>
                </c:pt>
                <c:pt idx="104">
                  <c:v>931</c:v>
                </c:pt>
                <c:pt idx="105">
                  <c:v>996</c:v>
                </c:pt>
                <c:pt idx="106">
                  <c:v>1215</c:v>
                </c:pt>
                <c:pt idx="107">
                  <c:v>1658</c:v>
                </c:pt>
                <c:pt idx="108">
                  <c:v>2223</c:v>
                </c:pt>
                <c:pt idx="109">
                  <c:v>2321</c:v>
                </c:pt>
                <c:pt idx="110">
                  <c:v>2166</c:v>
                </c:pt>
                <c:pt idx="111">
                  <c:v>1691</c:v>
                </c:pt>
                <c:pt idx="112">
                  <c:v>1417</c:v>
                </c:pt>
                <c:pt idx="113">
                  <c:v>1236</c:v>
                </c:pt>
                <c:pt idx="114">
                  <c:v>1359</c:v>
                </c:pt>
                <c:pt idx="115">
                  <c:v>1454</c:v>
                </c:pt>
                <c:pt idx="116">
                  <c:v>1813</c:v>
                </c:pt>
                <c:pt idx="117">
                  <c:v>2630</c:v>
                </c:pt>
                <c:pt idx="118">
                  <c:v>3361</c:v>
                </c:pt>
                <c:pt idx="119">
                  <c:v>4582</c:v>
                </c:pt>
                <c:pt idx="120">
                  <c:v>5649</c:v>
                </c:pt>
                <c:pt idx="121">
                  <c:v>6570</c:v>
                </c:pt>
                <c:pt idx="122">
                  <c:v>6198</c:v>
                </c:pt>
                <c:pt idx="123">
                  <c:v>6724</c:v>
                </c:pt>
                <c:pt idx="124">
                  <c:v>8962</c:v>
                </c:pt>
                <c:pt idx="125">
                  <c:v>10530</c:v>
                </c:pt>
                <c:pt idx="126">
                  <c:v>10205</c:v>
                </c:pt>
                <c:pt idx="127">
                  <c:v>6697</c:v>
                </c:pt>
                <c:pt idx="128">
                  <c:v>4024</c:v>
                </c:pt>
                <c:pt idx="129">
                  <c:v>2673</c:v>
                </c:pt>
                <c:pt idx="130">
                  <c:v>1987</c:v>
                </c:pt>
                <c:pt idx="131">
                  <c:v>1758</c:v>
                </c:pt>
                <c:pt idx="132">
                  <c:v>1803</c:v>
                </c:pt>
                <c:pt idx="133">
                  <c:v>1656</c:v>
                </c:pt>
                <c:pt idx="134">
                  <c:v>1658</c:v>
                </c:pt>
                <c:pt idx="135">
                  <c:v>1411</c:v>
                </c:pt>
                <c:pt idx="136">
                  <c:v>1311</c:v>
                </c:pt>
                <c:pt idx="137">
                  <c:v>1415</c:v>
                </c:pt>
                <c:pt idx="138">
                  <c:v>1582</c:v>
                </c:pt>
                <c:pt idx="139">
                  <c:v>1971</c:v>
                </c:pt>
                <c:pt idx="140">
                  <c:v>2308</c:v>
                </c:pt>
                <c:pt idx="141">
                  <c:v>2569</c:v>
                </c:pt>
                <c:pt idx="142">
                  <c:v>2400</c:v>
                </c:pt>
                <c:pt idx="143">
                  <c:v>2080</c:v>
                </c:pt>
                <c:pt idx="144">
                  <c:v>1760</c:v>
                </c:pt>
                <c:pt idx="145">
                  <c:v>1577</c:v>
                </c:pt>
                <c:pt idx="146">
                  <c:v>1610</c:v>
                </c:pt>
                <c:pt idx="147">
                  <c:v>1446</c:v>
                </c:pt>
                <c:pt idx="148">
                  <c:v>1421</c:v>
                </c:pt>
                <c:pt idx="149">
                  <c:v>1367</c:v>
                </c:pt>
                <c:pt idx="150">
                  <c:v>1668</c:v>
                </c:pt>
                <c:pt idx="151">
                  <c:v>2067</c:v>
                </c:pt>
                <c:pt idx="152">
                  <c:v>2408</c:v>
                </c:pt>
                <c:pt idx="153">
                  <c:v>2620</c:v>
                </c:pt>
                <c:pt idx="154">
                  <c:v>2959</c:v>
                </c:pt>
                <c:pt idx="155">
                  <c:v>3545</c:v>
                </c:pt>
                <c:pt idx="156">
                  <c:v>3788</c:v>
                </c:pt>
                <c:pt idx="157">
                  <c:v>3581</c:v>
                </c:pt>
                <c:pt idx="158">
                  <c:v>3085</c:v>
                </c:pt>
                <c:pt idx="159">
                  <c:v>2315</c:v>
                </c:pt>
                <c:pt idx="160">
                  <c:v>1820</c:v>
                </c:pt>
                <c:pt idx="161">
                  <c:v>1631</c:v>
                </c:pt>
                <c:pt idx="162">
                  <c:v>1504</c:v>
                </c:pt>
                <c:pt idx="163">
                  <c:v>1637</c:v>
                </c:pt>
                <c:pt idx="164">
                  <c:v>1707</c:v>
                </c:pt>
                <c:pt idx="165">
                  <c:v>1604</c:v>
                </c:pt>
                <c:pt idx="166">
                  <c:v>1600</c:v>
                </c:pt>
                <c:pt idx="167">
                  <c:v>1559</c:v>
                </c:pt>
                <c:pt idx="168">
                  <c:v>1908</c:v>
                </c:pt>
                <c:pt idx="169">
                  <c:v>1616</c:v>
                </c:pt>
                <c:pt idx="170">
                  <c:v>1435</c:v>
                </c:pt>
                <c:pt idx="171">
                  <c:v>1317</c:v>
                </c:pt>
                <c:pt idx="172">
                  <c:v>1505</c:v>
                </c:pt>
                <c:pt idx="173">
                  <c:v>1544</c:v>
                </c:pt>
                <c:pt idx="174">
                  <c:v>1770</c:v>
                </c:pt>
                <c:pt idx="175">
                  <c:v>2108</c:v>
                </c:pt>
                <c:pt idx="176">
                  <c:v>2713</c:v>
                </c:pt>
                <c:pt idx="177">
                  <c:v>3352</c:v>
                </c:pt>
                <c:pt idx="178">
                  <c:v>4345</c:v>
                </c:pt>
                <c:pt idx="179">
                  <c:v>6138</c:v>
                </c:pt>
                <c:pt idx="180">
                  <c:v>8657</c:v>
                </c:pt>
                <c:pt idx="181">
                  <c:v>10349</c:v>
                </c:pt>
                <c:pt idx="182">
                  <c:v>10777</c:v>
                </c:pt>
                <c:pt idx="183">
                  <c:v>10338</c:v>
                </c:pt>
                <c:pt idx="184">
                  <c:v>8428</c:v>
                </c:pt>
                <c:pt idx="185">
                  <c:v>5950</c:v>
                </c:pt>
                <c:pt idx="186">
                  <c:v>3836</c:v>
                </c:pt>
                <c:pt idx="187">
                  <c:v>3001</c:v>
                </c:pt>
                <c:pt idx="188">
                  <c:v>2589</c:v>
                </c:pt>
                <c:pt idx="189">
                  <c:v>2703</c:v>
                </c:pt>
                <c:pt idx="190">
                  <c:v>3229</c:v>
                </c:pt>
                <c:pt idx="191">
                  <c:v>3697</c:v>
                </c:pt>
                <c:pt idx="192">
                  <c:v>3094</c:v>
                </c:pt>
                <c:pt idx="193">
                  <c:v>2348</c:v>
                </c:pt>
                <c:pt idx="194">
                  <c:v>1942</c:v>
                </c:pt>
                <c:pt idx="195">
                  <c:v>2013</c:v>
                </c:pt>
                <c:pt idx="196">
                  <c:v>1952</c:v>
                </c:pt>
                <c:pt idx="197">
                  <c:v>2225</c:v>
                </c:pt>
                <c:pt idx="198">
                  <c:v>2203</c:v>
                </c:pt>
                <c:pt idx="199">
                  <c:v>2184</c:v>
                </c:pt>
                <c:pt idx="200">
                  <c:v>2089</c:v>
                </c:pt>
                <c:pt idx="201">
                  <c:v>2529</c:v>
                </c:pt>
                <c:pt idx="202">
                  <c:v>3182</c:v>
                </c:pt>
                <c:pt idx="203">
                  <c:v>3614</c:v>
                </c:pt>
                <c:pt idx="204">
                  <c:v>3387</c:v>
                </c:pt>
                <c:pt idx="205">
                  <c:v>2697</c:v>
                </c:pt>
                <c:pt idx="206">
                  <c:v>1801</c:v>
                </c:pt>
                <c:pt idx="207">
                  <c:v>1446</c:v>
                </c:pt>
                <c:pt idx="208">
                  <c:v>1230</c:v>
                </c:pt>
                <c:pt idx="209">
                  <c:v>1196</c:v>
                </c:pt>
                <c:pt idx="210">
                  <c:v>1113</c:v>
                </c:pt>
                <c:pt idx="211">
                  <c:v>1057</c:v>
                </c:pt>
                <c:pt idx="212">
                  <c:v>1139</c:v>
                </c:pt>
                <c:pt idx="213">
                  <c:v>1187</c:v>
                </c:pt>
                <c:pt idx="214">
                  <c:v>1297</c:v>
                </c:pt>
                <c:pt idx="215">
                  <c:v>1476</c:v>
                </c:pt>
                <c:pt idx="216">
                  <c:v>1636</c:v>
                </c:pt>
                <c:pt idx="217">
                  <c:v>1755</c:v>
                </c:pt>
                <c:pt idx="218">
                  <c:v>1991</c:v>
                </c:pt>
                <c:pt idx="219">
                  <c:v>1771</c:v>
                </c:pt>
                <c:pt idx="220">
                  <c:v>1942</c:v>
                </c:pt>
                <c:pt idx="221">
                  <c:v>2138</c:v>
                </c:pt>
                <c:pt idx="222">
                  <c:v>2724</c:v>
                </c:pt>
                <c:pt idx="223">
                  <c:v>3477</c:v>
                </c:pt>
                <c:pt idx="224">
                  <c:v>3807</c:v>
                </c:pt>
                <c:pt idx="225">
                  <c:v>3079</c:v>
                </c:pt>
                <c:pt idx="226">
                  <c:v>2917</c:v>
                </c:pt>
                <c:pt idx="227">
                  <c:v>3426</c:v>
                </c:pt>
                <c:pt idx="228">
                  <c:v>3544</c:v>
                </c:pt>
                <c:pt idx="229">
                  <c:v>3300</c:v>
                </c:pt>
                <c:pt idx="230">
                  <c:v>2296</c:v>
                </c:pt>
                <c:pt idx="231">
                  <c:v>1674</c:v>
                </c:pt>
                <c:pt idx="232">
                  <c:v>1583</c:v>
                </c:pt>
                <c:pt idx="233">
                  <c:v>1741</c:v>
                </c:pt>
                <c:pt idx="234">
                  <c:v>1634</c:v>
                </c:pt>
                <c:pt idx="235">
                  <c:v>1585</c:v>
                </c:pt>
                <c:pt idx="236">
                  <c:v>2005</c:v>
                </c:pt>
                <c:pt idx="237">
                  <c:v>2703</c:v>
                </c:pt>
                <c:pt idx="238">
                  <c:v>3705</c:v>
                </c:pt>
                <c:pt idx="239">
                  <c:v>5001</c:v>
                </c:pt>
                <c:pt idx="240">
                  <c:v>5886</c:v>
                </c:pt>
                <c:pt idx="241">
                  <c:v>6125</c:v>
                </c:pt>
                <c:pt idx="242">
                  <c:v>5344</c:v>
                </c:pt>
                <c:pt idx="243">
                  <c:v>3841</c:v>
                </c:pt>
                <c:pt idx="244">
                  <c:v>2869</c:v>
                </c:pt>
                <c:pt idx="245">
                  <c:v>2078</c:v>
                </c:pt>
                <c:pt idx="246">
                  <c:v>1528</c:v>
                </c:pt>
                <c:pt idx="247">
                  <c:v>1741</c:v>
                </c:pt>
                <c:pt idx="248">
                  <c:v>1900</c:v>
                </c:pt>
                <c:pt idx="249">
                  <c:v>1737</c:v>
                </c:pt>
                <c:pt idx="250">
                  <c:v>1909</c:v>
                </c:pt>
                <c:pt idx="251">
                  <c:v>1895</c:v>
                </c:pt>
                <c:pt idx="252">
                  <c:v>2110</c:v>
                </c:pt>
                <c:pt idx="253">
                  <c:v>2142</c:v>
                </c:pt>
                <c:pt idx="254">
                  <c:v>2034</c:v>
                </c:pt>
                <c:pt idx="255">
                  <c:v>1562</c:v>
                </c:pt>
                <c:pt idx="256">
                  <c:v>1216</c:v>
                </c:pt>
                <c:pt idx="257">
                  <c:v>1098</c:v>
                </c:pt>
                <c:pt idx="258">
                  <c:v>1058</c:v>
                </c:pt>
                <c:pt idx="259">
                  <c:v>1034</c:v>
                </c:pt>
                <c:pt idx="260">
                  <c:v>1019</c:v>
                </c:pt>
                <c:pt idx="261">
                  <c:v>1107</c:v>
                </c:pt>
                <c:pt idx="262">
                  <c:v>997</c:v>
                </c:pt>
                <c:pt idx="263">
                  <c:v>959</c:v>
                </c:pt>
                <c:pt idx="264">
                  <c:v>1031</c:v>
                </c:pt>
                <c:pt idx="265">
                  <c:v>1108</c:v>
                </c:pt>
                <c:pt idx="266">
                  <c:v>1244</c:v>
                </c:pt>
                <c:pt idx="267">
                  <c:v>1075</c:v>
                </c:pt>
                <c:pt idx="268">
                  <c:v>1170</c:v>
                </c:pt>
                <c:pt idx="269">
                  <c:v>1120</c:v>
                </c:pt>
                <c:pt idx="270">
                  <c:v>1270</c:v>
                </c:pt>
                <c:pt idx="271">
                  <c:v>1529</c:v>
                </c:pt>
                <c:pt idx="272">
                  <c:v>1922</c:v>
                </c:pt>
                <c:pt idx="273">
                  <c:v>2615</c:v>
                </c:pt>
                <c:pt idx="274">
                  <c:v>3062</c:v>
                </c:pt>
                <c:pt idx="275">
                  <c:v>3222</c:v>
                </c:pt>
                <c:pt idx="276">
                  <c:v>2867</c:v>
                </c:pt>
                <c:pt idx="277">
                  <c:v>2170</c:v>
                </c:pt>
                <c:pt idx="278">
                  <c:v>1791</c:v>
                </c:pt>
                <c:pt idx="279">
                  <c:v>1790</c:v>
                </c:pt>
                <c:pt idx="280">
                  <c:v>1814</c:v>
                </c:pt>
                <c:pt idx="281">
                  <c:v>1893</c:v>
                </c:pt>
                <c:pt idx="282">
                  <c:v>1650</c:v>
                </c:pt>
                <c:pt idx="283">
                  <c:v>1703</c:v>
                </c:pt>
                <c:pt idx="284">
                  <c:v>1893</c:v>
                </c:pt>
                <c:pt idx="285">
                  <c:v>1653</c:v>
                </c:pt>
                <c:pt idx="286">
                  <c:v>1751</c:v>
                </c:pt>
                <c:pt idx="287">
                  <c:v>1664</c:v>
                </c:pt>
                <c:pt idx="288">
                  <c:v>1525</c:v>
                </c:pt>
                <c:pt idx="289">
                  <c:v>1434</c:v>
                </c:pt>
                <c:pt idx="290">
                  <c:v>1441</c:v>
                </c:pt>
                <c:pt idx="291">
                  <c:v>1676</c:v>
                </c:pt>
                <c:pt idx="292">
                  <c:v>1789</c:v>
                </c:pt>
                <c:pt idx="293">
                  <c:v>1706</c:v>
                </c:pt>
                <c:pt idx="294">
                  <c:v>1899</c:v>
                </c:pt>
                <c:pt idx="295">
                  <c:v>2385</c:v>
                </c:pt>
                <c:pt idx="296">
                  <c:v>3267</c:v>
                </c:pt>
                <c:pt idx="297">
                  <c:v>4386</c:v>
                </c:pt>
                <c:pt idx="298">
                  <c:v>5171</c:v>
                </c:pt>
                <c:pt idx="299">
                  <c:v>5134</c:v>
                </c:pt>
                <c:pt idx="300">
                  <c:v>4189</c:v>
                </c:pt>
              </c:numCache>
            </c:numRef>
          </c:yVal>
          <c:smooth val="0"/>
          <c:extLst>
            <c:ext xmlns:c16="http://schemas.microsoft.com/office/drawing/2014/chart" uri="{C3380CC4-5D6E-409C-BE32-E72D297353CC}">
              <c16:uniqueId val="{00000003-A543-4A14-B4B0-68F82DB3ADBE}"/>
            </c:ext>
          </c:extLst>
        </c:ser>
        <c:dLbls>
          <c:showLegendKey val="0"/>
          <c:showVal val="0"/>
          <c:showCatName val="0"/>
          <c:showSerName val="0"/>
          <c:showPercent val="0"/>
          <c:showBubbleSize val="0"/>
        </c:dLbls>
        <c:axId val="1251835071"/>
        <c:axId val="1820527007"/>
      </c:scatterChart>
      <c:valAx>
        <c:axId val="1251835071"/>
        <c:scaling>
          <c:orientation val="minMax"/>
          <c:max val="250"/>
          <c:min val="247"/>
        </c:scaling>
        <c:delete val="0"/>
        <c:axPos val="b"/>
        <c:majorGridlines>
          <c:spPr>
            <a:ln w="9525" cap="flat" cmpd="sng" algn="ctr">
              <a:solidFill>
                <a:schemeClr val="tx1">
                  <a:lumMod val="15000"/>
                  <a:lumOff val="85000"/>
                </a:schemeClr>
              </a:solidFill>
              <a:prstDash val="sysDot"/>
              <a:round/>
            </a:ln>
            <a:effectLst/>
          </c:spPr>
        </c:majorGridlines>
        <c:minorGridlines>
          <c:spPr>
            <a:ln w="9525" cap="flat" cmpd="sng" algn="ctr">
              <a:solidFill>
                <a:schemeClr val="tx1">
                  <a:lumMod val="5000"/>
                  <a:lumOff val="95000"/>
                </a:schemeClr>
              </a:solidFill>
              <a:prstDash val="sysDot"/>
              <a:round/>
            </a:ln>
            <a:effectLst/>
          </c:spPr>
        </c:minorGridlines>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t>Wavelength (nm)</a:t>
                </a:r>
              </a:p>
            </c:rich>
          </c:tx>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820527007"/>
        <c:crosses val="autoZero"/>
        <c:crossBetween val="midCat"/>
        <c:majorUnit val="1"/>
      </c:valAx>
      <c:valAx>
        <c:axId val="1820527007"/>
        <c:scaling>
          <c:orientation val="minMax"/>
          <c:max val="60000"/>
          <c:min val="0"/>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t>Intensity (a.u.)</a:t>
                </a:r>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251835071"/>
        <c:crosses val="autoZero"/>
        <c:crossBetween val="midCat"/>
        <c:dispUnits>
          <c:builtInUnit val="thousands"/>
        </c:dispUnits>
      </c:valAx>
      <c:spPr>
        <a:noFill/>
        <a:ln>
          <a:solidFill>
            <a:schemeClr val="tx1"/>
          </a:solidFill>
        </a:ln>
        <a:effectLst/>
      </c:spPr>
    </c:plotArea>
    <c:legend>
      <c:legendPos val="t"/>
      <c:layout>
        <c:manualLayout>
          <c:xMode val="edge"/>
          <c:yMode val="edge"/>
          <c:x val="0.33518026614961244"/>
          <c:y val="3.4410275612760305E-2"/>
          <c:w val="0.62226492363740704"/>
          <c:h val="0.12444760669759437"/>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ysClr val="windowText" lastClr="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yVal>
            <c:numRef>
              <c:f>Data!$C$4:$I$4</c:f>
              <c:numCache>
                <c:formatCode>General</c:formatCode>
                <c:ptCount val="7"/>
                <c:pt idx="0">
                  <c:v>671.39718846405299</c:v>
                </c:pt>
                <c:pt idx="1">
                  <c:v>1585.054578926417</c:v>
                </c:pt>
                <c:pt idx="2">
                  <c:v>2556.7799125542579</c:v>
                </c:pt>
                <c:pt idx="3">
                  <c:v>2452.304063996934</c:v>
                </c:pt>
                <c:pt idx="4">
                  <c:v>1703.6580633344727</c:v>
                </c:pt>
                <c:pt idx="5">
                  <c:v>444.74464021590592</c:v>
                </c:pt>
                <c:pt idx="6">
                  <c:v>345.225777886255</c:v>
                </c:pt>
              </c:numCache>
            </c:numRef>
          </c:yVal>
          <c:smooth val="0"/>
          <c:extLst>
            <c:ext xmlns:c16="http://schemas.microsoft.com/office/drawing/2014/chart" uri="{C3380CC4-5D6E-409C-BE32-E72D297353CC}">
              <c16:uniqueId val="{00000000-5A81-4BAB-AE8E-D7813965C56E}"/>
            </c:ext>
          </c:extLst>
        </c:ser>
        <c:dLbls>
          <c:showLegendKey val="0"/>
          <c:showVal val="0"/>
          <c:showCatName val="0"/>
          <c:showSerName val="0"/>
          <c:showPercent val="0"/>
          <c:showBubbleSize val="0"/>
        </c:dLbls>
        <c:axId val="421016000"/>
        <c:axId val="531560816"/>
      </c:scatterChart>
      <c:valAx>
        <c:axId val="421016000"/>
        <c:scaling>
          <c:orientation val="minMax"/>
          <c:max val="7"/>
        </c:scaling>
        <c:delete val="0"/>
        <c:axPos val="b"/>
        <c:majorGridlines>
          <c:spPr>
            <a:ln w="9525" cap="flat" cmpd="sng" algn="ctr">
              <a:solidFill>
                <a:schemeClr val="tx1">
                  <a:lumMod val="15000"/>
                  <a:lumOff val="85000"/>
                </a:schemeClr>
              </a:solidFill>
              <a:prstDash val="sysDot"/>
              <a:round/>
            </a:ln>
            <a:effectLst/>
          </c:spPr>
        </c:majorGridlines>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solidFill>
                      <a:sysClr val="windowText" lastClr="000000"/>
                    </a:solidFill>
                  </a:rPr>
                  <a:t>Crater nr</a:t>
                </a:r>
              </a:p>
            </c:rich>
          </c:tx>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531560816"/>
        <c:crosses val="autoZero"/>
        <c:crossBetween val="midCat"/>
        <c:majorUnit val="1"/>
      </c:valAx>
      <c:valAx>
        <c:axId val="531560816"/>
        <c:scaling>
          <c:orientation val="minMax"/>
          <c:max val="3000"/>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solidFill>
                      <a:sysClr val="windowText" lastClr="000000"/>
                    </a:solidFill>
                  </a:rPr>
                  <a:t>He intensity (a.u.)</a:t>
                </a:r>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421016000"/>
        <c:crosses val="autoZero"/>
        <c:crossBetween val="midCat"/>
        <c:majorUnit val="1000"/>
      </c:valAx>
      <c:spPr>
        <a:solidFill>
          <a:schemeClr val="bg1"/>
        </a:solid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222862556060333"/>
          <c:y val="5.6431464114561854E-2"/>
          <c:w val="0.63240297933222944"/>
          <c:h val="0.62481394590141659"/>
        </c:manualLayout>
      </c:layout>
      <c:scatterChart>
        <c:scatterStyle val="lineMarker"/>
        <c:varyColors val="0"/>
        <c:ser>
          <c:idx val="0"/>
          <c:order val="0"/>
          <c:tx>
            <c:strRef>
              <c:f>Voigt!$C$1:$C$2</c:f>
              <c:strCache>
                <c:ptCount val="2"/>
                <c:pt idx="0">
                  <c:v>1</c:v>
                </c:pt>
              </c:strCache>
            </c:strRef>
          </c:tx>
          <c:spPr>
            <a:ln w="12600" cap="rnd">
              <a:solidFill>
                <a:srgbClr val="000000"/>
              </a:solidFill>
              <a:round/>
            </a:ln>
          </c:spPr>
          <c:marker>
            <c:symbol val="circle"/>
            <c:size val="3"/>
            <c:spPr>
              <a:solidFill>
                <a:srgbClr val="000000"/>
              </a:solidFill>
              <a:ln>
                <a:noFill/>
              </a:ln>
            </c:spPr>
          </c:marker>
          <c:dPt>
            <c:idx val="532"/>
            <c:bubble3D val="0"/>
            <c:spPr>
              <a:ln w="15875" cap="rnd">
                <a:solidFill>
                  <a:srgbClr val="000000"/>
                </a:solidFill>
                <a:round/>
              </a:ln>
            </c:spPr>
            <c:extLst>
              <c:ext xmlns:c16="http://schemas.microsoft.com/office/drawing/2014/chart" uri="{C3380CC4-5D6E-409C-BE32-E72D297353CC}">
                <c16:uniqueId val="{00000005-2001-4237-A9D2-064C319815E8}"/>
              </c:ext>
            </c:extLst>
          </c:dPt>
          <c:dLbls>
            <c:spPr>
              <a:noFill/>
              <a:ln>
                <a:noFill/>
              </a:ln>
              <a:effectLst/>
            </c:spPr>
            <c:txPr>
              <a:bodyPr wrap="none"/>
              <a:lstStyle/>
              <a:p>
                <a:pPr>
                  <a:defRPr sz="1000" b="0" strike="noStrike" spc="-1">
                    <a:solidFill>
                      <a:srgbClr val="000000"/>
                    </a:solidFill>
                    <a:latin typeface="Calibri"/>
                  </a:defRPr>
                </a:pPr>
                <a:endParaRPr lang="en-US"/>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xVal>
            <c:numRef>
              <c:f>Voigt!$B$3:$B$2050</c:f>
              <c:numCache>
                <c:formatCode>General</c:formatCode>
                <c:ptCount val="2048"/>
                <c:pt idx="0">
                  <c:v>576.96344999996586</c:v>
                </c:pt>
                <c:pt idx="1">
                  <c:v>576.98459999996589</c:v>
                </c:pt>
                <c:pt idx="2">
                  <c:v>577.00574999996593</c:v>
                </c:pt>
                <c:pt idx="3">
                  <c:v>577.02689999996596</c:v>
                </c:pt>
                <c:pt idx="4">
                  <c:v>577.048049999966</c:v>
                </c:pt>
                <c:pt idx="5">
                  <c:v>577.06919999996603</c:v>
                </c:pt>
                <c:pt idx="6">
                  <c:v>577.09034999996607</c:v>
                </c:pt>
                <c:pt idx="7">
                  <c:v>577.1114999999661</c:v>
                </c:pt>
                <c:pt idx="8">
                  <c:v>577.13264999996613</c:v>
                </c:pt>
                <c:pt idx="9">
                  <c:v>577.15379999996617</c:v>
                </c:pt>
                <c:pt idx="10">
                  <c:v>577.1749499999662</c:v>
                </c:pt>
                <c:pt idx="11">
                  <c:v>577.19609999996624</c:v>
                </c:pt>
                <c:pt idx="12">
                  <c:v>577.21724999996627</c:v>
                </c:pt>
                <c:pt idx="13">
                  <c:v>577.2383999999663</c:v>
                </c:pt>
                <c:pt idx="14">
                  <c:v>577.25954999996634</c:v>
                </c:pt>
                <c:pt idx="15">
                  <c:v>577.28069999996637</c:v>
                </c:pt>
                <c:pt idx="16">
                  <c:v>577.30184999996641</c:v>
                </c:pt>
                <c:pt idx="17">
                  <c:v>577.32299999996644</c:v>
                </c:pt>
                <c:pt idx="18">
                  <c:v>577.34414999996648</c:v>
                </c:pt>
                <c:pt idx="19">
                  <c:v>577.36529999996651</c:v>
                </c:pt>
                <c:pt idx="20">
                  <c:v>577.38644999996654</c:v>
                </c:pt>
                <c:pt idx="21">
                  <c:v>577.40759999996658</c:v>
                </c:pt>
                <c:pt idx="22">
                  <c:v>577.42874999996661</c:v>
                </c:pt>
                <c:pt idx="23">
                  <c:v>577.44989999996665</c:v>
                </c:pt>
                <c:pt idx="24">
                  <c:v>577.47104999996668</c:v>
                </c:pt>
                <c:pt idx="25">
                  <c:v>577.49219999996672</c:v>
                </c:pt>
                <c:pt idx="26">
                  <c:v>577.51334999996675</c:v>
                </c:pt>
                <c:pt idx="27">
                  <c:v>577.53449999996678</c:v>
                </c:pt>
                <c:pt idx="28">
                  <c:v>577.55564999996682</c:v>
                </c:pt>
                <c:pt idx="29">
                  <c:v>577.57679999996685</c:v>
                </c:pt>
                <c:pt idx="30">
                  <c:v>577.59794999996689</c:v>
                </c:pt>
                <c:pt idx="31">
                  <c:v>577.61909999996692</c:v>
                </c:pt>
                <c:pt idx="32">
                  <c:v>577.64024999996695</c:v>
                </c:pt>
                <c:pt idx="33">
                  <c:v>577.66139999996699</c:v>
                </c:pt>
                <c:pt idx="34">
                  <c:v>577.68254999996702</c:v>
                </c:pt>
                <c:pt idx="35">
                  <c:v>577.70369999996706</c:v>
                </c:pt>
                <c:pt idx="36">
                  <c:v>577.72484999996709</c:v>
                </c:pt>
                <c:pt idx="37">
                  <c:v>577.74599999996713</c:v>
                </c:pt>
                <c:pt idx="38">
                  <c:v>577.76714999996716</c:v>
                </c:pt>
                <c:pt idx="39">
                  <c:v>577.78829999996719</c:v>
                </c:pt>
                <c:pt idx="40">
                  <c:v>577.80944999996723</c:v>
                </c:pt>
                <c:pt idx="41">
                  <c:v>577.83059999996726</c:v>
                </c:pt>
                <c:pt idx="42">
                  <c:v>577.8517499999673</c:v>
                </c:pt>
                <c:pt idx="43">
                  <c:v>577.87289999996733</c:v>
                </c:pt>
                <c:pt idx="44">
                  <c:v>577.89404999996736</c:v>
                </c:pt>
                <c:pt idx="45">
                  <c:v>577.9151999999674</c:v>
                </c:pt>
                <c:pt idx="46">
                  <c:v>577.93634999996743</c:v>
                </c:pt>
                <c:pt idx="47">
                  <c:v>577.95749999996747</c:v>
                </c:pt>
                <c:pt idx="48">
                  <c:v>577.9786499999675</c:v>
                </c:pt>
                <c:pt idx="49">
                  <c:v>577.99979999996754</c:v>
                </c:pt>
                <c:pt idx="50">
                  <c:v>578.02094999996757</c:v>
                </c:pt>
                <c:pt idx="51">
                  <c:v>578.0420999999676</c:v>
                </c:pt>
                <c:pt idx="52">
                  <c:v>578.06324999996764</c:v>
                </c:pt>
                <c:pt idx="53">
                  <c:v>578.08439999996767</c:v>
                </c:pt>
                <c:pt idx="54">
                  <c:v>578.10554999996771</c:v>
                </c:pt>
                <c:pt idx="55">
                  <c:v>578.12669999996774</c:v>
                </c:pt>
                <c:pt idx="56">
                  <c:v>578.14784999996778</c:v>
                </c:pt>
                <c:pt idx="57">
                  <c:v>578.16899999996781</c:v>
                </c:pt>
                <c:pt idx="58">
                  <c:v>578.19014999996784</c:v>
                </c:pt>
                <c:pt idx="59">
                  <c:v>578.21129999996788</c:v>
                </c:pt>
                <c:pt idx="60">
                  <c:v>578.23244999996791</c:v>
                </c:pt>
                <c:pt idx="61">
                  <c:v>578.25359999996795</c:v>
                </c:pt>
                <c:pt idx="62">
                  <c:v>578.27474999996798</c:v>
                </c:pt>
                <c:pt idx="63">
                  <c:v>578.29589999996801</c:v>
                </c:pt>
                <c:pt idx="64">
                  <c:v>578.31704999996805</c:v>
                </c:pt>
                <c:pt idx="65">
                  <c:v>578.33819999996808</c:v>
                </c:pt>
                <c:pt idx="66">
                  <c:v>578.35934999996812</c:v>
                </c:pt>
                <c:pt idx="67">
                  <c:v>578.38049999996815</c:v>
                </c:pt>
                <c:pt idx="68">
                  <c:v>578.40164999996819</c:v>
                </c:pt>
                <c:pt idx="69">
                  <c:v>578.42279999996822</c:v>
                </c:pt>
                <c:pt idx="70">
                  <c:v>578.44394999996825</c:v>
                </c:pt>
                <c:pt idx="71">
                  <c:v>578.46509999996829</c:v>
                </c:pt>
                <c:pt idx="72">
                  <c:v>578.48624999996832</c:v>
                </c:pt>
                <c:pt idx="73">
                  <c:v>578.50739999996836</c:v>
                </c:pt>
                <c:pt idx="74">
                  <c:v>578.52854999996839</c:v>
                </c:pt>
                <c:pt idx="75">
                  <c:v>578.54969999996842</c:v>
                </c:pt>
                <c:pt idx="76">
                  <c:v>578.57084999996846</c:v>
                </c:pt>
                <c:pt idx="77">
                  <c:v>578.59199999996849</c:v>
                </c:pt>
                <c:pt idx="78">
                  <c:v>578.61314999996853</c:v>
                </c:pt>
                <c:pt idx="79">
                  <c:v>578.63429999996856</c:v>
                </c:pt>
                <c:pt idx="80">
                  <c:v>578.6554499999686</c:v>
                </c:pt>
                <c:pt idx="81">
                  <c:v>578.67659999996863</c:v>
                </c:pt>
                <c:pt idx="82">
                  <c:v>578.69774999996866</c:v>
                </c:pt>
                <c:pt idx="83">
                  <c:v>578.7188999999687</c:v>
                </c:pt>
                <c:pt idx="84">
                  <c:v>578.74004999996873</c:v>
                </c:pt>
                <c:pt idx="85">
                  <c:v>578.76119999996877</c:v>
                </c:pt>
                <c:pt idx="86">
                  <c:v>578.7823499999688</c:v>
                </c:pt>
                <c:pt idx="87">
                  <c:v>578.80349999996884</c:v>
                </c:pt>
                <c:pt idx="88">
                  <c:v>578.82464999996887</c:v>
                </c:pt>
                <c:pt idx="89">
                  <c:v>578.8457999999689</c:v>
                </c:pt>
                <c:pt idx="90">
                  <c:v>578.86694999996894</c:v>
                </c:pt>
                <c:pt idx="91">
                  <c:v>578.88809999996897</c:v>
                </c:pt>
                <c:pt idx="92">
                  <c:v>578.90924999996901</c:v>
                </c:pt>
                <c:pt idx="93">
                  <c:v>578.93039999996904</c:v>
                </c:pt>
                <c:pt idx="94">
                  <c:v>578.95154999996907</c:v>
                </c:pt>
                <c:pt idx="95">
                  <c:v>578.97269999996911</c:v>
                </c:pt>
                <c:pt idx="96">
                  <c:v>578.99384999996914</c:v>
                </c:pt>
                <c:pt idx="97">
                  <c:v>579.01499999996918</c:v>
                </c:pt>
                <c:pt idx="98">
                  <c:v>579.03614999996921</c:v>
                </c:pt>
                <c:pt idx="99">
                  <c:v>579.05729999996925</c:v>
                </c:pt>
                <c:pt idx="100">
                  <c:v>579.07844999996928</c:v>
                </c:pt>
                <c:pt idx="101">
                  <c:v>579.09959999996931</c:v>
                </c:pt>
                <c:pt idx="102">
                  <c:v>579.12074999996935</c:v>
                </c:pt>
                <c:pt idx="103">
                  <c:v>579.14189999996938</c:v>
                </c:pt>
                <c:pt idx="104">
                  <c:v>579.16304999996942</c:v>
                </c:pt>
                <c:pt idx="105">
                  <c:v>579.18419999996945</c:v>
                </c:pt>
                <c:pt idx="106">
                  <c:v>579.20534999996948</c:v>
                </c:pt>
                <c:pt idx="107">
                  <c:v>579.22649999996952</c:v>
                </c:pt>
                <c:pt idx="108">
                  <c:v>579.24764999996955</c:v>
                </c:pt>
                <c:pt idx="109">
                  <c:v>579.26879999996959</c:v>
                </c:pt>
                <c:pt idx="110">
                  <c:v>579.28994999996962</c:v>
                </c:pt>
                <c:pt idx="111">
                  <c:v>579.31109999996966</c:v>
                </c:pt>
                <c:pt idx="112">
                  <c:v>579.33224999996969</c:v>
                </c:pt>
                <c:pt idx="113">
                  <c:v>579.35339999996972</c:v>
                </c:pt>
                <c:pt idx="114">
                  <c:v>579.37454999996976</c:v>
                </c:pt>
                <c:pt idx="115">
                  <c:v>579.39569999996979</c:v>
                </c:pt>
                <c:pt idx="116">
                  <c:v>579.41684999996983</c:v>
                </c:pt>
                <c:pt idx="117">
                  <c:v>579.43799999996986</c:v>
                </c:pt>
                <c:pt idx="118">
                  <c:v>579.4591499999699</c:v>
                </c:pt>
                <c:pt idx="119">
                  <c:v>579.48029999996993</c:v>
                </c:pt>
                <c:pt idx="120">
                  <c:v>579.50144999996996</c:v>
                </c:pt>
                <c:pt idx="121">
                  <c:v>579.52259999997</c:v>
                </c:pt>
                <c:pt idx="122">
                  <c:v>579.54374999997003</c:v>
                </c:pt>
                <c:pt idx="123">
                  <c:v>579.56489999997007</c:v>
                </c:pt>
                <c:pt idx="124">
                  <c:v>579.5860499999701</c:v>
                </c:pt>
                <c:pt idx="125">
                  <c:v>579.60719999997013</c:v>
                </c:pt>
                <c:pt idx="126">
                  <c:v>579.62834999997017</c:v>
                </c:pt>
                <c:pt idx="127">
                  <c:v>579.6494999999702</c:v>
                </c:pt>
                <c:pt idx="128">
                  <c:v>579.67064999997024</c:v>
                </c:pt>
                <c:pt idx="129">
                  <c:v>579.69179999997027</c:v>
                </c:pt>
                <c:pt idx="130">
                  <c:v>579.71294999997031</c:v>
                </c:pt>
                <c:pt idx="131">
                  <c:v>579.73409999997034</c:v>
                </c:pt>
                <c:pt idx="132">
                  <c:v>579.75524999997037</c:v>
                </c:pt>
                <c:pt idx="133">
                  <c:v>579.77639999997041</c:v>
                </c:pt>
                <c:pt idx="134">
                  <c:v>579.79754999997044</c:v>
                </c:pt>
                <c:pt idx="135">
                  <c:v>579.81869999997048</c:v>
                </c:pt>
                <c:pt idx="136">
                  <c:v>579.83984999997051</c:v>
                </c:pt>
                <c:pt idx="137">
                  <c:v>579.86099999997055</c:v>
                </c:pt>
                <c:pt idx="138">
                  <c:v>579.88214999997058</c:v>
                </c:pt>
                <c:pt idx="139">
                  <c:v>579.90329999997061</c:v>
                </c:pt>
                <c:pt idx="140">
                  <c:v>579.92444999997065</c:v>
                </c:pt>
                <c:pt idx="141">
                  <c:v>579.94559999997068</c:v>
                </c:pt>
                <c:pt idx="142">
                  <c:v>579.96674999997072</c:v>
                </c:pt>
                <c:pt idx="143">
                  <c:v>579.98789999997075</c:v>
                </c:pt>
                <c:pt idx="144">
                  <c:v>580.00904999997078</c:v>
                </c:pt>
                <c:pt idx="145">
                  <c:v>580.03019999997082</c:v>
                </c:pt>
                <c:pt idx="146">
                  <c:v>580.05134999997085</c:v>
                </c:pt>
                <c:pt idx="147">
                  <c:v>580.07249999997089</c:v>
                </c:pt>
                <c:pt idx="148">
                  <c:v>580.09364999997092</c:v>
                </c:pt>
                <c:pt idx="149">
                  <c:v>580.11479999997096</c:v>
                </c:pt>
                <c:pt idx="150">
                  <c:v>580.13594999997099</c:v>
                </c:pt>
                <c:pt idx="151">
                  <c:v>580.15709999997102</c:v>
                </c:pt>
                <c:pt idx="152">
                  <c:v>580.17824999997106</c:v>
                </c:pt>
                <c:pt idx="153">
                  <c:v>580.19939999997109</c:v>
                </c:pt>
                <c:pt idx="154">
                  <c:v>580.22054999997113</c:v>
                </c:pt>
                <c:pt idx="155">
                  <c:v>580.24169999997116</c:v>
                </c:pt>
                <c:pt idx="156">
                  <c:v>580.26284999997119</c:v>
                </c:pt>
                <c:pt idx="157">
                  <c:v>580.28399999997123</c:v>
                </c:pt>
                <c:pt idx="158">
                  <c:v>580.30514999997126</c:v>
                </c:pt>
                <c:pt idx="159">
                  <c:v>580.3262999999713</c:v>
                </c:pt>
                <c:pt idx="160">
                  <c:v>580.34744999997133</c:v>
                </c:pt>
                <c:pt idx="161">
                  <c:v>580.36859999997137</c:v>
                </c:pt>
                <c:pt idx="162">
                  <c:v>580.3897499999714</c:v>
                </c:pt>
                <c:pt idx="163">
                  <c:v>580.41089999997143</c:v>
                </c:pt>
                <c:pt idx="164">
                  <c:v>580.43204999997147</c:v>
                </c:pt>
                <c:pt idx="165">
                  <c:v>580.4531999999715</c:v>
                </c:pt>
                <c:pt idx="166">
                  <c:v>580.47434999997154</c:v>
                </c:pt>
                <c:pt idx="167">
                  <c:v>580.49549999997157</c:v>
                </c:pt>
                <c:pt idx="168">
                  <c:v>580.51664999997161</c:v>
                </c:pt>
                <c:pt idx="169">
                  <c:v>580.53779999997164</c:v>
                </c:pt>
                <c:pt idx="170">
                  <c:v>580.55894999997167</c:v>
                </c:pt>
                <c:pt idx="171">
                  <c:v>580.58009999997171</c:v>
                </c:pt>
                <c:pt idx="172">
                  <c:v>580.60124999997174</c:v>
                </c:pt>
                <c:pt idx="173">
                  <c:v>580.62239999997178</c:v>
                </c:pt>
                <c:pt idx="174">
                  <c:v>580.64354999997181</c:v>
                </c:pt>
                <c:pt idx="175">
                  <c:v>580.66469999997184</c:v>
                </c:pt>
                <c:pt idx="176">
                  <c:v>580.68584999997188</c:v>
                </c:pt>
                <c:pt idx="177">
                  <c:v>580.70699999997191</c:v>
                </c:pt>
                <c:pt idx="178">
                  <c:v>580.72814999997195</c:v>
                </c:pt>
                <c:pt idx="179">
                  <c:v>580.74929999997198</c:v>
                </c:pt>
                <c:pt idx="180">
                  <c:v>580.77044999997202</c:v>
                </c:pt>
                <c:pt idx="181">
                  <c:v>580.79159999997205</c:v>
                </c:pt>
                <c:pt idx="182">
                  <c:v>580.81274999997208</c:v>
                </c:pt>
                <c:pt idx="183">
                  <c:v>580.83389999997212</c:v>
                </c:pt>
                <c:pt idx="184">
                  <c:v>580.85504999997215</c:v>
                </c:pt>
                <c:pt idx="185">
                  <c:v>580.87619999997219</c:v>
                </c:pt>
                <c:pt idx="186">
                  <c:v>580.89734999997222</c:v>
                </c:pt>
                <c:pt idx="187">
                  <c:v>580.91849999997225</c:v>
                </c:pt>
                <c:pt idx="188">
                  <c:v>580.93964999997229</c:v>
                </c:pt>
                <c:pt idx="189">
                  <c:v>580.96079999997232</c:v>
                </c:pt>
                <c:pt idx="190">
                  <c:v>580.98194999997236</c:v>
                </c:pt>
                <c:pt idx="191">
                  <c:v>581.00309999997239</c:v>
                </c:pt>
                <c:pt idx="192">
                  <c:v>581.02424999997243</c:v>
                </c:pt>
                <c:pt idx="193">
                  <c:v>581.04539999997246</c:v>
                </c:pt>
                <c:pt idx="194">
                  <c:v>581.06654999997249</c:v>
                </c:pt>
                <c:pt idx="195">
                  <c:v>581.08769999997253</c:v>
                </c:pt>
                <c:pt idx="196">
                  <c:v>581.10884999997256</c:v>
                </c:pt>
                <c:pt idx="197">
                  <c:v>581.1299999999726</c:v>
                </c:pt>
                <c:pt idx="198">
                  <c:v>581.15114999997263</c:v>
                </c:pt>
                <c:pt idx="199">
                  <c:v>581.17229999997267</c:v>
                </c:pt>
                <c:pt idx="200">
                  <c:v>581.1934499999727</c:v>
                </c:pt>
                <c:pt idx="201">
                  <c:v>581.21459999997273</c:v>
                </c:pt>
                <c:pt idx="202">
                  <c:v>581.23574999997277</c:v>
                </c:pt>
                <c:pt idx="203">
                  <c:v>581.2568999999728</c:v>
                </c:pt>
                <c:pt idx="204">
                  <c:v>581.27804999997284</c:v>
                </c:pt>
                <c:pt idx="205">
                  <c:v>581.29919999997287</c:v>
                </c:pt>
                <c:pt idx="206">
                  <c:v>581.3203499999729</c:v>
                </c:pt>
                <c:pt idx="207">
                  <c:v>581.34149999997294</c:v>
                </c:pt>
                <c:pt idx="208">
                  <c:v>581.36264999997297</c:v>
                </c:pt>
                <c:pt idx="209">
                  <c:v>581.38379999997301</c:v>
                </c:pt>
                <c:pt idx="210">
                  <c:v>581.40494999997304</c:v>
                </c:pt>
                <c:pt idx="211">
                  <c:v>581.42609999997308</c:v>
                </c:pt>
                <c:pt idx="212">
                  <c:v>581.44724999997311</c:v>
                </c:pt>
                <c:pt idx="213">
                  <c:v>581.46839999997314</c:v>
                </c:pt>
                <c:pt idx="214">
                  <c:v>581.48954999997318</c:v>
                </c:pt>
                <c:pt idx="215">
                  <c:v>581.51069999997321</c:v>
                </c:pt>
                <c:pt idx="216">
                  <c:v>581.53184999997325</c:v>
                </c:pt>
                <c:pt idx="217">
                  <c:v>581.55299999997328</c:v>
                </c:pt>
                <c:pt idx="218">
                  <c:v>581.57414999997332</c:v>
                </c:pt>
                <c:pt idx="219">
                  <c:v>581.59529999997335</c:v>
                </c:pt>
                <c:pt idx="220">
                  <c:v>581.61644999997338</c:v>
                </c:pt>
                <c:pt idx="221">
                  <c:v>581.63759999997342</c:v>
                </c:pt>
                <c:pt idx="222">
                  <c:v>581.65874999997345</c:v>
                </c:pt>
                <c:pt idx="223">
                  <c:v>581.67989999997349</c:v>
                </c:pt>
                <c:pt idx="224">
                  <c:v>581.70104999997352</c:v>
                </c:pt>
                <c:pt idx="225">
                  <c:v>581.72219999997355</c:v>
                </c:pt>
                <c:pt idx="226">
                  <c:v>581.74334999997359</c:v>
                </c:pt>
                <c:pt idx="227">
                  <c:v>581.76449999997362</c:v>
                </c:pt>
                <c:pt idx="228">
                  <c:v>581.78564999997366</c:v>
                </c:pt>
                <c:pt idx="229">
                  <c:v>581.80679999997369</c:v>
                </c:pt>
                <c:pt idx="230">
                  <c:v>581.82794999997373</c:v>
                </c:pt>
                <c:pt idx="231">
                  <c:v>581.84909999997376</c:v>
                </c:pt>
                <c:pt idx="232">
                  <c:v>581.87024999997379</c:v>
                </c:pt>
                <c:pt idx="233">
                  <c:v>581.89139999997383</c:v>
                </c:pt>
                <c:pt idx="234">
                  <c:v>581.91254999997386</c:v>
                </c:pt>
                <c:pt idx="235">
                  <c:v>581.9336999999739</c:v>
                </c:pt>
                <c:pt idx="236">
                  <c:v>581.95484999997393</c:v>
                </c:pt>
                <c:pt idx="237">
                  <c:v>581.97599999997396</c:v>
                </c:pt>
                <c:pt idx="238">
                  <c:v>581.997149999974</c:v>
                </c:pt>
                <c:pt idx="239">
                  <c:v>582.01829999997403</c:v>
                </c:pt>
                <c:pt idx="240">
                  <c:v>582.03944999997407</c:v>
                </c:pt>
                <c:pt idx="241">
                  <c:v>582.0605999999741</c:v>
                </c:pt>
                <c:pt idx="242">
                  <c:v>582.08174999997414</c:v>
                </c:pt>
                <c:pt idx="243">
                  <c:v>582.10289999997417</c:v>
                </c:pt>
                <c:pt idx="244">
                  <c:v>582.1240499999742</c:v>
                </c:pt>
                <c:pt idx="245">
                  <c:v>582.14519999997424</c:v>
                </c:pt>
                <c:pt idx="246">
                  <c:v>582.16634999997427</c:v>
                </c:pt>
                <c:pt idx="247">
                  <c:v>582.18749999997431</c:v>
                </c:pt>
                <c:pt idx="248">
                  <c:v>582.20864999997434</c:v>
                </c:pt>
                <c:pt idx="249">
                  <c:v>582.22979999997438</c:v>
                </c:pt>
                <c:pt idx="250">
                  <c:v>582.25094999997441</c:v>
                </c:pt>
                <c:pt idx="251">
                  <c:v>582.27209999997444</c:v>
                </c:pt>
                <c:pt idx="252">
                  <c:v>582.29324999997448</c:v>
                </c:pt>
                <c:pt idx="253">
                  <c:v>582.31439999997451</c:v>
                </c:pt>
                <c:pt idx="254">
                  <c:v>582.33554999997455</c:v>
                </c:pt>
                <c:pt idx="255">
                  <c:v>582.35669999997458</c:v>
                </c:pt>
                <c:pt idx="256">
                  <c:v>582.37784999997461</c:v>
                </c:pt>
                <c:pt idx="257">
                  <c:v>582.39899999997465</c:v>
                </c:pt>
                <c:pt idx="258">
                  <c:v>582.42014999997468</c:v>
                </c:pt>
                <c:pt idx="259">
                  <c:v>582.44129999997472</c:v>
                </c:pt>
                <c:pt idx="260">
                  <c:v>582.46244999997475</c:v>
                </c:pt>
                <c:pt idx="261">
                  <c:v>582.48359999997479</c:v>
                </c:pt>
                <c:pt idx="262">
                  <c:v>582.50474999997482</c:v>
                </c:pt>
                <c:pt idx="263">
                  <c:v>582.52589999997485</c:v>
                </c:pt>
                <c:pt idx="264">
                  <c:v>582.54704999997489</c:v>
                </c:pt>
                <c:pt idx="265">
                  <c:v>582.56819999997492</c:v>
                </c:pt>
                <c:pt idx="266">
                  <c:v>582.58934999997496</c:v>
                </c:pt>
                <c:pt idx="267">
                  <c:v>582.61049999997499</c:v>
                </c:pt>
                <c:pt idx="268">
                  <c:v>582.63164999997502</c:v>
                </c:pt>
                <c:pt idx="269">
                  <c:v>582.65279999997506</c:v>
                </c:pt>
                <c:pt idx="270">
                  <c:v>582.67394999997509</c:v>
                </c:pt>
                <c:pt idx="271">
                  <c:v>582.69509999997513</c:v>
                </c:pt>
                <c:pt idx="272">
                  <c:v>582.71624999997516</c:v>
                </c:pt>
                <c:pt idx="273">
                  <c:v>582.7373999999752</c:v>
                </c:pt>
                <c:pt idx="274">
                  <c:v>582.75854999997523</c:v>
                </c:pt>
                <c:pt idx="275">
                  <c:v>582.77969999997526</c:v>
                </c:pt>
                <c:pt idx="276">
                  <c:v>582.8008499999753</c:v>
                </c:pt>
                <c:pt idx="277">
                  <c:v>582.82199999997533</c:v>
                </c:pt>
                <c:pt idx="278">
                  <c:v>582.84314999997537</c:v>
                </c:pt>
                <c:pt idx="279">
                  <c:v>582.8642999999754</c:v>
                </c:pt>
                <c:pt idx="280">
                  <c:v>582.88544999997544</c:v>
                </c:pt>
                <c:pt idx="281">
                  <c:v>582.90659999997547</c:v>
                </c:pt>
                <c:pt idx="282">
                  <c:v>582.9277499999755</c:v>
                </c:pt>
                <c:pt idx="283">
                  <c:v>582.94889999997554</c:v>
                </c:pt>
                <c:pt idx="284">
                  <c:v>582.97004999997557</c:v>
                </c:pt>
                <c:pt idx="285">
                  <c:v>582.99119999997561</c:v>
                </c:pt>
                <c:pt idx="286">
                  <c:v>583.01234999997564</c:v>
                </c:pt>
                <c:pt idx="287">
                  <c:v>583.03349999997567</c:v>
                </c:pt>
                <c:pt idx="288">
                  <c:v>583.05464999997571</c:v>
                </c:pt>
                <c:pt idx="289">
                  <c:v>583.07579999997574</c:v>
                </c:pt>
                <c:pt idx="290">
                  <c:v>583.09694999997578</c:v>
                </c:pt>
                <c:pt idx="291">
                  <c:v>583.11809999997581</c:v>
                </c:pt>
                <c:pt idx="292">
                  <c:v>583.13924999997585</c:v>
                </c:pt>
                <c:pt idx="293">
                  <c:v>583.16039999997588</c:v>
                </c:pt>
                <c:pt idx="294">
                  <c:v>583.18154999997591</c:v>
                </c:pt>
                <c:pt idx="295">
                  <c:v>583.20269999997595</c:v>
                </c:pt>
                <c:pt idx="296">
                  <c:v>583.22384999997598</c:v>
                </c:pt>
                <c:pt idx="297">
                  <c:v>583.24499999997602</c:v>
                </c:pt>
                <c:pt idx="298">
                  <c:v>583.26614999997605</c:v>
                </c:pt>
                <c:pt idx="299">
                  <c:v>583.28729999997609</c:v>
                </c:pt>
                <c:pt idx="300">
                  <c:v>583.30844999997612</c:v>
                </c:pt>
                <c:pt idx="301">
                  <c:v>583.32959999997615</c:v>
                </c:pt>
                <c:pt idx="302">
                  <c:v>583.35074999997619</c:v>
                </c:pt>
                <c:pt idx="303">
                  <c:v>583.37189999997622</c:v>
                </c:pt>
                <c:pt idx="304">
                  <c:v>583.39304999997626</c:v>
                </c:pt>
                <c:pt idx="305">
                  <c:v>583.41419999997629</c:v>
                </c:pt>
                <c:pt idx="306">
                  <c:v>583.43534999997632</c:v>
                </c:pt>
                <c:pt idx="307">
                  <c:v>583.45649999997636</c:v>
                </c:pt>
                <c:pt idx="308">
                  <c:v>583.47764999997639</c:v>
                </c:pt>
                <c:pt idx="309">
                  <c:v>583.49879999997643</c:v>
                </c:pt>
                <c:pt idx="310">
                  <c:v>583.51994999997646</c:v>
                </c:pt>
                <c:pt idx="311">
                  <c:v>583.5410999999765</c:v>
                </c:pt>
                <c:pt idx="312">
                  <c:v>583.56224999997653</c:v>
                </c:pt>
                <c:pt idx="313">
                  <c:v>583.58339999997656</c:v>
                </c:pt>
                <c:pt idx="314">
                  <c:v>583.6045499999766</c:v>
                </c:pt>
                <c:pt idx="315">
                  <c:v>583.62569999997663</c:v>
                </c:pt>
                <c:pt idx="316">
                  <c:v>583.64684999997667</c:v>
                </c:pt>
                <c:pt idx="317">
                  <c:v>583.6679999999767</c:v>
                </c:pt>
                <c:pt idx="318">
                  <c:v>583.68914999997673</c:v>
                </c:pt>
                <c:pt idx="319">
                  <c:v>583.71029999997677</c:v>
                </c:pt>
                <c:pt idx="320">
                  <c:v>583.7314499999768</c:v>
                </c:pt>
                <c:pt idx="321">
                  <c:v>583.75259999997684</c:v>
                </c:pt>
                <c:pt idx="322">
                  <c:v>583.77374999997687</c:v>
                </c:pt>
                <c:pt idx="323">
                  <c:v>583.79489999997691</c:v>
                </c:pt>
                <c:pt idx="324">
                  <c:v>583.81604999997694</c:v>
                </c:pt>
                <c:pt idx="325">
                  <c:v>583.83719999997697</c:v>
                </c:pt>
                <c:pt idx="326">
                  <c:v>583.85834999997701</c:v>
                </c:pt>
                <c:pt idx="327">
                  <c:v>583.87949999997704</c:v>
                </c:pt>
                <c:pt idx="328">
                  <c:v>583.90064999997708</c:v>
                </c:pt>
                <c:pt idx="329">
                  <c:v>583.92179999997711</c:v>
                </c:pt>
                <c:pt idx="330">
                  <c:v>583.94294999997715</c:v>
                </c:pt>
                <c:pt idx="331">
                  <c:v>583.96409999997718</c:v>
                </c:pt>
                <c:pt idx="332">
                  <c:v>583.98524999997721</c:v>
                </c:pt>
                <c:pt idx="333">
                  <c:v>584.00639999997725</c:v>
                </c:pt>
                <c:pt idx="334">
                  <c:v>584.02754999997728</c:v>
                </c:pt>
                <c:pt idx="335">
                  <c:v>584.04869999997732</c:v>
                </c:pt>
                <c:pt idx="336">
                  <c:v>584.06984999997735</c:v>
                </c:pt>
                <c:pt idx="337">
                  <c:v>584.09099999997738</c:v>
                </c:pt>
                <c:pt idx="338">
                  <c:v>584.11214999997742</c:v>
                </c:pt>
                <c:pt idx="339">
                  <c:v>584.13329999997745</c:v>
                </c:pt>
                <c:pt idx="340">
                  <c:v>584.15444999997749</c:v>
                </c:pt>
                <c:pt idx="341">
                  <c:v>584.17559999997752</c:v>
                </c:pt>
                <c:pt idx="342">
                  <c:v>584.19674999997756</c:v>
                </c:pt>
                <c:pt idx="343">
                  <c:v>584.21789999997759</c:v>
                </c:pt>
                <c:pt idx="344">
                  <c:v>584.23904999997762</c:v>
                </c:pt>
                <c:pt idx="345">
                  <c:v>584.26019999997766</c:v>
                </c:pt>
                <c:pt idx="346">
                  <c:v>584.28134999997769</c:v>
                </c:pt>
                <c:pt idx="347">
                  <c:v>584.30249999997773</c:v>
                </c:pt>
                <c:pt idx="348">
                  <c:v>584.32364999997776</c:v>
                </c:pt>
                <c:pt idx="349">
                  <c:v>584.34479999997779</c:v>
                </c:pt>
                <c:pt idx="350">
                  <c:v>584.36594999997783</c:v>
                </c:pt>
                <c:pt idx="351">
                  <c:v>584.38709999997786</c:v>
                </c:pt>
                <c:pt idx="352">
                  <c:v>584.4082499999779</c:v>
                </c:pt>
                <c:pt idx="353">
                  <c:v>584.42939999997793</c:v>
                </c:pt>
                <c:pt idx="354">
                  <c:v>584.45054999997797</c:v>
                </c:pt>
                <c:pt idx="355">
                  <c:v>584.471699999978</c:v>
                </c:pt>
                <c:pt idx="356">
                  <c:v>584.49284999997803</c:v>
                </c:pt>
                <c:pt idx="357">
                  <c:v>584.51399999997807</c:v>
                </c:pt>
                <c:pt idx="358">
                  <c:v>584.5351499999781</c:v>
                </c:pt>
                <c:pt idx="359">
                  <c:v>584.55629999997814</c:v>
                </c:pt>
                <c:pt idx="360">
                  <c:v>584.57744999997817</c:v>
                </c:pt>
                <c:pt idx="361">
                  <c:v>584.59859999997821</c:v>
                </c:pt>
                <c:pt idx="362">
                  <c:v>584.61974999997824</c:v>
                </c:pt>
                <c:pt idx="363">
                  <c:v>584.64089999997827</c:v>
                </c:pt>
                <c:pt idx="364">
                  <c:v>584.66204999997831</c:v>
                </c:pt>
                <c:pt idx="365">
                  <c:v>584.68319999997834</c:v>
                </c:pt>
                <c:pt idx="366">
                  <c:v>584.70434999997838</c:v>
                </c:pt>
                <c:pt idx="367">
                  <c:v>584.72549999997841</c:v>
                </c:pt>
                <c:pt idx="368">
                  <c:v>584.74664999997844</c:v>
                </c:pt>
                <c:pt idx="369">
                  <c:v>584.76779999997848</c:v>
                </c:pt>
                <c:pt idx="370">
                  <c:v>584.78894999997851</c:v>
                </c:pt>
                <c:pt idx="371">
                  <c:v>584.81009999997855</c:v>
                </c:pt>
                <c:pt idx="372">
                  <c:v>584.83124999997858</c:v>
                </c:pt>
                <c:pt idx="373">
                  <c:v>584.85239999997862</c:v>
                </c:pt>
                <c:pt idx="374">
                  <c:v>584.87354999997865</c:v>
                </c:pt>
                <c:pt idx="375">
                  <c:v>584.89469999997868</c:v>
                </c:pt>
                <c:pt idx="376">
                  <c:v>584.91584999997872</c:v>
                </c:pt>
                <c:pt idx="377">
                  <c:v>584.93699999997875</c:v>
                </c:pt>
                <c:pt idx="378">
                  <c:v>584.95814999997879</c:v>
                </c:pt>
                <c:pt idx="379">
                  <c:v>584.97929999997882</c:v>
                </c:pt>
                <c:pt idx="380">
                  <c:v>585.00044999997885</c:v>
                </c:pt>
                <c:pt idx="381">
                  <c:v>585.02159999997889</c:v>
                </c:pt>
                <c:pt idx="382">
                  <c:v>585.04274999997892</c:v>
                </c:pt>
                <c:pt idx="383">
                  <c:v>585.06389999997896</c:v>
                </c:pt>
                <c:pt idx="384">
                  <c:v>585.08504999997899</c:v>
                </c:pt>
                <c:pt idx="385">
                  <c:v>585.10619999997903</c:v>
                </c:pt>
                <c:pt idx="386">
                  <c:v>585.12734999997906</c:v>
                </c:pt>
                <c:pt idx="387">
                  <c:v>585.14849999997909</c:v>
                </c:pt>
                <c:pt idx="388">
                  <c:v>585.16964999997913</c:v>
                </c:pt>
                <c:pt idx="389">
                  <c:v>585.19079999997916</c:v>
                </c:pt>
                <c:pt idx="390">
                  <c:v>585.2119499999792</c:v>
                </c:pt>
                <c:pt idx="391">
                  <c:v>585.23309999997923</c:v>
                </c:pt>
                <c:pt idx="392">
                  <c:v>585.25424999997927</c:v>
                </c:pt>
                <c:pt idx="393">
                  <c:v>585.2753999999793</c:v>
                </c:pt>
                <c:pt idx="394">
                  <c:v>585.29654999997933</c:v>
                </c:pt>
                <c:pt idx="395">
                  <c:v>585.31769999997937</c:v>
                </c:pt>
                <c:pt idx="396">
                  <c:v>585.3388499999794</c:v>
                </c:pt>
                <c:pt idx="397">
                  <c:v>585.35999999997944</c:v>
                </c:pt>
                <c:pt idx="398">
                  <c:v>585.38114999997947</c:v>
                </c:pt>
                <c:pt idx="399">
                  <c:v>585.4022999999795</c:v>
                </c:pt>
                <c:pt idx="400">
                  <c:v>585.42344999997954</c:v>
                </c:pt>
                <c:pt idx="401">
                  <c:v>585.44459999997957</c:v>
                </c:pt>
                <c:pt idx="402">
                  <c:v>585.46574999997961</c:v>
                </c:pt>
                <c:pt idx="403">
                  <c:v>585.48689999997964</c:v>
                </c:pt>
                <c:pt idx="404">
                  <c:v>585.50804999997968</c:v>
                </c:pt>
                <c:pt idx="405">
                  <c:v>585.52919999997971</c:v>
                </c:pt>
                <c:pt idx="406">
                  <c:v>585.55034999997974</c:v>
                </c:pt>
                <c:pt idx="407">
                  <c:v>585.57149999997978</c:v>
                </c:pt>
                <c:pt idx="408">
                  <c:v>585.59264999997981</c:v>
                </c:pt>
                <c:pt idx="409">
                  <c:v>585.61379999997985</c:v>
                </c:pt>
                <c:pt idx="410">
                  <c:v>585.63494999997988</c:v>
                </c:pt>
                <c:pt idx="411">
                  <c:v>585.65609999997992</c:v>
                </c:pt>
                <c:pt idx="412">
                  <c:v>585.67724999997995</c:v>
                </c:pt>
                <c:pt idx="413">
                  <c:v>585.69839999997998</c:v>
                </c:pt>
                <c:pt idx="414">
                  <c:v>585.71954999998002</c:v>
                </c:pt>
                <c:pt idx="415">
                  <c:v>585.74069999998005</c:v>
                </c:pt>
                <c:pt idx="416">
                  <c:v>585.76184999998009</c:v>
                </c:pt>
                <c:pt idx="417">
                  <c:v>585.78299999998012</c:v>
                </c:pt>
                <c:pt idx="418">
                  <c:v>585.80414999998015</c:v>
                </c:pt>
                <c:pt idx="419">
                  <c:v>585.82529999998019</c:v>
                </c:pt>
                <c:pt idx="420">
                  <c:v>585.84644999998022</c:v>
                </c:pt>
                <c:pt idx="421">
                  <c:v>585.86759999998026</c:v>
                </c:pt>
                <c:pt idx="422">
                  <c:v>585.88874999998029</c:v>
                </c:pt>
                <c:pt idx="423">
                  <c:v>585.90989999998033</c:v>
                </c:pt>
                <c:pt idx="424">
                  <c:v>585.93104999998036</c:v>
                </c:pt>
                <c:pt idx="425">
                  <c:v>585.95219999998039</c:v>
                </c:pt>
                <c:pt idx="426">
                  <c:v>585.97334999998043</c:v>
                </c:pt>
                <c:pt idx="427">
                  <c:v>585.99449999998046</c:v>
                </c:pt>
                <c:pt idx="428">
                  <c:v>586.0156499999805</c:v>
                </c:pt>
                <c:pt idx="429">
                  <c:v>586.03679999998053</c:v>
                </c:pt>
                <c:pt idx="430">
                  <c:v>586.05794999998056</c:v>
                </c:pt>
                <c:pt idx="431">
                  <c:v>586.0790999999806</c:v>
                </c:pt>
                <c:pt idx="432">
                  <c:v>586.10024999998063</c:v>
                </c:pt>
                <c:pt idx="433">
                  <c:v>586.12139999998067</c:v>
                </c:pt>
                <c:pt idx="434">
                  <c:v>586.1425499999807</c:v>
                </c:pt>
                <c:pt idx="435">
                  <c:v>586.16369999998074</c:v>
                </c:pt>
                <c:pt idx="436">
                  <c:v>586.18484999998077</c:v>
                </c:pt>
                <c:pt idx="437">
                  <c:v>586.2059999999808</c:v>
                </c:pt>
                <c:pt idx="438">
                  <c:v>586.22714999998084</c:v>
                </c:pt>
                <c:pt idx="439">
                  <c:v>586.24829999998087</c:v>
                </c:pt>
                <c:pt idx="440">
                  <c:v>586.26944999998091</c:v>
                </c:pt>
                <c:pt idx="441">
                  <c:v>586.29059999998094</c:v>
                </c:pt>
                <c:pt idx="442">
                  <c:v>586.31174999998098</c:v>
                </c:pt>
                <c:pt idx="443">
                  <c:v>586.33289999998101</c:v>
                </c:pt>
                <c:pt idx="444">
                  <c:v>586.35404999998104</c:v>
                </c:pt>
                <c:pt idx="445">
                  <c:v>586.37519999998108</c:v>
                </c:pt>
                <c:pt idx="446">
                  <c:v>586.39634999998111</c:v>
                </c:pt>
                <c:pt idx="447">
                  <c:v>586.41749999998115</c:v>
                </c:pt>
                <c:pt idx="448">
                  <c:v>586.43864999998118</c:v>
                </c:pt>
                <c:pt idx="449">
                  <c:v>586.45979999998121</c:v>
                </c:pt>
                <c:pt idx="450">
                  <c:v>586.48094999998125</c:v>
                </c:pt>
                <c:pt idx="451">
                  <c:v>586.50209999998128</c:v>
                </c:pt>
                <c:pt idx="452">
                  <c:v>586.52324999998132</c:v>
                </c:pt>
                <c:pt idx="453">
                  <c:v>586.54439999998135</c:v>
                </c:pt>
                <c:pt idx="454">
                  <c:v>586.56554999998139</c:v>
                </c:pt>
                <c:pt idx="455">
                  <c:v>586.58669999998142</c:v>
                </c:pt>
                <c:pt idx="456">
                  <c:v>586.60784999998145</c:v>
                </c:pt>
                <c:pt idx="457">
                  <c:v>586.62899999998149</c:v>
                </c:pt>
                <c:pt idx="458">
                  <c:v>586.65014999998152</c:v>
                </c:pt>
                <c:pt idx="459">
                  <c:v>586.67129999998156</c:v>
                </c:pt>
                <c:pt idx="460">
                  <c:v>586.69244999998159</c:v>
                </c:pt>
                <c:pt idx="461">
                  <c:v>586.71359999998162</c:v>
                </c:pt>
                <c:pt idx="462">
                  <c:v>586.73474999998166</c:v>
                </c:pt>
                <c:pt idx="463">
                  <c:v>586.75589999998169</c:v>
                </c:pt>
                <c:pt idx="464">
                  <c:v>586.77704999998173</c:v>
                </c:pt>
                <c:pt idx="465">
                  <c:v>586.79819999998176</c:v>
                </c:pt>
                <c:pt idx="466">
                  <c:v>586.8193499999818</c:v>
                </c:pt>
                <c:pt idx="467">
                  <c:v>586.84049999998183</c:v>
                </c:pt>
                <c:pt idx="468">
                  <c:v>586.86164999998186</c:v>
                </c:pt>
                <c:pt idx="469">
                  <c:v>586.8827999999819</c:v>
                </c:pt>
                <c:pt idx="470">
                  <c:v>586.90394999998193</c:v>
                </c:pt>
                <c:pt idx="471">
                  <c:v>586.92509999998197</c:v>
                </c:pt>
                <c:pt idx="472">
                  <c:v>586.946249999982</c:v>
                </c:pt>
                <c:pt idx="473">
                  <c:v>586.96739999998204</c:v>
                </c:pt>
                <c:pt idx="474">
                  <c:v>586.98854999998207</c:v>
                </c:pt>
                <c:pt idx="475">
                  <c:v>587.0096999999821</c:v>
                </c:pt>
                <c:pt idx="476">
                  <c:v>587.03084999998214</c:v>
                </c:pt>
                <c:pt idx="477">
                  <c:v>587.05199999998217</c:v>
                </c:pt>
                <c:pt idx="478">
                  <c:v>587.07314999998221</c:v>
                </c:pt>
                <c:pt idx="479">
                  <c:v>587.09429999998224</c:v>
                </c:pt>
                <c:pt idx="480">
                  <c:v>587.11544999998227</c:v>
                </c:pt>
                <c:pt idx="481">
                  <c:v>587.13659999998231</c:v>
                </c:pt>
                <c:pt idx="482">
                  <c:v>587.15774999998234</c:v>
                </c:pt>
                <c:pt idx="483">
                  <c:v>587.17889999998238</c:v>
                </c:pt>
                <c:pt idx="484">
                  <c:v>587.20004999998241</c:v>
                </c:pt>
                <c:pt idx="485">
                  <c:v>587.22119999998245</c:v>
                </c:pt>
                <c:pt idx="486">
                  <c:v>587.24234999998248</c:v>
                </c:pt>
                <c:pt idx="487">
                  <c:v>587.26349999998251</c:v>
                </c:pt>
                <c:pt idx="488">
                  <c:v>587.28464999998255</c:v>
                </c:pt>
                <c:pt idx="489">
                  <c:v>587.30579999998258</c:v>
                </c:pt>
                <c:pt idx="490">
                  <c:v>587.32694999998262</c:v>
                </c:pt>
                <c:pt idx="491">
                  <c:v>587.34809999998265</c:v>
                </c:pt>
                <c:pt idx="492">
                  <c:v>587.36924999998269</c:v>
                </c:pt>
                <c:pt idx="493">
                  <c:v>587.39039999998272</c:v>
                </c:pt>
                <c:pt idx="494">
                  <c:v>587.41154999998275</c:v>
                </c:pt>
                <c:pt idx="495">
                  <c:v>587.43269999998279</c:v>
                </c:pt>
                <c:pt idx="496">
                  <c:v>587.45384999998282</c:v>
                </c:pt>
                <c:pt idx="497">
                  <c:v>587.47499999998286</c:v>
                </c:pt>
                <c:pt idx="498">
                  <c:v>587.49614999998289</c:v>
                </c:pt>
                <c:pt idx="499">
                  <c:v>587.51729999998292</c:v>
                </c:pt>
                <c:pt idx="500">
                  <c:v>587.53844999998296</c:v>
                </c:pt>
                <c:pt idx="501">
                  <c:v>587.55959999998299</c:v>
                </c:pt>
                <c:pt idx="502">
                  <c:v>587.58074999998303</c:v>
                </c:pt>
                <c:pt idx="503">
                  <c:v>587.60189999998306</c:v>
                </c:pt>
                <c:pt idx="504">
                  <c:v>587.6230499999831</c:v>
                </c:pt>
                <c:pt idx="505">
                  <c:v>587.64419999998313</c:v>
                </c:pt>
                <c:pt idx="506">
                  <c:v>587.66534999998316</c:v>
                </c:pt>
                <c:pt idx="507">
                  <c:v>587.6864999999832</c:v>
                </c:pt>
                <c:pt idx="508">
                  <c:v>587.70764999998323</c:v>
                </c:pt>
                <c:pt idx="509">
                  <c:v>587.72879999998327</c:v>
                </c:pt>
                <c:pt idx="510">
                  <c:v>587.7499499999833</c:v>
                </c:pt>
                <c:pt idx="511">
                  <c:v>587.77109999998333</c:v>
                </c:pt>
                <c:pt idx="512">
                  <c:v>587.79224999998337</c:v>
                </c:pt>
                <c:pt idx="513">
                  <c:v>587.8133999999834</c:v>
                </c:pt>
                <c:pt idx="514">
                  <c:v>587.83454999998344</c:v>
                </c:pt>
                <c:pt idx="515">
                  <c:v>587.85569999998347</c:v>
                </c:pt>
                <c:pt idx="516">
                  <c:v>587.87684999998351</c:v>
                </c:pt>
                <c:pt idx="517">
                  <c:v>587.89799999998354</c:v>
                </c:pt>
                <c:pt idx="518">
                  <c:v>587.91914999998357</c:v>
                </c:pt>
                <c:pt idx="519">
                  <c:v>587.94029999998361</c:v>
                </c:pt>
                <c:pt idx="520">
                  <c:v>587.96144999998364</c:v>
                </c:pt>
                <c:pt idx="521">
                  <c:v>587.98259999998368</c:v>
                </c:pt>
                <c:pt idx="522">
                  <c:v>588.00374999998371</c:v>
                </c:pt>
                <c:pt idx="523">
                  <c:v>588.02489999998375</c:v>
                </c:pt>
                <c:pt idx="524">
                  <c:v>588.04604999998378</c:v>
                </c:pt>
                <c:pt idx="525">
                  <c:v>588.06719999998381</c:v>
                </c:pt>
                <c:pt idx="526">
                  <c:v>588.08834999998385</c:v>
                </c:pt>
                <c:pt idx="527">
                  <c:v>588.10949999998388</c:v>
                </c:pt>
                <c:pt idx="528">
                  <c:v>588.13064999998392</c:v>
                </c:pt>
                <c:pt idx="529">
                  <c:v>588.15179999998395</c:v>
                </c:pt>
                <c:pt idx="530">
                  <c:v>588.17294999998398</c:v>
                </c:pt>
                <c:pt idx="531">
                  <c:v>588.19409999998402</c:v>
                </c:pt>
                <c:pt idx="532">
                  <c:v>588.21524999998405</c:v>
                </c:pt>
                <c:pt idx="533">
                  <c:v>588.23639999998409</c:v>
                </c:pt>
                <c:pt idx="534">
                  <c:v>588.25754999998412</c:v>
                </c:pt>
                <c:pt idx="535">
                  <c:v>588.27869999998416</c:v>
                </c:pt>
                <c:pt idx="536">
                  <c:v>588.29984999998419</c:v>
                </c:pt>
                <c:pt idx="537">
                  <c:v>588.32099999998422</c:v>
                </c:pt>
                <c:pt idx="538">
                  <c:v>588.34214999998426</c:v>
                </c:pt>
                <c:pt idx="539">
                  <c:v>588.36329999998429</c:v>
                </c:pt>
                <c:pt idx="540">
                  <c:v>588.38444999998433</c:v>
                </c:pt>
                <c:pt idx="541">
                  <c:v>588.40559999998436</c:v>
                </c:pt>
                <c:pt idx="542">
                  <c:v>588.42674999998439</c:v>
                </c:pt>
                <c:pt idx="543">
                  <c:v>588.44789999998443</c:v>
                </c:pt>
                <c:pt idx="544">
                  <c:v>588.46904999998446</c:v>
                </c:pt>
                <c:pt idx="545">
                  <c:v>588.4901999999845</c:v>
                </c:pt>
                <c:pt idx="546">
                  <c:v>588.51134999998453</c:v>
                </c:pt>
                <c:pt idx="547">
                  <c:v>588.53249999998457</c:v>
                </c:pt>
                <c:pt idx="548">
                  <c:v>588.5536499999846</c:v>
                </c:pt>
                <c:pt idx="549">
                  <c:v>588.57479999998463</c:v>
                </c:pt>
                <c:pt idx="550">
                  <c:v>588.59594999998467</c:v>
                </c:pt>
                <c:pt idx="551">
                  <c:v>588.6170999999847</c:v>
                </c:pt>
                <c:pt idx="552">
                  <c:v>588.63824999998474</c:v>
                </c:pt>
                <c:pt idx="553">
                  <c:v>588.65939999998477</c:v>
                </c:pt>
                <c:pt idx="554">
                  <c:v>588.68054999998481</c:v>
                </c:pt>
                <c:pt idx="555">
                  <c:v>588.70169999998484</c:v>
                </c:pt>
                <c:pt idx="556">
                  <c:v>588.72284999998487</c:v>
                </c:pt>
                <c:pt idx="557">
                  <c:v>588.74399999998491</c:v>
                </c:pt>
                <c:pt idx="558">
                  <c:v>588.76514999998494</c:v>
                </c:pt>
                <c:pt idx="559">
                  <c:v>588.78629999998498</c:v>
                </c:pt>
                <c:pt idx="560">
                  <c:v>588.80744999998501</c:v>
                </c:pt>
                <c:pt idx="561">
                  <c:v>588.82859999998504</c:v>
                </c:pt>
                <c:pt idx="562">
                  <c:v>588.84974999998508</c:v>
                </c:pt>
                <c:pt idx="563">
                  <c:v>588.87089999998511</c:v>
                </c:pt>
                <c:pt idx="564">
                  <c:v>588.89204999998515</c:v>
                </c:pt>
                <c:pt idx="565">
                  <c:v>588.91319999998518</c:v>
                </c:pt>
                <c:pt idx="566">
                  <c:v>588.93434999998522</c:v>
                </c:pt>
                <c:pt idx="567">
                  <c:v>588.95549999998525</c:v>
                </c:pt>
                <c:pt idx="568">
                  <c:v>588.97664999998528</c:v>
                </c:pt>
                <c:pt idx="569">
                  <c:v>588.99779999998532</c:v>
                </c:pt>
                <c:pt idx="570">
                  <c:v>589.01894999998535</c:v>
                </c:pt>
                <c:pt idx="571">
                  <c:v>589.04009999998539</c:v>
                </c:pt>
                <c:pt idx="572">
                  <c:v>589.06124999998542</c:v>
                </c:pt>
                <c:pt idx="573">
                  <c:v>589.08239999998545</c:v>
                </c:pt>
                <c:pt idx="574">
                  <c:v>589.10354999998549</c:v>
                </c:pt>
                <c:pt idx="575">
                  <c:v>589.12469999998552</c:v>
                </c:pt>
                <c:pt idx="576">
                  <c:v>589.14584999998556</c:v>
                </c:pt>
                <c:pt idx="577">
                  <c:v>589.16699999998559</c:v>
                </c:pt>
                <c:pt idx="578">
                  <c:v>589.18814999998563</c:v>
                </c:pt>
                <c:pt idx="579">
                  <c:v>589.20929999998566</c:v>
                </c:pt>
                <c:pt idx="580">
                  <c:v>589.23044999998569</c:v>
                </c:pt>
                <c:pt idx="581">
                  <c:v>589.25159999998573</c:v>
                </c:pt>
                <c:pt idx="582">
                  <c:v>589.27274999998576</c:v>
                </c:pt>
                <c:pt idx="583">
                  <c:v>589.2938999999858</c:v>
                </c:pt>
                <c:pt idx="584">
                  <c:v>589.31504999998583</c:v>
                </c:pt>
                <c:pt idx="585">
                  <c:v>589.33619999998587</c:v>
                </c:pt>
                <c:pt idx="586">
                  <c:v>589.3573499999859</c:v>
                </c:pt>
                <c:pt idx="587">
                  <c:v>589.37849999998593</c:v>
                </c:pt>
                <c:pt idx="588">
                  <c:v>589.39964999998597</c:v>
                </c:pt>
                <c:pt idx="589">
                  <c:v>589.420799999986</c:v>
                </c:pt>
                <c:pt idx="590">
                  <c:v>589.44194999998604</c:v>
                </c:pt>
                <c:pt idx="591">
                  <c:v>589.46309999998607</c:v>
                </c:pt>
                <c:pt idx="592">
                  <c:v>589.4842499999861</c:v>
                </c:pt>
                <c:pt idx="593">
                  <c:v>589.50539999998614</c:v>
                </c:pt>
                <c:pt idx="594">
                  <c:v>589.52654999998617</c:v>
                </c:pt>
                <c:pt idx="595">
                  <c:v>589.54769999998621</c:v>
                </c:pt>
                <c:pt idx="596">
                  <c:v>589.56884999998624</c:v>
                </c:pt>
                <c:pt idx="597">
                  <c:v>589.58999999998628</c:v>
                </c:pt>
                <c:pt idx="598">
                  <c:v>589.61114999998631</c:v>
                </c:pt>
                <c:pt idx="599">
                  <c:v>589.63229999998634</c:v>
                </c:pt>
                <c:pt idx="600">
                  <c:v>589.65344999998638</c:v>
                </c:pt>
                <c:pt idx="601">
                  <c:v>589.67459999998641</c:v>
                </c:pt>
                <c:pt idx="602">
                  <c:v>589.69574999998645</c:v>
                </c:pt>
                <c:pt idx="603">
                  <c:v>589.71689999998648</c:v>
                </c:pt>
                <c:pt idx="604">
                  <c:v>589.73804999998652</c:v>
                </c:pt>
                <c:pt idx="605">
                  <c:v>589.75919999998655</c:v>
                </c:pt>
                <c:pt idx="606">
                  <c:v>589.78034999998658</c:v>
                </c:pt>
                <c:pt idx="607">
                  <c:v>589.80149999998662</c:v>
                </c:pt>
                <c:pt idx="608">
                  <c:v>589.82264999998665</c:v>
                </c:pt>
                <c:pt idx="609">
                  <c:v>589.84379999998669</c:v>
                </c:pt>
                <c:pt idx="610">
                  <c:v>589.86494999998672</c:v>
                </c:pt>
                <c:pt idx="611">
                  <c:v>589.88609999998675</c:v>
                </c:pt>
                <c:pt idx="612">
                  <c:v>589.90724999998679</c:v>
                </c:pt>
                <c:pt idx="613">
                  <c:v>589.92839999998682</c:v>
                </c:pt>
                <c:pt idx="614">
                  <c:v>589.94954999998686</c:v>
                </c:pt>
                <c:pt idx="615">
                  <c:v>589.97069999998689</c:v>
                </c:pt>
                <c:pt idx="616">
                  <c:v>589.99184999998693</c:v>
                </c:pt>
                <c:pt idx="617">
                  <c:v>590.01299999998696</c:v>
                </c:pt>
                <c:pt idx="618">
                  <c:v>590.03414999998699</c:v>
                </c:pt>
                <c:pt idx="619">
                  <c:v>590.05529999998703</c:v>
                </c:pt>
                <c:pt idx="620">
                  <c:v>590.07644999998706</c:v>
                </c:pt>
                <c:pt idx="621">
                  <c:v>590.0975999999871</c:v>
                </c:pt>
                <c:pt idx="622">
                  <c:v>590.11874999998713</c:v>
                </c:pt>
                <c:pt idx="623">
                  <c:v>590.13989999998716</c:v>
                </c:pt>
                <c:pt idx="624">
                  <c:v>590.1610499999872</c:v>
                </c:pt>
                <c:pt idx="625">
                  <c:v>590.18219999998723</c:v>
                </c:pt>
                <c:pt idx="626">
                  <c:v>590.20334999998727</c:v>
                </c:pt>
                <c:pt idx="627">
                  <c:v>590.2244999999873</c:v>
                </c:pt>
                <c:pt idx="628">
                  <c:v>590.24564999998734</c:v>
                </c:pt>
                <c:pt idx="629">
                  <c:v>590.26679999998737</c:v>
                </c:pt>
                <c:pt idx="630">
                  <c:v>590.2879499999874</c:v>
                </c:pt>
                <c:pt idx="631">
                  <c:v>590.30909999998744</c:v>
                </c:pt>
                <c:pt idx="632">
                  <c:v>590.33024999998747</c:v>
                </c:pt>
                <c:pt idx="633">
                  <c:v>590.35139999998751</c:v>
                </c:pt>
                <c:pt idx="634">
                  <c:v>590.37254999998754</c:v>
                </c:pt>
                <c:pt idx="635">
                  <c:v>590.39369999998758</c:v>
                </c:pt>
                <c:pt idx="636">
                  <c:v>590.41484999998761</c:v>
                </c:pt>
                <c:pt idx="637">
                  <c:v>590.43599999998764</c:v>
                </c:pt>
                <c:pt idx="638">
                  <c:v>590.45714999998768</c:v>
                </c:pt>
                <c:pt idx="639">
                  <c:v>590.47829999998771</c:v>
                </c:pt>
                <c:pt idx="640">
                  <c:v>590.49944999998775</c:v>
                </c:pt>
                <c:pt idx="641">
                  <c:v>590.52059999998778</c:v>
                </c:pt>
                <c:pt idx="642">
                  <c:v>590.54174999998781</c:v>
                </c:pt>
                <c:pt idx="643">
                  <c:v>590.56289999998785</c:v>
                </c:pt>
                <c:pt idx="644">
                  <c:v>590.58404999998788</c:v>
                </c:pt>
                <c:pt idx="645">
                  <c:v>590.60519999998792</c:v>
                </c:pt>
                <c:pt idx="646">
                  <c:v>590.62634999998795</c:v>
                </c:pt>
                <c:pt idx="647">
                  <c:v>590.64749999998799</c:v>
                </c:pt>
                <c:pt idx="648">
                  <c:v>590.66864999998802</c:v>
                </c:pt>
                <c:pt idx="649">
                  <c:v>590.68979999998805</c:v>
                </c:pt>
                <c:pt idx="650">
                  <c:v>590.71094999998809</c:v>
                </c:pt>
                <c:pt idx="651">
                  <c:v>590.73209999998812</c:v>
                </c:pt>
                <c:pt idx="652">
                  <c:v>590.75324999998816</c:v>
                </c:pt>
                <c:pt idx="653">
                  <c:v>590.77439999998819</c:v>
                </c:pt>
                <c:pt idx="654">
                  <c:v>590.79554999998822</c:v>
                </c:pt>
                <c:pt idx="655">
                  <c:v>590.81669999998826</c:v>
                </c:pt>
                <c:pt idx="656">
                  <c:v>590.83784999998829</c:v>
                </c:pt>
                <c:pt idx="657">
                  <c:v>590.85899999998833</c:v>
                </c:pt>
                <c:pt idx="658">
                  <c:v>590.88014999998836</c:v>
                </c:pt>
                <c:pt idx="659">
                  <c:v>590.9012999999884</c:v>
                </c:pt>
                <c:pt idx="660">
                  <c:v>590.92244999998843</c:v>
                </c:pt>
                <c:pt idx="661">
                  <c:v>590.94359999998846</c:v>
                </c:pt>
                <c:pt idx="662">
                  <c:v>590.9647499999885</c:v>
                </c:pt>
                <c:pt idx="663">
                  <c:v>590.98589999998853</c:v>
                </c:pt>
                <c:pt idx="664">
                  <c:v>591.00704999998857</c:v>
                </c:pt>
                <c:pt idx="665">
                  <c:v>591.0281999999886</c:v>
                </c:pt>
                <c:pt idx="666">
                  <c:v>591.04934999998864</c:v>
                </c:pt>
                <c:pt idx="667">
                  <c:v>591.07049999998867</c:v>
                </c:pt>
                <c:pt idx="668">
                  <c:v>591.0916499999887</c:v>
                </c:pt>
                <c:pt idx="669">
                  <c:v>591.11279999998874</c:v>
                </c:pt>
                <c:pt idx="670">
                  <c:v>591.13394999998877</c:v>
                </c:pt>
                <c:pt idx="671">
                  <c:v>591.15509999998881</c:v>
                </c:pt>
                <c:pt idx="672">
                  <c:v>591.17624999998884</c:v>
                </c:pt>
                <c:pt idx="673">
                  <c:v>591.19739999998887</c:v>
                </c:pt>
                <c:pt idx="674">
                  <c:v>591.21854999998891</c:v>
                </c:pt>
                <c:pt idx="675">
                  <c:v>591.23969999998894</c:v>
                </c:pt>
                <c:pt idx="676">
                  <c:v>591.26084999998898</c:v>
                </c:pt>
                <c:pt idx="677">
                  <c:v>591.28199999998901</c:v>
                </c:pt>
                <c:pt idx="678">
                  <c:v>591.30314999998905</c:v>
                </c:pt>
                <c:pt idx="679">
                  <c:v>591.32429999998908</c:v>
                </c:pt>
                <c:pt idx="680">
                  <c:v>591.34544999998911</c:v>
                </c:pt>
                <c:pt idx="681">
                  <c:v>591.36659999998915</c:v>
                </c:pt>
                <c:pt idx="682">
                  <c:v>591.38774999998918</c:v>
                </c:pt>
                <c:pt idx="683">
                  <c:v>591.40889999998922</c:v>
                </c:pt>
                <c:pt idx="684">
                  <c:v>591.43004999998925</c:v>
                </c:pt>
                <c:pt idx="685">
                  <c:v>591.45119999998929</c:v>
                </c:pt>
                <c:pt idx="686">
                  <c:v>591.47234999998932</c:v>
                </c:pt>
                <c:pt idx="687">
                  <c:v>591.49349999998935</c:v>
                </c:pt>
                <c:pt idx="688">
                  <c:v>591.51464999998939</c:v>
                </c:pt>
                <c:pt idx="689">
                  <c:v>591.53579999998942</c:v>
                </c:pt>
                <c:pt idx="690">
                  <c:v>591.55694999998946</c:v>
                </c:pt>
                <c:pt idx="691">
                  <c:v>591.57809999998949</c:v>
                </c:pt>
                <c:pt idx="692">
                  <c:v>591.59924999998952</c:v>
                </c:pt>
                <c:pt idx="693">
                  <c:v>591.62039999998956</c:v>
                </c:pt>
                <c:pt idx="694">
                  <c:v>591.64154999998959</c:v>
                </c:pt>
                <c:pt idx="695">
                  <c:v>591.66269999998963</c:v>
                </c:pt>
                <c:pt idx="696">
                  <c:v>591.68384999998966</c:v>
                </c:pt>
                <c:pt idx="697">
                  <c:v>591.7049999999897</c:v>
                </c:pt>
                <c:pt idx="698">
                  <c:v>591.72614999998973</c:v>
                </c:pt>
                <c:pt idx="699">
                  <c:v>591.74729999998976</c:v>
                </c:pt>
                <c:pt idx="700">
                  <c:v>591.7684499999898</c:v>
                </c:pt>
                <c:pt idx="701">
                  <c:v>591.78959999998983</c:v>
                </c:pt>
                <c:pt idx="702">
                  <c:v>591.81074999998987</c:v>
                </c:pt>
                <c:pt idx="703">
                  <c:v>591.8318999999899</c:v>
                </c:pt>
                <c:pt idx="704">
                  <c:v>591.85304999998993</c:v>
                </c:pt>
                <c:pt idx="705">
                  <c:v>591.87419999998997</c:v>
                </c:pt>
                <c:pt idx="706">
                  <c:v>591.89534999999</c:v>
                </c:pt>
                <c:pt idx="707">
                  <c:v>591.91649999999004</c:v>
                </c:pt>
                <c:pt idx="708">
                  <c:v>591.93764999999007</c:v>
                </c:pt>
                <c:pt idx="709">
                  <c:v>591.95879999999011</c:v>
                </c:pt>
                <c:pt idx="710">
                  <c:v>591.97994999999014</c:v>
                </c:pt>
                <c:pt idx="711">
                  <c:v>592.00109999999017</c:v>
                </c:pt>
                <c:pt idx="712">
                  <c:v>592.02224999999021</c:v>
                </c:pt>
                <c:pt idx="713">
                  <c:v>592.04339999999024</c:v>
                </c:pt>
                <c:pt idx="714">
                  <c:v>592.06454999999028</c:v>
                </c:pt>
                <c:pt idx="715">
                  <c:v>592.08569999999031</c:v>
                </c:pt>
                <c:pt idx="716">
                  <c:v>592.10684999999035</c:v>
                </c:pt>
                <c:pt idx="717">
                  <c:v>592.12799999999038</c:v>
                </c:pt>
                <c:pt idx="718">
                  <c:v>592.14914999999041</c:v>
                </c:pt>
                <c:pt idx="719">
                  <c:v>592.17029999999045</c:v>
                </c:pt>
                <c:pt idx="720">
                  <c:v>592.19144999999048</c:v>
                </c:pt>
                <c:pt idx="721">
                  <c:v>592.21259999999052</c:v>
                </c:pt>
                <c:pt idx="722">
                  <c:v>592.23374999999055</c:v>
                </c:pt>
                <c:pt idx="723">
                  <c:v>592.25489999999058</c:v>
                </c:pt>
                <c:pt idx="724">
                  <c:v>592.27604999999062</c:v>
                </c:pt>
                <c:pt idx="725">
                  <c:v>592.29719999999065</c:v>
                </c:pt>
                <c:pt idx="726">
                  <c:v>592.31834999999069</c:v>
                </c:pt>
                <c:pt idx="727">
                  <c:v>592.33949999999072</c:v>
                </c:pt>
                <c:pt idx="728">
                  <c:v>592.36064999999076</c:v>
                </c:pt>
                <c:pt idx="729">
                  <c:v>592.38179999999079</c:v>
                </c:pt>
                <c:pt idx="730">
                  <c:v>592.40294999999082</c:v>
                </c:pt>
                <c:pt idx="731">
                  <c:v>592.42409999999086</c:v>
                </c:pt>
                <c:pt idx="732">
                  <c:v>592.44524999999089</c:v>
                </c:pt>
                <c:pt idx="733">
                  <c:v>592.46639999999093</c:v>
                </c:pt>
                <c:pt idx="734">
                  <c:v>592.48754999999096</c:v>
                </c:pt>
                <c:pt idx="735">
                  <c:v>592.50869999999099</c:v>
                </c:pt>
                <c:pt idx="736">
                  <c:v>592.52984999999103</c:v>
                </c:pt>
                <c:pt idx="737">
                  <c:v>592.55099999999106</c:v>
                </c:pt>
                <c:pt idx="738">
                  <c:v>592.5721499999911</c:v>
                </c:pt>
                <c:pt idx="739">
                  <c:v>592.59329999999113</c:v>
                </c:pt>
                <c:pt idx="740">
                  <c:v>592.61444999999117</c:v>
                </c:pt>
                <c:pt idx="741">
                  <c:v>592.6355999999912</c:v>
                </c:pt>
                <c:pt idx="742">
                  <c:v>592.65674999999123</c:v>
                </c:pt>
                <c:pt idx="743">
                  <c:v>592.67789999999127</c:v>
                </c:pt>
                <c:pt idx="744">
                  <c:v>592.6990499999913</c:v>
                </c:pt>
                <c:pt idx="745">
                  <c:v>592.72019999999134</c:v>
                </c:pt>
                <c:pt idx="746">
                  <c:v>592.74134999999137</c:v>
                </c:pt>
                <c:pt idx="747">
                  <c:v>592.76249999999141</c:v>
                </c:pt>
                <c:pt idx="748">
                  <c:v>592.78364999999144</c:v>
                </c:pt>
                <c:pt idx="749">
                  <c:v>592.80479999999147</c:v>
                </c:pt>
                <c:pt idx="750">
                  <c:v>592.82594999999151</c:v>
                </c:pt>
                <c:pt idx="751">
                  <c:v>592.84709999999154</c:v>
                </c:pt>
                <c:pt idx="752">
                  <c:v>592.86824999999158</c:v>
                </c:pt>
                <c:pt idx="753">
                  <c:v>592.88939999999161</c:v>
                </c:pt>
                <c:pt idx="754">
                  <c:v>592.91054999999164</c:v>
                </c:pt>
                <c:pt idx="755">
                  <c:v>592.93169999999168</c:v>
                </c:pt>
                <c:pt idx="756">
                  <c:v>592.95284999999171</c:v>
                </c:pt>
                <c:pt idx="757">
                  <c:v>592.97399999999175</c:v>
                </c:pt>
                <c:pt idx="758">
                  <c:v>592.99514999999178</c:v>
                </c:pt>
                <c:pt idx="759">
                  <c:v>593.01629999999182</c:v>
                </c:pt>
                <c:pt idx="760">
                  <c:v>593.03744999999185</c:v>
                </c:pt>
                <c:pt idx="761">
                  <c:v>593.05859999999188</c:v>
                </c:pt>
                <c:pt idx="762">
                  <c:v>593.07974999999192</c:v>
                </c:pt>
                <c:pt idx="763">
                  <c:v>593.10089999999195</c:v>
                </c:pt>
                <c:pt idx="764">
                  <c:v>593.12204999999199</c:v>
                </c:pt>
                <c:pt idx="765">
                  <c:v>593.14319999999202</c:v>
                </c:pt>
                <c:pt idx="766">
                  <c:v>593.16434999999206</c:v>
                </c:pt>
                <c:pt idx="767">
                  <c:v>593.18549999999209</c:v>
                </c:pt>
                <c:pt idx="768">
                  <c:v>593.20664999999212</c:v>
                </c:pt>
                <c:pt idx="769">
                  <c:v>593.22779999999216</c:v>
                </c:pt>
                <c:pt idx="770">
                  <c:v>593.24894999999219</c:v>
                </c:pt>
                <c:pt idx="771">
                  <c:v>593.27009999999223</c:v>
                </c:pt>
                <c:pt idx="772">
                  <c:v>593.29124999999226</c:v>
                </c:pt>
                <c:pt idx="773">
                  <c:v>593.31239999999229</c:v>
                </c:pt>
                <c:pt idx="774">
                  <c:v>593.33354999999233</c:v>
                </c:pt>
                <c:pt idx="775">
                  <c:v>593.35469999999236</c:v>
                </c:pt>
                <c:pt idx="776">
                  <c:v>593.3758499999924</c:v>
                </c:pt>
                <c:pt idx="777">
                  <c:v>593.39699999999243</c:v>
                </c:pt>
                <c:pt idx="778">
                  <c:v>593.41814999999247</c:v>
                </c:pt>
                <c:pt idx="779">
                  <c:v>593.4392999999925</c:v>
                </c:pt>
                <c:pt idx="780">
                  <c:v>593.46044999999253</c:v>
                </c:pt>
                <c:pt idx="781">
                  <c:v>593.48159999999257</c:v>
                </c:pt>
                <c:pt idx="782">
                  <c:v>593.5027499999926</c:v>
                </c:pt>
                <c:pt idx="783">
                  <c:v>593.52389999999264</c:v>
                </c:pt>
                <c:pt idx="784">
                  <c:v>593.54504999999267</c:v>
                </c:pt>
                <c:pt idx="785">
                  <c:v>593.5661999999927</c:v>
                </c:pt>
                <c:pt idx="786">
                  <c:v>593.58734999999274</c:v>
                </c:pt>
                <c:pt idx="787">
                  <c:v>593.60849999999277</c:v>
                </c:pt>
                <c:pt idx="788">
                  <c:v>593.62964999999281</c:v>
                </c:pt>
                <c:pt idx="789">
                  <c:v>593.65079999999284</c:v>
                </c:pt>
                <c:pt idx="790">
                  <c:v>593.67194999999288</c:v>
                </c:pt>
                <c:pt idx="791">
                  <c:v>593.69309999999291</c:v>
                </c:pt>
                <c:pt idx="792">
                  <c:v>593.71424999999294</c:v>
                </c:pt>
                <c:pt idx="793">
                  <c:v>593.73539999999298</c:v>
                </c:pt>
                <c:pt idx="794">
                  <c:v>593.75654999999301</c:v>
                </c:pt>
                <c:pt idx="795">
                  <c:v>593.77769999999305</c:v>
                </c:pt>
                <c:pt idx="796">
                  <c:v>593.79884999999308</c:v>
                </c:pt>
                <c:pt idx="797">
                  <c:v>593.81999999999312</c:v>
                </c:pt>
                <c:pt idx="798">
                  <c:v>593.84114999999315</c:v>
                </c:pt>
                <c:pt idx="799">
                  <c:v>593.86229999999318</c:v>
                </c:pt>
                <c:pt idx="800">
                  <c:v>593.88344999999322</c:v>
                </c:pt>
                <c:pt idx="801">
                  <c:v>593.90459999999325</c:v>
                </c:pt>
                <c:pt idx="802">
                  <c:v>593.92574999999329</c:v>
                </c:pt>
                <c:pt idx="803">
                  <c:v>593.94689999999332</c:v>
                </c:pt>
                <c:pt idx="804">
                  <c:v>593.96804999999335</c:v>
                </c:pt>
                <c:pt idx="805">
                  <c:v>593.98919999999339</c:v>
                </c:pt>
                <c:pt idx="806">
                  <c:v>594.01034999999342</c:v>
                </c:pt>
                <c:pt idx="807">
                  <c:v>594.03149999999346</c:v>
                </c:pt>
                <c:pt idx="808">
                  <c:v>594.05264999999349</c:v>
                </c:pt>
                <c:pt idx="809">
                  <c:v>594.07379999999353</c:v>
                </c:pt>
                <c:pt idx="810">
                  <c:v>594.09494999999356</c:v>
                </c:pt>
                <c:pt idx="811">
                  <c:v>594.11609999999359</c:v>
                </c:pt>
                <c:pt idx="812">
                  <c:v>594.13724999999363</c:v>
                </c:pt>
                <c:pt idx="813">
                  <c:v>594.15839999999366</c:v>
                </c:pt>
                <c:pt idx="814">
                  <c:v>594.1795499999937</c:v>
                </c:pt>
                <c:pt idx="815">
                  <c:v>594.20069999999373</c:v>
                </c:pt>
                <c:pt idx="816">
                  <c:v>594.22184999999376</c:v>
                </c:pt>
                <c:pt idx="817">
                  <c:v>594.2429999999938</c:v>
                </c:pt>
                <c:pt idx="818">
                  <c:v>594.26414999999383</c:v>
                </c:pt>
                <c:pt idx="819">
                  <c:v>594.28529999999387</c:v>
                </c:pt>
                <c:pt idx="820">
                  <c:v>594.3064499999939</c:v>
                </c:pt>
                <c:pt idx="821">
                  <c:v>594.32759999999394</c:v>
                </c:pt>
                <c:pt idx="822">
                  <c:v>594.34874999999397</c:v>
                </c:pt>
                <c:pt idx="823">
                  <c:v>594.369899999994</c:v>
                </c:pt>
                <c:pt idx="824">
                  <c:v>594.39104999999404</c:v>
                </c:pt>
                <c:pt idx="825">
                  <c:v>594.41219999999407</c:v>
                </c:pt>
                <c:pt idx="826">
                  <c:v>594.43334999999411</c:v>
                </c:pt>
                <c:pt idx="827">
                  <c:v>594.45449999999414</c:v>
                </c:pt>
                <c:pt idx="828">
                  <c:v>594.47564999999418</c:v>
                </c:pt>
                <c:pt idx="829">
                  <c:v>594.49679999999421</c:v>
                </c:pt>
                <c:pt idx="830">
                  <c:v>594.51794999999424</c:v>
                </c:pt>
                <c:pt idx="831">
                  <c:v>594.53909999999428</c:v>
                </c:pt>
                <c:pt idx="832">
                  <c:v>594.56024999999431</c:v>
                </c:pt>
                <c:pt idx="833">
                  <c:v>594.58139999999435</c:v>
                </c:pt>
                <c:pt idx="834">
                  <c:v>594.60254999999438</c:v>
                </c:pt>
                <c:pt idx="835">
                  <c:v>594.62369999999441</c:v>
                </c:pt>
                <c:pt idx="836">
                  <c:v>594.64484999999445</c:v>
                </c:pt>
                <c:pt idx="837">
                  <c:v>594.66599999999448</c:v>
                </c:pt>
                <c:pt idx="838">
                  <c:v>594.68714999999452</c:v>
                </c:pt>
                <c:pt idx="839">
                  <c:v>594.70829999999455</c:v>
                </c:pt>
                <c:pt idx="840">
                  <c:v>594.72944999999459</c:v>
                </c:pt>
                <c:pt idx="841">
                  <c:v>594.75059999999462</c:v>
                </c:pt>
                <c:pt idx="842">
                  <c:v>594.77174999999465</c:v>
                </c:pt>
                <c:pt idx="843">
                  <c:v>594.79289999999469</c:v>
                </c:pt>
                <c:pt idx="844">
                  <c:v>594.81404999999472</c:v>
                </c:pt>
                <c:pt idx="845">
                  <c:v>594.83519999999476</c:v>
                </c:pt>
                <c:pt idx="846">
                  <c:v>594.85634999999479</c:v>
                </c:pt>
                <c:pt idx="847">
                  <c:v>594.87749999999482</c:v>
                </c:pt>
                <c:pt idx="848">
                  <c:v>594.89864999999486</c:v>
                </c:pt>
                <c:pt idx="849">
                  <c:v>594.91979999999489</c:v>
                </c:pt>
                <c:pt idx="850">
                  <c:v>594.94094999999493</c:v>
                </c:pt>
                <c:pt idx="851">
                  <c:v>594.96209999999496</c:v>
                </c:pt>
                <c:pt idx="852">
                  <c:v>594.983249999995</c:v>
                </c:pt>
                <c:pt idx="853">
                  <c:v>595.00439999999503</c:v>
                </c:pt>
                <c:pt idx="854">
                  <c:v>595.02554999999506</c:v>
                </c:pt>
                <c:pt idx="855">
                  <c:v>595.0466999999951</c:v>
                </c:pt>
                <c:pt idx="856">
                  <c:v>595.06784999999513</c:v>
                </c:pt>
                <c:pt idx="857">
                  <c:v>595.08899999999517</c:v>
                </c:pt>
                <c:pt idx="858">
                  <c:v>595.1101499999952</c:v>
                </c:pt>
                <c:pt idx="859">
                  <c:v>595.13129999999524</c:v>
                </c:pt>
                <c:pt idx="860">
                  <c:v>595.15244999999527</c:v>
                </c:pt>
                <c:pt idx="861">
                  <c:v>595.1735999999953</c:v>
                </c:pt>
                <c:pt idx="862">
                  <c:v>595.19474999999534</c:v>
                </c:pt>
                <c:pt idx="863">
                  <c:v>595.21589999999537</c:v>
                </c:pt>
                <c:pt idx="864">
                  <c:v>595.23704999999541</c:v>
                </c:pt>
                <c:pt idx="865">
                  <c:v>595.25819999999544</c:v>
                </c:pt>
                <c:pt idx="866">
                  <c:v>595.27934999999547</c:v>
                </c:pt>
                <c:pt idx="867">
                  <c:v>595.30049999999551</c:v>
                </c:pt>
                <c:pt idx="868">
                  <c:v>595.32164999999554</c:v>
                </c:pt>
                <c:pt idx="869">
                  <c:v>595.34279999999558</c:v>
                </c:pt>
                <c:pt idx="870">
                  <c:v>595.36394999999561</c:v>
                </c:pt>
                <c:pt idx="871">
                  <c:v>595.38509999999565</c:v>
                </c:pt>
                <c:pt idx="872">
                  <c:v>595.40624999999568</c:v>
                </c:pt>
                <c:pt idx="873">
                  <c:v>595.42739999999571</c:v>
                </c:pt>
                <c:pt idx="874">
                  <c:v>595.44854999999575</c:v>
                </c:pt>
                <c:pt idx="875">
                  <c:v>595.46969999999578</c:v>
                </c:pt>
                <c:pt idx="876">
                  <c:v>595.49084999999582</c:v>
                </c:pt>
                <c:pt idx="877">
                  <c:v>595.51199999999585</c:v>
                </c:pt>
                <c:pt idx="878">
                  <c:v>595.53314999999589</c:v>
                </c:pt>
                <c:pt idx="879">
                  <c:v>595.55429999999592</c:v>
                </c:pt>
                <c:pt idx="880">
                  <c:v>595.57544999999595</c:v>
                </c:pt>
                <c:pt idx="881">
                  <c:v>595.59659999999599</c:v>
                </c:pt>
                <c:pt idx="882">
                  <c:v>595.61774999999602</c:v>
                </c:pt>
                <c:pt idx="883">
                  <c:v>595.63889999999606</c:v>
                </c:pt>
                <c:pt idx="884">
                  <c:v>595.66004999999609</c:v>
                </c:pt>
                <c:pt idx="885">
                  <c:v>595.68119999999612</c:v>
                </c:pt>
                <c:pt idx="886">
                  <c:v>595.70234999999616</c:v>
                </c:pt>
                <c:pt idx="887">
                  <c:v>595.72349999999619</c:v>
                </c:pt>
                <c:pt idx="888">
                  <c:v>595.74464999999623</c:v>
                </c:pt>
                <c:pt idx="889">
                  <c:v>595.76579999999626</c:v>
                </c:pt>
                <c:pt idx="890">
                  <c:v>595.7869499999963</c:v>
                </c:pt>
                <c:pt idx="891">
                  <c:v>595.80809999999633</c:v>
                </c:pt>
                <c:pt idx="892">
                  <c:v>595.82924999999636</c:v>
                </c:pt>
                <c:pt idx="893">
                  <c:v>595.8503999999964</c:v>
                </c:pt>
                <c:pt idx="894">
                  <c:v>595.87154999999643</c:v>
                </c:pt>
                <c:pt idx="895">
                  <c:v>595.89269999999647</c:v>
                </c:pt>
                <c:pt idx="896">
                  <c:v>595.9138499999965</c:v>
                </c:pt>
                <c:pt idx="897">
                  <c:v>595.93499999999653</c:v>
                </c:pt>
                <c:pt idx="898">
                  <c:v>595.95614999999657</c:v>
                </c:pt>
                <c:pt idx="899">
                  <c:v>595.9772999999966</c:v>
                </c:pt>
                <c:pt idx="900">
                  <c:v>595.99844999999664</c:v>
                </c:pt>
                <c:pt idx="901">
                  <c:v>596.01959999999667</c:v>
                </c:pt>
                <c:pt idx="902">
                  <c:v>596.04074999999671</c:v>
                </c:pt>
                <c:pt idx="903">
                  <c:v>596.06189999999674</c:v>
                </c:pt>
                <c:pt idx="904">
                  <c:v>596.08304999999677</c:v>
                </c:pt>
                <c:pt idx="905">
                  <c:v>596.10419999999681</c:v>
                </c:pt>
                <c:pt idx="906">
                  <c:v>596.12534999999684</c:v>
                </c:pt>
                <c:pt idx="907">
                  <c:v>596.14649999999688</c:v>
                </c:pt>
                <c:pt idx="908">
                  <c:v>596.16764999999691</c:v>
                </c:pt>
                <c:pt idx="909">
                  <c:v>596.18879999999695</c:v>
                </c:pt>
                <c:pt idx="910">
                  <c:v>596.20994999999698</c:v>
                </c:pt>
                <c:pt idx="911">
                  <c:v>596.23109999999701</c:v>
                </c:pt>
                <c:pt idx="912">
                  <c:v>596.25224999999705</c:v>
                </c:pt>
                <c:pt idx="913">
                  <c:v>596.27339999999708</c:v>
                </c:pt>
                <c:pt idx="914">
                  <c:v>596.29454999999712</c:v>
                </c:pt>
                <c:pt idx="915">
                  <c:v>596.31569999999715</c:v>
                </c:pt>
                <c:pt idx="916">
                  <c:v>596.33684999999718</c:v>
                </c:pt>
                <c:pt idx="917">
                  <c:v>596.35799999999722</c:v>
                </c:pt>
                <c:pt idx="918">
                  <c:v>596.37914999999725</c:v>
                </c:pt>
                <c:pt idx="919">
                  <c:v>596.40029999999729</c:v>
                </c:pt>
                <c:pt idx="920">
                  <c:v>596.42144999999732</c:v>
                </c:pt>
                <c:pt idx="921">
                  <c:v>596.44259999999736</c:v>
                </c:pt>
                <c:pt idx="922">
                  <c:v>596.46374999999739</c:v>
                </c:pt>
                <c:pt idx="923">
                  <c:v>596.48489999999742</c:v>
                </c:pt>
                <c:pt idx="924">
                  <c:v>596.50604999999746</c:v>
                </c:pt>
                <c:pt idx="925">
                  <c:v>596.52719999999749</c:v>
                </c:pt>
                <c:pt idx="926">
                  <c:v>596.54834999999753</c:v>
                </c:pt>
                <c:pt idx="927">
                  <c:v>596.56949999999756</c:v>
                </c:pt>
                <c:pt idx="928">
                  <c:v>596.59064999999759</c:v>
                </c:pt>
                <c:pt idx="929">
                  <c:v>596.61179999999763</c:v>
                </c:pt>
                <c:pt idx="930">
                  <c:v>596.63294999999766</c:v>
                </c:pt>
                <c:pt idx="931">
                  <c:v>596.6540999999977</c:v>
                </c:pt>
                <c:pt idx="932">
                  <c:v>596.67524999999773</c:v>
                </c:pt>
                <c:pt idx="933">
                  <c:v>596.69639999999777</c:v>
                </c:pt>
                <c:pt idx="934">
                  <c:v>596.7175499999978</c:v>
                </c:pt>
                <c:pt idx="935">
                  <c:v>596.73869999999783</c:v>
                </c:pt>
                <c:pt idx="936">
                  <c:v>596.75984999999787</c:v>
                </c:pt>
                <c:pt idx="937">
                  <c:v>596.7809999999979</c:v>
                </c:pt>
                <c:pt idx="938">
                  <c:v>596.80214999999794</c:v>
                </c:pt>
                <c:pt idx="939">
                  <c:v>596.82329999999797</c:v>
                </c:pt>
                <c:pt idx="940">
                  <c:v>596.84444999999801</c:v>
                </c:pt>
                <c:pt idx="941">
                  <c:v>596.86559999999804</c:v>
                </c:pt>
                <c:pt idx="942">
                  <c:v>596.88674999999807</c:v>
                </c:pt>
                <c:pt idx="943">
                  <c:v>596.90789999999811</c:v>
                </c:pt>
                <c:pt idx="944">
                  <c:v>596.92904999999814</c:v>
                </c:pt>
                <c:pt idx="945">
                  <c:v>596.95019999999818</c:v>
                </c:pt>
                <c:pt idx="946">
                  <c:v>596.97134999999821</c:v>
                </c:pt>
                <c:pt idx="947">
                  <c:v>596.99249999999824</c:v>
                </c:pt>
                <c:pt idx="948">
                  <c:v>597.01364999999828</c:v>
                </c:pt>
                <c:pt idx="949">
                  <c:v>597.03479999999831</c:v>
                </c:pt>
                <c:pt idx="950">
                  <c:v>597.05594999999835</c:v>
                </c:pt>
                <c:pt idx="951">
                  <c:v>597.07709999999838</c:v>
                </c:pt>
                <c:pt idx="952">
                  <c:v>597.09824999999842</c:v>
                </c:pt>
                <c:pt idx="953">
                  <c:v>597.11939999999845</c:v>
                </c:pt>
                <c:pt idx="954">
                  <c:v>597.14054999999848</c:v>
                </c:pt>
                <c:pt idx="955">
                  <c:v>597.16169999999852</c:v>
                </c:pt>
                <c:pt idx="956">
                  <c:v>597.18284999999855</c:v>
                </c:pt>
                <c:pt idx="957">
                  <c:v>597.20399999999859</c:v>
                </c:pt>
                <c:pt idx="958">
                  <c:v>597.22514999999862</c:v>
                </c:pt>
                <c:pt idx="959">
                  <c:v>597.24629999999866</c:v>
                </c:pt>
                <c:pt idx="960">
                  <c:v>597.26744999999869</c:v>
                </c:pt>
                <c:pt idx="961">
                  <c:v>597.28859999999872</c:v>
                </c:pt>
                <c:pt idx="962">
                  <c:v>597.30974999999876</c:v>
                </c:pt>
                <c:pt idx="963">
                  <c:v>597.33089999999879</c:v>
                </c:pt>
                <c:pt idx="964">
                  <c:v>597.35204999999883</c:v>
                </c:pt>
                <c:pt idx="965">
                  <c:v>597.37319999999886</c:v>
                </c:pt>
                <c:pt idx="966">
                  <c:v>597.39434999999889</c:v>
                </c:pt>
                <c:pt idx="967">
                  <c:v>597.41549999999893</c:v>
                </c:pt>
                <c:pt idx="968">
                  <c:v>597.43664999999896</c:v>
                </c:pt>
                <c:pt idx="969">
                  <c:v>597.457799999999</c:v>
                </c:pt>
                <c:pt idx="970">
                  <c:v>597.47894999999903</c:v>
                </c:pt>
                <c:pt idx="971">
                  <c:v>597.50009999999907</c:v>
                </c:pt>
                <c:pt idx="972">
                  <c:v>597.5212499999991</c:v>
                </c:pt>
                <c:pt idx="973">
                  <c:v>597.54239999999913</c:v>
                </c:pt>
                <c:pt idx="974">
                  <c:v>597.56354999999917</c:v>
                </c:pt>
                <c:pt idx="975">
                  <c:v>597.5846999999992</c:v>
                </c:pt>
                <c:pt idx="976">
                  <c:v>597.60584999999924</c:v>
                </c:pt>
                <c:pt idx="977">
                  <c:v>597.62699999999927</c:v>
                </c:pt>
                <c:pt idx="978">
                  <c:v>597.6481499999993</c:v>
                </c:pt>
                <c:pt idx="979">
                  <c:v>597.66929999999934</c:v>
                </c:pt>
                <c:pt idx="980">
                  <c:v>597.69044999999937</c:v>
                </c:pt>
                <c:pt idx="981">
                  <c:v>597.71159999999941</c:v>
                </c:pt>
                <c:pt idx="982">
                  <c:v>597.73274999999944</c:v>
                </c:pt>
                <c:pt idx="983">
                  <c:v>597.75389999999948</c:v>
                </c:pt>
                <c:pt idx="984">
                  <c:v>597.77504999999951</c:v>
                </c:pt>
                <c:pt idx="985">
                  <c:v>597.79619999999954</c:v>
                </c:pt>
                <c:pt idx="986">
                  <c:v>597.81734999999958</c:v>
                </c:pt>
                <c:pt idx="987">
                  <c:v>597.83849999999961</c:v>
                </c:pt>
                <c:pt idx="988">
                  <c:v>597.85964999999965</c:v>
                </c:pt>
                <c:pt idx="989">
                  <c:v>597.88079999999968</c:v>
                </c:pt>
                <c:pt idx="990">
                  <c:v>597.90194999999972</c:v>
                </c:pt>
                <c:pt idx="991">
                  <c:v>597.92309999999975</c:v>
                </c:pt>
                <c:pt idx="992">
                  <c:v>597.94424999999978</c:v>
                </c:pt>
                <c:pt idx="993">
                  <c:v>597.96539999999982</c:v>
                </c:pt>
                <c:pt idx="994">
                  <c:v>597.98654999999985</c:v>
                </c:pt>
                <c:pt idx="995">
                  <c:v>598.00769999999989</c:v>
                </c:pt>
                <c:pt idx="996">
                  <c:v>598.02884999999992</c:v>
                </c:pt>
                <c:pt idx="997">
                  <c:v>598.04999999999995</c:v>
                </c:pt>
                <c:pt idx="998">
                  <c:v>598.07114999999999</c:v>
                </c:pt>
                <c:pt idx="999">
                  <c:v>598.09230000000002</c:v>
                </c:pt>
                <c:pt idx="1000">
                  <c:v>598.11345000000006</c:v>
                </c:pt>
                <c:pt idx="1001">
                  <c:v>598.13460000000009</c:v>
                </c:pt>
                <c:pt idx="1002">
                  <c:v>598.15575000000013</c:v>
                </c:pt>
                <c:pt idx="1003">
                  <c:v>598.17690000000016</c:v>
                </c:pt>
                <c:pt idx="1004">
                  <c:v>598.19805000000019</c:v>
                </c:pt>
                <c:pt idx="1005">
                  <c:v>598.21920000000023</c:v>
                </c:pt>
                <c:pt idx="1006">
                  <c:v>598.24035000000026</c:v>
                </c:pt>
                <c:pt idx="1007">
                  <c:v>598.2615000000003</c:v>
                </c:pt>
                <c:pt idx="1008">
                  <c:v>598.28265000000033</c:v>
                </c:pt>
                <c:pt idx="1009">
                  <c:v>598.30380000000036</c:v>
                </c:pt>
                <c:pt idx="1010">
                  <c:v>598.3249500000004</c:v>
                </c:pt>
                <c:pt idx="1011">
                  <c:v>598.34610000000043</c:v>
                </c:pt>
                <c:pt idx="1012">
                  <c:v>598.36725000000047</c:v>
                </c:pt>
                <c:pt idx="1013">
                  <c:v>598.3884000000005</c:v>
                </c:pt>
                <c:pt idx="1014">
                  <c:v>598.40955000000054</c:v>
                </c:pt>
                <c:pt idx="1015">
                  <c:v>598.43070000000057</c:v>
                </c:pt>
                <c:pt idx="1016">
                  <c:v>598.4518500000006</c:v>
                </c:pt>
                <c:pt idx="1017">
                  <c:v>598.47300000000064</c:v>
                </c:pt>
                <c:pt idx="1018">
                  <c:v>598.49415000000067</c:v>
                </c:pt>
                <c:pt idx="1019">
                  <c:v>598.51530000000071</c:v>
                </c:pt>
                <c:pt idx="1020">
                  <c:v>598.53645000000074</c:v>
                </c:pt>
                <c:pt idx="1021">
                  <c:v>598.55760000000078</c:v>
                </c:pt>
                <c:pt idx="1022">
                  <c:v>598.57875000000081</c:v>
                </c:pt>
                <c:pt idx="1023">
                  <c:v>598.59990000000084</c:v>
                </c:pt>
              </c:numCache>
            </c:numRef>
          </c:xVal>
          <c:yVal>
            <c:numRef>
              <c:f>Voigt!$C$3:$C$2050</c:f>
              <c:numCache>
                <c:formatCode>General</c:formatCode>
                <c:ptCount val="2048"/>
                <c:pt idx="0">
                  <c:v>17140</c:v>
                </c:pt>
                <c:pt idx="1">
                  <c:v>16898</c:v>
                </c:pt>
                <c:pt idx="2">
                  <c:v>16688</c:v>
                </c:pt>
                <c:pt idx="3">
                  <c:v>16110</c:v>
                </c:pt>
                <c:pt idx="4">
                  <c:v>15787</c:v>
                </c:pt>
                <c:pt idx="5">
                  <c:v>15448</c:v>
                </c:pt>
                <c:pt idx="6">
                  <c:v>15475</c:v>
                </c:pt>
                <c:pt idx="7">
                  <c:v>15617</c:v>
                </c:pt>
                <c:pt idx="8">
                  <c:v>15653</c:v>
                </c:pt>
                <c:pt idx="9">
                  <c:v>15976</c:v>
                </c:pt>
                <c:pt idx="10">
                  <c:v>16152</c:v>
                </c:pt>
                <c:pt idx="11">
                  <c:v>16557</c:v>
                </c:pt>
                <c:pt idx="12">
                  <c:v>16290</c:v>
                </c:pt>
                <c:pt idx="13">
                  <c:v>16350</c:v>
                </c:pt>
                <c:pt idx="14">
                  <c:v>16119</c:v>
                </c:pt>
                <c:pt idx="15">
                  <c:v>15559</c:v>
                </c:pt>
                <c:pt idx="16">
                  <c:v>15708</c:v>
                </c:pt>
                <c:pt idx="17">
                  <c:v>15759</c:v>
                </c:pt>
                <c:pt idx="18">
                  <c:v>15424</c:v>
                </c:pt>
                <c:pt idx="19">
                  <c:v>15483</c:v>
                </c:pt>
                <c:pt idx="20">
                  <c:v>15576</c:v>
                </c:pt>
                <c:pt idx="21">
                  <c:v>15756</c:v>
                </c:pt>
                <c:pt idx="22">
                  <c:v>15656</c:v>
                </c:pt>
                <c:pt idx="23">
                  <c:v>15699</c:v>
                </c:pt>
                <c:pt idx="24">
                  <c:v>16110</c:v>
                </c:pt>
                <c:pt idx="25">
                  <c:v>15835</c:v>
                </c:pt>
                <c:pt idx="26">
                  <c:v>15675</c:v>
                </c:pt>
                <c:pt idx="27">
                  <c:v>15598</c:v>
                </c:pt>
                <c:pt idx="28">
                  <c:v>15897</c:v>
                </c:pt>
                <c:pt idx="29">
                  <c:v>16210</c:v>
                </c:pt>
                <c:pt idx="30">
                  <c:v>16503</c:v>
                </c:pt>
                <c:pt idx="31">
                  <c:v>17032</c:v>
                </c:pt>
                <c:pt idx="32">
                  <c:v>18259</c:v>
                </c:pt>
                <c:pt idx="33">
                  <c:v>18804</c:v>
                </c:pt>
                <c:pt idx="34">
                  <c:v>19688</c:v>
                </c:pt>
                <c:pt idx="35">
                  <c:v>19728</c:v>
                </c:pt>
                <c:pt idx="36">
                  <c:v>19540</c:v>
                </c:pt>
                <c:pt idx="37">
                  <c:v>18243</c:v>
                </c:pt>
                <c:pt idx="38">
                  <c:v>16954</c:v>
                </c:pt>
                <c:pt idx="39">
                  <c:v>16437</c:v>
                </c:pt>
                <c:pt idx="40">
                  <c:v>16379</c:v>
                </c:pt>
                <c:pt idx="41">
                  <c:v>16358</c:v>
                </c:pt>
                <c:pt idx="42">
                  <c:v>16294</c:v>
                </c:pt>
                <c:pt idx="43">
                  <c:v>16491</c:v>
                </c:pt>
                <c:pt idx="44">
                  <c:v>16510</c:v>
                </c:pt>
                <c:pt idx="45">
                  <c:v>16584</c:v>
                </c:pt>
                <c:pt idx="46">
                  <c:v>16962</c:v>
                </c:pt>
                <c:pt idx="47">
                  <c:v>17134</c:v>
                </c:pt>
                <c:pt idx="48">
                  <c:v>17344</c:v>
                </c:pt>
                <c:pt idx="49">
                  <c:v>17867</c:v>
                </c:pt>
                <c:pt idx="50">
                  <c:v>18371</c:v>
                </c:pt>
                <c:pt idx="51">
                  <c:v>18924</c:v>
                </c:pt>
                <c:pt idx="52">
                  <c:v>19229</c:v>
                </c:pt>
                <c:pt idx="53">
                  <c:v>19398</c:v>
                </c:pt>
                <c:pt idx="54">
                  <c:v>19305</c:v>
                </c:pt>
                <c:pt idx="55">
                  <c:v>18616</c:v>
                </c:pt>
                <c:pt idx="56">
                  <c:v>17428</c:v>
                </c:pt>
                <c:pt idx="57">
                  <c:v>16437</c:v>
                </c:pt>
                <c:pt idx="58">
                  <c:v>15882</c:v>
                </c:pt>
                <c:pt idx="59">
                  <c:v>16084</c:v>
                </c:pt>
                <c:pt idx="60">
                  <c:v>16225</c:v>
                </c:pt>
                <c:pt idx="61">
                  <c:v>15812</c:v>
                </c:pt>
                <c:pt idx="62">
                  <c:v>15947</c:v>
                </c:pt>
                <c:pt idx="63">
                  <c:v>16177</c:v>
                </c:pt>
                <c:pt idx="64">
                  <c:v>16442</c:v>
                </c:pt>
                <c:pt idx="65">
                  <c:v>16750</c:v>
                </c:pt>
                <c:pt idx="66">
                  <c:v>16952</c:v>
                </c:pt>
                <c:pt idx="67">
                  <c:v>16736</c:v>
                </c:pt>
                <c:pt idx="68">
                  <c:v>16472</c:v>
                </c:pt>
                <c:pt idx="69">
                  <c:v>16031</c:v>
                </c:pt>
                <c:pt idx="70">
                  <c:v>15668</c:v>
                </c:pt>
                <c:pt idx="71">
                  <c:v>15877</c:v>
                </c:pt>
                <c:pt idx="72">
                  <c:v>15678</c:v>
                </c:pt>
                <c:pt idx="73">
                  <c:v>15930</c:v>
                </c:pt>
                <c:pt idx="74">
                  <c:v>16399</c:v>
                </c:pt>
                <c:pt idx="75">
                  <c:v>16173</c:v>
                </c:pt>
                <c:pt idx="76">
                  <c:v>16335</c:v>
                </c:pt>
                <c:pt idx="77">
                  <c:v>16380</c:v>
                </c:pt>
                <c:pt idx="78">
                  <c:v>16040</c:v>
                </c:pt>
                <c:pt idx="79">
                  <c:v>15934</c:v>
                </c:pt>
                <c:pt idx="80">
                  <c:v>16070</c:v>
                </c:pt>
                <c:pt idx="81">
                  <c:v>16220</c:v>
                </c:pt>
                <c:pt idx="82">
                  <c:v>15969</c:v>
                </c:pt>
                <c:pt idx="83">
                  <c:v>15918</c:v>
                </c:pt>
                <c:pt idx="84">
                  <c:v>16091</c:v>
                </c:pt>
                <c:pt idx="85">
                  <c:v>15975</c:v>
                </c:pt>
                <c:pt idx="86">
                  <c:v>16217</c:v>
                </c:pt>
                <c:pt idx="87">
                  <c:v>16033</c:v>
                </c:pt>
                <c:pt idx="88">
                  <c:v>15982</c:v>
                </c:pt>
                <c:pt idx="89">
                  <c:v>16279</c:v>
                </c:pt>
                <c:pt idx="90">
                  <c:v>16283</c:v>
                </c:pt>
                <c:pt idx="91">
                  <c:v>16614</c:v>
                </c:pt>
                <c:pt idx="92">
                  <c:v>16618</c:v>
                </c:pt>
                <c:pt idx="93">
                  <c:v>16990</c:v>
                </c:pt>
                <c:pt idx="94">
                  <c:v>17201</c:v>
                </c:pt>
                <c:pt idx="95">
                  <c:v>16922</c:v>
                </c:pt>
                <c:pt idx="96">
                  <c:v>16815</c:v>
                </c:pt>
                <c:pt idx="97">
                  <c:v>16902</c:v>
                </c:pt>
                <c:pt idx="98">
                  <c:v>16545</c:v>
                </c:pt>
                <c:pt idx="99">
                  <c:v>17039</c:v>
                </c:pt>
                <c:pt idx="100">
                  <c:v>17231</c:v>
                </c:pt>
                <c:pt idx="101">
                  <c:v>17935</c:v>
                </c:pt>
                <c:pt idx="102">
                  <c:v>18508</c:v>
                </c:pt>
                <c:pt idx="103">
                  <c:v>19951</c:v>
                </c:pt>
                <c:pt idx="104">
                  <c:v>22238</c:v>
                </c:pt>
                <c:pt idx="105">
                  <c:v>24181</c:v>
                </c:pt>
                <c:pt idx="106">
                  <c:v>24544</c:v>
                </c:pt>
                <c:pt idx="107">
                  <c:v>23850</c:v>
                </c:pt>
                <c:pt idx="108">
                  <c:v>21636</c:v>
                </c:pt>
                <c:pt idx="109">
                  <c:v>19282</c:v>
                </c:pt>
                <c:pt idx="110">
                  <c:v>17903</c:v>
                </c:pt>
                <c:pt idx="111">
                  <c:v>17284</c:v>
                </c:pt>
                <c:pt idx="112">
                  <c:v>16856</c:v>
                </c:pt>
                <c:pt idx="113">
                  <c:v>16254</c:v>
                </c:pt>
                <c:pt idx="114">
                  <c:v>16344</c:v>
                </c:pt>
                <c:pt idx="115">
                  <c:v>16289</c:v>
                </c:pt>
                <c:pt idx="116">
                  <c:v>15928</c:v>
                </c:pt>
                <c:pt idx="117">
                  <c:v>16296</c:v>
                </c:pt>
                <c:pt idx="118">
                  <c:v>16188</c:v>
                </c:pt>
                <c:pt idx="119">
                  <c:v>16269</c:v>
                </c:pt>
                <c:pt idx="120">
                  <c:v>16532</c:v>
                </c:pt>
                <c:pt idx="121">
                  <c:v>16629</c:v>
                </c:pt>
                <c:pt idx="122">
                  <c:v>16398</c:v>
                </c:pt>
                <c:pt idx="123">
                  <c:v>16439</c:v>
                </c:pt>
                <c:pt idx="124">
                  <c:v>15986</c:v>
                </c:pt>
                <c:pt idx="125">
                  <c:v>15971</c:v>
                </c:pt>
                <c:pt idx="126">
                  <c:v>16024</c:v>
                </c:pt>
                <c:pt idx="127">
                  <c:v>15660</c:v>
                </c:pt>
                <c:pt idx="128">
                  <c:v>15807</c:v>
                </c:pt>
                <c:pt idx="129">
                  <c:v>15936</c:v>
                </c:pt>
                <c:pt idx="130">
                  <c:v>15956</c:v>
                </c:pt>
                <c:pt idx="131">
                  <c:v>16451</c:v>
                </c:pt>
                <c:pt idx="132">
                  <c:v>17225</c:v>
                </c:pt>
                <c:pt idx="133">
                  <c:v>17316</c:v>
                </c:pt>
                <c:pt idx="134">
                  <c:v>17472</c:v>
                </c:pt>
                <c:pt idx="135">
                  <c:v>17318</c:v>
                </c:pt>
                <c:pt idx="136">
                  <c:v>16709</c:v>
                </c:pt>
                <c:pt idx="137">
                  <c:v>16325</c:v>
                </c:pt>
                <c:pt idx="138">
                  <c:v>16050</c:v>
                </c:pt>
                <c:pt idx="139">
                  <c:v>15870</c:v>
                </c:pt>
                <c:pt idx="140">
                  <c:v>15820</c:v>
                </c:pt>
                <c:pt idx="141">
                  <c:v>15815</c:v>
                </c:pt>
                <c:pt idx="142">
                  <c:v>15826</c:v>
                </c:pt>
                <c:pt idx="143">
                  <c:v>15820</c:v>
                </c:pt>
                <c:pt idx="144">
                  <c:v>15704</c:v>
                </c:pt>
                <c:pt idx="145">
                  <c:v>15636</c:v>
                </c:pt>
                <c:pt idx="146">
                  <c:v>15662</c:v>
                </c:pt>
                <c:pt idx="147">
                  <c:v>15748</c:v>
                </c:pt>
                <c:pt idx="148">
                  <c:v>15750</c:v>
                </c:pt>
                <c:pt idx="149">
                  <c:v>16282</c:v>
                </c:pt>
                <c:pt idx="150">
                  <c:v>16018</c:v>
                </c:pt>
                <c:pt idx="151">
                  <c:v>15722</c:v>
                </c:pt>
                <c:pt idx="152">
                  <c:v>15507</c:v>
                </c:pt>
                <c:pt idx="153">
                  <c:v>15726</c:v>
                </c:pt>
                <c:pt idx="154">
                  <c:v>15854</c:v>
                </c:pt>
                <c:pt idx="155">
                  <c:v>15752</c:v>
                </c:pt>
                <c:pt idx="156">
                  <c:v>15989</c:v>
                </c:pt>
                <c:pt idx="157">
                  <c:v>16062</c:v>
                </c:pt>
                <c:pt idx="158">
                  <c:v>15893</c:v>
                </c:pt>
                <c:pt idx="159">
                  <c:v>15937</c:v>
                </c:pt>
                <c:pt idx="160">
                  <c:v>15936</c:v>
                </c:pt>
                <c:pt idx="161">
                  <c:v>15738</c:v>
                </c:pt>
                <c:pt idx="162">
                  <c:v>15986</c:v>
                </c:pt>
                <c:pt idx="163">
                  <c:v>15597</c:v>
                </c:pt>
                <c:pt idx="164">
                  <c:v>16317</c:v>
                </c:pt>
                <c:pt idx="165">
                  <c:v>16374</c:v>
                </c:pt>
                <c:pt idx="166">
                  <c:v>16686</c:v>
                </c:pt>
                <c:pt idx="167">
                  <c:v>17419</c:v>
                </c:pt>
                <c:pt idx="168">
                  <c:v>17323</c:v>
                </c:pt>
                <c:pt idx="169">
                  <c:v>17447</c:v>
                </c:pt>
                <c:pt idx="170">
                  <c:v>17603</c:v>
                </c:pt>
                <c:pt idx="171">
                  <c:v>17826</c:v>
                </c:pt>
                <c:pt idx="172">
                  <c:v>17603</c:v>
                </c:pt>
                <c:pt idx="173">
                  <c:v>17465</c:v>
                </c:pt>
                <c:pt idx="174">
                  <c:v>16909</c:v>
                </c:pt>
                <c:pt idx="175">
                  <c:v>16432</c:v>
                </c:pt>
                <c:pt idx="176">
                  <c:v>16600</c:v>
                </c:pt>
                <c:pt idx="177">
                  <c:v>16195</c:v>
                </c:pt>
                <c:pt idx="178">
                  <c:v>15693</c:v>
                </c:pt>
                <c:pt idx="179">
                  <c:v>16069</c:v>
                </c:pt>
                <c:pt idx="180">
                  <c:v>16095</c:v>
                </c:pt>
                <c:pt idx="181">
                  <c:v>15943</c:v>
                </c:pt>
                <c:pt idx="182">
                  <c:v>16072</c:v>
                </c:pt>
                <c:pt idx="183">
                  <c:v>16547</c:v>
                </c:pt>
                <c:pt idx="184">
                  <c:v>16653</c:v>
                </c:pt>
                <c:pt idx="185">
                  <c:v>16906</c:v>
                </c:pt>
                <c:pt idx="186">
                  <c:v>17261</c:v>
                </c:pt>
                <c:pt idx="187">
                  <c:v>16614</c:v>
                </c:pt>
                <c:pt idx="188">
                  <c:v>16542</c:v>
                </c:pt>
                <c:pt idx="189">
                  <c:v>16096</c:v>
                </c:pt>
                <c:pt idx="190">
                  <c:v>16027</c:v>
                </c:pt>
                <c:pt idx="191">
                  <c:v>16045</c:v>
                </c:pt>
                <c:pt idx="192">
                  <c:v>16669</c:v>
                </c:pt>
                <c:pt idx="193">
                  <c:v>17046</c:v>
                </c:pt>
                <c:pt idx="194">
                  <c:v>17767</c:v>
                </c:pt>
                <c:pt idx="195">
                  <c:v>19670</c:v>
                </c:pt>
                <c:pt idx="196">
                  <c:v>21624</c:v>
                </c:pt>
                <c:pt idx="197">
                  <c:v>23220</c:v>
                </c:pt>
                <c:pt idx="198">
                  <c:v>22667</c:v>
                </c:pt>
                <c:pt idx="199">
                  <c:v>20701</c:v>
                </c:pt>
                <c:pt idx="200">
                  <c:v>18931</c:v>
                </c:pt>
                <c:pt idx="201">
                  <c:v>17163</c:v>
                </c:pt>
                <c:pt idx="202">
                  <c:v>16955</c:v>
                </c:pt>
                <c:pt idx="203">
                  <c:v>16303</c:v>
                </c:pt>
                <c:pt idx="204">
                  <c:v>16494</c:v>
                </c:pt>
                <c:pt idx="205">
                  <c:v>16120</c:v>
                </c:pt>
                <c:pt idx="206">
                  <c:v>15940</c:v>
                </c:pt>
                <c:pt idx="207">
                  <c:v>16136</c:v>
                </c:pt>
                <c:pt idx="208">
                  <c:v>15990</c:v>
                </c:pt>
                <c:pt idx="209">
                  <c:v>15901</c:v>
                </c:pt>
                <c:pt idx="210">
                  <c:v>16240</c:v>
                </c:pt>
                <c:pt idx="211">
                  <c:v>16380</c:v>
                </c:pt>
                <c:pt idx="212">
                  <c:v>16136</c:v>
                </c:pt>
                <c:pt idx="213">
                  <c:v>16133</c:v>
                </c:pt>
                <c:pt idx="214">
                  <c:v>15888</c:v>
                </c:pt>
                <c:pt idx="215">
                  <c:v>15757</c:v>
                </c:pt>
                <c:pt idx="216">
                  <c:v>15977</c:v>
                </c:pt>
                <c:pt idx="217">
                  <c:v>16746</c:v>
                </c:pt>
                <c:pt idx="218">
                  <c:v>16329</c:v>
                </c:pt>
                <c:pt idx="219">
                  <c:v>15789</c:v>
                </c:pt>
                <c:pt idx="220">
                  <c:v>15771</c:v>
                </c:pt>
                <c:pt idx="221">
                  <c:v>16083</c:v>
                </c:pt>
                <c:pt idx="222">
                  <c:v>16453</c:v>
                </c:pt>
                <c:pt idx="223">
                  <c:v>16326</c:v>
                </c:pt>
                <c:pt idx="224">
                  <c:v>16273</c:v>
                </c:pt>
                <c:pt idx="225">
                  <c:v>15850</c:v>
                </c:pt>
                <c:pt idx="226">
                  <c:v>16130</c:v>
                </c:pt>
                <c:pt idx="227">
                  <c:v>15831</c:v>
                </c:pt>
                <c:pt idx="228">
                  <c:v>15508</c:v>
                </c:pt>
                <c:pt idx="229">
                  <c:v>15549</c:v>
                </c:pt>
                <c:pt idx="230">
                  <c:v>15479</c:v>
                </c:pt>
                <c:pt idx="231">
                  <c:v>15295</c:v>
                </c:pt>
                <c:pt idx="232">
                  <c:v>15553</c:v>
                </c:pt>
                <c:pt idx="233">
                  <c:v>15514</c:v>
                </c:pt>
                <c:pt idx="234">
                  <c:v>15899</c:v>
                </c:pt>
                <c:pt idx="235">
                  <c:v>15705</c:v>
                </c:pt>
                <c:pt idx="236">
                  <c:v>15920</c:v>
                </c:pt>
                <c:pt idx="237">
                  <c:v>15873</c:v>
                </c:pt>
                <c:pt idx="238">
                  <c:v>16260</c:v>
                </c:pt>
                <c:pt idx="239">
                  <c:v>16271</c:v>
                </c:pt>
                <c:pt idx="240">
                  <c:v>15987</c:v>
                </c:pt>
                <c:pt idx="241">
                  <c:v>15976</c:v>
                </c:pt>
                <c:pt idx="242">
                  <c:v>15973</c:v>
                </c:pt>
                <c:pt idx="243">
                  <c:v>15734</c:v>
                </c:pt>
                <c:pt idx="244">
                  <c:v>16510</c:v>
                </c:pt>
                <c:pt idx="245">
                  <c:v>16294</c:v>
                </c:pt>
                <c:pt idx="246">
                  <c:v>16099</c:v>
                </c:pt>
                <c:pt idx="247">
                  <c:v>16074</c:v>
                </c:pt>
                <c:pt idx="248">
                  <c:v>16282</c:v>
                </c:pt>
                <c:pt idx="249">
                  <c:v>16331</c:v>
                </c:pt>
                <c:pt idx="250">
                  <c:v>16276</c:v>
                </c:pt>
                <c:pt idx="251">
                  <c:v>16267</c:v>
                </c:pt>
                <c:pt idx="252">
                  <c:v>15724</c:v>
                </c:pt>
                <c:pt idx="253">
                  <c:v>15576</c:v>
                </c:pt>
                <c:pt idx="254">
                  <c:v>15508</c:v>
                </c:pt>
                <c:pt idx="255">
                  <c:v>15714</c:v>
                </c:pt>
                <c:pt idx="256">
                  <c:v>15615</c:v>
                </c:pt>
                <c:pt idx="257">
                  <c:v>15578</c:v>
                </c:pt>
                <c:pt idx="258">
                  <c:v>15657</c:v>
                </c:pt>
                <c:pt idx="259">
                  <c:v>15620</c:v>
                </c:pt>
                <c:pt idx="260">
                  <c:v>15318</c:v>
                </c:pt>
                <c:pt idx="261">
                  <c:v>15738</c:v>
                </c:pt>
                <c:pt idx="262">
                  <c:v>15952</c:v>
                </c:pt>
                <c:pt idx="263">
                  <c:v>16368</c:v>
                </c:pt>
                <c:pt idx="264">
                  <c:v>16348</c:v>
                </c:pt>
                <c:pt idx="265">
                  <c:v>15771</c:v>
                </c:pt>
                <c:pt idx="266">
                  <c:v>15789</c:v>
                </c:pt>
                <c:pt idx="267">
                  <c:v>15701</c:v>
                </c:pt>
                <c:pt idx="268">
                  <c:v>15756</c:v>
                </c:pt>
                <c:pt idx="269">
                  <c:v>15735</c:v>
                </c:pt>
                <c:pt idx="270">
                  <c:v>15803</c:v>
                </c:pt>
                <c:pt idx="271">
                  <c:v>15352</c:v>
                </c:pt>
                <c:pt idx="272">
                  <c:v>15486</c:v>
                </c:pt>
                <c:pt idx="273">
                  <c:v>15505</c:v>
                </c:pt>
                <c:pt idx="274">
                  <c:v>15921</c:v>
                </c:pt>
                <c:pt idx="275">
                  <c:v>15536</c:v>
                </c:pt>
                <c:pt idx="276">
                  <c:v>15440</c:v>
                </c:pt>
                <c:pt idx="277">
                  <c:v>15253</c:v>
                </c:pt>
                <c:pt idx="278">
                  <c:v>15496</c:v>
                </c:pt>
                <c:pt idx="279">
                  <c:v>15413</c:v>
                </c:pt>
                <c:pt idx="280">
                  <c:v>15209</c:v>
                </c:pt>
                <c:pt idx="281">
                  <c:v>14919</c:v>
                </c:pt>
                <c:pt idx="282">
                  <c:v>15324</c:v>
                </c:pt>
                <c:pt idx="283">
                  <c:v>15371</c:v>
                </c:pt>
                <c:pt idx="284">
                  <c:v>15157</c:v>
                </c:pt>
                <c:pt idx="285">
                  <c:v>15265</c:v>
                </c:pt>
                <c:pt idx="286">
                  <c:v>15167</c:v>
                </c:pt>
                <c:pt idx="287">
                  <c:v>15268</c:v>
                </c:pt>
                <c:pt idx="288">
                  <c:v>15440</c:v>
                </c:pt>
                <c:pt idx="289">
                  <c:v>15554</c:v>
                </c:pt>
                <c:pt idx="290">
                  <c:v>15477</c:v>
                </c:pt>
                <c:pt idx="291">
                  <c:v>15422</c:v>
                </c:pt>
                <c:pt idx="292">
                  <c:v>15244</c:v>
                </c:pt>
                <c:pt idx="293">
                  <c:v>15614</c:v>
                </c:pt>
                <c:pt idx="294">
                  <c:v>15522</c:v>
                </c:pt>
                <c:pt idx="295">
                  <c:v>15221</c:v>
                </c:pt>
                <c:pt idx="296">
                  <c:v>15331</c:v>
                </c:pt>
                <c:pt idx="297">
                  <c:v>15196</c:v>
                </c:pt>
                <c:pt idx="298">
                  <c:v>15221</c:v>
                </c:pt>
                <c:pt idx="299">
                  <c:v>15445</c:v>
                </c:pt>
                <c:pt idx="300">
                  <c:v>15431</c:v>
                </c:pt>
                <c:pt idx="301">
                  <c:v>15534</c:v>
                </c:pt>
                <c:pt idx="302">
                  <c:v>15339</c:v>
                </c:pt>
                <c:pt idx="303">
                  <c:v>15409</c:v>
                </c:pt>
                <c:pt idx="304">
                  <c:v>15579</c:v>
                </c:pt>
                <c:pt idx="305">
                  <c:v>15545</c:v>
                </c:pt>
                <c:pt idx="306">
                  <c:v>15673</c:v>
                </c:pt>
                <c:pt idx="307">
                  <c:v>15559</c:v>
                </c:pt>
                <c:pt idx="308">
                  <c:v>15226</c:v>
                </c:pt>
                <c:pt idx="309">
                  <c:v>15573</c:v>
                </c:pt>
                <c:pt idx="310">
                  <c:v>15722</c:v>
                </c:pt>
                <c:pt idx="311">
                  <c:v>15815</c:v>
                </c:pt>
                <c:pt idx="312">
                  <c:v>15852</c:v>
                </c:pt>
                <c:pt idx="313">
                  <c:v>15611</c:v>
                </c:pt>
                <c:pt idx="314">
                  <c:v>15659</c:v>
                </c:pt>
                <c:pt idx="315">
                  <c:v>15777</c:v>
                </c:pt>
                <c:pt idx="316">
                  <c:v>15446</c:v>
                </c:pt>
                <c:pt idx="317">
                  <c:v>15718</c:v>
                </c:pt>
                <c:pt idx="318">
                  <c:v>15338</c:v>
                </c:pt>
                <c:pt idx="319">
                  <c:v>15158</c:v>
                </c:pt>
                <c:pt idx="320">
                  <c:v>15484</c:v>
                </c:pt>
                <c:pt idx="321">
                  <c:v>15536</c:v>
                </c:pt>
                <c:pt idx="322">
                  <c:v>15533</c:v>
                </c:pt>
                <c:pt idx="323">
                  <c:v>15213</c:v>
                </c:pt>
                <c:pt idx="324">
                  <c:v>15099</c:v>
                </c:pt>
                <c:pt idx="325">
                  <c:v>15255</c:v>
                </c:pt>
                <c:pt idx="326">
                  <c:v>15708</c:v>
                </c:pt>
                <c:pt idx="327">
                  <c:v>15891</c:v>
                </c:pt>
                <c:pt idx="328">
                  <c:v>16187</c:v>
                </c:pt>
                <c:pt idx="329">
                  <c:v>15982</c:v>
                </c:pt>
                <c:pt idx="330">
                  <c:v>16076</c:v>
                </c:pt>
                <c:pt idx="331">
                  <c:v>15946</c:v>
                </c:pt>
                <c:pt idx="332">
                  <c:v>15630</c:v>
                </c:pt>
                <c:pt idx="333">
                  <c:v>15367</c:v>
                </c:pt>
                <c:pt idx="334">
                  <c:v>15069</c:v>
                </c:pt>
                <c:pt idx="335">
                  <c:v>15211</c:v>
                </c:pt>
                <c:pt idx="336">
                  <c:v>14978</c:v>
                </c:pt>
                <c:pt idx="337">
                  <c:v>14971</c:v>
                </c:pt>
                <c:pt idx="338">
                  <c:v>15126</c:v>
                </c:pt>
                <c:pt idx="339">
                  <c:v>15211</c:v>
                </c:pt>
                <c:pt idx="340">
                  <c:v>15138</c:v>
                </c:pt>
                <c:pt idx="341">
                  <c:v>15317</c:v>
                </c:pt>
                <c:pt idx="342">
                  <c:v>14843</c:v>
                </c:pt>
                <c:pt idx="343">
                  <c:v>15121</c:v>
                </c:pt>
                <c:pt idx="344">
                  <c:v>14990</c:v>
                </c:pt>
                <c:pt idx="345">
                  <c:v>15174</c:v>
                </c:pt>
                <c:pt idx="346">
                  <c:v>15518</c:v>
                </c:pt>
                <c:pt idx="347">
                  <c:v>15769</c:v>
                </c:pt>
                <c:pt idx="348">
                  <c:v>16059</c:v>
                </c:pt>
                <c:pt idx="349">
                  <c:v>16223</c:v>
                </c:pt>
                <c:pt idx="350">
                  <c:v>16706</c:v>
                </c:pt>
                <c:pt idx="351">
                  <c:v>16784</c:v>
                </c:pt>
                <c:pt idx="352">
                  <c:v>17301</c:v>
                </c:pt>
                <c:pt idx="353">
                  <c:v>17003</c:v>
                </c:pt>
                <c:pt idx="354">
                  <c:v>16509</c:v>
                </c:pt>
                <c:pt idx="355">
                  <c:v>16198</c:v>
                </c:pt>
                <c:pt idx="356">
                  <c:v>15951</c:v>
                </c:pt>
                <c:pt idx="357">
                  <c:v>15408</c:v>
                </c:pt>
                <c:pt idx="358">
                  <c:v>15781</c:v>
                </c:pt>
                <c:pt idx="359">
                  <c:v>15608</c:v>
                </c:pt>
                <c:pt idx="360">
                  <c:v>15636</c:v>
                </c:pt>
                <c:pt idx="361">
                  <c:v>15239</c:v>
                </c:pt>
                <c:pt idx="362">
                  <c:v>15326</c:v>
                </c:pt>
                <c:pt idx="363">
                  <c:v>15267</c:v>
                </c:pt>
                <c:pt idx="364">
                  <c:v>15027</c:v>
                </c:pt>
                <c:pt idx="365">
                  <c:v>14952</c:v>
                </c:pt>
                <c:pt idx="366">
                  <c:v>15198</c:v>
                </c:pt>
                <c:pt idx="367">
                  <c:v>15591</c:v>
                </c:pt>
                <c:pt idx="368">
                  <c:v>15567</c:v>
                </c:pt>
                <c:pt idx="369">
                  <c:v>15468</c:v>
                </c:pt>
                <c:pt idx="370">
                  <c:v>15356</c:v>
                </c:pt>
                <c:pt idx="371">
                  <c:v>15262</c:v>
                </c:pt>
                <c:pt idx="372">
                  <c:v>15498</c:v>
                </c:pt>
                <c:pt idx="373">
                  <c:v>15585</c:v>
                </c:pt>
                <c:pt idx="374">
                  <c:v>15848</c:v>
                </c:pt>
                <c:pt idx="375">
                  <c:v>16514</c:v>
                </c:pt>
                <c:pt idx="376">
                  <c:v>16706</c:v>
                </c:pt>
                <c:pt idx="377">
                  <c:v>17349</c:v>
                </c:pt>
                <c:pt idx="378">
                  <c:v>18172</c:v>
                </c:pt>
                <c:pt idx="379">
                  <c:v>18808</c:v>
                </c:pt>
                <c:pt idx="380">
                  <c:v>18781</c:v>
                </c:pt>
                <c:pt idx="381">
                  <c:v>18147</c:v>
                </c:pt>
                <c:pt idx="382">
                  <c:v>17246</c:v>
                </c:pt>
                <c:pt idx="383">
                  <c:v>16355</c:v>
                </c:pt>
                <c:pt idx="384">
                  <c:v>15932</c:v>
                </c:pt>
                <c:pt idx="385">
                  <c:v>16115</c:v>
                </c:pt>
                <c:pt idx="386">
                  <c:v>16484</c:v>
                </c:pt>
                <c:pt idx="387">
                  <c:v>16680</c:v>
                </c:pt>
                <c:pt idx="388">
                  <c:v>16874</c:v>
                </c:pt>
                <c:pt idx="389">
                  <c:v>16983</c:v>
                </c:pt>
                <c:pt idx="390">
                  <c:v>16541</c:v>
                </c:pt>
                <c:pt idx="391">
                  <c:v>15794</c:v>
                </c:pt>
                <c:pt idx="392">
                  <c:v>15591</c:v>
                </c:pt>
                <c:pt idx="393">
                  <c:v>15622</c:v>
                </c:pt>
                <c:pt idx="394">
                  <c:v>15605</c:v>
                </c:pt>
                <c:pt idx="395">
                  <c:v>15516</c:v>
                </c:pt>
                <c:pt idx="396">
                  <c:v>15548</c:v>
                </c:pt>
                <c:pt idx="397">
                  <c:v>15628</c:v>
                </c:pt>
                <c:pt idx="398">
                  <c:v>16065</c:v>
                </c:pt>
                <c:pt idx="399">
                  <c:v>15632</c:v>
                </c:pt>
                <c:pt idx="400">
                  <c:v>15315</c:v>
                </c:pt>
                <c:pt idx="401">
                  <c:v>15337</c:v>
                </c:pt>
                <c:pt idx="402">
                  <c:v>15750</c:v>
                </c:pt>
                <c:pt idx="403">
                  <c:v>15396</c:v>
                </c:pt>
                <c:pt idx="404">
                  <c:v>15467</c:v>
                </c:pt>
                <c:pt idx="405">
                  <c:v>15323</c:v>
                </c:pt>
                <c:pt idx="406">
                  <c:v>15716</c:v>
                </c:pt>
                <c:pt idx="407">
                  <c:v>15498</c:v>
                </c:pt>
                <c:pt idx="408">
                  <c:v>15454</c:v>
                </c:pt>
                <c:pt idx="409">
                  <c:v>14996</c:v>
                </c:pt>
                <c:pt idx="410">
                  <c:v>15151</c:v>
                </c:pt>
                <c:pt idx="411">
                  <c:v>15719</c:v>
                </c:pt>
                <c:pt idx="412">
                  <c:v>15774</c:v>
                </c:pt>
                <c:pt idx="413">
                  <c:v>15645</c:v>
                </c:pt>
                <c:pt idx="414">
                  <c:v>16020</c:v>
                </c:pt>
                <c:pt idx="415">
                  <c:v>16524</c:v>
                </c:pt>
                <c:pt idx="416">
                  <c:v>16901</c:v>
                </c:pt>
                <c:pt idx="417">
                  <c:v>18494</c:v>
                </c:pt>
                <c:pt idx="418">
                  <c:v>20342</c:v>
                </c:pt>
                <c:pt idx="419">
                  <c:v>21970</c:v>
                </c:pt>
                <c:pt idx="420">
                  <c:v>22416</c:v>
                </c:pt>
                <c:pt idx="421">
                  <c:v>21646</c:v>
                </c:pt>
                <c:pt idx="422">
                  <c:v>19757</c:v>
                </c:pt>
                <c:pt idx="423">
                  <c:v>17839</c:v>
                </c:pt>
                <c:pt idx="424">
                  <c:v>16545</c:v>
                </c:pt>
                <c:pt idx="425">
                  <c:v>16372</c:v>
                </c:pt>
                <c:pt idx="426">
                  <c:v>15690</c:v>
                </c:pt>
                <c:pt idx="427">
                  <c:v>15577</c:v>
                </c:pt>
                <c:pt idx="428">
                  <c:v>15249</c:v>
                </c:pt>
                <c:pt idx="429">
                  <c:v>15301</c:v>
                </c:pt>
                <c:pt idx="430">
                  <c:v>15683</c:v>
                </c:pt>
                <c:pt idx="431">
                  <c:v>15720</c:v>
                </c:pt>
                <c:pt idx="432">
                  <c:v>15468</c:v>
                </c:pt>
                <c:pt idx="433">
                  <c:v>15310</c:v>
                </c:pt>
                <c:pt idx="434">
                  <c:v>15656</c:v>
                </c:pt>
                <c:pt idx="435">
                  <c:v>15596</c:v>
                </c:pt>
                <c:pt idx="436">
                  <c:v>15471</c:v>
                </c:pt>
                <c:pt idx="437">
                  <c:v>15606</c:v>
                </c:pt>
                <c:pt idx="438">
                  <c:v>15952</c:v>
                </c:pt>
                <c:pt idx="439">
                  <c:v>15775</c:v>
                </c:pt>
                <c:pt idx="440">
                  <c:v>15678</c:v>
                </c:pt>
                <c:pt idx="441">
                  <c:v>15351</c:v>
                </c:pt>
                <c:pt idx="442">
                  <c:v>15349</c:v>
                </c:pt>
                <c:pt idx="443">
                  <c:v>15727</c:v>
                </c:pt>
                <c:pt idx="444">
                  <c:v>15905</c:v>
                </c:pt>
                <c:pt idx="445">
                  <c:v>16031</c:v>
                </c:pt>
                <c:pt idx="446">
                  <c:v>16106</c:v>
                </c:pt>
                <c:pt idx="447">
                  <c:v>16213</c:v>
                </c:pt>
                <c:pt idx="448">
                  <c:v>16053</c:v>
                </c:pt>
                <c:pt idx="449">
                  <c:v>16282</c:v>
                </c:pt>
                <c:pt idx="450">
                  <c:v>16421</c:v>
                </c:pt>
                <c:pt idx="451">
                  <c:v>15891</c:v>
                </c:pt>
                <c:pt idx="452">
                  <c:v>15660</c:v>
                </c:pt>
                <c:pt idx="453">
                  <c:v>15528</c:v>
                </c:pt>
                <c:pt idx="454">
                  <c:v>15876</c:v>
                </c:pt>
                <c:pt idx="455">
                  <c:v>16075</c:v>
                </c:pt>
                <c:pt idx="456">
                  <c:v>16518</c:v>
                </c:pt>
                <c:pt idx="457">
                  <c:v>16791</c:v>
                </c:pt>
                <c:pt idx="458">
                  <c:v>16067</c:v>
                </c:pt>
                <c:pt idx="459">
                  <c:v>16325</c:v>
                </c:pt>
                <c:pt idx="460">
                  <c:v>16242</c:v>
                </c:pt>
                <c:pt idx="461">
                  <c:v>15838</c:v>
                </c:pt>
                <c:pt idx="462">
                  <c:v>15673</c:v>
                </c:pt>
                <c:pt idx="463">
                  <c:v>15550</c:v>
                </c:pt>
                <c:pt idx="464">
                  <c:v>15495</c:v>
                </c:pt>
                <c:pt idx="465">
                  <c:v>15709</c:v>
                </c:pt>
                <c:pt idx="466">
                  <c:v>15526</c:v>
                </c:pt>
                <c:pt idx="467">
                  <c:v>15821</c:v>
                </c:pt>
                <c:pt idx="468">
                  <c:v>16262</c:v>
                </c:pt>
                <c:pt idx="469">
                  <c:v>16021</c:v>
                </c:pt>
                <c:pt idx="470">
                  <c:v>16288</c:v>
                </c:pt>
                <c:pt idx="471">
                  <c:v>16301</c:v>
                </c:pt>
                <c:pt idx="472">
                  <c:v>16556</c:v>
                </c:pt>
                <c:pt idx="473">
                  <c:v>16605</c:v>
                </c:pt>
                <c:pt idx="474">
                  <c:v>16087</c:v>
                </c:pt>
                <c:pt idx="475">
                  <c:v>16193</c:v>
                </c:pt>
                <c:pt idx="476">
                  <c:v>16154</c:v>
                </c:pt>
                <c:pt idx="477">
                  <c:v>16293</c:v>
                </c:pt>
                <c:pt idx="478">
                  <c:v>16257</c:v>
                </c:pt>
                <c:pt idx="479">
                  <c:v>16292</c:v>
                </c:pt>
                <c:pt idx="480">
                  <c:v>16349</c:v>
                </c:pt>
                <c:pt idx="481">
                  <c:v>16589</c:v>
                </c:pt>
                <c:pt idx="482">
                  <c:v>16764</c:v>
                </c:pt>
                <c:pt idx="483">
                  <c:v>17053</c:v>
                </c:pt>
                <c:pt idx="484">
                  <c:v>16786</c:v>
                </c:pt>
                <c:pt idx="485">
                  <c:v>16962</c:v>
                </c:pt>
                <c:pt idx="486">
                  <c:v>17309</c:v>
                </c:pt>
                <c:pt idx="487">
                  <c:v>17906</c:v>
                </c:pt>
                <c:pt idx="488">
                  <c:v>17964</c:v>
                </c:pt>
                <c:pt idx="489">
                  <c:v>18058</c:v>
                </c:pt>
                <c:pt idx="490">
                  <c:v>18106</c:v>
                </c:pt>
                <c:pt idx="491">
                  <c:v>19327</c:v>
                </c:pt>
                <c:pt idx="492">
                  <c:v>19972</c:v>
                </c:pt>
                <c:pt idx="493">
                  <c:v>20781</c:v>
                </c:pt>
                <c:pt idx="494">
                  <c:v>21984</c:v>
                </c:pt>
                <c:pt idx="495">
                  <c:v>23104</c:v>
                </c:pt>
                <c:pt idx="496">
                  <c:v>24771</c:v>
                </c:pt>
                <c:pt idx="497">
                  <c:v>26510</c:v>
                </c:pt>
                <c:pt idx="498">
                  <c:v>28459</c:v>
                </c:pt>
                <c:pt idx="499">
                  <c:v>30873</c:v>
                </c:pt>
                <c:pt idx="500">
                  <c:v>32330</c:v>
                </c:pt>
                <c:pt idx="501">
                  <c:v>33317</c:v>
                </c:pt>
                <c:pt idx="502">
                  <c:v>32322</c:v>
                </c:pt>
                <c:pt idx="503">
                  <c:v>30700</c:v>
                </c:pt>
                <c:pt idx="504">
                  <c:v>28604</c:v>
                </c:pt>
                <c:pt idx="505">
                  <c:v>26904</c:v>
                </c:pt>
                <c:pt idx="506">
                  <c:v>25460</c:v>
                </c:pt>
                <c:pt idx="507">
                  <c:v>24608</c:v>
                </c:pt>
                <c:pt idx="508">
                  <c:v>25561</c:v>
                </c:pt>
                <c:pt idx="509">
                  <c:v>26703</c:v>
                </c:pt>
                <c:pt idx="510">
                  <c:v>26116</c:v>
                </c:pt>
                <c:pt idx="511">
                  <c:v>25519</c:v>
                </c:pt>
                <c:pt idx="512">
                  <c:v>23641</c:v>
                </c:pt>
                <c:pt idx="513">
                  <c:v>21273</c:v>
                </c:pt>
                <c:pt idx="514">
                  <c:v>20051</c:v>
                </c:pt>
                <c:pt idx="515">
                  <c:v>18769</c:v>
                </c:pt>
                <c:pt idx="516">
                  <c:v>17938</c:v>
                </c:pt>
                <c:pt idx="517">
                  <c:v>17268</c:v>
                </c:pt>
                <c:pt idx="518">
                  <c:v>17125</c:v>
                </c:pt>
                <c:pt idx="519">
                  <c:v>17151</c:v>
                </c:pt>
                <c:pt idx="520">
                  <c:v>16930</c:v>
                </c:pt>
                <c:pt idx="521">
                  <c:v>16782</c:v>
                </c:pt>
                <c:pt idx="522">
                  <c:v>16716</c:v>
                </c:pt>
                <c:pt idx="523">
                  <c:v>16635</c:v>
                </c:pt>
                <c:pt idx="524">
                  <c:v>16574</c:v>
                </c:pt>
                <c:pt idx="525">
                  <c:v>17046</c:v>
                </c:pt>
                <c:pt idx="526">
                  <c:v>16882</c:v>
                </c:pt>
                <c:pt idx="527">
                  <c:v>16633</c:v>
                </c:pt>
                <c:pt idx="528">
                  <c:v>16959</c:v>
                </c:pt>
                <c:pt idx="529">
                  <c:v>16824</c:v>
                </c:pt>
                <c:pt idx="530">
                  <c:v>16916</c:v>
                </c:pt>
                <c:pt idx="531">
                  <c:v>18081</c:v>
                </c:pt>
                <c:pt idx="532">
                  <c:v>18792</c:v>
                </c:pt>
                <c:pt idx="533">
                  <c:v>19631</c:v>
                </c:pt>
                <c:pt idx="534">
                  <c:v>19152</c:v>
                </c:pt>
                <c:pt idx="535">
                  <c:v>18674</c:v>
                </c:pt>
                <c:pt idx="536">
                  <c:v>17435</c:v>
                </c:pt>
                <c:pt idx="537">
                  <c:v>16952</c:v>
                </c:pt>
                <c:pt idx="538">
                  <c:v>16121</c:v>
                </c:pt>
                <c:pt idx="539">
                  <c:v>15942</c:v>
                </c:pt>
                <c:pt idx="540">
                  <c:v>15451</c:v>
                </c:pt>
                <c:pt idx="541">
                  <c:v>15816</c:v>
                </c:pt>
                <c:pt idx="542">
                  <c:v>15874</c:v>
                </c:pt>
                <c:pt idx="543">
                  <c:v>16119</c:v>
                </c:pt>
                <c:pt idx="544">
                  <c:v>16021</c:v>
                </c:pt>
                <c:pt idx="545">
                  <c:v>16101</c:v>
                </c:pt>
                <c:pt idx="546">
                  <c:v>16331</c:v>
                </c:pt>
                <c:pt idx="547">
                  <c:v>16424</c:v>
                </c:pt>
                <c:pt idx="548">
                  <c:v>15858</c:v>
                </c:pt>
                <c:pt idx="549">
                  <c:v>15404</c:v>
                </c:pt>
                <c:pt idx="550">
                  <c:v>15529</c:v>
                </c:pt>
                <c:pt idx="551">
                  <c:v>15366</c:v>
                </c:pt>
                <c:pt idx="552">
                  <c:v>15724</c:v>
                </c:pt>
                <c:pt idx="553">
                  <c:v>15445</c:v>
                </c:pt>
                <c:pt idx="554">
                  <c:v>15420</c:v>
                </c:pt>
                <c:pt idx="555">
                  <c:v>15697</c:v>
                </c:pt>
                <c:pt idx="556">
                  <c:v>15937</c:v>
                </c:pt>
                <c:pt idx="557">
                  <c:v>16786</c:v>
                </c:pt>
                <c:pt idx="558">
                  <c:v>18285</c:v>
                </c:pt>
                <c:pt idx="559">
                  <c:v>20274</c:v>
                </c:pt>
                <c:pt idx="560">
                  <c:v>23189</c:v>
                </c:pt>
                <c:pt idx="561">
                  <c:v>24925</c:v>
                </c:pt>
                <c:pt idx="562">
                  <c:v>25317</c:v>
                </c:pt>
                <c:pt idx="563">
                  <c:v>23943</c:v>
                </c:pt>
                <c:pt idx="564">
                  <c:v>20704</c:v>
                </c:pt>
                <c:pt idx="565">
                  <c:v>18473</c:v>
                </c:pt>
                <c:pt idx="566">
                  <c:v>16959</c:v>
                </c:pt>
                <c:pt idx="567">
                  <c:v>15977</c:v>
                </c:pt>
                <c:pt idx="568">
                  <c:v>16108</c:v>
                </c:pt>
                <c:pt idx="569">
                  <c:v>15903</c:v>
                </c:pt>
                <c:pt idx="570">
                  <c:v>15765</c:v>
                </c:pt>
                <c:pt idx="571">
                  <c:v>15203</c:v>
                </c:pt>
                <c:pt idx="572">
                  <c:v>15145</c:v>
                </c:pt>
                <c:pt idx="573">
                  <c:v>15190</c:v>
                </c:pt>
                <c:pt idx="574">
                  <c:v>15364</c:v>
                </c:pt>
                <c:pt idx="575">
                  <c:v>15377</c:v>
                </c:pt>
                <c:pt idx="576">
                  <c:v>15432</c:v>
                </c:pt>
                <c:pt idx="577">
                  <c:v>15564</c:v>
                </c:pt>
                <c:pt idx="578">
                  <c:v>15930</c:v>
                </c:pt>
                <c:pt idx="579">
                  <c:v>15826</c:v>
                </c:pt>
                <c:pt idx="580">
                  <c:v>15835</c:v>
                </c:pt>
                <c:pt idx="581">
                  <c:v>15482</c:v>
                </c:pt>
                <c:pt idx="582">
                  <c:v>15662</c:v>
                </c:pt>
                <c:pt idx="583">
                  <c:v>16467</c:v>
                </c:pt>
                <c:pt idx="584">
                  <c:v>16684</c:v>
                </c:pt>
                <c:pt idx="585">
                  <c:v>16694</c:v>
                </c:pt>
                <c:pt idx="586">
                  <c:v>16351</c:v>
                </c:pt>
                <c:pt idx="587">
                  <c:v>16061</c:v>
                </c:pt>
                <c:pt idx="588">
                  <c:v>15552</c:v>
                </c:pt>
                <c:pt idx="589">
                  <c:v>15551</c:v>
                </c:pt>
                <c:pt idx="590">
                  <c:v>15193</c:v>
                </c:pt>
                <c:pt idx="591">
                  <c:v>15358</c:v>
                </c:pt>
                <c:pt idx="592">
                  <c:v>15569</c:v>
                </c:pt>
                <c:pt idx="593">
                  <c:v>16077</c:v>
                </c:pt>
                <c:pt idx="594">
                  <c:v>16698</c:v>
                </c:pt>
                <c:pt idx="595">
                  <c:v>16774</c:v>
                </c:pt>
                <c:pt idx="596">
                  <c:v>17423</c:v>
                </c:pt>
                <c:pt idx="597">
                  <c:v>17664</c:v>
                </c:pt>
                <c:pt idx="598">
                  <c:v>17404</c:v>
                </c:pt>
                <c:pt idx="599">
                  <c:v>16635</c:v>
                </c:pt>
                <c:pt idx="600">
                  <c:v>15940</c:v>
                </c:pt>
                <c:pt idx="601">
                  <c:v>15564</c:v>
                </c:pt>
                <c:pt idx="602">
                  <c:v>14713</c:v>
                </c:pt>
                <c:pt idx="603">
                  <c:v>14614</c:v>
                </c:pt>
                <c:pt idx="604">
                  <c:v>14566</c:v>
                </c:pt>
                <c:pt idx="605">
                  <c:v>14685</c:v>
                </c:pt>
                <c:pt idx="606">
                  <c:v>14927</c:v>
                </c:pt>
                <c:pt idx="607">
                  <c:v>15154</c:v>
                </c:pt>
                <c:pt idx="608">
                  <c:v>14863</c:v>
                </c:pt>
                <c:pt idx="609">
                  <c:v>14405</c:v>
                </c:pt>
                <c:pt idx="610">
                  <c:v>14423</c:v>
                </c:pt>
                <c:pt idx="611">
                  <c:v>14422</c:v>
                </c:pt>
                <c:pt idx="612">
                  <c:v>14740</c:v>
                </c:pt>
                <c:pt idx="613">
                  <c:v>14651</c:v>
                </c:pt>
                <c:pt idx="614">
                  <c:v>14658</c:v>
                </c:pt>
                <c:pt idx="615">
                  <c:v>14387</c:v>
                </c:pt>
                <c:pt idx="616">
                  <c:v>14630</c:v>
                </c:pt>
                <c:pt idx="617">
                  <c:v>14653</c:v>
                </c:pt>
                <c:pt idx="618">
                  <c:v>14596</c:v>
                </c:pt>
                <c:pt idx="619">
                  <c:v>15052</c:v>
                </c:pt>
                <c:pt idx="620">
                  <c:v>15163</c:v>
                </c:pt>
                <c:pt idx="621">
                  <c:v>15240</c:v>
                </c:pt>
                <c:pt idx="622">
                  <c:v>16024</c:v>
                </c:pt>
                <c:pt idx="623">
                  <c:v>16824</c:v>
                </c:pt>
                <c:pt idx="624">
                  <c:v>17246</c:v>
                </c:pt>
                <c:pt idx="625">
                  <c:v>17256</c:v>
                </c:pt>
                <c:pt idx="626">
                  <c:v>17437</c:v>
                </c:pt>
                <c:pt idx="627">
                  <c:v>17100</c:v>
                </c:pt>
                <c:pt idx="628">
                  <c:v>16477</c:v>
                </c:pt>
                <c:pt idx="629">
                  <c:v>15920</c:v>
                </c:pt>
                <c:pt idx="630">
                  <c:v>15266</c:v>
                </c:pt>
                <c:pt idx="631">
                  <c:v>14851</c:v>
                </c:pt>
                <c:pt idx="632">
                  <c:v>14794</c:v>
                </c:pt>
                <c:pt idx="633">
                  <c:v>14560</c:v>
                </c:pt>
                <c:pt idx="634">
                  <c:v>14374</c:v>
                </c:pt>
                <c:pt idx="635">
                  <c:v>14843</c:v>
                </c:pt>
                <c:pt idx="636">
                  <c:v>14982</c:v>
                </c:pt>
                <c:pt idx="637">
                  <c:v>15032</c:v>
                </c:pt>
                <c:pt idx="638">
                  <c:v>14937</c:v>
                </c:pt>
                <c:pt idx="639">
                  <c:v>15301</c:v>
                </c:pt>
                <c:pt idx="640">
                  <c:v>15421</c:v>
                </c:pt>
                <c:pt idx="641">
                  <c:v>15929</c:v>
                </c:pt>
                <c:pt idx="642">
                  <c:v>16027</c:v>
                </c:pt>
                <c:pt idx="643">
                  <c:v>15468</c:v>
                </c:pt>
                <c:pt idx="644">
                  <c:v>15110</c:v>
                </c:pt>
                <c:pt idx="645">
                  <c:v>14969</c:v>
                </c:pt>
                <c:pt idx="646">
                  <c:v>14694</c:v>
                </c:pt>
                <c:pt idx="647">
                  <c:v>14612</c:v>
                </c:pt>
                <c:pt idx="648">
                  <c:v>14014</c:v>
                </c:pt>
                <c:pt idx="649">
                  <c:v>14057</c:v>
                </c:pt>
                <c:pt idx="650">
                  <c:v>14146</c:v>
                </c:pt>
                <c:pt idx="651">
                  <c:v>14330</c:v>
                </c:pt>
                <c:pt idx="652">
                  <c:v>14482</c:v>
                </c:pt>
                <c:pt idx="653">
                  <c:v>14135</c:v>
                </c:pt>
                <c:pt idx="654">
                  <c:v>14061</c:v>
                </c:pt>
                <c:pt idx="655">
                  <c:v>13992</c:v>
                </c:pt>
                <c:pt idx="656">
                  <c:v>14146</c:v>
                </c:pt>
                <c:pt idx="657">
                  <c:v>14164</c:v>
                </c:pt>
                <c:pt idx="658">
                  <c:v>13995</c:v>
                </c:pt>
                <c:pt idx="659">
                  <c:v>14106</c:v>
                </c:pt>
                <c:pt idx="660">
                  <c:v>14265</c:v>
                </c:pt>
                <c:pt idx="661">
                  <c:v>13820</c:v>
                </c:pt>
                <c:pt idx="662">
                  <c:v>13740</c:v>
                </c:pt>
                <c:pt idx="663">
                  <c:v>14077</c:v>
                </c:pt>
                <c:pt idx="664">
                  <c:v>13755</c:v>
                </c:pt>
                <c:pt idx="665">
                  <c:v>13863</c:v>
                </c:pt>
                <c:pt idx="666">
                  <c:v>13388</c:v>
                </c:pt>
                <c:pt idx="667">
                  <c:v>13768</c:v>
                </c:pt>
                <c:pt idx="668">
                  <c:v>13770</c:v>
                </c:pt>
                <c:pt idx="669">
                  <c:v>13766</c:v>
                </c:pt>
                <c:pt idx="670">
                  <c:v>14078</c:v>
                </c:pt>
                <c:pt idx="671">
                  <c:v>14277</c:v>
                </c:pt>
                <c:pt idx="672">
                  <c:v>14291</c:v>
                </c:pt>
                <c:pt idx="673">
                  <c:v>14736</c:v>
                </c:pt>
                <c:pt idx="674">
                  <c:v>14598</c:v>
                </c:pt>
                <c:pt idx="675">
                  <c:v>14701</c:v>
                </c:pt>
                <c:pt idx="676">
                  <c:v>14092</c:v>
                </c:pt>
                <c:pt idx="677">
                  <c:v>14323</c:v>
                </c:pt>
                <c:pt idx="678">
                  <c:v>14290</c:v>
                </c:pt>
                <c:pt idx="679">
                  <c:v>14466</c:v>
                </c:pt>
                <c:pt idx="680">
                  <c:v>14639</c:v>
                </c:pt>
                <c:pt idx="681">
                  <c:v>14686</c:v>
                </c:pt>
                <c:pt idx="682">
                  <c:v>14601</c:v>
                </c:pt>
                <c:pt idx="683">
                  <c:v>14944</c:v>
                </c:pt>
                <c:pt idx="684">
                  <c:v>14860</c:v>
                </c:pt>
                <c:pt idx="685">
                  <c:v>14852</c:v>
                </c:pt>
                <c:pt idx="686">
                  <c:v>14636</c:v>
                </c:pt>
                <c:pt idx="687">
                  <c:v>14719</c:v>
                </c:pt>
                <c:pt idx="688">
                  <c:v>14233</c:v>
                </c:pt>
                <c:pt idx="689">
                  <c:v>14182</c:v>
                </c:pt>
                <c:pt idx="690">
                  <c:v>14890</c:v>
                </c:pt>
                <c:pt idx="691">
                  <c:v>14449</c:v>
                </c:pt>
                <c:pt idx="692">
                  <c:v>14722</c:v>
                </c:pt>
                <c:pt idx="693">
                  <c:v>14886</c:v>
                </c:pt>
                <c:pt idx="694">
                  <c:v>15153</c:v>
                </c:pt>
                <c:pt idx="695">
                  <c:v>15123</c:v>
                </c:pt>
                <c:pt idx="696">
                  <c:v>14822</c:v>
                </c:pt>
                <c:pt idx="697">
                  <c:v>14708</c:v>
                </c:pt>
                <c:pt idx="698">
                  <c:v>14893</c:v>
                </c:pt>
                <c:pt idx="699">
                  <c:v>14827</c:v>
                </c:pt>
                <c:pt idx="700">
                  <c:v>14404</c:v>
                </c:pt>
                <c:pt idx="701">
                  <c:v>14565</c:v>
                </c:pt>
                <c:pt idx="702">
                  <c:v>14505</c:v>
                </c:pt>
                <c:pt idx="703">
                  <c:v>14851</c:v>
                </c:pt>
                <c:pt idx="704">
                  <c:v>15614</c:v>
                </c:pt>
                <c:pt idx="705">
                  <c:v>16011</c:v>
                </c:pt>
                <c:pt idx="706">
                  <c:v>16241</c:v>
                </c:pt>
                <c:pt idx="707">
                  <c:v>16176</c:v>
                </c:pt>
                <c:pt idx="708">
                  <c:v>15987</c:v>
                </c:pt>
                <c:pt idx="709">
                  <c:v>15435</c:v>
                </c:pt>
                <c:pt idx="710">
                  <c:v>15054</c:v>
                </c:pt>
                <c:pt idx="711">
                  <c:v>14827</c:v>
                </c:pt>
                <c:pt idx="712">
                  <c:v>14360</c:v>
                </c:pt>
                <c:pt idx="713">
                  <c:v>14140</c:v>
                </c:pt>
                <c:pt idx="714">
                  <c:v>14446</c:v>
                </c:pt>
                <c:pt idx="715">
                  <c:v>14048</c:v>
                </c:pt>
                <c:pt idx="716">
                  <c:v>14155</c:v>
                </c:pt>
                <c:pt idx="717">
                  <c:v>14060</c:v>
                </c:pt>
                <c:pt idx="718">
                  <c:v>14002</c:v>
                </c:pt>
                <c:pt idx="719">
                  <c:v>14490</c:v>
                </c:pt>
                <c:pt idx="720">
                  <c:v>14381</c:v>
                </c:pt>
                <c:pt idx="721">
                  <c:v>14740</c:v>
                </c:pt>
                <c:pt idx="722">
                  <c:v>15116</c:v>
                </c:pt>
                <c:pt idx="723">
                  <c:v>14706</c:v>
                </c:pt>
                <c:pt idx="724">
                  <c:v>14766</c:v>
                </c:pt>
                <c:pt idx="725">
                  <c:v>14781</c:v>
                </c:pt>
                <c:pt idx="726">
                  <c:v>14186</c:v>
                </c:pt>
                <c:pt idx="727">
                  <c:v>14141</c:v>
                </c:pt>
                <c:pt idx="728">
                  <c:v>14472</c:v>
                </c:pt>
                <c:pt idx="729">
                  <c:v>14015</c:v>
                </c:pt>
                <c:pt idx="730">
                  <c:v>14014</c:v>
                </c:pt>
                <c:pt idx="731">
                  <c:v>13966</c:v>
                </c:pt>
                <c:pt idx="732">
                  <c:v>14051</c:v>
                </c:pt>
                <c:pt idx="733">
                  <c:v>14204</c:v>
                </c:pt>
                <c:pt idx="734">
                  <c:v>14124</c:v>
                </c:pt>
                <c:pt idx="735">
                  <c:v>14450</c:v>
                </c:pt>
                <c:pt idx="736">
                  <c:v>14421</c:v>
                </c:pt>
                <c:pt idx="737">
                  <c:v>14972</c:v>
                </c:pt>
                <c:pt idx="738">
                  <c:v>15372</c:v>
                </c:pt>
                <c:pt idx="739">
                  <c:v>15393</c:v>
                </c:pt>
                <c:pt idx="740">
                  <c:v>15857</c:v>
                </c:pt>
                <c:pt idx="741">
                  <c:v>15649</c:v>
                </c:pt>
                <c:pt idx="742">
                  <c:v>15307</c:v>
                </c:pt>
                <c:pt idx="743">
                  <c:v>15279</c:v>
                </c:pt>
                <c:pt idx="744">
                  <c:v>15226</c:v>
                </c:pt>
                <c:pt idx="745">
                  <c:v>14771</c:v>
                </c:pt>
                <c:pt idx="746">
                  <c:v>14897</c:v>
                </c:pt>
                <c:pt idx="747">
                  <c:v>15197</c:v>
                </c:pt>
                <c:pt idx="748">
                  <c:v>15491</c:v>
                </c:pt>
                <c:pt idx="749">
                  <c:v>16290</c:v>
                </c:pt>
                <c:pt idx="750">
                  <c:v>17045</c:v>
                </c:pt>
                <c:pt idx="751">
                  <c:v>17759</c:v>
                </c:pt>
                <c:pt idx="752">
                  <c:v>18763</c:v>
                </c:pt>
                <c:pt idx="753">
                  <c:v>19014</c:v>
                </c:pt>
                <c:pt idx="754">
                  <c:v>19007</c:v>
                </c:pt>
                <c:pt idx="755">
                  <c:v>17481</c:v>
                </c:pt>
                <c:pt idx="756">
                  <c:v>16765</c:v>
                </c:pt>
                <c:pt idx="757">
                  <c:v>16159</c:v>
                </c:pt>
                <c:pt idx="758">
                  <c:v>15607</c:v>
                </c:pt>
                <c:pt idx="759">
                  <c:v>15700</c:v>
                </c:pt>
                <c:pt idx="760">
                  <c:v>15926</c:v>
                </c:pt>
                <c:pt idx="761">
                  <c:v>15922</c:v>
                </c:pt>
                <c:pt idx="762">
                  <c:v>16175</c:v>
                </c:pt>
                <c:pt idx="763">
                  <c:v>16026</c:v>
                </c:pt>
                <c:pt idx="764">
                  <c:v>16132</c:v>
                </c:pt>
                <c:pt idx="765">
                  <c:v>15440</c:v>
                </c:pt>
                <c:pt idx="766">
                  <c:v>15141</c:v>
                </c:pt>
                <c:pt idx="767">
                  <c:v>15364</c:v>
                </c:pt>
                <c:pt idx="768">
                  <c:v>15098</c:v>
                </c:pt>
                <c:pt idx="769">
                  <c:v>15094</c:v>
                </c:pt>
                <c:pt idx="770">
                  <c:v>14753</c:v>
                </c:pt>
                <c:pt idx="771">
                  <c:v>14785</c:v>
                </c:pt>
                <c:pt idx="772">
                  <c:v>14393</c:v>
                </c:pt>
                <c:pt idx="773">
                  <c:v>14532</c:v>
                </c:pt>
                <c:pt idx="774">
                  <c:v>14430</c:v>
                </c:pt>
                <c:pt idx="775">
                  <c:v>14417</c:v>
                </c:pt>
                <c:pt idx="776">
                  <c:v>14156</c:v>
                </c:pt>
                <c:pt idx="777">
                  <c:v>14379</c:v>
                </c:pt>
                <c:pt idx="778">
                  <c:v>14325</c:v>
                </c:pt>
                <c:pt idx="779">
                  <c:v>14754</c:v>
                </c:pt>
                <c:pt idx="780">
                  <c:v>14364</c:v>
                </c:pt>
                <c:pt idx="781">
                  <c:v>13914</c:v>
                </c:pt>
                <c:pt idx="782">
                  <c:v>14556</c:v>
                </c:pt>
                <c:pt idx="783">
                  <c:v>14356</c:v>
                </c:pt>
                <c:pt idx="784">
                  <c:v>14234</c:v>
                </c:pt>
                <c:pt idx="785">
                  <c:v>14321</c:v>
                </c:pt>
                <c:pt idx="786">
                  <c:v>14448</c:v>
                </c:pt>
                <c:pt idx="787">
                  <c:v>14323</c:v>
                </c:pt>
                <c:pt idx="788">
                  <c:v>14471</c:v>
                </c:pt>
                <c:pt idx="789">
                  <c:v>14340</c:v>
                </c:pt>
                <c:pt idx="790">
                  <c:v>14462</c:v>
                </c:pt>
                <c:pt idx="791">
                  <c:v>14353</c:v>
                </c:pt>
                <c:pt idx="792">
                  <c:v>14418</c:v>
                </c:pt>
                <c:pt idx="793">
                  <c:v>14574</c:v>
                </c:pt>
                <c:pt idx="794">
                  <c:v>14304</c:v>
                </c:pt>
                <c:pt idx="795">
                  <c:v>14150</c:v>
                </c:pt>
                <c:pt idx="796">
                  <c:v>14120</c:v>
                </c:pt>
                <c:pt idx="797">
                  <c:v>14636</c:v>
                </c:pt>
                <c:pt idx="798">
                  <c:v>14570</c:v>
                </c:pt>
                <c:pt idx="799">
                  <c:v>14993</c:v>
                </c:pt>
                <c:pt idx="800">
                  <c:v>15084</c:v>
                </c:pt>
                <c:pt idx="801">
                  <c:v>15424</c:v>
                </c:pt>
                <c:pt idx="802">
                  <c:v>16470</c:v>
                </c:pt>
                <c:pt idx="803">
                  <c:v>17503</c:v>
                </c:pt>
                <c:pt idx="804">
                  <c:v>18072</c:v>
                </c:pt>
                <c:pt idx="805">
                  <c:v>18119</c:v>
                </c:pt>
                <c:pt idx="806">
                  <c:v>17573</c:v>
                </c:pt>
                <c:pt idx="807">
                  <c:v>16753</c:v>
                </c:pt>
                <c:pt idx="808">
                  <c:v>15880</c:v>
                </c:pt>
                <c:pt idx="809">
                  <c:v>15234</c:v>
                </c:pt>
                <c:pt idx="810">
                  <c:v>15092</c:v>
                </c:pt>
                <c:pt idx="811">
                  <c:v>14885</c:v>
                </c:pt>
                <c:pt idx="812">
                  <c:v>14637</c:v>
                </c:pt>
                <c:pt idx="813">
                  <c:v>14355</c:v>
                </c:pt>
                <c:pt idx="814">
                  <c:v>14080</c:v>
                </c:pt>
                <c:pt idx="815">
                  <c:v>14278</c:v>
                </c:pt>
                <c:pt idx="816">
                  <c:v>14488</c:v>
                </c:pt>
                <c:pt idx="817">
                  <c:v>14326</c:v>
                </c:pt>
                <c:pt idx="818">
                  <c:v>14728</c:v>
                </c:pt>
                <c:pt idx="819">
                  <c:v>14893</c:v>
                </c:pt>
                <c:pt idx="820">
                  <c:v>15450</c:v>
                </c:pt>
                <c:pt idx="821">
                  <c:v>16631</c:v>
                </c:pt>
                <c:pt idx="822">
                  <c:v>18153</c:v>
                </c:pt>
                <c:pt idx="823">
                  <c:v>19485</c:v>
                </c:pt>
                <c:pt idx="824">
                  <c:v>20191</c:v>
                </c:pt>
                <c:pt idx="825">
                  <c:v>20121</c:v>
                </c:pt>
                <c:pt idx="826">
                  <c:v>19145</c:v>
                </c:pt>
                <c:pt idx="827">
                  <c:v>17932</c:v>
                </c:pt>
                <c:pt idx="828">
                  <c:v>16608</c:v>
                </c:pt>
                <c:pt idx="829">
                  <c:v>15911</c:v>
                </c:pt>
                <c:pt idx="830">
                  <c:v>14932</c:v>
                </c:pt>
                <c:pt idx="831">
                  <c:v>15142</c:v>
                </c:pt>
                <c:pt idx="832">
                  <c:v>14668</c:v>
                </c:pt>
                <c:pt idx="833">
                  <c:v>14082</c:v>
                </c:pt>
                <c:pt idx="834">
                  <c:v>14045</c:v>
                </c:pt>
                <c:pt idx="835">
                  <c:v>14020</c:v>
                </c:pt>
                <c:pt idx="836">
                  <c:v>14216</c:v>
                </c:pt>
                <c:pt idx="837">
                  <c:v>13835</c:v>
                </c:pt>
                <c:pt idx="838">
                  <c:v>13979</c:v>
                </c:pt>
                <c:pt idx="839">
                  <c:v>14310</c:v>
                </c:pt>
                <c:pt idx="840">
                  <c:v>14268</c:v>
                </c:pt>
                <c:pt idx="841">
                  <c:v>14614</c:v>
                </c:pt>
                <c:pt idx="842">
                  <c:v>14726</c:v>
                </c:pt>
                <c:pt idx="843">
                  <c:v>14284</c:v>
                </c:pt>
                <c:pt idx="844">
                  <c:v>14085</c:v>
                </c:pt>
                <c:pt idx="845">
                  <c:v>14251</c:v>
                </c:pt>
                <c:pt idx="846">
                  <c:v>14275</c:v>
                </c:pt>
                <c:pt idx="847">
                  <c:v>13855</c:v>
                </c:pt>
                <c:pt idx="848">
                  <c:v>13878</c:v>
                </c:pt>
                <c:pt idx="849">
                  <c:v>14152</c:v>
                </c:pt>
                <c:pt idx="850">
                  <c:v>14219</c:v>
                </c:pt>
                <c:pt idx="851">
                  <c:v>14018</c:v>
                </c:pt>
                <c:pt idx="852">
                  <c:v>13925</c:v>
                </c:pt>
                <c:pt idx="853">
                  <c:v>14152</c:v>
                </c:pt>
                <c:pt idx="854">
                  <c:v>13748</c:v>
                </c:pt>
                <c:pt idx="855">
                  <c:v>13739</c:v>
                </c:pt>
                <c:pt idx="856">
                  <c:v>13820</c:v>
                </c:pt>
                <c:pt idx="857">
                  <c:v>14055</c:v>
                </c:pt>
                <c:pt idx="858">
                  <c:v>14021</c:v>
                </c:pt>
                <c:pt idx="859">
                  <c:v>14421</c:v>
                </c:pt>
                <c:pt idx="860">
                  <c:v>14278</c:v>
                </c:pt>
                <c:pt idx="861">
                  <c:v>14444</c:v>
                </c:pt>
                <c:pt idx="862">
                  <c:v>14670</c:v>
                </c:pt>
                <c:pt idx="863">
                  <c:v>14300</c:v>
                </c:pt>
                <c:pt idx="864">
                  <c:v>13879</c:v>
                </c:pt>
                <c:pt idx="865">
                  <c:v>13917</c:v>
                </c:pt>
                <c:pt idx="866">
                  <c:v>13760</c:v>
                </c:pt>
                <c:pt idx="867">
                  <c:v>13981</c:v>
                </c:pt>
                <c:pt idx="868">
                  <c:v>14087</c:v>
                </c:pt>
                <c:pt idx="869">
                  <c:v>13765</c:v>
                </c:pt>
                <c:pt idx="870">
                  <c:v>14165</c:v>
                </c:pt>
                <c:pt idx="871">
                  <c:v>13752</c:v>
                </c:pt>
                <c:pt idx="872">
                  <c:v>13542</c:v>
                </c:pt>
                <c:pt idx="873">
                  <c:v>13338</c:v>
                </c:pt>
                <c:pt idx="874">
                  <c:v>13830</c:v>
                </c:pt>
                <c:pt idx="875">
                  <c:v>13823</c:v>
                </c:pt>
                <c:pt idx="876">
                  <c:v>13534</c:v>
                </c:pt>
                <c:pt idx="877">
                  <c:v>13277</c:v>
                </c:pt>
                <c:pt idx="878">
                  <c:v>13538</c:v>
                </c:pt>
                <c:pt idx="879">
                  <c:v>13466</c:v>
                </c:pt>
                <c:pt idx="880">
                  <c:v>13686</c:v>
                </c:pt>
                <c:pt idx="881">
                  <c:v>13357</c:v>
                </c:pt>
                <c:pt idx="882">
                  <c:v>13362</c:v>
                </c:pt>
                <c:pt idx="883">
                  <c:v>13562</c:v>
                </c:pt>
                <c:pt idx="884">
                  <c:v>13676</c:v>
                </c:pt>
                <c:pt idx="885">
                  <c:v>13769</c:v>
                </c:pt>
                <c:pt idx="886">
                  <c:v>13735</c:v>
                </c:pt>
                <c:pt idx="887">
                  <c:v>13755</c:v>
                </c:pt>
                <c:pt idx="888">
                  <c:v>13541</c:v>
                </c:pt>
                <c:pt idx="889">
                  <c:v>13664</c:v>
                </c:pt>
                <c:pt idx="890">
                  <c:v>14150</c:v>
                </c:pt>
                <c:pt idx="891">
                  <c:v>13929</c:v>
                </c:pt>
                <c:pt idx="892">
                  <c:v>13596</c:v>
                </c:pt>
                <c:pt idx="893">
                  <c:v>13561</c:v>
                </c:pt>
                <c:pt idx="894">
                  <c:v>13720</c:v>
                </c:pt>
                <c:pt idx="895">
                  <c:v>13465</c:v>
                </c:pt>
                <c:pt idx="896">
                  <c:v>13957</c:v>
                </c:pt>
                <c:pt idx="897">
                  <c:v>13954</c:v>
                </c:pt>
                <c:pt idx="898">
                  <c:v>13696</c:v>
                </c:pt>
                <c:pt idx="899">
                  <c:v>13922</c:v>
                </c:pt>
                <c:pt idx="900">
                  <c:v>13827</c:v>
                </c:pt>
                <c:pt idx="901">
                  <c:v>13970</c:v>
                </c:pt>
                <c:pt idx="902">
                  <c:v>14313</c:v>
                </c:pt>
                <c:pt idx="903">
                  <c:v>14390</c:v>
                </c:pt>
                <c:pt idx="904">
                  <c:v>13732</c:v>
                </c:pt>
                <c:pt idx="905">
                  <c:v>14117</c:v>
                </c:pt>
                <c:pt idx="906">
                  <c:v>14208</c:v>
                </c:pt>
                <c:pt idx="907">
                  <c:v>13809</c:v>
                </c:pt>
                <c:pt idx="908">
                  <c:v>14268</c:v>
                </c:pt>
                <c:pt idx="909">
                  <c:v>14078</c:v>
                </c:pt>
                <c:pt idx="910">
                  <c:v>14127</c:v>
                </c:pt>
                <c:pt idx="911">
                  <c:v>14068</c:v>
                </c:pt>
                <c:pt idx="912">
                  <c:v>13952</c:v>
                </c:pt>
                <c:pt idx="913">
                  <c:v>13535</c:v>
                </c:pt>
                <c:pt idx="914">
                  <c:v>13695</c:v>
                </c:pt>
                <c:pt idx="915">
                  <c:v>13934</c:v>
                </c:pt>
                <c:pt idx="916">
                  <c:v>14167</c:v>
                </c:pt>
                <c:pt idx="917">
                  <c:v>14120</c:v>
                </c:pt>
                <c:pt idx="918">
                  <c:v>13912</c:v>
                </c:pt>
                <c:pt idx="919">
                  <c:v>14316</c:v>
                </c:pt>
                <c:pt idx="920">
                  <c:v>14277</c:v>
                </c:pt>
                <c:pt idx="921">
                  <c:v>14051</c:v>
                </c:pt>
                <c:pt idx="922">
                  <c:v>14245</c:v>
                </c:pt>
                <c:pt idx="923">
                  <c:v>14390</c:v>
                </c:pt>
                <c:pt idx="924">
                  <c:v>14190</c:v>
                </c:pt>
                <c:pt idx="925">
                  <c:v>14355</c:v>
                </c:pt>
                <c:pt idx="926">
                  <c:v>14388</c:v>
                </c:pt>
                <c:pt idx="927">
                  <c:v>14575</c:v>
                </c:pt>
                <c:pt idx="928">
                  <c:v>14627</c:v>
                </c:pt>
                <c:pt idx="929">
                  <c:v>14480</c:v>
                </c:pt>
                <c:pt idx="930">
                  <c:v>14306</c:v>
                </c:pt>
                <c:pt idx="931">
                  <c:v>14345</c:v>
                </c:pt>
                <c:pt idx="932">
                  <c:v>14048</c:v>
                </c:pt>
                <c:pt idx="933">
                  <c:v>13691</c:v>
                </c:pt>
                <c:pt idx="934">
                  <c:v>13992</c:v>
                </c:pt>
                <c:pt idx="935">
                  <c:v>13970</c:v>
                </c:pt>
                <c:pt idx="936">
                  <c:v>13762</c:v>
                </c:pt>
                <c:pt idx="937">
                  <c:v>13967</c:v>
                </c:pt>
                <c:pt idx="938">
                  <c:v>13909</c:v>
                </c:pt>
                <c:pt idx="939">
                  <c:v>13952</c:v>
                </c:pt>
                <c:pt idx="940">
                  <c:v>13990</c:v>
                </c:pt>
                <c:pt idx="941">
                  <c:v>13954</c:v>
                </c:pt>
                <c:pt idx="942">
                  <c:v>13863</c:v>
                </c:pt>
                <c:pt idx="943">
                  <c:v>13680</c:v>
                </c:pt>
                <c:pt idx="944">
                  <c:v>13944</c:v>
                </c:pt>
                <c:pt idx="945">
                  <c:v>13676</c:v>
                </c:pt>
                <c:pt idx="946">
                  <c:v>13730</c:v>
                </c:pt>
                <c:pt idx="947">
                  <c:v>13765</c:v>
                </c:pt>
                <c:pt idx="948">
                  <c:v>13531</c:v>
                </c:pt>
                <c:pt idx="949">
                  <c:v>13677</c:v>
                </c:pt>
                <c:pt idx="950">
                  <c:v>13742</c:v>
                </c:pt>
                <c:pt idx="951">
                  <c:v>13780</c:v>
                </c:pt>
                <c:pt idx="952">
                  <c:v>13869</c:v>
                </c:pt>
                <c:pt idx="953">
                  <c:v>13819</c:v>
                </c:pt>
                <c:pt idx="954">
                  <c:v>14217</c:v>
                </c:pt>
                <c:pt idx="955">
                  <c:v>14056</c:v>
                </c:pt>
                <c:pt idx="956">
                  <c:v>13890</c:v>
                </c:pt>
                <c:pt idx="957">
                  <c:v>13859</c:v>
                </c:pt>
                <c:pt idx="958">
                  <c:v>13391</c:v>
                </c:pt>
                <c:pt idx="959">
                  <c:v>13890</c:v>
                </c:pt>
                <c:pt idx="960">
                  <c:v>13782</c:v>
                </c:pt>
                <c:pt idx="961">
                  <c:v>13772</c:v>
                </c:pt>
                <c:pt idx="962">
                  <c:v>14090</c:v>
                </c:pt>
                <c:pt idx="963">
                  <c:v>14290</c:v>
                </c:pt>
                <c:pt idx="964">
                  <c:v>14216</c:v>
                </c:pt>
                <c:pt idx="965">
                  <c:v>14175</c:v>
                </c:pt>
                <c:pt idx="966">
                  <c:v>14233</c:v>
                </c:pt>
                <c:pt idx="967">
                  <c:v>13911</c:v>
                </c:pt>
                <c:pt idx="968">
                  <c:v>13710</c:v>
                </c:pt>
                <c:pt idx="969">
                  <c:v>13660</c:v>
                </c:pt>
                <c:pt idx="970">
                  <c:v>13878</c:v>
                </c:pt>
                <c:pt idx="971">
                  <c:v>13745</c:v>
                </c:pt>
                <c:pt idx="972">
                  <c:v>13599</c:v>
                </c:pt>
                <c:pt idx="973">
                  <c:v>13484</c:v>
                </c:pt>
                <c:pt idx="974">
                  <c:v>13670</c:v>
                </c:pt>
                <c:pt idx="975">
                  <c:v>13372</c:v>
                </c:pt>
                <c:pt idx="976">
                  <c:v>13647</c:v>
                </c:pt>
                <c:pt idx="977">
                  <c:v>13697</c:v>
                </c:pt>
                <c:pt idx="978">
                  <c:v>13536</c:v>
                </c:pt>
                <c:pt idx="979">
                  <c:v>13549</c:v>
                </c:pt>
                <c:pt idx="980">
                  <c:v>13502</c:v>
                </c:pt>
                <c:pt idx="981">
                  <c:v>13533</c:v>
                </c:pt>
                <c:pt idx="982">
                  <c:v>13562</c:v>
                </c:pt>
                <c:pt idx="983">
                  <c:v>13722</c:v>
                </c:pt>
                <c:pt idx="984">
                  <c:v>13802</c:v>
                </c:pt>
                <c:pt idx="985">
                  <c:v>14122</c:v>
                </c:pt>
                <c:pt idx="986">
                  <c:v>13999</c:v>
                </c:pt>
                <c:pt idx="987">
                  <c:v>13698</c:v>
                </c:pt>
                <c:pt idx="988">
                  <c:v>13548</c:v>
                </c:pt>
                <c:pt idx="989">
                  <c:v>13714</c:v>
                </c:pt>
                <c:pt idx="990">
                  <c:v>14064</c:v>
                </c:pt>
                <c:pt idx="991">
                  <c:v>13825</c:v>
                </c:pt>
                <c:pt idx="992">
                  <c:v>13763</c:v>
                </c:pt>
                <c:pt idx="993">
                  <c:v>13874</c:v>
                </c:pt>
                <c:pt idx="994">
                  <c:v>13897</c:v>
                </c:pt>
                <c:pt idx="995">
                  <c:v>14131</c:v>
                </c:pt>
                <c:pt idx="996">
                  <c:v>14015</c:v>
                </c:pt>
                <c:pt idx="997">
                  <c:v>13796</c:v>
                </c:pt>
                <c:pt idx="998">
                  <c:v>14299</c:v>
                </c:pt>
                <c:pt idx="999">
                  <c:v>14042</c:v>
                </c:pt>
                <c:pt idx="1000">
                  <c:v>13859</c:v>
                </c:pt>
                <c:pt idx="1001">
                  <c:v>13431</c:v>
                </c:pt>
                <c:pt idx="1002">
                  <c:v>13955</c:v>
                </c:pt>
                <c:pt idx="1003">
                  <c:v>14139</c:v>
                </c:pt>
                <c:pt idx="1004">
                  <c:v>13860</c:v>
                </c:pt>
                <c:pt idx="1005">
                  <c:v>13968</c:v>
                </c:pt>
                <c:pt idx="1006">
                  <c:v>14006</c:v>
                </c:pt>
                <c:pt idx="1007">
                  <c:v>14023</c:v>
                </c:pt>
                <c:pt idx="1008">
                  <c:v>14165</c:v>
                </c:pt>
                <c:pt idx="1009">
                  <c:v>14300</c:v>
                </c:pt>
                <c:pt idx="1010">
                  <c:v>14618</c:v>
                </c:pt>
                <c:pt idx="1011">
                  <c:v>14410</c:v>
                </c:pt>
                <c:pt idx="1012">
                  <c:v>14394</c:v>
                </c:pt>
                <c:pt idx="1013">
                  <c:v>13879</c:v>
                </c:pt>
                <c:pt idx="1014">
                  <c:v>14287</c:v>
                </c:pt>
                <c:pt idx="1015">
                  <c:v>13935</c:v>
                </c:pt>
                <c:pt idx="1016">
                  <c:v>14232</c:v>
                </c:pt>
                <c:pt idx="1017">
                  <c:v>14099</c:v>
                </c:pt>
                <c:pt idx="1018">
                  <c:v>14059</c:v>
                </c:pt>
                <c:pt idx="1019">
                  <c:v>13673</c:v>
                </c:pt>
                <c:pt idx="1020">
                  <c:v>13930</c:v>
                </c:pt>
                <c:pt idx="1021">
                  <c:v>14440</c:v>
                </c:pt>
                <c:pt idx="1022">
                  <c:v>14159</c:v>
                </c:pt>
                <c:pt idx="1023">
                  <c:v>13846</c:v>
                </c:pt>
                <c:pt idx="1024">
                  <c:v>0</c:v>
                </c:pt>
                <c:pt idx="1025">
                  <c:v>0</c:v>
                </c:pt>
                <c:pt idx="1026">
                  <c:v>0</c:v>
                </c:pt>
                <c:pt idx="1027">
                  <c:v>0</c:v>
                </c:pt>
                <c:pt idx="1028">
                  <c:v>0</c:v>
                </c:pt>
                <c:pt idx="1029">
                  <c:v>0</c:v>
                </c:pt>
                <c:pt idx="1030">
                  <c:v>0</c:v>
                </c:pt>
                <c:pt idx="1031">
                  <c:v>0</c:v>
                </c:pt>
                <c:pt idx="1032">
                  <c:v>0</c:v>
                </c:pt>
                <c:pt idx="1033">
                  <c:v>0</c:v>
                </c:pt>
                <c:pt idx="1035">
                  <c:v>0</c:v>
                </c:pt>
                <c:pt idx="1036">
                  <c:v>0</c:v>
                </c:pt>
                <c:pt idx="1037">
                  <c:v>0</c:v>
                </c:pt>
                <c:pt idx="1039">
                  <c:v>0</c:v>
                </c:pt>
                <c:pt idx="1040">
                  <c:v>0</c:v>
                </c:pt>
                <c:pt idx="1042">
                  <c:v>0</c:v>
                </c:pt>
                <c:pt idx="1043">
                  <c:v>0</c:v>
                </c:pt>
                <c:pt idx="1045">
                  <c:v>0</c:v>
                </c:pt>
                <c:pt idx="1046">
                  <c:v>0</c:v>
                </c:pt>
                <c:pt idx="1047">
                  <c:v>0</c:v>
                </c:pt>
                <c:pt idx="1048">
                  <c:v>0</c:v>
                </c:pt>
                <c:pt idx="1050">
                  <c:v>0</c:v>
                </c:pt>
                <c:pt idx="1051">
                  <c:v>0</c:v>
                </c:pt>
                <c:pt idx="1052">
                  <c:v>1</c:v>
                </c:pt>
                <c:pt idx="1054">
                  <c:v>0</c:v>
                </c:pt>
                <c:pt idx="1055">
                  <c:v>0</c:v>
                </c:pt>
                <c:pt idx="1056">
                  <c:v>0</c:v>
                </c:pt>
                <c:pt idx="1057">
                  <c:v>0</c:v>
                </c:pt>
                <c:pt idx="1059">
                  <c:v>7130.203045685279</c:v>
                </c:pt>
                <c:pt idx="1061">
                  <c:v>0</c:v>
                </c:pt>
                <c:pt idx="1062">
                  <c:v>0</c:v>
                </c:pt>
                <c:pt idx="1063">
                  <c:v>0</c:v>
                </c:pt>
                <c:pt idx="1065">
                  <c:v>0</c:v>
                </c:pt>
                <c:pt idx="1066">
                  <c:v>0</c:v>
                </c:pt>
                <c:pt idx="1068">
                  <c:v>1</c:v>
                </c:pt>
                <c:pt idx="1069">
                  <c:v>817.33333333333337</c:v>
                </c:pt>
              </c:numCache>
            </c:numRef>
          </c:yVal>
          <c:smooth val="0"/>
          <c:extLst>
            <c:ext xmlns:c16="http://schemas.microsoft.com/office/drawing/2014/chart" uri="{C3380CC4-5D6E-409C-BE32-E72D297353CC}">
              <c16:uniqueId val="{00000000-2001-4237-A9D2-064C319815E8}"/>
            </c:ext>
          </c:extLst>
        </c:ser>
        <c:ser>
          <c:idx val="1"/>
          <c:order val="1"/>
          <c:tx>
            <c:strRef>
              <c:f>Voigt!$L$1</c:f>
              <c:strCache>
                <c:ptCount val="1"/>
                <c:pt idx="0">
                  <c:v>1</c:v>
                </c:pt>
              </c:strCache>
            </c:strRef>
          </c:tx>
          <c:spPr>
            <a:ln w="22225" cap="rnd">
              <a:solidFill>
                <a:srgbClr val="0070C0"/>
              </a:solidFill>
              <a:round/>
            </a:ln>
          </c:spPr>
          <c:marker>
            <c:symbol val="none"/>
          </c:marker>
          <c:dLbls>
            <c:spPr>
              <a:noFill/>
              <a:ln>
                <a:noFill/>
              </a:ln>
              <a:effectLst/>
            </c:spPr>
            <c:txPr>
              <a:bodyPr wrap="none"/>
              <a:lstStyle/>
              <a:p>
                <a:pPr>
                  <a:defRPr sz="1000" b="0" strike="noStrike" spc="-1">
                    <a:solidFill>
                      <a:srgbClr val="000000"/>
                    </a:solidFill>
                    <a:latin typeface="Calibri"/>
                  </a:defRPr>
                </a:pPr>
                <a:endParaRPr lang="en-US"/>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xVal>
            <c:numRef>
              <c:f>Voigt!$B$2:$B$2050</c:f>
              <c:numCache>
                <c:formatCode>General</c:formatCode>
                <c:ptCount val="2049"/>
                <c:pt idx="1">
                  <c:v>576.96344999996586</c:v>
                </c:pt>
                <c:pt idx="2">
                  <c:v>576.98459999996589</c:v>
                </c:pt>
                <c:pt idx="3">
                  <c:v>577.00574999996593</c:v>
                </c:pt>
                <c:pt idx="4">
                  <c:v>577.02689999996596</c:v>
                </c:pt>
                <c:pt idx="5">
                  <c:v>577.048049999966</c:v>
                </c:pt>
                <c:pt idx="6">
                  <c:v>577.06919999996603</c:v>
                </c:pt>
                <c:pt idx="7">
                  <c:v>577.09034999996607</c:v>
                </c:pt>
                <c:pt idx="8">
                  <c:v>577.1114999999661</c:v>
                </c:pt>
                <c:pt idx="9">
                  <c:v>577.13264999996613</c:v>
                </c:pt>
                <c:pt idx="10">
                  <c:v>577.15379999996617</c:v>
                </c:pt>
                <c:pt idx="11">
                  <c:v>577.1749499999662</c:v>
                </c:pt>
                <c:pt idx="12">
                  <c:v>577.19609999996624</c:v>
                </c:pt>
                <c:pt idx="13">
                  <c:v>577.21724999996627</c:v>
                </c:pt>
                <c:pt idx="14">
                  <c:v>577.2383999999663</c:v>
                </c:pt>
                <c:pt idx="15">
                  <c:v>577.25954999996634</c:v>
                </c:pt>
                <c:pt idx="16">
                  <c:v>577.28069999996637</c:v>
                </c:pt>
                <c:pt idx="17">
                  <c:v>577.30184999996641</c:v>
                </c:pt>
                <c:pt idx="18">
                  <c:v>577.32299999996644</c:v>
                </c:pt>
                <c:pt idx="19">
                  <c:v>577.34414999996648</c:v>
                </c:pt>
                <c:pt idx="20">
                  <c:v>577.36529999996651</c:v>
                </c:pt>
                <c:pt idx="21">
                  <c:v>577.38644999996654</c:v>
                </c:pt>
                <c:pt idx="22">
                  <c:v>577.40759999996658</c:v>
                </c:pt>
                <c:pt idx="23">
                  <c:v>577.42874999996661</c:v>
                </c:pt>
                <c:pt idx="24">
                  <c:v>577.44989999996665</c:v>
                </c:pt>
                <c:pt idx="25">
                  <c:v>577.47104999996668</c:v>
                </c:pt>
                <c:pt idx="26">
                  <c:v>577.49219999996672</c:v>
                </c:pt>
                <c:pt idx="27">
                  <c:v>577.51334999996675</c:v>
                </c:pt>
                <c:pt idx="28">
                  <c:v>577.53449999996678</c:v>
                </c:pt>
                <c:pt idx="29">
                  <c:v>577.55564999996682</c:v>
                </c:pt>
                <c:pt idx="30">
                  <c:v>577.57679999996685</c:v>
                </c:pt>
                <c:pt idx="31">
                  <c:v>577.59794999996689</c:v>
                </c:pt>
                <c:pt idx="32">
                  <c:v>577.61909999996692</c:v>
                </c:pt>
                <c:pt idx="33">
                  <c:v>577.64024999996695</c:v>
                </c:pt>
                <c:pt idx="34">
                  <c:v>577.66139999996699</c:v>
                </c:pt>
                <c:pt idx="35">
                  <c:v>577.68254999996702</c:v>
                </c:pt>
                <c:pt idx="36">
                  <c:v>577.70369999996706</c:v>
                </c:pt>
                <c:pt idx="37">
                  <c:v>577.72484999996709</c:v>
                </c:pt>
                <c:pt idx="38">
                  <c:v>577.74599999996713</c:v>
                </c:pt>
                <c:pt idx="39">
                  <c:v>577.76714999996716</c:v>
                </c:pt>
                <c:pt idx="40">
                  <c:v>577.78829999996719</c:v>
                </c:pt>
                <c:pt idx="41">
                  <c:v>577.80944999996723</c:v>
                </c:pt>
                <c:pt idx="42">
                  <c:v>577.83059999996726</c:v>
                </c:pt>
                <c:pt idx="43">
                  <c:v>577.8517499999673</c:v>
                </c:pt>
                <c:pt idx="44">
                  <c:v>577.87289999996733</c:v>
                </c:pt>
                <c:pt idx="45">
                  <c:v>577.89404999996736</c:v>
                </c:pt>
                <c:pt idx="46">
                  <c:v>577.9151999999674</c:v>
                </c:pt>
                <c:pt idx="47">
                  <c:v>577.93634999996743</c:v>
                </c:pt>
                <c:pt idx="48">
                  <c:v>577.95749999996747</c:v>
                </c:pt>
                <c:pt idx="49">
                  <c:v>577.9786499999675</c:v>
                </c:pt>
                <c:pt idx="50">
                  <c:v>577.99979999996754</c:v>
                </c:pt>
                <c:pt idx="51">
                  <c:v>578.02094999996757</c:v>
                </c:pt>
                <c:pt idx="52">
                  <c:v>578.0420999999676</c:v>
                </c:pt>
                <c:pt idx="53">
                  <c:v>578.06324999996764</c:v>
                </c:pt>
                <c:pt idx="54">
                  <c:v>578.08439999996767</c:v>
                </c:pt>
                <c:pt idx="55">
                  <c:v>578.10554999996771</c:v>
                </c:pt>
                <c:pt idx="56">
                  <c:v>578.12669999996774</c:v>
                </c:pt>
                <c:pt idx="57">
                  <c:v>578.14784999996778</c:v>
                </c:pt>
                <c:pt idx="58">
                  <c:v>578.16899999996781</c:v>
                </c:pt>
                <c:pt idx="59">
                  <c:v>578.19014999996784</c:v>
                </c:pt>
                <c:pt idx="60">
                  <c:v>578.21129999996788</c:v>
                </c:pt>
                <c:pt idx="61">
                  <c:v>578.23244999996791</c:v>
                </c:pt>
                <c:pt idx="62">
                  <c:v>578.25359999996795</c:v>
                </c:pt>
                <c:pt idx="63">
                  <c:v>578.27474999996798</c:v>
                </c:pt>
                <c:pt idx="64">
                  <c:v>578.29589999996801</c:v>
                </c:pt>
                <c:pt idx="65">
                  <c:v>578.31704999996805</c:v>
                </c:pt>
                <c:pt idx="66">
                  <c:v>578.33819999996808</c:v>
                </c:pt>
                <c:pt idx="67">
                  <c:v>578.35934999996812</c:v>
                </c:pt>
                <c:pt idx="68">
                  <c:v>578.38049999996815</c:v>
                </c:pt>
                <c:pt idx="69">
                  <c:v>578.40164999996819</c:v>
                </c:pt>
                <c:pt idx="70">
                  <c:v>578.42279999996822</c:v>
                </c:pt>
                <c:pt idx="71">
                  <c:v>578.44394999996825</c:v>
                </c:pt>
                <c:pt idx="72">
                  <c:v>578.46509999996829</c:v>
                </c:pt>
                <c:pt idx="73">
                  <c:v>578.48624999996832</c:v>
                </c:pt>
                <c:pt idx="74">
                  <c:v>578.50739999996836</c:v>
                </c:pt>
                <c:pt idx="75">
                  <c:v>578.52854999996839</c:v>
                </c:pt>
                <c:pt idx="76">
                  <c:v>578.54969999996842</c:v>
                </c:pt>
                <c:pt idx="77">
                  <c:v>578.57084999996846</c:v>
                </c:pt>
                <c:pt idx="78">
                  <c:v>578.59199999996849</c:v>
                </c:pt>
                <c:pt idx="79">
                  <c:v>578.61314999996853</c:v>
                </c:pt>
                <c:pt idx="80">
                  <c:v>578.63429999996856</c:v>
                </c:pt>
                <c:pt idx="81">
                  <c:v>578.6554499999686</c:v>
                </c:pt>
                <c:pt idx="82">
                  <c:v>578.67659999996863</c:v>
                </c:pt>
                <c:pt idx="83">
                  <c:v>578.69774999996866</c:v>
                </c:pt>
                <c:pt idx="84">
                  <c:v>578.7188999999687</c:v>
                </c:pt>
                <c:pt idx="85">
                  <c:v>578.74004999996873</c:v>
                </c:pt>
                <c:pt idx="86">
                  <c:v>578.76119999996877</c:v>
                </c:pt>
                <c:pt idx="87">
                  <c:v>578.7823499999688</c:v>
                </c:pt>
                <c:pt idx="88">
                  <c:v>578.80349999996884</c:v>
                </c:pt>
                <c:pt idx="89">
                  <c:v>578.82464999996887</c:v>
                </c:pt>
                <c:pt idx="90">
                  <c:v>578.8457999999689</c:v>
                </c:pt>
                <c:pt idx="91">
                  <c:v>578.86694999996894</c:v>
                </c:pt>
                <c:pt idx="92">
                  <c:v>578.88809999996897</c:v>
                </c:pt>
                <c:pt idx="93">
                  <c:v>578.90924999996901</c:v>
                </c:pt>
                <c:pt idx="94">
                  <c:v>578.93039999996904</c:v>
                </c:pt>
                <c:pt idx="95">
                  <c:v>578.95154999996907</c:v>
                </c:pt>
                <c:pt idx="96">
                  <c:v>578.97269999996911</c:v>
                </c:pt>
                <c:pt idx="97">
                  <c:v>578.99384999996914</c:v>
                </c:pt>
                <c:pt idx="98">
                  <c:v>579.01499999996918</c:v>
                </c:pt>
                <c:pt idx="99">
                  <c:v>579.03614999996921</c:v>
                </c:pt>
                <c:pt idx="100">
                  <c:v>579.05729999996925</c:v>
                </c:pt>
                <c:pt idx="101">
                  <c:v>579.07844999996928</c:v>
                </c:pt>
                <c:pt idx="102">
                  <c:v>579.09959999996931</c:v>
                </c:pt>
                <c:pt idx="103">
                  <c:v>579.12074999996935</c:v>
                </c:pt>
                <c:pt idx="104">
                  <c:v>579.14189999996938</c:v>
                </c:pt>
                <c:pt idx="105">
                  <c:v>579.16304999996942</c:v>
                </c:pt>
                <c:pt idx="106">
                  <c:v>579.18419999996945</c:v>
                </c:pt>
                <c:pt idx="107">
                  <c:v>579.20534999996948</c:v>
                </c:pt>
                <c:pt idx="108">
                  <c:v>579.22649999996952</c:v>
                </c:pt>
                <c:pt idx="109">
                  <c:v>579.24764999996955</c:v>
                </c:pt>
                <c:pt idx="110">
                  <c:v>579.26879999996959</c:v>
                </c:pt>
                <c:pt idx="111">
                  <c:v>579.28994999996962</c:v>
                </c:pt>
                <c:pt idx="112">
                  <c:v>579.31109999996966</c:v>
                </c:pt>
                <c:pt idx="113">
                  <c:v>579.33224999996969</c:v>
                </c:pt>
                <c:pt idx="114">
                  <c:v>579.35339999996972</c:v>
                </c:pt>
                <c:pt idx="115">
                  <c:v>579.37454999996976</c:v>
                </c:pt>
                <c:pt idx="116">
                  <c:v>579.39569999996979</c:v>
                </c:pt>
                <c:pt idx="117">
                  <c:v>579.41684999996983</c:v>
                </c:pt>
                <c:pt idx="118">
                  <c:v>579.43799999996986</c:v>
                </c:pt>
                <c:pt idx="119">
                  <c:v>579.4591499999699</c:v>
                </c:pt>
                <c:pt idx="120">
                  <c:v>579.48029999996993</c:v>
                </c:pt>
                <c:pt idx="121">
                  <c:v>579.50144999996996</c:v>
                </c:pt>
                <c:pt idx="122">
                  <c:v>579.52259999997</c:v>
                </c:pt>
                <c:pt idx="123">
                  <c:v>579.54374999997003</c:v>
                </c:pt>
                <c:pt idx="124">
                  <c:v>579.56489999997007</c:v>
                </c:pt>
                <c:pt idx="125">
                  <c:v>579.5860499999701</c:v>
                </c:pt>
                <c:pt idx="126">
                  <c:v>579.60719999997013</c:v>
                </c:pt>
                <c:pt idx="127">
                  <c:v>579.62834999997017</c:v>
                </c:pt>
                <c:pt idx="128">
                  <c:v>579.6494999999702</c:v>
                </c:pt>
                <c:pt idx="129">
                  <c:v>579.67064999997024</c:v>
                </c:pt>
                <c:pt idx="130">
                  <c:v>579.69179999997027</c:v>
                </c:pt>
                <c:pt idx="131">
                  <c:v>579.71294999997031</c:v>
                </c:pt>
                <c:pt idx="132">
                  <c:v>579.73409999997034</c:v>
                </c:pt>
                <c:pt idx="133">
                  <c:v>579.75524999997037</c:v>
                </c:pt>
                <c:pt idx="134">
                  <c:v>579.77639999997041</c:v>
                </c:pt>
                <c:pt idx="135">
                  <c:v>579.79754999997044</c:v>
                </c:pt>
                <c:pt idx="136">
                  <c:v>579.81869999997048</c:v>
                </c:pt>
                <c:pt idx="137">
                  <c:v>579.83984999997051</c:v>
                </c:pt>
                <c:pt idx="138">
                  <c:v>579.86099999997055</c:v>
                </c:pt>
                <c:pt idx="139">
                  <c:v>579.88214999997058</c:v>
                </c:pt>
                <c:pt idx="140">
                  <c:v>579.90329999997061</c:v>
                </c:pt>
                <c:pt idx="141">
                  <c:v>579.92444999997065</c:v>
                </c:pt>
                <c:pt idx="142">
                  <c:v>579.94559999997068</c:v>
                </c:pt>
                <c:pt idx="143">
                  <c:v>579.96674999997072</c:v>
                </c:pt>
                <c:pt idx="144">
                  <c:v>579.98789999997075</c:v>
                </c:pt>
                <c:pt idx="145">
                  <c:v>580.00904999997078</c:v>
                </c:pt>
                <c:pt idx="146">
                  <c:v>580.03019999997082</c:v>
                </c:pt>
                <c:pt idx="147">
                  <c:v>580.05134999997085</c:v>
                </c:pt>
                <c:pt idx="148">
                  <c:v>580.07249999997089</c:v>
                </c:pt>
                <c:pt idx="149">
                  <c:v>580.09364999997092</c:v>
                </c:pt>
                <c:pt idx="150">
                  <c:v>580.11479999997096</c:v>
                </c:pt>
                <c:pt idx="151">
                  <c:v>580.13594999997099</c:v>
                </c:pt>
                <c:pt idx="152">
                  <c:v>580.15709999997102</c:v>
                </c:pt>
                <c:pt idx="153">
                  <c:v>580.17824999997106</c:v>
                </c:pt>
                <c:pt idx="154">
                  <c:v>580.19939999997109</c:v>
                </c:pt>
                <c:pt idx="155">
                  <c:v>580.22054999997113</c:v>
                </c:pt>
                <c:pt idx="156">
                  <c:v>580.24169999997116</c:v>
                </c:pt>
                <c:pt idx="157">
                  <c:v>580.26284999997119</c:v>
                </c:pt>
                <c:pt idx="158">
                  <c:v>580.28399999997123</c:v>
                </c:pt>
                <c:pt idx="159">
                  <c:v>580.30514999997126</c:v>
                </c:pt>
                <c:pt idx="160">
                  <c:v>580.3262999999713</c:v>
                </c:pt>
                <c:pt idx="161">
                  <c:v>580.34744999997133</c:v>
                </c:pt>
                <c:pt idx="162">
                  <c:v>580.36859999997137</c:v>
                </c:pt>
                <c:pt idx="163">
                  <c:v>580.3897499999714</c:v>
                </c:pt>
                <c:pt idx="164">
                  <c:v>580.41089999997143</c:v>
                </c:pt>
                <c:pt idx="165">
                  <c:v>580.43204999997147</c:v>
                </c:pt>
                <c:pt idx="166">
                  <c:v>580.4531999999715</c:v>
                </c:pt>
                <c:pt idx="167">
                  <c:v>580.47434999997154</c:v>
                </c:pt>
                <c:pt idx="168">
                  <c:v>580.49549999997157</c:v>
                </c:pt>
                <c:pt idx="169">
                  <c:v>580.51664999997161</c:v>
                </c:pt>
                <c:pt idx="170">
                  <c:v>580.53779999997164</c:v>
                </c:pt>
                <c:pt idx="171">
                  <c:v>580.55894999997167</c:v>
                </c:pt>
                <c:pt idx="172">
                  <c:v>580.58009999997171</c:v>
                </c:pt>
                <c:pt idx="173">
                  <c:v>580.60124999997174</c:v>
                </c:pt>
                <c:pt idx="174">
                  <c:v>580.62239999997178</c:v>
                </c:pt>
                <c:pt idx="175">
                  <c:v>580.64354999997181</c:v>
                </c:pt>
                <c:pt idx="176">
                  <c:v>580.66469999997184</c:v>
                </c:pt>
                <c:pt idx="177">
                  <c:v>580.68584999997188</c:v>
                </c:pt>
                <c:pt idx="178">
                  <c:v>580.70699999997191</c:v>
                </c:pt>
                <c:pt idx="179">
                  <c:v>580.72814999997195</c:v>
                </c:pt>
                <c:pt idx="180">
                  <c:v>580.74929999997198</c:v>
                </c:pt>
                <c:pt idx="181">
                  <c:v>580.77044999997202</c:v>
                </c:pt>
                <c:pt idx="182">
                  <c:v>580.79159999997205</c:v>
                </c:pt>
                <c:pt idx="183">
                  <c:v>580.81274999997208</c:v>
                </c:pt>
                <c:pt idx="184">
                  <c:v>580.83389999997212</c:v>
                </c:pt>
                <c:pt idx="185">
                  <c:v>580.85504999997215</c:v>
                </c:pt>
                <c:pt idx="186">
                  <c:v>580.87619999997219</c:v>
                </c:pt>
                <c:pt idx="187">
                  <c:v>580.89734999997222</c:v>
                </c:pt>
                <c:pt idx="188">
                  <c:v>580.91849999997225</c:v>
                </c:pt>
                <c:pt idx="189">
                  <c:v>580.93964999997229</c:v>
                </c:pt>
                <c:pt idx="190">
                  <c:v>580.96079999997232</c:v>
                </c:pt>
                <c:pt idx="191">
                  <c:v>580.98194999997236</c:v>
                </c:pt>
                <c:pt idx="192">
                  <c:v>581.00309999997239</c:v>
                </c:pt>
                <c:pt idx="193">
                  <c:v>581.02424999997243</c:v>
                </c:pt>
                <c:pt idx="194">
                  <c:v>581.04539999997246</c:v>
                </c:pt>
                <c:pt idx="195">
                  <c:v>581.06654999997249</c:v>
                </c:pt>
                <c:pt idx="196">
                  <c:v>581.08769999997253</c:v>
                </c:pt>
                <c:pt idx="197">
                  <c:v>581.10884999997256</c:v>
                </c:pt>
                <c:pt idx="198">
                  <c:v>581.1299999999726</c:v>
                </c:pt>
                <c:pt idx="199">
                  <c:v>581.15114999997263</c:v>
                </c:pt>
                <c:pt idx="200">
                  <c:v>581.17229999997267</c:v>
                </c:pt>
                <c:pt idx="201">
                  <c:v>581.1934499999727</c:v>
                </c:pt>
                <c:pt idx="202">
                  <c:v>581.21459999997273</c:v>
                </c:pt>
                <c:pt idx="203">
                  <c:v>581.23574999997277</c:v>
                </c:pt>
                <c:pt idx="204">
                  <c:v>581.2568999999728</c:v>
                </c:pt>
                <c:pt idx="205">
                  <c:v>581.27804999997284</c:v>
                </c:pt>
                <c:pt idx="206">
                  <c:v>581.29919999997287</c:v>
                </c:pt>
                <c:pt idx="207">
                  <c:v>581.3203499999729</c:v>
                </c:pt>
                <c:pt idx="208">
                  <c:v>581.34149999997294</c:v>
                </c:pt>
                <c:pt idx="209">
                  <c:v>581.36264999997297</c:v>
                </c:pt>
                <c:pt idx="210">
                  <c:v>581.38379999997301</c:v>
                </c:pt>
                <c:pt idx="211">
                  <c:v>581.40494999997304</c:v>
                </c:pt>
                <c:pt idx="212">
                  <c:v>581.42609999997308</c:v>
                </c:pt>
                <c:pt idx="213">
                  <c:v>581.44724999997311</c:v>
                </c:pt>
                <c:pt idx="214">
                  <c:v>581.46839999997314</c:v>
                </c:pt>
                <c:pt idx="215">
                  <c:v>581.48954999997318</c:v>
                </c:pt>
                <c:pt idx="216">
                  <c:v>581.51069999997321</c:v>
                </c:pt>
                <c:pt idx="217">
                  <c:v>581.53184999997325</c:v>
                </c:pt>
                <c:pt idx="218">
                  <c:v>581.55299999997328</c:v>
                </c:pt>
                <c:pt idx="219">
                  <c:v>581.57414999997332</c:v>
                </c:pt>
                <c:pt idx="220">
                  <c:v>581.59529999997335</c:v>
                </c:pt>
                <c:pt idx="221">
                  <c:v>581.61644999997338</c:v>
                </c:pt>
                <c:pt idx="222">
                  <c:v>581.63759999997342</c:v>
                </c:pt>
                <c:pt idx="223">
                  <c:v>581.65874999997345</c:v>
                </c:pt>
                <c:pt idx="224">
                  <c:v>581.67989999997349</c:v>
                </c:pt>
                <c:pt idx="225">
                  <c:v>581.70104999997352</c:v>
                </c:pt>
                <c:pt idx="226">
                  <c:v>581.72219999997355</c:v>
                </c:pt>
                <c:pt idx="227">
                  <c:v>581.74334999997359</c:v>
                </c:pt>
                <c:pt idx="228">
                  <c:v>581.76449999997362</c:v>
                </c:pt>
                <c:pt idx="229">
                  <c:v>581.78564999997366</c:v>
                </c:pt>
                <c:pt idx="230">
                  <c:v>581.80679999997369</c:v>
                </c:pt>
                <c:pt idx="231">
                  <c:v>581.82794999997373</c:v>
                </c:pt>
                <c:pt idx="232">
                  <c:v>581.84909999997376</c:v>
                </c:pt>
                <c:pt idx="233">
                  <c:v>581.87024999997379</c:v>
                </c:pt>
                <c:pt idx="234">
                  <c:v>581.89139999997383</c:v>
                </c:pt>
                <c:pt idx="235">
                  <c:v>581.91254999997386</c:v>
                </c:pt>
                <c:pt idx="236">
                  <c:v>581.9336999999739</c:v>
                </c:pt>
                <c:pt idx="237">
                  <c:v>581.95484999997393</c:v>
                </c:pt>
                <c:pt idx="238">
                  <c:v>581.97599999997396</c:v>
                </c:pt>
                <c:pt idx="239">
                  <c:v>581.997149999974</c:v>
                </c:pt>
                <c:pt idx="240">
                  <c:v>582.01829999997403</c:v>
                </c:pt>
                <c:pt idx="241">
                  <c:v>582.03944999997407</c:v>
                </c:pt>
                <c:pt idx="242">
                  <c:v>582.0605999999741</c:v>
                </c:pt>
                <c:pt idx="243">
                  <c:v>582.08174999997414</c:v>
                </c:pt>
                <c:pt idx="244">
                  <c:v>582.10289999997417</c:v>
                </c:pt>
                <c:pt idx="245">
                  <c:v>582.1240499999742</c:v>
                </c:pt>
                <c:pt idx="246">
                  <c:v>582.14519999997424</c:v>
                </c:pt>
                <c:pt idx="247">
                  <c:v>582.16634999997427</c:v>
                </c:pt>
                <c:pt idx="248">
                  <c:v>582.18749999997431</c:v>
                </c:pt>
                <c:pt idx="249">
                  <c:v>582.20864999997434</c:v>
                </c:pt>
                <c:pt idx="250">
                  <c:v>582.22979999997438</c:v>
                </c:pt>
                <c:pt idx="251">
                  <c:v>582.25094999997441</c:v>
                </c:pt>
                <c:pt idx="252">
                  <c:v>582.27209999997444</c:v>
                </c:pt>
                <c:pt idx="253">
                  <c:v>582.29324999997448</c:v>
                </c:pt>
                <c:pt idx="254">
                  <c:v>582.31439999997451</c:v>
                </c:pt>
                <c:pt idx="255">
                  <c:v>582.33554999997455</c:v>
                </c:pt>
                <c:pt idx="256">
                  <c:v>582.35669999997458</c:v>
                </c:pt>
                <c:pt idx="257">
                  <c:v>582.37784999997461</c:v>
                </c:pt>
                <c:pt idx="258">
                  <c:v>582.39899999997465</c:v>
                </c:pt>
                <c:pt idx="259">
                  <c:v>582.42014999997468</c:v>
                </c:pt>
                <c:pt idx="260">
                  <c:v>582.44129999997472</c:v>
                </c:pt>
                <c:pt idx="261">
                  <c:v>582.46244999997475</c:v>
                </c:pt>
                <c:pt idx="262">
                  <c:v>582.48359999997479</c:v>
                </c:pt>
                <c:pt idx="263">
                  <c:v>582.50474999997482</c:v>
                </c:pt>
                <c:pt idx="264">
                  <c:v>582.52589999997485</c:v>
                </c:pt>
                <c:pt idx="265">
                  <c:v>582.54704999997489</c:v>
                </c:pt>
                <c:pt idx="266">
                  <c:v>582.56819999997492</c:v>
                </c:pt>
                <c:pt idx="267">
                  <c:v>582.58934999997496</c:v>
                </c:pt>
                <c:pt idx="268">
                  <c:v>582.61049999997499</c:v>
                </c:pt>
                <c:pt idx="269">
                  <c:v>582.63164999997502</c:v>
                </c:pt>
                <c:pt idx="270">
                  <c:v>582.65279999997506</c:v>
                </c:pt>
                <c:pt idx="271">
                  <c:v>582.67394999997509</c:v>
                </c:pt>
                <c:pt idx="272">
                  <c:v>582.69509999997513</c:v>
                </c:pt>
                <c:pt idx="273">
                  <c:v>582.71624999997516</c:v>
                </c:pt>
                <c:pt idx="274">
                  <c:v>582.7373999999752</c:v>
                </c:pt>
                <c:pt idx="275">
                  <c:v>582.75854999997523</c:v>
                </c:pt>
                <c:pt idx="276">
                  <c:v>582.77969999997526</c:v>
                </c:pt>
                <c:pt idx="277">
                  <c:v>582.8008499999753</c:v>
                </c:pt>
                <c:pt idx="278">
                  <c:v>582.82199999997533</c:v>
                </c:pt>
                <c:pt idx="279">
                  <c:v>582.84314999997537</c:v>
                </c:pt>
                <c:pt idx="280">
                  <c:v>582.8642999999754</c:v>
                </c:pt>
                <c:pt idx="281">
                  <c:v>582.88544999997544</c:v>
                </c:pt>
                <c:pt idx="282">
                  <c:v>582.90659999997547</c:v>
                </c:pt>
                <c:pt idx="283">
                  <c:v>582.9277499999755</c:v>
                </c:pt>
                <c:pt idx="284">
                  <c:v>582.94889999997554</c:v>
                </c:pt>
                <c:pt idx="285">
                  <c:v>582.97004999997557</c:v>
                </c:pt>
                <c:pt idx="286">
                  <c:v>582.99119999997561</c:v>
                </c:pt>
                <c:pt idx="287">
                  <c:v>583.01234999997564</c:v>
                </c:pt>
                <c:pt idx="288">
                  <c:v>583.03349999997567</c:v>
                </c:pt>
                <c:pt idx="289">
                  <c:v>583.05464999997571</c:v>
                </c:pt>
                <c:pt idx="290">
                  <c:v>583.07579999997574</c:v>
                </c:pt>
                <c:pt idx="291">
                  <c:v>583.09694999997578</c:v>
                </c:pt>
                <c:pt idx="292">
                  <c:v>583.11809999997581</c:v>
                </c:pt>
                <c:pt idx="293">
                  <c:v>583.13924999997585</c:v>
                </c:pt>
                <c:pt idx="294">
                  <c:v>583.16039999997588</c:v>
                </c:pt>
                <c:pt idx="295">
                  <c:v>583.18154999997591</c:v>
                </c:pt>
                <c:pt idx="296">
                  <c:v>583.20269999997595</c:v>
                </c:pt>
                <c:pt idx="297">
                  <c:v>583.22384999997598</c:v>
                </c:pt>
                <c:pt idx="298">
                  <c:v>583.24499999997602</c:v>
                </c:pt>
                <c:pt idx="299">
                  <c:v>583.26614999997605</c:v>
                </c:pt>
                <c:pt idx="300">
                  <c:v>583.28729999997609</c:v>
                </c:pt>
                <c:pt idx="301">
                  <c:v>583.30844999997612</c:v>
                </c:pt>
                <c:pt idx="302">
                  <c:v>583.32959999997615</c:v>
                </c:pt>
                <c:pt idx="303">
                  <c:v>583.35074999997619</c:v>
                </c:pt>
                <c:pt idx="304">
                  <c:v>583.37189999997622</c:v>
                </c:pt>
                <c:pt idx="305">
                  <c:v>583.39304999997626</c:v>
                </c:pt>
                <c:pt idx="306">
                  <c:v>583.41419999997629</c:v>
                </c:pt>
                <c:pt idx="307">
                  <c:v>583.43534999997632</c:v>
                </c:pt>
                <c:pt idx="308">
                  <c:v>583.45649999997636</c:v>
                </c:pt>
                <c:pt idx="309">
                  <c:v>583.47764999997639</c:v>
                </c:pt>
                <c:pt idx="310">
                  <c:v>583.49879999997643</c:v>
                </c:pt>
                <c:pt idx="311">
                  <c:v>583.51994999997646</c:v>
                </c:pt>
                <c:pt idx="312">
                  <c:v>583.5410999999765</c:v>
                </c:pt>
                <c:pt idx="313">
                  <c:v>583.56224999997653</c:v>
                </c:pt>
                <c:pt idx="314">
                  <c:v>583.58339999997656</c:v>
                </c:pt>
                <c:pt idx="315">
                  <c:v>583.6045499999766</c:v>
                </c:pt>
                <c:pt idx="316">
                  <c:v>583.62569999997663</c:v>
                </c:pt>
                <c:pt idx="317">
                  <c:v>583.64684999997667</c:v>
                </c:pt>
                <c:pt idx="318">
                  <c:v>583.6679999999767</c:v>
                </c:pt>
                <c:pt idx="319">
                  <c:v>583.68914999997673</c:v>
                </c:pt>
                <c:pt idx="320">
                  <c:v>583.71029999997677</c:v>
                </c:pt>
                <c:pt idx="321">
                  <c:v>583.7314499999768</c:v>
                </c:pt>
                <c:pt idx="322">
                  <c:v>583.75259999997684</c:v>
                </c:pt>
                <c:pt idx="323">
                  <c:v>583.77374999997687</c:v>
                </c:pt>
                <c:pt idx="324">
                  <c:v>583.79489999997691</c:v>
                </c:pt>
                <c:pt idx="325">
                  <c:v>583.81604999997694</c:v>
                </c:pt>
                <c:pt idx="326">
                  <c:v>583.83719999997697</c:v>
                </c:pt>
                <c:pt idx="327">
                  <c:v>583.85834999997701</c:v>
                </c:pt>
                <c:pt idx="328">
                  <c:v>583.87949999997704</c:v>
                </c:pt>
                <c:pt idx="329">
                  <c:v>583.90064999997708</c:v>
                </c:pt>
                <c:pt idx="330">
                  <c:v>583.92179999997711</c:v>
                </c:pt>
                <c:pt idx="331">
                  <c:v>583.94294999997715</c:v>
                </c:pt>
                <c:pt idx="332">
                  <c:v>583.96409999997718</c:v>
                </c:pt>
                <c:pt idx="333">
                  <c:v>583.98524999997721</c:v>
                </c:pt>
                <c:pt idx="334">
                  <c:v>584.00639999997725</c:v>
                </c:pt>
                <c:pt idx="335">
                  <c:v>584.02754999997728</c:v>
                </c:pt>
                <c:pt idx="336">
                  <c:v>584.04869999997732</c:v>
                </c:pt>
                <c:pt idx="337">
                  <c:v>584.06984999997735</c:v>
                </c:pt>
                <c:pt idx="338">
                  <c:v>584.09099999997738</c:v>
                </c:pt>
                <c:pt idx="339">
                  <c:v>584.11214999997742</c:v>
                </c:pt>
                <c:pt idx="340">
                  <c:v>584.13329999997745</c:v>
                </c:pt>
                <c:pt idx="341">
                  <c:v>584.15444999997749</c:v>
                </c:pt>
                <c:pt idx="342">
                  <c:v>584.17559999997752</c:v>
                </c:pt>
                <c:pt idx="343">
                  <c:v>584.19674999997756</c:v>
                </c:pt>
                <c:pt idx="344">
                  <c:v>584.21789999997759</c:v>
                </c:pt>
                <c:pt idx="345">
                  <c:v>584.23904999997762</c:v>
                </c:pt>
                <c:pt idx="346">
                  <c:v>584.26019999997766</c:v>
                </c:pt>
                <c:pt idx="347">
                  <c:v>584.28134999997769</c:v>
                </c:pt>
                <c:pt idx="348">
                  <c:v>584.30249999997773</c:v>
                </c:pt>
                <c:pt idx="349">
                  <c:v>584.32364999997776</c:v>
                </c:pt>
                <c:pt idx="350">
                  <c:v>584.34479999997779</c:v>
                </c:pt>
                <c:pt idx="351">
                  <c:v>584.36594999997783</c:v>
                </c:pt>
                <c:pt idx="352">
                  <c:v>584.38709999997786</c:v>
                </c:pt>
                <c:pt idx="353">
                  <c:v>584.4082499999779</c:v>
                </c:pt>
                <c:pt idx="354">
                  <c:v>584.42939999997793</c:v>
                </c:pt>
                <c:pt idx="355">
                  <c:v>584.45054999997797</c:v>
                </c:pt>
                <c:pt idx="356">
                  <c:v>584.471699999978</c:v>
                </c:pt>
                <c:pt idx="357">
                  <c:v>584.49284999997803</c:v>
                </c:pt>
                <c:pt idx="358">
                  <c:v>584.51399999997807</c:v>
                </c:pt>
                <c:pt idx="359">
                  <c:v>584.5351499999781</c:v>
                </c:pt>
                <c:pt idx="360">
                  <c:v>584.55629999997814</c:v>
                </c:pt>
                <c:pt idx="361">
                  <c:v>584.57744999997817</c:v>
                </c:pt>
                <c:pt idx="362">
                  <c:v>584.59859999997821</c:v>
                </c:pt>
                <c:pt idx="363">
                  <c:v>584.61974999997824</c:v>
                </c:pt>
                <c:pt idx="364">
                  <c:v>584.64089999997827</c:v>
                </c:pt>
                <c:pt idx="365">
                  <c:v>584.66204999997831</c:v>
                </c:pt>
                <c:pt idx="366">
                  <c:v>584.68319999997834</c:v>
                </c:pt>
                <c:pt idx="367">
                  <c:v>584.70434999997838</c:v>
                </c:pt>
                <c:pt idx="368">
                  <c:v>584.72549999997841</c:v>
                </c:pt>
                <c:pt idx="369">
                  <c:v>584.74664999997844</c:v>
                </c:pt>
                <c:pt idx="370">
                  <c:v>584.76779999997848</c:v>
                </c:pt>
                <c:pt idx="371">
                  <c:v>584.78894999997851</c:v>
                </c:pt>
                <c:pt idx="372">
                  <c:v>584.81009999997855</c:v>
                </c:pt>
                <c:pt idx="373">
                  <c:v>584.83124999997858</c:v>
                </c:pt>
                <c:pt idx="374">
                  <c:v>584.85239999997862</c:v>
                </c:pt>
                <c:pt idx="375">
                  <c:v>584.87354999997865</c:v>
                </c:pt>
                <c:pt idx="376">
                  <c:v>584.89469999997868</c:v>
                </c:pt>
                <c:pt idx="377">
                  <c:v>584.91584999997872</c:v>
                </c:pt>
                <c:pt idx="378">
                  <c:v>584.93699999997875</c:v>
                </c:pt>
                <c:pt idx="379">
                  <c:v>584.95814999997879</c:v>
                </c:pt>
                <c:pt idx="380">
                  <c:v>584.97929999997882</c:v>
                </c:pt>
                <c:pt idx="381">
                  <c:v>585.00044999997885</c:v>
                </c:pt>
                <c:pt idx="382">
                  <c:v>585.02159999997889</c:v>
                </c:pt>
                <c:pt idx="383">
                  <c:v>585.04274999997892</c:v>
                </c:pt>
                <c:pt idx="384">
                  <c:v>585.06389999997896</c:v>
                </c:pt>
                <c:pt idx="385">
                  <c:v>585.08504999997899</c:v>
                </c:pt>
                <c:pt idx="386">
                  <c:v>585.10619999997903</c:v>
                </c:pt>
                <c:pt idx="387">
                  <c:v>585.12734999997906</c:v>
                </c:pt>
                <c:pt idx="388">
                  <c:v>585.14849999997909</c:v>
                </c:pt>
                <c:pt idx="389">
                  <c:v>585.16964999997913</c:v>
                </c:pt>
                <c:pt idx="390">
                  <c:v>585.19079999997916</c:v>
                </c:pt>
                <c:pt idx="391">
                  <c:v>585.2119499999792</c:v>
                </c:pt>
                <c:pt idx="392">
                  <c:v>585.23309999997923</c:v>
                </c:pt>
                <c:pt idx="393">
                  <c:v>585.25424999997927</c:v>
                </c:pt>
                <c:pt idx="394">
                  <c:v>585.2753999999793</c:v>
                </c:pt>
                <c:pt idx="395">
                  <c:v>585.29654999997933</c:v>
                </c:pt>
                <c:pt idx="396">
                  <c:v>585.31769999997937</c:v>
                </c:pt>
                <c:pt idx="397">
                  <c:v>585.3388499999794</c:v>
                </c:pt>
                <c:pt idx="398">
                  <c:v>585.35999999997944</c:v>
                </c:pt>
                <c:pt idx="399">
                  <c:v>585.38114999997947</c:v>
                </c:pt>
                <c:pt idx="400">
                  <c:v>585.4022999999795</c:v>
                </c:pt>
                <c:pt idx="401">
                  <c:v>585.42344999997954</c:v>
                </c:pt>
                <c:pt idx="402">
                  <c:v>585.44459999997957</c:v>
                </c:pt>
                <c:pt idx="403">
                  <c:v>585.46574999997961</c:v>
                </c:pt>
                <c:pt idx="404">
                  <c:v>585.48689999997964</c:v>
                </c:pt>
                <c:pt idx="405">
                  <c:v>585.50804999997968</c:v>
                </c:pt>
                <c:pt idx="406">
                  <c:v>585.52919999997971</c:v>
                </c:pt>
                <c:pt idx="407">
                  <c:v>585.55034999997974</c:v>
                </c:pt>
                <c:pt idx="408">
                  <c:v>585.57149999997978</c:v>
                </c:pt>
                <c:pt idx="409">
                  <c:v>585.59264999997981</c:v>
                </c:pt>
                <c:pt idx="410">
                  <c:v>585.61379999997985</c:v>
                </c:pt>
                <c:pt idx="411">
                  <c:v>585.63494999997988</c:v>
                </c:pt>
                <c:pt idx="412">
                  <c:v>585.65609999997992</c:v>
                </c:pt>
                <c:pt idx="413">
                  <c:v>585.67724999997995</c:v>
                </c:pt>
                <c:pt idx="414">
                  <c:v>585.69839999997998</c:v>
                </c:pt>
                <c:pt idx="415">
                  <c:v>585.71954999998002</c:v>
                </c:pt>
                <c:pt idx="416">
                  <c:v>585.74069999998005</c:v>
                </c:pt>
                <c:pt idx="417">
                  <c:v>585.76184999998009</c:v>
                </c:pt>
                <c:pt idx="418">
                  <c:v>585.78299999998012</c:v>
                </c:pt>
                <c:pt idx="419">
                  <c:v>585.80414999998015</c:v>
                </c:pt>
                <c:pt idx="420">
                  <c:v>585.82529999998019</c:v>
                </c:pt>
                <c:pt idx="421">
                  <c:v>585.84644999998022</c:v>
                </c:pt>
                <c:pt idx="422">
                  <c:v>585.86759999998026</c:v>
                </c:pt>
                <c:pt idx="423">
                  <c:v>585.88874999998029</c:v>
                </c:pt>
                <c:pt idx="424">
                  <c:v>585.90989999998033</c:v>
                </c:pt>
                <c:pt idx="425">
                  <c:v>585.93104999998036</c:v>
                </c:pt>
                <c:pt idx="426">
                  <c:v>585.95219999998039</c:v>
                </c:pt>
                <c:pt idx="427">
                  <c:v>585.97334999998043</c:v>
                </c:pt>
                <c:pt idx="428">
                  <c:v>585.99449999998046</c:v>
                </c:pt>
                <c:pt idx="429">
                  <c:v>586.0156499999805</c:v>
                </c:pt>
                <c:pt idx="430">
                  <c:v>586.03679999998053</c:v>
                </c:pt>
                <c:pt idx="431">
                  <c:v>586.05794999998056</c:v>
                </c:pt>
                <c:pt idx="432">
                  <c:v>586.0790999999806</c:v>
                </c:pt>
                <c:pt idx="433">
                  <c:v>586.10024999998063</c:v>
                </c:pt>
                <c:pt idx="434">
                  <c:v>586.12139999998067</c:v>
                </c:pt>
                <c:pt idx="435">
                  <c:v>586.1425499999807</c:v>
                </c:pt>
                <c:pt idx="436">
                  <c:v>586.16369999998074</c:v>
                </c:pt>
                <c:pt idx="437">
                  <c:v>586.18484999998077</c:v>
                </c:pt>
                <c:pt idx="438">
                  <c:v>586.2059999999808</c:v>
                </c:pt>
                <c:pt idx="439">
                  <c:v>586.22714999998084</c:v>
                </c:pt>
                <c:pt idx="440">
                  <c:v>586.24829999998087</c:v>
                </c:pt>
                <c:pt idx="441">
                  <c:v>586.26944999998091</c:v>
                </c:pt>
                <c:pt idx="442">
                  <c:v>586.29059999998094</c:v>
                </c:pt>
                <c:pt idx="443">
                  <c:v>586.31174999998098</c:v>
                </c:pt>
                <c:pt idx="444">
                  <c:v>586.33289999998101</c:v>
                </c:pt>
                <c:pt idx="445">
                  <c:v>586.35404999998104</c:v>
                </c:pt>
                <c:pt idx="446">
                  <c:v>586.37519999998108</c:v>
                </c:pt>
                <c:pt idx="447">
                  <c:v>586.39634999998111</c:v>
                </c:pt>
                <c:pt idx="448">
                  <c:v>586.41749999998115</c:v>
                </c:pt>
                <c:pt idx="449">
                  <c:v>586.43864999998118</c:v>
                </c:pt>
                <c:pt idx="450">
                  <c:v>586.45979999998121</c:v>
                </c:pt>
                <c:pt idx="451">
                  <c:v>586.48094999998125</c:v>
                </c:pt>
                <c:pt idx="452">
                  <c:v>586.50209999998128</c:v>
                </c:pt>
                <c:pt idx="453">
                  <c:v>586.52324999998132</c:v>
                </c:pt>
                <c:pt idx="454">
                  <c:v>586.54439999998135</c:v>
                </c:pt>
                <c:pt idx="455">
                  <c:v>586.56554999998139</c:v>
                </c:pt>
                <c:pt idx="456">
                  <c:v>586.58669999998142</c:v>
                </c:pt>
                <c:pt idx="457">
                  <c:v>586.60784999998145</c:v>
                </c:pt>
                <c:pt idx="458">
                  <c:v>586.62899999998149</c:v>
                </c:pt>
                <c:pt idx="459">
                  <c:v>586.65014999998152</c:v>
                </c:pt>
                <c:pt idx="460">
                  <c:v>586.67129999998156</c:v>
                </c:pt>
                <c:pt idx="461">
                  <c:v>586.69244999998159</c:v>
                </c:pt>
                <c:pt idx="462">
                  <c:v>586.71359999998162</c:v>
                </c:pt>
                <c:pt idx="463">
                  <c:v>586.73474999998166</c:v>
                </c:pt>
                <c:pt idx="464">
                  <c:v>586.75589999998169</c:v>
                </c:pt>
                <c:pt idx="465">
                  <c:v>586.77704999998173</c:v>
                </c:pt>
                <c:pt idx="466">
                  <c:v>586.79819999998176</c:v>
                </c:pt>
                <c:pt idx="467">
                  <c:v>586.8193499999818</c:v>
                </c:pt>
                <c:pt idx="468">
                  <c:v>586.84049999998183</c:v>
                </c:pt>
                <c:pt idx="469">
                  <c:v>586.86164999998186</c:v>
                </c:pt>
                <c:pt idx="470">
                  <c:v>586.8827999999819</c:v>
                </c:pt>
                <c:pt idx="471">
                  <c:v>586.90394999998193</c:v>
                </c:pt>
                <c:pt idx="472">
                  <c:v>586.92509999998197</c:v>
                </c:pt>
                <c:pt idx="473">
                  <c:v>586.946249999982</c:v>
                </c:pt>
                <c:pt idx="474">
                  <c:v>586.96739999998204</c:v>
                </c:pt>
                <c:pt idx="475">
                  <c:v>586.98854999998207</c:v>
                </c:pt>
                <c:pt idx="476">
                  <c:v>587.0096999999821</c:v>
                </c:pt>
                <c:pt idx="477">
                  <c:v>587.03084999998214</c:v>
                </c:pt>
                <c:pt idx="478">
                  <c:v>587.05199999998217</c:v>
                </c:pt>
                <c:pt idx="479">
                  <c:v>587.07314999998221</c:v>
                </c:pt>
                <c:pt idx="480">
                  <c:v>587.09429999998224</c:v>
                </c:pt>
                <c:pt idx="481">
                  <c:v>587.11544999998227</c:v>
                </c:pt>
                <c:pt idx="482">
                  <c:v>587.13659999998231</c:v>
                </c:pt>
                <c:pt idx="483">
                  <c:v>587.15774999998234</c:v>
                </c:pt>
                <c:pt idx="484">
                  <c:v>587.17889999998238</c:v>
                </c:pt>
                <c:pt idx="485">
                  <c:v>587.20004999998241</c:v>
                </c:pt>
                <c:pt idx="486">
                  <c:v>587.22119999998245</c:v>
                </c:pt>
                <c:pt idx="487">
                  <c:v>587.24234999998248</c:v>
                </c:pt>
                <c:pt idx="488">
                  <c:v>587.26349999998251</c:v>
                </c:pt>
                <c:pt idx="489">
                  <c:v>587.28464999998255</c:v>
                </c:pt>
                <c:pt idx="490">
                  <c:v>587.30579999998258</c:v>
                </c:pt>
                <c:pt idx="491">
                  <c:v>587.32694999998262</c:v>
                </c:pt>
                <c:pt idx="492">
                  <c:v>587.34809999998265</c:v>
                </c:pt>
                <c:pt idx="493">
                  <c:v>587.36924999998269</c:v>
                </c:pt>
                <c:pt idx="494">
                  <c:v>587.39039999998272</c:v>
                </c:pt>
                <c:pt idx="495">
                  <c:v>587.41154999998275</c:v>
                </c:pt>
                <c:pt idx="496">
                  <c:v>587.43269999998279</c:v>
                </c:pt>
                <c:pt idx="497">
                  <c:v>587.45384999998282</c:v>
                </c:pt>
                <c:pt idx="498">
                  <c:v>587.47499999998286</c:v>
                </c:pt>
                <c:pt idx="499">
                  <c:v>587.49614999998289</c:v>
                </c:pt>
                <c:pt idx="500">
                  <c:v>587.51729999998292</c:v>
                </c:pt>
                <c:pt idx="501">
                  <c:v>587.53844999998296</c:v>
                </c:pt>
                <c:pt idx="502">
                  <c:v>587.55959999998299</c:v>
                </c:pt>
                <c:pt idx="503">
                  <c:v>587.58074999998303</c:v>
                </c:pt>
                <c:pt idx="504">
                  <c:v>587.60189999998306</c:v>
                </c:pt>
                <c:pt idx="505">
                  <c:v>587.6230499999831</c:v>
                </c:pt>
                <c:pt idx="506">
                  <c:v>587.64419999998313</c:v>
                </c:pt>
                <c:pt idx="507">
                  <c:v>587.66534999998316</c:v>
                </c:pt>
                <c:pt idx="508">
                  <c:v>587.6864999999832</c:v>
                </c:pt>
                <c:pt idx="509">
                  <c:v>587.70764999998323</c:v>
                </c:pt>
                <c:pt idx="510">
                  <c:v>587.72879999998327</c:v>
                </c:pt>
                <c:pt idx="511">
                  <c:v>587.7499499999833</c:v>
                </c:pt>
                <c:pt idx="512">
                  <c:v>587.77109999998333</c:v>
                </c:pt>
                <c:pt idx="513">
                  <c:v>587.79224999998337</c:v>
                </c:pt>
                <c:pt idx="514">
                  <c:v>587.8133999999834</c:v>
                </c:pt>
                <c:pt idx="515">
                  <c:v>587.83454999998344</c:v>
                </c:pt>
                <c:pt idx="516">
                  <c:v>587.85569999998347</c:v>
                </c:pt>
                <c:pt idx="517">
                  <c:v>587.87684999998351</c:v>
                </c:pt>
                <c:pt idx="518">
                  <c:v>587.89799999998354</c:v>
                </c:pt>
                <c:pt idx="519">
                  <c:v>587.91914999998357</c:v>
                </c:pt>
                <c:pt idx="520">
                  <c:v>587.94029999998361</c:v>
                </c:pt>
                <c:pt idx="521">
                  <c:v>587.96144999998364</c:v>
                </c:pt>
                <c:pt idx="522">
                  <c:v>587.98259999998368</c:v>
                </c:pt>
                <c:pt idx="523">
                  <c:v>588.00374999998371</c:v>
                </c:pt>
                <c:pt idx="524">
                  <c:v>588.02489999998375</c:v>
                </c:pt>
                <c:pt idx="525">
                  <c:v>588.04604999998378</c:v>
                </c:pt>
                <c:pt idx="526">
                  <c:v>588.06719999998381</c:v>
                </c:pt>
                <c:pt idx="527">
                  <c:v>588.08834999998385</c:v>
                </c:pt>
                <c:pt idx="528">
                  <c:v>588.10949999998388</c:v>
                </c:pt>
                <c:pt idx="529">
                  <c:v>588.13064999998392</c:v>
                </c:pt>
                <c:pt idx="530">
                  <c:v>588.15179999998395</c:v>
                </c:pt>
                <c:pt idx="531">
                  <c:v>588.17294999998398</c:v>
                </c:pt>
                <c:pt idx="532">
                  <c:v>588.19409999998402</c:v>
                </c:pt>
                <c:pt idx="533">
                  <c:v>588.21524999998405</c:v>
                </c:pt>
                <c:pt idx="534">
                  <c:v>588.23639999998409</c:v>
                </c:pt>
                <c:pt idx="535">
                  <c:v>588.25754999998412</c:v>
                </c:pt>
                <c:pt idx="536">
                  <c:v>588.27869999998416</c:v>
                </c:pt>
                <c:pt idx="537">
                  <c:v>588.29984999998419</c:v>
                </c:pt>
                <c:pt idx="538">
                  <c:v>588.32099999998422</c:v>
                </c:pt>
                <c:pt idx="539">
                  <c:v>588.34214999998426</c:v>
                </c:pt>
                <c:pt idx="540">
                  <c:v>588.36329999998429</c:v>
                </c:pt>
                <c:pt idx="541">
                  <c:v>588.38444999998433</c:v>
                </c:pt>
                <c:pt idx="542">
                  <c:v>588.40559999998436</c:v>
                </c:pt>
                <c:pt idx="543">
                  <c:v>588.42674999998439</c:v>
                </c:pt>
                <c:pt idx="544">
                  <c:v>588.44789999998443</c:v>
                </c:pt>
                <c:pt idx="545">
                  <c:v>588.46904999998446</c:v>
                </c:pt>
                <c:pt idx="546">
                  <c:v>588.4901999999845</c:v>
                </c:pt>
                <c:pt idx="547">
                  <c:v>588.51134999998453</c:v>
                </c:pt>
                <c:pt idx="548">
                  <c:v>588.53249999998457</c:v>
                </c:pt>
                <c:pt idx="549">
                  <c:v>588.5536499999846</c:v>
                </c:pt>
                <c:pt idx="550">
                  <c:v>588.57479999998463</c:v>
                </c:pt>
                <c:pt idx="551">
                  <c:v>588.59594999998467</c:v>
                </c:pt>
                <c:pt idx="552">
                  <c:v>588.6170999999847</c:v>
                </c:pt>
                <c:pt idx="553">
                  <c:v>588.63824999998474</c:v>
                </c:pt>
                <c:pt idx="554">
                  <c:v>588.65939999998477</c:v>
                </c:pt>
                <c:pt idx="555">
                  <c:v>588.68054999998481</c:v>
                </c:pt>
                <c:pt idx="556">
                  <c:v>588.70169999998484</c:v>
                </c:pt>
                <c:pt idx="557">
                  <c:v>588.72284999998487</c:v>
                </c:pt>
                <c:pt idx="558">
                  <c:v>588.74399999998491</c:v>
                </c:pt>
                <c:pt idx="559">
                  <c:v>588.76514999998494</c:v>
                </c:pt>
                <c:pt idx="560">
                  <c:v>588.78629999998498</c:v>
                </c:pt>
                <c:pt idx="561">
                  <c:v>588.80744999998501</c:v>
                </c:pt>
                <c:pt idx="562">
                  <c:v>588.82859999998504</c:v>
                </c:pt>
                <c:pt idx="563">
                  <c:v>588.84974999998508</c:v>
                </c:pt>
                <c:pt idx="564">
                  <c:v>588.87089999998511</c:v>
                </c:pt>
                <c:pt idx="565">
                  <c:v>588.89204999998515</c:v>
                </c:pt>
                <c:pt idx="566">
                  <c:v>588.91319999998518</c:v>
                </c:pt>
                <c:pt idx="567">
                  <c:v>588.93434999998522</c:v>
                </c:pt>
                <c:pt idx="568">
                  <c:v>588.95549999998525</c:v>
                </c:pt>
                <c:pt idx="569">
                  <c:v>588.97664999998528</c:v>
                </c:pt>
                <c:pt idx="570">
                  <c:v>588.99779999998532</c:v>
                </c:pt>
                <c:pt idx="571">
                  <c:v>589.01894999998535</c:v>
                </c:pt>
                <c:pt idx="572">
                  <c:v>589.04009999998539</c:v>
                </c:pt>
                <c:pt idx="573">
                  <c:v>589.06124999998542</c:v>
                </c:pt>
                <c:pt idx="574">
                  <c:v>589.08239999998545</c:v>
                </c:pt>
                <c:pt idx="575">
                  <c:v>589.10354999998549</c:v>
                </c:pt>
                <c:pt idx="576">
                  <c:v>589.12469999998552</c:v>
                </c:pt>
                <c:pt idx="577">
                  <c:v>589.14584999998556</c:v>
                </c:pt>
                <c:pt idx="578">
                  <c:v>589.16699999998559</c:v>
                </c:pt>
                <c:pt idx="579">
                  <c:v>589.18814999998563</c:v>
                </c:pt>
                <c:pt idx="580">
                  <c:v>589.20929999998566</c:v>
                </c:pt>
                <c:pt idx="581">
                  <c:v>589.23044999998569</c:v>
                </c:pt>
                <c:pt idx="582">
                  <c:v>589.25159999998573</c:v>
                </c:pt>
                <c:pt idx="583">
                  <c:v>589.27274999998576</c:v>
                </c:pt>
                <c:pt idx="584">
                  <c:v>589.2938999999858</c:v>
                </c:pt>
                <c:pt idx="585">
                  <c:v>589.31504999998583</c:v>
                </c:pt>
                <c:pt idx="586">
                  <c:v>589.33619999998587</c:v>
                </c:pt>
                <c:pt idx="587">
                  <c:v>589.3573499999859</c:v>
                </c:pt>
                <c:pt idx="588">
                  <c:v>589.37849999998593</c:v>
                </c:pt>
                <c:pt idx="589">
                  <c:v>589.39964999998597</c:v>
                </c:pt>
                <c:pt idx="590">
                  <c:v>589.420799999986</c:v>
                </c:pt>
                <c:pt idx="591">
                  <c:v>589.44194999998604</c:v>
                </c:pt>
                <c:pt idx="592">
                  <c:v>589.46309999998607</c:v>
                </c:pt>
                <c:pt idx="593">
                  <c:v>589.4842499999861</c:v>
                </c:pt>
                <c:pt idx="594">
                  <c:v>589.50539999998614</c:v>
                </c:pt>
                <c:pt idx="595">
                  <c:v>589.52654999998617</c:v>
                </c:pt>
                <c:pt idx="596">
                  <c:v>589.54769999998621</c:v>
                </c:pt>
                <c:pt idx="597">
                  <c:v>589.56884999998624</c:v>
                </c:pt>
                <c:pt idx="598">
                  <c:v>589.58999999998628</c:v>
                </c:pt>
                <c:pt idx="599">
                  <c:v>589.61114999998631</c:v>
                </c:pt>
                <c:pt idx="600">
                  <c:v>589.63229999998634</c:v>
                </c:pt>
                <c:pt idx="601">
                  <c:v>589.65344999998638</c:v>
                </c:pt>
                <c:pt idx="602">
                  <c:v>589.67459999998641</c:v>
                </c:pt>
                <c:pt idx="603">
                  <c:v>589.69574999998645</c:v>
                </c:pt>
                <c:pt idx="604">
                  <c:v>589.71689999998648</c:v>
                </c:pt>
                <c:pt idx="605">
                  <c:v>589.73804999998652</c:v>
                </c:pt>
                <c:pt idx="606">
                  <c:v>589.75919999998655</c:v>
                </c:pt>
                <c:pt idx="607">
                  <c:v>589.78034999998658</c:v>
                </c:pt>
                <c:pt idx="608">
                  <c:v>589.80149999998662</c:v>
                </c:pt>
                <c:pt idx="609">
                  <c:v>589.82264999998665</c:v>
                </c:pt>
                <c:pt idx="610">
                  <c:v>589.84379999998669</c:v>
                </c:pt>
                <c:pt idx="611">
                  <c:v>589.86494999998672</c:v>
                </c:pt>
                <c:pt idx="612">
                  <c:v>589.88609999998675</c:v>
                </c:pt>
                <c:pt idx="613">
                  <c:v>589.90724999998679</c:v>
                </c:pt>
                <c:pt idx="614">
                  <c:v>589.92839999998682</c:v>
                </c:pt>
                <c:pt idx="615">
                  <c:v>589.94954999998686</c:v>
                </c:pt>
                <c:pt idx="616">
                  <c:v>589.97069999998689</c:v>
                </c:pt>
                <c:pt idx="617">
                  <c:v>589.99184999998693</c:v>
                </c:pt>
                <c:pt idx="618">
                  <c:v>590.01299999998696</c:v>
                </c:pt>
                <c:pt idx="619">
                  <c:v>590.03414999998699</c:v>
                </c:pt>
                <c:pt idx="620">
                  <c:v>590.05529999998703</c:v>
                </c:pt>
                <c:pt idx="621">
                  <c:v>590.07644999998706</c:v>
                </c:pt>
                <c:pt idx="622">
                  <c:v>590.0975999999871</c:v>
                </c:pt>
                <c:pt idx="623">
                  <c:v>590.11874999998713</c:v>
                </c:pt>
                <c:pt idx="624">
                  <c:v>590.13989999998716</c:v>
                </c:pt>
                <c:pt idx="625">
                  <c:v>590.1610499999872</c:v>
                </c:pt>
                <c:pt idx="626">
                  <c:v>590.18219999998723</c:v>
                </c:pt>
                <c:pt idx="627">
                  <c:v>590.20334999998727</c:v>
                </c:pt>
                <c:pt idx="628">
                  <c:v>590.2244999999873</c:v>
                </c:pt>
                <c:pt idx="629">
                  <c:v>590.24564999998734</c:v>
                </c:pt>
                <c:pt idx="630">
                  <c:v>590.26679999998737</c:v>
                </c:pt>
                <c:pt idx="631">
                  <c:v>590.2879499999874</c:v>
                </c:pt>
                <c:pt idx="632">
                  <c:v>590.30909999998744</c:v>
                </c:pt>
                <c:pt idx="633">
                  <c:v>590.33024999998747</c:v>
                </c:pt>
                <c:pt idx="634">
                  <c:v>590.35139999998751</c:v>
                </c:pt>
                <c:pt idx="635">
                  <c:v>590.37254999998754</c:v>
                </c:pt>
                <c:pt idx="636">
                  <c:v>590.39369999998758</c:v>
                </c:pt>
                <c:pt idx="637">
                  <c:v>590.41484999998761</c:v>
                </c:pt>
                <c:pt idx="638">
                  <c:v>590.43599999998764</c:v>
                </c:pt>
                <c:pt idx="639">
                  <c:v>590.45714999998768</c:v>
                </c:pt>
                <c:pt idx="640">
                  <c:v>590.47829999998771</c:v>
                </c:pt>
                <c:pt idx="641">
                  <c:v>590.49944999998775</c:v>
                </c:pt>
                <c:pt idx="642">
                  <c:v>590.52059999998778</c:v>
                </c:pt>
                <c:pt idx="643">
                  <c:v>590.54174999998781</c:v>
                </c:pt>
                <c:pt idx="644">
                  <c:v>590.56289999998785</c:v>
                </c:pt>
                <c:pt idx="645">
                  <c:v>590.58404999998788</c:v>
                </c:pt>
                <c:pt idx="646">
                  <c:v>590.60519999998792</c:v>
                </c:pt>
                <c:pt idx="647">
                  <c:v>590.62634999998795</c:v>
                </c:pt>
                <c:pt idx="648">
                  <c:v>590.64749999998799</c:v>
                </c:pt>
                <c:pt idx="649">
                  <c:v>590.66864999998802</c:v>
                </c:pt>
                <c:pt idx="650">
                  <c:v>590.68979999998805</c:v>
                </c:pt>
                <c:pt idx="651">
                  <c:v>590.71094999998809</c:v>
                </c:pt>
                <c:pt idx="652">
                  <c:v>590.73209999998812</c:v>
                </c:pt>
                <c:pt idx="653">
                  <c:v>590.75324999998816</c:v>
                </c:pt>
                <c:pt idx="654">
                  <c:v>590.77439999998819</c:v>
                </c:pt>
                <c:pt idx="655">
                  <c:v>590.79554999998822</c:v>
                </c:pt>
                <c:pt idx="656">
                  <c:v>590.81669999998826</c:v>
                </c:pt>
                <c:pt idx="657">
                  <c:v>590.83784999998829</c:v>
                </c:pt>
                <c:pt idx="658">
                  <c:v>590.85899999998833</c:v>
                </c:pt>
                <c:pt idx="659">
                  <c:v>590.88014999998836</c:v>
                </c:pt>
                <c:pt idx="660">
                  <c:v>590.9012999999884</c:v>
                </c:pt>
                <c:pt idx="661">
                  <c:v>590.92244999998843</c:v>
                </c:pt>
                <c:pt idx="662">
                  <c:v>590.94359999998846</c:v>
                </c:pt>
                <c:pt idx="663">
                  <c:v>590.9647499999885</c:v>
                </c:pt>
                <c:pt idx="664">
                  <c:v>590.98589999998853</c:v>
                </c:pt>
                <c:pt idx="665">
                  <c:v>591.00704999998857</c:v>
                </c:pt>
                <c:pt idx="666">
                  <c:v>591.0281999999886</c:v>
                </c:pt>
                <c:pt idx="667">
                  <c:v>591.04934999998864</c:v>
                </c:pt>
                <c:pt idx="668">
                  <c:v>591.07049999998867</c:v>
                </c:pt>
                <c:pt idx="669">
                  <c:v>591.0916499999887</c:v>
                </c:pt>
                <c:pt idx="670">
                  <c:v>591.11279999998874</c:v>
                </c:pt>
                <c:pt idx="671">
                  <c:v>591.13394999998877</c:v>
                </c:pt>
                <c:pt idx="672">
                  <c:v>591.15509999998881</c:v>
                </c:pt>
                <c:pt idx="673">
                  <c:v>591.17624999998884</c:v>
                </c:pt>
                <c:pt idx="674">
                  <c:v>591.19739999998887</c:v>
                </c:pt>
                <c:pt idx="675">
                  <c:v>591.21854999998891</c:v>
                </c:pt>
                <c:pt idx="676">
                  <c:v>591.23969999998894</c:v>
                </c:pt>
                <c:pt idx="677">
                  <c:v>591.26084999998898</c:v>
                </c:pt>
                <c:pt idx="678">
                  <c:v>591.28199999998901</c:v>
                </c:pt>
                <c:pt idx="679">
                  <c:v>591.30314999998905</c:v>
                </c:pt>
                <c:pt idx="680">
                  <c:v>591.32429999998908</c:v>
                </c:pt>
                <c:pt idx="681">
                  <c:v>591.34544999998911</c:v>
                </c:pt>
                <c:pt idx="682">
                  <c:v>591.36659999998915</c:v>
                </c:pt>
                <c:pt idx="683">
                  <c:v>591.38774999998918</c:v>
                </c:pt>
                <c:pt idx="684">
                  <c:v>591.40889999998922</c:v>
                </c:pt>
                <c:pt idx="685">
                  <c:v>591.43004999998925</c:v>
                </c:pt>
                <c:pt idx="686">
                  <c:v>591.45119999998929</c:v>
                </c:pt>
                <c:pt idx="687">
                  <c:v>591.47234999998932</c:v>
                </c:pt>
                <c:pt idx="688">
                  <c:v>591.49349999998935</c:v>
                </c:pt>
                <c:pt idx="689">
                  <c:v>591.51464999998939</c:v>
                </c:pt>
                <c:pt idx="690">
                  <c:v>591.53579999998942</c:v>
                </c:pt>
                <c:pt idx="691">
                  <c:v>591.55694999998946</c:v>
                </c:pt>
                <c:pt idx="692">
                  <c:v>591.57809999998949</c:v>
                </c:pt>
                <c:pt idx="693">
                  <c:v>591.59924999998952</c:v>
                </c:pt>
                <c:pt idx="694">
                  <c:v>591.62039999998956</c:v>
                </c:pt>
                <c:pt idx="695">
                  <c:v>591.64154999998959</c:v>
                </c:pt>
                <c:pt idx="696">
                  <c:v>591.66269999998963</c:v>
                </c:pt>
                <c:pt idx="697">
                  <c:v>591.68384999998966</c:v>
                </c:pt>
                <c:pt idx="698">
                  <c:v>591.7049999999897</c:v>
                </c:pt>
                <c:pt idx="699">
                  <c:v>591.72614999998973</c:v>
                </c:pt>
                <c:pt idx="700">
                  <c:v>591.74729999998976</c:v>
                </c:pt>
                <c:pt idx="701">
                  <c:v>591.7684499999898</c:v>
                </c:pt>
                <c:pt idx="702">
                  <c:v>591.78959999998983</c:v>
                </c:pt>
                <c:pt idx="703">
                  <c:v>591.81074999998987</c:v>
                </c:pt>
                <c:pt idx="704">
                  <c:v>591.8318999999899</c:v>
                </c:pt>
                <c:pt idx="705">
                  <c:v>591.85304999998993</c:v>
                </c:pt>
                <c:pt idx="706">
                  <c:v>591.87419999998997</c:v>
                </c:pt>
                <c:pt idx="707">
                  <c:v>591.89534999999</c:v>
                </c:pt>
                <c:pt idx="708">
                  <c:v>591.91649999999004</c:v>
                </c:pt>
                <c:pt idx="709">
                  <c:v>591.93764999999007</c:v>
                </c:pt>
                <c:pt idx="710">
                  <c:v>591.95879999999011</c:v>
                </c:pt>
                <c:pt idx="711">
                  <c:v>591.97994999999014</c:v>
                </c:pt>
                <c:pt idx="712">
                  <c:v>592.00109999999017</c:v>
                </c:pt>
                <c:pt idx="713">
                  <c:v>592.02224999999021</c:v>
                </c:pt>
                <c:pt idx="714">
                  <c:v>592.04339999999024</c:v>
                </c:pt>
                <c:pt idx="715">
                  <c:v>592.06454999999028</c:v>
                </c:pt>
                <c:pt idx="716">
                  <c:v>592.08569999999031</c:v>
                </c:pt>
                <c:pt idx="717">
                  <c:v>592.10684999999035</c:v>
                </c:pt>
                <c:pt idx="718">
                  <c:v>592.12799999999038</c:v>
                </c:pt>
                <c:pt idx="719">
                  <c:v>592.14914999999041</c:v>
                </c:pt>
                <c:pt idx="720">
                  <c:v>592.17029999999045</c:v>
                </c:pt>
                <c:pt idx="721">
                  <c:v>592.19144999999048</c:v>
                </c:pt>
                <c:pt idx="722">
                  <c:v>592.21259999999052</c:v>
                </c:pt>
                <c:pt idx="723">
                  <c:v>592.23374999999055</c:v>
                </c:pt>
                <c:pt idx="724">
                  <c:v>592.25489999999058</c:v>
                </c:pt>
                <c:pt idx="725">
                  <c:v>592.27604999999062</c:v>
                </c:pt>
                <c:pt idx="726">
                  <c:v>592.29719999999065</c:v>
                </c:pt>
                <c:pt idx="727">
                  <c:v>592.31834999999069</c:v>
                </c:pt>
                <c:pt idx="728">
                  <c:v>592.33949999999072</c:v>
                </c:pt>
                <c:pt idx="729">
                  <c:v>592.36064999999076</c:v>
                </c:pt>
                <c:pt idx="730">
                  <c:v>592.38179999999079</c:v>
                </c:pt>
                <c:pt idx="731">
                  <c:v>592.40294999999082</c:v>
                </c:pt>
                <c:pt idx="732">
                  <c:v>592.42409999999086</c:v>
                </c:pt>
                <c:pt idx="733">
                  <c:v>592.44524999999089</c:v>
                </c:pt>
                <c:pt idx="734">
                  <c:v>592.46639999999093</c:v>
                </c:pt>
                <c:pt idx="735">
                  <c:v>592.48754999999096</c:v>
                </c:pt>
                <c:pt idx="736">
                  <c:v>592.50869999999099</c:v>
                </c:pt>
                <c:pt idx="737">
                  <c:v>592.52984999999103</c:v>
                </c:pt>
                <c:pt idx="738">
                  <c:v>592.55099999999106</c:v>
                </c:pt>
                <c:pt idx="739">
                  <c:v>592.5721499999911</c:v>
                </c:pt>
                <c:pt idx="740">
                  <c:v>592.59329999999113</c:v>
                </c:pt>
                <c:pt idx="741">
                  <c:v>592.61444999999117</c:v>
                </c:pt>
                <c:pt idx="742">
                  <c:v>592.6355999999912</c:v>
                </c:pt>
                <c:pt idx="743">
                  <c:v>592.65674999999123</c:v>
                </c:pt>
                <c:pt idx="744">
                  <c:v>592.67789999999127</c:v>
                </c:pt>
                <c:pt idx="745">
                  <c:v>592.6990499999913</c:v>
                </c:pt>
                <c:pt idx="746">
                  <c:v>592.72019999999134</c:v>
                </c:pt>
                <c:pt idx="747">
                  <c:v>592.74134999999137</c:v>
                </c:pt>
                <c:pt idx="748">
                  <c:v>592.76249999999141</c:v>
                </c:pt>
                <c:pt idx="749">
                  <c:v>592.78364999999144</c:v>
                </c:pt>
                <c:pt idx="750">
                  <c:v>592.80479999999147</c:v>
                </c:pt>
                <c:pt idx="751">
                  <c:v>592.82594999999151</c:v>
                </c:pt>
                <c:pt idx="752">
                  <c:v>592.84709999999154</c:v>
                </c:pt>
                <c:pt idx="753">
                  <c:v>592.86824999999158</c:v>
                </c:pt>
                <c:pt idx="754">
                  <c:v>592.88939999999161</c:v>
                </c:pt>
                <c:pt idx="755">
                  <c:v>592.91054999999164</c:v>
                </c:pt>
                <c:pt idx="756">
                  <c:v>592.93169999999168</c:v>
                </c:pt>
                <c:pt idx="757">
                  <c:v>592.95284999999171</c:v>
                </c:pt>
                <c:pt idx="758">
                  <c:v>592.97399999999175</c:v>
                </c:pt>
                <c:pt idx="759">
                  <c:v>592.99514999999178</c:v>
                </c:pt>
                <c:pt idx="760">
                  <c:v>593.01629999999182</c:v>
                </c:pt>
                <c:pt idx="761">
                  <c:v>593.03744999999185</c:v>
                </c:pt>
                <c:pt idx="762">
                  <c:v>593.05859999999188</c:v>
                </c:pt>
                <c:pt idx="763">
                  <c:v>593.07974999999192</c:v>
                </c:pt>
                <c:pt idx="764">
                  <c:v>593.10089999999195</c:v>
                </c:pt>
                <c:pt idx="765">
                  <c:v>593.12204999999199</c:v>
                </c:pt>
                <c:pt idx="766">
                  <c:v>593.14319999999202</c:v>
                </c:pt>
                <c:pt idx="767">
                  <c:v>593.16434999999206</c:v>
                </c:pt>
                <c:pt idx="768">
                  <c:v>593.18549999999209</c:v>
                </c:pt>
                <c:pt idx="769">
                  <c:v>593.20664999999212</c:v>
                </c:pt>
                <c:pt idx="770">
                  <c:v>593.22779999999216</c:v>
                </c:pt>
                <c:pt idx="771">
                  <c:v>593.24894999999219</c:v>
                </c:pt>
                <c:pt idx="772">
                  <c:v>593.27009999999223</c:v>
                </c:pt>
                <c:pt idx="773">
                  <c:v>593.29124999999226</c:v>
                </c:pt>
                <c:pt idx="774">
                  <c:v>593.31239999999229</c:v>
                </c:pt>
                <c:pt idx="775">
                  <c:v>593.33354999999233</c:v>
                </c:pt>
                <c:pt idx="776">
                  <c:v>593.35469999999236</c:v>
                </c:pt>
                <c:pt idx="777">
                  <c:v>593.3758499999924</c:v>
                </c:pt>
                <c:pt idx="778">
                  <c:v>593.39699999999243</c:v>
                </c:pt>
                <c:pt idx="779">
                  <c:v>593.41814999999247</c:v>
                </c:pt>
                <c:pt idx="780">
                  <c:v>593.4392999999925</c:v>
                </c:pt>
                <c:pt idx="781">
                  <c:v>593.46044999999253</c:v>
                </c:pt>
                <c:pt idx="782">
                  <c:v>593.48159999999257</c:v>
                </c:pt>
                <c:pt idx="783">
                  <c:v>593.5027499999926</c:v>
                </c:pt>
                <c:pt idx="784">
                  <c:v>593.52389999999264</c:v>
                </c:pt>
                <c:pt idx="785">
                  <c:v>593.54504999999267</c:v>
                </c:pt>
                <c:pt idx="786">
                  <c:v>593.5661999999927</c:v>
                </c:pt>
                <c:pt idx="787">
                  <c:v>593.58734999999274</c:v>
                </c:pt>
                <c:pt idx="788">
                  <c:v>593.60849999999277</c:v>
                </c:pt>
                <c:pt idx="789">
                  <c:v>593.62964999999281</c:v>
                </c:pt>
                <c:pt idx="790">
                  <c:v>593.65079999999284</c:v>
                </c:pt>
                <c:pt idx="791">
                  <c:v>593.67194999999288</c:v>
                </c:pt>
                <c:pt idx="792">
                  <c:v>593.69309999999291</c:v>
                </c:pt>
                <c:pt idx="793">
                  <c:v>593.71424999999294</c:v>
                </c:pt>
                <c:pt idx="794">
                  <c:v>593.73539999999298</c:v>
                </c:pt>
                <c:pt idx="795">
                  <c:v>593.75654999999301</c:v>
                </c:pt>
                <c:pt idx="796">
                  <c:v>593.77769999999305</c:v>
                </c:pt>
                <c:pt idx="797">
                  <c:v>593.79884999999308</c:v>
                </c:pt>
                <c:pt idx="798">
                  <c:v>593.81999999999312</c:v>
                </c:pt>
                <c:pt idx="799">
                  <c:v>593.84114999999315</c:v>
                </c:pt>
                <c:pt idx="800">
                  <c:v>593.86229999999318</c:v>
                </c:pt>
                <c:pt idx="801">
                  <c:v>593.88344999999322</c:v>
                </c:pt>
                <c:pt idx="802">
                  <c:v>593.90459999999325</c:v>
                </c:pt>
                <c:pt idx="803">
                  <c:v>593.92574999999329</c:v>
                </c:pt>
                <c:pt idx="804">
                  <c:v>593.94689999999332</c:v>
                </c:pt>
                <c:pt idx="805">
                  <c:v>593.96804999999335</c:v>
                </c:pt>
                <c:pt idx="806">
                  <c:v>593.98919999999339</c:v>
                </c:pt>
                <c:pt idx="807">
                  <c:v>594.01034999999342</c:v>
                </c:pt>
                <c:pt idx="808">
                  <c:v>594.03149999999346</c:v>
                </c:pt>
                <c:pt idx="809">
                  <c:v>594.05264999999349</c:v>
                </c:pt>
                <c:pt idx="810">
                  <c:v>594.07379999999353</c:v>
                </c:pt>
                <c:pt idx="811">
                  <c:v>594.09494999999356</c:v>
                </c:pt>
                <c:pt idx="812">
                  <c:v>594.11609999999359</c:v>
                </c:pt>
                <c:pt idx="813">
                  <c:v>594.13724999999363</c:v>
                </c:pt>
                <c:pt idx="814">
                  <c:v>594.15839999999366</c:v>
                </c:pt>
                <c:pt idx="815">
                  <c:v>594.1795499999937</c:v>
                </c:pt>
                <c:pt idx="816">
                  <c:v>594.20069999999373</c:v>
                </c:pt>
                <c:pt idx="817">
                  <c:v>594.22184999999376</c:v>
                </c:pt>
                <c:pt idx="818">
                  <c:v>594.2429999999938</c:v>
                </c:pt>
                <c:pt idx="819">
                  <c:v>594.26414999999383</c:v>
                </c:pt>
                <c:pt idx="820">
                  <c:v>594.28529999999387</c:v>
                </c:pt>
                <c:pt idx="821">
                  <c:v>594.3064499999939</c:v>
                </c:pt>
                <c:pt idx="822">
                  <c:v>594.32759999999394</c:v>
                </c:pt>
                <c:pt idx="823">
                  <c:v>594.34874999999397</c:v>
                </c:pt>
                <c:pt idx="824">
                  <c:v>594.369899999994</c:v>
                </c:pt>
                <c:pt idx="825">
                  <c:v>594.39104999999404</c:v>
                </c:pt>
                <c:pt idx="826">
                  <c:v>594.41219999999407</c:v>
                </c:pt>
                <c:pt idx="827">
                  <c:v>594.43334999999411</c:v>
                </c:pt>
                <c:pt idx="828">
                  <c:v>594.45449999999414</c:v>
                </c:pt>
                <c:pt idx="829">
                  <c:v>594.47564999999418</c:v>
                </c:pt>
                <c:pt idx="830">
                  <c:v>594.49679999999421</c:v>
                </c:pt>
                <c:pt idx="831">
                  <c:v>594.51794999999424</c:v>
                </c:pt>
                <c:pt idx="832">
                  <c:v>594.53909999999428</c:v>
                </c:pt>
                <c:pt idx="833">
                  <c:v>594.56024999999431</c:v>
                </c:pt>
                <c:pt idx="834">
                  <c:v>594.58139999999435</c:v>
                </c:pt>
                <c:pt idx="835">
                  <c:v>594.60254999999438</c:v>
                </c:pt>
                <c:pt idx="836">
                  <c:v>594.62369999999441</c:v>
                </c:pt>
                <c:pt idx="837">
                  <c:v>594.64484999999445</c:v>
                </c:pt>
                <c:pt idx="838">
                  <c:v>594.66599999999448</c:v>
                </c:pt>
                <c:pt idx="839">
                  <c:v>594.68714999999452</c:v>
                </c:pt>
                <c:pt idx="840">
                  <c:v>594.70829999999455</c:v>
                </c:pt>
                <c:pt idx="841">
                  <c:v>594.72944999999459</c:v>
                </c:pt>
                <c:pt idx="842">
                  <c:v>594.75059999999462</c:v>
                </c:pt>
                <c:pt idx="843">
                  <c:v>594.77174999999465</c:v>
                </c:pt>
                <c:pt idx="844">
                  <c:v>594.79289999999469</c:v>
                </c:pt>
                <c:pt idx="845">
                  <c:v>594.81404999999472</c:v>
                </c:pt>
                <c:pt idx="846">
                  <c:v>594.83519999999476</c:v>
                </c:pt>
                <c:pt idx="847">
                  <c:v>594.85634999999479</c:v>
                </c:pt>
                <c:pt idx="848">
                  <c:v>594.87749999999482</c:v>
                </c:pt>
                <c:pt idx="849">
                  <c:v>594.89864999999486</c:v>
                </c:pt>
                <c:pt idx="850">
                  <c:v>594.91979999999489</c:v>
                </c:pt>
                <c:pt idx="851">
                  <c:v>594.94094999999493</c:v>
                </c:pt>
                <c:pt idx="852">
                  <c:v>594.96209999999496</c:v>
                </c:pt>
                <c:pt idx="853">
                  <c:v>594.983249999995</c:v>
                </c:pt>
                <c:pt idx="854">
                  <c:v>595.00439999999503</c:v>
                </c:pt>
                <c:pt idx="855">
                  <c:v>595.02554999999506</c:v>
                </c:pt>
                <c:pt idx="856">
                  <c:v>595.0466999999951</c:v>
                </c:pt>
                <c:pt idx="857">
                  <c:v>595.06784999999513</c:v>
                </c:pt>
                <c:pt idx="858">
                  <c:v>595.08899999999517</c:v>
                </c:pt>
                <c:pt idx="859">
                  <c:v>595.1101499999952</c:v>
                </c:pt>
                <c:pt idx="860">
                  <c:v>595.13129999999524</c:v>
                </c:pt>
                <c:pt idx="861">
                  <c:v>595.15244999999527</c:v>
                </c:pt>
                <c:pt idx="862">
                  <c:v>595.1735999999953</c:v>
                </c:pt>
                <c:pt idx="863">
                  <c:v>595.19474999999534</c:v>
                </c:pt>
                <c:pt idx="864">
                  <c:v>595.21589999999537</c:v>
                </c:pt>
                <c:pt idx="865">
                  <c:v>595.23704999999541</c:v>
                </c:pt>
                <c:pt idx="866">
                  <c:v>595.25819999999544</c:v>
                </c:pt>
                <c:pt idx="867">
                  <c:v>595.27934999999547</c:v>
                </c:pt>
                <c:pt idx="868">
                  <c:v>595.30049999999551</c:v>
                </c:pt>
                <c:pt idx="869">
                  <c:v>595.32164999999554</c:v>
                </c:pt>
                <c:pt idx="870">
                  <c:v>595.34279999999558</c:v>
                </c:pt>
                <c:pt idx="871">
                  <c:v>595.36394999999561</c:v>
                </c:pt>
                <c:pt idx="872">
                  <c:v>595.38509999999565</c:v>
                </c:pt>
                <c:pt idx="873">
                  <c:v>595.40624999999568</c:v>
                </c:pt>
                <c:pt idx="874">
                  <c:v>595.42739999999571</c:v>
                </c:pt>
                <c:pt idx="875">
                  <c:v>595.44854999999575</c:v>
                </c:pt>
                <c:pt idx="876">
                  <c:v>595.46969999999578</c:v>
                </c:pt>
                <c:pt idx="877">
                  <c:v>595.49084999999582</c:v>
                </c:pt>
                <c:pt idx="878">
                  <c:v>595.51199999999585</c:v>
                </c:pt>
                <c:pt idx="879">
                  <c:v>595.53314999999589</c:v>
                </c:pt>
                <c:pt idx="880">
                  <c:v>595.55429999999592</c:v>
                </c:pt>
                <c:pt idx="881">
                  <c:v>595.57544999999595</c:v>
                </c:pt>
                <c:pt idx="882">
                  <c:v>595.59659999999599</c:v>
                </c:pt>
                <c:pt idx="883">
                  <c:v>595.61774999999602</c:v>
                </c:pt>
                <c:pt idx="884">
                  <c:v>595.63889999999606</c:v>
                </c:pt>
                <c:pt idx="885">
                  <c:v>595.66004999999609</c:v>
                </c:pt>
                <c:pt idx="886">
                  <c:v>595.68119999999612</c:v>
                </c:pt>
                <c:pt idx="887">
                  <c:v>595.70234999999616</c:v>
                </c:pt>
                <c:pt idx="888">
                  <c:v>595.72349999999619</c:v>
                </c:pt>
                <c:pt idx="889">
                  <c:v>595.74464999999623</c:v>
                </c:pt>
                <c:pt idx="890">
                  <c:v>595.76579999999626</c:v>
                </c:pt>
                <c:pt idx="891">
                  <c:v>595.7869499999963</c:v>
                </c:pt>
                <c:pt idx="892">
                  <c:v>595.80809999999633</c:v>
                </c:pt>
                <c:pt idx="893">
                  <c:v>595.82924999999636</c:v>
                </c:pt>
                <c:pt idx="894">
                  <c:v>595.8503999999964</c:v>
                </c:pt>
                <c:pt idx="895">
                  <c:v>595.87154999999643</c:v>
                </c:pt>
                <c:pt idx="896">
                  <c:v>595.89269999999647</c:v>
                </c:pt>
                <c:pt idx="897">
                  <c:v>595.9138499999965</c:v>
                </c:pt>
                <c:pt idx="898">
                  <c:v>595.93499999999653</c:v>
                </c:pt>
                <c:pt idx="899">
                  <c:v>595.95614999999657</c:v>
                </c:pt>
                <c:pt idx="900">
                  <c:v>595.9772999999966</c:v>
                </c:pt>
                <c:pt idx="901">
                  <c:v>595.99844999999664</c:v>
                </c:pt>
                <c:pt idx="902">
                  <c:v>596.01959999999667</c:v>
                </c:pt>
                <c:pt idx="903">
                  <c:v>596.04074999999671</c:v>
                </c:pt>
                <c:pt idx="904">
                  <c:v>596.06189999999674</c:v>
                </c:pt>
                <c:pt idx="905">
                  <c:v>596.08304999999677</c:v>
                </c:pt>
                <c:pt idx="906">
                  <c:v>596.10419999999681</c:v>
                </c:pt>
                <c:pt idx="907">
                  <c:v>596.12534999999684</c:v>
                </c:pt>
                <c:pt idx="908">
                  <c:v>596.14649999999688</c:v>
                </c:pt>
                <c:pt idx="909">
                  <c:v>596.16764999999691</c:v>
                </c:pt>
                <c:pt idx="910">
                  <c:v>596.18879999999695</c:v>
                </c:pt>
                <c:pt idx="911">
                  <c:v>596.20994999999698</c:v>
                </c:pt>
                <c:pt idx="912">
                  <c:v>596.23109999999701</c:v>
                </c:pt>
                <c:pt idx="913">
                  <c:v>596.25224999999705</c:v>
                </c:pt>
                <c:pt idx="914">
                  <c:v>596.27339999999708</c:v>
                </c:pt>
                <c:pt idx="915">
                  <c:v>596.29454999999712</c:v>
                </c:pt>
                <c:pt idx="916">
                  <c:v>596.31569999999715</c:v>
                </c:pt>
                <c:pt idx="917">
                  <c:v>596.33684999999718</c:v>
                </c:pt>
                <c:pt idx="918">
                  <c:v>596.35799999999722</c:v>
                </c:pt>
                <c:pt idx="919">
                  <c:v>596.37914999999725</c:v>
                </c:pt>
                <c:pt idx="920">
                  <c:v>596.40029999999729</c:v>
                </c:pt>
                <c:pt idx="921">
                  <c:v>596.42144999999732</c:v>
                </c:pt>
                <c:pt idx="922">
                  <c:v>596.44259999999736</c:v>
                </c:pt>
                <c:pt idx="923">
                  <c:v>596.46374999999739</c:v>
                </c:pt>
                <c:pt idx="924">
                  <c:v>596.48489999999742</c:v>
                </c:pt>
                <c:pt idx="925">
                  <c:v>596.50604999999746</c:v>
                </c:pt>
                <c:pt idx="926">
                  <c:v>596.52719999999749</c:v>
                </c:pt>
                <c:pt idx="927">
                  <c:v>596.54834999999753</c:v>
                </c:pt>
                <c:pt idx="928">
                  <c:v>596.56949999999756</c:v>
                </c:pt>
                <c:pt idx="929">
                  <c:v>596.59064999999759</c:v>
                </c:pt>
                <c:pt idx="930">
                  <c:v>596.61179999999763</c:v>
                </c:pt>
                <c:pt idx="931">
                  <c:v>596.63294999999766</c:v>
                </c:pt>
                <c:pt idx="932">
                  <c:v>596.6540999999977</c:v>
                </c:pt>
                <c:pt idx="933">
                  <c:v>596.67524999999773</c:v>
                </c:pt>
                <c:pt idx="934">
                  <c:v>596.69639999999777</c:v>
                </c:pt>
                <c:pt idx="935">
                  <c:v>596.7175499999978</c:v>
                </c:pt>
                <c:pt idx="936">
                  <c:v>596.73869999999783</c:v>
                </c:pt>
                <c:pt idx="937">
                  <c:v>596.75984999999787</c:v>
                </c:pt>
                <c:pt idx="938">
                  <c:v>596.7809999999979</c:v>
                </c:pt>
                <c:pt idx="939">
                  <c:v>596.80214999999794</c:v>
                </c:pt>
                <c:pt idx="940">
                  <c:v>596.82329999999797</c:v>
                </c:pt>
                <c:pt idx="941">
                  <c:v>596.84444999999801</c:v>
                </c:pt>
                <c:pt idx="942">
                  <c:v>596.86559999999804</c:v>
                </c:pt>
                <c:pt idx="943">
                  <c:v>596.88674999999807</c:v>
                </c:pt>
                <c:pt idx="944">
                  <c:v>596.90789999999811</c:v>
                </c:pt>
                <c:pt idx="945">
                  <c:v>596.92904999999814</c:v>
                </c:pt>
                <c:pt idx="946">
                  <c:v>596.95019999999818</c:v>
                </c:pt>
                <c:pt idx="947">
                  <c:v>596.97134999999821</c:v>
                </c:pt>
                <c:pt idx="948">
                  <c:v>596.99249999999824</c:v>
                </c:pt>
                <c:pt idx="949">
                  <c:v>597.01364999999828</c:v>
                </c:pt>
                <c:pt idx="950">
                  <c:v>597.03479999999831</c:v>
                </c:pt>
                <c:pt idx="951">
                  <c:v>597.05594999999835</c:v>
                </c:pt>
                <c:pt idx="952">
                  <c:v>597.07709999999838</c:v>
                </c:pt>
                <c:pt idx="953">
                  <c:v>597.09824999999842</c:v>
                </c:pt>
                <c:pt idx="954">
                  <c:v>597.11939999999845</c:v>
                </c:pt>
                <c:pt idx="955">
                  <c:v>597.14054999999848</c:v>
                </c:pt>
                <c:pt idx="956">
                  <c:v>597.16169999999852</c:v>
                </c:pt>
                <c:pt idx="957">
                  <c:v>597.18284999999855</c:v>
                </c:pt>
                <c:pt idx="958">
                  <c:v>597.20399999999859</c:v>
                </c:pt>
                <c:pt idx="959">
                  <c:v>597.22514999999862</c:v>
                </c:pt>
                <c:pt idx="960">
                  <c:v>597.24629999999866</c:v>
                </c:pt>
                <c:pt idx="961">
                  <c:v>597.26744999999869</c:v>
                </c:pt>
                <c:pt idx="962">
                  <c:v>597.28859999999872</c:v>
                </c:pt>
                <c:pt idx="963">
                  <c:v>597.30974999999876</c:v>
                </c:pt>
                <c:pt idx="964">
                  <c:v>597.33089999999879</c:v>
                </c:pt>
                <c:pt idx="965">
                  <c:v>597.35204999999883</c:v>
                </c:pt>
                <c:pt idx="966">
                  <c:v>597.37319999999886</c:v>
                </c:pt>
                <c:pt idx="967">
                  <c:v>597.39434999999889</c:v>
                </c:pt>
                <c:pt idx="968">
                  <c:v>597.41549999999893</c:v>
                </c:pt>
                <c:pt idx="969">
                  <c:v>597.43664999999896</c:v>
                </c:pt>
                <c:pt idx="970">
                  <c:v>597.457799999999</c:v>
                </c:pt>
                <c:pt idx="971">
                  <c:v>597.47894999999903</c:v>
                </c:pt>
                <c:pt idx="972">
                  <c:v>597.50009999999907</c:v>
                </c:pt>
                <c:pt idx="973">
                  <c:v>597.5212499999991</c:v>
                </c:pt>
                <c:pt idx="974">
                  <c:v>597.54239999999913</c:v>
                </c:pt>
                <c:pt idx="975">
                  <c:v>597.56354999999917</c:v>
                </c:pt>
                <c:pt idx="976">
                  <c:v>597.5846999999992</c:v>
                </c:pt>
                <c:pt idx="977">
                  <c:v>597.60584999999924</c:v>
                </c:pt>
                <c:pt idx="978">
                  <c:v>597.62699999999927</c:v>
                </c:pt>
                <c:pt idx="979">
                  <c:v>597.6481499999993</c:v>
                </c:pt>
                <c:pt idx="980">
                  <c:v>597.66929999999934</c:v>
                </c:pt>
                <c:pt idx="981">
                  <c:v>597.69044999999937</c:v>
                </c:pt>
                <c:pt idx="982">
                  <c:v>597.71159999999941</c:v>
                </c:pt>
                <c:pt idx="983">
                  <c:v>597.73274999999944</c:v>
                </c:pt>
                <c:pt idx="984">
                  <c:v>597.75389999999948</c:v>
                </c:pt>
                <c:pt idx="985">
                  <c:v>597.77504999999951</c:v>
                </c:pt>
                <c:pt idx="986">
                  <c:v>597.79619999999954</c:v>
                </c:pt>
                <c:pt idx="987">
                  <c:v>597.81734999999958</c:v>
                </c:pt>
                <c:pt idx="988">
                  <c:v>597.83849999999961</c:v>
                </c:pt>
                <c:pt idx="989">
                  <c:v>597.85964999999965</c:v>
                </c:pt>
                <c:pt idx="990">
                  <c:v>597.88079999999968</c:v>
                </c:pt>
                <c:pt idx="991">
                  <c:v>597.90194999999972</c:v>
                </c:pt>
                <c:pt idx="992">
                  <c:v>597.92309999999975</c:v>
                </c:pt>
                <c:pt idx="993">
                  <c:v>597.94424999999978</c:v>
                </c:pt>
                <c:pt idx="994">
                  <c:v>597.96539999999982</c:v>
                </c:pt>
                <c:pt idx="995">
                  <c:v>597.98654999999985</c:v>
                </c:pt>
                <c:pt idx="996">
                  <c:v>598.00769999999989</c:v>
                </c:pt>
                <c:pt idx="997">
                  <c:v>598.02884999999992</c:v>
                </c:pt>
                <c:pt idx="998">
                  <c:v>598.04999999999995</c:v>
                </c:pt>
                <c:pt idx="999">
                  <c:v>598.07114999999999</c:v>
                </c:pt>
                <c:pt idx="1000">
                  <c:v>598.09230000000002</c:v>
                </c:pt>
                <c:pt idx="1001">
                  <c:v>598.11345000000006</c:v>
                </c:pt>
                <c:pt idx="1002">
                  <c:v>598.13460000000009</c:v>
                </c:pt>
                <c:pt idx="1003">
                  <c:v>598.15575000000013</c:v>
                </c:pt>
                <c:pt idx="1004">
                  <c:v>598.17690000000016</c:v>
                </c:pt>
                <c:pt idx="1005">
                  <c:v>598.19805000000019</c:v>
                </c:pt>
                <c:pt idx="1006">
                  <c:v>598.21920000000023</c:v>
                </c:pt>
                <c:pt idx="1007">
                  <c:v>598.24035000000026</c:v>
                </c:pt>
                <c:pt idx="1008">
                  <c:v>598.2615000000003</c:v>
                </c:pt>
                <c:pt idx="1009">
                  <c:v>598.28265000000033</c:v>
                </c:pt>
                <c:pt idx="1010">
                  <c:v>598.30380000000036</c:v>
                </c:pt>
                <c:pt idx="1011">
                  <c:v>598.3249500000004</c:v>
                </c:pt>
                <c:pt idx="1012">
                  <c:v>598.34610000000043</c:v>
                </c:pt>
                <c:pt idx="1013">
                  <c:v>598.36725000000047</c:v>
                </c:pt>
                <c:pt idx="1014">
                  <c:v>598.3884000000005</c:v>
                </c:pt>
                <c:pt idx="1015">
                  <c:v>598.40955000000054</c:v>
                </c:pt>
                <c:pt idx="1016">
                  <c:v>598.43070000000057</c:v>
                </c:pt>
                <c:pt idx="1017">
                  <c:v>598.4518500000006</c:v>
                </c:pt>
                <c:pt idx="1018">
                  <c:v>598.47300000000064</c:v>
                </c:pt>
                <c:pt idx="1019">
                  <c:v>598.49415000000067</c:v>
                </c:pt>
                <c:pt idx="1020">
                  <c:v>598.51530000000071</c:v>
                </c:pt>
                <c:pt idx="1021">
                  <c:v>598.53645000000074</c:v>
                </c:pt>
                <c:pt idx="1022">
                  <c:v>598.55760000000078</c:v>
                </c:pt>
                <c:pt idx="1023">
                  <c:v>598.57875000000081</c:v>
                </c:pt>
                <c:pt idx="1024">
                  <c:v>598.59990000000084</c:v>
                </c:pt>
              </c:numCache>
            </c:numRef>
          </c:xVal>
          <c:yVal>
            <c:numRef>
              <c:f>Voigt!$L$2:$L$2050</c:f>
              <c:numCache>
                <c:formatCode>General</c:formatCode>
                <c:ptCount val="2049"/>
                <c:pt idx="0" formatCode="0.00E+00">
                  <c:v>0</c:v>
                </c:pt>
                <c:pt idx="1">
                  <c:v>15888.719183086469</c:v>
                </c:pt>
                <c:pt idx="2">
                  <c:v>15888.723198253712</c:v>
                </c:pt>
                <c:pt idx="3">
                  <c:v>15888.727237603372</c:v>
                </c:pt>
                <c:pt idx="4">
                  <c:v>15888.731301330023</c:v>
                </c:pt>
                <c:pt idx="5">
                  <c:v>15888.735389630216</c:v>
                </c:pt>
                <c:pt idx="6">
                  <c:v>15888.739502702454</c:v>
                </c:pt>
                <c:pt idx="7">
                  <c:v>15888.743640747285</c:v>
                </c:pt>
                <c:pt idx="8">
                  <c:v>15888.747803967271</c:v>
                </c:pt>
                <c:pt idx="9">
                  <c:v>15888.751992567028</c:v>
                </c:pt>
                <c:pt idx="10">
                  <c:v>15888.756206753271</c:v>
                </c:pt>
                <c:pt idx="11">
                  <c:v>15888.760446734814</c:v>
                </c:pt>
                <c:pt idx="12">
                  <c:v>15888.764712722601</c:v>
                </c:pt>
                <c:pt idx="13">
                  <c:v>15888.769004929753</c:v>
                </c:pt>
                <c:pt idx="14">
                  <c:v>15888.773323571557</c:v>
                </c:pt>
                <c:pt idx="15">
                  <c:v>15888.777668865521</c:v>
                </c:pt>
                <c:pt idx="16">
                  <c:v>15888.782041031416</c:v>
                </c:pt>
                <c:pt idx="17">
                  <c:v>15888.786440291253</c:v>
                </c:pt>
                <c:pt idx="18">
                  <c:v>15888.790866869356</c:v>
                </c:pt>
                <c:pt idx="19">
                  <c:v>15888.795320992373</c:v>
                </c:pt>
                <c:pt idx="20">
                  <c:v>15888.799802889298</c:v>
                </c:pt>
                <c:pt idx="21">
                  <c:v>15888.80431279153</c:v>
                </c:pt>
                <c:pt idx="22">
                  <c:v>15888.808850932874</c:v>
                </c:pt>
                <c:pt idx="23">
                  <c:v>15888.813417549558</c:v>
                </c:pt>
                <c:pt idx="24">
                  <c:v>15888.818012880321</c:v>
                </c:pt>
                <c:pt idx="25">
                  <c:v>15888.822637166384</c:v>
                </c:pt>
                <c:pt idx="26">
                  <c:v>15888.827290651512</c:v>
                </c:pt>
                <c:pt idx="27">
                  <c:v>15888.831973582055</c:v>
                </c:pt>
                <c:pt idx="28">
                  <c:v>15888.836686206945</c:v>
                </c:pt>
                <c:pt idx="29">
                  <c:v>15888.841428777763</c:v>
                </c:pt>
                <c:pt idx="30">
                  <c:v>15888.84620154876</c:v>
                </c:pt>
                <c:pt idx="31">
                  <c:v>15888.851004776872</c:v>
                </c:pt>
                <c:pt idx="32">
                  <c:v>15888.855838721807</c:v>
                </c:pt>
                <c:pt idx="33">
                  <c:v>15888.860703646023</c:v>
                </c:pt>
                <c:pt idx="34">
                  <c:v>15888.865599814788</c:v>
                </c:pt>
                <c:pt idx="35">
                  <c:v>15888.870527496219</c:v>
                </c:pt>
                <c:pt idx="36">
                  <c:v>15888.875486961326</c:v>
                </c:pt>
                <c:pt idx="37">
                  <c:v>15888.880478484025</c:v>
                </c:pt>
                <c:pt idx="38">
                  <c:v>15888.885502341182</c:v>
                </c:pt>
                <c:pt idx="39">
                  <c:v>15888.89055881268</c:v>
                </c:pt>
                <c:pt idx="40">
                  <c:v>15888.895648181431</c:v>
                </c:pt>
                <c:pt idx="41">
                  <c:v>15888.900770733395</c:v>
                </c:pt>
                <c:pt idx="42">
                  <c:v>15888.905926757689</c:v>
                </c:pt>
                <c:pt idx="43">
                  <c:v>15888.911116546551</c:v>
                </c:pt>
                <c:pt idx="44">
                  <c:v>15888.91634039543</c:v>
                </c:pt>
                <c:pt idx="45">
                  <c:v>15888.921598603003</c:v>
                </c:pt>
                <c:pt idx="46">
                  <c:v>15888.926891471252</c:v>
                </c:pt>
                <c:pt idx="47">
                  <c:v>15888.932219305461</c:v>
                </c:pt>
                <c:pt idx="48">
                  <c:v>15888.937582414284</c:v>
                </c:pt>
                <c:pt idx="49">
                  <c:v>15888.942981109794</c:v>
                </c:pt>
                <c:pt idx="50">
                  <c:v>15888.948415707528</c:v>
                </c:pt>
                <c:pt idx="51">
                  <c:v>15888.95388652652</c:v>
                </c:pt>
                <c:pt idx="52">
                  <c:v>15888.959393889352</c:v>
                </c:pt>
                <c:pt idx="53">
                  <c:v>15888.964938122219</c:v>
                </c:pt>
                <c:pt idx="54">
                  <c:v>15888.970519554947</c:v>
                </c:pt>
                <c:pt idx="55">
                  <c:v>15888.976138521066</c:v>
                </c:pt>
                <c:pt idx="56">
                  <c:v>15888.98179535786</c:v>
                </c:pt>
                <c:pt idx="57">
                  <c:v>15888.987490406391</c:v>
                </c:pt>
                <c:pt idx="58">
                  <c:v>15888.993224011589</c:v>
                </c:pt>
                <c:pt idx="59">
                  <c:v>15888.99899652227</c:v>
                </c:pt>
                <c:pt idx="60">
                  <c:v>15889.004808291218</c:v>
                </c:pt>
                <c:pt idx="61">
                  <c:v>15889.010659675208</c:v>
                </c:pt>
                <c:pt idx="62">
                  <c:v>15889.016551035085</c:v>
                </c:pt>
                <c:pt idx="63">
                  <c:v>15889.022482735818</c:v>
                </c:pt>
                <c:pt idx="64">
                  <c:v>15889.028455146537</c:v>
                </c:pt>
                <c:pt idx="65">
                  <c:v>15889.034468640617</c:v>
                </c:pt>
                <c:pt idx="66">
                  <c:v>15889.040523595708</c:v>
                </c:pt>
                <c:pt idx="67">
                  <c:v>15889.046620393827</c:v>
                </c:pt>
                <c:pt idx="68">
                  <c:v>15889.052759421393</c:v>
                </c:pt>
                <c:pt idx="69">
                  <c:v>15889.058941069285</c:v>
                </c:pt>
                <c:pt idx="70">
                  <c:v>15889.065165732929</c:v>
                </c:pt>
                <c:pt idx="71">
                  <c:v>15889.071433812343</c:v>
                </c:pt>
                <c:pt idx="72">
                  <c:v>15889.077745712202</c:v>
                </c:pt>
                <c:pt idx="73">
                  <c:v>15889.084101841923</c:v>
                </c:pt>
                <c:pt idx="74">
                  <c:v>15889.090502615683</c:v>
                </c:pt>
                <c:pt idx="75">
                  <c:v>15889.096948452556</c:v>
                </c:pt>
                <c:pt idx="76">
                  <c:v>15889.103439776518</c:v>
                </c:pt>
                <c:pt idx="77">
                  <c:v>15889.109977016546</c:v>
                </c:pt>
                <c:pt idx="78">
                  <c:v>15889.116560606701</c:v>
                </c:pt>
                <c:pt idx="79">
                  <c:v>15889.123190986167</c:v>
                </c:pt>
                <c:pt idx="80">
                  <c:v>15889.129868599353</c:v>
                </c:pt>
                <c:pt idx="81">
                  <c:v>15889.136593895957</c:v>
                </c:pt>
                <c:pt idx="82">
                  <c:v>15889.143367331038</c:v>
                </c:pt>
                <c:pt idx="83">
                  <c:v>15889.150189365086</c:v>
                </c:pt>
                <c:pt idx="84">
                  <c:v>15889.157060464124</c:v>
                </c:pt>
                <c:pt idx="85">
                  <c:v>15889.16398109978</c:v>
                </c:pt>
                <c:pt idx="86">
                  <c:v>15889.170951749344</c:v>
                </c:pt>
                <c:pt idx="87">
                  <c:v>15889.177972895872</c:v>
                </c:pt>
                <c:pt idx="88">
                  <c:v>15889.185045028287</c:v>
                </c:pt>
                <c:pt idx="89">
                  <c:v>15889.192168641406</c:v>
                </c:pt>
                <c:pt idx="90">
                  <c:v>15889.199344236098</c:v>
                </c:pt>
                <c:pt idx="91">
                  <c:v>15889.206572319323</c:v>
                </c:pt>
                <c:pt idx="92">
                  <c:v>15889.213853404224</c:v>
                </c:pt>
                <c:pt idx="93">
                  <c:v>15889.221188010262</c:v>
                </c:pt>
                <c:pt idx="94">
                  <c:v>15889.228576663241</c:v>
                </c:pt>
                <c:pt idx="95">
                  <c:v>15889.23601989547</c:v>
                </c:pt>
                <c:pt idx="96">
                  <c:v>15889.243518245799</c:v>
                </c:pt>
                <c:pt idx="97">
                  <c:v>15889.251072259758</c:v>
                </c:pt>
                <c:pt idx="98">
                  <c:v>15889.25868248965</c:v>
                </c:pt>
                <c:pt idx="99">
                  <c:v>15889.266349494625</c:v>
                </c:pt>
                <c:pt idx="100">
                  <c:v>15889.274073840825</c:v>
                </c:pt>
                <c:pt idx="101">
                  <c:v>15889.281856101443</c:v>
                </c:pt>
                <c:pt idx="102">
                  <c:v>15889.289696856875</c:v>
                </c:pt>
                <c:pt idx="103">
                  <c:v>15889.297596694778</c:v>
                </c:pt>
                <c:pt idx="104">
                  <c:v>15889.305556210238</c:v>
                </c:pt>
                <c:pt idx="105">
                  <c:v>15889.313576005829</c:v>
                </c:pt>
                <c:pt idx="106">
                  <c:v>15889.321656691754</c:v>
                </c:pt>
                <c:pt idx="107">
                  <c:v>15889.329798885963</c:v>
                </c:pt>
                <c:pt idx="108">
                  <c:v>15889.33800321426</c:v>
                </c:pt>
                <c:pt idx="109">
                  <c:v>15889.346270310431</c:v>
                </c:pt>
                <c:pt idx="110">
                  <c:v>15889.354600816347</c:v>
                </c:pt>
                <c:pt idx="111">
                  <c:v>15889.362995382136</c:v>
                </c:pt>
                <c:pt idx="112">
                  <c:v>15889.371454666245</c:v>
                </c:pt>
                <c:pt idx="113">
                  <c:v>15889.37997933563</c:v>
                </c:pt>
                <c:pt idx="114">
                  <c:v>15889.388570065843</c:v>
                </c:pt>
                <c:pt idx="115">
                  <c:v>15889.397227541194</c:v>
                </c:pt>
                <c:pt idx="116">
                  <c:v>15889.405952454857</c:v>
                </c:pt>
                <c:pt idx="117">
                  <c:v>15889.414745509057</c:v>
                </c:pt>
                <c:pt idx="118">
                  <c:v>15889.423607415156</c:v>
                </c:pt>
                <c:pt idx="119">
                  <c:v>15889.432538893838</c:v>
                </c:pt>
                <c:pt idx="120">
                  <c:v>15889.441540675238</c:v>
                </c:pt>
                <c:pt idx="121">
                  <c:v>15889.450613499088</c:v>
                </c:pt>
                <c:pt idx="122">
                  <c:v>15889.459758114877</c:v>
                </c:pt>
                <c:pt idx="123">
                  <c:v>15889.468975282005</c:v>
                </c:pt>
                <c:pt idx="124">
                  <c:v>15889.478265769947</c:v>
                </c:pt>
                <c:pt idx="125">
                  <c:v>15889.487630358388</c:v>
                </c:pt>
                <c:pt idx="126">
                  <c:v>15889.497069837416</c:v>
                </c:pt>
                <c:pt idx="127">
                  <c:v>15889.506585007672</c:v>
                </c:pt>
                <c:pt idx="128">
                  <c:v>15889.516176680532</c:v>
                </c:pt>
                <c:pt idx="129">
                  <c:v>15889.525845678269</c:v>
                </c:pt>
                <c:pt idx="130">
                  <c:v>15889.535592834225</c:v>
                </c:pt>
                <c:pt idx="131">
                  <c:v>15889.545418993002</c:v>
                </c:pt>
                <c:pt idx="132">
                  <c:v>15889.555325010646</c:v>
                </c:pt>
                <c:pt idx="133">
                  <c:v>15889.565311754828</c:v>
                </c:pt>
                <c:pt idx="134">
                  <c:v>15889.57538010503</c:v>
                </c:pt>
                <c:pt idx="135">
                  <c:v>15889.58553095274</c:v>
                </c:pt>
                <c:pt idx="136">
                  <c:v>15889.595765201666</c:v>
                </c:pt>
                <c:pt idx="137">
                  <c:v>15889.606083767911</c:v>
                </c:pt>
                <c:pt idx="138">
                  <c:v>15889.616487580191</c:v>
                </c:pt>
                <c:pt idx="139">
                  <c:v>15889.626977580054</c:v>
                </c:pt>
                <c:pt idx="140">
                  <c:v>15889.63755472206</c:v>
                </c:pt>
                <c:pt idx="141">
                  <c:v>15889.648219974057</c:v>
                </c:pt>
                <c:pt idx="142">
                  <c:v>15889.658974317324</c:v>
                </c:pt>
                <c:pt idx="143">
                  <c:v>15889.669818746865</c:v>
                </c:pt>
                <c:pt idx="144">
                  <c:v>15889.680754271612</c:v>
                </c:pt>
                <c:pt idx="145">
                  <c:v>15889.691781914647</c:v>
                </c:pt>
                <c:pt idx="146">
                  <c:v>15889.70290271347</c:v>
                </c:pt>
                <c:pt idx="147">
                  <c:v>15889.714117720207</c:v>
                </c:pt>
                <c:pt idx="148">
                  <c:v>15889.725428001897</c:v>
                </c:pt>
                <c:pt idx="149">
                  <c:v>15889.736834640724</c:v>
                </c:pt>
                <c:pt idx="150">
                  <c:v>15889.748338734273</c:v>
                </c:pt>
                <c:pt idx="151">
                  <c:v>15889.759941395816</c:v>
                </c:pt>
                <c:pt idx="152">
                  <c:v>15889.771643754539</c:v>
                </c:pt>
                <c:pt idx="153">
                  <c:v>15889.783446955873</c:v>
                </c:pt>
                <c:pt idx="154">
                  <c:v>15889.795352161724</c:v>
                </c:pt>
                <c:pt idx="155">
                  <c:v>15889.807360550796</c:v>
                </c:pt>
                <c:pt idx="156">
                  <c:v>15889.81947331885</c:v>
                </c:pt>
                <c:pt idx="157">
                  <c:v>15889.831691679028</c:v>
                </c:pt>
                <c:pt idx="158">
                  <c:v>15889.844016862153</c:v>
                </c:pt>
                <c:pt idx="159">
                  <c:v>15889.856450117019</c:v>
                </c:pt>
                <c:pt idx="160">
                  <c:v>15889.868992710719</c:v>
                </c:pt>
                <c:pt idx="161">
                  <c:v>15889.881645928988</c:v>
                </c:pt>
                <c:pt idx="162">
                  <c:v>15889.894411076501</c:v>
                </c:pt>
                <c:pt idx="163">
                  <c:v>15889.907289477225</c:v>
                </c:pt>
                <c:pt idx="164">
                  <c:v>15889.920282474755</c:v>
                </c:pt>
                <c:pt idx="165">
                  <c:v>15889.933391432671</c:v>
                </c:pt>
                <c:pt idx="166">
                  <c:v>15889.94661773491</c:v>
                </c:pt>
                <c:pt idx="167">
                  <c:v>15889.959962786081</c:v>
                </c:pt>
                <c:pt idx="168">
                  <c:v>15889.973428011908</c:v>
                </c:pt>
                <c:pt idx="169">
                  <c:v>15889.987014859544</c:v>
                </c:pt>
                <c:pt idx="170">
                  <c:v>15890.00072479801</c:v>
                </c:pt>
                <c:pt idx="171">
                  <c:v>15890.014559318566</c:v>
                </c:pt>
                <c:pt idx="172">
                  <c:v>15890.028519935113</c:v>
                </c:pt>
                <c:pt idx="173">
                  <c:v>15890.042608184638</c:v>
                </c:pt>
                <c:pt idx="174">
                  <c:v>15890.056825627595</c:v>
                </c:pt>
                <c:pt idx="175">
                  <c:v>15890.071173848366</c:v>
                </c:pt>
                <c:pt idx="176">
                  <c:v>15890.085654455688</c:v>
                </c:pt>
                <c:pt idx="177">
                  <c:v>15890.100269083123</c:v>
                </c:pt>
                <c:pt idx="178">
                  <c:v>15890.115019389486</c:v>
                </c:pt>
                <c:pt idx="179">
                  <c:v>15890.129907059352</c:v>
                </c:pt>
                <c:pt idx="180">
                  <c:v>15890.144933803509</c:v>
                </c:pt>
                <c:pt idx="181">
                  <c:v>15890.16010135947</c:v>
                </c:pt>
                <c:pt idx="182">
                  <c:v>15890.175411491946</c:v>
                </c:pt>
                <c:pt idx="183">
                  <c:v>15890.190865993398</c:v>
                </c:pt>
                <c:pt idx="184">
                  <c:v>15890.206466684533</c:v>
                </c:pt>
                <c:pt idx="185">
                  <c:v>15890.222215414855</c:v>
                </c:pt>
                <c:pt idx="186">
                  <c:v>15890.238114063191</c:v>
                </c:pt>
                <c:pt idx="187">
                  <c:v>15890.254164538281</c:v>
                </c:pt>
                <c:pt idx="188">
                  <c:v>15890.27036877934</c:v>
                </c:pt>
                <c:pt idx="189">
                  <c:v>15890.286728756626</c:v>
                </c:pt>
                <c:pt idx="190">
                  <c:v>15890.303246472067</c:v>
                </c:pt>
                <c:pt idx="191">
                  <c:v>15890.319923959854</c:v>
                </c:pt>
                <c:pt idx="192">
                  <c:v>15890.336763287058</c:v>
                </c:pt>
                <c:pt idx="193">
                  <c:v>15890.353766554312</c:v>
                </c:pt>
                <c:pt idx="194">
                  <c:v>15890.370935896426</c:v>
                </c:pt>
                <c:pt idx="195">
                  <c:v>15890.388273483055</c:v>
                </c:pt>
                <c:pt idx="196">
                  <c:v>15890.405781519425</c:v>
                </c:pt>
                <c:pt idx="197">
                  <c:v>15890.423462246996</c:v>
                </c:pt>
                <c:pt idx="198">
                  <c:v>15890.441317944176</c:v>
                </c:pt>
                <c:pt idx="199">
                  <c:v>15890.4593509271</c:v>
                </c:pt>
                <c:pt idx="200">
                  <c:v>15890.477563550325</c:v>
                </c:pt>
                <c:pt idx="201">
                  <c:v>15890.495958207641</c:v>
                </c:pt>
                <c:pt idx="202">
                  <c:v>15890.514537332827</c:v>
                </c:pt>
                <c:pt idx="203">
                  <c:v>15890.53330340048</c:v>
                </c:pt>
                <c:pt idx="204">
                  <c:v>15890.552258926822</c:v>
                </c:pt>
                <c:pt idx="205">
                  <c:v>15890.571406470553</c:v>
                </c:pt>
                <c:pt idx="206">
                  <c:v>15890.590748633709</c:v>
                </c:pt>
                <c:pt idx="207">
                  <c:v>15890.610288062533</c:v>
                </c:pt>
                <c:pt idx="208">
                  <c:v>15890.630027448424</c:v>
                </c:pt>
                <c:pt idx="209">
                  <c:v>15890.649969528815</c:v>
                </c:pt>
                <c:pt idx="210">
                  <c:v>15890.670117088128</c:v>
                </c:pt>
                <c:pt idx="211">
                  <c:v>15890.690472958784</c:v>
                </c:pt>
                <c:pt idx="212">
                  <c:v>15890.711040022157</c:v>
                </c:pt>
                <c:pt idx="213">
                  <c:v>15890.731821209607</c:v>
                </c:pt>
                <c:pt idx="214">
                  <c:v>15890.752819503527</c:v>
                </c:pt>
                <c:pt idx="215">
                  <c:v>15890.774037938427</c:v>
                </c:pt>
                <c:pt idx="216">
                  <c:v>15890.795479601984</c:v>
                </c:pt>
                <c:pt idx="217">
                  <c:v>15890.817147636226</c:v>
                </c:pt>
                <c:pt idx="218">
                  <c:v>15890.83904523863</c:v>
                </c:pt>
                <c:pt idx="219">
                  <c:v>15890.861175663325</c:v>
                </c:pt>
                <c:pt idx="220">
                  <c:v>15890.88354222232</c:v>
                </c:pt>
                <c:pt idx="221">
                  <c:v>15890.906148286689</c:v>
                </c:pt>
                <c:pt idx="222">
                  <c:v>15890.928997287891</c:v>
                </c:pt>
                <c:pt idx="223">
                  <c:v>15890.952092719061</c:v>
                </c:pt>
                <c:pt idx="224">
                  <c:v>15890.975438136324</c:v>
                </c:pt>
                <c:pt idx="225">
                  <c:v>15890.999037160182</c:v>
                </c:pt>
                <c:pt idx="226">
                  <c:v>15891.022893476904</c:v>
                </c:pt>
                <c:pt idx="227">
                  <c:v>15891.04701083999</c:v>
                </c:pt>
                <c:pt idx="228">
                  <c:v>15891.071393071608</c:v>
                </c:pt>
                <c:pt idx="229">
                  <c:v>15891.096044064157</c:v>
                </c:pt>
                <c:pt idx="230">
                  <c:v>15891.120967781768</c:v>
                </c:pt>
                <c:pt idx="231">
                  <c:v>15891.146168261934</c:v>
                </c:pt>
                <c:pt idx="232">
                  <c:v>15891.171649617136</c:v>
                </c:pt>
                <c:pt idx="233">
                  <c:v>15891.197416036492</c:v>
                </c:pt>
                <c:pt idx="234">
                  <c:v>15891.22347178754</c:v>
                </c:pt>
                <c:pt idx="235">
                  <c:v>15891.249821217934</c:v>
                </c:pt>
                <c:pt idx="236">
                  <c:v>15891.276468757314</c:v>
                </c:pt>
                <c:pt idx="237">
                  <c:v>15891.303418919124</c:v>
                </c:pt>
                <c:pt idx="238">
                  <c:v>15891.330676302561</c:v>
                </c:pt>
                <c:pt idx="239">
                  <c:v>15891.358245594492</c:v>
                </c:pt>
                <c:pt idx="240">
                  <c:v>15891.386131571511</c:v>
                </c:pt>
                <c:pt idx="241">
                  <c:v>15891.41433910199</c:v>
                </c:pt>
                <c:pt idx="242">
                  <c:v>15891.442873148189</c:v>
                </c:pt>
                <c:pt idx="243">
                  <c:v>15891.471738768458</c:v>
                </c:pt>
                <c:pt idx="244">
                  <c:v>15891.500941119477</c:v>
                </c:pt>
                <c:pt idx="245">
                  <c:v>15891.530485458534</c:v>
                </c:pt>
                <c:pt idx="246">
                  <c:v>15891.560377145921</c:v>
                </c:pt>
                <c:pt idx="247">
                  <c:v>15891.590621647345</c:v>
                </c:pt>
                <c:pt idx="248">
                  <c:v>15891.621224536444</c:v>
                </c:pt>
                <c:pt idx="249">
                  <c:v>15891.65219149732</c:v>
                </c:pt>
                <c:pt idx="250">
                  <c:v>15891.683528327216</c:v>
                </c:pt>
                <c:pt idx="251">
                  <c:v>15891.715240939207</c:v>
                </c:pt>
                <c:pt idx="252">
                  <c:v>15891.747335364977</c:v>
                </c:pt>
                <c:pt idx="253">
                  <c:v>15891.779817757721</c:v>
                </c:pt>
                <c:pt idx="254">
                  <c:v>15891.812694395063</c:v>
                </c:pt>
                <c:pt idx="255">
                  <c:v>15891.845971682102</c:v>
                </c:pt>
                <c:pt idx="256">
                  <c:v>15891.879656154517</c:v>
                </c:pt>
                <c:pt idx="257">
                  <c:v>15891.913754481793</c:v>
                </c:pt>
                <c:pt idx="258">
                  <c:v>15891.948273470502</c:v>
                </c:pt>
                <c:pt idx="259">
                  <c:v>15891.983220067712</c:v>
                </c:pt>
                <c:pt idx="260">
                  <c:v>15892.018601364478</c:v>
                </c:pt>
                <c:pt idx="261">
                  <c:v>15892.054424599432</c:v>
                </c:pt>
                <c:pt idx="262">
                  <c:v>15892.090697162494</c:v>
                </c:pt>
                <c:pt idx="263">
                  <c:v>15892.127426598665</c:v>
                </c:pt>
                <c:pt idx="264">
                  <c:v>15892.164620611962</c:v>
                </c:pt>
                <c:pt idx="265">
                  <c:v>15892.202287069456</c:v>
                </c:pt>
                <c:pt idx="266">
                  <c:v>15892.24043400542</c:v>
                </c:pt>
                <c:pt idx="267">
                  <c:v>15892.27906962562</c:v>
                </c:pt>
                <c:pt idx="268">
                  <c:v>15892.318202311733</c:v>
                </c:pt>
                <c:pt idx="269">
                  <c:v>15892.35784062586</c:v>
                </c:pt>
                <c:pt idx="270">
                  <c:v>15892.397993315244</c:v>
                </c:pt>
                <c:pt idx="271">
                  <c:v>15892.438669317082</c:v>
                </c:pt>
                <c:pt idx="272">
                  <c:v>15892.479877763464</c:v>
                </c:pt>
                <c:pt idx="273">
                  <c:v>15892.521627986556</c:v>
                </c:pt>
                <c:pt idx="274">
                  <c:v>15892.563929523829</c:v>
                </c:pt>
                <c:pt idx="275">
                  <c:v>15892.606792123523</c:v>
                </c:pt>
                <c:pt idx="276">
                  <c:v>15892.650225750265</c:v>
                </c:pt>
                <c:pt idx="277">
                  <c:v>15892.694240590841</c:v>
                </c:pt>
                <c:pt idx="278">
                  <c:v>15892.738847060195</c:v>
                </c:pt>
                <c:pt idx="279">
                  <c:v>15892.78405580754</c:v>
                </c:pt>
                <c:pt idx="280">
                  <c:v>15892.829877722768</c:v>
                </c:pt>
                <c:pt idx="281">
                  <c:v>15892.876323942946</c:v>
                </c:pt>
                <c:pt idx="282">
                  <c:v>15892.923405859139</c:v>
                </c:pt>
                <c:pt idx="283">
                  <c:v>15892.971135123342</c:v>
                </c:pt>
                <c:pt idx="284">
                  <c:v>15893.01952365569</c:v>
                </c:pt>
                <c:pt idx="285">
                  <c:v>15893.068583651941</c:v>
                </c:pt>
                <c:pt idx="286">
                  <c:v>15893.118327591095</c:v>
                </c:pt>
                <c:pt idx="287">
                  <c:v>15893.168768243377</c:v>
                </c:pt>
                <c:pt idx="288">
                  <c:v>15893.219918678384</c:v>
                </c:pt>
                <c:pt idx="289">
                  <c:v>15893.271792273583</c:v>
                </c:pt>
                <c:pt idx="290">
                  <c:v>15893.324402723025</c:v>
                </c:pt>
                <c:pt idx="291">
                  <c:v>15893.37776404641</c:v>
                </c:pt>
                <c:pt idx="292">
                  <c:v>15893.431890598382</c:v>
                </c:pt>
                <c:pt idx="293">
                  <c:v>15893.486797078192</c:v>
                </c:pt>
                <c:pt idx="294">
                  <c:v>15893.542498539697</c:v>
                </c:pt>
                <c:pt idx="295">
                  <c:v>15893.599010401624</c:v>
                </c:pt>
                <c:pt idx="296">
                  <c:v>15893.65634845828</c:v>
                </c:pt>
                <c:pt idx="297">
                  <c:v>15893.714528890559</c:v>
                </c:pt>
                <c:pt idx="298">
                  <c:v>15893.773568277335</c:v>
                </c:pt>
                <c:pt idx="299">
                  <c:v>15893.833483607297</c:v>
                </c:pt>
                <c:pt idx="300">
                  <c:v>15893.894292291152</c:v>
                </c:pt>
                <c:pt idx="301">
                  <c:v>15893.956012174247</c:v>
                </c:pt>
                <c:pt idx="302">
                  <c:v>15894.018661549671</c:v>
                </c:pt>
                <c:pt idx="303">
                  <c:v>15894.082259171802</c:v>
                </c:pt>
                <c:pt idx="304">
                  <c:v>15894.146824270319</c:v>
                </c:pt>
                <c:pt idx="305">
                  <c:v>15894.212376564741</c:v>
                </c:pt>
                <c:pt idx="306">
                  <c:v>15894.278936279472</c:v>
                </c:pt>
                <c:pt idx="307">
                  <c:v>15894.34652415938</c:v>
                </c:pt>
                <c:pt idx="308">
                  <c:v>15894.415161485958</c:v>
                </c:pt>
                <c:pt idx="309">
                  <c:v>15894.484870094057</c:v>
                </c:pt>
                <c:pt idx="310">
                  <c:v>15894.555672389259</c:v>
                </c:pt>
                <c:pt idx="311">
                  <c:v>15894.627591365846</c:v>
                </c:pt>
                <c:pt idx="312">
                  <c:v>15894.700650625447</c:v>
                </c:pt>
                <c:pt idx="313">
                  <c:v>15894.774874396433</c:v>
                </c:pt>
                <c:pt idx="314">
                  <c:v>15894.850287553934</c:v>
                </c:pt>
                <c:pt idx="315">
                  <c:v>15894.926915640695</c:v>
                </c:pt>
                <c:pt idx="316">
                  <c:v>15895.004784888697</c:v>
                </c:pt>
                <c:pt idx="317">
                  <c:v>15895.08392224156</c:v>
                </c:pt>
                <c:pt idx="318">
                  <c:v>15895.164355377841</c:v>
                </c:pt>
                <c:pt idx="319">
                  <c:v>15895.246112735251</c:v>
                </c:pt>
                <c:pt idx="320">
                  <c:v>15895.329223535708</c:v>
                </c:pt>
                <c:pt idx="321">
                  <c:v>15895.413717811491</c:v>
                </c:pt>
                <c:pt idx="322">
                  <c:v>15895.499626432305</c:v>
                </c:pt>
                <c:pt idx="323">
                  <c:v>15895.586981133463</c:v>
                </c:pt>
                <c:pt idx="324">
                  <c:v>15895.675814545189</c:v>
                </c:pt>
                <c:pt idx="325">
                  <c:v>15895.766160223044</c:v>
                </c:pt>
                <c:pt idx="326">
                  <c:v>15895.858052679585</c:v>
                </c:pt>
                <c:pt idx="327">
                  <c:v>15895.95152741731</c:v>
                </c:pt>
                <c:pt idx="328">
                  <c:v>15896.046620962908</c:v>
                </c:pt>
                <c:pt idx="329">
                  <c:v>15896.14337090293</c:v>
                </c:pt>
                <c:pt idx="330">
                  <c:v>15896.241815920861</c:v>
                </c:pt>
                <c:pt idx="331">
                  <c:v>15896.341995835799</c:v>
                </c:pt>
                <c:pt idx="332">
                  <c:v>15896.443951642636</c:v>
                </c:pt>
                <c:pt idx="333">
                  <c:v>15896.547725553988</c:v>
                </c:pt>
                <c:pt idx="334">
                  <c:v>15896.653361043849</c:v>
                </c:pt>
                <c:pt idx="335">
                  <c:v>15896.76090289306</c:v>
                </c:pt>
                <c:pt idx="336">
                  <c:v>15896.870397236737</c:v>
                </c:pt>
                <c:pt idx="337">
                  <c:v>15896.981891613701</c:v>
                </c:pt>
                <c:pt idx="338">
                  <c:v>15897.095435018018</c:v>
                </c:pt>
                <c:pt idx="339">
                  <c:v>15897.211077952787</c:v>
                </c:pt>
                <c:pt idx="340">
                  <c:v>15897.328872486214</c:v>
                </c:pt>
                <c:pt idx="341">
                  <c:v>15897.448872310189</c:v>
                </c:pt>
                <c:pt idx="342">
                  <c:v>15897.571132801408</c:v>
                </c:pt>
                <c:pt idx="343">
                  <c:v>15897.695711085158</c:v>
                </c:pt>
                <c:pt idx="344">
                  <c:v>15897.822666102009</c:v>
                </c:pt>
                <c:pt idx="345">
                  <c:v>15897.952058677452</c:v>
                </c:pt>
                <c:pt idx="346">
                  <c:v>15898.083951594665</c:v>
                </c:pt>
                <c:pt idx="347">
                  <c:v>15898.218409670582</c:v>
                </c:pt>
                <c:pt idx="348">
                  <c:v>15898.355499835452</c:v>
                </c:pt>
                <c:pt idx="349">
                  <c:v>15898.49529121603</c:v>
                </c:pt>
                <c:pt idx="350">
                  <c:v>15898.637855222638</c:v>
                </c:pt>
                <c:pt idx="351">
                  <c:v>15898.783265640217</c:v>
                </c:pt>
                <c:pt idx="352">
                  <c:v>15898.931598723728</c:v>
                </c:pt>
                <c:pt idx="353">
                  <c:v>15899.082933297963</c:v>
                </c:pt>
                <c:pt idx="354">
                  <c:v>15899.237350862189</c:v>
                </c:pt>
                <c:pt idx="355">
                  <c:v>15899.394935699696</c:v>
                </c:pt>
                <c:pt idx="356">
                  <c:v>15899.555774992696</c:v>
                </c:pt>
                <c:pt idx="357">
                  <c:v>15899.719958942733</c:v>
                </c:pt>
                <c:pt idx="358">
                  <c:v>15899.887580896982</c:v>
                </c:pt>
                <c:pt idx="359">
                  <c:v>15900.058737480802</c:v>
                </c:pt>
                <c:pt idx="360">
                  <c:v>15900.233528736753</c:v>
                </c:pt>
                <c:pt idx="361">
                  <c:v>15900.412058270624</c:v>
                </c:pt>
                <c:pt idx="362">
                  <c:v>15900.594433404753</c:v>
                </c:pt>
                <c:pt idx="363">
                  <c:v>15900.780765339085</c:v>
                </c:pt>
                <c:pt idx="364">
                  <c:v>15900.971169320452</c:v>
                </c:pt>
                <c:pt idx="365">
                  <c:v>15901.165764820529</c:v>
                </c:pt>
                <c:pt idx="366">
                  <c:v>15901.36467572298</c:v>
                </c:pt>
                <c:pt idx="367">
                  <c:v>15901.568030520335</c:v>
                </c:pt>
                <c:pt idx="368">
                  <c:v>15901.775962521177</c:v>
                </c:pt>
                <c:pt idx="369">
                  <c:v>15901.988610068351</c:v>
                </c:pt>
                <c:pt idx="370">
                  <c:v>15902.206116768662</c:v>
                </c:pt>
                <c:pt idx="371">
                  <c:v>15902.428631735005</c:v>
                </c:pt>
                <c:pt idx="372">
                  <c:v>15902.656309841492</c:v>
                </c:pt>
                <c:pt idx="373">
                  <c:v>15902.889311992563</c:v>
                </c:pt>
                <c:pt idx="374">
                  <c:v>15903.127805406766</c:v>
                </c:pt>
                <c:pt idx="375">
                  <c:v>15903.371963916339</c:v>
                </c:pt>
                <c:pt idx="376">
                  <c:v>15903.621968283391</c:v>
                </c:pt>
                <c:pt idx="377">
                  <c:v>15903.878006533952</c:v>
                </c:pt>
                <c:pt idx="378">
                  <c:v>15904.140274310892</c:v>
                </c:pt>
                <c:pt idx="379">
                  <c:v>15904.408975246988</c:v>
                </c:pt>
                <c:pt idx="380">
                  <c:v>15904.684321359513</c:v>
                </c:pt>
                <c:pt idx="381">
                  <c:v>15904.966533467741</c:v>
                </c:pt>
                <c:pt idx="382">
                  <c:v>15905.255841634804</c:v>
                </c:pt>
                <c:pt idx="383">
                  <c:v>15905.552485635773</c:v>
                </c:pt>
                <c:pt idx="384">
                  <c:v>15905.85671545349</c:v>
                </c:pt>
                <c:pt idx="385">
                  <c:v>15906.16879180423</c:v>
                </c:pt>
                <c:pt idx="386">
                  <c:v>15906.488986695178</c:v>
                </c:pt>
                <c:pt idx="387">
                  <c:v>15906.81758401596</c:v>
                </c:pt>
                <c:pt idx="388">
                  <c:v>15907.154880166643</c:v>
                </c:pt>
                <c:pt idx="389">
                  <c:v>15907.501184724752</c:v>
                </c:pt>
                <c:pt idx="390">
                  <c:v>15907.856821154142</c:v>
                </c:pt>
                <c:pt idx="391">
                  <c:v>15908.222127558707</c:v>
                </c:pt>
                <c:pt idx="392">
                  <c:v>15908.597457484255</c:v>
                </c:pt>
                <c:pt idx="393">
                  <c:v>15908.983180772018</c:v>
                </c:pt>
                <c:pt idx="394">
                  <c:v>15909.379684467713</c:v>
                </c:pt>
                <c:pt idx="395">
                  <c:v>15909.787373790248</c:v>
                </c:pt>
                <c:pt idx="396">
                  <c:v>15910.206673164648</c:v>
                </c:pt>
                <c:pt idx="397">
                  <c:v>15910.638027324043</c:v>
                </c:pt>
                <c:pt idx="398">
                  <c:v>15911.081902486119</c:v>
                </c:pt>
                <c:pt idx="399">
                  <c:v>15911.538787609759</c:v>
                </c:pt>
                <c:pt idx="400">
                  <c:v>15912.009195738225</c:v>
                </c:pt>
                <c:pt idx="401">
                  <c:v>15912.493665435752</c:v>
                </c:pt>
                <c:pt idx="402">
                  <c:v>15912.99276232499</c:v>
                </c:pt>
                <c:pt idx="403">
                  <c:v>15913.507080733594</c:v>
                </c:pt>
                <c:pt idx="404">
                  <c:v>15914.03724545869</c:v>
                </c:pt>
                <c:pt idx="405">
                  <c:v>15914.583913659189</c:v>
                </c:pt>
                <c:pt idx="406">
                  <c:v>15915.147776886457</c:v>
                </c:pt>
                <c:pt idx="407">
                  <c:v>15915.729563265071</c:v>
                </c:pt>
                <c:pt idx="408">
                  <c:v>15916.330039836539</c:v>
                </c:pt>
                <c:pt idx="409">
                  <c:v>15916.95001507987</c:v>
                </c:pt>
                <c:pt idx="410">
                  <c:v>15917.590341624578</c:v>
                </c:pt>
                <c:pt idx="411">
                  <c:v>15918.251919172944</c:v>
                </c:pt>
                <c:pt idx="412">
                  <c:v>15918.935697650231</c:v>
                </c:pt>
                <c:pt idx="413">
                  <c:v>15919.642680603385</c:v>
                </c:pt>
                <c:pt idx="414">
                  <c:v>15920.373928870838</c:v>
                </c:pt>
                <c:pt idx="415">
                  <c:v>15921.130564548337</c:v>
                </c:pt>
                <c:pt idx="416">
                  <c:v>15921.913775278481</c:v>
                </c:pt>
                <c:pt idx="417">
                  <c:v>15922.724818894392</c:v>
                </c:pt>
                <c:pt idx="418">
                  <c:v>15923.565028451339</c:v>
                </c:pt>
                <c:pt idx="419">
                  <c:v>15924.435817683756</c:v>
                </c:pt>
                <c:pt idx="420">
                  <c:v>15925.33868692915</c:v>
                </c:pt>
                <c:pt idx="421">
                  <c:v>15926.275229565144</c:v>
                </c:pt>
                <c:pt idx="422">
                  <c:v>15927.247139011015</c:v>
                </c:pt>
                <c:pt idx="423">
                  <c:v>15928.256216350797</c:v>
                </c:pt>
                <c:pt idx="424">
                  <c:v>15929.304378641951</c:v>
                </c:pt>
                <c:pt idx="425">
                  <c:v>15930.393667980745</c:v>
                </c:pt>
                <c:pt idx="426">
                  <c:v>15931.526261404026</c:v>
                </c:pt>
                <c:pt idx="427">
                  <c:v>15932.704481716675</c:v>
                </c:pt>
                <c:pt idx="428">
                  <c:v>15933.930809344827</c:v>
                </c:pt>
                <c:pt idx="429">
                  <c:v>15935.207895327192</c:v>
                </c:pt>
                <c:pt idx="430">
                  <c:v>15936.538575570979</c:v>
                </c:pt>
                <c:pt idx="431">
                  <c:v>15937.9258865148</c:v>
                </c:pt>
                <c:pt idx="432">
                  <c:v>15939.373082359256</c:v>
                </c:pt>
                <c:pt idx="433">
                  <c:v>15940.883654046818</c:v>
                </c:pt>
                <c:pt idx="434">
                  <c:v>15942.461350196521</c:v>
                </c:pt>
                <c:pt idx="435">
                  <c:v>15944.110200226663</c:v>
                </c:pt>
                <c:pt idx="436">
                  <c:v>15945.834539930169</c:v>
                </c:pt>
                <c:pt idx="437">
                  <c:v>15947.63903980398</c:v>
                </c:pt>
                <c:pt idx="438">
                  <c:v>15949.528736476008</c:v>
                </c:pt>
                <c:pt idx="439">
                  <c:v>15951.509067621897</c:v>
                </c:pt>
                <c:pt idx="440">
                  <c:v>15953.585910820737</c:v>
                </c:pt>
                <c:pt idx="441">
                  <c:v>15955.765626864595</c:v>
                </c:pt>
                <c:pt idx="442">
                  <c:v>15958.055108113629</c:v>
                </c:pt>
                <c:pt idx="443">
                  <c:v>15960.461832578236</c:v>
                </c:pt>
                <c:pt idx="444">
                  <c:v>15962.993924514754</c:v>
                </c:pt>
                <c:pt idx="445">
                  <c:v>15965.660222444458</c:v>
                </c:pt>
                <c:pt idx="446">
                  <c:v>15968.47035565073</c:v>
                </c:pt>
                <c:pt idx="447">
                  <c:v>15971.434830380575</c:v>
                </c:pt>
                <c:pt idx="448">
                  <c:v>15974.565127178881</c:v>
                </c:pt>
                <c:pt idx="449">
                  <c:v>15977.873811024372</c:v>
                </c:pt>
                <c:pt idx="450">
                  <c:v>15981.374656221953</c:v>
                </c:pt>
                <c:pt idx="451">
                  <c:v>15985.082788347077</c:v>
                </c:pt>
                <c:pt idx="452">
                  <c:v>15989.014845946418</c:v>
                </c:pt>
                <c:pt idx="453">
                  <c:v>15993.189165189026</c:v>
                </c:pt>
                <c:pt idx="454">
                  <c:v>15997.625991253146</c:v>
                </c:pt>
                <c:pt idx="455">
                  <c:v>16002.347720947721</c:v>
                </c:pt>
                <c:pt idx="456">
                  <c:v>16007.379181933917</c:v>
                </c:pt>
                <c:pt idx="457">
                  <c:v>16012.747954966704</c:v>
                </c:pt>
                <c:pt idx="458">
                  <c:v>16018.484746865535</c:v>
                </c:pt>
                <c:pt idx="459">
                  <c:v>16024.623823504735</c:v>
                </c:pt>
                <c:pt idx="460">
                  <c:v>16031.203514062719</c:v>
                </c:pt>
                <c:pt idx="461">
                  <c:v>16038.266800179743</c:v>
                </c:pt>
                <c:pt idx="462">
                  <c:v>16045.862006669282</c:v>
                </c:pt>
                <c:pt idx="463">
                  <c:v>16054.043614167218</c:v>
                </c:pt>
                <c:pt idx="464">
                  <c:v>16062.873218792221</c:v>
                </c:pt>
                <c:pt idx="465">
                  <c:v>16072.420669800995</c:v>
                </c:pt>
                <c:pt idx="466">
                  <c:v>16082.765423708501</c:v>
                </c:pt>
                <c:pt idx="467">
                  <c:v>16093.998162877564</c:v>
                </c:pt>
                <c:pt idx="468">
                  <c:v>16106.222738790733</c:v>
                </c:pt>
                <c:pt idx="469">
                  <c:v>16119.558515940298</c:v>
                </c:pt>
                <c:pt idx="470">
                  <c:v>16134.143212642113</c:v>
                </c:pt>
                <c:pt idx="471">
                  <c:v>16150.13636163401</c:v>
                </c:pt>
                <c:pt idx="472">
                  <c:v>16167.723548165304</c:v>
                </c:pt>
                <c:pt idx="473">
                  <c:v>16187.121629343572</c:v>
                </c:pt>
                <c:pt idx="474">
                  <c:v>16208.585199923895</c:v>
                </c:pt>
                <c:pt idx="475">
                  <c:v>16232.414652688181</c:v>
                </c:pt>
                <c:pt idx="476">
                  <c:v>16258.966296182996</c:v>
                </c:pt>
                <c:pt idx="477">
                  <c:v>16288.665157916599</c:v>
                </c:pt>
                <c:pt idx="478">
                  <c:v>16322.021358608959</c:v>
                </c:pt>
                <c:pt idx="479">
                  <c:v>16359.651391117281</c:v>
                </c:pt>
                <c:pt idx="480">
                  <c:v>16402.306512374467</c:v>
                </c:pt>
                <c:pt idx="481">
                  <c:v>16450.912298218835</c:v>
                </c:pt>
                <c:pt idx="482">
                  <c:v>16506.627347221191</c:v>
                </c:pt>
                <c:pt idx="483">
                  <c:v>16570.937215397054</c:v>
                </c:pt>
                <c:pt idx="484">
                  <c:v>16645.815031484402</c:v>
                </c:pt>
                <c:pt idx="485">
                  <c:v>16734.006135797557</c:v>
                </c:pt>
                <c:pt idx="486">
                  <c:v>16839.530691368229</c:v>
                </c:pt>
                <c:pt idx="487">
                  <c:v>16968.536055248929</c:v>
                </c:pt>
                <c:pt idx="488">
                  <c:v>17130.641743516098</c:v>
                </c:pt>
                <c:pt idx="489">
                  <c:v>17340.852582445004</c:v>
                </c:pt>
                <c:pt idx="490">
                  <c:v>17621.90673932412</c:v>
                </c:pt>
                <c:pt idx="491">
                  <c:v>18006.540593029247</c:v>
                </c:pt>
                <c:pt idx="492">
                  <c:v>18538.654064765753</c:v>
                </c:pt>
                <c:pt idx="493">
                  <c:v>19271.958399219278</c:v>
                </c:pt>
                <c:pt idx="494">
                  <c:v>20264.691969558524</c:v>
                </c:pt>
                <c:pt idx="495">
                  <c:v>21569.561597034815</c:v>
                </c:pt>
                <c:pt idx="496">
                  <c:v>23218.789736573337</c:v>
                </c:pt>
                <c:pt idx="497">
                  <c:v>25203.689201579997</c:v>
                </c:pt>
                <c:pt idx="498">
                  <c:v>27445.156687222072</c:v>
                </c:pt>
                <c:pt idx="499">
                  <c:v>29749.425604306336</c:v>
                </c:pt>
                <c:pt idx="500">
                  <c:v>31762.023191143584</c:v>
                </c:pt>
                <c:pt idx="501">
                  <c:v>32998.015341014863</c:v>
                </c:pt>
                <c:pt idx="502">
                  <c:v>33059.27103167618</c:v>
                </c:pt>
                <c:pt idx="503">
                  <c:v>31932.394990082292</c:v>
                </c:pt>
                <c:pt idx="504">
                  <c:v>30018.502960019367</c:v>
                </c:pt>
                <c:pt idx="505">
                  <c:v>27873.753201395113</c:v>
                </c:pt>
                <c:pt idx="506">
                  <c:v>26002.359885151658</c:v>
                </c:pt>
                <c:pt idx="507">
                  <c:v>24803.842200582207</c:v>
                </c:pt>
                <c:pt idx="508">
                  <c:v>24514.311393699565</c:v>
                </c:pt>
                <c:pt idx="509">
                  <c:v>25057.946913872103</c:v>
                </c:pt>
                <c:pt idx="510">
                  <c:v>25937.87274692826</c:v>
                </c:pt>
                <c:pt idx="511">
                  <c:v>26387.777016572363</c:v>
                </c:pt>
                <c:pt idx="512">
                  <c:v>25806.241813571978</c:v>
                </c:pt>
                <c:pt idx="513">
                  <c:v>24154.628004286365</c:v>
                </c:pt>
                <c:pt idx="514">
                  <c:v>21950.9538176965</c:v>
                </c:pt>
                <c:pt idx="515">
                  <c:v>19872.319943459952</c:v>
                </c:pt>
                <c:pt idx="516">
                  <c:v>18344.175100926557</c:v>
                </c:pt>
                <c:pt idx="517">
                  <c:v>17424.419345563925</c:v>
                </c:pt>
                <c:pt idx="518">
                  <c:v>16949.677820837824</c:v>
                </c:pt>
                <c:pt idx="519">
                  <c:v>16726.593336796112</c:v>
                </c:pt>
                <c:pt idx="520">
                  <c:v>16629.290111791684</c:v>
                </c:pt>
                <c:pt idx="521">
                  <c:v>16604.71588459771</c:v>
                </c:pt>
                <c:pt idx="522">
                  <c:v>16639.194779203855</c:v>
                </c:pt>
                <c:pt idx="523">
                  <c:v>16721.790839812558</c:v>
                </c:pt>
                <c:pt idx="524">
                  <c:v>16820.585246378221</c:v>
                </c:pt>
                <c:pt idx="525">
                  <c:v>16883.601033800915</c:v>
                </c:pt>
                <c:pt idx="526">
                  <c:v>16865.436524814897</c:v>
                </c:pt>
                <c:pt idx="527">
                  <c:v>16758.080316178784</c:v>
                </c:pt>
                <c:pt idx="528">
                  <c:v>16596.361067081314</c:v>
                </c:pt>
                <c:pt idx="529">
                  <c:v>16432.374777706806</c:v>
                </c:pt>
                <c:pt idx="530">
                  <c:v>16303.418243900567</c:v>
                </c:pt>
                <c:pt idx="531">
                  <c:v>16219.131570152706</c:v>
                </c:pt>
                <c:pt idx="532">
                  <c:v>16169.861094196029</c:v>
                </c:pt>
                <c:pt idx="533">
                  <c:v>16141.149851418799</c:v>
                </c:pt>
                <c:pt idx="534">
                  <c:v>16122.297970169297</c:v>
                </c:pt>
                <c:pt idx="535">
                  <c:v>16107.719907264349</c:v>
                </c:pt>
                <c:pt idx="536">
                  <c:v>16095.140075260417</c:v>
                </c:pt>
                <c:pt idx="537">
                  <c:v>16083.771392593808</c:v>
                </c:pt>
                <c:pt idx="538">
                  <c:v>16073.340947004115</c:v>
                </c:pt>
                <c:pt idx="539">
                  <c:v>16063.722430554437</c:v>
                </c:pt>
                <c:pt idx="540">
                  <c:v>16054.829584478088</c:v>
                </c:pt>
                <c:pt idx="541">
                  <c:v>16046.590916319226</c:v>
                </c:pt>
                <c:pt idx="542">
                  <c:v>16038.944024539247</c:v>
                </c:pt>
                <c:pt idx="543">
                  <c:v>16031.833805883332</c:v>
                </c:pt>
                <c:pt idx="544">
                  <c:v>16025.211403285939</c:v>
                </c:pt>
                <c:pt idx="545">
                  <c:v>16019.033373026105</c:v>
                </c:pt>
                <c:pt idx="546">
                  <c:v>16013.260983043983</c:v>
                </c:pt>
                <c:pt idx="547">
                  <c:v>16007.85961512287</c:v>
                </c:pt>
                <c:pt idx="548">
                  <c:v>16002.798253421141</c:v>
                </c:pt>
                <c:pt idx="549">
                  <c:v>15998.049045415166</c:v>
                </c:pt>
                <c:pt idx="550">
                  <c:v>15993.586923810464</c:v>
                </c:pt>
                <c:pt idx="551">
                  <c:v>15989.389279967356</c:v>
                </c:pt>
                <c:pt idx="552">
                  <c:v>15985.435680999501</c:v>
                </c:pt>
                <c:pt idx="553">
                  <c:v>15981.707624017035</c:v>
                </c:pt>
                <c:pt idx="554">
                  <c:v>15978.188322060247</c:v>
                </c:pt>
                <c:pt idx="555">
                  <c:v>15974.862517151691</c:v>
                </c:pt>
                <c:pt idx="556">
                  <c:v>15971.716316621481</c:v>
                </c:pt>
                <c:pt idx="557">
                  <c:v>15968.737049461328</c:v>
                </c:pt>
                <c:pt idx="558">
                  <c:v>15965.913139961827</c:v>
                </c:pt>
                <c:pt idx="559">
                  <c:v>15963.233996302566</c:v>
                </c:pt>
                <c:pt idx="560">
                  <c:v>15960.689912111353</c:v>
                </c:pt>
                <c:pt idx="561">
                  <c:v>15958.271979299483</c:v>
                </c:pt>
                <c:pt idx="562">
                  <c:v>15955.972010723963</c:v>
                </c:pt>
                <c:pt idx="563">
                  <c:v>15953.782471433384</c:v>
                </c:pt>
                <c:pt idx="564">
                  <c:v>15951.696417427927</c:v>
                </c:pt>
                <c:pt idx="565">
                  <c:v>15949.70744101132</c:v>
                </c:pt>
                <c:pt idx="566">
                  <c:v>15947.809621937711</c:v>
                </c:pt>
                <c:pt idx="567">
                  <c:v>15945.997483662948</c:v>
                </c:pt>
                <c:pt idx="568">
                  <c:v>15944.265954100883</c:v>
                </c:pt>
                <c:pt idx="569">
                  <c:v>15942.610330363161</c:v>
                </c:pt>
                <c:pt idx="570">
                  <c:v>15941.026247027745</c:v>
                </c:pt>
                <c:pt idx="571">
                  <c:v>15939.509647538973</c:v>
                </c:pt>
                <c:pt idx="572">
                  <c:v>15938.056758391533</c:v>
                </c:pt>
                <c:pt idx="573">
                  <c:v>15936.664065793171</c:v>
                </c:pt>
                <c:pt idx="574">
                  <c:v>15935.328294538536</c:v>
                </c:pt>
                <c:pt idx="575">
                  <c:v>15934.046388858013</c:v>
                </c:pt>
                <c:pt idx="576">
                  <c:v>15932.815495033814</c:v>
                </c:pt>
                <c:pt idx="577">
                  <c:v>15931.632945599558</c:v>
                </c:pt>
                <c:pt idx="578">
                  <c:v>15930.496244960857</c:v>
                </c:pt>
                <c:pt idx="579">
                  <c:v>15929.403056292897</c:v>
                </c:pt>
                <c:pt idx="580">
                  <c:v>15928.351189587214</c:v>
                </c:pt>
                <c:pt idx="581">
                  <c:v>15927.338590734005</c:v>
                </c:pt>
                <c:pt idx="582">
                  <c:v>15926.363331538931</c:v>
                </c:pt>
                <c:pt idx="583">
                  <c:v>15925.42360058405</c:v>
                </c:pt>
                <c:pt idx="584">
                  <c:v>15924.517694852555</c:v>
                </c:pt>
                <c:pt idx="585">
                  <c:v>15923.644012045152</c:v>
                </c:pt>
                <c:pt idx="586">
                  <c:v>15922.801043523759</c:v>
                </c:pt>
                <c:pt idx="587">
                  <c:v>15921.987367824644</c:v>
                </c:pt>
                <c:pt idx="588">
                  <c:v>15921.201644689201</c:v>
                </c:pt>
                <c:pt idx="589">
                  <c:v>15920.442609565696</c:v>
                </c:pt>
                <c:pt idx="590">
                  <c:v>15919.709068540047</c:v>
                </c:pt>
                <c:pt idx="591">
                  <c:v>15918.99989365787</c:v>
                </c:pt>
                <c:pt idx="592">
                  <c:v>15918.314018603574</c:v>
                </c:pt>
                <c:pt idx="593">
                  <c:v>15917.650434705931</c:v>
                </c:pt>
                <c:pt idx="594">
                  <c:v>15917.008187242005</c:v>
                </c:pt>
                <c:pt idx="595">
                  <c:v>15916.386372014509</c:v>
                </c:pt>
                <c:pt idx="596">
                  <c:v>15915.784132179506</c:v>
                </c:pt>
                <c:pt idx="597">
                  <c:v>15915.200655303961</c:v>
                </c:pt>
                <c:pt idx="598">
                  <c:v>15914.63517063421</c:v>
                </c:pt>
                <c:pt idx="599">
                  <c:v>15914.086946558236</c:v>
                </c:pt>
                <c:pt idx="600">
                  <c:v>15913.555288246338</c:v>
                </c:pt>
                <c:pt idx="601">
                  <c:v>15913.03953545585</c:v>
                </c:pt>
                <c:pt idx="602">
                  <c:v>15912.539060487135</c:v>
                </c:pt>
                <c:pt idx="603">
                  <c:v>15912.053266279036</c:v>
                </c:pt>
                <c:pt idx="604">
                  <c:v>15911.581584632964</c:v>
                </c:pt>
                <c:pt idx="605">
                  <c:v>15911.12347455589</c:v>
                </c:pt>
                <c:pt idx="606">
                  <c:v>15910.678420713142</c:v>
                </c:pt>
                <c:pt idx="607">
                  <c:v>15910.245931982878</c:v>
                </c:pt>
                <c:pt idx="608">
                  <c:v>15909.825540104575</c:v>
                </c:pt>
                <c:pt idx="609">
                  <c:v>15909.416798414655</c:v>
                </c:pt>
                <c:pt idx="610">
                  <c:v>15909.019280662935</c:v>
                </c:pt>
                <c:pt idx="611">
                  <c:v>15908.632579903962</c:v>
                </c:pt>
                <c:pt idx="612">
                  <c:v>15908.256307457981</c:v>
                </c:pt>
                <c:pt idx="613">
                  <c:v>15907.890091936424</c:v>
                </c:pt>
                <c:pt idx="614">
                  <c:v>15907.533578327624</c:v>
                </c:pt>
                <c:pt idx="615">
                  <c:v>15907.18642713828</c:v>
                </c:pt>
                <c:pt idx="616">
                  <c:v>15906.84831358699</c:v>
                </c:pt>
                <c:pt idx="617">
                  <c:v>15906.518926846264</c:v>
                </c:pt>
                <c:pt idx="618">
                  <c:v>15906.197969329623</c:v>
                </c:pt>
                <c:pt idx="619">
                  <c:v>15905.885156020842</c:v>
                </c:pt>
                <c:pt idx="620">
                  <c:v>15905.580213842484</c:v>
                </c:pt>
                <c:pt idx="621">
                  <c:v>15905.28288106111</c:v>
                </c:pt>
                <c:pt idx="622">
                  <c:v>15904.992906726729</c:v>
                </c:pt>
                <c:pt idx="623">
                  <c:v>15904.710050144335</c:v>
                </c:pt>
                <c:pt idx="624">
                  <c:v>15904.434080375344</c:v>
                </c:pt>
                <c:pt idx="625">
                  <c:v>15904.164775767109</c:v>
                </c:pt>
                <c:pt idx="626">
                  <c:v>15903.901923508653</c:v>
                </c:pt>
                <c:pt idx="627">
                  <c:v>15903.645319210998</c:v>
                </c:pt>
                <c:pt idx="628">
                  <c:v>15903.394766510566</c:v>
                </c:pt>
                <c:pt idx="629">
                  <c:v>15903.150076694117</c:v>
                </c:pt>
                <c:pt idx="630">
                  <c:v>15902.911068344089</c:v>
                </c:pt>
                <c:pt idx="631">
                  <c:v>15902.677567002807</c:v>
                </c:pt>
                <c:pt idx="632">
                  <c:v>15902.449404854728</c:v>
                </c:pt>
                <c:pt idx="633">
                  <c:v>15902.226420425388</c:v>
                </c:pt>
                <c:pt idx="634">
                  <c:v>15902.00845829615</c:v>
                </c:pt>
                <c:pt idx="635">
                  <c:v>15901.795368833838</c:v>
                </c:pt>
                <c:pt idx="636">
                  <c:v>15901.5870079343</c:v>
                </c:pt>
                <c:pt idx="637">
                  <c:v>15901.383236779191</c:v>
                </c:pt>
                <c:pt idx="638">
                  <c:v>15901.18392160505</c:v>
                </c:pt>
                <c:pt idx="639">
                  <c:v>15900.98893348415</c:v>
                </c:pt>
                <c:pt idx="640">
                  <c:v>15900.798148116301</c:v>
                </c:pt>
                <c:pt idx="641">
                  <c:v>15900.61144563101</c:v>
                </c:pt>
                <c:pt idx="642">
                  <c:v>15900.428710399523</c:v>
                </c:pt>
                <c:pt idx="643">
                  <c:v>15900.249830855966</c:v>
                </c:pt>
                <c:pt idx="644">
                  <c:v>15900.074699327379</c:v>
                </c:pt>
                <c:pt idx="645">
                  <c:v>15899.903211871824</c:v>
                </c:pt>
                <c:pt idx="646">
                  <c:v>15899.735268124445</c:v>
                </c:pt>
                <c:pt idx="647">
                  <c:v>15899.570771150742</c:v>
                </c:pt>
                <c:pt idx="648">
                  <c:v>15899.409627306937</c:v>
                </c:pt>
                <c:pt idx="649">
                  <c:v>15899.251746106842</c:v>
                </c:pt>
                <c:pt idx="650">
                  <c:v>15899.097040094995</c:v>
                </c:pt>
                <c:pt idx="651">
                  <c:v>15898.945424725716</c:v>
                </c:pt>
                <c:pt idx="652">
                  <c:v>15898.796818247727</c:v>
                </c:pt>
                <c:pt idx="653">
                  <c:v>15898.651141594099</c:v>
                </c:pt>
                <c:pt idx="654">
                  <c:v>15898.508318277185</c:v>
                </c:pt>
                <c:pt idx="655">
                  <c:v>15898.368274288368</c:v>
                </c:pt>
                <c:pt idx="656">
                  <c:v>15898.230938002271</c:v>
                </c:pt>
                <c:pt idx="657">
                  <c:v>15898.096240085295</c:v>
                </c:pt>
                <c:pt idx="658">
                  <c:v>15897.964113408219</c:v>
                </c:pt>
                <c:pt idx="659">
                  <c:v>15897.834492962647</c:v>
                </c:pt>
                <c:pt idx="660">
                  <c:v>15897.707315781117</c:v>
                </c:pt>
                <c:pt idx="661">
                  <c:v>15897.582520860749</c:v>
                </c:pt>
                <c:pt idx="662">
                  <c:v>15897.46004909015</c:v>
                </c:pt>
                <c:pt idx="663">
                  <c:v>15897.339843179478</c:v>
                </c:pt>
                <c:pt idx="664">
                  <c:v>15897.221847593559</c:v>
                </c:pt>
                <c:pt idx="665">
                  <c:v>15897.106008487754</c:v>
                </c:pt>
                <c:pt idx="666">
                  <c:v>15896.992273646632</c:v>
                </c:pt>
                <c:pt idx="667">
                  <c:v>15896.880592425201</c:v>
                </c:pt>
                <c:pt idx="668">
                  <c:v>15896.770915692527</c:v>
                </c:pt>
                <c:pt idx="669">
                  <c:v>15896.663195777823</c:v>
                </c:pt>
                <c:pt idx="670">
                  <c:v>15896.557386418644</c:v>
                </c:pt>
                <c:pt idx="671">
                  <c:v>15896.45344271131</c:v>
                </c:pt>
                <c:pt idx="672">
                  <c:v>15896.351321063266</c:v>
                </c:pt>
                <c:pt idx="673">
                  <c:v>15896.250979147451</c:v>
                </c:pt>
                <c:pt idx="674">
                  <c:v>15896.152375858481</c:v>
                </c:pt>
                <c:pt idx="675">
                  <c:v>15896.055471270563</c:v>
                </c:pt>
                <c:pt idx="676">
                  <c:v>15895.960226597141</c:v>
                </c:pt>
                <c:pt idx="677">
                  <c:v>15895.866604152114</c:v>
                </c:pt>
                <c:pt idx="678">
                  <c:v>15895.774567312583</c:v>
                </c:pt>
                <c:pt idx="679">
                  <c:v>15895.684080483086</c:v>
                </c:pt>
                <c:pt idx="680">
                  <c:v>15895.595109061178</c:v>
                </c:pt>
                <c:pt idx="681">
                  <c:v>15895.507619404409</c:v>
                </c:pt>
                <c:pt idx="682">
                  <c:v>15895.421578798552</c:v>
                </c:pt>
                <c:pt idx="683">
                  <c:v>15895.336955427003</c:v>
                </c:pt>
                <c:pt idx="684">
                  <c:v>15895.253718341461</c:v>
                </c:pt>
                <c:pt idx="685">
                  <c:v>15895.171837433583</c:v>
                </c:pt>
                <c:pt idx="686">
                  <c:v>15895.091283407841</c:v>
                </c:pt>
                <c:pt idx="687">
                  <c:v>15895.012027755292</c:v>
                </c:pt>
                <c:pt idx="688">
                  <c:v>15894.934042728411</c:v>
                </c:pt>
                <c:pt idx="689">
                  <c:v>15894.857301316799</c:v>
                </c:pt>
                <c:pt idx="690">
                  <c:v>15894.78177722382</c:v>
                </c:pt>
                <c:pt idx="691">
                  <c:v>15894.707444844105</c:v>
                </c:pt>
                <c:pt idx="692">
                  <c:v>15894.634279241836</c:v>
                </c:pt>
                <c:pt idx="693">
                  <c:v>15894.562256129888</c:v>
                </c:pt>
                <c:pt idx="694">
                  <c:v>15894.491351849647</c:v>
                </c:pt>
                <c:pt idx="695">
                  <c:v>15894.421543351629</c:v>
                </c:pt>
                <c:pt idx="696">
                  <c:v>15894.352808176751</c:v>
                </c:pt>
                <c:pt idx="697">
                  <c:v>15894.285124438262</c:v>
                </c:pt>
                <c:pt idx="698">
                  <c:v>15894.218470804371</c:v>
                </c:pt>
                <c:pt idx="699">
                  <c:v>15894.152826481404</c:v>
                </c:pt>
                <c:pt idx="700">
                  <c:v>15894.088171197647</c:v>
                </c:pt>
                <c:pt idx="701">
                  <c:v>15894.024485187663</c:v>
                </c:pt>
                <c:pt idx="702">
                  <c:v>15893.96174917723</c:v>
                </c:pt>
                <c:pt idx="703">
                  <c:v>15893.899944368735</c:v>
                </c:pt>
                <c:pt idx="704">
                  <c:v>15893.839052427138</c:v>
                </c:pt>
                <c:pt idx="705">
                  <c:v>15893.779055466359</c:v>
                </c:pt>
                <c:pt idx="706">
                  <c:v>15893.719936036156</c:v>
                </c:pt>
                <c:pt idx="707">
                  <c:v>15893.661677109463</c:v>
                </c:pt>
                <c:pt idx="708">
                  <c:v>15893.604262070097</c:v>
                </c:pt>
                <c:pt idx="709">
                  <c:v>15893.547674700967</c:v>
                </c:pt>
                <c:pt idx="710">
                  <c:v>15893.491899172601</c:v>
                </c:pt>
                <c:pt idx="711">
                  <c:v>15893.436920032073</c:v>
                </c:pt>
                <c:pt idx="712">
                  <c:v>15893.382722192342</c:v>
                </c:pt>
                <c:pt idx="713">
                  <c:v>15893.329290921873</c:v>
                </c:pt>
                <c:pt idx="714">
                  <c:v>15893.276611834655</c:v>
                </c:pt>
                <c:pt idx="715">
                  <c:v>15893.224670880518</c:v>
                </c:pt>
                <c:pt idx="716">
                  <c:v>15893.17345433576</c:v>
                </c:pt>
                <c:pt idx="717">
                  <c:v>15893.122948794095</c:v>
                </c:pt>
                <c:pt idx="718">
                  <c:v>15893.073141157896</c:v>
                </c:pt>
                <c:pt idx="719">
                  <c:v>15893.024018629694</c:v>
                </c:pt>
                <c:pt idx="720">
                  <c:v>15892.975568703965</c:v>
                </c:pt>
                <c:pt idx="721">
                  <c:v>15892.927779159167</c:v>
                </c:pt>
                <c:pt idx="722">
                  <c:v>15892.880638050061</c:v>
                </c:pt>
                <c:pt idx="723">
                  <c:v>15892.834133700235</c:v>
                </c:pt>
                <c:pt idx="724">
                  <c:v>15892.788254694875</c:v>
                </c:pt>
                <c:pt idx="725">
                  <c:v>15892.742989873761</c:v>
                </c:pt>
                <c:pt idx="726">
                  <c:v>15892.698328324514</c:v>
                </c:pt>
                <c:pt idx="727">
                  <c:v>15892.65425937598</c:v>
                </c:pt>
                <c:pt idx="728">
                  <c:v>15892.610772591892</c:v>
                </c:pt>
                <c:pt idx="729">
                  <c:v>15892.567857764661</c:v>
                </c:pt>
                <c:pt idx="730">
                  <c:v>15892.525504909441</c:v>
                </c:pt>
                <c:pt idx="731">
                  <c:v>15892.483704258266</c:v>
                </c:pt>
                <c:pt idx="732">
                  <c:v>15892.442446254463</c:v>
                </c:pt>
                <c:pt idx="733">
                  <c:v>15892.401721547176</c:v>
                </c:pt>
                <c:pt idx="734">
                  <c:v>15892.361520986065</c:v>
                </c:pt>
                <c:pt idx="735">
                  <c:v>15892.321835616189</c:v>
                </c:pt>
                <c:pt idx="736">
                  <c:v>15892.282656673</c:v>
                </c:pt>
                <c:pt idx="737">
                  <c:v>15892.243975577505</c:v>
                </c:pt>
                <c:pt idx="738">
                  <c:v>15892.205783931597</c:v>
                </c:pt>
                <c:pt idx="739">
                  <c:v>15892.168073513472</c:v>
                </c:pt>
                <c:pt idx="740">
                  <c:v>15892.130836273238</c:v>
                </c:pt>
                <c:pt idx="741">
                  <c:v>15892.094064328579</c:v>
                </c:pt>
                <c:pt idx="742">
                  <c:v>15892.057749960608</c:v>
                </c:pt>
                <c:pt idx="743">
                  <c:v>15892.021885609829</c:v>
                </c:pt>
                <c:pt idx="744">
                  <c:v>15891.986463872199</c:v>
                </c:pt>
                <c:pt idx="745">
                  <c:v>15891.951477495277</c:v>
                </c:pt>
                <c:pt idx="746">
                  <c:v>15891.916919374569</c:v>
                </c:pt>
                <c:pt idx="747">
                  <c:v>15891.882782549874</c:v>
                </c:pt>
                <c:pt idx="748">
                  <c:v>15891.849060201799</c:v>
                </c:pt>
                <c:pt idx="749">
                  <c:v>15891.815745648375</c:v>
                </c:pt>
                <c:pt idx="750">
                  <c:v>15891.782832341712</c:v>
                </c:pt>
                <c:pt idx="751">
                  <c:v>15891.750313864803</c:v>
                </c:pt>
                <c:pt idx="752">
                  <c:v>15891.718183928402</c:v>
                </c:pt>
                <c:pt idx="753">
                  <c:v>15891.686436367978</c:v>
                </c:pt>
                <c:pt idx="754">
                  <c:v>15891.655065140752</c:v>
                </c:pt>
                <c:pt idx="755">
                  <c:v>15891.624064322823</c:v>
                </c:pt>
                <c:pt idx="756">
                  <c:v>15891.593428106404</c:v>
                </c:pt>
                <c:pt idx="757">
                  <c:v>15891.563150797061</c:v>
                </c:pt>
                <c:pt idx="758">
                  <c:v>15891.533226811072</c:v>
                </c:pt>
                <c:pt idx="759">
                  <c:v>15891.503650672908</c:v>
                </c:pt>
                <c:pt idx="760">
                  <c:v>15891.474417012643</c:v>
                </c:pt>
                <c:pt idx="761">
                  <c:v>15891.44552056359</c:v>
                </c:pt>
                <c:pt idx="762">
                  <c:v>15891.416956159905</c:v>
                </c:pt>
                <c:pt idx="763">
                  <c:v>15891.388718734248</c:v>
                </c:pt>
                <c:pt idx="764">
                  <c:v>15891.360803315605</c:v>
                </c:pt>
                <c:pt idx="765">
                  <c:v>15891.33320502704</c:v>
                </c:pt>
                <c:pt idx="766">
                  <c:v>15891.305919083577</c:v>
                </c:pt>
                <c:pt idx="767">
                  <c:v>15891.278940790158</c:v>
                </c:pt>
                <c:pt idx="768">
                  <c:v>15891.252265539595</c:v>
                </c:pt>
                <c:pt idx="769">
                  <c:v>15891.225888810615</c:v>
                </c:pt>
                <c:pt idx="770">
                  <c:v>15891.199806165925</c:v>
                </c:pt>
                <c:pt idx="771">
                  <c:v>15891.174013250398</c:v>
                </c:pt>
                <c:pt idx="772">
                  <c:v>15891.148505789177</c:v>
                </c:pt>
                <c:pt idx="773">
                  <c:v>15891.123279585991</c:v>
                </c:pt>
                <c:pt idx="774">
                  <c:v>15891.098330521359</c:v>
                </c:pt>
                <c:pt idx="775">
                  <c:v>15891.07365455095</c:v>
                </c:pt>
                <c:pt idx="776">
                  <c:v>15891.049247703922</c:v>
                </c:pt>
                <c:pt idx="777">
                  <c:v>15891.025106081346</c:v>
                </c:pt>
                <c:pt idx="778">
                  <c:v>15891.001225854634</c:v>
                </c:pt>
                <c:pt idx="779">
                  <c:v>15890.977603264022</c:v>
                </c:pt>
                <c:pt idx="780">
                  <c:v>15890.9542346171</c:v>
                </c:pt>
                <c:pt idx="781">
                  <c:v>15890.931116287356</c:v>
                </c:pt>
                <c:pt idx="782">
                  <c:v>15890.908244712795</c:v>
                </c:pt>
                <c:pt idx="783">
                  <c:v>15890.885616394524</c:v>
                </c:pt>
                <c:pt idx="784">
                  <c:v>15890.863227895461</c:v>
                </c:pt>
                <c:pt idx="785">
                  <c:v>15890.841075839009</c:v>
                </c:pt>
                <c:pt idx="786">
                  <c:v>15890.819156907783</c:v>
                </c:pt>
                <c:pt idx="787">
                  <c:v>15890.797467842349</c:v>
                </c:pt>
                <c:pt idx="788">
                  <c:v>15890.776005440057</c:v>
                </c:pt>
                <c:pt idx="789">
                  <c:v>15890.75476655383</c:v>
                </c:pt>
                <c:pt idx="790">
                  <c:v>15890.733748091014</c:v>
                </c:pt>
                <c:pt idx="791">
                  <c:v>15890.712947012253</c:v>
                </c:pt>
                <c:pt idx="792">
                  <c:v>15890.692360330388</c:v>
                </c:pt>
                <c:pt idx="793">
                  <c:v>15890.671985109402</c:v>
                </c:pt>
                <c:pt idx="794">
                  <c:v>15890.651818463346</c:v>
                </c:pt>
                <c:pt idx="795">
                  <c:v>15890.631857555345</c:v>
                </c:pt>
                <c:pt idx="796">
                  <c:v>15890.612099596576</c:v>
                </c:pt>
                <c:pt idx="797">
                  <c:v>15890.592541845312</c:v>
                </c:pt>
                <c:pt idx="798">
                  <c:v>15890.573181605971</c:v>
                </c:pt>
                <c:pt idx="799">
                  <c:v>15890.554016228169</c:v>
                </c:pt>
                <c:pt idx="800">
                  <c:v>15890.535043105825</c:v>
                </c:pt>
                <c:pt idx="801">
                  <c:v>15890.516259676289</c:v>
                </c:pt>
                <c:pt idx="802">
                  <c:v>15890.497663419461</c:v>
                </c:pt>
                <c:pt idx="803">
                  <c:v>15890.479251856937</c:v>
                </c:pt>
                <c:pt idx="804">
                  <c:v>15890.461022551208</c:v>
                </c:pt>
                <c:pt idx="805">
                  <c:v>15890.442973104829</c:v>
                </c:pt>
                <c:pt idx="806">
                  <c:v>15890.425101159657</c:v>
                </c:pt>
                <c:pt idx="807">
                  <c:v>15890.407404396057</c:v>
                </c:pt>
                <c:pt idx="808">
                  <c:v>15890.389880532166</c:v>
                </c:pt>
                <c:pt idx="809">
                  <c:v>15890.372527323147</c:v>
                </c:pt>
                <c:pt idx="810">
                  <c:v>15890.355342560462</c:v>
                </c:pt>
                <c:pt idx="811">
                  <c:v>15890.338324071206</c:v>
                </c:pt>
                <c:pt idx="812">
                  <c:v>15890.321469717383</c:v>
                </c:pt>
                <c:pt idx="813">
                  <c:v>15890.304777395249</c:v>
                </c:pt>
                <c:pt idx="814">
                  <c:v>15890.288245034651</c:v>
                </c:pt>
                <c:pt idx="815">
                  <c:v>15890.271870598393</c:v>
                </c:pt>
                <c:pt idx="816">
                  <c:v>15890.255652081607</c:v>
                </c:pt>
                <c:pt idx="817">
                  <c:v>15890.239587511132</c:v>
                </c:pt>
                <c:pt idx="818">
                  <c:v>15890.223674944922</c:v>
                </c:pt>
                <c:pt idx="819">
                  <c:v>15890.207912471451</c:v>
                </c:pt>
                <c:pt idx="820">
                  <c:v>15890.192298209156</c:v>
                </c:pt>
                <c:pt idx="821">
                  <c:v>15890.176830305849</c:v>
                </c:pt>
                <c:pt idx="822">
                  <c:v>15890.161506938195</c:v>
                </c:pt>
                <c:pt idx="823">
                  <c:v>15890.146326311158</c:v>
                </c:pt>
                <c:pt idx="824">
                  <c:v>15890.131286657474</c:v>
                </c:pt>
                <c:pt idx="825">
                  <c:v>15890.116386237154</c:v>
                </c:pt>
                <c:pt idx="826">
                  <c:v>15890.101623336959</c:v>
                </c:pt>
                <c:pt idx="827">
                  <c:v>15890.086996269936</c:v>
                </c:pt>
                <c:pt idx="828">
                  <c:v>15890.072503374889</c:v>
                </c:pt>
                <c:pt idx="829">
                  <c:v>15890.058143015965</c:v>
                </c:pt>
                <c:pt idx="830">
                  <c:v>15890.043913582158</c:v>
                </c:pt>
                <c:pt idx="831">
                  <c:v>15890.029813486843</c:v>
                </c:pt>
                <c:pt idx="832">
                  <c:v>15890.015841167391</c:v>
                </c:pt>
                <c:pt idx="833">
                  <c:v>15890.001995084669</c:v>
                </c:pt>
                <c:pt idx="834">
                  <c:v>15889.988273722658</c:v>
                </c:pt>
                <c:pt idx="835">
                  <c:v>15889.974675588033</c:v>
                </c:pt>
                <c:pt idx="836">
                  <c:v>15889.961199209742</c:v>
                </c:pt>
                <c:pt idx="837">
                  <c:v>15889.947843138623</c:v>
                </c:pt>
                <c:pt idx="838">
                  <c:v>15889.934605947012</c:v>
                </c:pt>
                <c:pt idx="839">
                  <c:v>15889.921486228333</c:v>
                </c:pt>
                <c:pt idx="840">
                  <c:v>15889.908482596795</c:v>
                </c:pt>
                <c:pt idx="841">
                  <c:v>15889.895593686939</c:v>
                </c:pt>
                <c:pt idx="842">
                  <c:v>15889.882818153346</c:v>
                </c:pt>
                <c:pt idx="843">
                  <c:v>15889.87015467025</c:v>
                </c:pt>
                <c:pt idx="844">
                  <c:v>15889.85760193121</c:v>
                </c:pt>
                <c:pt idx="845">
                  <c:v>15889.845158648772</c:v>
                </c:pt>
                <c:pt idx="846">
                  <c:v>15889.832823554127</c:v>
                </c:pt>
                <c:pt idx="847">
                  <c:v>15889.820595396799</c:v>
                </c:pt>
                <c:pt idx="848">
                  <c:v>15889.808472944336</c:v>
                </c:pt>
                <c:pt idx="849">
                  <c:v>15889.796454981974</c:v>
                </c:pt>
                <c:pt idx="850">
                  <c:v>15889.784540312357</c:v>
                </c:pt>
                <c:pt idx="851">
                  <c:v>15889.772727755233</c:v>
                </c:pt>
                <c:pt idx="852">
                  <c:v>15889.761016147146</c:v>
                </c:pt>
                <c:pt idx="853">
                  <c:v>15889.749404341172</c:v>
                </c:pt>
                <c:pt idx="854">
                  <c:v>15889.73789120662</c:v>
                </c:pt>
                <c:pt idx="855">
                  <c:v>15889.726475628777</c:v>
                </c:pt>
                <c:pt idx="856">
                  <c:v>15889.715156508617</c:v>
                </c:pt>
                <c:pt idx="857">
                  <c:v>15889.703932762546</c:v>
                </c:pt>
                <c:pt idx="858">
                  <c:v>15889.692803322148</c:v>
                </c:pt>
                <c:pt idx="859">
                  <c:v>15889.681767133916</c:v>
                </c:pt>
                <c:pt idx="860">
                  <c:v>15889.670823159031</c:v>
                </c:pt>
                <c:pt idx="861">
                  <c:v>15889.659970373075</c:v>
                </c:pt>
                <c:pt idx="862">
                  <c:v>15889.649207765826</c:v>
                </c:pt>
                <c:pt idx="863">
                  <c:v>15889.638534341022</c:v>
                </c:pt>
                <c:pt idx="864">
                  <c:v>15889.627949116097</c:v>
                </c:pt>
                <c:pt idx="865">
                  <c:v>15889.617451122002</c:v>
                </c:pt>
                <c:pt idx="866">
                  <c:v>15889.607039402952</c:v>
                </c:pt>
                <c:pt idx="867">
                  <c:v>15889.596713016203</c:v>
                </c:pt>
                <c:pt idx="868">
                  <c:v>15889.586471031864</c:v>
                </c:pt>
                <c:pt idx="869">
                  <c:v>15889.576312532685</c:v>
                </c:pt>
                <c:pt idx="870">
                  <c:v>15889.566236613828</c:v>
                </c:pt>
                <c:pt idx="871">
                  <c:v>15889.55624238267</c:v>
                </c:pt>
                <c:pt idx="872">
                  <c:v>15889.546328958641</c:v>
                </c:pt>
                <c:pt idx="873">
                  <c:v>15889.536495472988</c:v>
                </c:pt>
                <c:pt idx="874">
                  <c:v>15889.526741068606</c:v>
                </c:pt>
                <c:pt idx="875">
                  <c:v>15889.517064899839</c:v>
                </c:pt>
                <c:pt idx="876">
                  <c:v>15889.507466132316</c:v>
                </c:pt>
                <c:pt idx="877">
                  <c:v>15889.497943942748</c:v>
                </c:pt>
                <c:pt idx="878">
                  <c:v>15889.48849751876</c:v>
                </c:pt>
                <c:pt idx="879">
                  <c:v>15889.479126058737</c:v>
                </c:pt>
                <c:pt idx="880">
                  <c:v>15889.469828771624</c:v>
                </c:pt>
                <c:pt idx="881">
                  <c:v>15889.460604876775</c:v>
                </c:pt>
                <c:pt idx="882">
                  <c:v>15889.45145360379</c:v>
                </c:pt>
                <c:pt idx="883">
                  <c:v>15889.442374192338</c:v>
                </c:pt>
                <c:pt idx="884">
                  <c:v>15889.43336589203</c:v>
                </c:pt>
                <c:pt idx="885">
                  <c:v>15889.424427962236</c:v>
                </c:pt>
                <c:pt idx="886">
                  <c:v>15889.41555967195</c:v>
                </c:pt>
                <c:pt idx="887">
                  <c:v>15889.406760299615</c:v>
                </c:pt>
                <c:pt idx="888">
                  <c:v>15889.398029133008</c:v>
                </c:pt>
                <c:pt idx="889">
                  <c:v>15889.389365469091</c:v>
                </c:pt>
                <c:pt idx="890">
                  <c:v>15889.380768613846</c:v>
                </c:pt>
                <c:pt idx="891">
                  <c:v>15889.372237882148</c:v>
                </c:pt>
                <c:pt idx="892">
                  <c:v>15889.363772597644</c:v>
                </c:pt>
                <c:pt idx="893">
                  <c:v>15889.355372092607</c:v>
                </c:pt>
                <c:pt idx="894">
                  <c:v>15889.347035707789</c:v>
                </c:pt>
                <c:pt idx="895">
                  <c:v>15889.338762792322</c:v>
                </c:pt>
                <c:pt idx="896">
                  <c:v>15889.330552703563</c:v>
                </c:pt>
                <c:pt idx="897">
                  <c:v>15889.32240480699</c:v>
                </c:pt>
                <c:pt idx="898">
                  <c:v>15889.314318476063</c:v>
                </c:pt>
                <c:pt idx="899">
                  <c:v>15889.30629309213</c:v>
                </c:pt>
                <c:pt idx="900">
                  <c:v>15889.298328044257</c:v>
                </c:pt>
                <c:pt idx="901">
                  <c:v>15889.29042272918</c:v>
                </c:pt>
                <c:pt idx="902">
                  <c:v>15889.282576551137</c:v>
                </c:pt>
                <c:pt idx="903">
                  <c:v>15889.274788921779</c:v>
                </c:pt>
                <c:pt idx="904">
                  <c:v>15889.267059260048</c:v>
                </c:pt>
                <c:pt idx="905">
                  <c:v>15889.259386992089</c:v>
                </c:pt>
                <c:pt idx="906">
                  <c:v>15889.25177155112</c:v>
                </c:pt>
                <c:pt idx="907">
                  <c:v>15889.244212377351</c:v>
                </c:pt>
                <c:pt idx="908">
                  <c:v>15889.236708917844</c:v>
                </c:pt>
                <c:pt idx="909">
                  <c:v>15889.22926062646</c:v>
                </c:pt>
                <c:pt idx="910">
                  <c:v>15889.221866963722</c:v>
                </c:pt>
                <c:pt idx="911">
                  <c:v>15889.21452739674</c:v>
                </c:pt>
                <c:pt idx="912">
                  <c:v>15889.207241399097</c:v>
                </c:pt>
                <c:pt idx="913">
                  <c:v>15889.200008450767</c:v>
                </c:pt>
                <c:pt idx="914">
                  <c:v>15889.192828038016</c:v>
                </c:pt>
                <c:pt idx="915">
                  <c:v>15889.185699653317</c:v>
                </c:pt>
                <c:pt idx="916">
                  <c:v>15889.178622795262</c:v>
                </c:pt>
                <c:pt idx="917">
                  <c:v>15889.171596968452</c:v>
                </c:pt>
                <c:pt idx="918">
                  <c:v>15889.164621683442</c:v>
                </c:pt>
                <c:pt idx="919">
                  <c:v>15889.157696456641</c:v>
                </c:pt>
                <c:pt idx="920">
                  <c:v>15889.150820810217</c:v>
                </c:pt>
                <c:pt idx="921">
                  <c:v>15889.143994272032</c:v>
                </c:pt>
                <c:pt idx="922">
                  <c:v>15889.137216375551</c:v>
                </c:pt>
                <c:pt idx="923">
                  <c:v>15889.130486659778</c:v>
                </c:pt>
                <c:pt idx="924">
                  <c:v>15889.123804669143</c:v>
                </c:pt>
                <c:pt idx="925">
                  <c:v>15889.117169953475</c:v>
                </c:pt>
                <c:pt idx="926">
                  <c:v>15889.110582067871</c:v>
                </c:pt>
                <c:pt idx="927">
                  <c:v>15889.104040572667</c:v>
                </c:pt>
                <c:pt idx="928">
                  <c:v>15889.097545033343</c:v>
                </c:pt>
                <c:pt idx="929">
                  <c:v>15889.091095020442</c:v>
                </c:pt>
                <c:pt idx="930">
                  <c:v>15889.084690109536</c:v>
                </c:pt>
                <c:pt idx="931">
                  <c:v>15889.078329881107</c:v>
                </c:pt>
                <c:pt idx="932">
                  <c:v>15889.072013920522</c:v>
                </c:pt>
                <c:pt idx="933">
                  <c:v>15889.065741817933</c:v>
                </c:pt>
                <c:pt idx="934">
                  <c:v>15889.05951316822</c:v>
                </c:pt>
                <c:pt idx="935">
                  <c:v>15889.05332757096</c:v>
                </c:pt>
                <c:pt idx="936">
                  <c:v>15889.04718463029</c:v>
                </c:pt>
                <c:pt idx="937">
                  <c:v>15889.041083954915</c:v>
                </c:pt>
                <c:pt idx="938">
                  <c:v>15889.035025158002</c:v>
                </c:pt>
                <c:pt idx="939">
                  <c:v>15889.029007857149</c:v>
                </c:pt>
                <c:pt idx="940">
                  <c:v>15889.023031674296</c:v>
                </c:pt>
                <c:pt idx="941">
                  <c:v>15889.017096235671</c:v>
                </c:pt>
                <c:pt idx="942">
                  <c:v>15889.011201171757</c:v>
                </c:pt>
                <c:pt idx="943">
                  <c:v>15889.005346117214</c:v>
                </c:pt>
                <c:pt idx="944">
                  <c:v>15888.999530710811</c:v>
                </c:pt>
                <c:pt idx="945">
                  <c:v>15888.993754595394</c:v>
                </c:pt>
                <c:pt idx="946">
                  <c:v>15888.988017417825</c:v>
                </c:pt>
                <c:pt idx="947">
                  <c:v>15888.982318828916</c:v>
                </c:pt>
                <c:pt idx="948">
                  <c:v>15888.976658483385</c:v>
                </c:pt>
                <c:pt idx="949">
                  <c:v>15888.971036039817</c:v>
                </c:pt>
                <c:pt idx="950">
                  <c:v>15888.965451160577</c:v>
                </c:pt>
                <c:pt idx="951">
                  <c:v>15888.959903511801</c:v>
                </c:pt>
                <c:pt idx="952">
                  <c:v>15888.954392763306</c:v>
                </c:pt>
                <c:pt idx="953">
                  <c:v>15888.948918588576</c:v>
                </c:pt>
                <c:pt idx="954">
                  <c:v>15888.943480664704</c:v>
                </c:pt>
                <c:pt idx="955">
                  <c:v>15888.938078672312</c:v>
                </c:pt>
                <c:pt idx="956">
                  <c:v>15888.932712295558</c:v>
                </c:pt>
                <c:pt idx="957">
                  <c:v>15888.927381222049</c:v>
                </c:pt>
                <c:pt idx="958">
                  <c:v>15888.922085142818</c:v>
                </c:pt>
                <c:pt idx="959">
                  <c:v>15888.916823752261</c:v>
                </c:pt>
                <c:pt idx="960">
                  <c:v>15888.911596748112</c:v>
                </c:pt>
                <c:pt idx="961">
                  <c:v>15888.906403831374</c:v>
                </c:pt>
                <c:pt idx="962">
                  <c:v>15888.901244706321</c:v>
                </c:pt>
                <c:pt idx="963">
                  <c:v>15888.896119080397</c:v>
                </c:pt>
                <c:pt idx="964">
                  <c:v>15888.89102666422</c:v>
                </c:pt>
                <c:pt idx="965">
                  <c:v>15888.885967171525</c:v>
                </c:pt>
                <c:pt idx="966">
                  <c:v>15888.880940319126</c:v>
                </c:pt>
                <c:pt idx="967">
                  <c:v>15888.875945826876</c:v>
                </c:pt>
                <c:pt idx="968">
                  <c:v>15888.870983417612</c:v>
                </c:pt>
                <c:pt idx="969">
                  <c:v>15888.866052817153</c:v>
                </c:pt>
                <c:pt idx="970">
                  <c:v>15888.861153754231</c:v>
                </c:pt>
                <c:pt idx="971">
                  <c:v>15888.856285960457</c:v>
                </c:pt>
                <c:pt idx="972">
                  <c:v>15888.851449170303</c:v>
                </c:pt>
                <c:pt idx="973">
                  <c:v>15888.846643121047</c:v>
                </c:pt>
                <c:pt idx="974">
                  <c:v>15888.841867552743</c:v>
                </c:pt>
                <c:pt idx="975">
                  <c:v>15888.837122208199</c:v>
                </c:pt>
                <c:pt idx="976">
                  <c:v>15888.832406832902</c:v>
                </c:pt>
                <c:pt idx="977">
                  <c:v>15888.827721175039</c:v>
                </c:pt>
                <c:pt idx="978">
                  <c:v>15888.82306498543</c:v>
                </c:pt>
                <c:pt idx="979">
                  <c:v>15888.818438017493</c:v>
                </c:pt>
                <c:pt idx="980">
                  <c:v>15888.813840027229</c:v>
                </c:pt>
                <c:pt idx="981">
                  <c:v>15888.809270773178</c:v>
                </c:pt>
                <c:pt idx="982">
                  <c:v>15888.804730016374</c:v>
                </c:pt>
                <c:pt idx="983">
                  <c:v>15888.800217520358</c:v>
                </c:pt>
                <c:pt idx="984">
                  <c:v>15888.795733051098</c:v>
                </c:pt>
                <c:pt idx="985">
                  <c:v>15888.791276376985</c:v>
                </c:pt>
                <c:pt idx="986">
                  <c:v>15888.786847268806</c:v>
                </c:pt>
                <c:pt idx="987">
                  <c:v>15888.782445499688</c:v>
                </c:pt>
                <c:pt idx="988">
                  <c:v>15888.778070845095</c:v>
                </c:pt>
                <c:pt idx="989">
                  <c:v>15888.773723082806</c:v>
                </c:pt>
                <c:pt idx="990">
                  <c:v>15888.769401992846</c:v>
                </c:pt>
                <c:pt idx="991">
                  <c:v>15888.765107357503</c:v>
                </c:pt>
                <c:pt idx="992">
                  <c:v>15888.76083896128</c:v>
                </c:pt>
                <c:pt idx="993">
                  <c:v>15888.756596590858</c:v>
                </c:pt>
                <c:pt idx="994">
                  <c:v>15888.752380035097</c:v>
                </c:pt>
                <c:pt idx="995">
                  <c:v>15888.748189084981</c:v>
                </c:pt>
                <c:pt idx="996">
                  <c:v>15888.744023533611</c:v>
                </c:pt>
                <c:pt idx="997">
                  <c:v>15888.739883176175</c:v>
                </c:pt>
                <c:pt idx="998">
                  <c:v>15888.735767809922</c:v>
                </c:pt>
                <c:pt idx="999">
                  <c:v>15888.731677234122</c:v>
                </c:pt>
                <c:pt idx="1000">
                  <c:v>15888.727611250077</c:v>
                </c:pt>
                <c:pt idx="1001">
                  <c:v>15888.723569661066</c:v>
                </c:pt>
                <c:pt idx="1002">
                  <c:v>15888.719552272327</c:v>
                </c:pt>
                <c:pt idx="1003">
                  <c:v>15888.715558891046</c:v>
                </c:pt>
                <c:pt idx="1004">
                  <c:v>15888.711589326325</c:v>
                </c:pt>
                <c:pt idx="1005">
                  <c:v>15888.707643389142</c:v>
                </c:pt>
                <c:pt idx="1006">
                  <c:v>15888.703720892379</c:v>
                </c:pt>
                <c:pt idx="1007">
                  <c:v>15888.699821650735</c:v>
                </c:pt>
                <c:pt idx="1008">
                  <c:v>15888.695945480751</c:v>
                </c:pt>
                <c:pt idx="1009">
                  <c:v>15888.692092200778</c:v>
                </c:pt>
                <c:pt idx="1010">
                  <c:v>15888.688261630938</c:v>
                </c:pt>
                <c:pt idx="1011">
                  <c:v>15888.68445359313</c:v>
                </c:pt>
                <c:pt idx="1012">
                  <c:v>15888.680667910987</c:v>
                </c:pt>
                <c:pt idx="1013">
                  <c:v>15888.676904409862</c:v>
                </c:pt>
                <c:pt idx="1014">
                  <c:v>15888.673162916821</c:v>
                </c:pt>
                <c:pt idx="1015">
                  <c:v>15888.669443260609</c:v>
                </c:pt>
                <c:pt idx="1016">
                  <c:v>15888.665745271617</c:v>
                </c:pt>
                <c:pt idx="1017">
                  <c:v>15888.662068781901</c:v>
                </c:pt>
                <c:pt idx="1018">
                  <c:v>15888.658413625126</c:v>
                </c:pt>
                <c:pt idx="1019">
                  <c:v>15888.654779636578</c:v>
                </c:pt>
                <c:pt idx="1020">
                  <c:v>15888.651166653115</c:v>
                </c:pt>
                <c:pt idx="1021">
                  <c:v>15888.647574513168</c:v>
                </c:pt>
                <c:pt idx="1022">
                  <c:v>15888.644003056725</c:v>
                </c:pt>
                <c:pt idx="1023">
                  <c:v>15888.640452125292</c:v>
                </c:pt>
                <c:pt idx="1024">
                  <c:v>15888.636921561912</c:v>
                </c:pt>
              </c:numCache>
            </c:numRef>
          </c:yVal>
          <c:smooth val="0"/>
          <c:extLst>
            <c:ext xmlns:c16="http://schemas.microsoft.com/office/drawing/2014/chart" uri="{C3380CC4-5D6E-409C-BE32-E72D297353CC}">
              <c16:uniqueId val="{00000001-2001-4237-A9D2-064C319815E8}"/>
            </c:ext>
          </c:extLst>
        </c:ser>
        <c:ser>
          <c:idx val="3"/>
          <c:order val="2"/>
          <c:tx>
            <c:strRef>
              <c:f>Voigt!$I$1</c:f>
              <c:strCache>
                <c:ptCount val="1"/>
              </c:strCache>
            </c:strRef>
          </c:tx>
          <c:spPr>
            <a:ln w="19080" cap="rnd">
              <a:solidFill>
                <a:srgbClr val="FF0000"/>
              </a:solidFill>
              <a:round/>
            </a:ln>
          </c:spPr>
          <c:marker>
            <c:symbol val="none"/>
          </c:marker>
          <c:dLbls>
            <c:spPr>
              <a:noFill/>
              <a:ln>
                <a:noFill/>
              </a:ln>
              <a:effectLst/>
            </c:spPr>
            <c:txPr>
              <a:bodyPr wrap="none"/>
              <a:lstStyle/>
              <a:p>
                <a:pPr>
                  <a:defRPr sz="1000" b="0" strike="noStrike" spc="-1">
                    <a:solidFill>
                      <a:srgbClr val="000000"/>
                    </a:solidFill>
                    <a:latin typeface="Calibri"/>
                  </a:defRPr>
                </a:pPr>
                <a:endParaRPr lang="en-US"/>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xVal>
            <c:numRef>
              <c:f>Voigt!$B$2:$B$2050</c:f>
              <c:numCache>
                <c:formatCode>General</c:formatCode>
                <c:ptCount val="2049"/>
                <c:pt idx="1">
                  <c:v>576.96344999996586</c:v>
                </c:pt>
                <c:pt idx="2">
                  <c:v>576.98459999996589</c:v>
                </c:pt>
                <c:pt idx="3">
                  <c:v>577.00574999996593</c:v>
                </c:pt>
                <c:pt idx="4">
                  <c:v>577.02689999996596</c:v>
                </c:pt>
                <c:pt idx="5">
                  <c:v>577.048049999966</c:v>
                </c:pt>
                <c:pt idx="6">
                  <c:v>577.06919999996603</c:v>
                </c:pt>
                <c:pt idx="7">
                  <c:v>577.09034999996607</c:v>
                </c:pt>
                <c:pt idx="8">
                  <c:v>577.1114999999661</c:v>
                </c:pt>
                <c:pt idx="9">
                  <c:v>577.13264999996613</c:v>
                </c:pt>
                <c:pt idx="10">
                  <c:v>577.15379999996617</c:v>
                </c:pt>
                <c:pt idx="11">
                  <c:v>577.1749499999662</c:v>
                </c:pt>
                <c:pt idx="12">
                  <c:v>577.19609999996624</c:v>
                </c:pt>
                <c:pt idx="13">
                  <c:v>577.21724999996627</c:v>
                </c:pt>
                <c:pt idx="14">
                  <c:v>577.2383999999663</c:v>
                </c:pt>
                <c:pt idx="15">
                  <c:v>577.25954999996634</c:v>
                </c:pt>
                <c:pt idx="16">
                  <c:v>577.28069999996637</c:v>
                </c:pt>
                <c:pt idx="17">
                  <c:v>577.30184999996641</c:v>
                </c:pt>
                <c:pt idx="18">
                  <c:v>577.32299999996644</c:v>
                </c:pt>
                <c:pt idx="19">
                  <c:v>577.34414999996648</c:v>
                </c:pt>
                <c:pt idx="20">
                  <c:v>577.36529999996651</c:v>
                </c:pt>
                <c:pt idx="21">
                  <c:v>577.38644999996654</c:v>
                </c:pt>
                <c:pt idx="22">
                  <c:v>577.40759999996658</c:v>
                </c:pt>
                <c:pt idx="23">
                  <c:v>577.42874999996661</c:v>
                </c:pt>
                <c:pt idx="24">
                  <c:v>577.44989999996665</c:v>
                </c:pt>
                <c:pt idx="25">
                  <c:v>577.47104999996668</c:v>
                </c:pt>
                <c:pt idx="26">
                  <c:v>577.49219999996672</c:v>
                </c:pt>
                <c:pt idx="27">
                  <c:v>577.51334999996675</c:v>
                </c:pt>
                <c:pt idx="28">
                  <c:v>577.53449999996678</c:v>
                </c:pt>
                <c:pt idx="29">
                  <c:v>577.55564999996682</c:v>
                </c:pt>
                <c:pt idx="30">
                  <c:v>577.57679999996685</c:v>
                </c:pt>
                <c:pt idx="31">
                  <c:v>577.59794999996689</c:v>
                </c:pt>
                <c:pt idx="32">
                  <c:v>577.61909999996692</c:v>
                </c:pt>
                <c:pt idx="33">
                  <c:v>577.64024999996695</c:v>
                </c:pt>
                <c:pt idx="34">
                  <c:v>577.66139999996699</c:v>
                </c:pt>
                <c:pt idx="35">
                  <c:v>577.68254999996702</c:v>
                </c:pt>
                <c:pt idx="36">
                  <c:v>577.70369999996706</c:v>
                </c:pt>
                <c:pt idx="37">
                  <c:v>577.72484999996709</c:v>
                </c:pt>
                <c:pt idx="38">
                  <c:v>577.74599999996713</c:v>
                </c:pt>
                <c:pt idx="39">
                  <c:v>577.76714999996716</c:v>
                </c:pt>
                <c:pt idx="40">
                  <c:v>577.78829999996719</c:v>
                </c:pt>
                <c:pt idx="41">
                  <c:v>577.80944999996723</c:v>
                </c:pt>
                <c:pt idx="42">
                  <c:v>577.83059999996726</c:v>
                </c:pt>
                <c:pt idx="43">
                  <c:v>577.8517499999673</c:v>
                </c:pt>
                <c:pt idx="44">
                  <c:v>577.87289999996733</c:v>
                </c:pt>
                <c:pt idx="45">
                  <c:v>577.89404999996736</c:v>
                </c:pt>
                <c:pt idx="46">
                  <c:v>577.9151999999674</c:v>
                </c:pt>
                <c:pt idx="47">
                  <c:v>577.93634999996743</c:v>
                </c:pt>
                <c:pt idx="48">
                  <c:v>577.95749999996747</c:v>
                </c:pt>
                <c:pt idx="49">
                  <c:v>577.9786499999675</c:v>
                </c:pt>
                <c:pt idx="50">
                  <c:v>577.99979999996754</c:v>
                </c:pt>
                <c:pt idx="51">
                  <c:v>578.02094999996757</c:v>
                </c:pt>
                <c:pt idx="52">
                  <c:v>578.0420999999676</c:v>
                </c:pt>
                <c:pt idx="53">
                  <c:v>578.06324999996764</c:v>
                </c:pt>
                <c:pt idx="54">
                  <c:v>578.08439999996767</c:v>
                </c:pt>
                <c:pt idx="55">
                  <c:v>578.10554999996771</c:v>
                </c:pt>
                <c:pt idx="56">
                  <c:v>578.12669999996774</c:v>
                </c:pt>
                <c:pt idx="57">
                  <c:v>578.14784999996778</c:v>
                </c:pt>
                <c:pt idx="58">
                  <c:v>578.16899999996781</c:v>
                </c:pt>
                <c:pt idx="59">
                  <c:v>578.19014999996784</c:v>
                </c:pt>
                <c:pt idx="60">
                  <c:v>578.21129999996788</c:v>
                </c:pt>
                <c:pt idx="61">
                  <c:v>578.23244999996791</c:v>
                </c:pt>
                <c:pt idx="62">
                  <c:v>578.25359999996795</c:v>
                </c:pt>
                <c:pt idx="63">
                  <c:v>578.27474999996798</c:v>
                </c:pt>
                <c:pt idx="64">
                  <c:v>578.29589999996801</c:v>
                </c:pt>
                <c:pt idx="65">
                  <c:v>578.31704999996805</c:v>
                </c:pt>
                <c:pt idx="66">
                  <c:v>578.33819999996808</c:v>
                </c:pt>
                <c:pt idx="67">
                  <c:v>578.35934999996812</c:v>
                </c:pt>
                <c:pt idx="68">
                  <c:v>578.38049999996815</c:v>
                </c:pt>
                <c:pt idx="69">
                  <c:v>578.40164999996819</c:v>
                </c:pt>
                <c:pt idx="70">
                  <c:v>578.42279999996822</c:v>
                </c:pt>
                <c:pt idx="71">
                  <c:v>578.44394999996825</c:v>
                </c:pt>
                <c:pt idx="72">
                  <c:v>578.46509999996829</c:v>
                </c:pt>
                <c:pt idx="73">
                  <c:v>578.48624999996832</c:v>
                </c:pt>
                <c:pt idx="74">
                  <c:v>578.50739999996836</c:v>
                </c:pt>
                <c:pt idx="75">
                  <c:v>578.52854999996839</c:v>
                </c:pt>
                <c:pt idx="76">
                  <c:v>578.54969999996842</c:v>
                </c:pt>
                <c:pt idx="77">
                  <c:v>578.57084999996846</c:v>
                </c:pt>
                <c:pt idx="78">
                  <c:v>578.59199999996849</c:v>
                </c:pt>
                <c:pt idx="79">
                  <c:v>578.61314999996853</c:v>
                </c:pt>
                <c:pt idx="80">
                  <c:v>578.63429999996856</c:v>
                </c:pt>
                <c:pt idx="81">
                  <c:v>578.6554499999686</c:v>
                </c:pt>
                <c:pt idx="82">
                  <c:v>578.67659999996863</c:v>
                </c:pt>
                <c:pt idx="83">
                  <c:v>578.69774999996866</c:v>
                </c:pt>
                <c:pt idx="84">
                  <c:v>578.7188999999687</c:v>
                </c:pt>
                <c:pt idx="85">
                  <c:v>578.74004999996873</c:v>
                </c:pt>
                <c:pt idx="86">
                  <c:v>578.76119999996877</c:v>
                </c:pt>
                <c:pt idx="87">
                  <c:v>578.7823499999688</c:v>
                </c:pt>
                <c:pt idx="88">
                  <c:v>578.80349999996884</c:v>
                </c:pt>
                <c:pt idx="89">
                  <c:v>578.82464999996887</c:v>
                </c:pt>
                <c:pt idx="90">
                  <c:v>578.8457999999689</c:v>
                </c:pt>
                <c:pt idx="91">
                  <c:v>578.86694999996894</c:v>
                </c:pt>
                <c:pt idx="92">
                  <c:v>578.88809999996897</c:v>
                </c:pt>
                <c:pt idx="93">
                  <c:v>578.90924999996901</c:v>
                </c:pt>
                <c:pt idx="94">
                  <c:v>578.93039999996904</c:v>
                </c:pt>
                <c:pt idx="95">
                  <c:v>578.95154999996907</c:v>
                </c:pt>
                <c:pt idx="96">
                  <c:v>578.97269999996911</c:v>
                </c:pt>
                <c:pt idx="97">
                  <c:v>578.99384999996914</c:v>
                </c:pt>
                <c:pt idx="98">
                  <c:v>579.01499999996918</c:v>
                </c:pt>
                <c:pt idx="99">
                  <c:v>579.03614999996921</c:v>
                </c:pt>
                <c:pt idx="100">
                  <c:v>579.05729999996925</c:v>
                </c:pt>
                <c:pt idx="101">
                  <c:v>579.07844999996928</c:v>
                </c:pt>
                <c:pt idx="102">
                  <c:v>579.09959999996931</c:v>
                </c:pt>
                <c:pt idx="103">
                  <c:v>579.12074999996935</c:v>
                </c:pt>
                <c:pt idx="104">
                  <c:v>579.14189999996938</c:v>
                </c:pt>
                <c:pt idx="105">
                  <c:v>579.16304999996942</c:v>
                </c:pt>
                <c:pt idx="106">
                  <c:v>579.18419999996945</c:v>
                </c:pt>
                <c:pt idx="107">
                  <c:v>579.20534999996948</c:v>
                </c:pt>
                <c:pt idx="108">
                  <c:v>579.22649999996952</c:v>
                </c:pt>
                <c:pt idx="109">
                  <c:v>579.24764999996955</c:v>
                </c:pt>
                <c:pt idx="110">
                  <c:v>579.26879999996959</c:v>
                </c:pt>
                <c:pt idx="111">
                  <c:v>579.28994999996962</c:v>
                </c:pt>
                <c:pt idx="112">
                  <c:v>579.31109999996966</c:v>
                </c:pt>
                <c:pt idx="113">
                  <c:v>579.33224999996969</c:v>
                </c:pt>
                <c:pt idx="114">
                  <c:v>579.35339999996972</c:v>
                </c:pt>
                <c:pt idx="115">
                  <c:v>579.37454999996976</c:v>
                </c:pt>
                <c:pt idx="116">
                  <c:v>579.39569999996979</c:v>
                </c:pt>
                <c:pt idx="117">
                  <c:v>579.41684999996983</c:v>
                </c:pt>
                <c:pt idx="118">
                  <c:v>579.43799999996986</c:v>
                </c:pt>
                <c:pt idx="119">
                  <c:v>579.4591499999699</c:v>
                </c:pt>
                <c:pt idx="120">
                  <c:v>579.48029999996993</c:v>
                </c:pt>
                <c:pt idx="121">
                  <c:v>579.50144999996996</c:v>
                </c:pt>
                <c:pt idx="122">
                  <c:v>579.52259999997</c:v>
                </c:pt>
                <c:pt idx="123">
                  <c:v>579.54374999997003</c:v>
                </c:pt>
                <c:pt idx="124">
                  <c:v>579.56489999997007</c:v>
                </c:pt>
                <c:pt idx="125">
                  <c:v>579.5860499999701</c:v>
                </c:pt>
                <c:pt idx="126">
                  <c:v>579.60719999997013</c:v>
                </c:pt>
                <c:pt idx="127">
                  <c:v>579.62834999997017</c:v>
                </c:pt>
                <c:pt idx="128">
                  <c:v>579.6494999999702</c:v>
                </c:pt>
                <c:pt idx="129">
                  <c:v>579.67064999997024</c:v>
                </c:pt>
                <c:pt idx="130">
                  <c:v>579.69179999997027</c:v>
                </c:pt>
                <c:pt idx="131">
                  <c:v>579.71294999997031</c:v>
                </c:pt>
                <c:pt idx="132">
                  <c:v>579.73409999997034</c:v>
                </c:pt>
                <c:pt idx="133">
                  <c:v>579.75524999997037</c:v>
                </c:pt>
                <c:pt idx="134">
                  <c:v>579.77639999997041</c:v>
                </c:pt>
                <c:pt idx="135">
                  <c:v>579.79754999997044</c:v>
                </c:pt>
                <c:pt idx="136">
                  <c:v>579.81869999997048</c:v>
                </c:pt>
                <c:pt idx="137">
                  <c:v>579.83984999997051</c:v>
                </c:pt>
                <c:pt idx="138">
                  <c:v>579.86099999997055</c:v>
                </c:pt>
                <c:pt idx="139">
                  <c:v>579.88214999997058</c:v>
                </c:pt>
                <c:pt idx="140">
                  <c:v>579.90329999997061</c:v>
                </c:pt>
                <c:pt idx="141">
                  <c:v>579.92444999997065</c:v>
                </c:pt>
                <c:pt idx="142">
                  <c:v>579.94559999997068</c:v>
                </c:pt>
                <c:pt idx="143">
                  <c:v>579.96674999997072</c:v>
                </c:pt>
                <c:pt idx="144">
                  <c:v>579.98789999997075</c:v>
                </c:pt>
                <c:pt idx="145">
                  <c:v>580.00904999997078</c:v>
                </c:pt>
                <c:pt idx="146">
                  <c:v>580.03019999997082</c:v>
                </c:pt>
                <c:pt idx="147">
                  <c:v>580.05134999997085</c:v>
                </c:pt>
                <c:pt idx="148">
                  <c:v>580.07249999997089</c:v>
                </c:pt>
                <c:pt idx="149">
                  <c:v>580.09364999997092</c:v>
                </c:pt>
                <c:pt idx="150">
                  <c:v>580.11479999997096</c:v>
                </c:pt>
                <c:pt idx="151">
                  <c:v>580.13594999997099</c:v>
                </c:pt>
                <c:pt idx="152">
                  <c:v>580.15709999997102</c:v>
                </c:pt>
                <c:pt idx="153">
                  <c:v>580.17824999997106</c:v>
                </c:pt>
                <c:pt idx="154">
                  <c:v>580.19939999997109</c:v>
                </c:pt>
                <c:pt idx="155">
                  <c:v>580.22054999997113</c:v>
                </c:pt>
                <c:pt idx="156">
                  <c:v>580.24169999997116</c:v>
                </c:pt>
                <c:pt idx="157">
                  <c:v>580.26284999997119</c:v>
                </c:pt>
                <c:pt idx="158">
                  <c:v>580.28399999997123</c:v>
                </c:pt>
                <c:pt idx="159">
                  <c:v>580.30514999997126</c:v>
                </c:pt>
                <c:pt idx="160">
                  <c:v>580.3262999999713</c:v>
                </c:pt>
                <c:pt idx="161">
                  <c:v>580.34744999997133</c:v>
                </c:pt>
                <c:pt idx="162">
                  <c:v>580.36859999997137</c:v>
                </c:pt>
                <c:pt idx="163">
                  <c:v>580.3897499999714</c:v>
                </c:pt>
                <c:pt idx="164">
                  <c:v>580.41089999997143</c:v>
                </c:pt>
                <c:pt idx="165">
                  <c:v>580.43204999997147</c:v>
                </c:pt>
                <c:pt idx="166">
                  <c:v>580.4531999999715</c:v>
                </c:pt>
                <c:pt idx="167">
                  <c:v>580.47434999997154</c:v>
                </c:pt>
                <c:pt idx="168">
                  <c:v>580.49549999997157</c:v>
                </c:pt>
                <c:pt idx="169">
                  <c:v>580.51664999997161</c:v>
                </c:pt>
                <c:pt idx="170">
                  <c:v>580.53779999997164</c:v>
                </c:pt>
                <c:pt idx="171">
                  <c:v>580.55894999997167</c:v>
                </c:pt>
                <c:pt idx="172">
                  <c:v>580.58009999997171</c:v>
                </c:pt>
                <c:pt idx="173">
                  <c:v>580.60124999997174</c:v>
                </c:pt>
                <c:pt idx="174">
                  <c:v>580.62239999997178</c:v>
                </c:pt>
                <c:pt idx="175">
                  <c:v>580.64354999997181</c:v>
                </c:pt>
                <c:pt idx="176">
                  <c:v>580.66469999997184</c:v>
                </c:pt>
                <c:pt idx="177">
                  <c:v>580.68584999997188</c:v>
                </c:pt>
                <c:pt idx="178">
                  <c:v>580.70699999997191</c:v>
                </c:pt>
                <c:pt idx="179">
                  <c:v>580.72814999997195</c:v>
                </c:pt>
                <c:pt idx="180">
                  <c:v>580.74929999997198</c:v>
                </c:pt>
                <c:pt idx="181">
                  <c:v>580.77044999997202</c:v>
                </c:pt>
                <c:pt idx="182">
                  <c:v>580.79159999997205</c:v>
                </c:pt>
                <c:pt idx="183">
                  <c:v>580.81274999997208</c:v>
                </c:pt>
                <c:pt idx="184">
                  <c:v>580.83389999997212</c:v>
                </c:pt>
                <c:pt idx="185">
                  <c:v>580.85504999997215</c:v>
                </c:pt>
                <c:pt idx="186">
                  <c:v>580.87619999997219</c:v>
                </c:pt>
                <c:pt idx="187">
                  <c:v>580.89734999997222</c:v>
                </c:pt>
                <c:pt idx="188">
                  <c:v>580.91849999997225</c:v>
                </c:pt>
                <c:pt idx="189">
                  <c:v>580.93964999997229</c:v>
                </c:pt>
                <c:pt idx="190">
                  <c:v>580.96079999997232</c:v>
                </c:pt>
                <c:pt idx="191">
                  <c:v>580.98194999997236</c:v>
                </c:pt>
                <c:pt idx="192">
                  <c:v>581.00309999997239</c:v>
                </c:pt>
                <c:pt idx="193">
                  <c:v>581.02424999997243</c:v>
                </c:pt>
                <c:pt idx="194">
                  <c:v>581.04539999997246</c:v>
                </c:pt>
                <c:pt idx="195">
                  <c:v>581.06654999997249</c:v>
                </c:pt>
                <c:pt idx="196">
                  <c:v>581.08769999997253</c:v>
                </c:pt>
                <c:pt idx="197">
                  <c:v>581.10884999997256</c:v>
                </c:pt>
                <c:pt idx="198">
                  <c:v>581.1299999999726</c:v>
                </c:pt>
                <c:pt idx="199">
                  <c:v>581.15114999997263</c:v>
                </c:pt>
                <c:pt idx="200">
                  <c:v>581.17229999997267</c:v>
                </c:pt>
                <c:pt idx="201">
                  <c:v>581.1934499999727</c:v>
                </c:pt>
                <c:pt idx="202">
                  <c:v>581.21459999997273</c:v>
                </c:pt>
                <c:pt idx="203">
                  <c:v>581.23574999997277</c:v>
                </c:pt>
                <c:pt idx="204">
                  <c:v>581.2568999999728</c:v>
                </c:pt>
                <c:pt idx="205">
                  <c:v>581.27804999997284</c:v>
                </c:pt>
                <c:pt idx="206">
                  <c:v>581.29919999997287</c:v>
                </c:pt>
                <c:pt idx="207">
                  <c:v>581.3203499999729</c:v>
                </c:pt>
                <c:pt idx="208">
                  <c:v>581.34149999997294</c:v>
                </c:pt>
                <c:pt idx="209">
                  <c:v>581.36264999997297</c:v>
                </c:pt>
                <c:pt idx="210">
                  <c:v>581.38379999997301</c:v>
                </c:pt>
                <c:pt idx="211">
                  <c:v>581.40494999997304</c:v>
                </c:pt>
                <c:pt idx="212">
                  <c:v>581.42609999997308</c:v>
                </c:pt>
                <c:pt idx="213">
                  <c:v>581.44724999997311</c:v>
                </c:pt>
                <c:pt idx="214">
                  <c:v>581.46839999997314</c:v>
                </c:pt>
                <c:pt idx="215">
                  <c:v>581.48954999997318</c:v>
                </c:pt>
                <c:pt idx="216">
                  <c:v>581.51069999997321</c:v>
                </c:pt>
                <c:pt idx="217">
                  <c:v>581.53184999997325</c:v>
                </c:pt>
                <c:pt idx="218">
                  <c:v>581.55299999997328</c:v>
                </c:pt>
                <c:pt idx="219">
                  <c:v>581.57414999997332</c:v>
                </c:pt>
                <c:pt idx="220">
                  <c:v>581.59529999997335</c:v>
                </c:pt>
                <c:pt idx="221">
                  <c:v>581.61644999997338</c:v>
                </c:pt>
                <c:pt idx="222">
                  <c:v>581.63759999997342</c:v>
                </c:pt>
                <c:pt idx="223">
                  <c:v>581.65874999997345</c:v>
                </c:pt>
                <c:pt idx="224">
                  <c:v>581.67989999997349</c:v>
                </c:pt>
                <c:pt idx="225">
                  <c:v>581.70104999997352</c:v>
                </c:pt>
                <c:pt idx="226">
                  <c:v>581.72219999997355</c:v>
                </c:pt>
                <c:pt idx="227">
                  <c:v>581.74334999997359</c:v>
                </c:pt>
                <c:pt idx="228">
                  <c:v>581.76449999997362</c:v>
                </c:pt>
                <c:pt idx="229">
                  <c:v>581.78564999997366</c:v>
                </c:pt>
                <c:pt idx="230">
                  <c:v>581.80679999997369</c:v>
                </c:pt>
                <c:pt idx="231">
                  <c:v>581.82794999997373</c:v>
                </c:pt>
                <c:pt idx="232">
                  <c:v>581.84909999997376</c:v>
                </c:pt>
                <c:pt idx="233">
                  <c:v>581.87024999997379</c:v>
                </c:pt>
                <c:pt idx="234">
                  <c:v>581.89139999997383</c:v>
                </c:pt>
                <c:pt idx="235">
                  <c:v>581.91254999997386</c:v>
                </c:pt>
                <c:pt idx="236">
                  <c:v>581.9336999999739</c:v>
                </c:pt>
                <c:pt idx="237">
                  <c:v>581.95484999997393</c:v>
                </c:pt>
                <c:pt idx="238">
                  <c:v>581.97599999997396</c:v>
                </c:pt>
                <c:pt idx="239">
                  <c:v>581.997149999974</c:v>
                </c:pt>
                <c:pt idx="240">
                  <c:v>582.01829999997403</c:v>
                </c:pt>
                <c:pt idx="241">
                  <c:v>582.03944999997407</c:v>
                </c:pt>
                <c:pt idx="242">
                  <c:v>582.0605999999741</c:v>
                </c:pt>
                <c:pt idx="243">
                  <c:v>582.08174999997414</c:v>
                </c:pt>
                <c:pt idx="244">
                  <c:v>582.10289999997417</c:v>
                </c:pt>
                <c:pt idx="245">
                  <c:v>582.1240499999742</c:v>
                </c:pt>
                <c:pt idx="246">
                  <c:v>582.14519999997424</c:v>
                </c:pt>
                <c:pt idx="247">
                  <c:v>582.16634999997427</c:v>
                </c:pt>
                <c:pt idx="248">
                  <c:v>582.18749999997431</c:v>
                </c:pt>
                <c:pt idx="249">
                  <c:v>582.20864999997434</c:v>
                </c:pt>
                <c:pt idx="250">
                  <c:v>582.22979999997438</c:v>
                </c:pt>
                <c:pt idx="251">
                  <c:v>582.25094999997441</c:v>
                </c:pt>
                <c:pt idx="252">
                  <c:v>582.27209999997444</c:v>
                </c:pt>
                <c:pt idx="253">
                  <c:v>582.29324999997448</c:v>
                </c:pt>
                <c:pt idx="254">
                  <c:v>582.31439999997451</c:v>
                </c:pt>
                <c:pt idx="255">
                  <c:v>582.33554999997455</c:v>
                </c:pt>
                <c:pt idx="256">
                  <c:v>582.35669999997458</c:v>
                </c:pt>
                <c:pt idx="257">
                  <c:v>582.37784999997461</c:v>
                </c:pt>
                <c:pt idx="258">
                  <c:v>582.39899999997465</c:v>
                </c:pt>
                <c:pt idx="259">
                  <c:v>582.42014999997468</c:v>
                </c:pt>
                <c:pt idx="260">
                  <c:v>582.44129999997472</c:v>
                </c:pt>
                <c:pt idx="261">
                  <c:v>582.46244999997475</c:v>
                </c:pt>
                <c:pt idx="262">
                  <c:v>582.48359999997479</c:v>
                </c:pt>
                <c:pt idx="263">
                  <c:v>582.50474999997482</c:v>
                </c:pt>
                <c:pt idx="264">
                  <c:v>582.52589999997485</c:v>
                </c:pt>
                <c:pt idx="265">
                  <c:v>582.54704999997489</c:v>
                </c:pt>
                <c:pt idx="266">
                  <c:v>582.56819999997492</c:v>
                </c:pt>
                <c:pt idx="267">
                  <c:v>582.58934999997496</c:v>
                </c:pt>
                <c:pt idx="268">
                  <c:v>582.61049999997499</c:v>
                </c:pt>
                <c:pt idx="269">
                  <c:v>582.63164999997502</c:v>
                </c:pt>
                <c:pt idx="270">
                  <c:v>582.65279999997506</c:v>
                </c:pt>
                <c:pt idx="271">
                  <c:v>582.67394999997509</c:v>
                </c:pt>
                <c:pt idx="272">
                  <c:v>582.69509999997513</c:v>
                </c:pt>
                <c:pt idx="273">
                  <c:v>582.71624999997516</c:v>
                </c:pt>
                <c:pt idx="274">
                  <c:v>582.7373999999752</c:v>
                </c:pt>
                <c:pt idx="275">
                  <c:v>582.75854999997523</c:v>
                </c:pt>
                <c:pt idx="276">
                  <c:v>582.77969999997526</c:v>
                </c:pt>
                <c:pt idx="277">
                  <c:v>582.8008499999753</c:v>
                </c:pt>
                <c:pt idx="278">
                  <c:v>582.82199999997533</c:v>
                </c:pt>
                <c:pt idx="279">
                  <c:v>582.84314999997537</c:v>
                </c:pt>
                <c:pt idx="280">
                  <c:v>582.8642999999754</c:v>
                </c:pt>
                <c:pt idx="281">
                  <c:v>582.88544999997544</c:v>
                </c:pt>
                <c:pt idx="282">
                  <c:v>582.90659999997547</c:v>
                </c:pt>
                <c:pt idx="283">
                  <c:v>582.9277499999755</c:v>
                </c:pt>
                <c:pt idx="284">
                  <c:v>582.94889999997554</c:v>
                </c:pt>
                <c:pt idx="285">
                  <c:v>582.97004999997557</c:v>
                </c:pt>
                <c:pt idx="286">
                  <c:v>582.99119999997561</c:v>
                </c:pt>
                <c:pt idx="287">
                  <c:v>583.01234999997564</c:v>
                </c:pt>
                <c:pt idx="288">
                  <c:v>583.03349999997567</c:v>
                </c:pt>
                <c:pt idx="289">
                  <c:v>583.05464999997571</c:v>
                </c:pt>
                <c:pt idx="290">
                  <c:v>583.07579999997574</c:v>
                </c:pt>
                <c:pt idx="291">
                  <c:v>583.09694999997578</c:v>
                </c:pt>
                <c:pt idx="292">
                  <c:v>583.11809999997581</c:v>
                </c:pt>
                <c:pt idx="293">
                  <c:v>583.13924999997585</c:v>
                </c:pt>
                <c:pt idx="294">
                  <c:v>583.16039999997588</c:v>
                </c:pt>
                <c:pt idx="295">
                  <c:v>583.18154999997591</c:v>
                </c:pt>
                <c:pt idx="296">
                  <c:v>583.20269999997595</c:v>
                </c:pt>
                <c:pt idx="297">
                  <c:v>583.22384999997598</c:v>
                </c:pt>
                <c:pt idx="298">
                  <c:v>583.24499999997602</c:v>
                </c:pt>
                <c:pt idx="299">
                  <c:v>583.26614999997605</c:v>
                </c:pt>
                <c:pt idx="300">
                  <c:v>583.28729999997609</c:v>
                </c:pt>
                <c:pt idx="301">
                  <c:v>583.30844999997612</c:v>
                </c:pt>
                <c:pt idx="302">
                  <c:v>583.32959999997615</c:v>
                </c:pt>
                <c:pt idx="303">
                  <c:v>583.35074999997619</c:v>
                </c:pt>
                <c:pt idx="304">
                  <c:v>583.37189999997622</c:v>
                </c:pt>
                <c:pt idx="305">
                  <c:v>583.39304999997626</c:v>
                </c:pt>
                <c:pt idx="306">
                  <c:v>583.41419999997629</c:v>
                </c:pt>
                <c:pt idx="307">
                  <c:v>583.43534999997632</c:v>
                </c:pt>
                <c:pt idx="308">
                  <c:v>583.45649999997636</c:v>
                </c:pt>
                <c:pt idx="309">
                  <c:v>583.47764999997639</c:v>
                </c:pt>
                <c:pt idx="310">
                  <c:v>583.49879999997643</c:v>
                </c:pt>
                <c:pt idx="311">
                  <c:v>583.51994999997646</c:v>
                </c:pt>
                <c:pt idx="312">
                  <c:v>583.5410999999765</c:v>
                </c:pt>
                <c:pt idx="313">
                  <c:v>583.56224999997653</c:v>
                </c:pt>
                <c:pt idx="314">
                  <c:v>583.58339999997656</c:v>
                </c:pt>
                <c:pt idx="315">
                  <c:v>583.6045499999766</c:v>
                </c:pt>
                <c:pt idx="316">
                  <c:v>583.62569999997663</c:v>
                </c:pt>
                <c:pt idx="317">
                  <c:v>583.64684999997667</c:v>
                </c:pt>
                <c:pt idx="318">
                  <c:v>583.6679999999767</c:v>
                </c:pt>
                <c:pt idx="319">
                  <c:v>583.68914999997673</c:v>
                </c:pt>
                <c:pt idx="320">
                  <c:v>583.71029999997677</c:v>
                </c:pt>
                <c:pt idx="321">
                  <c:v>583.7314499999768</c:v>
                </c:pt>
                <c:pt idx="322">
                  <c:v>583.75259999997684</c:v>
                </c:pt>
                <c:pt idx="323">
                  <c:v>583.77374999997687</c:v>
                </c:pt>
                <c:pt idx="324">
                  <c:v>583.79489999997691</c:v>
                </c:pt>
                <c:pt idx="325">
                  <c:v>583.81604999997694</c:v>
                </c:pt>
                <c:pt idx="326">
                  <c:v>583.83719999997697</c:v>
                </c:pt>
                <c:pt idx="327">
                  <c:v>583.85834999997701</c:v>
                </c:pt>
                <c:pt idx="328">
                  <c:v>583.87949999997704</c:v>
                </c:pt>
                <c:pt idx="329">
                  <c:v>583.90064999997708</c:v>
                </c:pt>
                <c:pt idx="330">
                  <c:v>583.92179999997711</c:v>
                </c:pt>
                <c:pt idx="331">
                  <c:v>583.94294999997715</c:v>
                </c:pt>
                <c:pt idx="332">
                  <c:v>583.96409999997718</c:v>
                </c:pt>
                <c:pt idx="333">
                  <c:v>583.98524999997721</c:v>
                </c:pt>
                <c:pt idx="334">
                  <c:v>584.00639999997725</c:v>
                </c:pt>
                <c:pt idx="335">
                  <c:v>584.02754999997728</c:v>
                </c:pt>
                <c:pt idx="336">
                  <c:v>584.04869999997732</c:v>
                </c:pt>
                <c:pt idx="337">
                  <c:v>584.06984999997735</c:v>
                </c:pt>
                <c:pt idx="338">
                  <c:v>584.09099999997738</c:v>
                </c:pt>
                <c:pt idx="339">
                  <c:v>584.11214999997742</c:v>
                </c:pt>
                <c:pt idx="340">
                  <c:v>584.13329999997745</c:v>
                </c:pt>
                <c:pt idx="341">
                  <c:v>584.15444999997749</c:v>
                </c:pt>
                <c:pt idx="342">
                  <c:v>584.17559999997752</c:v>
                </c:pt>
                <c:pt idx="343">
                  <c:v>584.19674999997756</c:v>
                </c:pt>
                <c:pt idx="344">
                  <c:v>584.21789999997759</c:v>
                </c:pt>
                <c:pt idx="345">
                  <c:v>584.23904999997762</c:v>
                </c:pt>
                <c:pt idx="346">
                  <c:v>584.26019999997766</c:v>
                </c:pt>
                <c:pt idx="347">
                  <c:v>584.28134999997769</c:v>
                </c:pt>
                <c:pt idx="348">
                  <c:v>584.30249999997773</c:v>
                </c:pt>
                <c:pt idx="349">
                  <c:v>584.32364999997776</c:v>
                </c:pt>
                <c:pt idx="350">
                  <c:v>584.34479999997779</c:v>
                </c:pt>
                <c:pt idx="351">
                  <c:v>584.36594999997783</c:v>
                </c:pt>
                <c:pt idx="352">
                  <c:v>584.38709999997786</c:v>
                </c:pt>
                <c:pt idx="353">
                  <c:v>584.4082499999779</c:v>
                </c:pt>
                <c:pt idx="354">
                  <c:v>584.42939999997793</c:v>
                </c:pt>
                <c:pt idx="355">
                  <c:v>584.45054999997797</c:v>
                </c:pt>
                <c:pt idx="356">
                  <c:v>584.471699999978</c:v>
                </c:pt>
                <c:pt idx="357">
                  <c:v>584.49284999997803</c:v>
                </c:pt>
                <c:pt idx="358">
                  <c:v>584.51399999997807</c:v>
                </c:pt>
                <c:pt idx="359">
                  <c:v>584.5351499999781</c:v>
                </c:pt>
                <c:pt idx="360">
                  <c:v>584.55629999997814</c:v>
                </c:pt>
                <c:pt idx="361">
                  <c:v>584.57744999997817</c:v>
                </c:pt>
                <c:pt idx="362">
                  <c:v>584.59859999997821</c:v>
                </c:pt>
                <c:pt idx="363">
                  <c:v>584.61974999997824</c:v>
                </c:pt>
                <c:pt idx="364">
                  <c:v>584.64089999997827</c:v>
                </c:pt>
                <c:pt idx="365">
                  <c:v>584.66204999997831</c:v>
                </c:pt>
                <c:pt idx="366">
                  <c:v>584.68319999997834</c:v>
                </c:pt>
                <c:pt idx="367">
                  <c:v>584.70434999997838</c:v>
                </c:pt>
                <c:pt idx="368">
                  <c:v>584.72549999997841</c:v>
                </c:pt>
                <c:pt idx="369">
                  <c:v>584.74664999997844</c:v>
                </c:pt>
                <c:pt idx="370">
                  <c:v>584.76779999997848</c:v>
                </c:pt>
                <c:pt idx="371">
                  <c:v>584.78894999997851</c:v>
                </c:pt>
                <c:pt idx="372">
                  <c:v>584.81009999997855</c:v>
                </c:pt>
                <c:pt idx="373">
                  <c:v>584.83124999997858</c:v>
                </c:pt>
                <c:pt idx="374">
                  <c:v>584.85239999997862</c:v>
                </c:pt>
                <c:pt idx="375">
                  <c:v>584.87354999997865</c:v>
                </c:pt>
                <c:pt idx="376">
                  <c:v>584.89469999997868</c:v>
                </c:pt>
                <c:pt idx="377">
                  <c:v>584.91584999997872</c:v>
                </c:pt>
                <c:pt idx="378">
                  <c:v>584.93699999997875</c:v>
                </c:pt>
                <c:pt idx="379">
                  <c:v>584.95814999997879</c:v>
                </c:pt>
                <c:pt idx="380">
                  <c:v>584.97929999997882</c:v>
                </c:pt>
                <c:pt idx="381">
                  <c:v>585.00044999997885</c:v>
                </c:pt>
                <c:pt idx="382">
                  <c:v>585.02159999997889</c:v>
                </c:pt>
                <c:pt idx="383">
                  <c:v>585.04274999997892</c:v>
                </c:pt>
                <c:pt idx="384">
                  <c:v>585.06389999997896</c:v>
                </c:pt>
                <c:pt idx="385">
                  <c:v>585.08504999997899</c:v>
                </c:pt>
                <c:pt idx="386">
                  <c:v>585.10619999997903</c:v>
                </c:pt>
                <c:pt idx="387">
                  <c:v>585.12734999997906</c:v>
                </c:pt>
                <c:pt idx="388">
                  <c:v>585.14849999997909</c:v>
                </c:pt>
                <c:pt idx="389">
                  <c:v>585.16964999997913</c:v>
                </c:pt>
                <c:pt idx="390">
                  <c:v>585.19079999997916</c:v>
                </c:pt>
                <c:pt idx="391">
                  <c:v>585.2119499999792</c:v>
                </c:pt>
                <c:pt idx="392">
                  <c:v>585.23309999997923</c:v>
                </c:pt>
                <c:pt idx="393">
                  <c:v>585.25424999997927</c:v>
                </c:pt>
                <c:pt idx="394">
                  <c:v>585.2753999999793</c:v>
                </c:pt>
                <c:pt idx="395">
                  <c:v>585.29654999997933</c:v>
                </c:pt>
                <c:pt idx="396">
                  <c:v>585.31769999997937</c:v>
                </c:pt>
                <c:pt idx="397">
                  <c:v>585.3388499999794</c:v>
                </c:pt>
                <c:pt idx="398">
                  <c:v>585.35999999997944</c:v>
                </c:pt>
                <c:pt idx="399">
                  <c:v>585.38114999997947</c:v>
                </c:pt>
                <c:pt idx="400">
                  <c:v>585.4022999999795</c:v>
                </c:pt>
                <c:pt idx="401">
                  <c:v>585.42344999997954</c:v>
                </c:pt>
                <c:pt idx="402">
                  <c:v>585.44459999997957</c:v>
                </c:pt>
                <c:pt idx="403">
                  <c:v>585.46574999997961</c:v>
                </c:pt>
                <c:pt idx="404">
                  <c:v>585.48689999997964</c:v>
                </c:pt>
                <c:pt idx="405">
                  <c:v>585.50804999997968</c:v>
                </c:pt>
                <c:pt idx="406">
                  <c:v>585.52919999997971</c:v>
                </c:pt>
                <c:pt idx="407">
                  <c:v>585.55034999997974</c:v>
                </c:pt>
                <c:pt idx="408">
                  <c:v>585.57149999997978</c:v>
                </c:pt>
                <c:pt idx="409">
                  <c:v>585.59264999997981</c:v>
                </c:pt>
                <c:pt idx="410">
                  <c:v>585.61379999997985</c:v>
                </c:pt>
                <c:pt idx="411">
                  <c:v>585.63494999997988</c:v>
                </c:pt>
                <c:pt idx="412">
                  <c:v>585.65609999997992</c:v>
                </c:pt>
                <c:pt idx="413">
                  <c:v>585.67724999997995</c:v>
                </c:pt>
                <c:pt idx="414">
                  <c:v>585.69839999997998</c:v>
                </c:pt>
                <c:pt idx="415">
                  <c:v>585.71954999998002</c:v>
                </c:pt>
                <c:pt idx="416">
                  <c:v>585.74069999998005</c:v>
                </c:pt>
                <c:pt idx="417">
                  <c:v>585.76184999998009</c:v>
                </c:pt>
                <c:pt idx="418">
                  <c:v>585.78299999998012</c:v>
                </c:pt>
                <c:pt idx="419">
                  <c:v>585.80414999998015</c:v>
                </c:pt>
                <c:pt idx="420">
                  <c:v>585.82529999998019</c:v>
                </c:pt>
                <c:pt idx="421">
                  <c:v>585.84644999998022</c:v>
                </c:pt>
                <c:pt idx="422">
                  <c:v>585.86759999998026</c:v>
                </c:pt>
                <c:pt idx="423">
                  <c:v>585.88874999998029</c:v>
                </c:pt>
                <c:pt idx="424">
                  <c:v>585.90989999998033</c:v>
                </c:pt>
                <c:pt idx="425">
                  <c:v>585.93104999998036</c:v>
                </c:pt>
                <c:pt idx="426">
                  <c:v>585.95219999998039</c:v>
                </c:pt>
                <c:pt idx="427">
                  <c:v>585.97334999998043</c:v>
                </c:pt>
                <c:pt idx="428">
                  <c:v>585.99449999998046</c:v>
                </c:pt>
                <c:pt idx="429">
                  <c:v>586.0156499999805</c:v>
                </c:pt>
                <c:pt idx="430">
                  <c:v>586.03679999998053</c:v>
                </c:pt>
                <c:pt idx="431">
                  <c:v>586.05794999998056</c:v>
                </c:pt>
                <c:pt idx="432">
                  <c:v>586.0790999999806</c:v>
                </c:pt>
                <c:pt idx="433">
                  <c:v>586.10024999998063</c:v>
                </c:pt>
                <c:pt idx="434">
                  <c:v>586.12139999998067</c:v>
                </c:pt>
                <c:pt idx="435">
                  <c:v>586.1425499999807</c:v>
                </c:pt>
                <c:pt idx="436">
                  <c:v>586.16369999998074</c:v>
                </c:pt>
                <c:pt idx="437">
                  <c:v>586.18484999998077</c:v>
                </c:pt>
                <c:pt idx="438">
                  <c:v>586.2059999999808</c:v>
                </c:pt>
                <c:pt idx="439">
                  <c:v>586.22714999998084</c:v>
                </c:pt>
                <c:pt idx="440">
                  <c:v>586.24829999998087</c:v>
                </c:pt>
                <c:pt idx="441">
                  <c:v>586.26944999998091</c:v>
                </c:pt>
                <c:pt idx="442">
                  <c:v>586.29059999998094</c:v>
                </c:pt>
                <c:pt idx="443">
                  <c:v>586.31174999998098</c:v>
                </c:pt>
                <c:pt idx="444">
                  <c:v>586.33289999998101</c:v>
                </c:pt>
                <c:pt idx="445">
                  <c:v>586.35404999998104</c:v>
                </c:pt>
                <c:pt idx="446">
                  <c:v>586.37519999998108</c:v>
                </c:pt>
                <c:pt idx="447">
                  <c:v>586.39634999998111</c:v>
                </c:pt>
                <c:pt idx="448">
                  <c:v>586.41749999998115</c:v>
                </c:pt>
                <c:pt idx="449">
                  <c:v>586.43864999998118</c:v>
                </c:pt>
                <c:pt idx="450">
                  <c:v>586.45979999998121</c:v>
                </c:pt>
                <c:pt idx="451">
                  <c:v>586.48094999998125</c:v>
                </c:pt>
                <c:pt idx="452">
                  <c:v>586.50209999998128</c:v>
                </c:pt>
                <c:pt idx="453">
                  <c:v>586.52324999998132</c:v>
                </c:pt>
                <c:pt idx="454">
                  <c:v>586.54439999998135</c:v>
                </c:pt>
                <c:pt idx="455">
                  <c:v>586.56554999998139</c:v>
                </c:pt>
                <c:pt idx="456">
                  <c:v>586.58669999998142</c:v>
                </c:pt>
                <c:pt idx="457">
                  <c:v>586.60784999998145</c:v>
                </c:pt>
                <c:pt idx="458">
                  <c:v>586.62899999998149</c:v>
                </c:pt>
                <c:pt idx="459">
                  <c:v>586.65014999998152</c:v>
                </c:pt>
                <c:pt idx="460">
                  <c:v>586.67129999998156</c:v>
                </c:pt>
                <c:pt idx="461">
                  <c:v>586.69244999998159</c:v>
                </c:pt>
                <c:pt idx="462">
                  <c:v>586.71359999998162</c:v>
                </c:pt>
                <c:pt idx="463">
                  <c:v>586.73474999998166</c:v>
                </c:pt>
                <c:pt idx="464">
                  <c:v>586.75589999998169</c:v>
                </c:pt>
                <c:pt idx="465">
                  <c:v>586.77704999998173</c:v>
                </c:pt>
                <c:pt idx="466">
                  <c:v>586.79819999998176</c:v>
                </c:pt>
                <c:pt idx="467">
                  <c:v>586.8193499999818</c:v>
                </c:pt>
                <c:pt idx="468">
                  <c:v>586.84049999998183</c:v>
                </c:pt>
                <c:pt idx="469">
                  <c:v>586.86164999998186</c:v>
                </c:pt>
                <c:pt idx="470">
                  <c:v>586.8827999999819</c:v>
                </c:pt>
                <c:pt idx="471">
                  <c:v>586.90394999998193</c:v>
                </c:pt>
                <c:pt idx="472">
                  <c:v>586.92509999998197</c:v>
                </c:pt>
                <c:pt idx="473">
                  <c:v>586.946249999982</c:v>
                </c:pt>
                <c:pt idx="474">
                  <c:v>586.96739999998204</c:v>
                </c:pt>
                <c:pt idx="475">
                  <c:v>586.98854999998207</c:v>
                </c:pt>
                <c:pt idx="476">
                  <c:v>587.0096999999821</c:v>
                </c:pt>
                <c:pt idx="477">
                  <c:v>587.03084999998214</c:v>
                </c:pt>
                <c:pt idx="478">
                  <c:v>587.05199999998217</c:v>
                </c:pt>
                <c:pt idx="479">
                  <c:v>587.07314999998221</c:v>
                </c:pt>
                <c:pt idx="480">
                  <c:v>587.09429999998224</c:v>
                </c:pt>
                <c:pt idx="481">
                  <c:v>587.11544999998227</c:v>
                </c:pt>
                <c:pt idx="482">
                  <c:v>587.13659999998231</c:v>
                </c:pt>
                <c:pt idx="483">
                  <c:v>587.15774999998234</c:v>
                </c:pt>
                <c:pt idx="484">
                  <c:v>587.17889999998238</c:v>
                </c:pt>
                <c:pt idx="485">
                  <c:v>587.20004999998241</c:v>
                </c:pt>
                <c:pt idx="486">
                  <c:v>587.22119999998245</c:v>
                </c:pt>
                <c:pt idx="487">
                  <c:v>587.24234999998248</c:v>
                </c:pt>
                <c:pt idx="488">
                  <c:v>587.26349999998251</c:v>
                </c:pt>
                <c:pt idx="489">
                  <c:v>587.28464999998255</c:v>
                </c:pt>
                <c:pt idx="490">
                  <c:v>587.30579999998258</c:v>
                </c:pt>
                <c:pt idx="491">
                  <c:v>587.32694999998262</c:v>
                </c:pt>
                <c:pt idx="492">
                  <c:v>587.34809999998265</c:v>
                </c:pt>
                <c:pt idx="493">
                  <c:v>587.36924999998269</c:v>
                </c:pt>
                <c:pt idx="494">
                  <c:v>587.39039999998272</c:v>
                </c:pt>
                <c:pt idx="495">
                  <c:v>587.41154999998275</c:v>
                </c:pt>
                <c:pt idx="496">
                  <c:v>587.43269999998279</c:v>
                </c:pt>
                <c:pt idx="497">
                  <c:v>587.45384999998282</c:v>
                </c:pt>
                <c:pt idx="498">
                  <c:v>587.47499999998286</c:v>
                </c:pt>
                <c:pt idx="499">
                  <c:v>587.49614999998289</c:v>
                </c:pt>
                <c:pt idx="500">
                  <c:v>587.51729999998292</c:v>
                </c:pt>
                <c:pt idx="501">
                  <c:v>587.53844999998296</c:v>
                </c:pt>
                <c:pt idx="502">
                  <c:v>587.55959999998299</c:v>
                </c:pt>
                <c:pt idx="503">
                  <c:v>587.58074999998303</c:v>
                </c:pt>
                <c:pt idx="504">
                  <c:v>587.60189999998306</c:v>
                </c:pt>
                <c:pt idx="505">
                  <c:v>587.6230499999831</c:v>
                </c:pt>
                <c:pt idx="506">
                  <c:v>587.64419999998313</c:v>
                </c:pt>
                <c:pt idx="507">
                  <c:v>587.66534999998316</c:v>
                </c:pt>
                <c:pt idx="508">
                  <c:v>587.6864999999832</c:v>
                </c:pt>
                <c:pt idx="509">
                  <c:v>587.70764999998323</c:v>
                </c:pt>
                <c:pt idx="510">
                  <c:v>587.72879999998327</c:v>
                </c:pt>
                <c:pt idx="511">
                  <c:v>587.7499499999833</c:v>
                </c:pt>
                <c:pt idx="512">
                  <c:v>587.77109999998333</c:v>
                </c:pt>
                <c:pt idx="513">
                  <c:v>587.79224999998337</c:v>
                </c:pt>
                <c:pt idx="514">
                  <c:v>587.8133999999834</c:v>
                </c:pt>
                <c:pt idx="515">
                  <c:v>587.83454999998344</c:v>
                </c:pt>
                <c:pt idx="516">
                  <c:v>587.85569999998347</c:v>
                </c:pt>
                <c:pt idx="517">
                  <c:v>587.87684999998351</c:v>
                </c:pt>
                <c:pt idx="518">
                  <c:v>587.89799999998354</c:v>
                </c:pt>
                <c:pt idx="519">
                  <c:v>587.91914999998357</c:v>
                </c:pt>
                <c:pt idx="520">
                  <c:v>587.94029999998361</c:v>
                </c:pt>
                <c:pt idx="521">
                  <c:v>587.96144999998364</c:v>
                </c:pt>
                <c:pt idx="522">
                  <c:v>587.98259999998368</c:v>
                </c:pt>
                <c:pt idx="523">
                  <c:v>588.00374999998371</c:v>
                </c:pt>
                <c:pt idx="524">
                  <c:v>588.02489999998375</c:v>
                </c:pt>
                <c:pt idx="525">
                  <c:v>588.04604999998378</c:v>
                </c:pt>
                <c:pt idx="526">
                  <c:v>588.06719999998381</c:v>
                </c:pt>
                <c:pt idx="527">
                  <c:v>588.08834999998385</c:v>
                </c:pt>
                <c:pt idx="528">
                  <c:v>588.10949999998388</c:v>
                </c:pt>
                <c:pt idx="529">
                  <c:v>588.13064999998392</c:v>
                </c:pt>
                <c:pt idx="530">
                  <c:v>588.15179999998395</c:v>
                </c:pt>
                <c:pt idx="531">
                  <c:v>588.17294999998398</c:v>
                </c:pt>
                <c:pt idx="532">
                  <c:v>588.19409999998402</c:v>
                </c:pt>
                <c:pt idx="533">
                  <c:v>588.21524999998405</c:v>
                </c:pt>
                <c:pt idx="534">
                  <c:v>588.23639999998409</c:v>
                </c:pt>
                <c:pt idx="535">
                  <c:v>588.25754999998412</c:v>
                </c:pt>
                <c:pt idx="536">
                  <c:v>588.27869999998416</c:v>
                </c:pt>
                <c:pt idx="537">
                  <c:v>588.29984999998419</c:v>
                </c:pt>
                <c:pt idx="538">
                  <c:v>588.32099999998422</c:v>
                </c:pt>
                <c:pt idx="539">
                  <c:v>588.34214999998426</c:v>
                </c:pt>
                <c:pt idx="540">
                  <c:v>588.36329999998429</c:v>
                </c:pt>
                <c:pt idx="541">
                  <c:v>588.38444999998433</c:v>
                </c:pt>
                <c:pt idx="542">
                  <c:v>588.40559999998436</c:v>
                </c:pt>
                <c:pt idx="543">
                  <c:v>588.42674999998439</c:v>
                </c:pt>
                <c:pt idx="544">
                  <c:v>588.44789999998443</c:v>
                </c:pt>
                <c:pt idx="545">
                  <c:v>588.46904999998446</c:v>
                </c:pt>
                <c:pt idx="546">
                  <c:v>588.4901999999845</c:v>
                </c:pt>
                <c:pt idx="547">
                  <c:v>588.51134999998453</c:v>
                </c:pt>
                <c:pt idx="548">
                  <c:v>588.53249999998457</c:v>
                </c:pt>
                <c:pt idx="549">
                  <c:v>588.5536499999846</c:v>
                </c:pt>
                <c:pt idx="550">
                  <c:v>588.57479999998463</c:v>
                </c:pt>
                <c:pt idx="551">
                  <c:v>588.59594999998467</c:v>
                </c:pt>
                <c:pt idx="552">
                  <c:v>588.6170999999847</c:v>
                </c:pt>
                <c:pt idx="553">
                  <c:v>588.63824999998474</c:v>
                </c:pt>
                <c:pt idx="554">
                  <c:v>588.65939999998477</c:v>
                </c:pt>
                <c:pt idx="555">
                  <c:v>588.68054999998481</c:v>
                </c:pt>
                <c:pt idx="556">
                  <c:v>588.70169999998484</c:v>
                </c:pt>
                <c:pt idx="557">
                  <c:v>588.72284999998487</c:v>
                </c:pt>
                <c:pt idx="558">
                  <c:v>588.74399999998491</c:v>
                </c:pt>
                <c:pt idx="559">
                  <c:v>588.76514999998494</c:v>
                </c:pt>
                <c:pt idx="560">
                  <c:v>588.78629999998498</c:v>
                </c:pt>
                <c:pt idx="561">
                  <c:v>588.80744999998501</c:v>
                </c:pt>
                <c:pt idx="562">
                  <c:v>588.82859999998504</c:v>
                </c:pt>
                <c:pt idx="563">
                  <c:v>588.84974999998508</c:v>
                </c:pt>
                <c:pt idx="564">
                  <c:v>588.87089999998511</c:v>
                </c:pt>
                <c:pt idx="565">
                  <c:v>588.89204999998515</c:v>
                </c:pt>
                <c:pt idx="566">
                  <c:v>588.91319999998518</c:v>
                </c:pt>
                <c:pt idx="567">
                  <c:v>588.93434999998522</c:v>
                </c:pt>
                <c:pt idx="568">
                  <c:v>588.95549999998525</c:v>
                </c:pt>
                <c:pt idx="569">
                  <c:v>588.97664999998528</c:v>
                </c:pt>
                <c:pt idx="570">
                  <c:v>588.99779999998532</c:v>
                </c:pt>
                <c:pt idx="571">
                  <c:v>589.01894999998535</c:v>
                </c:pt>
                <c:pt idx="572">
                  <c:v>589.04009999998539</c:v>
                </c:pt>
                <c:pt idx="573">
                  <c:v>589.06124999998542</c:v>
                </c:pt>
                <c:pt idx="574">
                  <c:v>589.08239999998545</c:v>
                </c:pt>
                <c:pt idx="575">
                  <c:v>589.10354999998549</c:v>
                </c:pt>
                <c:pt idx="576">
                  <c:v>589.12469999998552</c:v>
                </c:pt>
                <c:pt idx="577">
                  <c:v>589.14584999998556</c:v>
                </c:pt>
                <c:pt idx="578">
                  <c:v>589.16699999998559</c:v>
                </c:pt>
                <c:pt idx="579">
                  <c:v>589.18814999998563</c:v>
                </c:pt>
                <c:pt idx="580">
                  <c:v>589.20929999998566</c:v>
                </c:pt>
                <c:pt idx="581">
                  <c:v>589.23044999998569</c:v>
                </c:pt>
                <c:pt idx="582">
                  <c:v>589.25159999998573</c:v>
                </c:pt>
                <c:pt idx="583">
                  <c:v>589.27274999998576</c:v>
                </c:pt>
                <c:pt idx="584">
                  <c:v>589.2938999999858</c:v>
                </c:pt>
                <c:pt idx="585">
                  <c:v>589.31504999998583</c:v>
                </c:pt>
                <c:pt idx="586">
                  <c:v>589.33619999998587</c:v>
                </c:pt>
                <c:pt idx="587">
                  <c:v>589.3573499999859</c:v>
                </c:pt>
                <c:pt idx="588">
                  <c:v>589.37849999998593</c:v>
                </c:pt>
                <c:pt idx="589">
                  <c:v>589.39964999998597</c:v>
                </c:pt>
                <c:pt idx="590">
                  <c:v>589.420799999986</c:v>
                </c:pt>
                <c:pt idx="591">
                  <c:v>589.44194999998604</c:v>
                </c:pt>
                <c:pt idx="592">
                  <c:v>589.46309999998607</c:v>
                </c:pt>
                <c:pt idx="593">
                  <c:v>589.4842499999861</c:v>
                </c:pt>
                <c:pt idx="594">
                  <c:v>589.50539999998614</c:v>
                </c:pt>
                <c:pt idx="595">
                  <c:v>589.52654999998617</c:v>
                </c:pt>
                <c:pt idx="596">
                  <c:v>589.54769999998621</c:v>
                </c:pt>
                <c:pt idx="597">
                  <c:v>589.56884999998624</c:v>
                </c:pt>
                <c:pt idx="598">
                  <c:v>589.58999999998628</c:v>
                </c:pt>
                <c:pt idx="599">
                  <c:v>589.61114999998631</c:v>
                </c:pt>
                <c:pt idx="600">
                  <c:v>589.63229999998634</c:v>
                </c:pt>
                <c:pt idx="601">
                  <c:v>589.65344999998638</c:v>
                </c:pt>
                <c:pt idx="602">
                  <c:v>589.67459999998641</c:v>
                </c:pt>
                <c:pt idx="603">
                  <c:v>589.69574999998645</c:v>
                </c:pt>
                <c:pt idx="604">
                  <c:v>589.71689999998648</c:v>
                </c:pt>
                <c:pt idx="605">
                  <c:v>589.73804999998652</c:v>
                </c:pt>
                <c:pt idx="606">
                  <c:v>589.75919999998655</c:v>
                </c:pt>
                <c:pt idx="607">
                  <c:v>589.78034999998658</c:v>
                </c:pt>
                <c:pt idx="608">
                  <c:v>589.80149999998662</c:v>
                </c:pt>
                <c:pt idx="609">
                  <c:v>589.82264999998665</c:v>
                </c:pt>
                <c:pt idx="610">
                  <c:v>589.84379999998669</c:v>
                </c:pt>
                <c:pt idx="611">
                  <c:v>589.86494999998672</c:v>
                </c:pt>
                <c:pt idx="612">
                  <c:v>589.88609999998675</c:v>
                </c:pt>
                <c:pt idx="613">
                  <c:v>589.90724999998679</c:v>
                </c:pt>
                <c:pt idx="614">
                  <c:v>589.92839999998682</c:v>
                </c:pt>
                <c:pt idx="615">
                  <c:v>589.94954999998686</c:v>
                </c:pt>
                <c:pt idx="616">
                  <c:v>589.97069999998689</c:v>
                </c:pt>
                <c:pt idx="617">
                  <c:v>589.99184999998693</c:v>
                </c:pt>
                <c:pt idx="618">
                  <c:v>590.01299999998696</c:v>
                </c:pt>
                <c:pt idx="619">
                  <c:v>590.03414999998699</c:v>
                </c:pt>
                <c:pt idx="620">
                  <c:v>590.05529999998703</c:v>
                </c:pt>
                <c:pt idx="621">
                  <c:v>590.07644999998706</c:v>
                </c:pt>
                <c:pt idx="622">
                  <c:v>590.0975999999871</c:v>
                </c:pt>
                <c:pt idx="623">
                  <c:v>590.11874999998713</c:v>
                </c:pt>
                <c:pt idx="624">
                  <c:v>590.13989999998716</c:v>
                </c:pt>
                <c:pt idx="625">
                  <c:v>590.1610499999872</c:v>
                </c:pt>
                <c:pt idx="626">
                  <c:v>590.18219999998723</c:v>
                </c:pt>
                <c:pt idx="627">
                  <c:v>590.20334999998727</c:v>
                </c:pt>
                <c:pt idx="628">
                  <c:v>590.2244999999873</c:v>
                </c:pt>
                <c:pt idx="629">
                  <c:v>590.24564999998734</c:v>
                </c:pt>
                <c:pt idx="630">
                  <c:v>590.26679999998737</c:v>
                </c:pt>
                <c:pt idx="631">
                  <c:v>590.2879499999874</c:v>
                </c:pt>
                <c:pt idx="632">
                  <c:v>590.30909999998744</c:v>
                </c:pt>
                <c:pt idx="633">
                  <c:v>590.33024999998747</c:v>
                </c:pt>
                <c:pt idx="634">
                  <c:v>590.35139999998751</c:v>
                </c:pt>
                <c:pt idx="635">
                  <c:v>590.37254999998754</c:v>
                </c:pt>
                <c:pt idx="636">
                  <c:v>590.39369999998758</c:v>
                </c:pt>
                <c:pt idx="637">
                  <c:v>590.41484999998761</c:v>
                </c:pt>
                <c:pt idx="638">
                  <c:v>590.43599999998764</c:v>
                </c:pt>
                <c:pt idx="639">
                  <c:v>590.45714999998768</c:v>
                </c:pt>
                <c:pt idx="640">
                  <c:v>590.47829999998771</c:v>
                </c:pt>
                <c:pt idx="641">
                  <c:v>590.49944999998775</c:v>
                </c:pt>
                <c:pt idx="642">
                  <c:v>590.52059999998778</c:v>
                </c:pt>
                <c:pt idx="643">
                  <c:v>590.54174999998781</c:v>
                </c:pt>
                <c:pt idx="644">
                  <c:v>590.56289999998785</c:v>
                </c:pt>
                <c:pt idx="645">
                  <c:v>590.58404999998788</c:v>
                </c:pt>
                <c:pt idx="646">
                  <c:v>590.60519999998792</c:v>
                </c:pt>
                <c:pt idx="647">
                  <c:v>590.62634999998795</c:v>
                </c:pt>
                <c:pt idx="648">
                  <c:v>590.64749999998799</c:v>
                </c:pt>
                <c:pt idx="649">
                  <c:v>590.66864999998802</c:v>
                </c:pt>
                <c:pt idx="650">
                  <c:v>590.68979999998805</c:v>
                </c:pt>
                <c:pt idx="651">
                  <c:v>590.71094999998809</c:v>
                </c:pt>
                <c:pt idx="652">
                  <c:v>590.73209999998812</c:v>
                </c:pt>
                <c:pt idx="653">
                  <c:v>590.75324999998816</c:v>
                </c:pt>
                <c:pt idx="654">
                  <c:v>590.77439999998819</c:v>
                </c:pt>
                <c:pt idx="655">
                  <c:v>590.79554999998822</c:v>
                </c:pt>
                <c:pt idx="656">
                  <c:v>590.81669999998826</c:v>
                </c:pt>
                <c:pt idx="657">
                  <c:v>590.83784999998829</c:v>
                </c:pt>
                <c:pt idx="658">
                  <c:v>590.85899999998833</c:v>
                </c:pt>
                <c:pt idx="659">
                  <c:v>590.88014999998836</c:v>
                </c:pt>
                <c:pt idx="660">
                  <c:v>590.9012999999884</c:v>
                </c:pt>
                <c:pt idx="661">
                  <c:v>590.92244999998843</c:v>
                </c:pt>
                <c:pt idx="662">
                  <c:v>590.94359999998846</c:v>
                </c:pt>
                <c:pt idx="663">
                  <c:v>590.9647499999885</c:v>
                </c:pt>
                <c:pt idx="664">
                  <c:v>590.98589999998853</c:v>
                </c:pt>
                <c:pt idx="665">
                  <c:v>591.00704999998857</c:v>
                </c:pt>
                <c:pt idx="666">
                  <c:v>591.0281999999886</c:v>
                </c:pt>
                <c:pt idx="667">
                  <c:v>591.04934999998864</c:v>
                </c:pt>
                <c:pt idx="668">
                  <c:v>591.07049999998867</c:v>
                </c:pt>
                <c:pt idx="669">
                  <c:v>591.0916499999887</c:v>
                </c:pt>
                <c:pt idx="670">
                  <c:v>591.11279999998874</c:v>
                </c:pt>
                <c:pt idx="671">
                  <c:v>591.13394999998877</c:v>
                </c:pt>
                <c:pt idx="672">
                  <c:v>591.15509999998881</c:v>
                </c:pt>
                <c:pt idx="673">
                  <c:v>591.17624999998884</c:v>
                </c:pt>
                <c:pt idx="674">
                  <c:v>591.19739999998887</c:v>
                </c:pt>
                <c:pt idx="675">
                  <c:v>591.21854999998891</c:v>
                </c:pt>
                <c:pt idx="676">
                  <c:v>591.23969999998894</c:v>
                </c:pt>
                <c:pt idx="677">
                  <c:v>591.26084999998898</c:v>
                </c:pt>
                <c:pt idx="678">
                  <c:v>591.28199999998901</c:v>
                </c:pt>
                <c:pt idx="679">
                  <c:v>591.30314999998905</c:v>
                </c:pt>
                <c:pt idx="680">
                  <c:v>591.32429999998908</c:v>
                </c:pt>
                <c:pt idx="681">
                  <c:v>591.34544999998911</c:v>
                </c:pt>
                <c:pt idx="682">
                  <c:v>591.36659999998915</c:v>
                </c:pt>
                <c:pt idx="683">
                  <c:v>591.38774999998918</c:v>
                </c:pt>
                <c:pt idx="684">
                  <c:v>591.40889999998922</c:v>
                </c:pt>
                <c:pt idx="685">
                  <c:v>591.43004999998925</c:v>
                </c:pt>
                <c:pt idx="686">
                  <c:v>591.45119999998929</c:v>
                </c:pt>
                <c:pt idx="687">
                  <c:v>591.47234999998932</c:v>
                </c:pt>
                <c:pt idx="688">
                  <c:v>591.49349999998935</c:v>
                </c:pt>
                <c:pt idx="689">
                  <c:v>591.51464999998939</c:v>
                </c:pt>
                <c:pt idx="690">
                  <c:v>591.53579999998942</c:v>
                </c:pt>
                <c:pt idx="691">
                  <c:v>591.55694999998946</c:v>
                </c:pt>
                <c:pt idx="692">
                  <c:v>591.57809999998949</c:v>
                </c:pt>
                <c:pt idx="693">
                  <c:v>591.59924999998952</c:v>
                </c:pt>
                <c:pt idx="694">
                  <c:v>591.62039999998956</c:v>
                </c:pt>
                <c:pt idx="695">
                  <c:v>591.64154999998959</c:v>
                </c:pt>
                <c:pt idx="696">
                  <c:v>591.66269999998963</c:v>
                </c:pt>
                <c:pt idx="697">
                  <c:v>591.68384999998966</c:v>
                </c:pt>
                <c:pt idx="698">
                  <c:v>591.7049999999897</c:v>
                </c:pt>
                <c:pt idx="699">
                  <c:v>591.72614999998973</c:v>
                </c:pt>
                <c:pt idx="700">
                  <c:v>591.74729999998976</c:v>
                </c:pt>
                <c:pt idx="701">
                  <c:v>591.7684499999898</c:v>
                </c:pt>
                <c:pt idx="702">
                  <c:v>591.78959999998983</c:v>
                </c:pt>
                <c:pt idx="703">
                  <c:v>591.81074999998987</c:v>
                </c:pt>
                <c:pt idx="704">
                  <c:v>591.8318999999899</c:v>
                </c:pt>
                <c:pt idx="705">
                  <c:v>591.85304999998993</c:v>
                </c:pt>
                <c:pt idx="706">
                  <c:v>591.87419999998997</c:v>
                </c:pt>
                <c:pt idx="707">
                  <c:v>591.89534999999</c:v>
                </c:pt>
                <c:pt idx="708">
                  <c:v>591.91649999999004</c:v>
                </c:pt>
                <c:pt idx="709">
                  <c:v>591.93764999999007</c:v>
                </c:pt>
                <c:pt idx="710">
                  <c:v>591.95879999999011</c:v>
                </c:pt>
                <c:pt idx="711">
                  <c:v>591.97994999999014</c:v>
                </c:pt>
                <c:pt idx="712">
                  <c:v>592.00109999999017</c:v>
                </c:pt>
                <c:pt idx="713">
                  <c:v>592.02224999999021</c:v>
                </c:pt>
                <c:pt idx="714">
                  <c:v>592.04339999999024</c:v>
                </c:pt>
                <c:pt idx="715">
                  <c:v>592.06454999999028</c:v>
                </c:pt>
                <c:pt idx="716">
                  <c:v>592.08569999999031</c:v>
                </c:pt>
                <c:pt idx="717">
                  <c:v>592.10684999999035</c:v>
                </c:pt>
                <c:pt idx="718">
                  <c:v>592.12799999999038</c:v>
                </c:pt>
                <c:pt idx="719">
                  <c:v>592.14914999999041</c:v>
                </c:pt>
                <c:pt idx="720">
                  <c:v>592.17029999999045</c:v>
                </c:pt>
                <c:pt idx="721">
                  <c:v>592.19144999999048</c:v>
                </c:pt>
                <c:pt idx="722">
                  <c:v>592.21259999999052</c:v>
                </c:pt>
                <c:pt idx="723">
                  <c:v>592.23374999999055</c:v>
                </c:pt>
                <c:pt idx="724">
                  <c:v>592.25489999999058</c:v>
                </c:pt>
                <c:pt idx="725">
                  <c:v>592.27604999999062</c:v>
                </c:pt>
                <c:pt idx="726">
                  <c:v>592.29719999999065</c:v>
                </c:pt>
                <c:pt idx="727">
                  <c:v>592.31834999999069</c:v>
                </c:pt>
                <c:pt idx="728">
                  <c:v>592.33949999999072</c:v>
                </c:pt>
                <c:pt idx="729">
                  <c:v>592.36064999999076</c:v>
                </c:pt>
                <c:pt idx="730">
                  <c:v>592.38179999999079</c:v>
                </c:pt>
                <c:pt idx="731">
                  <c:v>592.40294999999082</c:v>
                </c:pt>
                <c:pt idx="732">
                  <c:v>592.42409999999086</c:v>
                </c:pt>
                <c:pt idx="733">
                  <c:v>592.44524999999089</c:v>
                </c:pt>
                <c:pt idx="734">
                  <c:v>592.46639999999093</c:v>
                </c:pt>
                <c:pt idx="735">
                  <c:v>592.48754999999096</c:v>
                </c:pt>
                <c:pt idx="736">
                  <c:v>592.50869999999099</c:v>
                </c:pt>
                <c:pt idx="737">
                  <c:v>592.52984999999103</c:v>
                </c:pt>
                <c:pt idx="738">
                  <c:v>592.55099999999106</c:v>
                </c:pt>
                <c:pt idx="739">
                  <c:v>592.5721499999911</c:v>
                </c:pt>
                <c:pt idx="740">
                  <c:v>592.59329999999113</c:v>
                </c:pt>
                <c:pt idx="741">
                  <c:v>592.61444999999117</c:v>
                </c:pt>
                <c:pt idx="742">
                  <c:v>592.6355999999912</c:v>
                </c:pt>
                <c:pt idx="743">
                  <c:v>592.65674999999123</c:v>
                </c:pt>
                <c:pt idx="744">
                  <c:v>592.67789999999127</c:v>
                </c:pt>
                <c:pt idx="745">
                  <c:v>592.6990499999913</c:v>
                </c:pt>
                <c:pt idx="746">
                  <c:v>592.72019999999134</c:v>
                </c:pt>
                <c:pt idx="747">
                  <c:v>592.74134999999137</c:v>
                </c:pt>
                <c:pt idx="748">
                  <c:v>592.76249999999141</c:v>
                </c:pt>
                <c:pt idx="749">
                  <c:v>592.78364999999144</c:v>
                </c:pt>
                <c:pt idx="750">
                  <c:v>592.80479999999147</c:v>
                </c:pt>
                <c:pt idx="751">
                  <c:v>592.82594999999151</c:v>
                </c:pt>
                <c:pt idx="752">
                  <c:v>592.84709999999154</c:v>
                </c:pt>
                <c:pt idx="753">
                  <c:v>592.86824999999158</c:v>
                </c:pt>
                <c:pt idx="754">
                  <c:v>592.88939999999161</c:v>
                </c:pt>
                <c:pt idx="755">
                  <c:v>592.91054999999164</c:v>
                </c:pt>
                <c:pt idx="756">
                  <c:v>592.93169999999168</c:v>
                </c:pt>
                <c:pt idx="757">
                  <c:v>592.95284999999171</c:v>
                </c:pt>
                <c:pt idx="758">
                  <c:v>592.97399999999175</c:v>
                </c:pt>
                <c:pt idx="759">
                  <c:v>592.99514999999178</c:v>
                </c:pt>
                <c:pt idx="760">
                  <c:v>593.01629999999182</c:v>
                </c:pt>
                <c:pt idx="761">
                  <c:v>593.03744999999185</c:v>
                </c:pt>
                <c:pt idx="762">
                  <c:v>593.05859999999188</c:v>
                </c:pt>
                <c:pt idx="763">
                  <c:v>593.07974999999192</c:v>
                </c:pt>
                <c:pt idx="764">
                  <c:v>593.10089999999195</c:v>
                </c:pt>
                <c:pt idx="765">
                  <c:v>593.12204999999199</c:v>
                </c:pt>
                <c:pt idx="766">
                  <c:v>593.14319999999202</c:v>
                </c:pt>
                <c:pt idx="767">
                  <c:v>593.16434999999206</c:v>
                </c:pt>
                <c:pt idx="768">
                  <c:v>593.18549999999209</c:v>
                </c:pt>
                <c:pt idx="769">
                  <c:v>593.20664999999212</c:v>
                </c:pt>
                <c:pt idx="770">
                  <c:v>593.22779999999216</c:v>
                </c:pt>
                <c:pt idx="771">
                  <c:v>593.24894999999219</c:v>
                </c:pt>
                <c:pt idx="772">
                  <c:v>593.27009999999223</c:v>
                </c:pt>
                <c:pt idx="773">
                  <c:v>593.29124999999226</c:v>
                </c:pt>
                <c:pt idx="774">
                  <c:v>593.31239999999229</c:v>
                </c:pt>
                <c:pt idx="775">
                  <c:v>593.33354999999233</c:v>
                </c:pt>
                <c:pt idx="776">
                  <c:v>593.35469999999236</c:v>
                </c:pt>
                <c:pt idx="777">
                  <c:v>593.3758499999924</c:v>
                </c:pt>
                <c:pt idx="778">
                  <c:v>593.39699999999243</c:v>
                </c:pt>
                <c:pt idx="779">
                  <c:v>593.41814999999247</c:v>
                </c:pt>
                <c:pt idx="780">
                  <c:v>593.4392999999925</c:v>
                </c:pt>
                <c:pt idx="781">
                  <c:v>593.46044999999253</c:v>
                </c:pt>
                <c:pt idx="782">
                  <c:v>593.48159999999257</c:v>
                </c:pt>
                <c:pt idx="783">
                  <c:v>593.5027499999926</c:v>
                </c:pt>
                <c:pt idx="784">
                  <c:v>593.52389999999264</c:v>
                </c:pt>
                <c:pt idx="785">
                  <c:v>593.54504999999267</c:v>
                </c:pt>
                <c:pt idx="786">
                  <c:v>593.5661999999927</c:v>
                </c:pt>
                <c:pt idx="787">
                  <c:v>593.58734999999274</c:v>
                </c:pt>
                <c:pt idx="788">
                  <c:v>593.60849999999277</c:v>
                </c:pt>
                <c:pt idx="789">
                  <c:v>593.62964999999281</c:v>
                </c:pt>
                <c:pt idx="790">
                  <c:v>593.65079999999284</c:v>
                </c:pt>
                <c:pt idx="791">
                  <c:v>593.67194999999288</c:v>
                </c:pt>
                <c:pt idx="792">
                  <c:v>593.69309999999291</c:v>
                </c:pt>
                <c:pt idx="793">
                  <c:v>593.71424999999294</c:v>
                </c:pt>
                <c:pt idx="794">
                  <c:v>593.73539999999298</c:v>
                </c:pt>
                <c:pt idx="795">
                  <c:v>593.75654999999301</c:v>
                </c:pt>
                <c:pt idx="796">
                  <c:v>593.77769999999305</c:v>
                </c:pt>
                <c:pt idx="797">
                  <c:v>593.79884999999308</c:v>
                </c:pt>
                <c:pt idx="798">
                  <c:v>593.81999999999312</c:v>
                </c:pt>
                <c:pt idx="799">
                  <c:v>593.84114999999315</c:v>
                </c:pt>
                <c:pt idx="800">
                  <c:v>593.86229999999318</c:v>
                </c:pt>
                <c:pt idx="801">
                  <c:v>593.88344999999322</c:v>
                </c:pt>
                <c:pt idx="802">
                  <c:v>593.90459999999325</c:v>
                </c:pt>
                <c:pt idx="803">
                  <c:v>593.92574999999329</c:v>
                </c:pt>
                <c:pt idx="804">
                  <c:v>593.94689999999332</c:v>
                </c:pt>
                <c:pt idx="805">
                  <c:v>593.96804999999335</c:v>
                </c:pt>
                <c:pt idx="806">
                  <c:v>593.98919999999339</c:v>
                </c:pt>
                <c:pt idx="807">
                  <c:v>594.01034999999342</c:v>
                </c:pt>
                <c:pt idx="808">
                  <c:v>594.03149999999346</c:v>
                </c:pt>
                <c:pt idx="809">
                  <c:v>594.05264999999349</c:v>
                </c:pt>
                <c:pt idx="810">
                  <c:v>594.07379999999353</c:v>
                </c:pt>
                <c:pt idx="811">
                  <c:v>594.09494999999356</c:v>
                </c:pt>
                <c:pt idx="812">
                  <c:v>594.11609999999359</c:v>
                </c:pt>
                <c:pt idx="813">
                  <c:v>594.13724999999363</c:v>
                </c:pt>
                <c:pt idx="814">
                  <c:v>594.15839999999366</c:v>
                </c:pt>
                <c:pt idx="815">
                  <c:v>594.1795499999937</c:v>
                </c:pt>
                <c:pt idx="816">
                  <c:v>594.20069999999373</c:v>
                </c:pt>
                <c:pt idx="817">
                  <c:v>594.22184999999376</c:v>
                </c:pt>
                <c:pt idx="818">
                  <c:v>594.2429999999938</c:v>
                </c:pt>
                <c:pt idx="819">
                  <c:v>594.26414999999383</c:v>
                </c:pt>
                <c:pt idx="820">
                  <c:v>594.28529999999387</c:v>
                </c:pt>
                <c:pt idx="821">
                  <c:v>594.3064499999939</c:v>
                </c:pt>
                <c:pt idx="822">
                  <c:v>594.32759999999394</c:v>
                </c:pt>
                <c:pt idx="823">
                  <c:v>594.34874999999397</c:v>
                </c:pt>
                <c:pt idx="824">
                  <c:v>594.369899999994</c:v>
                </c:pt>
                <c:pt idx="825">
                  <c:v>594.39104999999404</c:v>
                </c:pt>
                <c:pt idx="826">
                  <c:v>594.41219999999407</c:v>
                </c:pt>
                <c:pt idx="827">
                  <c:v>594.43334999999411</c:v>
                </c:pt>
                <c:pt idx="828">
                  <c:v>594.45449999999414</c:v>
                </c:pt>
                <c:pt idx="829">
                  <c:v>594.47564999999418</c:v>
                </c:pt>
                <c:pt idx="830">
                  <c:v>594.49679999999421</c:v>
                </c:pt>
                <c:pt idx="831">
                  <c:v>594.51794999999424</c:v>
                </c:pt>
                <c:pt idx="832">
                  <c:v>594.53909999999428</c:v>
                </c:pt>
                <c:pt idx="833">
                  <c:v>594.56024999999431</c:v>
                </c:pt>
                <c:pt idx="834">
                  <c:v>594.58139999999435</c:v>
                </c:pt>
                <c:pt idx="835">
                  <c:v>594.60254999999438</c:v>
                </c:pt>
                <c:pt idx="836">
                  <c:v>594.62369999999441</c:v>
                </c:pt>
                <c:pt idx="837">
                  <c:v>594.64484999999445</c:v>
                </c:pt>
                <c:pt idx="838">
                  <c:v>594.66599999999448</c:v>
                </c:pt>
                <c:pt idx="839">
                  <c:v>594.68714999999452</c:v>
                </c:pt>
                <c:pt idx="840">
                  <c:v>594.70829999999455</c:v>
                </c:pt>
                <c:pt idx="841">
                  <c:v>594.72944999999459</c:v>
                </c:pt>
                <c:pt idx="842">
                  <c:v>594.75059999999462</c:v>
                </c:pt>
                <c:pt idx="843">
                  <c:v>594.77174999999465</c:v>
                </c:pt>
                <c:pt idx="844">
                  <c:v>594.79289999999469</c:v>
                </c:pt>
                <c:pt idx="845">
                  <c:v>594.81404999999472</c:v>
                </c:pt>
                <c:pt idx="846">
                  <c:v>594.83519999999476</c:v>
                </c:pt>
                <c:pt idx="847">
                  <c:v>594.85634999999479</c:v>
                </c:pt>
                <c:pt idx="848">
                  <c:v>594.87749999999482</c:v>
                </c:pt>
                <c:pt idx="849">
                  <c:v>594.89864999999486</c:v>
                </c:pt>
                <c:pt idx="850">
                  <c:v>594.91979999999489</c:v>
                </c:pt>
                <c:pt idx="851">
                  <c:v>594.94094999999493</c:v>
                </c:pt>
                <c:pt idx="852">
                  <c:v>594.96209999999496</c:v>
                </c:pt>
                <c:pt idx="853">
                  <c:v>594.983249999995</c:v>
                </c:pt>
                <c:pt idx="854">
                  <c:v>595.00439999999503</c:v>
                </c:pt>
                <c:pt idx="855">
                  <c:v>595.02554999999506</c:v>
                </c:pt>
                <c:pt idx="856">
                  <c:v>595.0466999999951</c:v>
                </c:pt>
                <c:pt idx="857">
                  <c:v>595.06784999999513</c:v>
                </c:pt>
                <c:pt idx="858">
                  <c:v>595.08899999999517</c:v>
                </c:pt>
                <c:pt idx="859">
                  <c:v>595.1101499999952</c:v>
                </c:pt>
                <c:pt idx="860">
                  <c:v>595.13129999999524</c:v>
                </c:pt>
                <c:pt idx="861">
                  <c:v>595.15244999999527</c:v>
                </c:pt>
                <c:pt idx="862">
                  <c:v>595.1735999999953</c:v>
                </c:pt>
                <c:pt idx="863">
                  <c:v>595.19474999999534</c:v>
                </c:pt>
                <c:pt idx="864">
                  <c:v>595.21589999999537</c:v>
                </c:pt>
                <c:pt idx="865">
                  <c:v>595.23704999999541</c:v>
                </c:pt>
                <c:pt idx="866">
                  <c:v>595.25819999999544</c:v>
                </c:pt>
                <c:pt idx="867">
                  <c:v>595.27934999999547</c:v>
                </c:pt>
                <c:pt idx="868">
                  <c:v>595.30049999999551</c:v>
                </c:pt>
                <c:pt idx="869">
                  <c:v>595.32164999999554</c:v>
                </c:pt>
                <c:pt idx="870">
                  <c:v>595.34279999999558</c:v>
                </c:pt>
                <c:pt idx="871">
                  <c:v>595.36394999999561</c:v>
                </c:pt>
                <c:pt idx="872">
                  <c:v>595.38509999999565</c:v>
                </c:pt>
                <c:pt idx="873">
                  <c:v>595.40624999999568</c:v>
                </c:pt>
                <c:pt idx="874">
                  <c:v>595.42739999999571</c:v>
                </c:pt>
                <c:pt idx="875">
                  <c:v>595.44854999999575</c:v>
                </c:pt>
                <c:pt idx="876">
                  <c:v>595.46969999999578</c:v>
                </c:pt>
                <c:pt idx="877">
                  <c:v>595.49084999999582</c:v>
                </c:pt>
                <c:pt idx="878">
                  <c:v>595.51199999999585</c:v>
                </c:pt>
                <c:pt idx="879">
                  <c:v>595.53314999999589</c:v>
                </c:pt>
                <c:pt idx="880">
                  <c:v>595.55429999999592</c:v>
                </c:pt>
                <c:pt idx="881">
                  <c:v>595.57544999999595</c:v>
                </c:pt>
                <c:pt idx="882">
                  <c:v>595.59659999999599</c:v>
                </c:pt>
                <c:pt idx="883">
                  <c:v>595.61774999999602</c:v>
                </c:pt>
                <c:pt idx="884">
                  <c:v>595.63889999999606</c:v>
                </c:pt>
                <c:pt idx="885">
                  <c:v>595.66004999999609</c:v>
                </c:pt>
                <c:pt idx="886">
                  <c:v>595.68119999999612</c:v>
                </c:pt>
                <c:pt idx="887">
                  <c:v>595.70234999999616</c:v>
                </c:pt>
                <c:pt idx="888">
                  <c:v>595.72349999999619</c:v>
                </c:pt>
                <c:pt idx="889">
                  <c:v>595.74464999999623</c:v>
                </c:pt>
                <c:pt idx="890">
                  <c:v>595.76579999999626</c:v>
                </c:pt>
                <c:pt idx="891">
                  <c:v>595.7869499999963</c:v>
                </c:pt>
                <c:pt idx="892">
                  <c:v>595.80809999999633</c:v>
                </c:pt>
                <c:pt idx="893">
                  <c:v>595.82924999999636</c:v>
                </c:pt>
                <c:pt idx="894">
                  <c:v>595.8503999999964</c:v>
                </c:pt>
                <c:pt idx="895">
                  <c:v>595.87154999999643</c:v>
                </c:pt>
                <c:pt idx="896">
                  <c:v>595.89269999999647</c:v>
                </c:pt>
                <c:pt idx="897">
                  <c:v>595.9138499999965</c:v>
                </c:pt>
                <c:pt idx="898">
                  <c:v>595.93499999999653</c:v>
                </c:pt>
                <c:pt idx="899">
                  <c:v>595.95614999999657</c:v>
                </c:pt>
                <c:pt idx="900">
                  <c:v>595.9772999999966</c:v>
                </c:pt>
                <c:pt idx="901">
                  <c:v>595.99844999999664</c:v>
                </c:pt>
                <c:pt idx="902">
                  <c:v>596.01959999999667</c:v>
                </c:pt>
                <c:pt idx="903">
                  <c:v>596.04074999999671</c:v>
                </c:pt>
                <c:pt idx="904">
                  <c:v>596.06189999999674</c:v>
                </c:pt>
                <c:pt idx="905">
                  <c:v>596.08304999999677</c:v>
                </c:pt>
                <c:pt idx="906">
                  <c:v>596.10419999999681</c:v>
                </c:pt>
                <c:pt idx="907">
                  <c:v>596.12534999999684</c:v>
                </c:pt>
                <c:pt idx="908">
                  <c:v>596.14649999999688</c:v>
                </c:pt>
                <c:pt idx="909">
                  <c:v>596.16764999999691</c:v>
                </c:pt>
                <c:pt idx="910">
                  <c:v>596.18879999999695</c:v>
                </c:pt>
                <c:pt idx="911">
                  <c:v>596.20994999999698</c:v>
                </c:pt>
                <c:pt idx="912">
                  <c:v>596.23109999999701</c:v>
                </c:pt>
                <c:pt idx="913">
                  <c:v>596.25224999999705</c:v>
                </c:pt>
                <c:pt idx="914">
                  <c:v>596.27339999999708</c:v>
                </c:pt>
                <c:pt idx="915">
                  <c:v>596.29454999999712</c:v>
                </c:pt>
                <c:pt idx="916">
                  <c:v>596.31569999999715</c:v>
                </c:pt>
                <c:pt idx="917">
                  <c:v>596.33684999999718</c:v>
                </c:pt>
                <c:pt idx="918">
                  <c:v>596.35799999999722</c:v>
                </c:pt>
                <c:pt idx="919">
                  <c:v>596.37914999999725</c:v>
                </c:pt>
                <c:pt idx="920">
                  <c:v>596.40029999999729</c:v>
                </c:pt>
                <c:pt idx="921">
                  <c:v>596.42144999999732</c:v>
                </c:pt>
                <c:pt idx="922">
                  <c:v>596.44259999999736</c:v>
                </c:pt>
                <c:pt idx="923">
                  <c:v>596.46374999999739</c:v>
                </c:pt>
                <c:pt idx="924">
                  <c:v>596.48489999999742</c:v>
                </c:pt>
                <c:pt idx="925">
                  <c:v>596.50604999999746</c:v>
                </c:pt>
                <c:pt idx="926">
                  <c:v>596.52719999999749</c:v>
                </c:pt>
                <c:pt idx="927">
                  <c:v>596.54834999999753</c:v>
                </c:pt>
                <c:pt idx="928">
                  <c:v>596.56949999999756</c:v>
                </c:pt>
                <c:pt idx="929">
                  <c:v>596.59064999999759</c:v>
                </c:pt>
                <c:pt idx="930">
                  <c:v>596.61179999999763</c:v>
                </c:pt>
                <c:pt idx="931">
                  <c:v>596.63294999999766</c:v>
                </c:pt>
                <c:pt idx="932">
                  <c:v>596.6540999999977</c:v>
                </c:pt>
                <c:pt idx="933">
                  <c:v>596.67524999999773</c:v>
                </c:pt>
                <c:pt idx="934">
                  <c:v>596.69639999999777</c:v>
                </c:pt>
                <c:pt idx="935">
                  <c:v>596.7175499999978</c:v>
                </c:pt>
                <c:pt idx="936">
                  <c:v>596.73869999999783</c:v>
                </c:pt>
                <c:pt idx="937">
                  <c:v>596.75984999999787</c:v>
                </c:pt>
                <c:pt idx="938">
                  <c:v>596.7809999999979</c:v>
                </c:pt>
                <c:pt idx="939">
                  <c:v>596.80214999999794</c:v>
                </c:pt>
                <c:pt idx="940">
                  <c:v>596.82329999999797</c:v>
                </c:pt>
                <c:pt idx="941">
                  <c:v>596.84444999999801</c:v>
                </c:pt>
                <c:pt idx="942">
                  <c:v>596.86559999999804</c:v>
                </c:pt>
                <c:pt idx="943">
                  <c:v>596.88674999999807</c:v>
                </c:pt>
                <c:pt idx="944">
                  <c:v>596.90789999999811</c:v>
                </c:pt>
                <c:pt idx="945">
                  <c:v>596.92904999999814</c:v>
                </c:pt>
                <c:pt idx="946">
                  <c:v>596.95019999999818</c:v>
                </c:pt>
                <c:pt idx="947">
                  <c:v>596.97134999999821</c:v>
                </c:pt>
                <c:pt idx="948">
                  <c:v>596.99249999999824</c:v>
                </c:pt>
                <c:pt idx="949">
                  <c:v>597.01364999999828</c:v>
                </c:pt>
                <c:pt idx="950">
                  <c:v>597.03479999999831</c:v>
                </c:pt>
                <c:pt idx="951">
                  <c:v>597.05594999999835</c:v>
                </c:pt>
                <c:pt idx="952">
                  <c:v>597.07709999999838</c:v>
                </c:pt>
                <c:pt idx="953">
                  <c:v>597.09824999999842</c:v>
                </c:pt>
                <c:pt idx="954">
                  <c:v>597.11939999999845</c:v>
                </c:pt>
                <c:pt idx="955">
                  <c:v>597.14054999999848</c:v>
                </c:pt>
                <c:pt idx="956">
                  <c:v>597.16169999999852</c:v>
                </c:pt>
                <c:pt idx="957">
                  <c:v>597.18284999999855</c:v>
                </c:pt>
                <c:pt idx="958">
                  <c:v>597.20399999999859</c:v>
                </c:pt>
                <c:pt idx="959">
                  <c:v>597.22514999999862</c:v>
                </c:pt>
                <c:pt idx="960">
                  <c:v>597.24629999999866</c:v>
                </c:pt>
                <c:pt idx="961">
                  <c:v>597.26744999999869</c:v>
                </c:pt>
                <c:pt idx="962">
                  <c:v>597.28859999999872</c:v>
                </c:pt>
                <c:pt idx="963">
                  <c:v>597.30974999999876</c:v>
                </c:pt>
                <c:pt idx="964">
                  <c:v>597.33089999999879</c:v>
                </c:pt>
                <c:pt idx="965">
                  <c:v>597.35204999999883</c:v>
                </c:pt>
                <c:pt idx="966">
                  <c:v>597.37319999999886</c:v>
                </c:pt>
                <c:pt idx="967">
                  <c:v>597.39434999999889</c:v>
                </c:pt>
                <c:pt idx="968">
                  <c:v>597.41549999999893</c:v>
                </c:pt>
                <c:pt idx="969">
                  <c:v>597.43664999999896</c:v>
                </c:pt>
                <c:pt idx="970">
                  <c:v>597.457799999999</c:v>
                </c:pt>
                <c:pt idx="971">
                  <c:v>597.47894999999903</c:v>
                </c:pt>
                <c:pt idx="972">
                  <c:v>597.50009999999907</c:v>
                </c:pt>
                <c:pt idx="973">
                  <c:v>597.5212499999991</c:v>
                </c:pt>
                <c:pt idx="974">
                  <c:v>597.54239999999913</c:v>
                </c:pt>
                <c:pt idx="975">
                  <c:v>597.56354999999917</c:v>
                </c:pt>
                <c:pt idx="976">
                  <c:v>597.5846999999992</c:v>
                </c:pt>
                <c:pt idx="977">
                  <c:v>597.60584999999924</c:v>
                </c:pt>
                <c:pt idx="978">
                  <c:v>597.62699999999927</c:v>
                </c:pt>
                <c:pt idx="979">
                  <c:v>597.6481499999993</c:v>
                </c:pt>
                <c:pt idx="980">
                  <c:v>597.66929999999934</c:v>
                </c:pt>
                <c:pt idx="981">
                  <c:v>597.69044999999937</c:v>
                </c:pt>
                <c:pt idx="982">
                  <c:v>597.71159999999941</c:v>
                </c:pt>
                <c:pt idx="983">
                  <c:v>597.73274999999944</c:v>
                </c:pt>
                <c:pt idx="984">
                  <c:v>597.75389999999948</c:v>
                </c:pt>
                <c:pt idx="985">
                  <c:v>597.77504999999951</c:v>
                </c:pt>
                <c:pt idx="986">
                  <c:v>597.79619999999954</c:v>
                </c:pt>
                <c:pt idx="987">
                  <c:v>597.81734999999958</c:v>
                </c:pt>
                <c:pt idx="988">
                  <c:v>597.83849999999961</c:v>
                </c:pt>
                <c:pt idx="989">
                  <c:v>597.85964999999965</c:v>
                </c:pt>
                <c:pt idx="990">
                  <c:v>597.88079999999968</c:v>
                </c:pt>
                <c:pt idx="991">
                  <c:v>597.90194999999972</c:v>
                </c:pt>
                <c:pt idx="992">
                  <c:v>597.92309999999975</c:v>
                </c:pt>
                <c:pt idx="993">
                  <c:v>597.94424999999978</c:v>
                </c:pt>
                <c:pt idx="994">
                  <c:v>597.96539999999982</c:v>
                </c:pt>
                <c:pt idx="995">
                  <c:v>597.98654999999985</c:v>
                </c:pt>
                <c:pt idx="996">
                  <c:v>598.00769999999989</c:v>
                </c:pt>
                <c:pt idx="997">
                  <c:v>598.02884999999992</c:v>
                </c:pt>
                <c:pt idx="998">
                  <c:v>598.04999999999995</c:v>
                </c:pt>
                <c:pt idx="999">
                  <c:v>598.07114999999999</c:v>
                </c:pt>
                <c:pt idx="1000">
                  <c:v>598.09230000000002</c:v>
                </c:pt>
                <c:pt idx="1001">
                  <c:v>598.11345000000006</c:v>
                </c:pt>
                <c:pt idx="1002">
                  <c:v>598.13460000000009</c:v>
                </c:pt>
                <c:pt idx="1003">
                  <c:v>598.15575000000013</c:v>
                </c:pt>
                <c:pt idx="1004">
                  <c:v>598.17690000000016</c:v>
                </c:pt>
                <c:pt idx="1005">
                  <c:v>598.19805000000019</c:v>
                </c:pt>
                <c:pt idx="1006">
                  <c:v>598.21920000000023</c:v>
                </c:pt>
                <c:pt idx="1007">
                  <c:v>598.24035000000026</c:v>
                </c:pt>
                <c:pt idx="1008">
                  <c:v>598.2615000000003</c:v>
                </c:pt>
                <c:pt idx="1009">
                  <c:v>598.28265000000033</c:v>
                </c:pt>
                <c:pt idx="1010">
                  <c:v>598.30380000000036</c:v>
                </c:pt>
                <c:pt idx="1011">
                  <c:v>598.3249500000004</c:v>
                </c:pt>
                <c:pt idx="1012">
                  <c:v>598.34610000000043</c:v>
                </c:pt>
                <c:pt idx="1013">
                  <c:v>598.36725000000047</c:v>
                </c:pt>
                <c:pt idx="1014">
                  <c:v>598.3884000000005</c:v>
                </c:pt>
                <c:pt idx="1015">
                  <c:v>598.40955000000054</c:v>
                </c:pt>
                <c:pt idx="1016">
                  <c:v>598.43070000000057</c:v>
                </c:pt>
                <c:pt idx="1017">
                  <c:v>598.4518500000006</c:v>
                </c:pt>
                <c:pt idx="1018">
                  <c:v>598.47300000000064</c:v>
                </c:pt>
                <c:pt idx="1019">
                  <c:v>598.49415000000067</c:v>
                </c:pt>
                <c:pt idx="1020">
                  <c:v>598.51530000000071</c:v>
                </c:pt>
                <c:pt idx="1021">
                  <c:v>598.53645000000074</c:v>
                </c:pt>
                <c:pt idx="1022">
                  <c:v>598.55760000000078</c:v>
                </c:pt>
                <c:pt idx="1023">
                  <c:v>598.57875000000081</c:v>
                </c:pt>
                <c:pt idx="1024">
                  <c:v>598.59990000000084</c:v>
                </c:pt>
              </c:numCache>
            </c:numRef>
          </c:xVal>
          <c:yVal>
            <c:numRef>
              <c:f>Voigt!$I$2:$I$2050</c:f>
              <c:numCache>
                <c:formatCode>General</c:formatCode>
                <c:ptCount val="2049"/>
                <c:pt idx="0">
                  <c:v>0</c:v>
                </c:pt>
                <c:pt idx="1">
                  <c:v>15888.719183086463</c:v>
                </c:pt>
                <c:pt idx="2">
                  <c:v>15888.723198253707</c:v>
                </c:pt>
                <c:pt idx="3">
                  <c:v>15888.727237603367</c:v>
                </c:pt>
                <c:pt idx="4">
                  <c:v>15888.731301330021</c:v>
                </c:pt>
                <c:pt idx="5">
                  <c:v>15888.735389630208</c:v>
                </c:pt>
                <c:pt idx="6">
                  <c:v>15888.73950270245</c:v>
                </c:pt>
                <c:pt idx="7">
                  <c:v>15888.74364074728</c:v>
                </c:pt>
                <c:pt idx="8">
                  <c:v>15888.747803967264</c:v>
                </c:pt>
                <c:pt idx="9">
                  <c:v>15888.751992567024</c:v>
                </c:pt>
                <c:pt idx="10">
                  <c:v>15888.756206753267</c:v>
                </c:pt>
                <c:pt idx="11">
                  <c:v>15888.76044673481</c:v>
                </c:pt>
                <c:pt idx="12">
                  <c:v>15888.764712722599</c:v>
                </c:pt>
                <c:pt idx="13">
                  <c:v>15888.769004929745</c:v>
                </c:pt>
                <c:pt idx="14">
                  <c:v>15888.77332357155</c:v>
                </c:pt>
                <c:pt idx="15">
                  <c:v>15888.777668865519</c:v>
                </c:pt>
                <c:pt idx="16">
                  <c:v>15888.782041031411</c:v>
                </c:pt>
                <c:pt idx="17">
                  <c:v>15888.786440291249</c:v>
                </c:pt>
                <c:pt idx="18">
                  <c:v>15888.790866869351</c:v>
                </c:pt>
                <c:pt idx="19">
                  <c:v>15888.795320992365</c:v>
                </c:pt>
                <c:pt idx="20">
                  <c:v>15888.799802889296</c:v>
                </c:pt>
                <c:pt idx="21">
                  <c:v>15888.804312791528</c:v>
                </c:pt>
                <c:pt idx="22">
                  <c:v>15888.808850932866</c:v>
                </c:pt>
                <c:pt idx="23">
                  <c:v>15888.813417549552</c:v>
                </c:pt>
                <c:pt idx="24">
                  <c:v>15888.818012880314</c:v>
                </c:pt>
                <c:pt idx="25">
                  <c:v>15888.822637166377</c:v>
                </c:pt>
                <c:pt idx="26">
                  <c:v>15888.82729065151</c:v>
                </c:pt>
                <c:pt idx="27">
                  <c:v>15888.831973582051</c:v>
                </c:pt>
                <c:pt idx="28">
                  <c:v>15888.836686206943</c:v>
                </c:pt>
                <c:pt idx="29">
                  <c:v>15888.84142877776</c:v>
                </c:pt>
                <c:pt idx="30">
                  <c:v>15888.846201548753</c:v>
                </c:pt>
                <c:pt idx="31">
                  <c:v>15888.85100477687</c:v>
                </c:pt>
                <c:pt idx="32">
                  <c:v>15888.855838721805</c:v>
                </c:pt>
                <c:pt idx="33">
                  <c:v>15888.860703646018</c:v>
                </c:pt>
                <c:pt idx="34">
                  <c:v>15888.865599814782</c:v>
                </c:pt>
                <c:pt idx="35">
                  <c:v>15888.870527496218</c:v>
                </c:pt>
                <c:pt idx="36">
                  <c:v>15888.875486961324</c:v>
                </c:pt>
                <c:pt idx="37">
                  <c:v>15888.880478484018</c:v>
                </c:pt>
                <c:pt idx="38">
                  <c:v>15888.88550234118</c:v>
                </c:pt>
                <c:pt idx="39">
                  <c:v>15888.890558812678</c:v>
                </c:pt>
                <c:pt idx="40">
                  <c:v>15888.895648181424</c:v>
                </c:pt>
                <c:pt idx="41">
                  <c:v>15888.900770733393</c:v>
                </c:pt>
                <c:pt idx="42">
                  <c:v>15888.905926757683</c:v>
                </c:pt>
                <c:pt idx="43">
                  <c:v>15888.911116546544</c:v>
                </c:pt>
                <c:pt idx="44">
                  <c:v>15888.916340395423</c:v>
                </c:pt>
                <c:pt idx="45">
                  <c:v>15888.921598603001</c:v>
                </c:pt>
                <c:pt idx="46">
                  <c:v>15888.92689147125</c:v>
                </c:pt>
                <c:pt idx="47">
                  <c:v>15888.932219305456</c:v>
                </c:pt>
                <c:pt idx="48">
                  <c:v>15888.937582414279</c:v>
                </c:pt>
                <c:pt idx="49">
                  <c:v>15888.942981109793</c:v>
                </c:pt>
                <c:pt idx="50">
                  <c:v>15888.948415707526</c:v>
                </c:pt>
                <c:pt idx="51">
                  <c:v>15888.953886526517</c:v>
                </c:pt>
                <c:pt idx="52">
                  <c:v>15888.95939388935</c:v>
                </c:pt>
                <c:pt idx="53">
                  <c:v>15888.964938122215</c:v>
                </c:pt>
                <c:pt idx="54">
                  <c:v>15888.970519554941</c:v>
                </c:pt>
                <c:pt idx="55">
                  <c:v>15888.976138521062</c:v>
                </c:pt>
                <c:pt idx="56">
                  <c:v>15888.981795357853</c:v>
                </c:pt>
                <c:pt idx="57">
                  <c:v>15888.987490406385</c:v>
                </c:pt>
                <c:pt idx="58">
                  <c:v>15888.993224011583</c:v>
                </c:pt>
                <c:pt idx="59">
                  <c:v>15888.998996522268</c:v>
                </c:pt>
                <c:pt idx="60">
                  <c:v>15889.004808291213</c:v>
                </c:pt>
                <c:pt idx="61">
                  <c:v>15889.010659675203</c:v>
                </c:pt>
                <c:pt idx="62">
                  <c:v>15889.016551035082</c:v>
                </c:pt>
                <c:pt idx="63">
                  <c:v>15889.022482735812</c:v>
                </c:pt>
                <c:pt idx="64">
                  <c:v>15889.028455146532</c:v>
                </c:pt>
                <c:pt idx="65">
                  <c:v>15889.03446864061</c:v>
                </c:pt>
                <c:pt idx="66">
                  <c:v>15889.040523595704</c:v>
                </c:pt>
                <c:pt idx="67">
                  <c:v>15889.046620393823</c:v>
                </c:pt>
                <c:pt idx="68">
                  <c:v>15889.052759421385</c:v>
                </c:pt>
                <c:pt idx="69">
                  <c:v>15889.058941069277</c:v>
                </c:pt>
                <c:pt idx="70">
                  <c:v>15889.065165732922</c:v>
                </c:pt>
                <c:pt idx="71">
                  <c:v>15889.071433812336</c:v>
                </c:pt>
                <c:pt idx="72">
                  <c:v>15889.0777457122</c:v>
                </c:pt>
                <c:pt idx="73">
                  <c:v>15889.084101841916</c:v>
                </c:pt>
                <c:pt idx="74">
                  <c:v>15889.090502615682</c:v>
                </c:pt>
                <c:pt idx="75">
                  <c:v>15889.096948452552</c:v>
                </c:pt>
                <c:pt idx="76">
                  <c:v>15889.103439776511</c:v>
                </c:pt>
                <c:pt idx="77">
                  <c:v>15889.109977016542</c:v>
                </c:pt>
                <c:pt idx="78">
                  <c:v>15889.116560606697</c:v>
                </c:pt>
                <c:pt idx="79">
                  <c:v>15889.123190986164</c:v>
                </c:pt>
                <c:pt idx="80">
                  <c:v>15889.129868599352</c:v>
                </c:pt>
                <c:pt idx="81">
                  <c:v>15889.136593895955</c:v>
                </c:pt>
                <c:pt idx="82">
                  <c:v>15889.143367331031</c:v>
                </c:pt>
                <c:pt idx="83">
                  <c:v>15889.15018936508</c:v>
                </c:pt>
                <c:pt idx="84">
                  <c:v>15889.157060464122</c:v>
                </c:pt>
                <c:pt idx="85">
                  <c:v>15889.163981099775</c:v>
                </c:pt>
                <c:pt idx="86">
                  <c:v>15889.170951749338</c:v>
                </c:pt>
                <c:pt idx="87">
                  <c:v>15889.17797289587</c:v>
                </c:pt>
                <c:pt idx="88">
                  <c:v>15889.18504502828</c:v>
                </c:pt>
                <c:pt idx="89">
                  <c:v>15889.192168641403</c:v>
                </c:pt>
                <c:pt idx="90">
                  <c:v>15889.199344236094</c:v>
                </c:pt>
                <c:pt idx="91">
                  <c:v>15889.206572319315</c:v>
                </c:pt>
                <c:pt idx="92">
                  <c:v>15889.213853404222</c:v>
                </c:pt>
                <c:pt idx="93">
                  <c:v>15889.221188010257</c:v>
                </c:pt>
                <c:pt idx="94">
                  <c:v>15889.228576663239</c:v>
                </c:pt>
                <c:pt idx="95">
                  <c:v>15889.236019895463</c:v>
                </c:pt>
                <c:pt idx="96">
                  <c:v>15889.243518245792</c:v>
                </c:pt>
                <c:pt idx="97">
                  <c:v>15889.251072259754</c:v>
                </c:pt>
                <c:pt idx="98">
                  <c:v>15889.258682489643</c:v>
                </c:pt>
                <c:pt idx="99">
                  <c:v>15889.266349494621</c:v>
                </c:pt>
                <c:pt idx="100">
                  <c:v>15889.274073840819</c:v>
                </c:pt>
                <c:pt idx="101">
                  <c:v>15889.281856101441</c:v>
                </c:pt>
                <c:pt idx="102">
                  <c:v>15889.289696856869</c:v>
                </c:pt>
                <c:pt idx="103">
                  <c:v>15889.297596694776</c:v>
                </c:pt>
                <c:pt idx="104">
                  <c:v>15889.305556210236</c:v>
                </c:pt>
                <c:pt idx="105">
                  <c:v>15889.313576005825</c:v>
                </c:pt>
                <c:pt idx="106">
                  <c:v>15889.321656691753</c:v>
                </c:pt>
                <c:pt idx="107">
                  <c:v>15889.329798885961</c:v>
                </c:pt>
                <c:pt idx="108">
                  <c:v>15889.338003214258</c:v>
                </c:pt>
                <c:pt idx="109">
                  <c:v>15889.346270310423</c:v>
                </c:pt>
                <c:pt idx="110">
                  <c:v>15889.354600816345</c:v>
                </c:pt>
                <c:pt idx="111">
                  <c:v>15889.362995382129</c:v>
                </c:pt>
                <c:pt idx="112">
                  <c:v>15889.371454666243</c:v>
                </c:pt>
                <c:pt idx="113">
                  <c:v>15889.379979335627</c:v>
                </c:pt>
                <c:pt idx="114">
                  <c:v>15889.388570065839</c:v>
                </c:pt>
                <c:pt idx="115">
                  <c:v>15889.397227541187</c:v>
                </c:pt>
                <c:pt idx="116">
                  <c:v>15889.405952454854</c:v>
                </c:pt>
                <c:pt idx="117">
                  <c:v>15889.414745509051</c:v>
                </c:pt>
                <c:pt idx="118">
                  <c:v>15889.423607415152</c:v>
                </c:pt>
                <c:pt idx="119">
                  <c:v>15889.432538893834</c:v>
                </c:pt>
                <c:pt idx="120">
                  <c:v>15889.441540675232</c:v>
                </c:pt>
                <c:pt idx="121">
                  <c:v>15889.450613499081</c:v>
                </c:pt>
                <c:pt idx="122">
                  <c:v>15889.459758114872</c:v>
                </c:pt>
                <c:pt idx="123">
                  <c:v>15889.468975282001</c:v>
                </c:pt>
                <c:pt idx="124">
                  <c:v>15889.478265769942</c:v>
                </c:pt>
                <c:pt idx="125">
                  <c:v>15889.487630358382</c:v>
                </c:pt>
                <c:pt idx="126">
                  <c:v>15889.497069837411</c:v>
                </c:pt>
                <c:pt idx="127">
                  <c:v>15889.50658500767</c:v>
                </c:pt>
                <c:pt idx="128">
                  <c:v>15889.51617668053</c:v>
                </c:pt>
                <c:pt idx="129">
                  <c:v>15889.525845678265</c:v>
                </c:pt>
                <c:pt idx="130">
                  <c:v>15889.535592834218</c:v>
                </c:pt>
                <c:pt idx="131">
                  <c:v>15889.545418992995</c:v>
                </c:pt>
                <c:pt idx="132">
                  <c:v>15889.55532501064</c:v>
                </c:pt>
                <c:pt idx="133">
                  <c:v>15889.565311754823</c:v>
                </c:pt>
                <c:pt idx="134">
                  <c:v>15889.575380105023</c:v>
                </c:pt>
                <c:pt idx="135">
                  <c:v>15889.585530952736</c:v>
                </c:pt>
                <c:pt idx="136">
                  <c:v>15889.595765201662</c:v>
                </c:pt>
                <c:pt idx="137">
                  <c:v>15889.606083767905</c:v>
                </c:pt>
                <c:pt idx="138">
                  <c:v>15889.616487580186</c:v>
                </c:pt>
                <c:pt idx="139">
                  <c:v>15889.626977580047</c:v>
                </c:pt>
                <c:pt idx="140">
                  <c:v>15889.637554722058</c:v>
                </c:pt>
                <c:pt idx="141">
                  <c:v>15889.648219974049</c:v>
                </c:pt>
                <c:pt idx="142">
                  <c:v>15889.658974317319</c:v>
                </c:pt>
                <c:pt idx="143">
                  <c:v>15889.669818746863</c:v>
                </c:pt>
                <c:pt idx="144">
                  <c:v>15889.680754271609</c:v>
                </c:pt>
                <c:pt idx="145">
                  <c:v>15889.691781914646</c:v>
                </c:pt>
                <c:pt idx="146">
                  <c:v>15889.702902713465</c:v>
                </c:pt>
                <c:pt idx="147">
                  <c:v>15889.714117720203</c:v>
                </c:pt>
                <c:pt idx="148">
                  <c:v>15889.725428001893</c:v>
                </c:pt>
                <c:pt idx="149">
                  <c:v>15889.73683464072</c:v>
                </c:pt>
                <c:pt idx="150">
                  <c:v>15889.748338734271</c:v>
                </c:pt>
                <c:pt idx="151">
                  <c:v>15889.759941395809</c:v>
                </c:pt>
                <c:pt idx="152">
                  <c:v>15889.771643754535</c:v>
                </c:pt>
                <c:pt idx="153">
                  <c:v>15889.783446955867</c:v>
                </c:pt>
                <c:pt idx="154">
                  <c:v>15889.79535216172</c:v>
                </c:pt>
                <c:pt idx="155">
                  <c:v>15889.807360550789</c:v>
                </c:pt>
                <c:pt idx="156">
                  <c:v>15889.819473318845</c:v>
                </c:pt>
                <c:pt idx="157">
                  <c:v>15889.831691679026</c:v>
                </c:pt>
                <c:pt idx="158">
                  <c:v>15889.844016862147</c:v>
                </c:pt>
                <c:pt idx="159">
                  <c:v>15889.856450117011</c:v>
                </c:pt>
                <c:pt idx="160">
                  <c:v>15889.868992710715</c:v>
                </c:pt>
                <c:pt idx="161">
                  <c:v>15889.881645928985</c:v>
                </c:pt>
                <c:pt idx="162">
                  <c:v>15889.894411076497</c:v>
                </c:pt>
                <c:pt idx="163">
                  <c:v>15889.907289477218</c:v>
                </c:pt>
                <c:pt idx="164">
                  <c:v>15889.920282474748</c:v>
                </c:pt>
                <c:pt idx="165">
                  <c:v>15889.933391432669</c:v>
                </c:pt>
                <c:pt idx="166">
                  <c:v>15889.946617734902</c:v>
                </c:pt>
                <c:pt idx="167">
                  <c:v>15889.959962786077</c:v>
                </c:pt>
                <c:pt idx="168">
                  <c:v>15889.973428011901</c:v>
                </c:pt>
                <c:pt idx="169">
                  <c:v>15889.987014859538</c:v>
                </c:pt>
                <c:pt idx="170">
                  <c:v>15890.000724798005</c:v>
                </c:pt>
                <c:pt idx="171">
                  <c:v>15890.014559318559</c:v>
                </c:pt>
                <c:pt idx="172">
                  <c:v>15890.028519935111</c:v>
                </c:pt>
                <c:pt idx="173">
                  <c:v>15890.042608184634</c:v>
                </c:pt>
                <c:pt idx="174">
                  <c:v>15890.056825627589</c:v>
                </c:pt>
                <c:pt idx="175">
                  <c:v>15890.071173848359</c:v>
                </c:pt>
                <c:pt idx="176">
                  <c:v>15890.085654455683</c:v>
                </c:pt>
                <c:pt idx="177">
                  <c:v>15890.100269083116</c:v>
                </c:pt>
                <c:pt idx="178">
                  <c:v>15890.115019389481</c:v>
                </c:pt>
                <c:pt idx="179">
                  <c:v>15890.129907059347</c:v>
                </c:pt>
                <c:pt idx="180">
                  <c:v>15890.144933803505</c:v>
                </c:pt>
                <c:pt idx="181">
                  <c:v>15890.160101359463</c:v>
                </c:pt>
                <c:pt idx="182">
                  <c:v>15890.17541149194</c:v>
                </c:pt>
                <c:pt idx="183">
                  <c:v>15890.190865993394</c:v>
                </c:pt>
                <c:pt idx="184">
                  <c:v>15890.206466684531</c:v>
                </c:pt>
                <c:pt idx="185">
                  <c:v>15890.222215414848</c:v>
                </c:pt>
                <c:pt idx="186">
                  <c:v>15890.238114063186</c:v>
                </c:pt>
                <c:pt idx="187">
                  <c:v>15890.254164538279</c:v>
                </c:pt>
                <c:pt idx="188">
                  <c:v>15890.270368779336</c:v>
                </c:pt>
                <c:pt idx="189">
                  <c:v>15890.286728756624</c:v>
                </c:pt>
                <c:pt idx="190">
                  <c:v>15890.303246472065</c:v>
                </c:pt>
                <c:pt idx="191">
                  <c:v>15890.319923959847</c:v>
                </c:pt>
                <c:pt idx="192">
                  <c:v>15890.336763287056</c:v>
                </c:pt>
                <c:pt idx="193">
                  <c:v>15890.35376655431</c:v>
                </c:pt>
                <c:pt idx="194">
                  <c:v>15890.370935896419</c:v>
                </c:pt>
                <c:pt idx="195">
                  <c:v>15890.388273483051</c:v>
                </c:pt>
                <c:pt idx="196">
                  <c:v>15890.405781519421</c:v>
                </c:pt>
                <c:pt idx="197">
                  <c:v>15890.423462246988</c:v>
                </c:pt>
                <c:pt idx="198">
                  <c:v>15890.441317944173</c:v>
                </c:pt>
                <c:pt idx="199">
                  <c:v>15890.459350927094</c:v>
                </c:pt>
                <c:pt idx="200">
                  <c:v>15890.477563550321</c:v>
                </c:pt>
                <c:pt idx="201">
                  <c:v>15890.495958207637</c:v>
                </c:pt>
                <c:pt idx="202">
                  <c:v>15890.514537332825</c:v>
                </c:pt>
                <c:pt idx="203">
                  <c:v>15890.533303400478</c:v>
                </c:pt>
                <c:pt idx="204">
                  <c:v>15890.55225892682</c:v>
                </c:pt>
                <c:pt idx="205">
                  <c:v>15890.57140647055</c:v>
                </c:pt>
                <c:pt idx="206">
                  <c:v>15890.590748633702</c:v>
                </c:pt>
                <c:pt idx="207">
                  <c:v>15890.610288062531</c:v>
                </c:pt>
                <c:pt idx="208">
                  <c:v>15890.630027448422</c:v>
                </c:pt>
                <c:pt idx="209">
                  <c:v>15890.649969528808</c:v>
                </c:pt>
                <c:pt idx="210">
                  <c:v>15890.670117088124</c:v>
                </c:pt>
                <c:pt idx="211">
                  <c:v>15890.690472958779</c:v>
                </c:pt>
                <c:pt idx="212">
                  <c:v>15890.71104002215</c:v>
                </c:pt>
                <c:pt idx="213">
                  <c:v>15890.7318212096</c:v>
                </c:pt>
                <c:pt idx="214">
                  <c:v>15890.752819503525</c:v>
                </c:pt>
                <c:pt idx="215">
                  <c:v>15890.774037938421</c:v>
                </c:pt>
                <c:pt idx="216">
                  <c:v>15890.795479601982</c:v>
                </c:pt>
                <c:pt idx="217">
                  <c:v>15890.81714763622</c:v>
                </c:pt>
                <c:pt idx="218">
                  <c:v>15890.839045238623</c:v>
                </c:pt>
                <c:pt idx="219">
                  <c:v>15890.861175663324</c:v>
                </c:pt>
                <c:pt idx="220">
                  <c:v>15890.883542222313</c:v>
                </c:pt>
                <c:pt idx="221">
                  <c:v>15890.906148286682</c:v>
                </c:pt>
                <c:pt idx="222">
                  <c:v>15890.928997287889</c:v>
                </c:pt>
                <c:pt idx="223">
                  <c:v>15890.952092719057</c:v>
                </c:pt>
                <c:pt idx="224">
                  <c:v>15890.975438136318</c:v>
                </c:pt>
                <c:pt idx="225">
                  <c:v>15890.999037160174</c:v>
                </c:pt>
                <c:pt idx="226">
                  <c:v>15891.022893476898</c:v>
                </c:pt>
                <c:pt idx="227">
                  <c:v>15891.047010839982</c:v>
                </c:pt>
                <c:pt idx="228">
                  <c:v>15891.071393071607</c:v>
                </c:pt>
                <c:pt idx="229">
                  <c:v>15891.096044064154</c:v>
                </c:pt>
                <c:pt idx="230">
                  <c:v>15891.120967781766</c:v>
                </c:pt>
                <c:pt idx="231">
                  <c:v>15891.146168261932</c:v>
                </c:pt>
                <c:pt idx="232">
                  <c:v>15891.171649617128</c:v>
                </c:pt>
                <c:pt idx="233">
                  <c:v>15891.197416036488</c:v>
                </c:pt>
                <c:pt idx="234">
                  <c:v>15891.223471787534</c:v>
                </c:pt>
                <c:pt idx="235">
                  <c:v>15891.249821217931</c:v>
                </c:pt>
                <c:pt idx="236">
                  <c:v>15891.276468757311</c:v>
                </c:pt>
                <c:pt idx="237">
                  <c:v>15891.303418919122</c:v>
                </c:pt>
                <c:pt idx="238">
                  <c:v>15891.330676302554</c:v>
                </c:pt>
                <c:pt idx="239">
                  <c:v>15891.358245594487</c:v>
                </c:pt>
                <c:pt idx="240">
                  <c:v>15891.386131571508</c:v>
                </c:pt>
                <c:pt idx="241">
                  <c:v>15891.414339101986</c:v>
                </c:pt>
                <c:pt idx="242">
                  <c:v>15891.442873148184</c:v>
                </c:pt>
                <c:pt idx="243">
                  <c:v>15891.471738768456</c:v>
                </c:pt>
                <c:pt idx="244">
                  <c:v>15891.50094111947</c:v>
                </c:pt>
                <c:pt idx="245">
                  <c:v>15891.530485458528</c:v>
                </c:pt>
                <c:pt idx="246">
                  <c:v>15891.560377145915</c:v>
                </c:pt>
                <c:pt idx="247">
                  <c:v>15891.590621647343</c:v>
                </c:pt>
                <c:pt idx="248">
                  <c:v>15891.62122453644</c:v>
                </c:pt>
                <c:pt idx="249">
                  <c:v>15891.652191497318</c:v>
                </c:pt>
                <c:pt idx="250">
                  <c:v>15891.683528327214</c:v>
                </c:pt>
                <c:pt idx="251">
                  <c:v>15891.7152409392</c:v>
                </c:pt>
                <c:pt idx="252">
                  <c:v>15891.747335364973</c:v>
                </c:pt>
                <c:pt idx="253">
                  <c:v>15891.779817757719</c:v>
                </c:pt>
                <c:pt idx="254">
                  <c:v>15891.812694395061</c:v>
                </c:pt>
                <c:pt idx="255">
                  <c:v>15891.845971682098</c:v>
                </c:pt>
                <c:pt idx="256">
                  <c:v>15891.879656154513</c:v>
                </c:pt>
                <c:pt idx="257">
                  <c:v>15891.913754481788</c:v>
                </c:pt>
                <c:pt idx="258">
                  <c:v>15891.948273470496</c:v>
                </c:pt>
                <c:pt idx="259">
                  <c:v>15891.983220067706</c:v>
                </c:pt>
                <c:pt idx="260">
                  <c:v>15892.018601364472</c:v>
                </c:pt>
                <c:pt idx="261">
                  <c:v>15892.05442459943</c:v>
                </c:pt>
                <c:pt idx="262">
                  <c:v>15892.09069716249</c:v>
                </c:pt>
                <c:pt idx="263">
                  <c:v>15892.127426598659</c:v>
                </c:pt>
                <c:pt idx="264">
                  <c:v>15892.164620611957</c:v>
                </c:pt>
                <c:pt idx="265">
                  <c:v>15892.202287069449</c:v>
                </c:pt>
                <c:pt idx="266">
                  <c:v>15892.240434005413</c:v>
                </c:pt>
                <c:pt idx="267">
                  <c:v>15892.279069625616</c:v>
                </c:pt>
                <c:pt idx="268">
                  <c:v>15892.318202311726</c:v>
                </c:pt>
                <c:pt idx="269">
                  <c:v>15892.357840625855</c:v>
                </c:pt>
                <c:pt idx="270">
                  <c:v>15892.39799331524</c:v>
                </c:pt>
                <c:pt idx="271">
                  <c:v>15892.438669317075</c:v>
                </c:pt>
                <c:pt idx="272">
                  <c:v>15892.479877763462</c:v>
                </c:pt>
                <c:pt idx="273">
                  <c:v>15892.521627986554</c:v>
                </c:pt>
                <c:pt idx="274">
                  <c:v>15892.563929523827</c:v>
                </c:pt>
                <c:pt idx="275">
                  <c:v>15892.606792123521</c:v>
                </c:pt>
                <c:pt idx="276">
                  <c:v>15892.650225750262</c:v>
                </c:pt>
                <c:pt idx="277">
                  <c:v>15892.694240590839</c:v>
                </c:pt>
                <c:pt idx="278">
                  <c:v>15892.738847060189</c:v>
                </c:pt>
                <c:pt idx="279">
                  <c:v>15892.784055807537</c:v>
                </c:pt>
                <c:pt idx="280">
                  <c:v>15892.829877722761</c:v>
                </c:pt>
                <c:pt idx="281">
                  <c:v>15892.876323942945</c:v>
                </c:pt>
                <c:pt idx="282">
                  <c:v>15892.923405859137</c:v>
                </c:pt>
                <c:pt idx="283">
                  <c:v>15892.971135123335</c:v>
                </c:pt>
                <c:pt idx="284">
                  <c:v>15893.019523655686</c:v>
                </c:pt>
                <c:pt idx="285">
                  <c:v>15893.068583651935</c:v>
                </c:pt>
                <c:pt idx="286">
                  <c:v>15893.118327591092</c:v>
                </c:pt>
                <c:pt idx="287">
                  <c:v>15893.168768243369</c:v>
                </c:pt>
                <c:pt idx="288">
                  <c:v>15893.219918678376</c:v>
                </c:pt>
                <c:pt idx="289">
                  <c:v>15893.271792273576</c:v>
                </c:pt>
                <c:pt idx="290">
                  <c:v>15893.324402723023</c:v>
                </c:pt>
                <c:pt idx="291">
                  <c:v>15893.377764046407</c:v>
                </c:pt>
                <c:pt idx="292">
                  <c:v>15893.431890598376</c:v>
                </c:pt>
                <c:pt idx="293">
                  <c:v>15893.486797078189</c:v>
                </c:pt>
                <c:pt idx="294">
                  <c:v>15893.542498539689</c:v>
                </c:pt>
                <c:pt idx="295">
                  <c:v>15893.59901040162</c:v>
                </c:pt>
                <c:pt idx="296">
                  <c:v>15893.656348458277</c:v>
                </c:pt>
                <c:pt idx="297">
                  <c:v>15893.714528890552</c:v>
                </c:pt>
                <c:pt idx="298">
                  <c:v>15893.773568277329</c:v>
                </c:pt>
                <c:pt idx="299">
                  <c:v>15893.833483607295</c:v>
                </c:pt>
                <c:pt idx="300">
                  <c:v>15893.894292291148</c:v>
                </c:pt>
                <c:pt idx="301">
                  <c:v>15893.956012174242</c:v>
                </c:pt>
                <c:pt idx="302">
                  <c:v>15894.018661549668</c:v>
                </c:pt>
                <c:pt idx="303">
                  <c:v>15894.082259171797</c:v>
                </c:pt>
                <c:pt idx="304">
                  <c:v>15894.146824270314</c:v>
                </c:pt>
                <c:pt idx="305">
                  <c:v>15894.212376564739</c:v>
                </c:pt>
                <c:pt idx="306">
                  <c:v>15894.278936279468</c:v>
                </c:pt>
                <c:pt idx="307">
                  <c:v>15894.346524159375</c:v>
                </c:pt>
                <c:pt idx="308">
                  <c:v>15894.415161485951</c:v>
                </c:pt>
                <c:pt idx="309">
                  <c:v>15894.484870094055</c:v>
                </c:pt>
                <c:pt idx="310">
                  <c:v>15894.555672389257</c:v>
                </c:pt>
                <c:pt idx="311">
                  <c:v>15894.627591365841</c:v>
                </c:pt>
                <c:pt idx="312">
                  <c:v>15894.700650625446</c:v>
                </c:pt>
                <c:pt idx="313">
                  <c:v>15894.774874396429</c:v>
                </c:pt>
                <c:pt idx="314">
                  <c:v>15894.850287553929</c:v>
                </c:pt>
                <c:pt idx="315">
                  <c:v>15894.926915640694</c:v>
                </c:pt>
                <c:pt idx="316">
                  <c:v>15895.004784888693</c:v>
                </c:pt>
                <c:pt idx="317">
                  <c:v>15895.083922241553</c:v>
                </c:pt>
                <c:pt idx="318">
                  <c:v>15895.164355377838</c:v>
                </c:pt>
                <c:pt idx="319">
                  <c:v>15895.246112735244</c:v>
                </c:pt>
                <c:pt idx="320">
                  <c:v>15895.329223535704</c:v>
                </c:pt>
                <c:pt idx="321">
                  <c:v>15895.413717811487</c:v>
                </c:pt>
                <c:pt idx="322">
                  <c:v>15895.4996264323</c:v>
                </c:pt>
                <c:pt idx="323">
                  <c:v>15895.586981133461</c:v>
                </c:pt>
                <c:pt idx="324">
                  <c:v>15895.675814545188</c:v>
                </c:pt>
                <c:pt idx="325">
                  <c:v>15895.766160223042</c:v>
                </c:pt>
                <c:pt idx="326">
                  <c:v>15895.858052679581</c:v>
                </c:pt>
                <c:pt idx="327">
                  <c:v>15895.951527417305</c:v>
                </c:pt>
                <c:pt idx="328">
                  <c:v>15896.046620962907</c:v>
                </c:pt>
                <c:pt idx="329">
                  <c:v>15896.143370902926</c:v>
                </c:pt>
                <c:pt idx="330">
                  <c:v>15896.241815920859</c:v>
                </c:pt>
                <c:pt idx="331">
                  <c:v>15896.341995835794</c:v>
                </c:pt>
                <c:pt idx="332">
                  <c:v>15896.44395164263</c:v>
                </c:pt>
                <c:pt idx="333">
                  <c:v>15896.547725553984</c:v>
                </c:pt>
                <c:pt idx="334">
                  <c:v>15896.653361043844</c:v>
                </c:pt>
                <c:pt idx="335">
                  <c:v>15896.760902893056</c:v>
                </c:pt>
                <c:pt idx="336">
                  <c:v>15896.870397236735</c:v>
                </c:pt>
                <c:pt idx="337">
                  <c:v>15896.981891613697</c:v>
                </c:pt>
                <c:pt idx="338">
                  <c:v>15897.095435018016</c:v>
                </c:pt>
                <c:pt idx="339">
                  <c:v>15897.211077952781</c:v>
                </c:pt>
                <c:pt idx="340">
                  <c:v>15897.328872486209</c:v>
                </c:pt>
                <c:pt idx="341">
                  <c:v>15897.448872310188</c:v>
                </c:pt>
                <c:pt idx="342">
                  <c:v>15897.571132801402</c:v>
                </c:pt>
                <c:pt idx="343">
                  <c:v>15897.695711085153</c:v>
                </c:pt>
                <c:pt idx="344">
                  <c:v>15897.822666102005</c:v>
                </c:pt>
                <c:pt idx="345">
                  <c:v>15897.952058677451</c:v>
                </c:pt>
                <c:pt idx="346">
                  <c:v>15898.083951594659</c:v>
                </c:pt>
                <c:pt idx="347">
                  <c:v>15898.218409670575</c:v>
                </c:pt>
                <c:pt idx="348">
                  <c:v>15898.355499835445</c:v>
                </c:pt>
                <c:pt idx="349">
                  <c:v>15898.495291216028</c:v>
                </c:pt>
                <c:pt idx="350">
                  <c:v>15898.637855222634</c:v>
                </c:pt>
                <c:pt idx="351">
                  <c:v>15898.783265640215</c:v>
                </c:pt>
                <c:pt idx="352">
                  <c:v>15898.931598723721</c:v>
                </c:pt>
                <c:pt idx="353">
                  <c:v>15899.082933297957</c:v>
                </c:pt>
                <c:pt idx="354">
                  <c:v>15899.237350862182</c:v>
                </c:pt>
                <c:pt idx="355">
                  <c:v>15899.394935699693</c:v>
                </c:pt>
                <c:pt idx="356">
                  <c:v>15899.555774992692</c:v>
                </c:pt>
                <c:pt idx="357">
                  <c:v>15899.719958942725</c:v>
                </c:pt>
                <c:pt idx="358">
                  <c:v>15899.887580896977</c:v>
                </c:pt>
                <c:pt idx="359">
                  <c:v>15900.058737480795</c:v>
                </c:pt>
                <c:pt idx="360">
                  <c:v>15900.233528736746</c:v>
                </c:pt>
                <c:pt idx="361">
                  <c:v>15900.41205827062</c:v>
                </c:pt>
                <c:pt idx="362">
                  <c:v>15900.594433404749</c:v>
                </c:pt>
                <c:pt idx="363">
                  <c:v>15900.780765339079</c:v>
                </c:pt>
                <c:pt idx="364">
                  <c:v>15900.971169320448</c:v>
                </c:pt>
                <c:pt idx="365">
                  <c:v>15901.165764820527</c:v>
                </c:pt>
                <c:pt idx="366">
                  <c:v>15901.364675722978</c:v>
                </c:pt>
                <c:pt idx="367">
                  <c:v>15901.568030520328</c:v>
                </c:pt>
                <c:pt idx="368">
                  <c:v>15901.775962521175</c:v>
                </c:pt>
                <c:pt idx="369">
                  <c:v>15901.988610068347</c:v>
                </c:pt>
                <c:pt idx="370">
                  <c:v>15902.206116768659</c:v>
                </c:pt>
                <c:pt idx="371">
                  <c:v>15902.428631735</c:v>
                </c:pt>
                <c:pt idx="372">
                  <c:v>15902.65630984149</c:v>
                </c:pt>
                <c:pt idx="373">
                  <c:v>15902.889311992558</c:v>
                </c:pt>
                <c:pt idx="374">
                  <c:v>15903.127805406764</c:v>
                </c:pt>
                <c:pt idx="375">
                  <c:v>15903.371963916334</c:v>
                </c:pt>
                <c:pt idx="376">
                  <c:v>15903.621968283385</c:v>
                </c:pt>
                <c:pt idx="377">
                  <c:v>15903.878006533949</c:v>
                </c:pt>
                <c:pt idx="378">
                  <c:v>15904.140274310887</c:v>
                </c:pt>
                <c:pt idx="379">
                  <c:v>15904.408975246981</c:v>
                </c:pt>
                <c:pt idx="380">
                  <c:v>15904.684321359511</c:v>
                </c:pt>
                <c:pt idx="381">
                  <c:v>15904.966533467734</c:v>
                </c:pt>
                <c:pt idx="382">
                  <c:v>15905.255841634798</c:v>
                </c:pt>
                <c:pt idx="383">
                  <c:v>15905.55248563577</c:v>
                </c:pt>
                <c:pt idx="384">
                  <c:v>15905.856715453489</c:v>
                </c:pt>
                <c:pt idx="385">
                  <c:v>15906.168791804228</c:v>
                </c:pt>
                <c:pt idx="386">
                  <c:v>15906.488986695173</c:v>
                </c:pt>
                <c:pt idx="387">
                  <c:v>15906.817584015953</c:v>
                </c:pt>
                <c:pt idx="388">
                  <c:v>15907.154880166636</c:v>
                </c:pt>
                <c:pt idx="389">
                  <c:v>15907.501184724748</c:v>
                </c:pt>
                <c:pt idx="390">
                  <c:v>15907.856821154137</c:v>
                </c:pt>
                <c:pt idx="391">
                  <c:v>15908.222127558705</c:v>
                </c:pt>
                <c:pt idx="392">
                  <c:v>15908.597457484253</c:v>
                </c:pt>
                <c:pt idx="393">
                  <c:v>15908.983180772015</c:v>
                </c:pt>
                <c:pt idx="394">
                  <c:v>15909.379684467709</c:v>
                </c:pt>
                <c:pt idx="395">
                  <c:v>15909.787373790243</c:v>
                </c:pt>
                <c:pt idx="396">
                  <c:v>15910.206673164641</c:v>
                </c:pt>
                <c:pt idx="397">
                  <c:v>15910.638027324036</c:v>
                </c:pt>
                <c:pt idx="398">
                  <c:v>15911.081902486112</c:v>
                </c:pt>
                <c:pt idx="399">
                  <c:v>15911.538787609752</c:v>
                </c:pt>
                <c:pt idx="400">
                  <c:v>15912.009195738221</c:v>
                </c:pt>
                <c:pt idx="401">
                  <c:v>15912.493665435744</c:v>
                </c:pt>
                <c:pt idx="402">
                  <c:v>15912.992762324988</c:v>
                </c:pt>
                <c:pt idx="403">
                  <c:v>15913.507080733589</c:v>
                </c:pt>
                <c:pt idx="404">
                  <c:v>15914.037245458685</c:v>
                </c:pt>
                <c:pt idx="405">
                  <c:v>15914.583913659186</c:v>
                </c:pt>
                <c:pt idx="406">
                  <c:v>15915.14777688645</c:v>
                </c:pt>
                <c:pt idx="407">
                  <c:v>15915.729563265068</c:v>
                </c:pt>
                <c:pt idx="408">
                  <c:v>15916.330039836535</c:v>
                </c:pt>
                <c:pt idx="409">
                  <c:v>15916.950015079869</c:v>
                </c:pt>
                <c:pt idx="410">
                  <c:v>15917.590341624576</c:v>
                </c:pt>
                <c:pt idx="411">
                  <c:v>15918.251919172939</c:v>
                </c:pt>
                <c:pt idx="412">
                  <c:v>15918.935697650224</c:v>
                </c:pt>
                <c:pt idx="413">
                  <c:v>15919.642680603383</c:v>
                </c:pt>
                <c:pt idx="414">
                  <c:v>15920.373928870837</c:v>
                </c:pt>
                <c:pt idx="415">
                  <c:v>15921.130564548335</c:v>
                </c:pt>
                <c:pt idx="416">
                  <c:v>15921.913775278477</c:v>
                </c:pt>
                <c:pt idx="417">
                  <c:v>15922.724818894389</c:v>
                </c:pt>
                <c:pt idx="418">
                  <c:v>15923.565028451338</c:v>
                </c:pt>
                <c:pt idx="419">
                  <c:v>15924.435817683752</c:v>
                </c:pt>
                <c:pt idx="420">
                  <c:v>15925.338686929143</c:v>
                </c:pt>
                <c:pt idx="421">
                  <c:v>15926.275229565143</c:v>
                </c:pt>
                <c:pt idx="422">
                  <c:v>15927.247139011011</c:v>
                </c:pt>
                <c:pt idx="423">
                  <c:v>15928.256216350792</c:v>
                </c:pt>
                <c:pt idx="424">
                  <c:v>15929.304378641949</c:v>
                </c:pt>
                <c:pt idx="425">
                  <c:v>15930.393667980743</c:v>
                </c:pt>
                <c:pt idx="426">
                  <c:v>15931.52626140402</c:v>
                </c:pt>
                <c:pt idx="427">
                  <c:v>15932.704481716672</c:v>
                </c:pt>
                <c:pt idx="428">
                  <c:v>15933.930809344824</c:v>
                </c:pt>
                <c:pt idx="429">
                  <c:v>15935.20789532719</c:v>
                </c:pt>
                <c:pt idx="430">
                  <c:v>15936.538575570978</c:v>
                </c:pt>
                <c:pt idx="431">
                  <c:v>15937.925886514799</c:v>
                </c:pt>
                <c:pt idx="432">
                  <c:v>15939.373082359254</c:v>
                </c:pt>
                <c:pt idx="433">
                  <c:v>15940.883654046813</c:v>
                </c:pt>
                <c:pt idx="434">
                  <c:v>15942.461350196518</c:v>
                </c:pt>
                <c:pt idx="435">
                  <c:v>15944.110200226662</c:v>
                </c:pt>
                <c:pt idx="436">
                  <c:v>15945.834539930163</c:v>
                </c:pt>
                <c:pt idx="437">
                  <c:v>15947.639039803975</c:v>
                </c:pt>
                <c:pt idx="438">
                  <c:v>15949.528736476001</c:v>
                </c:pt>
                <c:pt idx="439">
                  <c:v>15951.509067621892</c:v>
                </c:pt>
                <c:pt idx="440">
                  <c:v>15953.585910820733</c:v>
                </c:pt>
                <c:pt idx="441">
                  <c:v>15955.765626864591</c:v>
                </c:pt>
                <c:pt idx="442">
                  <c:v>15958.055108113622</c:v>
                </c:pt>
                <c:pt idx="443">
                  <c:v>15960.461832578232</c:v>
                </c:pt>
                <c:pt idx="444">
                  <c:v>15962.993924514753</c:v>
                </c:pt>
                <c:pt idx="445">
                  <c:v>15965.66022244445</c:v>
                </c:pt>
                <c:pt idx="446">
                  <c:v>15968.470355650725</c:v>
                </c:pt>
                <c:pt idx="447">
                  <c:v>15971.434830380571</c:v>
                </c:pt>
                <c:pt idx="448">
                  <c:v>15974.565127178874</c:v>
                </c:pt>
                <c:pt idx="449">
                  <c:v>15977.87381102437</c:v>
                </c:pt>
                <c:pt idx="450">
                  <c:v>15981.374656221948</c:v>
                </c:pt>
                <c:pt idx="451">
                  <c:v>15985.082788347074</c:v>
                </c:pt>
                <c:pt idx="452">
                  <c:v>15989.014845946414</c:v>
                </c:pt>
                <c:pt idx="453">
                  <c:v>15993.189165189024</c:v>
                </c:pt>
                <c:pt idx="454">
                  <c:v>15997.625991253144</c:v>
                </c:pt>
                <c:pt idx="455">
                  <c:v>16002.347720947719</c:v>
                </c:pt>
                <c:pt idx="456">
                  <c:v>16007.379181933911</c:v>
                </c:pt>
                <c:pt idx="457">
                  <c:v>16012.747954966697</c:v>
                </c:pt>
                <c:pt idx="458">
                  <c:v>16018.48474686553</c:v>
                </c:pt>
                <c:pt idx="459">
                  <c:v>16024.623823504731</c:v>
                </c:pt>
                <c:pt idx="460">
                  <c:v>16031.203514062716</c:v>
                </c:pt>
                <c:pt idx="461">
                  <c:v>16038.266800179739</c:v>
                </c:pt>
                <c:pt idx="462">
                  <c:v>16045.86200666928</c:v>
                </c:pt>
                <c:pt idx="463">
                  <c:v>16054.043614167214</c:v>
                </c:pt>
                <c:pt idx="464">
                  <c:v>16062.873218792216</c:v>
                </c:pt>
                <c:pt idx="465">
                  <c:v>16072.420669800989</c:v>
                </c:pt>
                <c:pt idx="466">
                  <c:v>16082.765423708495</c:v>
                </c:pt>
                <c:pt idx="467">
                  <c:v>16093.998162877559</c:v>
                </c:pt>
                <c:pt idx="468">
                  <c:v>16106.222738790731</c:v>
                </c:pt>
                <c:pt idx="469">
                  <c:v>16119.558515940291</c:v>
                </c:pt>
                <c:pt idx="470">
                  <c:v>16134.143212642111</c:v>
                </c:pt>
                <c:pt idx="471">
                  <c:v>16150.136361634002</c:v>
                </c:pt>
                <c:pt idx="472">
                  <c:v>16167.723548165297</c:v>
                </c:pt>
                <c:pt idx="473">
                  <c:v>16187.12162934357</c:v>
                </c:pt>
                <c:pt idx="474">
                  <c:v>16208.585199923891</c:v>
                </c:pt>
                <c:pt idx="475">
                  <c:v>16232.41465268818</c:v>
                </c:pt>
                <c:pt idx="476">
                  <c:v>16258.966296182994</c:v>
                </c:pt>
                <c:pt idx="477">
                  <c:v>16288.665157916595</c:v>
                </c:pt>
                <c:pt idx="478">
                  <c:v>16322.021358608954</c:v>
                </c:pt>
                <c:pt idx="479">
                  <c:v>16359.651391117273</c:v>
                </c:pt>
                <c:pt idx="480">
                  <c:v>16402.306512374464</c:v>
                </c:pt>
                <c:pt idx="481">
                  <c:v>16450.912298218827</c:v>
                </c:pt>
                <c:pt idx="482">
                  <c:v>16506.627347221183</c:v>
                </c:pt>
                <c:pt idx="483">
                  <c:v>16570.937215397047</c:v>
                </c:pt>
                <c:pt idx="484">
                  <c:v>16645.815031484395</c:v>
                </c:pt>
                <c:pt idx="485">
                  <c:v>16734.006135797554</c:v>
                </c:pt>
                <c:pt idx="486">
                  <c:v>16839.530691368222</c:v>
                </c:pt>
                <c:pt idx="487">
                  <c:v>16968.536055248922</c:v>
                </c:pt>
                <c:pt idx="488">
                  <c:v>17130.641743516091</c:v>
                </c:pt>
                <c:pt idx="489">
                  <c:v>17340.852582444997</c:v>
                </c:pt>
                <c:pt idx="490">
                  <c:v>17621.906739324113</c:v>
                </c:pt>
                <c:pt idx="491">
                  <c:v>18006.540593029247</c:v>
                </c:pt>
                <c:pt idx="492">
                  <c:v>18538.654064765695</c:v>
                </c:pt>
                <c:pt idx="493">
                  <c:v>19271.958399217918</c:v>
                </c:pt>
                <c:pt idx="494">
                  <c:v>20264.691969528511</c:v>
                </c:pt>
                <c:pt idx="495">
                  <c:v>21569.561596476116</c:v>
                </c:pt>
                <c:pt idx="496">
                  <c:v>23218.789727818032</c:v>
                </c:pt>
                <c:pt idx="497">
                  <c:v>25203.689086085826</c:v>
                </c:pt>
                <c:pt idx="498">
                  <c:v>27445.155404775905</c:v>
                </c:pt>
                <c:pt idx="499">
                  <c:v>29749.413617362123</c:v>
                </c:pt>
                <c:pt idx="500">
                  <c:v>31761.928878893312</c:v>
                </c:pt>
                <c:pt idx="501">
                  <c:v>32997.390717955372</c:v>
                </c:pt>
                <c:pt idx="502">
                  <c:v>33055.788795664448</c:v>
                </c:pt>
                <c:pt idx="503">
                  <c:v>31916.053612121377</c:v>
                </c:pt>
                <c:pt idx="504">
                  <c:v>29953.95100042858</c:v>
                </c:pt>
                <c:pt idx="505">
                  <c:v>27659.108353080832</c:v>
                </c:pt>
                <c:pt idx="506">
                  <c:v>25401.571135473478</c:v>
                </c:pt>
                <c:pt idx="507">
                  <c:v>23388.330717763572</c:v>
                </c:pt>
                <c:pt idx="508">
                  <c:v>21706.969638440871</c:v>
                </c:pt>
                <c:pt idx="509">
                  <c:v>20371.24365392113</c:v>
                </c:pt>
                <c:pt idx="510">
                  <c:v>19351.748615308123</c:v>
                </c:pt>
                <c:pt idx="511">
                  <c:v>18596.966350949275</c:v>
                </c:pt>
                <c:pt idx="512">
                  <c:v>18048.672324225758</c:v>
                </c:pt>
                <c:pt idx="513">
                  <c:v>17652.447602013821</c:v>
                </c:pt>
                <c:pt idx="514">
                  <c:v>17363.380539272137</c:v>
                </c:pt>
                <c:pt idx="515">
                  <c:v>17147.727000517345</c:v>
                </c:pt>
                <c:pt idx="516">
                  <c:v>16981.913965819807</c:v>
                </c:pt>
                <c:pt idx="517">
                  <c:v>16850.325800270359</c:v>
                </c:pt>
                <c:pt idx="518">
                  <c:v>16742.935037568266</c:v>
                </c:pt>
                <c:pt idx="519">
                  <c:v>16653.338971888334</c:v>
                </c:pt>
                <c:pt idx="520">
                  <c:v>16577.363502040433</c:v>
                </c:pt>
                <c:pt idx="521">
                  <c:v>16512.171056719821</c:v>
                </c:pt>
                <c:pt idx="522">
                  <c:v>16455.731736235724</c:v>
                </c:pt>
                <c:pt idx="523">
                  <c:v>16406.52312815492</c:v>
                </c:pt>
                <c:pt idx="524">
                  <c:v>16363.361145930765</c:v>
                </c:pt>
                <c:pt idx="525">
                  <c:v>16325.30157227668</c:v>
                </c:pt>
                <c:pt idx="526">
                  <c:v>16291.578950580799</c:v>
                </c:pt>
                <c:pt idx="527">
                  <c:v>16261.565683864639</c:v>
                </c:pt>
                <c:pt idx="528">
                  <c:v>16234.742823197199</c:v>
                </c:pt>
                <c:pt idx="529">
                  <c:v>16210.678244070159</c:v>
                </c:pt>
                <c:pt idx="530">
                  <c:v>16189.009884931456</c:v>
                </c:pt>
                <c:pt idx="531">
                  <c:v>16169.432656804505</c:v>
                </c:pt>
                <c:pt idx="532">
                  <c:v>16151.688107311544</c:v>
                </c:pt>
                <c:pt idx="533">
                  <c:v>16135.556192045769</c:v>
                </c:pt>
                <c:pt idx="534">
                  <c:v>16120.848677809217</c:v>
                </c:pt>
                <c:pt idx="535">
                  <c:v>16107.403820527885</c:v>
                </c:pt>
                <c:pt idx="536">
                  <c:v>16095.082046028083</c:v>
                </c:pt>
                <c:pt idx="537">
                  <c:v>16083.762424964216</c:v>
                </c:pt>
                <c:pt idx="538">
                  <c:v>16073.339780466411</c:v>
                </c:pt>
                <c:pt idx="539">
                  <c:v>16063.722302819351</c:v>
                </c:pt>
                <c:pt idx="540">
                  <c:v>16054.829572704413</c:v>
                </c:pt>
                <c:pt idx="541">
                  <c:v>16046.590915405734</c:v>
                </c:pt>
                <c:pt idx="542">
                  <c:v>16038.944024479582</c:v>
                </c:pt>
                <c:pt idx="543">
                  <c:v>16031.833805880056</c:v>
                </c:pt>
                <c:pt idx="544">
                  <c:v>16025.211403285788</c:v>
                </c:pt>
                <c:pt idx="545">
                  <c:v>16019.033373026095</c:v>
                </c:pt>
                <c:pt idx="546">
                  <c:v>16013.260983043978</c:v>
                </c:pt>
                <c:pt idx="547">
                  <c:v>16007.859615122863</c:v>
                </c:pt>
                <c:pt idx="548">
                  <c:v>16002.798253421137</c:v>
                </c:pt>
                <c:pt idx="549">
                  <c:v>15998.049045415162</c:v>
                </c:pt>
                <c:pt idx="550">
                  <c:v>15993.586923810457</c:v>
                </c:pt>
                <c:pt idx="551">
                  <c:v>15989.389279967349</c:v>
                </c:pt>
                <c:pt idx="552">
                  <c:v>15985.435680999495</c:v>
                </c:pt>
                <c:pt idx="553">
                  <c:v>15981.70762401703</c:v>
                </c:pt>
                <c:pt idx="554">
                  <c:v>15978.188322060239</c:v>
                </c:pt>
                <c:pt idx="555">
                  <c:v>15974.862517151687</c:v>
                </c:pt>
                <c:pt idx="556">
                  <c:v>15971.71631662148</c:v>
                </c:pt>
                <c:pt idx="557">
                  <c:v>15968.737049461322</c:v>
                </c:pt>
                <c:pt idx="558">
                  <c:v>15965.913139961822</c:v>
                </c:pt>
                <c:pt idx="559">
                  <c:v>15963.233996302559</c:v>
                </c:pt>
                <c:pt idx="560">
                  <c:v>15960.689912111347</c:v>
                </c:pt>
                <c:pt idx="561">
                  <c:v>15958.271979299479</c:v>
                </c:pt>
                <c:pt idx="562">
                  <c:v>15955.972010723961</c:v>
                </c:pt>
                <c:pt idx="563">
                  <c:v>15953.782471433382</c:v>
                </c:pt>
                <c:pt idx="564">
                  <c:v>15951.696417427924</c:v>
                </c:pt>
                <c:pt idx="565">
                  <c:v>15949.707441011318</c:v>
                </c:pt>
                <c:pt idx="566">
                  <c:v>15947.809621937709</c:v>
                </c:pt>
                <c:pt idx="567">
                  <c:v>15945.997483662944</c:v>
                </c:pt>
                <c:pt idx="568">
                  <c:v>15944.265954100882</c:v>
                </c:pt>
                <c:pt idx="569">
                  <c:v>15942.610330363159</c:v>
                </c:pt>
                <c:pt idx="570">
                  <c:v>15941.026247027738</c:v>
                </c:pt>
                <c:pt idx="571">
                  <c:v>15939.509647538971</c:v>
                </c:pt>
                <c:pt idx="572">
                  <c:v>15938.056758391525</c:v>
                </c:pt>
                <c:pt idx="573">
                  <c:v>15936.664065793169</c:v>
                </c:pt>
                <c:pt idx="574">
                  <c:v>15935.328294538534</c:v>
                </c:pt>
                <c:pt idx="575">
                  <c:v>15934.046388858009</c:v>
                </c:pt>
                <c:pt idx="576">
                  <c:v>15932.815495033808</c:v>
                </c:pt>
                <c:pt idx="577">
                  <c:v>15931.632945599555</c:v>
                </c:pt>
                <c:pt idx="578">
                  <c:v>15930.496244960854</c:v>
                </c:pt>
                <c:pt idx="579">
                  <c:v>15929.403056292895</c:v>
                </c:pt>
                <c:pt idx="580">
                  <c:v>15928.351189587207</c:v>
                </c:pt>
                <c:pt idx="581">
                  <c:v>15927.338590734</c:v>
                </c:pt>
                <c:pt idx="582">
                  <c:v>15926.363331538923</c:v>
                </c:pt>
                <c:pt idx="583">
                  <c:v>15925.423600584047</c:v>
                </c:pt>
                <c:pt idx="584">
                  <c:v>15924.517694852553</c:v>
                </c:pt>
                <c:pt idx="585">
                  <c:v>15923.64401204515</c:v>
                </c:pt>
                <c:pt idx="586">
                  <c:v>15922.801043523754</c:v>
                </c:pt>
                <c:pt idx="587">
                  <c:v>15921.987367824639</c:v>
                </c:pt>
                <c:pt idx="588">
                  <c:v>15921.201644689196</c:v>
                </c:pt>
                <c:pt idx="589">
                  <c:v>15920.442609565689</c:v>
                </c:pt>
                <c:pt idx="590">
                  <c:v>15919.709068540045</c:v>
                </c:pt>
                <c:pt idx="591">
                  <c:v>15918.999893657863</c:v>
                </c:pt>
                <c:pt idx="592">
                  <c:v>15918.314018603569</c:v>
                </c:pt>
                <c:pt idx="593">
                  <c:v>15917.650434705924</c:v>
                </c:pt>
                <c:pt idx="594">
                  <c:v>15917.008187242003</c:v>
                </c:pt>
                <c:pt idx="595">
                  <c:v>15916.386372014504</c:v>
                </c:pt>
                <c:pt idx="596">
                  <c:v>15915.7841321795</c:v>
                </c:pt>
                <c:pt idx="597">
                  <c:v>15915.200655303959</c:v>
                </c:pt>
                <c:pt idx="598">
                  <c:v>15914.635170634205</c:v>
                </c:pt>
                <c:pt idx="599">
                  <c:v>15914.086946558235</c:v>
                </c:pt>
                <c:pt idx="600">
                  <c:v>15913.555288246334</c:v>
                </c:pt>
                <c:pt idx="601">
                  <c:v>15913.039535455844</c:v>
                </c:pt>
                <c:pt idx="602">
                  <c:v>15912.539060487132</c:v>
                </c:pt>
                <c:pt idx="603">
                  <c:v>15912.053266279034</c:v>
                </c:pt>
                <c:pt idx="604">
                  <c:v>15911.581584632962</c:v>
                </c:pt>
                <c:pt idx="605">
                  <c:v>15911.123474555883</c:v>
                </c:pt>
                <c:pt idx="606">
                  <c:v>15910.678420713137</c:v>
                </c:pt>
                <c:pt idx="607">
                  <c:v>15910.245931982874</c:v>
                </c:pt>
                <c:pt idx="608">
                  <c:v>15909.825540104568</c:v>
                </c:pt>
                <c:pt idx="609">
                  <c:v>15909.41679841465</c:v>
                </c:pt>
                <c:pt idx="610">
                  <c:v>15909.019280662929</c:v>
                </c:pt>
                <c:pt idx="611">
                  <c:v>15908.632579903961</c:v>
                </c:pt>
                <c:pt idx="612">
                  <c:v>15908.256307457974</c:v>
                </c:pt>
                <c:pt idx="613">
                  <c:v>15907.890091936421</c:v>
                </c:pt>
                <c:pt idx="614">
                  <c:v>15907.533578327622</c:v>
                </c:pt>
                <c:pt idx="615">
                  <c:v>15907.186427138275</c:v>
                </c:pt>
                <c:pt idx="616">
                  <c:v>15906.848313586986</c:v>
                </c:pt>
                <c:pt idx="617">
                  <c:v>15906.51892684626</c:v>
                </c:pt>
                <c:pt idx="618">
                  <c:v>15906.197969329616</c:v>
                </c:pt>
                <c:pt idx="619">
                  <c:v>15905.885156020835</c:v>
                </c:pt>
                <c:pt idx="620">
                  <c:v>15905.580213842479</c:v>
                </c:pt>
                <c:pt idx="621">
                  <c:v>15905.282881061104</c:v>
                </c:pt>
                <c:pt idx="622">
                  <c:v>15904.992906726726</c:v>
                </c:pt>
                <c:pt idx="623">
                  <c:v>15904.710050144331</c:v>
                </c:pt>
                <c:pt idx="624">
                  <c:v>15904.434080375342</c:v>
                </c:pt>
                <c:pt idx="625">
                  <c:v>15904.164775767105</c:v>
                </c:pt>
                <c:pt idx="626">
                  <c:v>15903.901923508647</c:v>
                </c:pt>
                <c:pt idx="627">
                  <c:v>15903.645319210995</c:v>
                </c:pt>
                <c:pt idx="628">
                  <c:v>15903.394766510559</c:v>
                </c:pt>
                <c:pt idx="629">
                  <c:v>15903.150076694115</c:v>
                </c:pt>
                <c:pt idx="630">
                  <c:v>15902.911068344081</c:v>
                </c:pt>
                <c:pt idx="631">
                  <c:v>15902.6775670028</c:v>
                </c:pt>
                <c:pt idx="632">
                  <c:v>15902.449404854724</c:v>
                </c:pt>
                <c:pt idx="633">
                  <c:v>15902.226420425382</c:v>
                </c:pt>
                <c:pt idx="634">
                  <c:v>15902.008458296146</c:v>
                </c:pt>
                <c:pt idx="635">
                  <c:v>15901.795368833831</c:v>
                </c:pt>
                <c:pt idx="636">
                  <c:v>15901.587007934299</c:v>
                </c:pt>
                <c:pt idx="637">
                  <c:v>15901.383236779186</c:v>
                </c:pt>
                <c:pt idx="638">
                  <c:v>15901.183921605045</c:v>
                </c:pt>
                <c:pt idx="639">
                  <c:v>15900.988933484146</c:v>
                </c:pt>
                <c:pt idx="640">
                  <c:v>15900.798148116293</c:v>
                </c:pt>
                <c:pt idx="641">
                  <c:v>15900.611445631008</c:v>
                </c:pt>
                <c:pt idx="642">
                  <c:v>15900.428710399516</c:v>
                </c:pt>
                <c:pt idx="643">
                  <c:v>15900.249830855964</c:v>
                </c:pt>
                <c:pt idx="644">
                  <c:v>15900.074699327371</c:v>
                </c:pt>
                <c:pt idx="645">
                  <c:v>15899.903211871821</c:v>
                </c:pt>
                <c:pt idx="646">
                  <c:v>15899.735268124437</c:v>
                </c:pt>
                <c:pt idx="647">
                  <c:v>15899.570771150737</c:v>
                </c:pt>
                <c:pt idx="648">
                  <c:v>15899.409627306932</c:v>
                </c:pt>
                <c:pt idx="649">
                  <c:v>15899.251746106835</c:v>
                </c:pt>
                <c:pt idx="650">
                  <c:v>15899.097040094988</c:v>
                </c:pt>
                <c:pt idx="651">
                  <c:v>15898.945424725709</c:v>
                </c:pt>
                <c:pt idx="652">
                  <c:v>15898.796818247723</c:v>
                </c:pt>
                <c:pt idx="653">
                  <c:v>15898.651141594093</c:v>
                </c:pt>
                <c:pt idx="654">
                  <c:v>15898.508318277181</c:v>
                </c:pt>
                <c:pt idx="655">
                  <c:v>15898.368274288361</c:v>
                </c:pt>
                <c:pt idx="656">
                  <c:v>15898.230938002263</c:v>
                </c:pt>
                <c:pt idx="657">
                  <c:v>15898.09624008529</c:v>
                </c:pt>
                <c:pt idx="658">
                  <c:v>15897.964113408216</c:v>
                </c:pt>
                <c:pt idx="659">
                  <c:v>15897.83449296264</c:v>
                </c:pt>
                <c:pt idx="660">
                  <c:v>15897.707315781112</c:v>
                </c:pt>
                <c:pt idx="661">
                  <c:v>15897.582520860744</c:v>
                </c:pt>
                <c:pt idx="662">
                  <c:v>15897.460049090143</c:v>
                </c:pt>
                <c:pt idx="663">
                  <c:v>15897.339843179476</c:v>
                </c:pt>
                <c:pt idx="664">
                  <c:v>15897.221847593552</c:v>
                </c:pt>
                <c:pt idx="665">
                  <c:v>15897.106008487746</c:v>
                </c:pt>
                <c:pt idx="666">
                  <c:v>15896.992273646631</c:v>
                </c:pt>
                <c:pt idx="667">
                  <c:v>15896.880592425194</c:v>
                </c:pt>
                <c:pt idx="668">
                  <c:v>15896.770915692523</c:v>
                </c:pt>
                <c:pt idx="669">
                  <c:v>15896.663195777819</c:v>
                </c:pt>
                <c:pt idx="670">
                  <c:v>15896.557386418643</c:v>
                </c:pt>
                <c:pt idx="671">
                  <c:v>15896.453442711307</c:v>
                </c:pt>
                <c:pt idx="672">
                  <c:v>15896.351321063261</c:v>
                </c:pt>
                <c:pt idx="673">
                  <c:v>15896.250979147449</c:v>
                </c:pt>
                <c:pt idx="674">
                  <c:v>15896.152375858475</c:v>
                </c:pt>
                <c:pt idx="675">
                  <c:v>15896.055471270556</c:v>
                </c:pt>
                <c:pt idx="676">
                  <c:v>15895.960226597133</c:v>
                </c:pt>
                <c:pt idx="677">
                  <c:v>15895.866604152106</c:v>
                </c:pt>
                <c:pt idx="678">
                  <c:v>15895.774567312579</c:v>
                </c:pt>
                <c:pt idx="679">
                  <c:v>15895.684080483079</c:v>
                </c:pt>
                <c:pt idx="680">
                  <c:v>15895.595109061171</c:v>
                </c:pt>
                <c:pt idx="681">
                  <c:v>15895.507619404407</c:v>
                </c:pt>
                <c:pt idx="682">
                  <c:v>15895.421578798545</c:v>
                </c:pt>
                <c:pt idx="683">
                  <c:v>15895.336955426999</c:v>
                </c:pt>
                <c:pt idx="684">
                  <c:v>15895.253718341453</c:v>
                </c:pt>
                <c:pt idx="685">
                  <c:v>15895.171837433578</c:v>
                </c:pt>
                <c:pt idx="686">
                  <c:v>15895.091283407834</c:v>
                </c:pt>
                <c:pt idx="687">
                  <c:v>15895.012027755287</c:v>
                </c:pt>
                <c:pt idx="688">
                  <c:v>15894.934042728404</c:v>
                </c:pt>
                <c:pt idx="689">
                  <c:v>15894.857301316792</c:v>
                </c:pt>
                <c:pt idx="690">
                  <c:v>15894.781777223816</c:v>
                </c:pt>
                <c:pt idx="691">
                  <c:v>15894.707444844098</c:v>
                </c:pt>
                <c:pt idx="692">
                  <c:v>15894.634279241833</c:v>
                </c:pt>
                <c:pt idx="693">
                  <c:v>15894.562256129881</c:v>
                </c:pt>
                <c:pt idx="694">
                  <c:v>15894.491351849641</c:v>
                </c:pt>
                <c:pt idx="695">
                  <c:v>15894.421543351624</c:v>
                </c:pt>
                <c:pt idx="696">
                  <c:v>15894.352808176744</c:v>
                </c:pt>
                <c:pt idx="697">
                  <c:v>15894.285124438256</c:v>
                </c:pt>
                <c:pt idx="698">
                  <c:v>15894.218470804364</c:v>
                </c:pt>
                <c:pt idx="699">
                  <c:v>15894.152826481401</c:v>
                </c:pt>
                <c:pt idx="700">
                  <c:v>15894.088171197642</c:v>
                </c:pt>
                <c:pt idx="701">
                  <c:v>15894.02448518766</c:v>
                </c:pt>
                <c:pt idx="702">
                  <c:v>15893.961749177222</c:v>
                </c:pt>
                <c:pt idx="703">
                  <c:v>15893.899944368728</c:v>
                </c:pt>
                <c:pt idx="704">
                  <c:v>15893.839052427131</c:v>
                </c:pt>
                <c:pt idx="705">
                  <c:v>15893.779055466352</c:v>
                </c:pt>
                <c:pt idx="706">
                  <c:v>15893.719936036154</c:v>
                </c:pt>
                <c:pt idx="707">
                  <c:v>15893.661677109456</c:v>
                </c:pt>
                <c:pt idx="708">
                  <c:v>15893.604262070094</c:v>
                </c:pt>
                <c:pt idx="709">
                  <c:v>15893.547674700965</c:v>
                </c:pt>
                <c:pt idx="710">
                  <c:v>15893.491899172595</c:v>
                </c:pt>
                <c:pt idx="711">
                  <c:v>15893.436920032069</c:v>
                </c:pt>
                <c:pt idx="712">
                  <c:v>15893.382722192337</c:v>
                </c:pt>
                <c:pt idx="713">
                  <c:v>15893.329290921869</c:v>
                </c:pt>
                <c:pt idx="714">
                  <c:v>15893.276611834652</c:v>
                </c:pt>
                <c:pt idx="715">
                  <c:v>15893.224670880512</c:v>
                </c:pt>
                <c:pt idx="716">
                  <c:v>15893.173454335752</c:v>
                </c:pt>
                <c:pt idx="717">
                  <c:v>15893.122948794091</c:v>
                </c:pt>
                <c:pt idx="718">
                  <c:v>15893.073141157894</c:v>
                </c:pt>
                <c:pt idx="719">
                  <c:v>15893.024018629692</c:v>
                </c:pt>
                <c:pt idx="720">
                  <c:v>15892.975568703958</c:v>
                </c:pt>
                <c:pt idx="721">
                  <c:v>15892.927779159161</c:v>
                </c:pt>
                <c:pt idx="722">
                  <c:v>15892.880638050057</c:v>
                </c:pt>
                <c:pt idx="723">
                  <c:v>15892.834133700229</c:v>
                </c:pt>
                <c:pt idx="724">
                  <c:v>15892.788254694868</c:v>
                </c:pt>
                <c:pt idx="725">
                  <c:v>15892.742989873759</c:v>
                </c:pt>
                <c:pt idx="726">
                  <c:v>15892.698328324512</c:v>
                </c:pt>
                <c:pt idx="727">
                  <c:v>15892.654259375979</c:v>
                </c:pt>
                <c:pt idx="728">
                  <c:v>15892.610772591885</c:v>
                </c:pt>
                <c:pt idx="729">
                  <c:v>15892.567857764658</c:v>
                </c:pt>
                <c:pt idx="730">
                  <c:v>15892.525504909434</c:v>
                </c:pt>
                <c:pt idx="731">
                  <c:v>15892.48370425826</c:v>
                </c:pt>
                <c:pt idx="732">
                  <c:v>15892.442446254459</c:v>
                </c:pt>
                <c:pt idx="733">
                  <c:v>15892.401721547172</c:v>
                </c:pt>
                <c:pt idx="734">
                  <c:v>15892.361520986064</c:v>
                </c:pt>
                <c:pt idx="735">
                  <c:v>15892.321835616187</c:v>
                </c:pt>
                <c:pt idx="736">
                  <c:v>15892.282656672993</c:v>
                </c:pt>
                <c:pt idx="737">
                  <c:v>15892.243975577498</c:v>
                </c:pt>
                <c:pt idx="738">
                  <c:v>15892.205783931589</c:v>
                </c:pt>
                <c:pt idx="739">
                  <c:v>15892.168073513471</c:v>
                </c:pt>
                <c:pt idx="740">
                  <c:v>15892.130836273234</c:v>
                </c:pt>
                <c:pt idx="741">
                  <c:v>15892.094064328572</c:v>
                </c:pt>
                <c:pt idx="742">
                  <c:v>15892.057749960602</c:v>
                </c:pt>
                <c:pt idx="743">
                  <c:v>15892.021885609827</c:v>
                </c:pt>
                <c:pt idx="744">
                  <c:v>15891.986463872194</c:v>
                </c:pt>
                <c:pt idx="745">
                  <c:v>15891.951477495275</c:v>
                </c:pt>
                <c:pt idx="746">
                  <c:v>15891.916919374564</c:v>
                </c:pt>
                <c:pt idx="747">
                  <c:v>15891.882782549867</c:v>
                </c:pt>
                <c:pt idx="748">
                  <c:v>15891.849060201796</c:v>
                </c:pt>
                <c:pt idx="749">
                  <c:v>15891.81574564837</c:v>
                </c:pt>
                <c:pt idx="750">
                  <c:v>15891.782832341707</c:v>
                </c:pt>
                <c:pt idx="751">
                  <c:v>15891.750313864799</c:v>
                </c:pt>
                <c:pt idx="752">
                  <c:v>15891.7181839284</c:v>
                </c:pt>
                <c:pt idx="753">
                  <c:v>15891.686436367974</c:v>
                </c:pt>
                <c:pt idx="754">
                  <c:v>15891.655065140745</c:v>
                </c:pt>
                <c:pt idx="755">
                  <c:v>15891.624064322821</c:v>
                </c:pt>
                <c:pt idx="756">
                  <c:v>15891.593428106402</c:v>
                </c:pt>
                <c:pt idx="757">
                  <c:v>15891.563150797054</c:v>
                </c:pt>
                <c:pt idx="758">
                  <c:v>15891.533226811071</c:v>
                </c:pt>
                <c:pt idx="759">
                  <c:v>15891.503650672901</c:v>
                </c:pt>
                <c:pt idx="760">
                  <c:v>15891.474417012638</c:v>
                </c:pt>
                <c:pt idx="761">
                  <c:v>15891.445520563588</c:v>
                </c:pt>
                <c:pt idx="762">
                  <c:v>15891.416956159897</c:v>
                </c:pt>
                <c:pt idx="763">
                  <c:v>15891.388718734246</c:v>
                </c:pt>
                <c:pt idx="764">
                  <c:v>15891.360803315603</c:v>
                </c:pt>
                <c:pt idx="765">
                  <c:v>15891.333205027033</c:v>
                </c:pt>
                <c:pt idx="766">
                  <c:v>15891.305919083572</c:v>
                </c:pt>
                <c:pt idx="767">
                  <c:v>15891.278940790155</c:v>
                </c:pt>
                <c:pt idx="768">
                  <c:v>15891.252265539591</c:v>
                </c:pt>
                <c:pt idx="769">
                  <c:v>15891.225888810608</c:v>
                </c:pt>
                <c:pt idx="770">
                  <c:v>15891.199806165923</c:v>
                </c:pt>
                <c:pt idx="771">
                  <c:v>15891.174013250391</c:v>
                </c:pt>
                <c:pt idx="772">
                  <c:v>15891.148505789175</c:v>
                </c:pt>
                <c:pt idx="773">
                  <c:v>15891.123279585989</c:v>
                </c:pt>
                <c:pt idx="774">
                  <c:v>15891.098330521356</c:v>
                </c:pt>
                <c:pt idx="775">
                  <c:v>15891.073654550946</c:v>
                </c:pt>
                <c:pt idx="776">
                  <c:v>15891.049247703921</c:v>
                </c:pt>
                <c:pt idx="777">
                  <c:v>15891.025106081344</c:v>
                </c:pt>
                <c:pt idx="778">
                  <c:v>15891.00122585463</c:v>
                </c:pt>
                <c:pt idx="779">
                  <c:v>15890.977603264018</c:v>
                </c:pt>
                <c:pt idx="780">
                  <c:v>15890.954234617095</c:v>
                </c:pt>
                <c:pt idx="781">
                  <c:v>15890.931116287353</c:v>
                </c:pt>
                <c:pt idx="782">
                  <c:v>15890.908244712788</c:v>
                </c:pt>
                <c:pt idx="783">
                  <c:v>15890.885616394518</c:v>
                </c:pt>
                <c:pt idx="784">
                  <c:v>15890.863227895459</c:v>
                </c:pt>
                <c:pt idx="785">
                  <c:v>15890.841075839007</c:v>
                </c:pt>
                <c:pt idx="786">
                  <c:v>15890.819156907775</c:v>
                </c:pt>
                <c:pt idx="787">
                  <c:v>15890.797467842342</c:v>
                </c:pt>
                <c:pt idx="788">
                  <c:v>15890.776005440051</c:v>
                </c:pt>
                <c:pt idx="789">
                  <c:v>15890.754766553826</c:v>
                </c:pt>
                <c:pt idx="790">
                  <c:v>15890.733748091008</c:v>
                </c:pt>
                <c:pt idx="791">
                  <c:v>15890.712947012245</c:v>
                </c:pt>
                <c:pt idx="792">
                  <c:v>15890.692360330382</c:v>
                </c:pt>
                <c:pt idx="793">
                  <c:v>15890.671985109395</c:v>
                </c:pt>
                <c:pt idx="794">
                  <c:v>15890.651818463341</c:v>
                </c:pt>
                <c:pt idx="795">
                  <c:v>15890.631857555338</c:v>
                </c:pt>
                <c:pt idx="796">
                  <c:v>15890.61209959657</c:v>
                </c:pt>
                <c:pt idx="797">
                  <c:v>15890.59254184531</c:v>
                </c:pt>
                <c:pt idx="798">
                  <c:v>15890.573181605965</c:v>
                </c:pt>
                <c:pt idx="799">
                  <c:v>15890.554016228161</c:v>
                </c:pt>
                <c:pt idx="800">
                  <c:v>15890.53504310582</c:v>
                </c:pt>
                <c:pt idx="801">
                  <c:v>15890.516259676286</c:v>
                </c:pt>
                <c:pt idx="802">
                  <c:v>15890.497663419455</c:v>
                </c:pt>
                <c:pt idx="803">
                  <c:v>15890.479251856932</c:v>
                </c:pt>
                <c:pt idx="804">
                  <c:v>15890.461022551201</c:v>
                </c:pt>
                <c:pt idx="805">
                  <c:v>15890.442973104824</c:v>
                </c:pt>
                <c:pt idx="806">
                  <c:v>15890.425101159653</c:v>
                </c:pt>
                <c:pt idx="807">
                  <c:v>15890.407404396055</c:v>
                </c:pt>
                <c:pt idx="808">
                  <c:v>15890.389880532162</c:v>
                </c:pt>
                <c:pt idx="809">
                  <c:v>15890.372527323139</c:v>
                </c:pt>
                <c:pt idx="810">
                  <c:v>15890.355342560457</c:v>
                </c:pt>
                <c:pt idx="811">
                  <c:v>15890.338324071203</c:v>
                </c:pt>
                <c:pt idx="812">
                  <c:v>15890.321469717379</c:v>
                </c:pt>
                <c:pt idx="813">
                  <c:v>15890.304777395244</c:v>
                </c:pt>
                <c:pt idx="814">
                  <c:v>15890.288245034646</c:v>
                </c:pt>
                <c:pt idx="815">
                  <c:v>15890.271870598388</c:v>
                </c:pt>
                <c:pt idx="816">
                  <c:v>15890.255652081603</c:v>
                </c:pt>
                <c:pt idx="817">
                  <c:v>15890.239587511129</c:v>
                </c:pt>
                <c:pt idx="818">
                  <c:v>15890.223674944918</c:v>
                </c:pt>
                <c:pt idx="819">
                  <c:v>15890.207912471449</c:v>
                </c:pt>
                <c:pt idx="820">
                  <c:v>15890.192298209153</c:v>
                </c:pt>
                <c:pt idx="821">
                  <c:v>15890.176830305847</c:v>
                </c:pt>
                <c:pt idx="822">
                  <c:v>15890.161506938193</c:v>
                </c:pt>
                <c:pt idx="823">
                  <c:v>15890.146326311155</c:v>
                </c:pt>
                <c:pt idx="824">
                  <c:v>15890.131286657472</c:v>
                </c:pt>
                <c:pt idx="825">
                  <c:v>15890.11638623715</c:v>
                </c:pt>
                <c:pt idx="826">
                  <c:v>15890.101623336957</c:v>
                </c:pt>
                <c:pt idx="827">
                  <c:v>15890.086996269929</c:v>
                </c:pt>
                <c:pt idx="828">
                  <c:v>15890.072503374886</c:v>
                </c:pt>
                <c:pt idx="829">
                  <c:v>15890.058143015962</c:v>
                </c:pt>
                <c:pt idx="830">
                  <c:v>15890.043913582151</c:v>
                </c:pt>
                <c:pt idx="831">
                  <c:v>15890.029813486841</c:v>
                </c:pt>
                <c:pt idx="832">
                  <c:v>15890.015841167386</c:v>
                </c:pt>
                <c:pt idx="833">
                  <c:v>15890.001995084664</c:v>
                </c:pt>
                <c:pt idx="834">
                  <c:v>15889.988273722654</c:v>
                </c:pt>
                <c:pt idx="835">
                  <c:v>15889.97467558803</c:v>
                </c:pt>
                <c:pt idx="836">
                  <c:v>15889.96119920974</c:v>
                </c:pt>
                <c:pt idx="837">
                  <c:v>15889.947843138621</c:v>
                </c:pt>
                <c:pt idx="838">
                  <c:v>15889.934605947004</c:v>
                </c:pt>
                <c:pt idx="839">
                  <c:v>15889.921486228332</c:v>
                </c:pt>
                <c:pt idx="840">
                  <c:v>15889.908482596791</c:v>
                </c:pt>
                <c:pt idx="841">
                  <c:v>15889.895593686935</c:v>
                </c:pt>
                <c:pt idx="842">
                  <c:v>15889.882818153341</c:v>
                </c:pt>
                <c:pt idx="843">
                  <c:v>15889.870154670245</c:v>
                </c:pt>
                <c:pt idx="844">
                  <c:v>15889.857601931206</c:v>
                </c:pt>
                <c:pt idx="845">
                  <c:v>15889.845158648764</c:v>
                </c:pt>
                <c:pt idx="846">
                  <c:v>15889.832823554119</c:v>
                </c:pt>
                <c:pt idx="847">
                  <c:v>15889.820595396794</c:v>
                </c:pt>
                <c:pt idx="848">
                  <c:v>15889.808472944331</c:v>
                </c:pt>
                <c:pt idx="849">
                  <c:v>15889.79645498197</c:v>
                </c:pt>
                <c:pt idx="850">
                  <c:v>15889.784540312356</c:v>
                </c:pt>
                <c:pt idx="851">
                  <c:v>15889.772727755229</c:v>
                </c:pt>
                <c:pt idx="852">
                  <c:v>15889.761016147142</c:v>
                </c:pt>
                <c:pt idx="853">
                  <c:v>15889.749404341166</c:v>
                </c:pt>
                <c:pt idx="854">
                  <c:v>15889.737891206616</c:v>
                </c:pt>
                <c:pt idx="855">
                  <c:v>15889.726475628773</c:v>
                </c:pt>
                <c:pt idx="856">
                  <c:v>15889.715156508611</c:v>
                </c:pt>
                <c:pt idx="857">
                  <c:v>15889.703932762541</c:v>
                </c:pt>
                <c:pt idx="858">
                  <c:v>15889.692803322141</c:v>
                </c:pt>
                <c:pt idx="859">
                  <c:v>15889.681767133912</c:v>
                </c:pt>
                <c:pt idx="860">
                  <c:v>15889.670823159024</c:v>
                </c:pt>
                <c:pt idx="861">
                  <c:v>15889.659970373068</c:v>
                </c:pt>
                <c:pt idx="862">
                  <c:v>15889.649207765822</c:v>
                </c:pt>
                <c:pt idx="863">
                  <c:v>15889.638534341015</c:v>
                </c:pt>
                <c:pt idx="864">
                  <c:v>15889.627949116093</c:v>
                </c:pt>
                <c:pt idx="865">
                  <c:v>15889.617451121998</c:v>
                </c:pt>
                <c:pt idx="866">
                  <c:v>15889.607039402945</c:v>
                </c:pt>
                <c:pt idx="867">
                  <c:v>15889.596713016197</c:v>
                </c:pt>
                <c:pt idx="868">
                  <c:v>15889.586471031862</c:v>
                </c:pt>
                <c:pt idx="869">
                  <c:v>15889.576312532683</c:v>
                </c:pt>
                <c:pt idx="870">
                  <c:v>15889.56623661382</c:v>
                </c:pt>
                <c:pt idx="871">
                  <c:v>15889.556242382667</c:v>
                </c:pt>
                <c:pt idx="872">
                  <c:v>15889.546328958639</c:v>
                </c:pt>
                <c:pt idx="873">
                  <c:v>15889.536495472987</c:v>
                </c:pt>
                <c:pt idx="874">
                  <c:v>15889.526741068603</c:v>
                </c:pt>
                <c:pt idx="875">
                  <c:v>15889.517064899837</c:v>
                </c:pt>
                <c:pt idx="876">
                  <c:v>15889.507466132312</c:v>
                </c:pt>
                <c:pt idx="877">
                  <c:v>15889.497943942741</c:v>
                </c:pt>
                <c:pt idx="878">
                  <c:v>15889.488497518756</c:v>
                </c:pt>
                <c:pt idx="879">
                  <c:v>15889.479126058734</c:v>
                </c:pt>
                <c:pt idx="880">
                  <c:v>15889.46982877162</c:v>
                </c:pt>
                <c:pt idx="881">
                  <c:v>15889.460604876771</c:v>
                </c:pt>
                <c:pt idx="882">
                  <c:v>15889.451453603782</c:v>
                </c:pt>
                <c:pt idx="883">
                  <c:v>15889.442374192333</c:v>
                </c:pt>
                <c:pt idx="884">
                  <c:v>15889.433365892026</c:v>
                </c:pt>
                <c:pt idx="885">
                  <c:v>15889.424427962234</c:v>
                </c:pt>
                <c:pt idx="886">
                  <c:v>15889.415559671943</c:v>
                </c:pt>
                <c:pt idx="887">
                  <c:v>15889.406760299607</c:v>
                </c:pt>
                <c:pt idx="888">
                  <c:v>15889.398029133006</c:v>
                </c:pt>
                <c:pt idx="889">
                  <c:v>15889.389365469087</c:v>
                </c:pt>
                <c:pt idx="890">
                  <c:v>15889.380768613839</c:v>
                </c:pt>
                <c:pt idx="891">
                  <c:v>15889.372237882144</c:v>
                </c:pt>
                <c:pt idx="892">
                  <c:v>15889.363772597642</c:v>
                </c:pt>
                <c:pt idx="893">
                  <c:v>15889.355372092603</c:v>
                </c:pt>
                <c:pt idx="894">
                  <c:v>15889.347035707786</c:v>
                </c:pt>
                <c:pt idx="895">
                  <c:v>15889.338762792318</c:v>
                </c:pt>
                <c:pt idx="896">
                  <c:v>15889.330552703559</c:v>
                </c:pt>
                <c:pt idx="897">
                  <c:v>15889.322404806984</c:v>
                </c:pt>
                <c:pt idx="898">
                  <c:v>15889.314318476061</c:v>
                </c:pt>
                <c:pt idx="899">
                  <c:v>15889.306293092122</c:v>
                </c:pt>
                <c:pt idx="900">
                  <c:v>15889.298328044253</c:v>
                </c:pt>
                <c:pt idx="901">
                  <c:v>15889.290422729176</c:v>
                </c:pt>
                <c:pt idx="902">
                  <c:v>15889.282576551132</c:v>
                </c:pt>
                <c:pt idx="903">
                  <c:v>15889.274788921772</c:v>
                </c:pt>
                <c:pt idx="904">
                  <c:v>15889.267059260043</c:v>
                </c:pt>
                <c:pt idx="905">
                  <c:v>15889.259386992084</c:v>
                </c:pt>
                <c:pt idx="906">
                  <c:v>15889.251771551117</c:v>
                </c:pt>
                <c:pt idx="907">
                  <c:v>15889.244212377344</c:v>
                </c:pt>
                <c:pt idx="908">
                  <c:v>15889.236708917839</c:v>
                </c:pt>
                <c:pt idx="909">
                  <c:v>15889.229260626456</c:v>
                </c:pt>
                <c:pt idx="910">
                  <c:v>15889.22186696372</c:v>
                </c:pt>
                <c:pt idx="911">
                  <c:v>15889.214527396736</c:v>
                </c:pt>
                <c:pt idx="912">
                  <c:v>15889.207241399092</c:v>
                </c:pt>
                <c:pt idx="913">
                  <c:v>15889.20000845076</c:v>
                </c:pt>
                <c:pt idx="914">
                  <c:v>15889.192828038011</c:v>
                </c:pt>
                <c:pt idx="915">
                  <c:v>15889.185699653313</c:v>
                </c:pt>
                <c:pt idx="916">
                  <c:v>15889.178622795254</c:v>
                </c:pt>
                <c:pt idx="917">
                  <c:v>15889.171596968446</c:v>
                </c:pt>
                <c:pt idx="918">
                  <c:v>15889.16462168344</c:v>
                </c:pt>
                <c:pt idx="919">
                  <c:v>15889.157696456636</c:v>
                </c:pt>
                <c:pt idx="920">
                  <c:v>15889.150820810211</c:v>
                </c:pt>
                <c:pt idx="921">
                  <c:v>15889.143994272026</c:v>
                </c:pt>
                <c:pt idx="922">
                  <c:v>15889.13721637555</c:v>
                </c:pt>
                <c:pt idx="923">
                  <c:v>15889.130486659773</c:v>
                </c:pt>
                <c:pt idx="924">
                  <c:v>15889.123804669141</c:v>
                </c:pt>
                <c:pt idx="925">
                  <c:v>15889.11716995347</c:v>
                </c:pt>
                <c:pt idx="926">
                  <c:v>15889.110582067868</c:v>
                </c:pt>
                <c:pt idx="927">
                  <c:v>15889.104040572662</c:v>
                </c:pt>
                <c:pt idx="928">
                  <c:v>15889.097545033335</c:v>
                </c:pt>
                <c:pt idx="929">
                  <c:v>15889.091095020438</c:v>
                </c:pt>
                <c:pt idx="930">
                  <c:v>15889.08469010953</c:v>
                </c:pt>
                <c:pt idx="931">
                  <c:v>15889.078329881104</c:v>
                </c:pt>
                <c:pt idx="932">
                  <c:v>15889.072013920515</c:v>
                </c:pt>
                <c:pt idx="933">
                  <c:v>15889.065741817925</c:v>
                </c:pt>
                <c:pt idx="934">
                  <c:v>15889.059513168218</c:v>
                </c:pt>
                <c:pt idx="935">
                  <c:v>15889.053327570953</c:v>
                </c:pt>
                <c:pt idx="936">
                  <c:v>15889.047184630284</c:v>
                </c:pt>
                <c:pt idx="937">
                  <c:v>15889.041083954909</c:v>
                </c:pt>
                <c:pt idx="938">
                  <c:v>15889.035025158</c:v>
                </c:pt>
                <c:pt idx="939">
                  <c:v>15889.029007857147</c:v>
                </c:pt>
                <c:pt idx="940">
                  <c:v>15889.023031674289</c:v>
                </c:pt>
                <c:pt idx="941">
                  <c:v>15889.017096235668</c:v>
                </c:pt>
                <c:pt idx="942">
                  <c:v>15889.011201171756</c:v>
                </c:pt>
                <c:pt idx="943">
                  <c:v>15889.005346117208</c:v>
                </c:pt>
                <c:pt idx="944">
                  <c:v>15888.999530710804</c:v>
                </c:pt>
                <c:pt idx="945">
                  <c:v>15888.993754595389</c:v>
                </c:pt>
                <c:pt idx="946">
                  <c:v>15888.988017417818</c:v>
                </c:pt>
                <c:pt idx="947">
                  <c:v>15888.982318828908</c:v>
                </c:pt>
                <c:pt idx="948">
                  <c:v>15888.976658483381</c:v>
                </c:pt>
                <c:pt idx="949">
                  <c:v>15888.971036039811</c:v>
                </c:pt>
                <c:pt idx="950">
                  <c:v>15888.965451160571</c:v>
                </c:pt>
                <c:pt idx="951">
                  <c:v>15888.959903511794</c:v>
                </c:pt>
                <c:pt idx="952">
                  <c:v>15888.9543927633</c:v>
                </c:pt>
                <c:pt idx="953">
                  <c:v>15888.948918588574</c:v>
                </c:pt>
                <c:pt idx="954">
                  <c:v>15888.943480664697</c:v>
                </c:pt>
                <c:pt idx="955">
                  <c:v>15888.938078672307</c:v>
                </c:pt>
                <c:pt idx="956">
                  <c:v>15888.932712295553</c:v>
                </c:pt>
                <c:pt idx="957">
                  <c:v>15888.927381222047</c:v>
                </c:pt>
                <c:pt idx="958">
                  <c:v>15888.922085142814</c:v>
                </c:pt>
                <c:pt idx="959">
                  <c:v>15888.916823752257</c:v>
                </c:pt>
                <c:pt idx="960">
                  <c:v>15888.911596748105</c:v>
                </c:pt>
                <c:pt idx="961">
                  <c:v>15888.906403831372</c:v>
                </c:pt>
                <c:pt idx="962">
                  <c:v>15888.901244706314</c:v>
                </c:pt>
                <c:pt idx="963">
                  <c:v>15888.896119080389</c:v>
                </c:pt>
                <c:pt idx="964">
                  <c:v>15888.891026664214</c:v>
                </c:pt>
                <c:pt idx="965">
                  <c:v>15888.885967171522</c:v>
                </c:pt>
                <c:pt idx="966">
                  <c:v>15888.880940319123</c:v>
                </c:pt>
                <c:pt idx="967">
                  <c:v>15888.875945826869</c:v>
                </c:pt>
                <c:pt idx="968">
                  <c:v>15888.870983417608</c:v>
                </c:pt>
                <c:pt idx="969">
                  <c:v>15888.866052817148</c:v>
                </c:pt>
                <c:pt idx="970">
                  <c:v>15888.861153754224</c:v>
                </c:pt>
                <c:pt idx="971">
                  <c:v>15888.856285960452</c:v>
                </c:pt>
                <c:pt idx="972">
                  <c:v>15888.851449170297</c:v>
                </c:pt>
                <c:pt idx="973">
                  <c:v>15888.846643121042</c:v>
                </c:pt>
                <c:pt idx="974">
                  <c:v>15888.841867552741</c:v>
                </c:pt>
                <c:pt idx="975">
                  <c:v>15888.837122208191</c:v>
                </c:pt>
                <c:pt idx="976">
                  <c:v>15888.832406832897</c:v>
                </c:pt>
                <c:pt idx="977">
                  <c:v>15888.827721175037</c:v>
                </c:pt>
                <c:pt idx="978">
                  <c:v>15888.823064985427</c:v>
                </c:pt>
                <c:pt idx="979">
                  <c:v>15888.818438017492</c:v>
                </c:pt>
                <c:pt idx="980">
                  <c:v>15888.813840027226</c:v>
                </c:pt>
                <c:pt idx="981">
                  <c:v>15888.80927077317</c:v>
                </c:pt>
                <c:pt idx="982">
                  <c:v>15888.804730016371</c:v>
                </c:pt>
                <c:pt idx="983">
                  <c:v>15888.800217520353</c:v>
                </c:pt>
                <c:pt idx="984">
                  <c:v>15888.795733051094</c:v>
                </c:pt>
                <c:pt idx="985">
                  <c:v>15888.791276376984</c:v>
                </c:pt>
                <c:pt idx="986">
                  <c:v>15888.786847268799</c:v>
                </c:pt>
                <c:pt idx="987">
                  <c:v>15888.782445499681</c:v>
                </c:pt>
                <c:pt idx="988">
                  <c:v>15888.77807084509</c:v>
                </c:pt>
                <c:pt idx="989">
                  <c:v>15888.773723082799</c:v>
                </c:pt>
                <c:pt idx="990">
                  <c:v>15888.76940199284</c:v>
                </c:pt>
                <c:pt idx="991">
                  <c:v>15888.765107357498</c:v>
                </c:pt>
                <c:pt idx="992">
                  <c:v>15888.760838961272</c:v>
                </c:pt>
                <c:pt idx="993">
                  <c:v>15888.756596590852</c:v>
                </c:pt>
                <c:pt idx="994">
                  <c:v>15888.75238003509</c:v>
                </c:pt>
                <c:pt idx="995">
                  <c:v>15888.748189084976</c:v>
                </c:pt>
                <c:pt idx="996">
                  <c:v>15888.744023533607</c:v>
                </c:pt>
                <c:pt idx="997">
                  <c:v>15888.739883176171</c:v>
                </c:pt>
                <c:pt idx="998">
                  <c:v>15888.735767809914</c:v>
                </c:pt>
                <c:pt idx="999">
                  <c:v>15888.731677234118</c:v>
                </c:pt>
                <c:pt idx="1000">
                  <c:v>15888.727611250075</c:v>
                </c:pt>
                <c:pt idx="1001">
                  <c:v>15888.723569661062</c:v>
                </c:pt>
                <c:pt idx="1002">
                  <c:v>15888.719552272325</c:v>
                </c:pt>
                <c:pt idx="1003">
                  <c:v>15888.715558891045</c:v>
                </c:pt>
                <c:pt idx="1004">
                  <c:v>15888.711589326318</c:v>
                </c:pt>
                <c:pt idx="1005">
                  <c:v>15888.70764338914</c:v>
                </c:pt>
                <c:pt idx="1006">
                  <c:v>15888.703720892372</c:v>
                </c:pt>
                <c:pt idx="1007">
                  <c:v>15888.699821650727</c:v>
                </c:pt>
                <c:pt idx="1008">
                  <c:v>15888.695945480746</c:v>
                </c:pt>
                <c:pt idx="1009">
                  <c:v>15888.69209220077</c:v>
                </c:pt>
                <c:pt idx="1010">
                  <c:v>15888.688261630932</c:v>
                </c:pt>
                <c:pt idx="1011">
                  <c:v>15888.684453593125</c:v>
                </c:pt>
                <c:pt idx="1012">
                  <c:v>15888.680667910981</c:v>
                </c:pt>
                <c:pt idx="1013">
                  <c:v>15888.67690440986</c:v>
                </c:pt>
                <c:pt idx="1014">
                  <c:v>15888.673162916819</c:v>
                </c:pt>
                <c:pt idx="1015">
                  <c:v>15888.669443260602</c:v>
                </c:pt>
                <c:pt idx="1016">
                  <c:v>15888.665745271612</c:v>
                </c:pt>
                <c:pt idx="1017">
                  <c:v>15888.662068781894</c:v>
                </c:pt>
                <c:pt idx="1018">
                  <c:v>15888.658413625124</c:v>
                </c:pt>
                <c:pt idx="1019">
                  <c:v>15888.654779636574</c:v>
                </c:pt>
                <c:pt idx="1020">
                  <c:v>15888.651166653111</c:v>
                </c:pt>
                <c:pt idx="1021">
                  <c:v>15888.647574513165</c:v>
                </c:pt>
                <c:pt idx="1022">
                  <c:v>15888.644003056719</c:v>
                </c:pt>
                <c:pt idx="1023">
                  <c:v>15888.64045212529</c:v>
                </c:pt>
                <c:pt idx="1024">
                  <c:v>15888.636921561905</c:v>
                </c:pt>
              </c:numCache>
            </c:numRef>
          </c:yVal>
          <c:smooth val="0"/>
          <c:extLst>
            <c:ext xmlns:c16="http://schemas.microsoft.com/office/drawing/2014/chart" uri="{C3380CC4-5D6E-409C-BE32-E72D297353CC}">
              <c16:uniqueId val="{00000003-2001-4237-A9D2-064C319815E8}"/>
            </c:ext>
          </c:extLst>
        </c:ser>
        <c:ser>
          <c:idx val="4"/>
          <c:order val="3"/>
          <c:tx>
            <c:strRef>
              <c:f>Voigt!$J$1</c:f>
              <c:strCache>
                <c:ptCount val="1"/>
              </c:strCache>
            </c:strRef>
          </c:tx>
          <c:spPr>
            <a:ln w="15875" cap="rnd">
              <a:solidFill>
                <a:srgbClr val="000000"/>
              </a:solidFill>
              <a:round/>
            </a:ln>
          </c:spPr>
          <c:marker>
            <c:symbol val="none"/>
          </c:marker>
          <c:dLbls>
            <c:spPr>
              <a:noFill/>
              <a:ln>
                <a:noFill/>
              </a:ln>
              <a:effectLst/>
            </c:spPr>
            <c:txPr>
              <a:bodyPr wrap="none"/>
              <a:lstStyle/>
              <a:p>
                <a:pPr>
                  <a:defRPr sz="1000" b="0" strike="noStrike" spc="-1">
                    <a:solidFill>
                      <a:srgbClr val="000000"/>
                    </a:solidFill>
                    <a:latin typeface="Calibri"/>
                  </a:defRPr>
                </a:pPr>
                <a:endParaRPr lang="en-US"/>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xVal>
            <c:numRef>
              <c:f>Voigt!$B$2:$B$2050</c:f>
              <c:numCache>
                <c:formatCode>General</c:formatCode>
                <c:ptCount val="2049"/>
                <c:pt idx="1">
                  <c:v>576.96344999996586</c:v>
                </c:pt>
                <c:pt idx="2">
                  <c:v>576.98459999996589</c:v>
                </c:pt>
                <c:pt idx="3">
                  <c:v>577.00574999996593</c:v>
                </c:pt>
                <c:pt idx="4">
                  <c:v>577.02689999996596</c:v>
                </c:pt>
                <c:pt idx="5">
                  <c:v>577.048049999966</c:v>
                </c:pt>
                <c:pt idx="6">
                  <c:v>577.06919999996603</c:v>
                </c:pt>
                <c:pt idx="7">
                  <c:v>577.09034999996607</c:v>
                </c:pt>
                <c:pt idx="8">
                  <c:v>577.1114999999661</c:v>
                </c:pt>
                <c:pt idx="9">
                  <c:v>577.13264999996613</c:v>
                </c:pt>
                <c:pt idx="10">
                  <c:v>577.15379999996617</c:v>
                </c:pt>
                <c:pt idx="11">
                  <c:v>577.1749499999662</c:v>
                </c:pt>
                <c:pt idx="12">
                  <c:v>577.19609999996624</c:v>
                </c:pt>
                <c:pt idx="13">
                  <c:v>577.21724999996627</c:v>
                </c:pt>
                <c:pt idx="14">
                  <c:v>577.2383999999663</c:v>
                </c:pt>
                <c:pt idx="15">
                  <c:v>577.25954999996634</c:v>
                </c:pt>
                <c:pt idx="16">
                  <c:v>577.28069999996637</c:v>
                </c:pt>
                <c:pt idx="17">
                  <c:v>577.30184999996641</c:v>
                </c:pt>
                <c:pt idx="18">
                  <c:v>577.32299999996644</c:v>
                </c:pt>
                <c:pt idx="19">
                  <c:v>577.34414999996648</c:v>
                </c:pt>
                <c:pt idx="20">
                  <c:v>577.36529999996651</c:v>
                </c:pt>
                <c:pt idx="21">
                  <c:v>577.38644999996654</c:v>
                </c:pt>
                <c:pt idx="22">
                  <c:v>577.40759999996658</c:v>
                </c:pt>
                <c:pt idx="23">
                  <c:v>577.42874999996661</c:v>
                </c:pt>
                <c:pt idx="24">
                  <c:v>577.44989999996665</c:v>
                </c:pt>
                <c:pt idx="25">
                  <c:v>577.47104999996668</c:v>
                </c:pt>
                <c:pt idx="26">
                  <c:v>577.49219999996672</c:v>
                </c:pt>
                <c:pt idx="27">
                  <c:v>577.51334999996675</c:v>
                </c:pt>
                <c:pt idx="28">
                  <c:v>577.53449999996678</c:v>
                </c:pt>
                <c:pt idx="29">
                  <c:v>577.55564999996682</c:v>
                </c:pt>
                <c:pt idx="30">
                  <c:v>577.57679999996685</c:v>
                </c:pt>
                <c:pt idx="31">
                  <c:v>577.59794999996689</c:v>
                </c:pt>
                <c:pt idx="32">
                  <c:v>577.61909999996692</c:v>
                </c:pt>
                <c:pt idx="33">
                  <c:v>577.64024999996695</c:v>
                </c:pt>
                <c:pt idx="34">
                  <c:v>577.66139999996699</c:v>
                </c:pt>
                <c:pt idx="35">
                  <c:v>577.68254999996702</c:v>
                </c:pt>
                <c:pt idx="36">
                  <c:v>577.70369999996706</c:v>
                </c:pt>
                <c:pt idx="37">
                  <c:v>577.72484999996709</c:v>
                </c:pt>
                <c:pt idx="38">
                  <c:v>577.74599999996713</c:v>
                </c:pt>
                <c:pt idx="39">
                  <c:v>577.76714999996716</c:v>
                </c:pt>
                <c:pt idx="40">
                  <c:v>577.78829999996719</c:v>
                </c:pt>
                <c:pt idx="41">
                  <c:v>577.80944999996723</c:v>
                </c:pt>
                <c:pt idx="42">
                  <c:v>577.83059999996726</c:v>
                </c:pt>
                <c:pt idx="43">
                  <c:v>577.8517499999673</c:v>
                </c:pt>
                <c:pt idx="44">
                  <c:v>577.87289999996733</c:v>
                </c:pt>
                <c:pt idx="45">
                  <c:v>577.89404999996736</c:v>
                </c:pt>
                <c:pt idx="46">
                  <c:v>577.9151999999674</c:v>
                </c:pt>
                <c:pt idx="47">
                  <c:v>577.93634999996743</c:v>
                </c:pt>
                <c:pt idx="48">
                  <c:v>577.95749999996747</c:v>
                </c:pt>
                <c:pt idx="49">
                  <c:v>577.9786499999675</c:v>
                </c:pt>
                <c:pt idx="50">
                  <c:v>577.99979999996754</c:v>
                </c:pt>
                <c:pt idx="51">
                  <c:v>578.02094999996757</c:v>
                </c:pt>
                <c:pt idx="52">
                  <c:v>578.0420999999676</c:v>
                </c:pt>
                <c:pt idx="53">
                  <c:v>578.06324999996764</c:v>
                </c:pt>
                <c:pt idx="54">
                  <c:v>578.08439999996767</c:v>
                </c:pt>
                <c:pt idx="55">
                  <c:v>578.10554999996771</c:v>
                </c:pt>
                <c:pt idx="56">
                  <c:v>578.12669999996774</c:v>
                </c:pt>
                <c:pt idx="57">
                  <c:v>578.14784999996778</c:v>
                </c:pt>
                <c:pt idx="58">
                  <c:v>578.16899999996781</c:v>
                </c:pt>
                <c:pt idx="59">
                  <c:v>578.19014999996784</c:v>
                </c:pt>
                <c:pt idx="60">
                  <c:v>578.21129999996788</c:v>
                </c:pt>
                <c:pt idx="61">
                  <c:v>578.23244999996791</c:v>
                </c:pt>
                <c:pt idx="62">
                  <c:v>578.25359999996795</c:v>
                </c:pt>
                <c:pt idx="63">
                  <c:v>578.27474999996798</c:v>
                </c:pt>
                <c:pt idx="64">
                  <c:v>578.29589999996801</c:v>
                </c:pt>
                <c:pt idx="65">
                  <c:v>578.31704999996805</c:v>
                </c:pt>
                <c:pt idx="66">
                  <c:v>578.33819999996808</c:v>
                </c:pt>
                <c:pt idx="67">
                  <c:v>578.35934999996812</c:v>
                </c:pt>
                <c:pt idx="68">
                  <c:v>578.38049999996815</c:v>
                </c:pt>
                <c:pt idx="69">
                  <c:v>578.40164999996819</c:v>
                </c:pt>
                <c:pt idx="70">
                  <c:v>578.42279999996822</c:v>
                </c:pt>
                <c:pt idx="71">
                  <c:v>578.44394999996825</c:v>
                </c:pt>
                <c:pt idx="72">
                  <c:v>578.46509999996829</c:v>
                </c:pt>
                <c:pt idx="73">
                  <c:v>578.48624999996832</c:v>
                </c:pt>
                <c:pt idx="74">
                  <c:v>578.50739999996836</c:v>
                </c:pt>
                <c:pt idx="75">
                  <c:v>578.52854999996839</c:v>
                </c:pt>
                <c:pt idx="76">
                  <c:v>578.54969999996842</c:v>
                </c:pt>
                <c:pt idx="77">
                  <c:v>578.57084999996846</c:v>
                </c:pt>
                <c:pt idx="78">
                  <c:v>578.59199999996849</c:v>
                </c:pt>
                <c:pt idx="79">
                  <c:v>578.61314999996853</c:v>
                </c:pt>
                <c:pt idx="80">
                  <c:v>578.63429999996856</c:v>
                </c:pt>
                <c:pt idx="81">
                  <c:v>578.6554499999686</c:v>
                </c:pt>
                <c:pt idx="82">
                  <c:v>578.67659999996863</c:v>
                </c:pt>
                <c:pt idx="83">
                  <c:v>578.69774999996866</c:v>
                </c:pt>
                <c:pt idx="84">
                  <c:v>578.7188999999687</c:v>
                </c:pt>
                <c:pt idx="85">
                  <c:v>578.74004999996873</c:v>
                </c:pt>
                <c:pt idx="86">
                  <c:v>578.76119999996877</c:v>
                </c:pt>
                <c:pt idx="87">
                  <c:v>578.7823499999688</c:v>
                </c:pt>
                <c:pt idx="88">
                  <c:v>578.80349999996884</c:v>
                </c:pt>
                <c:pt idx="89">
                  <c:v>578.82464999996887</c:v>
                </c:pt>
                <c:pt idx="90">
                  <c:v>578.8457999999689</c:v>
                </c:pt>
                <c:pt idx="91">
                  <c:v>578.86694999996894</c:v>
                </c:pt>
                <c:pt idx="92">
                  <c:v>578.88809999996897</c:v>
                </c:pt>
                <c:pt idx="93">
                  <c:v>578.90924999996901</c:v>
                </c:pt>
                <c:pt idx="94">
                  <c:v>578.93039999996904</c:v>
                </c:pt>
                <c:pt idx="95">
                  <c:v>578.95154999996907</c:v>
                </c:pt>
                <c:pt idx="96">
                  <c:v>578.97269999996911</c:v>
                </c:pt>
                <c:pt idx="97">
                  <c:v>578.99384999996914</c:v>
                </c:pt>
                <c:pt idx="98">
                  <c:v>579.01499999996918</c:v>
                </c:pt>
                <c:pt idx="99">
                  <c:v>579.03614999996921</c:v>
                </c:pt>
                <c:pt idx="100">
                  <c:v>579.05729999996925</c:v>
                </c:pt>
                <c:pt idx="101">
                  <c:v>579.07844999996928</c:v>
                </c:pt>
                <c:pt idx="102">
                  <c:v>579.09959999996931</c:v>
                </c:pt>
                <c:pt idx="103">
                  <c:v>579.12074999996935</c:v>
                </c:pt>
                <c:pt idx="104">
                  <c:v>579.14189999996938</c:v>
                </c:pt>
                <c:pt idx="105">
                  <c:v>579.16304999996942</c:v>
                </c:pt>
                <c:pt idx="106">
                  <c:v>579.18419999996945</c:v>
                </c:pt>
                <c:pt idx="107">
                  <c:v>579.20534999996948</c:v>
                </c:pt>
                <c:pt idx="108">
                  <c:v>579.22649999996952</c:v>
                </c:pt>
                <c:pt idx="109">
                  <c:v>579.24764999996955</c:v>
                </c:pt>
                <c:pt idx="110">
                  <c:v>579.26879999996959</c:v>
                </c:pt>
                <c:pt idx="111">
                  <c:v>579.28994999996962</c:v>
                </c:pt>
                <c:pt idx="112">
                  <c:v>579.31109999996966</c:v>
                </c:pt>
                <c:pt idx="113">
                  <c:v>579.33224999996969</c:v>
                </c:pt>
                <c:pt idx="114">
                  <c:v>579.35339999996972</c:v>
                </c:pt>
                <c:pt idx="115">
                  <c:v>579.37454999996976</c:v>
                </c:pt>
                <c:pt idx="116">
                  <c:v>579.39569999996979</c:v>
                </c:pt>
                <c:pt idx="117">
                  <c:v>579.41684999996983</c:v>
                </c:pt>
                <c:pt idx="118">
                  <c:v>579.43799999996986</c:v>
                </c:pt>
                <c:pt idx="119">
                  <c:v>579.4591499999699</c:v>
                </c:pt>
                <c:pt idx="120">
                  <c:v>579.48029999996993</c:v>
                </c:pt>
                <c:pt idx="121">
                  <c:v>579.50144999996996</c:v>
                </c:pt>
                <c:pt idx="122">
                  <c:v>579.52259999997</c:v>
                </c:pt>
                <c:pt idx="123">
                  <c:v>579.54374999997003</c:v>
                </c:pt>
                <c:pt idx="124">
                  <c:v>579.56489999997007</c:v>
                </c:pt>
                <c:pt idx="125">
                  <c:v>579.5860499999701</c:v>
                </c:pt>
                <c:pt idx="126">
                  <c:v>579.60719999997013</c:v>
                </c:pt>
                <c:pt idx="127">
                  <c:v>579.62834999997017</c:v>
                </c:pt>
                <c:pt idx="128">
                  <c:v>579.6494999999702</c:v>
                </c:pt>
                <c:pt idx="129">
                  <c:v>579.67064999997024</c:v>
                </c:pt>
                <c:pt idx="130">
                  <c:v>579.69179999997027</c:v>
                </c:pt>
                <c:pt idx="131">
                  <c:v>579.71294999997031</c:v>
                </c:pt>
                <c:pt idx="132">
                  <c:v>579.73409999997034</c:v>
                </c:pt>
                <c:pt idx="133">
                  <c:v>579.75524999997037</c:v>
                </c:pt>
                <c:pt idx="134">
                  <c:v>579.77639999997041</c:v>
                </c:pt>
                <c:pt idx="135">
                  <c:v>579.79754999997044</c:v>
                </c:pt>
                <c:pt idx="136">
                  <c:v>579.81869999997048</c:v>
                </c:pt>
                <c:pt idx="137">
                  <c:v>579.83984999997051</c:v>
                </c:pt>
                <c:pt idx="138">
                  <c:v>579.86099999997055</c:v>
                </c:pt>
                <c:pt idx="139">
                  <c:v>579.88214999997058</c:v>
                </c:pt>
                <c:pt idx="140">
                  <c:v>579.90329999997061</c:v>
                </c:pt>
                <c:pt idx="141">
                  <c:v>579.92444999997065</c:v>
                </c:pt>
                <c:pt idx="142">
                  <c:v>579.94559999997068</c:v>
                </c:pt>
                <c:pt idx="143">
                  <c:v>579.96674999997072</c:v>
                </c:pt>
                <c:pt idx="144">
                  <c:v>579.98789999997075</c:v>
                </c:pt>
                <c:pt idx="145">
                  <c:v>580.00904999997078</c:v>
                </c:pt>
                <c:pt idx="146">
                  <c:v>580.03019999997082</c:v>
                </c:pt>
                <c:pt idx="147">
                  <c:v>580.05134999997085</c:v>
                </c:pt>
                <c:pt idx="148">
                  <c:v>580.07249999997089</c:v>
                </c:pt>
                <c:pt idx="149">
                  <c:v>580.09364999997092</c:v>
                </c:pt>
                <c:pt idx="150">
                  <c:v>580.11479999997096</c:v>
                </c:pt>
                <c:pt idx="151">
                  <c:v>580.13594999997099</c:v>
                </c:pt>
                <c:pt idx="152">
                  <c:v>580.15709999997102</c:v>
                </c:pt>
                <c:pt idx="153">
                  <c:v>580.17824999997106</c:v>
                </c:pt>
                <c:pt idx="154">
                  <c:v>580.19939999997109</c:v>
                </c:pt>
                <c:pt idx="155">
                  <c:v>580.22054999997113</c:v>
                </c:pt>
                <c:pt idx="156">
                  <c:v>580.24169999997116</c:v>
                </c:pt>
                <c:pt idx="157">
                  <c:v>580.26284999997119</c:v>
                </c:pt>
                <c:pt idx="158">
                  <c:v>580.28399999997123</c:v>
                </c:pt>
                <c:pt idx="159">
                  <c:v>580.30514999997126</c:v>
                </c:pt>
                <c:pt idx="160">
                  <c:v>580.3262999999713</c:v>
                </c:pt>
                <c:pt idx="161">
                  <c:v>580.34744999997133</c:v>
                </c:pt>
                <c:pt idx="162">
                  <c:v>580.36859999997137</c:v>
                </c:pt>
                <c:pt idx="163">
                  <c:v>580.3897499999714</c:v>
                </c:pt>
                <c:pt idx="164">
                  <c:v>580.41089999997143</c:v>
                </c:pt>
                <c:pt idx="165">
                  <c:v>580.43204999997147</c:v>
                </c:pt>
                <c:pt idx="166">
                  <c:v>580.4531999999715</c:v>
                </c:pt>
                <c:pt idx="167">
                  <c:v>580.47434999997154</c:v>
                </c:pt>
                <c:pt idx="168">
                  <c:v>580.49549999997157</c:v>
                </c:pt>
                <c:pt idx="169">
                  <c:v>580.51664999997161</c:v>
                </c:pt>
                <c:pt idx="170">
                  <c:v>580.53779999997164</c:v>
                </c:pt>
                <c:pt idx="171">
                  <c:v>580.55894999997167</c:v>
                </c:pt>
                <c:pt idx="172">
                  <c:v>580.58009999997171</c:v>
                </c:pt>
                <c:pt idx="173">
                  <c:v>580.60124999997174</c:v>
                </c:pt>
                <c:pt idx="174">
                  <c:v>580.62239999997178</c:v>
                </c:pt>
                <c:pt idx="175">
                  <c:v>580.64354999997181</c:v>
                </c:pt>
                <c:pt idx="176">
                  <c:v>580.66469999997184</c:v>
                </c:pt>
                <c:pt idx="177">
                  <c:v>580.68584999997188</c:v>
                </c:pt>
                <c:pt idx="178">
                  <c:v>580.70699999997191</c:v>
                </c:pt>
                <c:pt idx="179">
                  <c:v>580.72814999997195</c:v>
                </c:pt>
                <c:pt idx="180">
                  <c:v>580.74929999997198</c:v>
                </c:pt>
                <c:pt idx="181">
                  <c:v>580.77044999997202</c:v>
                </c:pt>
                <c:pt idx="182">
                  <c:v>580.79159999997205</c:v>
                </c:pt>
                <c:pt idx="183">
                  <c:v>580.81274999997208</c:v>
                </c:pt>
                <c:pt idx="184">
                  <c:v>580.83389999997212</c:v>
                </c:pt>
                <c:pt idx="185">
                  <c:v>580.85504999997215</c:v>
                </c:pt>
                <c:pt idx="186">
                  <c:v>580.87619999997219</c:v>
                </c:pt>
                <c:pt idx="187">
                  <c:v>580.89734999997222</c:v>
                </c:pt>
                <c:pt idx="188">
                  <c:v>580.91849999997225</c:v>
                </c:pt>
                <c:pt idx="189">
                  <c:v>580.93964999997229</c:v>
                </c:pt>
                <c:pt idx="190">
                  <c:v>580.96079999997232</c:v>
                </c:pt>
                <c:pt idx="191">
                  <c:v>580.98194999997236</c:v>
                </c:pt>
                <c:pt idx="192">
                  <c:v>581.00309999997239</c:v>
                </c:pt>
                <c:pt idx="193">
                  <c:v>581.02424999997243</c:v>
                </c:pt>
                <c:pt idx="194">
                  <c:v>581.04539999997246</c:v>
                </c:pt>
                <c:pt idx="195">
                  <c:v>581.06654999997249</c:v>
                </c:pt>
                <c:pt idx="196">
                  <c:v>581.08769999997253</c:v>
                </c:pt>
                <c:pt idx="197">
                  <c:v>581.10884999997256</c:v>
                </c:pt>
                <c:pt idx="198">
                  <c:v>581.1299999999726</c:v>
                </c:pt>
                <c:pt idx="199">
                  <c:v>581.15114999997263</c:v>
                </c:pt>
                <c:pt idx="200">
                  <c:v>581.17229999997267</c:v>
                </c:pt>
                <c:pt idx="201">
                  <c:v>581.1934499999727</c:v>
                </c:pt>
                <c:pt idx="202">
                  <c:v>581.21459999997273</c:v>
                </c:pt>
                <c:pt idx="203">
                  <c:v>581.23574999997277</c:v>
                </c:pt>
                <c:pt idx="204">
                  <c:v>581.2568999999728</c:v>
                </c:pt>
                <c:pt idx="205">
                  <c:v>581.27804999997284</c:v>
                </c:pt>
                <c:pt idx="206">
                  <c:v>581.29919999997287</c:v>
                </c:pt>
                <c:pt idx="207">
                  <c:v>581.3203499999729</c:v>
                </c:pt>
                <c:pt idx="208">
                  <c:v>581.34149999997294</c:v>
                </c:pt>
                <c:pt idx="209">
                  <c:v>581.36264999997297</c:v>
                </c:pt>
                <c:pt idx="210">
                  <c:v>581.38379999997301</c:v>
                </c:pt>
                <c:pt idx="211">
                  <c:v>581.40494999997304</c:v>
                </c:pt>
                <c:pt idx="212">
                  <c:v>581.42609999997308</c:v>
                </c:pt>
                <c:pt idx="213">
                  <c:v>581.44724999997311</c:v>
                </c:pt>
                <c:pt idx="214">
                  <c:v>581.46839999997314</c:v>
                </c:pt>
                <c:pt idx="215">
                  <c:v>581.48954999997318</c:v>
                </c:pt>
                <c:pt idx="216">
                  <c:v>581.51069999997321</c:v>
                </c:pt>
                <c:pt idx="217">
                  <c:v>581.53184999997325</c:v>
                </c:pt>
                <c:pt idx="218">
                  <c:v>581.55299999997328</c:v>
                </c:pt>
                <c:pt idx="219">
                  <c:v>581.57414999997332</c:v>
                </c:pt>
                <c:pt idx="220">
                  <c:v>581.59529999997335</c:v>
                </c:pt>
                <c:pt idx="221">
                  <c:v>581.61644999997338</c:v>
                </c:pt>
                <c:pt idx="222">
                  <c:v>581.63759999997342</c:v>
                </c:pt>
                <c:pt idx="223">
                  <c:v>581.65874999997345</c:v>
                </c:pt>
                <c:pt idx="224">
                  <c:v>581.67989999997349</c:v>
                </c:pt>
                <c:pt idx="225">
                  <c:v>581.70104999997352</c:v>
                </c:pt>
                <c:pt idx="226">
                  <c:v>581.72219999997355</c:v>
                </c:pt>
                <c:pt idx="227">
                  <c:v>581.74334999997359</c:v>
                </c:pt>
                <c:pt idx="228">
                  <c:v>581.76449999997362</c:v>
                </c:pt>
                <c:pt idx="229">
                  <c:v>581.78564999997366</c:v>
                </c:pt>
                <c:pt idx="230">
                  <c:v>581.80679999997369</c:v>
                </c:pt>
                <c:pt idx="231">
                  <c:v>581.82794999997373</c:v>
                </c:pt>
                <c:pt idx="232">
                  <c:v>581.84909999997376</c:v>
                </c:pt>
                <c:pt idx="233">
                  <c:v>581.87024999997379</c:v>
                </c:pt>
                <c:pt idx="234">
                  <c:v>581.89139999997383</c:v>
                </c:pt>
                <c:pt idx="235">
                  <c:v>581.91254999997386</c:v>
                </c:pt>
                <c:pt idx="236">
                  <c:v>581.9336999999739</c:v>
                </c:pt>
                <c:pt idx="237">
                  <c:v>581.95484999997393</c:v>
                </c:pt>
                <c:pt idx="238">
                  <c:v>581.97599999997396</c:v>
                </c:pt>
                <c:pt idx="239">
                  <c:v>581.997149999974</c:v>
                </c:pt>
                <c:pt idx="240">
                  <c:v>582.01829999997403</c:v>
                </c:pt>
                <c:pt idx="241">
                  <c:v>582.03944999997407</c:v>
                </c:pt>
                <c:pt idx="242">
                  <c:v>582.0605999999741</c:v>
                </c:pt>
                <c:pt idx="243">
                  <c:v>582.08174999997414</c:v>
                </c:pt>
                <c:pt idx="244">
                  <c:v>582.10289999997417</c:v>
                </c:pt>
                <c:pt idx="245">
                  <c:v>582.1240499999742</c:v>
                </c:pt>
                <c:pt idx="246">
                  <c:v>582.14519999997424</c:v>
                </c:pt>
                <c:pt idx="247">
                  <c:v>582.16634999997427</c:v>
                </c:pt>
                <c:pt idx="248">
                  <c:v>582.18749999997431</c:v>
                </c:pt>
                <c:pt idx="249">
                  <c:v>582.20864999997434</c:v>
                </c:pt>
                <c:pt idx="250">
                  <c:v>582.22979999997438</c:v>
                </c:pt>
                <c:pt idx="251">
                  <c:v>582.25094999997441</c:v>
                </c:pt>
                <c:pt idx="252">
                  <c:v>582.27209999997444</c:v>
                </c:pt>
                <c:pt idx="253">
                  <c:v>582.29324999997448</c:v>
                </c:pt>
                <c:pt idx="254">
                  <c:v>582.31439999997451</c:v>
                </c:pt>
                <c:pt idx="255">
                  <c:v>582.33554999997455</c:v>
                </c:pt>
                <c:pt idx="256">
                  <c:v>582.35669999997458</c:v>
                </c:pt>
                <c:pt idx="257">
                  <c:v>582.37784999997461</c:v>
                </c:pt>
                <c:pt idx="258">
                  <c:v>582.39899999997465</c:v>
                </c:pt>
                <c:pt idx="259">
                  <c:v>582.42014999997468</c:v>
                </c:pt>
                <c:pt idx="260">
                  <c:v>582.44129999997472</c:v>
                </c:pt>
                <c:pt idx="261">
                  <c:v>582.46244999997475</c:v>
                </c:pt>
                <c:pt idx="262">
                  <c:v>582.48359999997479</c:v>
                </c:pt>
                <c:pt idx="263">
                  <c:v>582.50474999997482</c:v>
                </c:pt>
                <c:pt idx="264">
                  <c:v>582.52589999997485</c:v>
                </c:pt>
                <c:pt idx="265">
                  <c:v>582.54704999997489</c:v>
                </c:pt>
                <c:pt idx="266">
                  <c:v>582.56819999997492</c:v>
                </c:pt>
                <c:pt idx="267">
                  <c:v>582.58934999997496</c:v>
                </c:pt>
                <c:pt idx="268">
                  <c:v>582.61049999997499</c:v>
                </c:pt>
                <c:pt idx="269">
                  <c:v>582.63164999997502</c:v>
                </c:pt>
                <c:pt idx="270">
                  <c:v>582.65279999997506</c:v>
                </c:pt>
                <c:pt idx="271">
                  <c:v>582.67394999997509</c:v>
                </c:pt>
                <c:pt idx="272">
                  <c:v>582.69509999997513</c:v>
                </c:pt>
                <c:pt idx="273">
                  <c:v>582.71624999997516</c:v>
                </c:pt>
                <c:pt idx="274">
                  <c:v>582.7373999999752</c:v>
                </c:pt>
                <c:pt idx="275">
                  <c:v>582.75854999997523</c:v>
                </c:pt>
                <c:pt idx="276">
                  <c:v>582.77969999997526</c:v>
                </c:pt>
                <c:pt idx="277">
                  <c:v>582.8008499999753</c:v>
                </c:pt>
                <c:pt idx="278">
                  <c:v>582.82199999997533</c:v>
                </c:pt>
                <c:pt idx="279">
                  <c:v>582.84314999997537</c:v>
                </c:pt>
                <c:pt idx="280">
                  <c:v>582.8642999999754</c:v>
                </c:pt>
                <c:pt idx="281">
                  <c:v>582.88544999997544</c:v>
                </c:pt>
                <c:pt idx="282">
                  <c:v>582.90659999997547</c:v>
                </c:pt>
                <c:pt idx="283">
                  <c:v>582.9277499999755</c:v>
                </c:pt>
                <c:pt idx="284">
                  <c:v>582.94889999997554</c:v>
                </c:pt>
                <c:pt idx="285">
                  <c:v>582.97004999997557</c:v>
                </c:pt>
                <c:pt idx="286">
                  <c:v>582.99119999997561</c:v>
                </c:pt>
                <c:pt idx="287">
                  <c:v>583.01234999997564</c:v>
                </c:pt>
                <c:pt idx="288">
                  <c:v>583.03349999997567</c:v>
                </c:pt>
                <c:pt idx="289">
                  <c:v>583.05464999997571</c:v>
                </c:pt>
                <c:pt idx="290">
                  <c:v>583.07579999997574</c:v>
                </c:pt>
                <c:pt idx="291">
                  <c:v>583.09694999997578</c:v>
                </c:pt>
                <c:pt idx="292">
                  <c:v>583.11809999997581</c:v>
                </c:pt>
                <c:pt idx="293">
                  <c:v>583.13924999997585</c:v>
                </c:pt>
                <c:pt idx="294">
                  <c:v>583.16039999997588</c:v>
                </c:pt>
                <c:pt idx="295">
                  <c:v>583.18154999997591</c:v>
                </c:pt>
                <c:pt idx="296">
                  <c:v>583.20269999997595</c:v>
                </c:pt>
                <c:pt idx="297">
                  <c:v>583.22384999997598</c:v>
                </c:pt>
                <c:pt idx="298">
                  <c:v>583.24499999997602</c:v>
                </c:pt>
                <c:pt idx="299">
                  <c:v>583.26614999997605</c:v>
                </c:pt>
                <c:pt idx="300">
                  <c:v>583.28729999997609</c:v>
                </c:pt>
                <c:pt idx="301">
                  <c:v>583.30844999997612</c:v>
                </c:pt>
                <c:pt idx="302">
                  <c:v>583.32959999997615</c:v>
                </c:pt>
                <c:pt idx="303">
                  <c:v>583.35074999997619</c:v>
                </c:pt>
                <c:pt idx="304">
                  <c:v>583.37189999997622</c:v>
                </c:pt>
                <c:pt idx="305">
                  <c:v>583.39304999997626</c:v>
                </c:pt>
                <c:pt idx="306">
                  <c:v>583.41419999997629</c:v>
                </c:pt>
                <c:pt idx="307">
                  <c:v>583.43534999997632</c:v>
                </c:pt>
                <c:pt idx="308">
                  <c:v>583.45649999997636</c:v>
                </c:pt>
                <c:pt idx="309">
                  <c:v>583.47764999997639</c:v>
                </c:pt>
                <c:pt idx="310">
                  <c:v>583.49879999997643</c:v>
                </c:pt>
                <c:pt idx="311">
                  <c:v>583.51994999997646</c:v>
                </c:pt>
                <c:pt idx="312">
                  <c:v>583.5410999999765</c:v>
                </c:pt>
                <c:pt idx="313">
                  <c:v>583.56224999997653</c:v>
                </c:pt>
                <c:pt idx="314">
                  <c:v>583.58339999997656</c:v>
                </c:pt>
                <c:pt idx="315">
                  <c:v>583.6045499999766</c:v>
                </c:pt>
                <c:pt idx="316">
                  <c:v>583.62569999997663</c:v>
                </c:pt>
                <c:pt idx="317">
                  <c:v>583.64684999997667</c:v>
                </c:pt>
                <c:pt idx="318">
                  <c:v>583.6679999999767</c:v>
                </c:pt>
                <c:pt idx="319">
                  <c:v>583.68914999997673</c:v>
                </c:pt>
                <c:pt idx="320">
                  <c:v>583.71029999997677</c:v>
                </c:pt>
                <c:pt idx="321">
                  <c:v>583.7314499999768</c:v>
                </c:pt>
                <c:pt idx="322">
                  <c:v>583.75259999997684</c:v>
                </c:pt>
                <c:pt idx="323">
                  <c:v>583.77374999997687</c:v>
                </c:pt>
                <c:pt idx="324">
                  <c:v>583.79489999997691</c:v>
                </c:pt>
                <c:pt idx="325">
                  <c:v>583.81604999997694</c:v>
                </c:pt>
                <c:pt idx="326">
                  <c:v>583.83719999997697</c:v>
                </c:pt>
                <c:pt idx="327">
                  <c:v>583.85834999997701</c:v>
                </c:pt>
                <c:pt idx="328">
                  <c:v>583.87949999997704</c:v>
                </c:pt>
                <c:pt idx="329">
                  <c:v>583.90064999997708</c:v>
                </c:pt>
                <c:pt idx="330">
                  <c:v>583.92179999997711</c:v>
                </c:pt>
                <c:pt idx="331">
                  <c:v>583.94294999997715</c:v>
                </c:pt>
                <c:pt idx="332">
                  <c:v>583.96409999997718</c:v>
                </c:pt>
                <c:pt idx="333">
                  <c:v>583.98524999997721</c:v>
                </c:pt>
                <c:pt idx="334">
                  <c:v>584.00639999997725</c:v>
                </c:pt>
                <c:pt idx="335">
                  <c:v>584.02754999997728</c:v>
                </c:pt>
                <c:pt idx="336">
                  <c:v>584.04869999997732</c:v>
                </c:pt>
                <c:pt idx="337">
                  <c:v>584.06984999997735</c:v>
                </c:pt>
                <c:pt idx="338">
                  <c:v>584.09099999997738</c:v>
                </c:pt>
                <c:pt idx="339">
                  <c:v>584.11214999997742</c:v>
                </c:pt>
                <c:pt idx="340">
                  <c:v>584.13329999997745</c:v>
                </c:pt>
                <c:pt idx="341">
                  <c:v>584.15444999997749</c:v>
                </c:pt>
                <c:pt idx="342">
                  <c:v>584.17559999997752</c:v>
                </c:pt>
                <c:pt idx="343">
                  <c:v>584.19674999997756</c:v>
                </c:pt>
                <c:pt idx="344">
                  <c:v>584.21789999997759</c:v>
                </c:pt>
                <c:pt idx="345">
                  <c:v>584.23904999997762</c:v>
                </c:pt>
                <c:pt idx="346">
                  <c:v>584.26019999997766</c:v>
                </c:pt>
                <c:pt idx="347">
                  <c:v>584.28134999997769</c:v>
                </c:pt>
                <c:pt idx="348">
                  <c:v>584.30249999997773</c:v>
                </c:pt>
                <c:pt idx="349">
                  <c:v>584.32364999997776</c:v>
                </c:pt>
                <c:pt idx="350">
                  <c:v>584.34479999997779</c:v>
                </c:pt>
                <c:pt idx="351">
                  <c:v>584.36594999997783</c:v>
                </c:pt>
                <c:pt idx="352">
                  <c:v>584.38709999997786</c:v>
                </c:pt>
                <c:pt idx="353">
                  <c:v>584.4082499999779</c:v>
                </c:pt>
                <c:pt idx="354">
                  <c:v>584.42939999997793</c:v>
                </c:pt>
                <c:pt idx="355">
                  <c:v>584.45054999997797</c:v>
                </c:pt>
                <c:pt idx="356">
                  <c:v>584.471699999978</c:v>
                </c:pt>
                <c:pt idx="357">
                  <c:v>584.49284999997803</c:v>
                </c:pt>
                <c:pt idx="358">
                  <c:v>584.51399999997807</c:v>
                </c:pt>
                <c:pt idx="359">
                  <c:v>584.5351499999781</c:v>
                </c:pt>
                <c:pt idx="360">
                  <c:v>584.55629999997814</c:v>
                </c:pt>
                <c:pt idx="361">
                  <c:v>584.57744999997817</c:v>
                </c:pt>
                <c:pt idx="362">
                  <c:v>584.59859999997821</c:v>
                </c:pt>
                <c:pt idx="363">
                  <c:v>584.61974999997824</c:v>
                </c:pt>
                <c:pt idx="364">
                  <c:v>584.64089999997827</c:v>
                </c:pt>
                <c:pt idx="365">
                  <c:v>584.66204999997831</c:v>
                </c:pt>
                <c:pt idx="366">
                  <c:v>584.68319999997834</c:v>
                </c:pt>
                <c:pt idx="367">
                  <c:v>584.70434999997838</c:v>
                </c:pt>
                <c:pt idx="368">
                  <c:v>584.72549999997841</c:v>
                </c:pt>
                <c:pt idx="369">
                  <c:v>584.74664999997844</c:v>
                </c:pt>
                <c:pt idx="370">
                  <c:v>584.76779999997848</c:v>
                </c:pt>
                <c:pt idx="371">
                  <c:v>584.78894999997851</c:v>
                </c:pt>
                <c:pt idx="372">
                  <c:v>584.81009999997855</c:v>
                </c:pt>
                <c:pt idx="373">
                  <c:v>584.83124999997858</c:v>
                </c:pt>
                <c:pt idx="374">
                  <c:v>584.85239999997862</c:v>
                </c:pt>
                <c:pt idx="375">
                  <c:v>584.87354999997865</c:v>
                </c:pt>
                <c:pt idx="376">
                  <c:v>584.89469999997868</c:v>
                </c:pt>
                <c:pt idx="377">
                  <c:v>584.91584999997872</c:v>
                </c:pt>
                <c:pt idx="378">
                  <c:v>584.93699999997875</c:v>
                </c:pt>
                <c:pt idx="379">
                  <c:v>584.95814999997879</c:v>
                </c:pt>
                <c:pt idx="380">
                  <c:v>584.97929999997882</c:v>
                </c:pt>
                <c:pt idx="381">
                  <c:v>585.00044999997885</c:v>
                </c:pt>
                <c:pt idx="382">
                  <c:v>585.02159999997889</c:v>
                </c:pt>
                <c:pt idx="383">
                  <c:v>585.04274999997892</c:v>
                </c:pt>
                <c:pt idx="384">
                  <c:v>585.06389999997896</c:v>
                </c:pt>
                <c:pt idx="385">
                  <c:v>585.08504999997899</c:v>
                </c:pt>
                <c:pt idx="386">
                  <c:v>585.10619999997903</c:v>
                </c:pt>
                <c:pt idx="387">
                  <c:v>585.12734999997906</c:v>
                </c:pt>
                <c:pt idx="388">
                  <c:v>585.14849999997909</c:v>
                </c:pt>
                <c:pt idx="389">
                  <c:v>585.16964999997913</c:v>
                </c:pt>
                <c:pt idx="390">
                  <c:v>585.19079999997916</c:v>
                </c:pt>
                <c:pt idx="391">
                  <c:v>585.2119499999792</c:v>
                </c:pt>
                <c:pt idx="392">
                  <c:v>585.23309999997923</c:v>
                </c:pt>
                <c:pt idx="393">
                  <c:v>585.25424999997927</c:v>
                </c:pt>
                <c:pt idx="394">
                  <c:v>585.2753999999793</c:v>
                </c:pt>
                <c:pt idx="395">
                  <c:v>585.29654999997933</c:v>
                </c:pt>
                <c:pt idx="396">
                  <c:v>585.31769999997937</c:v>
                </c:pt>
                <c:pt idx="397">
                  <c:v>585.3388499999794</c:v>
                </c:pt>
                <c:pt idx="398">
                  <c:v>585.35999999997944</c:v>
                </c:pt>
                <c:pt idx="399">
                  <c:v>585.38114999997947</c:v>
                </c:pt>
                <c:pt idx="400">
                  <c:v>585.4022999999795</c:v>
                </c:pt>
                <c:pt idx="401">
                  <c:v>585.42344999997954</c:v>
                </c:pt>
                <c:pt idx="402">
                  <c:v>585.44459999997957</c:v>
                </c:pt>
                <c:pt idx="403">
                  <c:v>585.46574999997961</c:v>
                </c:pt>
                <c:pt idx="404">
                  <c:v>585.48689999997964</c:v>
                </c:pt>
                <c:pt idx="405">
                  <c:v>585.50804999997968</c:v>
                </c:pt>
                <c:pt idx="406">
                  <c:v>585.52919999997971</c:v>
                </c:pt>
                <c:pt idx="407">
                  <c:v>585.55034999997974</c:v>
                </c:pt>
                <c:pt idx="408">
                  <c:v>585.57149999997978</c:v>
                </c:pt>
                <c:pt idx="409">
                  <c:v>585.59264999997981</c:v>
                </c:pt>
                <c:pt idx="410">
                  <c:v>585.61379999997985</c:v>
                </c:pt>
                <c:pt idx="411">
                  <c:v>585.63494999997988</c:v>
                </c:pt>
                <c:pt idx="412">
                  <c:v>585.65609999997992</c:v>
                </c:pt>
                <c:pt idx="413">
                  <c:v>585.67724999997995</c:v>
                </c:pt>
                <c:pt idx="414">
                  <c:v>585.69839999997998</c:v>
                </c:pt>
                <c:pt idx="415">
                  <c:v>585.71954999998002</c:v>
                </c:pt>
                <c:pt idx="416">
                  <c:v>585.74069999998005</c:v>
                </c:pt>
                <c:pt idx="417">
                  <c:v>585.76184999998009</c:v>
                </c:pt>
                <c:pt idx="418">
                  <c:v>585.78299999998012</c:v>
                </c:pt>
                <c:pt idx="419">
                  <c:v>585.80414999998015</c:v>
                </c:pt>
                <c:pt idx="420">
                  <c:v>585.82529999998019</c:v>
                </c:pt>
                <c:pt idx="421">
                  <c:v>585.84644999998022</c:v>
                </c:pt>
                <c:pt idx="422">
                  <c:v>585.86759999998026</c:v>
                </c:pt>
                <c:pt idx="423">
                  <c:v>585.88874999998029</c:v>
                </c:pt>
                <c:pt idx="424">
                  <c:v>585.90989999998033</c:v>
                </c:pt>
                <c:pt idx="425">
                  <c:v>585.93104999998036</c:v>
                </c:pt>
                <c:pt idx="426">
                  <c:v>585.95219999998039</c:v>
                </c:pt>
                <c:pt idx="427">
                  <c:v>585.97334999998043</c:v>
                </c:pt>
                <c:pt idx="428">
                  <c:v>585.99449999998046</c:v>
                </c:pt>
                <c:pt idx="429">
                  <c:v>586.0156499999805</c:v>
                </c:pt>
                <c:pt idx="430">
                  <c:v>586.03679999998053</c:v>
                </c:pt>
                <c:pt idx="431">
                  <c:v>586.05794999998056</c:v>
                </c:pt>
                <c:pt idx="432">
                  <c:v>586.0790999999806</c:v>
                </c:pt>
                <c:pt idx="433">
                  <c:v>586.10024999998063</c:v>
                </c:pt>
                <c:pt idx="434">
                  <c:v>586.12139999998067</c:v>
                </c:pt>
                <c:pt idx="435">
                  <c:v>586.1425499999807</c:v>
                </c:pt>
                <c:pt idx="436">
                  <c:v>586.16369999998074</c:v>
                </c:pt>
                <c:pt idx="437">
                  <c:v>586.18484999998077</c:v>
                </c:pt>
                <c:pt idx="438">
                  <c:v>586.2059999999808</c:v>
                </c:pt>
                <c:pt idx="439">
                  <c:v>586.22714999998084</c:v>
                </c:pt>
                <c:pt idx="440">
                  <c:v>586.24829999998087</c:v>
                </c:pt>
                <c:pt idx="441">
                  <c:v>586.26944999998091</c:v>
                </c:pt>
                <c:pt idx="442">
                  <c:v>586.29059999998094</c:v>
                </c:pt>
                <c:pt idx="443">
                  <c:v>586.31174999998098</c:v>
                </c:pt>
                <c:pt idx="444">
                  <c:v>586.33289999998101</c:v>
                </c:pt>
                <c:pt idx="445">
                  <c:v>586.35404999998104</c:v>
                </c:pt>
                <c:pt idx="446">
                  <c:v>586.37519999998108</c:v>
                </c:pt>
                <c:pt idx="447">
                  <c:v>586.39634999998111</c:v>
                </c:pt>
                <c:pt idx="448">
                  <c:v>586.41749999998115</c:v>
                </c:pt>
                <c:pt idx="449">
                  <c:v>586.43864999998118</c:v>
                </c:pt>
                <c:pt idx="450">
                  <c:v>586.45979999998121</c:v>
                </c:pt>
                <c:pt idx="451">
                  <c:v>586.48094999998125</c:v>
                </c:pt>
                <c:pt idx="452">
                  <c:v>586.50209999998128</c:v>
                </c:pt>
                <c:pt idx="453">
                  <c:v>586.52324999998132</c:v>
                </c:pt>
                <c:pt idx="454">
                  <c:v>586.54439999998135</c:v>
                </c:pt>
                <c:pt idx="455">
                  <c:v>586.56554999998139</c:v>
                </c:pt>
                <c:pt idx="456">
                  <c:v>586.58669999998142</c:v>
                </c:pt>
                <c:pt idx="457">
                  <c:v>586.60784999998145</c:v>
                </c:pt>
                <c:pt idx="458">
                  <c:v>586.62899999998149</c:v>
                </c:pt>
                <c:pt idx="459">
                  <c:v>586.65014999998152</c:v>
                </c:pt>
                <c:pt idx="460">
                  <c:v>586.67129999998156</c:v>
                </c:pt>
                <c:pt idx="461">
                  <c:v>586.69244999998159</c:v>
                </c:pt>
                <c:pt idx="462">
                  <c:v>586.71359999998162</c:v>
                </c:pt>
                <c:pt idx="463">
                  <c:v>586.73474999998166</c:v>
                </c:pt>
                <c:pt idx="464">
                  <c:v>586.75589999998169</c:v>
                </c:pt>
                <c:pt idx="465">
                  <c:v>586.77704999998173</c:v>
                </c:pt>
                <c:pt idx="466">
                  <c:v>586.79819999998176</c:v>
                </c:pt>
                <c:pt idx="467">
                  <c:v>586.8193499999818</c:v>
                </c:pt>
                <c:pt idx="468">
                  <c:v>586.84049999998183</c:v>
                </c:pt>
                <c:pt idx="469">
                  <c:v>586.86164999998186</c:v>
                </c:pt>
                <c:pt idx="470">
                  <c:v>586.8827999999819</c:v>
                </c:pt>
                <c:pt idx="471">
                  <c:v>586.90394999998193</c:v>
                </c:pt>
                <c:pt idx="472">
                  <c:v>586.92509999998197</c:v>
                </c:pt>
                <c:pt idx="473">
                  <c:v>586.946249999982</c:v>
                </c:pt>
                <c:pt idx="474">
                  <c:v>586.96739999998204</c:v>
                </c:pt>
                <c:pt idx="475">
                  <c:v>586.98854999998207</c:v>
                </c:pt>
                <c:pt idx="476">
                  <c:v>587.0096999999821</c:v>
                </c:pt>
                <c:pt idx="477">
                  <c:v>587.03084999998214</c:v>
                </c:pt>
                <c:pt idx="478">
                  <c:v>587.05199999998217</c:v>
                </c:pt>
                <c:pt idx="479">
                  <c:v>587.07314999998221</c:v>
                </c:pt>
                <c:pt idx="480">
                  <c:v>587.09429999998224</c:v>
                </c:pt>
                <c:pt idx="481">
                  <c:v>587.11544999998227</c:v>
                </c:pt>
                <c:pt idx="482">
                  <c:v>587.13659999998231</c:v>
                </c:pt>
                <c:pt idx="483">
                  <c:v>587.15774999998234</c:v>
                </c:pt>
                <c:pt idx="484">
                  <c:v>587.17889999998238</c:v>
                </c:pt>
                <c:pt idx="485">
                  <c:v>587.20004999998241</c:v>
                </c:pt>
                <c:pt idx="486">
                  <c:v>587.22119999998245</c:v>
                </c:pt>
                <c:pt idx="487">
                  <c:v>587.24234999998248</c:v>
                </c:pt>
                <c:pt idx="488">
                  <c:v>587.26349999998251</c:v>
                </c:pt>
                <c:pt idx="489">
                  <c:v>587.28464999998255</c:v>
                </c:pt>
                <c:pt idx="490">
                  <c:v>587.30579999998258</c:v>
                </c:pt>
                <c:pt idx="491">
                  <c:v>587.32694999998262</c:v>
                </c:pt>
                <c:pt idx="492">
                  <c:v>587.34809999998265</c:v>
                </c:pt>
                <c:pt idx="493">
                  <c:v>587.36924999998269</c:v>
                </c:pt>
                <c:pt idx="494">
                  <c:v>587.39039999998272</c:v>
                </c:pt>
                <c:pt idx="495">
                  <c:v>587.41154999998275</c:v>
                </c:pt>
                <c:pt idx="496">
                  <c:v>587.43269999998279</c:v>
                </c:pt>
                <c:pt idx="497">
                  <c:v>587.45384999998282</c:v>
                </c:pt>
                <c:pt idx="498">
                  <c:v>587.47499999998286</c:v>
                </c:pt>
                <c:pt idx="499">
                  <c:v>587.49614999998289</c:v>
                </c:pt>
                <c:pt idx="500">
                  <c:v>587.51729999998292</c:v>
                </c:pt>
                <c:pt idx="501">
                  <c:v>587.53844999998296</c:v>
                </c:pt>
                <c:pt idx="502">
                  <c:v>587.55959999998299</c:v>
                </c:pt>
                <c:pt idx="503">
                  <c:v>587.58074999998303</c:v>
                </c:pt>
                <c:pt idx="504">
                  <c:v>587.60189999998306</c:v>
                </c:pt>
                <c:pt idx="505">
                  <c:v>587.6230499999831</c:v>
                </c:pt>
                <c:pt idx="506">
                  <c:v>587.64419999998313</c:v>
                </c:pt>
                <c:pt idx="507">
                  <c:v>587.66534999998316</c:v>
                </c:pt>
                <c:pt idx="508">
                  <c:v>587.6864999999832</c:v>
                </c:pt>
                <c:pt idx="509">
                  <c:v>587.70764999998323</c:v>
                </c:pt>
                <c:pt idx="510">
                  <c:v>587.72879999998327</c:v>
                </c:pt>
                <c:pt idx="511">
                  <c:v>587.7499499999833</c:v>
                </c:pt>
                <c:pt idx="512">
                  <c:v>587.77109999998333</c:v>
                </c:pt>
                <c:pt idx="513">
                  <c:v>587.79224999998337</c:v>
                </c:pt>
                <c:pt idx="514">
                  <c:v>587.8133999999834</c:v>
                </c:pt>
                <c:pt idx="515">
                  <c:v>587.83454999998344</c:v>
                </c:pt>
                <c:pt idx="516">
                  <c:v>587.85569999998347</c:v>
                </c:pt>
                <c:pt idx="517">
                  <c:v>587.87684999998351</c:v>
                </c:pt>
                <c:pt idx="518">
                  <c:v>587.89799999998354</c:v>
                </c:pt>
                <c:pt idx="519">
                  <c:v>587.91914999998357</c:v>
                </c:pt>
                <c:pt idx="520">
                  <c:v>587.94029999998361</c:v>
                </c:pt>
                <c:pt idx="521">
                  <c:v>587.96144999998364</c:v>
                </c:pt>
                <c:pt idx="522">
                  <c:v>587.98259999998368</c:v>
                </c:pt>
                <c:pt idx="523">
                  <c:v>588.00374999998371</c:v>
                </c:pt>
                <c:pt idx="524">
                  <c:v>588.02489999998375</c:v>
                </c:pt>
                <c:pt idx="525">
                  <c:v>588.04604999998378</c:v>
                </c:pt>
                <c:pt idx="526">
                  <c:v>588.06719999998381</c:v>
                </c:pt>
                <c:pt idx="527">
                  <c:v>588.08834999998385</c:v>
                </c:pt>
                <c:pt idx="528">
                  <c:v>588.10949999998388</c:v>
                </c:pt>
                <c:pt idx="529">
                  <c:v>588.13064999998392</c:v>
                </c:pt>
                <c:pt idx="530">
                  <c:v>588.15179999998395</c:v>
                </c:pt>
                <c:pt idx="531">
                  <c:v>588.17294999998398</c:v>
                </c:pt>
                <c:pt idx="532">
                  <c:v>588.19409999998402</c:v>
                </c:pt>
                <c:pt idx="533">
                  <c:v>588.21524999998405</c:v>
                </c:pt>
                <c:pt idx="534">
                  <c:v>588.23639999998409</c:v>
                </c:pt>
                <c:pt idx="535">
                  <c:v>588.25754999998412</c:v>
                </c:pt>
                <c:pt idx="536">
                  <c:v>588.27869999998416</c:v>
                </c:pt>
                <c:pt idx="537">
                  <c:v>588.29984999998419</c:v>
                </c:pt>
                <c:pt idx="538">
                  <c:v>588.32099999998422</c:v>
                </c:pt>
                <c:pt idx="539">
                  <c:v>588.34214999998426</c:v>
                </c:pt>
                <c:pt idx="540">
                  <c:v>588.36329999998429</c:v>
                </c:pt>
                <c:pt idx="541">
                  <c:v>588.38444999998433</c:v>
                </c:pt>
                <c:pt idx="542">
                  <c:v>588.40559999998436</c:v>
                </c:pt>
                <c:pt idx="543">
                  <c:v>588.42674999998439</c:v>
                </c:pt>
                <c:pt idx="544">
                  <c:v>588.44789999998443</c:v>
                </c:pt>
                <c:pt idx="545">
                  <c:v>588.46904999998446</c:v>
                </c:pt>
                <c:pt idx="546">
                  <c:v>588.4901999999845</c:v>
                </c:pt>
                <c:pt idx="547">
                  <c:v>588.51134999998453</c:v>
                </c:pt>
                <c:pt idx="548">
                  <c:v>588.53249999998457</c:v>
                </c:pt>
                <c:pt idx="549">
                  <c:v>588.5536499999846</c:v>
                </c:pt>
                <c:pt idx="550">
                  <c:v>588.57479999998463</c:v>
                </c:pt>
                <c:pt idx="551">
                  <c:v>588.59594999998467</c:v>
                </c:pt>
                <c:pt idx="552">
                  <c:v>588.6170999999847</c:v>
                </c:pt>
                <c:pt idx="553">
                  <c:v>588.63824999998474</c:v>
                </c:pt>
                <c:pt idx="554">
                  <c:v>588.65939999998477</c:v>
                </c:pt>
                <c:pt idx="555">
                  <c:v>588.68054999998481</c:v>
                </c:pt>
                <c:pt idx="556">
                  <c:v>588.70169999998484</c:v>
                </c:pt>
                <c:pt idx="557">
                  <c:v>588.72284999998487</c:v>
                </c:pt>
                <c:pt idx="558">
                  <c:v>588.74399999998491</c:v>
                </c:pt>
                <c:pt idx="559">
                  <c:v>588.76514999998494</c:v>
                </c:pt>
                <c:pt idx="560">
                  <c:v>588.78629999998498</c:v>
                </c:pt>
                <c:pt idx="561">
                  <c:v>588.80744999998501</c:v>
                </c:pt>
                <c:pt idx="562">
                  <c:v>588.82859999998504</c:v>
                </c:pt>
                <c:pt idx="563">
                  <c:v>588.84974999998508</c:v>
                </c:pt>
                <c:pt idx="564">
                  <c:v>588.87089999998511</c:v>
                </c:pt>
                <c:pt idx="565">
                  <c:v>588.89204999998515</c:v>
                </c:pt>
                <c:pt idx="566">
                  <c:v>588.91319999998518</c:v>
                </c:pt>
                <c:pt idx="567">
                  <c:v>588.93434999998522</c:v>
                </c:pt>
                <c:pt idx="568">
                  <c:v>588.95549999998525</c:v>
                </c:pt>
                <c:pt idx="569">
                  <c:v>588.97664999998528</c:v>
                </c:pt>
                <c:pt idx="570">
                  <c:v>588.99779999998532</c:v>
                </c:pt>
                <c:pt idx="571">
                  <c:v>589.01894999998535</c:v>
                </c:pt>
                <c:pt idx="572">
                  <c:v>589.04009999998539</c:v>
                </c:pt>
                <c:pt idx="573">
                  <c:v>589.06124999998542</c:v>
                </c:pt>
                <c:pt idx="574">
                  <c:v>589.08239999998545</c:v>
                </c:pt>
                <c:pt idx="575">
                  <c:v>589.10354999998549</c:v>
                </c:pt>
                <c:pt idx="576">
                  <c:v>589.12469999998552</c:v>
                </c:pt>
                <c:pt idx="577">
                  <c:v>589.14584999998556</c:v>
                </c:pt>
                <c:pt idx="578">
                  <c:v>589.16699999998559</c:v>
                </c:pt>
                <c:pt idx="579">
                  <c:v>589.18814999998563</c:v>
                </c:pt>
                <c:pt idx="580">
                  <c:v>589.20929999998566</c:v>
                </c:pt>
                <c:pt idx="581">
                  <c:v>589.23044999998569</c:v>
                </c:pt>
                <c:pt idx="582">
                  <c:v>589.25159999998573</c:v>
                </c:pt>
                <c:pt idx="583">
                  <c:v>589.27274999998576</c:v>
                </c:pt>
                <c:pt idx="584">
                  <c:v>589.2938999999858</c:v>
                </c:pt>
                <c:pt idx="585">
                  <c:v>589.31504999998583</c:v>
                </c:pt>
                <c:pt idx="586">
                  <c:v>589.33619999998587</c:v>
                </c:pt>
                <c:pt idx="587">
                  <c:v>589.3573499999859</c:v>
                </c:pt>
                <c:pt idx="588">
                  <c:v>589.37849999998593</c:v>
                </c:pt>
                <c:pt idx="589">
                  <c:v>589.39964999998597</c:v>
                </c:pt>
                <c:pt idx="590">
                  <c:v>589.420799999986</c:v>
                </c:pt>
                <c:pt idx="591">
                  <c:v>589.44194999998604</c:v>
                </c:pt>
                <c:pt idx="592">
                  <c:v>589.46309999998607</c:v>
                </c:pt>
                <c:pt idx="593">
                  <c:v>589.4842499999861</c:v>
                </c:pt>
                <c:pt idx="594">
                  <c:v>589.50539999998614</c:v>
                </c:pt>
                <c:pt idx="595">
                  <c:v>589.52654999998617</c:v>
                </c:pt>
                <c:pt idx="596">
                  <c:v>589.54769999998621</c:v>
                </c:pt>
                <c:pt idx="597">
                  <c:v>589.56884999998624</c:v>
                </c:pt>
                <c:pt idx="598">
                  <c:v>589.58999999998628</c:v>
                </c:pt>
                <c:pt idx="599">
                  <c:v>589.61114999998631</c:v>
                </c:pt>
                <c:pt idx="600">
                  <c:v>589.63229999998634</c:v>
                </c:pt>
                <c:pt idx="601">
                  <c:v>589.65344999998638</c:v>
                </c:pt>
                <c:pt idx="602">
                  <c:v>589.67459999998641</c:v>
                </c:pt>
                <c:pt idx="603">
                  <c:v>589.69574999998645</c:v>
                </c:pt>
                <c:pt idx="604">
                  <c:v>589.71689999998648</c:v>
                </c:pt>
                <c:pt idx="605">
                  <c:v>589.73804999998652</c:v>
                </c:pt>
                <c:pt idx="606">
                  <c:v>589.75919999998655</c:v>
                </c:pt>
                <c:pt idx="607">
                  <c:v>589.78034999998658</c:v>
                </c:pt>
                <c:pt idx="608">
                  <c:v>589.80149999998662</c:v>
                </c:pt>
                <c:pt idx="609">
                  <c:v>589.82264999998665</c:v>
                </c:pt>
                <c:pt idx="610">
                  <c:v>589.84379999998669</c:v>
                </c:pt>
                <c:pt idx="611">
                  <c:v>589.86494999998672</c:v>
                </c:pt>
                <c:pt idx="612">
                  <c:v>589.88609999998675</c:v>
                </c:pt>
                <c:pt idx="613">
                  <c:v>589.90724999998679</c:v>
                </c:pt>
                <c:pt idx="614">
                  <c:v>589.92839999998682</c:v>
                </c:pt>
                <c:pt idx="615">
                  <c:v>589.94954999998686</c:v>
                </c:pt>
                <c:pt idx="616">
                  <c:v>589.97069999998689</c:v>
                </c:pt>
                <c:pt idx="617">
                  <c:v>589.99184999998693</c:v>
                </c:pt>
                <c:pt idx="618">
                  <c:v>590.01299999998696</c:v>
                </c:pt>
                <c:pt idx="619">
                  <c:v>590.03414999998699</c:v>
                </c:pt>
                <c:pt idx="620">
                  <c:v>590.05529999998703</c:v>
                </c:pt>
                <c:pt idx="621">
                  <c:v>590.07644999998706</c:v>
                </c:pt>
                <c:pt idx="622">
                  <c:v>590.0975999999871</c:v>
                </c:pt>
                <c:pt idx="623">
                  <c:v>590.11874999998713</c:v>
                </c:pt>
                <c:pt idx="624">
                  <c:v>590.13989999998716</c:v>
                </c:pt>
                <c:pt idx="625">
                  <c:v>590.1610499999872</c:v>
                </c:pt>
                <c:pt idx="626">
                  <c:v>590.18219999998723</c:v>
                </c:pt>
                <c:pt idx="627">
                  <c:v>590.20334999998727</c:v>
                </c:pt>
                <c:pt idx="628">
                  <c:v>590.2244999999873</c:v>
                </c:pt>
                <c:pt idx="629">
                  <c:v>590.24564999998734</c:v>
                </c:pt>
                <c:pt idx="630">
                  <c:v>590.26679999998737</c:v>
                </c:pt>
                <c:pt idx="631">
                  <c:v>590.2879499999874</c:v>
                </c:pt>
                <c:pt idx="632">
                  <c:v>590.30909999998744</c:v>
                </c:pt>
                <c:pt idx="633">
                  <c:v>590.33024999998747</c:v>
                </c:pt>
                <c:pt idx="634">
                  <c:v>590.35139999998751</c:v>
                </c:pt>
                <c:pt idx="635">
                  <c:v>590.37254999998754</c:v>
                </c:pt>
                <c:pt idx="636">
                  <c:v>590.39369999998758</c:v>
                </c:pt>
                <c:pt idx="637">
                  <c:v>590.41484999998761</c:v>
                </c:pt>
                <c:pt idx="638">
                  <c:v>590.43599999998764</c:v>
                </c:pt>
                <c:pt idx="639">
                  <c:v>590.45714999998768</c:v>
                </c:pt>
                <c:pt idx="640">
                  <c:v>590.47829999998771</c:v>
                </c:pt>
                <c:pt idx="641">
                  <c:v>590.49944999998775</c:v>
                </c:pt>
                <c:pt idx="642">
                  <c:v>590.52059999998778</c:v>
                </c:pt>
                <c:pt idx="643">
                  <c:v>590.54174999998781</c:v>
                </c:pt>
                <c:pt idx="644">
                  <c:v>590.56289999998785</c:v>
                </c:pt>
                <c:pt idx="645">
                  <c:v>590.58404999998788</c:v>
                </c:pt>
                <c:pt idx="646">
                  <c:v>590.60519999998792</c:v>
                </c:pt>
                <c:pt idx="647">
                  <c:v>590.62634999998795</c:v>
                </c:pt>
                <c:pt idx="648">
                  <c:v>590.64749999998799</c:v>
                </c:pt>
                <c:pt idx="649">
                  <c:v>590.66864999998802</c:v>
                </c:pt>
                <c:pt idx="650">
                  <c:v>590.68979999998805</c:v>
                </c:pt>
                <c:pt idx="651">
                  <c:v>590.71094999998809</c:v>
                </c:pt>
                <c:pt idx="652">
                  <c:v>590.73209999998812</c:v>
                </c:pt>
                <c:pt idx="653">
                  <c:v>590.75324999998816</c:v>
                </c:pt>
                <c:pt idx="654">
                  <c:v>590.77439999998819</c:v>
                </c:pt>
                <c:pt idx="655">
                  <c:v>590.79554999998822</c:v>
                </c:pt>
                <c:pt idx="656">
                  <c:v>590.81669999998826</c:v>
                </c:pt>
                <c:pt idx="657">
                  <c:v>590.83784999998829</c:v>
                </c:pt>
                <c:pt idx="658">
                  <c:v>590.85899999998833</c:v>
                </c:pt>
                <c:pt idx="659">
                  <c:v>590.88014999998836</c:v>
                </c:pt>
                <c:pt idx="660">
                  <c:v>590.9012999999884</c:v>
                </c:pt>
                <c:pt idx="661">
                  <c:v>590.92244999998843</c:v>
                </c:pt>
                <c:pt idx="662">
                  <c:v>590.94359999998846</c:v>
                </c:pt>
                <c:pt idx="663">
                  <c:v>590.9647499999885</c:v>
                </c:pt>
                <c:pt idx="664">
                  <c:v>590.98589999998853</c:v>
                </c:pt>
                <c:pt idx="665">
                  <c:v>591.00704999998857</c:v>
                </c:pt>
                <c:pt idx="666">
                  <c:v>591.0281999999886</c:v>
                </c:pt>
                <c:pt idx="667">
                  <c:v>591.04934999998864</c:v>
                </c:pt>
                <c:pt idx="668">
                  <c:v>591.07049999998867</c:v>
                </c:pt>
                <c:pt idx="669">
                  <c:v>591.0916499999887</c:v>
                </c:pt>
                <c:pt idx="670">
                  <c:v>591.11279999998874</c:v>
                </c:pt>
                <c:pt idx="671">
                  <c:v>591.13394999998877</c:v>
                </c:pt>
                <c:pt idx="672">
                  <c:v>591.15509999998881</c:v>
                </c:pt>
                <c:pt idx="673">
                  <c:v>591.17624999998884</c:v>
                </c:pt>
                <c:pt idx="674">
                  <c:v>591.19739999998887</c:v>
                </c:pt>
                <c:pt idx="675">
                  <c:v>591.21854999998891</c:v>
                </c:pt>
                <c:pt idx="676">
                  <c:v>591.23969999998894</c:v>
                </c:pt>
                <c:pt idx="677">
                  <c:v>591.26084999998898</c:v>
                </c:pt>
                <c:pt idx="678">
                  <c:v>591.28199999998901</c:v>
                </c:pt>
                <c:pt idx="679">
                  <c:v>591.30314999998905</c:v>
                </c:pt>
                <c:pt idx="680">
                  <c:v>591.32429999998908</c:v>
                </c:pt>
                <c:pt idx="681">
                  <c:v>591.34544999998911</c:v>
                </c:pt>
                <c:pt idx="682">
                  <c:v>591.36659999998915</c:v>
                </c:pt>
                <c:pt idx="683">
                  <c:v>591.38774999998918</c:v>
                </c:pt>
                <c:pt idx="684">
                  <c:v>591.40889999998922</c:v>
                </c:pt>
                <c:pt idx="685">
                  <c:v>591.43004999998925</c:v>
                </c:pt>
                <c:pt idx="686">
                  <c:v>591.45119999998929</c:v>
                </c:pt>
                <c:pt idx="687">
                  <c:v>591.47234999998932</c:v>
                </c:pt>
                <c:pt idx="688">
                  <c:v>591.49349999998935</c:v>
                </c:pt>
                <c:pt idx="689">
                  <c:v>591.51464999998939</c:v>
                </c:pt>
                <c:pt idx="690">
                  <c:v>591.53579999998942</c:v>
                </c:pt>
                <c:pt idx="691">
                  <c:v>591.55694999998946</c:v>
                </c:pt>
                <c:pt idx="692">
                  <c:v>591.57809999998949</c:v>
                </c:pt>
                <c:pt idx="693">
                  <c:v>591.59924999998952</c:v>
                </c:pt>
                <c:pt idx="694">
                  <c:v>591.62039999998956</c:v>
                </c:pt>
                <c:pt idx="695">
                  <c:v>591.64154999998959</c:v>
                </c:pt>
                <c:pt idx="696">
                  <c:v>591.66269999998963</c:v>
                </c:pt>
                <c:pt idx="697">
                  <c:v>591.68384999998966</c:v>
                </c:pt>
                <c:pt idx="698">
                  <c:v>591.7049999999897</c:v>
                </c:pt>
                <c:pt idx="699">
                  <c:v>591.72614999998973</c:v>
                </c:pt>
                <c:pt idx="700">
                  <c:v>591.74729999998976</c:v>
                </c:pt>
                <c:pt idx="701">
                  <c:v>591.7684499999898</c:v>
                </c:pt>
                <c:pt idx="702">
                  <c:v>591.78959999998983</c:v>
                </c:pt>
                <c:pt idx="703">
                  <c:v>591.81074999998987</c:v>
                </c:pt>
                <c:pt idx="704">
                  <c:v>591.8318999999899</c:v>
                </c:pt>
                <c:pt idx="705">
                  <c:v>591.85304999998993</c:v>
                </c:pt>
                <c:pt idx="706">
                  <c:v>591.87419999998997</c:v>
                </c:pt>
                <c:pt idx="707">
                  <c:v>591.89534999999</c:v>
                </c:pt>
                <c:pt idx="708">
                  <c:v>591.91649999999004</c:v>
                </c:pt>
                <c:pt idx="709">
                  <c:v>591.93764999999007</c:v>
                </c:pt>
                <c:pt idx="710">
                  <c:v>591.95879999999011</c:v>
                </c:pt>
                <c:pt idx="711">
                  <c:v>591.97994999999014</c:v>
                </c:pt>
                <c:pt idx="712">
                  <c:v>592.00109999999017</c:v>
                </c:pt>
                <c:pt idx="713">
                  <c:v>592.02224999999021</c:v>
                </c:pt>
                <c:pt idx="714">
                  <c:v>592.04339999999024</c:v>
                </c:pt>
                <c:pt idx="715">
                  <c:v>592.06454999999028</c:v>
                </c:pt>
                <c:pt idx="716">
                  <c:v>592.08569999999031</c:v>
                </c:pt>
                <c:pt idx="717">
                  <c:v>592.10684999999035</c:v>
                </c:pt>
                <c:pt idx="718">
                  <c:v>592.12799999999038</c:v>
                </c:pt>
                <c:pt idx="719">
                  <c:v>592.14914999999041</c:v>
                </c:pt>
                <c:pt idx="720">
                  <c:v>592.17029999999045</c:v>
                </c:pt>
                <c:pt idx="721">
                  <c:v>592.19144999999048</c:v>
                </c:pt>
                <c:pt idx="722">
                  <c:v>592.21259999999052</c:v>
                </c:pt>
                <c:pt idx="723">
                  <c:v>592.23374999999055</c:v>
                </c:pt>
                <c:pt idx="724">
                  <c:v>592.25489999999058</c:v>
                </c:pt>
                <c:pt idx="725">
                  <c:v>592.27604999999062</c:v>
                </c:pt>
                <c:pt idx="726">
                  <c:v>592.29719999999065</c:v>
                </c:pt>
                <c:pt idx="727">
                  <c:v>592.31834999999069</c:v>
                </c:pt>
                <c:pt idx="728">
                  <c:v>592.33949999999072</c:v>
                </c:pt>
                <c:pt idx="729">
                  <c:v>592.36064999999076</c:v>
                </c:pt>
                <c:pt idx="730">
                  <c:v>592.38179999999079</c:v>
                </c:pt>
                <c:pt idx="731">
                  <c:v>592.40294999999082</c:v>
                </c:pt>
                <c:pt idx="732">
                  <c:v>592.42409999999086</c:v>
                </c:pt>
                <c:pt idx="733">
                  <c:v>592.44524999999089</c:v>
                </c:pt>
                <c:pt idx="734">
                  <c:v>592.46639999999093</c:v>
                </c:pt>
                <c:pt idx="735">
                  <c:v>592.48754999999096</c:v>
                </c:pt>
                <c:pt idx="736">
                  <c:v>592.50869999999099</c:v>
                </c:pt>
                <c:pt idx="737">
                  <c:v>592.52984999999103</c:v>
                </c:pt>
                <c:pt idx="738">
                  <c:v>592.55099999999106</c:v>
                </c:pt>
                <c:pt idx="739">
                  <c:v>592.5721499999911</c:v>
                </c:pt>
                <c:pt idx="740">
                  <c:v>592.59329999999113</c:v>
                </c:pt>
                <c:pt idx="741">
                  <c:v>592.61444999999117</c:v>
                </c:pt>
                <c:pt idx="742">
                  <c:v>592.6355999999912</c:v>
                </c:pt>
                <c:pt idx="743">
                  <c:v>592.65674999999123</c:v>
                </c:pt>
                <c:pt idx="744">
                  <c:v>592.67789999999127</c:v>
                </c:pt>
                <c:pt idx="745">
                  <c:v>592.6990499999913</c:v>
                </c:pt>
                <c:pt idx="746">
                  <c:v>592.72019999999134</c:v>
                </c:pt>
                <c:pt idx="747">
                  <c:v>592.74134999999137</c:v>
                </c:pt>
                <c:pt idx="748">
                  <c:v>592.76249999999141</c:v>
                </c:pt>
                <c:pt idx="749">
                  <c:v>592.78364999999144</c:v>
                </c:pt>
                <c:pt idx="750">
                  <c:v>592.80479999999147</c:v>
                </c:pt>
                <c:pt idx="751">
                  <c:v>592.82594999999151</c:v>
                </c:pt>
                <c:pt idx="752">
                  <c:v>592.84709999999154</c:v>
                </c:pt>
                <c:pt idx="753">
                  <c:v>592.86824999999158</c:v>
                </c:pt>
                <c:pt idx="754">
                  <c:v>592.88939999999161</c:v>
                </c:pt>
                <c:pt idx="755">
                  <c:v>592.91054999999164</c:v>
                </c:pt>
                <c:pt idx="756">
                  <c:v>592.93169999999168</c:v>
                </c:pt>
                <c:pt idx="757">
                  <c:v>592.95284999999171</c:v>
                </c:pt>
                <c:pt idx="758">
                  <c:v>592.97399999999175</c:v>
                </c:pt>
                <c:pt idx="759">
                  <c:v>592.99514999999178</c:v>
                </c:pt>
                <c:pt idx="760">
                  <c:v>593.01629999999182</c:v>
                </c:pt>
                <c:pt idx="761">
                  <c:v>593.03744999999185</c:v>
                </c:pt>
                <c:pt idx="762">
                  <c:v>593.05859999999188</c:v>
                </c:pt>
                <c:pt idx="763">
                  <c:v>593.07974999999192</c:v>
                </c:pt>
                <c:pt idx="764">
                  <c:v>593.10089999999195</c:v>
                </c:pt>
                <c:pt idx="765">
                  <c:v>593.12204999999199</c:v>
                </c:pt>
                <c:pt idx="766">
                  <c:v>593.14319999999202</c:v>
                </c:pt>
                <c:pt idx="767">
                  <c:v>593.16434999999206</c:v>
                </c:pt>
                <c:pt idx="768">
                  <c:v>593.18549999999209</c:v>
                </c:pt>
                <c:pt idx="769">
                  <c:v>593.20664999999212</c:v>
                </c:pt>
                <c:pt idx="770">
                  <c:v>593.22779999999216</c:v>
                </c:pt>
                <c:pt idx="771">
                  <c:v>593.24894999999219</c:v>
                </c:pt>
                <c:pt idx="772">
                  <c:v>593.27009999999223</c:v>
                </c:pt>
                <c:pt idx="773">
                  <c:v>593.29124999999226</c:v>
                </c:pt>
                <c:pt idx="774">
                  <c:v>593.31239999999229</c:v>
                </c:pt>
                <c:pt idx="775">
                  <c:v>593.33354999999233</c:v>
                </c:pt>
                <c:pt idx="776">
                  <c:v>593.35469999999236</c:v>
                </c:pt>
                <c:pt idx="777">
                  <c:v>593.3758499999924</c:v>
                </c:pt>
                <c:pt idx="778">
                  <c:v>593.39699999999243</c:v>
                </c:pt>
                <c:pt idx="779">
                  <c:v>593.41814999999247</c:v>
                </c:pt>
                <c:pt idx="780">
                  <c:v>593.4392999999925</c:v>
                </c:pt>
                <c:pt idx="781">
                  <c:v>593.46044999999253</c:v>
                </c:pt>
                <c:pt idx="782">
                  <c:v>593.48159999999257</c:v>
                </c:pt>
                <c:pt idx="783">
                  <c:v>593.5027499999926</c:v>
                </c:pt>
                <c:pt idx="784">
                  <c:v>593.52389999999264</c:v>
                </c:pt>
                <c:pt idx="785">
                  <c:v>593.54504999999267</c:v>
                </c:pt>
                <c:pt idx="786">
                  <c:v>593.5661999999927</c:v>
                </c:pt>
                <c:pt idx="787">
                  <c:v>593.58734999999274</c:v>
                </c:pt>
                <c:pt idx="788">
                  <c:v>593.60849999999277</c:v>
                </c:pt>
                <c:pt idx="789">
                  <c:v>593.62964999999281</c:v>
                </c:pt>
                <c:pt idx="790">
                  <c:v>593.65079999999284</c:v>
                </c:pt>
                <c:pt idx="791">
                  <c:v>593.67194999999288</c:v>
                </c:pt>
                <c:pt idx="792">
                  <c:v>593.69309999999291</c:v>
                </c:pt>
                <c:pt idx="793">
                  <c:v>593.71424999999294</c:v>
                </c:pt>
                <c:pt idx="794">
                  <c:v>593.73539999999298</c:v>
                </c:pt>
                <c:pt idx="795">
                  <c:v>593.75654999999301</c:v>
                </c:pt>
                <c:pt idx="796">
                  <c:v>593.77769999999305</c:v>
                </c:pt>
                <c:pt idx="797">
                  <c:v>593.79884999999308</c:v>
                </c:pt>
                <c:pt idx="798">
                  <c:v>593.81999999999312</c:v>
                </c:pt>
                <c:pt idx="799">
                  <c:v>593.84114999999315</c:v>
                </c:pt>
                <c:pt idx="800">
                  <c:v>593.86229999999318</c:v>
                </c:pt>
                <c:pt idx="801">
                  <c:v>593.88344999999322</c:v>
                </c:pt>
                <c:pt idx="802">
                  <c:v>593.90459999999325</c:v>
                </c:pt>
                <c:pt idx="803">
                  <c:v>593.92574999999329</c:v>
                </c:pt>
                <c:pt idx="804">
                  <c:v>593.94689999999332</c:v>
                </c:pt>
                <c:pt idx="805">
                  <c:v>593.96804999999335</c:v>
                </c:pt>
                <c:pt idx="806">
                  <c:v>593.98919999999339</c:v>
                </c:pt>
                <c:pt idx="807">
                  <c:v>594.01034999999342</c:v>
                </c:pt>
                <c:pt idx="808">
                  <c:v>594.03149999999346</c:v>
                </c:pt>
                <c:pt idx="809">
                  <c:v>594.05264999999349</c:v>
                </c:pt>
                <c:pt idx="810">
                  <c:v>594.07379999999353</c:v>
                </c:pt>
                <c:pt idx="811">
                  <c:v>594.09494999999356</c:v>
                </c:pt>
                <c:pt idx="812">
                  <c:v>594.11609999999359</c:v>
                </c:pt>
                <c:pt idx="813">
                  <c:v>594.13724999999363</c:v>
                </c:pt>
                <c:pt idx="814">
                  <c:v>594.15839999999366</c:v>
                </c:pt>
                <c:pt idx="815">
                  <c:v>594.1795499999937</c:v>
                </c:pt>
                <c:pt idx="816">
                  <c:v>594.20069999999373</c:v>
                </c:pt>
                <c:pt idx="817">
                  <c:v>594.22184999999376</c:v>
                </c:pt>
                <c:pt idx="818">
                  <c:v>594.2429999999938</c:v>
                </c:pt>
                <c:pt idx="819">
                  <c:v>594.26414999999383</c:v>
                </c:pt>
                <c:pt idx="820">
                  <c:v>594.28529999999387</c:v>
                </c:pt>
                <c:pt idx="821">
                  <c:v>594.3064499999939</c:v>
                </c:pt>
                <c:pt idx="822">
                  <c:v>594.32759999999394</c:v>
                </c:pt>
                <c:pt idx="823">
                  <c:v>594.34874999999397</c:v>
                </c:pt>
                <c:pt idx="824">
                  <c:v>594.369899999994</c:v>
                </c:pt>
                <c:pt idx="825">
                  <c:v>594.39104999999404</c:v>
                </c:pt>
                <c:pt idx="826">
                  <c:v>594.41219999999407</c:v>
                </c:pt>
                <c:pt idx="827">
                  <c:v>594.43334999999411</c:v>
                </c:pt>
                <c:pt idx="828">
                  <c:v>594.45449999999414</c:v>
                </c:pt>
                <c:pt idx="829">
                  <c:v>594.47564999999418</c:v>
                </c:pt>
                <c:pt idx="830">
                  <c:v>594.49679999999421</c:v>
                </c:pt>
                <c:pt idx="831">
                  <c:v>594.51794999999424</c:v>
                </c:pt>
                <c:pt idx="832">
                  <c:v>594.53909999999428</c:v>
                </c:pt>
                <c:pt idx="833">
                  <c:v>594.56024999999431</c:v>
                </c:pt>
                <c:pt idx="834">
                  <c:v>594.58139999999435</c:v>
                </c:pt>
                <c:pt idx="835">
                  <c:v>594.60254999999438</c:v>
                </c:pt>
                <c:pt idx="836">
                  <c:v>594.62369999999441</c:v>
                </c:pt>
                <c:pt idx="837">
                  <c:v>594.64484999999445</c:v>
                </c:pt>
                <c:pt idx="838">
                  <c:v>594.66599999999448</c:v>
                </c:pt>
                <c:pt idx="839">
                  <c:v>594.68714999999452</c:v>
                </c:pt>
                <c:pt idx="840">
                  <c:v>594.70829999999455</c:v>
                </c:pt>
                <c:pt idx="841">
                  <c:v>594.72944999999459</c:v>
                </c:pt>
                <c:pt idx="842">
                  <c:v>594.75059999999462</c:v>
                </c:pt>
                <c:pt idx="843">
                  <c:v>594.77174999999465</c:v>
                </c:pt>
                <c:pt idx="844">
                  <c:v>594.79289999999469</c:v>
                </c:pt>
                <c:pt idx="845">
                  <c:v>594.81404999999472</c:v>
                </c:pt>
                <c:pt idx="846">
                  <c:v>594.83519999999476</c:v>
                </c:pt>
                <c:pt idx="847">
                  <c:v>594.85634999999479</c:v>
                </c:pt>
                <c:pt idx="848">
                  <c:v>594.87749999999482</c:v>
                </c:pt>
                <c:pt idx="849">
                  <c:v>594.89864999999486</c:v>
                </c:pt>
                <c:pt idx="850">
                  <c:v>594.91979999999489</c:v>
                </c:pt>
                <c:pt idx="851">
                  <c:v>594.94094999999493</c:v>
                </c:pt>
                <c:pt idx="852">
                  <c:v>594.96209999999496</c:v>
                </c:pt>
                <c:pt idx="853">
                  <c:v>594.983249999995</c:v>
                </c:pt>
                <c:pt idx="854">
                  <c:v>595.00439999999503</c:v>
                </c:pt>
                <c:pt idx="855">
                  <c:v>595.02554999999506</c:v>
                </c:pt>
                <c:pt idx="856">
                  <c:v>595.0466999999951</c:v>
                </c:pt>
                <c:pt idx="857">
                  <c:v>595.06784999999513</c:v>
                </c:pt>
                <c:pt idx="858">
                  <c:v>595.08899999999517</c:v>
                </c:pt>
                <c:pt idx="859">
                  <c:v>595.1101499999952</c:v>
                </c:pt>
                <c:pt idx="860">
                  <c:v>595.13129999999524</c:v>
                </c:pt>
                <c:pt idx="861">
                  <c:v>595.15244999999527</c:v>
                </c:pt>
                <c:pt idx="862">
                  <c:v>595.1735999999953</c:v>
                </c:pt>
                <c:pt idx="863">
                  <c:v>595.19474999999534</c:v>
                </c:pt>
                <c:pt idx="864">
                  <c:v>595.21589999999537</c:v>
                </c:pt>
                <c:pt idx="865">
                  <c:v>595.23704999999541</c:v>
                </c:pt>
                <c:pt idx="866">
                  <c:v>595.25819999999544</c:v>
                </c:pt>
                <c:pt idx="867">
                  <c:v>595.27934999999547</c:v>
                </c:pt>
                <c:pt idx="868">
                  <c:v>595.30049999999551</c:v>
                </c:pt>
                <c:pt idx="869">
                  <c:v>595.32164999999554</c:v>
                </c:pt>
                <c:pt idx="870">
                  <c:v>595.34279999999558</c:v>
                </c:pt>
                <c:pt idx="871">
                  <c:v>595.36394999999561</c:v>
                </c:pt>
                <c:pt idx="872">
                  <c:v>595.38509999999565</c:v>
                </c:pt>
                <c:pt idx="873">
                  <c:v>595.40624999999568</c:v>
                </c:pt>
                <c:pt idx="874">
                  <c:v>595.42739999999571</c:v>
                </c:pt>
                <c:pt idx="875">
                  <c:v>595.44854999999575</c:v>
                </c:pt>
                <c:pt idx="876">
                  <c:v>595.46969999999578</c:v>
                </c:pt>
                <c:pt idx="877">
                  <c:v>595.49084999999582</c:v>
                </c:pt>
                <c:pt idx="878">
                  <c:v>595.51199999999585</c:v>
                </c:pt>
                <c:pt idx="879">
                  <c:v>595.53314999999589</c:v>
                </c:pt>
                <c:pt idx="880">
                  <c:v>595.55429999999592</c:v>
                </c:pt>
                <c:pt idx="881">
                  <c:v>595.57544999999595</c:v>
                </c:pt>
                <c:pt idx="882">
                  <c:v>595.59659999999599</c:v>
                </c:pt>
                <c:pt idx="883">
                  <c:v>595.61774999999602</c:v>
                </c:pt>
                <c:pt idx="884">
                  <c:v>595.63889999999606</c:v>
                </c:pt>
                <c:pt idx="885">
                  <c:v>595.66004999999609</c:v>
                </c:pt>
                <c:pt idx="886">
                  <c:v>595.68119999999612</c:v>
                </c:pt>
                <c:pt idx="887">
                  <c:v>595.70234999999616</c:v>
                </c:pt>
                <c:pt idx="888">
                  <c:v>595.72349999999619</c:v>
                </c:pt>
                <c:pt idx="889">
                  <c:v>595.74464999999623</c:v>
                </c:pt>
                <c:pt idx="890">
                  <c:v>595.76579999999626</c:v>
                </c:pt>
                <c:pt idx="891">
                  <c:v>595.7869499999963</c:v>
                </c:pt>
                <c:pt idx="892">
                  <c:v>595.80809999999633</c:v>
                </c:pt>
                <c:pt idx="893">
                  <c:v>595.82924999999636</c:v>
                </c:pt>
                <c:pt idx="894">
                  <c:v>595.8503999999964</c:v>
                </c:pt>
                <c:pt idx="895">
                  <c:v>595.87154999999643</c:v>
                </c:pt>
                <c:pt idx="896">
                  <c:v>595.89269999999647</c:v>
                </c:pt>
                <c:pt idx="897">
                  <c:v>595.9138499999965</c:v>
                </c:pt>
                <c:pt idx="898">
                  <c:v>595.93499999999653</c:v>
                </c:pt>
                <c:pt idx="899">
                  <c:v>595.95614999999657</c:v>
                </c:pt>
                <c:pt idx="900">
                  <c:v>595.9772999999966</c:v>
                </c:pt>
                <c:pt idx="901">
                  <c:v>595.99844999999664</c:v>
                </c:pt>
                <c:pt idx="902">
                  <c:v>596.01959999999667</c:v>
                </c:pt>
                <c:pt idx="903">
                  <c:v>596.04074999999671</c:v>
                </c:pt>
                <c:pt idx="904">
                  <c:v>596.06189999999674</c:v>
                </c:pt>
                <c:pt idx="905">
                  <c:v>596.08304999999677</c:v>
                </c:pt>
                <c:pt idx="906">
                  <c:v>596.10419999999681</c:v>
                </c:pt>
                <c:pt idx="907">
                  <c:v>596.12534999999684</c:v>
                </c:pt>
                <c:pt idx="908">
                  <c:v>596.14649999999688</c:v>
                </c:pt>
                <c:pt idx="909">
                  <c:v>596.16764999999691</c:v>
                </c:pt>
                <c:pt idx="910">
                  <c:v>596.18879999999695</c:v>
                </c:pt>
                <c:pt idx="911">
                  <c:v>596.20994999999698</c:v>
                </c:pt>
                <c:pt idx="912">
                  <c:v>596.23109999999701</c:v>
                </c:pt>
                <c:pt idx="913">
                  <c:v>596.25224999999705</c:v>
                </c:pt>
                <c:pt idx="914">
                  <c:v>596.27339999999708</c:v>
                </c:pt>
                <c:pt idx="915">
                  <c:v>596.29454999999712</c:v>
                </c:pt>
                <c:pt idx="916">
                  <c:v>596.31569999999715</c:v>
                </c:pt>
                <c:pt idx="917">
                  <c:v>596.33684999999718</c:v>
                </c:pt>
                <c:pt idx="918">
                  <c:v>596.35799999999722</c:v>
                </c:pt>
                <c:pt idx="919">
                  <c:v>596.37914999999725</c:v>
                </c:pt>
                <c:pt idx="920">
                  <c:v>596.40029999999729</c:v>
                </c:pt>
                <c:pt idx="921">
                  <c:v>596.42144999999732</c:v>
                </c:pt>
                <c:pt idx="922">
                  <c:v>596.44259999999736</c:v>
                </c:pt>
                <c:pt idx="923">
                  <c:v>596.46374999999739</c:v>
                </c:pt>
                <c:pt idx="924">
                  <c:v>596.48489999999742</c:v>
                </c:pt>
                <c:pt idx="925">
                  <c:v>596.50604999999746</c:v>
                </c:pt>
                <c:pt idx="926">
                  <c:v>596.52719999999749</c:v>
                </c:pt>
                <c:pt idx="927">
                  <c:v>596.54834999999753</c:v>
                </c:pt>
                <c:pt idx="928">
                  <c:v>596.56949999999756</c:v>
                </c:pt>
                <c:pt idx="929">
                  <c:v>596.59064999999759</c:v>
                </c:pt>
                <c:pt idx="930">
                  <c:v>596.61179999999763</c:v>
                </c:pt>
                <c:pt idx="931">
                  <c:v>596.63294999999766</c:v>
                </c:pt>
                <c:pt idx="932">
                  <c:v>596.6540999999977</c:v>
                </c:pt>
                <c:pt idx="933">
                  <c:v>596.67524999999773</c:v>
                </c:pt>
                <c:pt idx="934">
                  <c:v>596.69639999999777</c:v>
                </c:pt>
                <c:pt idx="935">
                  <c:v>596.7175499999978</c:v>
                </c:pt>
                <c:pt idx="936">
                  <c:v>596.73869999999783</c:v>
                </c:pt>
                <c:pt idx="937">
                  <c:v>596.75984999999787</c:v>
                </c:pt>
                <c:pt idx="938">
                  <c:v>596.7809999999979</c:v>
                </c:pt>
                <c:pt idx="939">
                  <c:v>596.80214999999794</c:v>
                </c:pt>
                <c:pt idx="940">
                  <c:v>596.82329999999797</c:v>
                </c:pt>
                <c:pt idx="941">
                  <c:v>596.84444999999801</c:v>
                </c:pt>
                <c:pt idx="942">
                  <c:v>596.86559999999804</c:v>
                </c:pt>
                <c:pt idx="943">
                  <c:v>596.88674999999807</c:v>
                </c:pt>
                <c:pt idx="944">
                  <c:v>596.90789999999811</c:v>
                </c:pt>
                <c:pt idx="945">
                  <c:v>596.92904999999814</c:v>
                </c:pt>
                <c:pt idx="946">
                  <c:v>596.95019999999818</c:v>
                </c:pt>
                <c:pt idx="947">
                  <c:v>596.97134999999821</c:v>
                </c:pt>
                <c:pt idx="948">
                  <c:v>596.99249999999824</c:v>
                </c:pt>
                <c:pt idx="949">
                  <c:v>597.01364999999828</c:v>
                </c:pt>
                <c:pt idx="950">
                  <c:v>597.03479999999831</c:v>
                </c:pt>
                <c:pt idx="951">
                  <c:v>597.05594999999835</c:v>
                </c:pt>
                <c:pt idx="952">
                  <c:v>597.07709999999838</c:v>
                </c:pt>
                <c:pt idx="953">
                  <c:v>597.09824999999842</c:v>
                </c:pt>
                <c:pt idx="954">
                  <c:v>597.11939999999845</c:v>
                </c:pt>
                <c:pt idx="955">
                  <c:v>597.14054999999848</c:v>
                </c:pt>
                <c:pt idx="956">
                  <c:v>597.16169999999852</c:v>
                </c:pt>
                <c:pt idx="957">
                  <c:v>597.18284999999855</c:v>
                </c:pt>
                <c:pt idx="958">
                  <c:v>597.20399999999859</c:v>
                </c:pt>
                <c:pt idx="959">
                  <c:v>597.22514999999862</c:v>
                </c:pt>
                <c:pt idx="960">
                  <c:v>597.24629999999866</c:v>
                </c:pt>
                <c:pt idx="961">
                  <c:v>597.26744999999869</c:v>
                </c:pt>
                <c:pt idx="962">
                  <c:v>597.28859999999872</c:v>
                </c:pt>
                <c:pt idx="963">
                  <c:v>597.30974999999876</c:v>
                </c:pt>
                <c:pt idx="964">
                  <c:v>597.33089999999879</c:v>
                </c:pt>
                <c:pt idx="965">
                  <c:v>597.35204999999883</c:v>
                </c:pt>
                <c:pt idx="966">
                  <c:v>597.37319999999886</c:v>
                </c:pt>
                <c:pt idx="967">
                  <c:v>597.39434999999889</c:v>
                </c:pt>
                <c:pt idx="968">
                  <c:v>597.41549999999893</c:v>
                </c:pt>
                <c:pt idx="969">
                  <c:v>597.43664999999896</c:v>
                </c:pt>
                <c:pt idx="970">
                  <c:v>597.457799999999</c:v>
                </c:pt>
                <c:pt idx="971">
                  <c:v>597.47894999999903</c:v>
                </c:pt>
                <c:pt idx="972">
                  <c:v>597.50009999999907</c:v>
                </c:pt>
                <c:pt idx="973">
                  <c:v>597.5212499999991</c:v>
                </c:pt>
                <c:pt idx="974">
                  <c:v>597.54239999999913</c:v>
                </c:pt>
                <c:pt idx="975">
                  <c:v>597.56354999999917</c:v>
                </c:pt>
                <c:pt idx="976">
                  <c:v>597.5846999999992</c:v>
                </c:pt>
                <c:pt idx="977">
                  <c:v>597.60584999999924</c:v>
                </c:pt>
                <c:pt idx="978">
                  <c:v>597.62699999999927</c:v>
                </c:pt>
                <c:pt idx="979">
                  <c:v>597.6481499999993</c:v>
                </c:pt>
                <c:pt idx="980">
                  <c:v>597.66929999999934</c:v>
                </c:pt>
                <c:pt idx="981">
                  <c:v>597.69044999999937</c:v>
                </c:pt>
                <c:pt idx="982">
                  <c:v>597.71159999999941</c:v>
                </c:pt>
                <c:pt idx="983">
                  <c:v>597.73274999999944</c:v>
                </c:pt>
                <c:pt idx="984">
                  <c:v>597.75389999999948</c:v>
                </c:pt>
                <c:pt idx="985">
                  <c:v>597.77504999999951</c:v>
                </c:pt>
                <c:pt idx="986">
                  <c:v>597.79619999999954</c:v>
                </c:pt>
                <c:pt idx="987">
                  <c:v>597.81734999999958</c:v>
                </c:pt>
                <c:pt idx="988">
                  <c:v>597.83849999999961</c:v>
                </c:pt>
                <c:pt idx="989">
                  <c:v>597.85964999999965</c:v>
                </c:pt>
                <c:pt idx="990">
                  <c:v>597.88079999999968</c:v>
                </c:pt>
                <c:pt idx="991">
                  <c:v>597.90194999999972</c:v>
                </c:pt>
                <c:pt idx="992">
                  <c:v>597.92309999999975</c:v>
                </c:pt>
                <c:pt idx="993">
                  <c:v>597.94424999999978</c:v>
                </c:pt>
                <c:pt idx="994">
                  <c:v>597.96539999999982</c:v>
                </c:pt>
                <c:pt idx="995">
                  <c:v>597.98654999999985</c:v>
                </c:pt>
                <c:pt idx="996">
                  <c:v>598.00769999999989</c:v>
                </c:pt>
                <c:pt idx="997">
                  <c:v>598.02884999999992</c:v>
                </c:pt>
                <c:pt idx="998">
                  <c:v>598.04999999999995</c:v>
                </c:pt>
                <c:pt idx="999">
                  <c:v>598.07114999999999</c:v>
                </c:pt>
                <c:pt idx="1000">
                  <c:v>598.09230000000002</c:v>
                </c:pt>
                <c:pt idx="1001">
                  <c:v>598.11345000000006</c:v>
                </c:pt>
                <c:pt idx="1002">
                  <c:v>598.13460000000009</c:v>
                </c:pt>
                <c:pt idx="1003">
                  <c:v>598.15575000000013</c:v>
                </c:pt>
                <c:pt idx="1004">
                  <c:v>598.17690000000016</c:v>
                </c:pt>
                <c:pt idx="1005">
                  <c:v>598.19805000000019</c:v>
                </c:pt>
                <c:pt idx="1006">
                  <c:v>598.21920000000023</c:v>
                </c:pt>
                <c:pt idx="1007">
                  <c:v>598.24035000000026</c:v>
                </c:pt>
                <c:pt idx="1008">
                  <c:v>598.2615000000003</c:v>
                </c:pt>
                <c:pt idx="1009">
                  <c:v>598.28265000000033</c:v>
                </c:pt>
                <c:pt idx="1010">
                  <c:v>598.30380000000036</c:v>
                </c:pt>
                <c:pt idx="1011">
                  <c:v>598.3249500000004</c:v>
                </c:pt>
                <c:pt idx="1012">
                  <c:v>598.34610000000043</c:v>
                </c:pt>
                <c:pt idx="1013">
                  <c:v>598.36725000000047</c:v>
                </c:pt>
                <c:pt idx="1014">
                  <c:v>598.3884000000005</c:v>
                </c:pt>
                <c:pt idx="1015">
                  <c:v>598.40955000000054</c:v>
                </c:pt>
                <c:pt idx="1016">
                  <c:v>598.43070000000057</c:v>
                </c:pt>
                <c:pt idx="1017">
                  <c:v>598.4518500000006</c:v>
                </c:pt>
                <c:pt idx="1018">
                  <c:v>598.47300000000064</c:v>
                </c:pt>
                <c:pt idx="1019">
                  <c:v>598.49415000000067</c:v>
                </c:pt>
                <c:pt idx="1020">
                  <c:v>598.51530000000071</c:v>
                </c:pt>
                <c:pt idx="1021">
                  <c:v>598.53645000000074</c:v>
                </c:pt>
                <c:pt idx="1022">
                  <c:v>598.55760000000078</c:v>
                </c:pt>
                <c:pt idx="1023">
                  <c:v>598.57875000000081</c:v>
                </c:pt>
                <c:pt idx="1024">
                  <c:v>598.59990000000084</c:v>
                </c:pt>
              </c:numCache>
            </c:numRef>
          </c:xVal>
          <c:yVal>
            <c:numRef>
              <c:f>Voigt!$J$2:$J$2050</c:f>
              <c:numCache>
                <c:formatCode>General</c:formatCode>
                <c:ptCount val="2049"/>
                <c:pt idx="0">
                  <c:v>0</c:v>
                </c:pt>
                <c:pt idx="1">
                  <c:v>15887.717210292036</c:v>
                </c:pt>
                <c:pt idx="2">
                  <c:v>15887.717210292036</c:v>
                </c:pt>
                <c:pt idx="3">
                  <c:v>15887.717210292036</c:v>
                </c:pt>
                <c:pt idx="4">
                  <c:v>15887.717210292036</c:v>
                </c:pt>
                <c:pt idx="5">
                  <c:v>15887.717210292036</c:v>
                </c:pt>
                <c:pt idx="6">
                  <c:v>15887.717210292036</c:v>
                </c:pt>
                <c:pt idx="7">
                  <c:v>15887.717210292036</c:v>
                </c:pt>
                <c:pt idx="8">
                  <c:v>15887.717210292036</c:v>
                </c:pt>
                <c:pt idx="9">
                  <c:v>15887.717210292036</c:v>
                </c:pt>
                <c:pt idx="10">
                  <c:v>15887.717210292036</c:v>
                </c:pt>
                <c:pt idx="11">
                  <c:v>15887.717210292036</c:v>
                </c:pt>
                <c:pt idx="12">
                  <c:v>15887.717210292036</c:v>
                </c:pt>
                <c:pt idx="13">
                  <c:v>15887.717210292036</c:v>
                </c:pt>
                <c:pt idx="14">
                  <c:v>15887.717210292036</c:v>
                </c:pt>
                <c:pt idx="15">
                  <c:v>15887.717210292036</c:v>
                </c:pt>
                <c:pt idx="16">
                  <c:v>15887.717210292036</c:v>
                </c:pt>
                <c:pt idx="17">
                  <c:v>15887.717210292036</c:v>
                </c:pt>
                <c:pt idx="18">
                  <c:v>15887.717210292036</c:v>
                </c:pt>
                <c:pt idx="19">
                  <c:v>15887.717210292036</c:v>
                </c:pt>
                <c:pt idx="20">
                  <c:v>15887.717210292036</c:v>
                </c:pt>
                <c:pt idx="21">
                  <c:v>15887.717210292036</c:v>
                </c:pt>
                <c:pt idx="22">
                  <c:v>15887.717210292036</c:v>
                </c:pt>
                <c:pt idx="23">
                  <c:v>15887.717210292036</c:v>
                </c:pt>
                <c:pt idx="24">
                  <c:v>15887.717210292036</c:v>
                </c:pt>
                <c:pt idx="25">
                  <c:v>15887.717210292036</c:v>
                </c:pt>
                <c:pt idx="26">
                  <c:v>15887.717210292036</c:v>
                </c:pt>
                <c:pt idx="27">
                  <c:v>15887.717210292036</c:v>
                </c:pt>
                <c:pt idx="28">
                  <c:v>15887.717210292036</c:v>
                </c:pt>
                <c:pt idx="29">
                  <c:v>15887.717210292036</c:v>
                </c:pt>
                <c:pt idx="30">
                  <c:v>15887.717210292036</c:v>
                </c:pt>
                <c:pt idx="31">
                  <c:v>15887.717210292036</c:v>
                </c:pt>
                <c:pt idx="32">
                  <c:v>15887.717210292036</c:v>
                </c:pt>
                <c:pt idx="33">
                  <c:v>15887.717210292036</c:v>
                </c:pt>
                <c:pt idx="34">
                  <c:v>15887.717210292036</c:v>
                </c:pt>
                <c:pt idx="35">
                  <c:v>15887.717210292036</c:v>
                </c:pt>
                <c:pt idx="36">
                  <c:v>15887.717210292036</c:v>
                </c:pt>
                <c:pt idx="37">
                  <c:v>15887.717210292036</c:v>
                </c:pt>
                <c:pt idx="38">
                  <c:v>15887.717210292036</c:v>
                </c:pt>
                <c:pt idx="39">
                  <c:v>15887.717210292036</c:v>
                </c:pt>
                <c:pt idx="40">
                  <c:v>15887.717210292036</c:v>
                </c:pt>
                <c:pt idx="41">
                  <c:v>15887.717210292036</c:v>
                </c:pt>
                <c:pt idx="42">
                  <c:v>15887.717210292036</c:v>
                </c:pt>
                <c:pt idx="43">
                  <c:v>15887.717210292036</c:v>
                </c:pt>
                <c:pt idx="44">
                  <c:v>15887.717210292036</c:v>
                </c:pt>
                <c:pt idx="45">
                  <c:v>15887.717210292036</c:v>
                </c:pt>
                <c:pt idx="46">
                  <c:v>15887.717210292036</c:v>
                </c:pt>
                <c:pt idx="47">
                  <c:v>15887.717210292036</c:v>
                </c:pt>
                <c:pt idx="48">
                  <c:v>15887.717210292036</c:v>
                </c:pt>
                <c:pt idx="49">
                  <c:v>15887.717210292036</c:v>
                </c:pt>
                <c:pt idx="50">
                  <c:v>15887.717210292036</c:v>
                </c:pt>
                <c:pt idx="51">
                  <c:v>15887.717210292036</c:v>
                </c:pt>
                <c:pt idx="52">
                  <c:v>15887.717210292036</c:v>
                </c:pt>
                <c:pt idx="53">
                  <c:v>15887.717210292036</c:v>
                </c:pt>
                <c:pt idx="54">
                  <c:v>15887.717210292036</c:v>
                </c:pt>
                <c:pt idx="55">
                  <c:v>15887.717210292036</c:v>
                </c:pt>
                <c:pt idx="56">
                  <c:v>15887.717210292036</c:v>
                </c:pt>
                <c:pt idx="57">
                  <c:v>15887.717210292036</c:v>
                </c:pt>
                <c:pt idx="58">
                  <c:v>15887.717210292036</c:v>
                </c:pt>
                <c:pt idx="59">
                  <c:v>15887.717210292036</c:v>
                </c:pt>
                <c:pt idx="60">
                  <c:v>15887.717210292036</c:v>
                </c:pt>
                <c:pt idx="61">
                  <c:v>15887.717210292036</c:v>
                </c:pt>
                <c:pt idx="62">
                  <c:v>15887.717210292036</c:v>
                </c:pt>
                <c:pt idx="63">
                  <c:v>15887.717210292036</c:v>
                </c:pt>
                <c:pt idx="64">
                  <c:v>15887.717210292036</c:v>
                </c:pt>
                <c:pt idx="65">
                  <c:v>15887.717210292036</c:v>
                </c:pt>
                <c:pt idx="66">
                  <c:v>15887.717210292036</c:v>
                </c:pt>
                <c:pt idx="67">
                  <c:v>15887.717210292036</c:v>
                </c:pt>
                <c:pt idx="68">
                  <c:v>15887.717210292036</c:v>
                </c:pt>
                <c:pt idx="69">
                  <c:v>15887.717210292036</c:v>
                </c:pt>
                <c:pt idx="70">
                  <c:v>15887.717210292036</c:v>
                </c:pt>
                <c:pt idx="71">
                  <c:v>15887.717210292036</c:v>
                </c:pt>
                <c:pt idx="72">
                  <c:v>15887.717210292036</c:v>
                </c:pt>
                <c:pt idx="73">
                  <c:v>15887.717210292036</c:v>
                </c:pt>
                <c:pt idx="74">
                  <c:v>15887.717210292036</c:v>
                </c:pt>
                <c:pt idx="75">
                  <c:v>15887.717210292036</c:v>
                </c:pt>
                <c:pt idx="76">
                  <c:v>15887.717210292036</c:v>
                </c:pt>
                <c:pt idx="77">
                  <c:v>15887.717210292036</c:v>
                </c:pt>
                <c:pt idx="78">
                  <c:v>15887.717210292036</c:v>
                </c:pt>
                <c:pt idx="79">
                  <c:v>15887.717210292036</c:v>
                </c:pt>
                <c:pt idx="80">
                  <c:v>15887.717210292036</c:v>
                </c:pt>
                <c:pt idx="81">
                  <c:v>15887.717210292036</c:v>
                </c:pt>
                <c:pt idx="82">
                  <c:v>15887.717210292036</c:v>
                </c:pt>
                <c:pt idx="83">
                  <c:v>15887.717210292036</c:v>
                </c:pt>
                <c:pt idx="84">
                  <c:v>15887.717210292036</c:v>
                </c:pt>
                <c:pt idx="85">
                  <c:v>15887.717210292036</c:v>
                </c:pt>
                <c:pt idx="86">
                  <c:v>15887.717210292036</c:v>
                </c:pt>
                <c:pt idx="87">
                  <c:v>15887.717210292036</c:v>
                </c:pt>
                <c:pt idx="88">
                  <c:v>15887.717210292036</c:v>
                </c:pt>
                <c:pt idx="89">
                  <c:v>15887.717210292036</c:v>
                </c:pt>
                <c:pt idx="90">
                  <c:v>15887.717210292036</c:v>
                </c:pt>
                <c:pt idx="91">
                  <c:v>15887.717210292036</c:v>
                </c:pt>
                <c:pt idx="92">
                  <c:v>15887.717210292036</c:v>
                </c:pt>
                <c:pt idx="93">
                  <c:v>15887.717210292036</c:v>
                </c:pt>
                <c:pt idx="94">
                  <c:v>15887.717210292036</c:v>
                </c:pt>
                <c:pt idx="95">
                  <c:v>15887.717210292036</c:v>
                </c:pt>
                <c:pt idx="96">
                  <c:v>15887.717210292036</c:v>
                </c:pt>
                <c:pt idx="97">
                  <c:v>15887.717210292036</c:v>
                </c:pt>
                <c:pt idx="98">
                  <c:v>15887.717210292036</c:v>
                </c:pt>
                <c:pt idx="99">
                  <c:v>15887.717210292036</c:v>
                </c:pt>
                <c:pt idx="100">
                  <c:v>15887.717210292036</c:v>
                </c:pt>
                <c:pt idx="101">
                  <c:v>15887.717210292036</c:v>
                </c:pt>
                <c:pt idx="102">
                  <c:v>15887.717210292036</c:v>
                </c:pt>
                <c:pt idx="103">
                  <c:v>15887.717210292036</c:v>
                </c:pt>
                <c:pt idx="104">
                  <c:v>15887.717210292036</c:v>
                </c:pt>
                <c:pt idx="105">
                  <c:v>15887.717210292036</c:v>
                </c:pt>
                <c:pt idx="106">
                  <c:v>15887.717210292036</c:v>
                </c:pt>
                <c:pt idx="107">
                  <c:v>15887.717210292036</c:v>
                </c:pt>
                <c:pt idx="108">
                  <c:v>15887.717210292036</c:v>
                </c:pt>
                <c:pt idx="109">
                  <c:v>15887.717210292036</c:v>
                </c:pt>
                <c:pt idx="110">
                  <c:v>15887.717210292036</c:v>
                </c:pt>
                <c:pt idx="111">
                  <c:v>15887.717210292036</c:v>
                </c:pt>
                <c:pt idx="112">
                  <c:v>15887.717210292036</c:v>
                </c:pt>
                <c:pt idx="113">
                  <c:v>15887.717210292036</c:v>
                </c:pt>
                <c:pt idx="114">
                  <c:v>15887.717210292036</c:v>
                </c:pt>
                <c:pt idx="115">
                  <c:v>15887.717210292036</c:v>
                </c:pt>
                <c:pt idx="116">
                  <c:v>15887.717210292036</c:v>
                </c:pt>
                <c:pt idx="117">
                  <c:v>15887.717210292036</c:v>
                </c:pt>
                <c:pt idx="118">
                  <c:v>15887.717210292036</c:v>
                </c:pt>
                <c:pt idx="119">
                  <c:v>15887.717210292036</c:v>
                </c:pt>
                <c:pt idx="120">
                  <c:v>15887.717210292036</c:v>
                </c:pt>
                <c:pt idx="121">
                  <c:v>15887.717210292036</c:v>
                </c:pt>
                <c:pt idx="122">
                  <c:v>15887.717210292036</c:v>
                </c:pt>
                <c:pt idx="123">
                  <c:v>15887.717210292036</c:v>
                </c:pt>
                <c:pt idx="124">
                  <c:v>15887.717210292036</c:v>
                </c:pt>
                <c:pt idx="125">
                  <c:v>15887.717210292036</c:v>
                </c:pt>
                <c:pt idx="126">
                  <c:v>15887.717210292036</c:v>
                </c:pt>
                <c:pt idx="127">
                  <c:v>15887.717210292036</c:v>
                </c:pt>
                <c:pt idx="128">
                  <c:v>15887.717210292036</c:v>
                </c:pt>
                <c:pt idx="129">
                  <c:v>15887.717210292036</c:v>
                </c:pt>
                <c:pt idx="130">
                  <c:v>15887.717210292036</c:v>
                </c:pt>
                <c:pt idx="131">
                  <c:v>15887.717210292036</c:v>
                </c:pt>
                <c:pt idx="132">
                  <c:v>15887.717210292036</c:v>
                </c:pt>
                <c:pt idx="133">
                  <c:v>15887.717210292036</c:v>
                </c:pt>
                <c:pt idx="134">
                  <c:v>15887.717210292036</c:v>
                </c:pt>
                <c:pt idx="135">
                  <c:v>15887.717210292036</c:v>
                </c:pt>
                <c:pt idx="136">
                  <c:v>15887.717210292036</c:v>
                </c:pt>
                <c:pt idx="137">
                  <c:v>15887.717210292036</c:v>
                </c:pt>
                <c:pt idx="138">
                  <c:v>15887.717210292036</c:v>
                </c:pt>
                <c:pt idx="139">
                  <c:v>15887.717210292036</c:v>
                </c:pt>
                <c:pt idx="140">
                  <c:v>15887.717210292036</c:v>
                </c:pt>
                <c:pt idx="141">
                  <c:v>15887.717210292036</c:v>
                </c:pt>
                <c:pt idx="142">
                  <c:v>15887.717210292036</c:v>
                </c:pt>
                <c:pt idx="143">
                  <c:v>15887.717210292036</c:v>
                </c:pt>
                <c:pt idx="144">
                  <c:v>15887.717210292036</c:v>
                </c:pt>
                <c:pt idx="145">
                  <c:v>15887.717210292036</c:v>
                </c:pt>
                <c:pt idx="146">
                  <c:v>15887.717210292036</c:v>
                </c:pt>
                <c:pt idx="147">
                  <c:v>15887.717210292036</c:v>
                </c:pt>
                <c:pt idx="148">
                  <c:v>15887.717210292036</c:v>
                </c:pt>
                <c:pt idx="149">
                  <c:v>15887.717210292036</c:v>
                </c:pt>
                <c:pt idx="150">
                  <c:v>15887.717210292036</c:v>
                </c:pt>
                <c:pt idx="151">
                  <c:v>15887.717210292036</c:v>
                </c:pt>
                <c:pt idx="152">
                  <c:v>15887.717210292036</c:v>
                </c:pt>
                <c:pt idx="153">
                  <c:v>15887.717210292036</c:v>
                </c:pt>
                <c:pt idx="154">
                  <c:v>15887.717210292036</c:v>
                </c:pt>
                <c:pt idx="155">
                  <c:v>15887.717210292036</c:v>
                </c:pt>
                <c:pt idx="156">
                  <c:v>15887.717210292036</c:v>
                </c:pt>
                <c:pt idx="157">
                  <c:v>15887.717210292036</c:v>
                </c:pt>
                <c:pt idx="158">
                  <c:v>15887.717210292036</c:v>
                </c:pt>
                <c:pt idx="159">
                  <c:v>15887.717210292036</c:v>
                </c:pt>
                <c:pt idx="160">
                  <c:v>15887.717210292036</c:v>
                </c:pt>
                <c:pt idx="161">
                  <c:v>15887.717210292036</c:v>
                </c:pt>
                <c:pt idx="162">
                  <c:v>15887.717210292036</c:v>
                </c:pt>
                <c:pt idx="163">
                  <c:v>15887.717210292036</c:v>
                </c:pt>
                <c:pt idx="164">
                  <c:v>15887.717210292036</c:v>
                </c:pt>
                <c:pt idx="165">
                  <c:v>15887.717210292036</c:v>
                </c:pt>
                <c:pt idx="166">
                  <c:v>15887.717210292036</c:v>
                </c:pt>
                <c:pt idx="167">
                  <c:v>15887.717210292036</c:v>
                </c:pt>
                <c:pt idx="168">
                  <c:v>15887.717210292036</c:v>
                </c:pt>
                <c:pt idx="169">
                  <c:v>15887.717210292036</c:v>
                </c:pt>
                <c:pt idx="170">
                  <c:v>15887.717210292036</c:v>
                </c:pt>
                <c:pt idx="171">
                  <c:v>15887.717210292036</c:v>
                </c:pt>
                <c:pt idx="172">
                  <c:v>15887.717210292036</c:v>
                </c:pt>
                <c:pt idx="173">
                  <c:v>15887.717210292036</c:v>
                </c:pt>
                <c:pt idx="174">
                  <c:v>15887.717210292036</c:v>
                </c:pt>
                <c:pt idx="175">
                  <c:v>15887.717210292036</c:v>
                </c:pt>
                <c:pt idx="176">
                  <c:v>15887.717210292036</c:v>
                </c:pt>
                <c:pt idx="177">
                  <c:v>15887.717210292036</c:v>
                </c:pt>
                <c:pt idx="178">
                  <c:v>15887.717210292036</c:v>
                </c:pt>
                <c:pt idx="179">
                  <c:v>15887.717210292036</c:v>
                </c:pt>
                <c:pt idx="180">
                  <c:v>15887.717210292036</c:v>
                </c:pt>
                <c:pt idx="181">
                  <c:v>15887.717210292036</c:v>
                </c:pt>
                <c:pt idx="182">
                  <c:v>15887.717210292036</c:v>
                </c:pt>
                <c:pt idx="183">
                  <c:v>15887.717210292036</c:v>
                </c:pt>
                <c:pt idx="184">
                  <c:v>15887.717210292036</c:v>
                </c:pt>
                <c:pt idx="185">
                  <c:v>15887.717210292036</c:v>
                </c:pt>
                <c:pt idx="186">
                  <c:v>15887.717210292036</c:v>
                </c:pt>
                <c:pt idx="187">
                  <c:v>15887.717210292036</c:v>
                </c:pt>
                <c:pt idx="188">
                  <c:v>15887.717210292036</c:v>
                </c:pt>
                <c:pt idx="189">
                  <c:v>15887.717210292036</c:v>
                </c:pt>
                <c:pt idx="190">
                  <c:v>15887.717210292036</c:v>
                </c:pt>
                <c:pt idx="191">
                  <c:v>15887.717210292036</c:v>
                </c:pt>
                <c:pt idx="192">
                  <c:v>15887.717210292036</c:v>
                </c:pt>
                <c:pt idx="193">
                  <c:v>15887.717210292036</c:v>
                </c:pt>
                <c:pt idx="194">
                  <c:v>15887.717210292036</c:v>
                </c:pt>
                <c:pt idx="195">
                  <c:v>15887.717210292036</c:v>
                </c:pt>
                <c:pt idx="196">
                  <c:v>15887.717210292036</c:v>
                </c:pt>
                <c:pt idx="197">
                  <c:v>15887.717210292036</c:v>
                </c:pt>
                <c:pt idx="198">
                  <c:v>15887.717210292036</c:v>
                </c:pt>
                <c:pt idx="199">
                  <c:v>15887.717210292036</c:v>
                </c:pt>
                <c:pt idx="200">
                  <c:v>15887.717210292036</c:v>
                </c:pt>
                <c:pt idx="201">
                  <c:v>15887.717210292036</c:v>
                </c:pt>
                <c:pt idx="202">
                  <c:v>15887.717210292036</c:v>
                </c:pt>
                <c:pt idx="203">
                  <c:v>15887.717210292036</c:v>
                </c:pt>
                <c:pt idx="204">
                  <c:v>15887.717210292036</c:v>
                </c:pt>
                <c:pt idx="205">
                  <c:v>15887.717210292036</c:v>
                </c:pt>
                <c:pt idx="206">
                  <c:v>15887.717210292036</c:v>
                </c:pt>
                <c:pt idx="207">
                  <c:v>15887.717210292036</c:v>
                </c:pt>
                <c:pt idx="208">
                  <c:v>15887.717210292036</c:v>
                </c:pt>
                <c:pt idx="209">
                  <c:v>15887.717210292036</c:v>
                </c:pt>
                <c:pt idx="210">
                  <c:v>15887.717210292036</c:v>
                </c:pt>
                <c:pt idx="211">
                  <c:v>15887.717210292036</c:v>
                </c:pt>
                <c:pt idx="212">
                  <c:v>15887.717210292036</c:v>
                </c:pt>
                <c:pt idx="213">
                  <c:v>15887.717210292036</c:v>
                </c:pt>
                <c:pt idx="214">
                  <c:v>15887.717210292036</c:v>
                </c:pt>
                <c:pt idx="215">
                  <c:v>15887.717210292036</c:v>
                </c:pt>
                <c:pt idx="216">
                  <c:v>15887.717210292036</c:v>
                </c:pt>
                <c:pt idx="217">
                  <c:v>15887.717210292036</c:v>
                </c:pt>
                <c:pt idx="218">
                  <c:v>15887.717210292036</c:v>
                </c:pt>
                <c:pt idx="219">
                  <c:v>15887.717210292036</c:v>
                </c:pt>
                <c:pt idx="220">
                  <c:v>15887.717210292036</c:v>
                </c:pt>
                <c:pt idx="221">
                  <c:v>15887.717210292036</c:v>
                </c:pt>
                <c:pt idx="222">
                  <c:v>15887.717210292036</c:v>
                </c:pt>
                <c:pt idx="223">
                  <c:v>15887.717210292036</c:v>
                </c:pt>
                <c:pt idx="224">
                  <c:v>15887.717210292036</c:v>
                </c:pt>
                <c:pt idx="225">
                  <c:v>15887.717210292036</c:v>
                </c:pt>
                <c:pt idx="226">
                  <c:v>15887.717210292036</c:v>
                </c:pt>
                <c:pt idx="227">
                  <c:v>15887.717210292036</c:v>
                </c:pt>
                <c:pt idx="228">
                  <c:v>15887.717210292036</c:v>
                </c:pt>
                <c:pt idx="229">
                  <c:v>15887.717210292036</c:v>
                </c:pt>
                <c:pt idx="230">
                  <c:v>15887.717210292036</c:v>
                </c:pt>
                <c:pt idx="231">
                  <c:v>15887.717210292036</c:v>
                </c:pt>
                <c:pt idx="232">
                  <c:v>15887.717210292036</c:v>
                </c:pt>
                <c:pt idx="233">
                  <c:v>15887.717210292036</c:v>
                </c:pt>
                <c:pt idx="234">
                  <c:v>15887.717210292036</c:v>
                </c:pt>
                <c:pt idx="235">
                  <c:v>15887.717210292036</c:v>
                </c:pt>
                <c:pt idx="236">
                  <c:v>15887.717210292036</c:v>
                </c:pt>
                <c:pt idx="237">
                  <c:v>15887.717210292036</c:v>
                </c:pt>
                <c:pt idx="238">
                  <c:v>15887.717210292036</c:v>
                </c:pt>
                <c:pt idx="239">
                  <c:v>15887.717210292036</c:v>
                </c:pt>
                <c:pt idx="240">
                  <c:v>15887.717210292036</c:v>
                </c:pt>
                <c:pt idx="241">
                  <c:v>15887.717210292036</c:v>
                </c:pt>
                <c:pt idx="242">
                  <c:v>15887.717210292036</c:v>
                </c:pt>
                <c:pt idx="243">
                  <c:v>15887.717210292036</c:v>
                </c:pt>
                <c:pt idx="244">
                  <c:v>15887.717210292036</c:v>
                </c:pt>
                <c:pt idx="245">
                  <c:v>15887.717210292036</c:v>
                </c:pt>
                <c:pt idx="246">
                  <c:v>15887.717210292036</c:v>
                </c:pt>
                <c:pt idx="247">
                  <c:v>15887.717210292036</c:v>
                </c:pt>
                <c:pt idx="248">
                  <c:v>15887.717210292036</c:v>
                </c:pt>
                <c:pt idx="249">
                  <c:v>15887.717210292036</c:v>
                </c:pt>
                <c:pt idx="250">
                  <c:v>15887.717210292036</c:v>
                </c:pt>
                <c:pt idx="251">
                  <c:v>15887.717210292036</c:v>
                </c:pt>
                <c:pt idx="252">
                  <c:v>15887.717210292036</c:v>
                </c:pt>
                <c:pt idx="253">
                  <c:v>15887.717210292036</c:v>
                </c:pt>
                <c:pt idx="254">
                  <c:v>15887.717210292036</c:v>
                </c:pt>
                <c:pt idx="255">
                  <c:v>15887.717210292036</c:v>
                </c:pt>
                <c:pt idx="256">
                  <c:v>15887.717210292036</c:v>
                </c:pt>
                <c:pt idx="257">
                  <c:v>15887.717210292036</c:v>
                </c:pt>
                <c:pt idx="258">
                  <c:v>15887.717210292036</c:v>
                </c:pt>
                <c:pt idx="259">
                  <c:v>15887.717210292036</c:v>
                </c:pt>
                <c:pt idx="260">
                  <c:v>15887.717210292036</c:v>
                </c:pt>
                <c:pt idx="261">
                  <c:v>15887.717210292036</c:v>
                </c:pt>
                <c:pt idx="262">
                  <c:v>15887.717210292036</c:v>
                </c:pt>
                <c:pt idx="263">
                  <c:v>15887.717210292036</c:v>
                </c:pt>
                <c:pt idx="264">
                  <c:v>15887.717210292036</c:v>
                </c:pt>
                <c:pt idx="265">
                  <c:v>15887.717210292036</c:v>
                </c:pt>
                <c:pt idx="266">
                  <c:v>15887.717210292036</c:v>
                </c:pt>
                <c:pt idx="267">
                  <c:v>15887.717210292036</c:v>
                </c:pt>
                <c:pt idx="268">
                  <c:v>15887.717210292036</c:v>
                </c:pt>
                <c:pt idx="269">
                  <c:v>15887.717210292036</c:v>
                </c:pt>
                <c:pt idx="270">
                  <c:v>15887.717210292036</c:v>
                </c:pt>
                <c:pt idx="271">
                  <c:v>15887.717210292036</c:v>
                </c:pt>
                <c:pt idx="272">
                  <c:v>15887.717210292036</c:v>
                </c:pt>
                <c:pt idx="273">
                  <c:v>15887.717210292036</c:v>
                </c:pt>
                <c:pt idx="274">
                  <c:v>15887.717210292036</c:v>
                </c:pt>
                <c:pt idx="275">
                  <c:v>15887.717210292036</c:v>
                </c:pt>
                <c:pt idx="276">
                  <c:v>15887.717210292036</c:v>
                </c:pt>
                <c:pt idx="277">
                  <c:v>15887.717210292036</c:v>
                </c:pt>
                <c:pt idx="278">
                  <c:v>15887.717210292036</c:v>
                </c:pt>
                <c:pt idx="279">
                  <c:v>15887.717210292036</c:v>
                </c:pt>
                <c:pt idx="280">
                  <c:v>15887.717210292036</c:v>
                </c:pt>
                <c:pt idx="281">
                  <c:v>15887.717210292036</c:v>
                </c:pt>
                <c:pt idx="282">
                  <c:v>15887.717210292036</c:v>
                </c:pt>
                <c:pt idx="283">
                  <c:v>15887.717210292036</c:v>
                </c:pt>
                <c:pt idx="284">
                  <c:v>15887.717210292036</c:v>
                </c:pt>
                <c:pt idx="285">
                  <c:v>15887.717210292036</c:v>
                </c:pt>
                <c:pt idx="286">
                  <c:v>15887.717210292036</c:v>
                </c:pt>
                <c:pt idx="287">
                  <c:v>15887.717210292036</c:v>
                </c:pt>
                <c:pt idx="288">
                  <c:v>15887.717210292036</c:v>
                </c:pt>
                <c:pt idx="289">
                  <c:v>15887.717210292036</c:v>
                </c:pt>
                <c:pt idx="290">
                  <c:v>15887.717210292036</c:v>
                </c:pt>
                <c:pt idx="291">
                  <c:v>15887.717210292036</c:v>
                </c:pt>
                <c:pt idx="292">
                  <c:v>15887.717210292036</c:v>
                </c:pt>
                <c:pt idx="293">
                  <c:v>15887.717210292036</c:v>
                </c:pt>
                <c:pt idx="294">
                  <c:v>15887.717210292036</c:v>
                </c:pt>
                <c:pt idx="295">
                  <c:v>15887.717210292036</c:v>
                </c:pt>
                <c:pt idx="296">
                  <c:v>15887.717210292036</c:v>
                </c:pt>
                <c:pt idx="297">
                  <c:v>15887.717210292036</c:v>
                </c:pt>
                <c:pt idx="298">
                  <c:v>15887.717210292036</c:v>
                </c:pt>
                <c:pt idx="299">
                  <c:v>15887.717210292036</c:v>
                </c:pt>
                <c:pt idx="300">
                  <c:v>15887.717210292036</c:v>
                </c:pt>
                <c:pt idx="301">
                  <c:v>15887.717210292036</c:v>
                </c:pt>
                <c:pt idx="302">
                  <c:v>15887.717210292036</c:v>
                </c:pt>
                <c:pt idx="303">
                  <c:v>15887.717210292036</c:v>
                </c:pt>
                <c:pt idx="304">
                  <c:v>15887.717210292036</c:v>
                </c:pt>
                <c:pt idx="305">
                  <c:v>15887.717210292036</c:v>
                </c:pt>
                <c:pt idx="306">
                  <c:v>15887.717210292036</c:v>
                </c:pt>
                <c:pt idx="307">
                  <c:v>15887.717210292036</c:v>
                </c:pt>
                <c:pt idx="308">
                  <c:v>15887.717210292036</c:v>
                </c:pt>
                <c:pt idx="309">
                  <c:v>15887.717210292036</c:v>
                </c:pt>
                <c:pt idx="310">
                  <c:v>15887.717210292036</c:v>
                </c:pt>
                <c:pt idx="311">
                  <c:v>15887.717210292036</c:v>
                </c:pt>
                <c:pt idx="312">
                  <c:v>15887.717210292036</c:v>
                </c:pt>
                <c:pt idx="313">
                  <c:v>15887.717210292036</c:v>
                </c:pt>
                <c:pt idx="314">
                  <c:v>15887.717210292036</c:v>
                </c:pt>
                <c:pt idx="315">
                  <c:v>15887.717210292036</c:v>
                </c:pt>
                <c:pt idx="316">
                  <c:v>15887.717210292036</c:v>
                </c:pt>
                <c:pt idx="317">
                  <c:v>15887.717210292036</c:v>
                </c:pt>
                <c:pt idx="318">
                  <c:v>15887.717210292036</c:v>
                </c:pt>
                <c:pt idx="319">
                  <c:v>15887.717210292036</c:v>
                </c:pt>
                <c:pt idx="320">
                  <c:v>15887.717210292036</c:v>
                </c:pt>
                <c:pt idx="321">
                  <c:v>15887.717210292036</c:v>
                </c:pt>
                <c:pt idx="322">
                  <c:v>15887.717210292036</c:v>
                </c:pt>
                <c:pt idx="323">
                  <c:v>15887.717210292036</c:v>
                </c:pt>
                <c:pt idx="324">
                  <c:v>15887.717210292036</c:v>
                </c:pt>
                <c:pt idx="325">
                  <c:v>15887.717210292036</c:v>
                </c:pt>
                <c:pt idx="326">
                  <c:v>15887.717210292036</c:v>
                </c:pt>
                <c:pt idx="327">
                  <c:v>15887.717210292036</c:v>
                </c:pt>
                <c:pt idx="328">
                  <c:v>15887.717210292036</c:v>
                </c:pt>
                <c:pt idx="329">
                  <c:v>15887.717210292036</c:v>
                </c:pt>
                <c:pt idx="330">
                  <c:v>15887.717210292036</c:v>
                </c:pt>
                <c:pt idx="331">
                  <c:v>15887.717210292036</c:v>
                </c:pt>
                <c:pt idx="332">
                  <c:v>15887.717210292036</c:v>
                </c:pt>
                <c:pt idx="333">
                  <c:v>15887.717210292036</c:v>
                </c:pt>
                <c:pt idx="334">
                  <c:v>15887.717210292036</c:v>
                </c:pt>
                <c:pt idx="335">
                  <c:v>15887.717210292036</c:v>
                </c:pt>
                <c:pt idx="336">
                  <c:v>15887.717210292036</c:v>
                </c:pt>
                <c:pt idx="337">
                  <c:v>15887.717210292036</c:v>
                </c:pt>
                <c:pt idx="338">
                  <c:v>15887.717210292036</c:v>
                </c:pt>
                <c:pt idx="339">
                  <c:v>15887.717210292036</c:v>
                </c:pt>
                <c:pt idx="340">
                  <c:v>15887.717210292036</c:v>
                </c:pt>
                <c:pt idx="341">
                  <c:v>15887.717210292036</c:v>
                </c:pt>
                <c:pt idx="342">
                  <c:v>15887.717210292036</c:v>
                </c:pt>
                <c:pt idx="343">
                  <c:v>15887.717210292036</c:v>
                </c:pt>
                <c:pt idx="344">
                  <c:v>15887.717210292036</c:v>
                </c:pt>
                <c:pt idx="345">
                  <c:v>15887.717210292036</c:v>
                </c:pt>
                <c:pt idx="346">
                  <c:v>15887.717210292036</c:v>
                </c:pt>
                <c:pt idx="347">
                  <c:v>15887.717210292036</c:v>
                </c:pt>
                <c:pt idx="348">
                  <c:v>15887.717210292036</c:v>
                </c:pt>
                <c:pt idx="349">
                  <c:v>15887.717210292036</c:v>
                </c:pt>
                <c:pt idx="350">
                  <c:v>15887.717210292036</c:v>
                </c:pt>
                <c:pt idx="351">
                  <c:v>15887.717210292036</c:v>
                </c:pt>
                <c:pt idx="352">
                  <c:v>15887.717210292036</c:v>
                </c:pt>
                <c:pt idx="353">
                  <c:v>15887.717210292036</c:v>
                </c:pt>
                <c:pt idx="354">
                  <c:v>15887.717210292036</c:v>
                </c:pt>
                <c:pt idx="355">
                  <c:v>15887.717210292036</c:v>
                </c:pt>
                <c:pt idx="356">
                  <c:v>15887.717210292036</c:v>
                </c:pt>
                <c:pt idx="357">
                  <c:v>15887.717210292036</c:v>
                </c:pt>
                <c:pt idx="358">
                  <c:v>15887.717210292036</c:v>
                </c:pt>
                <c:pt idx="359">
                  <c:v>15887.717210292036</c:v>
                </c:pt>
                <c:pt idx="360">
                  <c:v>15887.717210292036</c:v>
                </c:pt>
                <c:pt idx="361">
                  <c:v>15887.717210292036</c:v>
                </c:pt>
                <c:pt idx="362">
                  <c:v>15887.717210292036</c:v>
                </c:pt>
                <c:pt idx="363">
                  <c:v>15887.717210292036</c:v>
                </c:pt>
                <c:pt idx="364">
                  <c:v>15887.717210292036</c:v>
                </c:pt>
                <c:pt idx="365">
                  <c:v>15887.717210292036</c:v>
                </c:pt>
                <c:pt idx="366">
                  <c:v>15887.717210292036</c:v>
                </c:pt>
                <c:pt idx="367">
                  <c:v>15887.717210292036</c:v>
                </c:pt>
                <c:pt idx="368">
                  <c:v>15887.717210292036</c:v>
                </c:pt>
                <c:pt idx="369">
                  <c:v>15887.717210292036</c:v>
                </c:pt>
                <c:pt idx="370">
                  <c:v>15887.717210292036</c:v>
                </c:pt>
                <c:pt idx="371">
                  <c:v>15887.717210292036</c:v>
                </c:pt>
                <c:pt idx="372">
                  <c:v>15887.717210292036</c:v>
                </c:pt>
                <c:pt idx="373">
                  <c:v>15887.717210292036</c:v>
                </c:pt>
                <c:pt idx="374">
                  <c:v>15887.717210292036</c:v>
                </c:pt>
                <c:pt idx="375">
                  <c:v>15887.717210292036</c:v>
                </c:pt>
                <c:pt idx="376">
                  <c:v>15887.717210292036</c:v>
                </c:pt>
                <c:pt idx="377">
                  <c:v>15887.717210292036</c:v>
                </c:pt>
                <c:pt idx="378">
                  <c:v>15887.717210292036</c:v>
                </c:pt>
                <c:pt idx="379">
                  <c:v>15887.717210292036</c:v>
                </c:pt>
                <c:pt idx="380">
                  <c:v>15887.717210292036</c:v>
                </c:pt>
                <c:pt idx="381">
                  <c:v>15887.717210292036</c:v>
                </c:pt>
                <c:pt idx="382">
                  <c:v>15887.717210292036</c:v>
                </c:pt>
                <c:pt idx="383">
                  <c:v>15887.717210292036</c:v>
                </c:pt>
                <c:pt idx="384">
                  <c:v>15887.717210292036</c:v>
                </c:pt>
                <c:pt idx="385">
                  <c:v>15887.717210292036</c:v>
                </c:pt>
                <c:pt idx="386">
                  <c:v>15887.717210292036</c:v>
                </c:pt>
                <c:pt idx="387">
                  <c:v>15887.717210292036</c:v>
                </c:pt>
                <c:pt idx="388">
                  <c:v>15887.717210292036</c:v>
                </c:pt>
                <c:pt idx="389">
                  <c:v>15887.717210292036</c:v>
                </c:pt>
                <c:pt idx="390">
                  <c:v>15887.717210292036</c:v>
                </c:pt>
                <c:pt idx="391">
                  <c:v>15887.717210292036</c:v>
                </c:pt>
                <c:pt idx="392">
                  <c:v>15887.717210292036</c:v>
                </c:pt>
                <c:pt idx="393">
                  <c:v>15887.717210292036</c:v>
                </c:pt>
                <c:pt idx="394">
                  <c:v>15887.717210292036</c:v>
                </c:pt>
                <c:pt idx="395">
                  <c:v>15887.717210292036</c:v>
                </c:pt>
                <c:pt idx="396">
                  <c:v>15887.717210292036</c:v>
                </c:pt>
                <c:pt idx="397">
                  <c:v>15887.717210292036</c:v>
                </c:pt>
                <c:pt idx="398">
                  <c:v>15887.717210292036</c:v>
                </c:pt>
                <c:pt idx="399">
                  <c:v>15887.717210292036</c:v>
                </c:pt>
                <c:pt idx="400">
                  <c:v>15887.717210292036</c:v>
                </c:pt>
                <c:pt idx="401">
                  <c:v>15887.717210292036</c:v>
                </c:pt>
                <c:pt idx="402">
                  <c:v>15887.717210292036</c:v>
                </c:pt>
                <c:pt idx="403">
                  <c:v>15887.717210292036</c:v>
                </c:pt>
                <c:pt idx="404">
                  <c:v>15887.717210292036</c:v>
                </c:pt>
                <c:pt idx="405">
                  <c:v>15887.717210292036</c:v>
                </c:pt>
                <c:pt idx="406">
                  <c:v>15887.717210292036</c:v>
                </c:pt>
                <c:pt idx="407">
                  <c:v>15887.717210292036</c:v>
                </c:pt>
                <c:pt idx="408">
                  <c:v>15887.717210292036</c:v>
                </c:pt>
                <c:pt idx="409">
                  <c:v>15887.717210292036</c:v>
                </c:pt>
                <c:pt idx="410">
                  <c:v>15887.717210292036</c:v>
                </c:pt>
                <c:pt idx="411">
                  <c:v>15887.717210292036</c:v>
                </c:pt>
                <c:pt idx="412">
                  <c:v>15887.717210292036</c:v>
                </c:pt>
                <c:pt idx="413">
                  <c:v>15887.717210292036</c:v>
                </c:pt>
                <c:pt idx="414">
                  <c:v>15887.717210292036</c:v>
                </c:pt>
                <c:pt idx="415">
                  <c:v>15887.717210292036</c:v>
                </c:pt>
                <c:pt idx="416">
                  <c:v>15887.717210292036</c:v>
                </c:pt>
                <c:pt idx="417">
                  <c:v>15887.717210292036</c:v>
                </c:pt>
                <c:pt idx="418">
                  <c:v>15887.717210292036</c:v>
                </c:pt>
                <c:pt idx="419">
                  <c:v>15887.717210292036</c:v>
                </c:pt>
                <c:pt idx="420">
                  <c:v>15887.717210292036</c:v>
                </c:pt>
                <c:pt idx="421">
                  <c:v>15887.717210292036</c:v>
                </c:pt>
                <c:pt idx="422">
                  <c:v>15887.717210292036</c:v>
                </c:pt>
                <c:pt idx="423">
                  <c:v>15887.717210292036</c:v>
                </c:pt>
                <c:pt idx="424">
                  <c:v>15887.717210292036</c:v>
                </c:pt>
                <c:pt idx="425">
                  <c:v>15887.717210292036</c:v>
                </c:pt>
                <c:pt idx="426">
                  <c:v>15887.717210292036</c:v>
                </c:pt>
                <c:pt idx="427">
                  <c:v>15887.717210292036</c:v>
                </c:pt>
                <c:pt idx="428">
                  <c:v>15887.717210292036</c:v>
                </c:pt>
                <c:pt idx="429">
                  <c:v>15887.717210292036</c:v>
                </c:pt>
                <c:pt idx="430">
                  <c:v>15887.717210292036</c:v>
                </c:pt>
                <c:pt idx="431">
                  <c:v>15887.717210292036</c:v>
                </c:pt>
                <c:pt idx="432">
                  <c:v>15887.717210292036</c:v>
                </c:pt>
                <c:pt idx="433">
                  <c:v>15887.717210292036</c:v>
                </c:pt>
                <c:pt idx="434">
                  <c:v>15887.717210292036</c:v>
                </c:pt>
                <c:pt idx="435">
                  <c:v>15887.717210292036</c:v>
                </c:pt>
                <c:pt idx="436">
                  <c:v>15887.717210292036</c:v>
                </c:pt>
                <c:pt idx="437">
                  <c:v>15887.717210292036</c:v>
                </c:pt>
                <c:pt idx="438">
                  <c:v>15887.717210292036</c:v>
                </c:pt>
                <c:pt idx="439">
                  <c:v>15887.717210292036</c:v>
                </c:pt>
                <c:pt idx="440">
                  <c:v>15887.717210292036</c:v>
                </c:pt>
                <c:pt idx="441">
                  <c:v>15887.717210292036</c:v>
                </c:pt>
                <c:pt idx="442">
                  <c:v>15887.717210292036</c:v>
                </c:pt>
                <c:pt idx="443">
                  <c:v>15887.717210292036</c:v>
                </c:pt>
                <c:pt idx="444">
                  <c:v>15887.717210292036</c:v>
                </c:pt>
                <c:pt idx="445">
                  <c:v>15887.717210292036</c:v>
                </c:pt>
                <c:pt idx="446">
                  <c:v>15887.717210292036</c:v>
                </c:pt>
                <c:pt idx="447">
                  <c:v>15887.717210292036</c:v>
                </c:pt>
                <c:pt idx="448">
                  <c:v>15887.717210292036</c:v>
                </c:pt>
                <c:pt idx="449">
                  <c:v>15887.717210292036</c:v>
                </c:pt>
                <c:pt idx="450">
                  <c:v>15887.717210292036</c:v>
                </c:pt>
                <c:pt idx="451">
                  <c:v>15887.717210292036</c:v>
                </c:pt>
                <c:pt idx="452">
                  <c:v>15887.717210292036</c:v>
                </c:pt>
                <c:pt idx="453">
                  <c:v>15887.717210292036</c:v>
                </c:pt>
                <c:pt idx="454">
                  <c:v>15887.717210292036</c:v>
                </c:pt>
                <c:pt idx="455">
                  <c:v>15887.717210292036</c:v>
                </c:pt>
                <c:pt idx="456">
                  <c:v>15887.717210292036</c:v>
                </c:pt>
                <c:pt idx="457">
                  <c:v>15887.717210292036</c:v>
                </c:pt>
                <c:pt idx="458">
                  <c:v>15887.717210292036</c:v>
                </c:pt>
                <c:pt idx="459">
                  <c:v>15887.717210292036</c:v>
                </c:pt>
                <c:pt idx="460">
                  <c:v>15887.717210292036</c:v>
                </c:pt>
                <c:pt idx="461">
                  <c:v>15887.717210292036</c:v>
                </c:pt>
                <c:pt idx="462">
                  <c:v>15887.717210292036</c:v>
                </c:pt>
                <c:pt idx="463">
                  <c:v>15887.717210292036</c:v>
                </c:pt>
                <c:pt idx="464">
                  <c:v>15887.717210292036</c:v>
                </c:pt>
                <c:pt idx="465">
                  <c:v>15887.717210292036</c:v>
                </c:pt>
                <c:pt idx="466">
                  <c:v>15887.717210292036</c:v>
                </c:pt>
                <c:pt idx="467">
                  <c:v>15887.717210292036</c:v>
                </c:pt>
                <c:pt idx="468">
                  <c:v>15887.717210292036</c:v>
                </c:pt>
                <c:pt idx="469">
                  <c:v>15887.717210292036</c:v>
                </c:pt>
                <c:pt idx="470">
                  <c:v>15887.717210292036</c:v>
                </c:pt>
                <c:pt idx="471">
                  <c:v>15887.717210292036</c:v>
                </c:pt>
                <c:pt idx="472">
                  <c:v>15887.717210292036</c:v>
                </c:pt>
                <c:pt idx="473">
                  <c:v>15887.717210292036</c:v>
                </c:pt>
                <c:pt idx="474">
                  <c:v>15887.717210292036</c:v>
                </c:pt>
                <c:pt idx="475">
                  <c:v>15887.717210292036</c:v>
                </c:pt>
                <c:pt idx="476">
                  <c:v>15887.717210292036</c:v>
                </c:pt>
                <c:pt idx="477">
                  <c:v>15887.717210292036</c:v>
                </c:pt>
                <c:pt idx="478">
                  <c:v>15887.717210292036</c:v>
                </c:pt>
                <c:pt idx="479">
                  <c:v>15887.717210292036</c:v>
                </c:pt>
                <c:pt idx="480">
                  <c:v>15887.717210292036</c:v>
                </c:pt>
                <c:pt idx="481">
                  <c:v>15887.717210292036</c:v>
                </c:pt>
                <c:pt idx="482">
                  <c:v>15887.717210292036</c:v>
                </c:pt>
                <c:pt idx="483">
                  <c:v>15887.717210292036</c:v>
                </c:pt>
                <c:pt idx="484">
                  <c:v>15887.717210292036</c:v>
                </c:pt>
                <c:pt idx="485">
                  <c:v>15887.717210292036</c:v>
                </c:pt>
                <c:pt idx="486">
                  <c:v>15887.717210292036</c:v>
                </c:pt>
                <c:pt idx="487">
                  <c:v>15887.717210292036</c:v>
                </c:pt>
                <c:pt idx="488">
                  <c:v>15887.717210292036</c:v>
                </c:pt>
                <c:pt idx="489">
                  <c:v>15887.717210292036</c:v>
                </c:pt>
                <c:pt idx="490">
                  <c:v>15887.717210292036</c:v>
                </c:pt>
                <c:pt idx="491">
                  <c:v>15887.717210292038</c:v>
                </c:pt>
                <c:pt idx="492">
                  <c:v>15887.717210292087</c:v>
                </c:pt>
                <c:pt idx="493">
                  <c:v>15887.717210293393</c:v>
                </c:pt>
                <c:pt idx="494">
                  <c:v>15887.717210322046</c:v>
                </c:pt>
                <c:pt idx="495">
                  <c:v>15887.717210850727</c:v>
                </c:pt>
                <c:pt idx="496">
                  <c:v>15887.717219047341</c:v>
                </c:pt>
                <c:pt idx="497">
                  <c:v>15887.717325786212</c:v>
                </c:pt>
                <c:pt idx="498">
                  <c:v>15887.718492738206</c:v>
                </c:pt>
                <c:pt idx="499">
                  <c:v>15887.729197236255</c:v>
                </c:pt>
                <c:pt idx="500">
                  <c:v>15887.811522542313</c:v>
                </c:pt>
                <c:pt idx="501">
                  <c:v>15888.341833351527</c:v>
                </c:pt>
                <c:pt idx="502">
                  <c:v>15891.199446303772</c:v>
                </c:pt>
                <c:pt idx="503">
                  <c:v>15904.058588252956</c:v>
                </c:pt>
                <c:pt idx="504">
                  <c:v>15952.269169882824</c:v>
                </c:pt>
                <c:pt idx="505">
                  <c:v>16102.362058606313</c:v>
                </c:pt>
                <c:pt idx="506">
                  <c:v>16488.505959970225</c:v>
                </c:pt>
                <c:pt idx="507">
                  <c:v>17303.228693110617</c:v>
                </c:pt>
                <c:pt idx="508">
                  <c:v>18695.058965549488</c:v>
                </c:pt>
                <c:pt idx="509">
                  <c:v>20574.420470218916</c:v>
                </c:pt>
                <c:pt idx="510">
                  <c:v>22473.841341522559</c:v>
                </c:pt>
                <c:pt idx="511">
                  <c:v>23678.527870609723</c:v>
                </c:pt>
                <c:pt idx="512">
                  <c:v>23645.286638825906</c:v>
                </c:pt>
                <c:pt idx="513">
                  <c:v>22389.897025810977</c:v>
                </c:pt>
                <c:pt idx="514">
                  <c:v>20475.285723198751</c:v>
                </c:pt>
                <c:pt idx="515">
                  <c:v>18612.277572963965</c:v>
                </c:pt>
                <c:pt idx="516">
                  <c:v>17249.79085044796</c:v>
                </c:pt>
                <c:pt idx="517">
                  <c:v>16460.902486047591</c:v>
                </c:pt>
                <c:pt idx="518">
                  <c:v>16090.756341297179</c:v>
                </c:pt>
                <c:pt idx="519">
                  <c:v>15948.258929527936</c:v>
                </c:pt>
                <c:pt idx="520">
                  <c:v>15902.912886696684</c:v>
                </c:pt>
                <c:pt idx="521">
                  <c:v>15890.927731969905</c:v>
                </c:pt>
                <c:pt idx="522">
                  <c:v>15888.288191033162</c:v>
                </c:pt>
                <c:pt idx="523">
                  <c:v>15887.802688930604</c:v>
                </c:pt>
                <c:pt idx="524">
                  <c:v>15887.727981986249</c:v>
                </c:pt>
                <c:pt idx="525">
                  <c:v>15887.718352909134</c:v>
                </c:pt>
                <c:pt idx="526">
                  <c:v>15887.717312317294</c:v>
                </c:pt>
                <c:pt idx="527">
                  <c:v>15887.71721796044</c:v>
                </c:pt>
                <c:pt idx="528">
                  <c:v>15887.717210777204</c:v>
                </c:pt>
                <c:pt idx="529">
                  <c:v>15887.717210317875</c:v>
                </c:pt>
                <c:pt idx="530">
                  <c:v>15887.717210293195</c:v>
                </c:pt>
                <c:pt idx="531">
                  <c:v>15887.717210292079</c:v>
                </c:pt>
                <c:pt idx="532">
                  <c:v>15887.717210292038</c:v>
                </c:pt>
                <c:pt idx="533">
                  <c:v>15887.717210292036</c:v>
                </c:pt>
                <c:pt idx="534">
                  <c:v>15887.717210292036</c:v>
                </c:pt>
                <c:pt idx="535">
                  <c:v>15887.717210292036</c:v>
                </c:pt>
                <c:pt idx="536">
                  <c:v>15887.717210292036</c:v>
                </c:pt>
                <c:pt idx="537">
                  <c:v>15887.717210292036</c:v>
                </c:pt>
                <c:pt idx="538">
                  <c:v>15887.717210292036</c:v>
                </c:pt>
                <c:pt idx="539">
                  <c:v>15887.717210292036</c:v>
                </c:pt>
                <c:pt idx="540">
                  <c:v>15887.717210292036</c:v>
                </c:pt>
                <c:pt idx="541">
                  <c:v>15887.717210292036</c:v>
                </c:pt>
                <c:pt idx="542">
                  <c:v>15887.717210292036</c:v>
                </c:pt>
                <c:pt idx="543">
                  <c:v>15887.717210292036</c:v>
                </c:pt>
                <c:pt idx="544">
                  <c:v>15887.717210292036</c:v>
                </c:pt>
                <c:pt idx="545">
                  <c:v>15887.717210292036</c:v>
                </c:pt>
                <c:pt idx="546">
                  <c:v>15887.717210292036</c:v>
                </c:pt>
                <c:pt idx="547">
                  <c:v>15887.717210292036</c:v>
                </c:pt>
                <c:pt idx="548">
                  <c:v>15887.717210292036</c:v>
                </c:pt>
                <c:pt idx="549">
                  <c:v>15887.717210292036</c:v>
                </c:pt>
                <c:pt idx="550">
                  <c:v>15887.717210292036</c:v>
                </c:pt>
                <c:pt idx="551">
                  <c:v>15887.717210292036</c:v>
                </c:pt>
                <c:pt idx="552">
                  <c:v>15887.717210292036</c:v>
                </c:pt>
                <c:pt idx="553">
                  <c:v>15887.717210292036</c:v>
                </c:pt>
                <c:pt idx="554">
                  <c:v>15887.717210292036</c:v>
                </c:pt>
                <c:pt idx="555">
                  <c:v>15887.717210292036</c:v>
                </c:pt>
                <c:pt idx="556">
                  <c:v>15887.717210292036</c:v>
                </c:pt>
                <c:pt idx="557">
                  <c:v>15887.717210292036</c:v>
                </c:pt>
                <c:pt idx="558">
                  <c:v>15887.717210292036</c:v>
                </c:pt>
                <c:pt idx="559">
                  <c:v>15887.717210292036</c:v>
                </c:pt>
                <c:pt idx="560">
                  <c:v>15887.717210292036</c:v>
                </c:pt>
                <c:pt idx="561">
                  <c:v>15887.717210292036</c:v>
                </c:pt>
                <c:pt idx="562">
                  <c:v>15887.717210292036</c:v>
                </c:pt>
                <c:pt idx="563">
                  <c:v>15887.717210292036</c:v>
                </c:pt>
                <c:pt idx="564">
                  <c:v>15887.717210292036</c:v>
                </c:pt>
                <c:pt idx="565">
                  <c:v>15887.717210292036</c:v>
                </c:pt>
                <c:pt idx="566">
                  <c:v>15887.717210292036</c:v>
                </c:pt>
                <c:pt idx="567">
                  <c:v>15887.717210292036</c:v>
                </c:pt>
                <c:pt idx="568">
                  <c:v>15887.717210292036</c:v>
                </c:pt>
                <c:pt idx="569">
                  <c:v>15887.717210292036</c:v>
                </c:pt>
                <c:pt idx="570">
                  <c:v>15887.717210292036</c:v>
                </c:pt>
                <c:pt idx="571">
                  <c:v>15887.717210292036</c:v>
                </c:pt>
                <c:pt idx="572">
                  <c:v>15887.717210292036</c:v>
                </c:pt>
                <c:pt idx="573">
                  <c:v>15887.717210292036</c:v>
                </c:pt>
                <c:pt idx="574">
                  <c:v>15887.717210292036</c:v>
                </c:pt>
                <c:pt idx="575">
                  <c:v>15887.717210292036</c:v>
                </c:pt>
                <c:pt idx="576">
                  <c:v>15887.717210292036</c:v>
                </c:pt>
                <c:pt idx="577">
                  <c:v>15887.717210292036</c:v>
                </c:pt>
                <c:pt idx="578">
                  <c:v>15887.717210292036</c:v>
                </c:pt>
                <c:pt idx="579">
                  <c:v>15887.717210292036</c:v>
                </c:pt>
                <c:pt idx="580">
                  <c:v>15887.717210292036</c:v>
                </c:pt>
                <c:pt idx="581">
                  <c:v>15887.717210292036</c:v>
                </c:pt>
                <c:pt idx="582">
                  <c:v>15887.717210292036</c:v>
                </c:pt>
                <c:pt idx="583">
                  <c:v>15887.717210292036</c:v>
                </c:pt>
                <c:pt idx="584">
                  <c:v>15887.717210292036</c:v>
                </c:pt>
                <c:pt idx="585">
                  <c:v>15887.717210292036</c:v>
                </c:pt>
                <c:pt idx="586">
                  <c:v>15887.717210292036</c:v>
                </c:pt>
                <c:pt idx="587">
                  <c:v>15887.717210292036</c:v>
                </c:pt>
                <c:pt idx="588">
                  <c:v>15887.717210292036</c:v>
                </c:pt>
                <c:pt idx="589">
                  <c:v>15887.717210292036</c:v>
                </c:pt>
                <c:pt idx="590">
                  <c:v>15887.717210292036</c:v>
                </c:pt>
                <c:pt idx="591">
                  <c:v>15887.717210292036</c:v>
                </c:pt>
                <c:pt idx="592">
                  <c:v>15887.717210292036</c:v>
                </c:pt>
                <c:pt idx="593">
                  <c:v>15887.717210292036</c:v>
                </c:pt>
                <c:pt idx="594">
                  <c:v>15887.717210292036</c:v>
                </c:pt>
                <c:pt idx="595">
                  <c:v>15887.717210292036</c:v>
                </c:pt>
                <c:pt idx="596">
                  <c:v>15887.717210292036</c:v>
                </c:pt>
                <c:pt idx="597">
                  <c:v>15887.717210292036</c:v>
                </c:pt>
                <c:pt idx="598">
                  <c:v>15887.717210292036</c:v>
                </c:pt>
                <c:pt idx="599">
                  <c:v>15887.717210292036</c:v>
                </c:pt>
                <c:pt idx="600">
                  <c:v>15887.717210292036</c:v>
                </c:pt>
                <c:pt idx="601">
                  <c:v>15887.717210292036</c:v>
                </c:pt>
                <c:pt idx="602">
                  <c:v>15887.717210292036</c:v>
                </c:pt>
                <c:pt idx="603">
                  <c:v>15887.717210292036</c:v>
                </c:pt>
                <c:pt idx="604">
                  <c:v>15887.717210292036</c:v>
                </c:pt>
                <c:pt idx="605">
                  <c:v>15887.717210292036</c:v>
                </c:pt>
                <c:pt idx="606">
                  <c:v>15887.717210292036</c:v>
                </c:pt>
                <c:pt idx="607">
                  <c:v>15887.717210292036</c:v>
                </c:pt>
                <c:pt idx="608">
                  <c:v>15887.717210292036</c:v>
                </c:pt>
                <c:pt idx="609">
                  <c:v>15887.717210292036</c:v>
                </c:pt>
                <c:pt idx="610">
                  <c:v>15887.717210292036</c:v>
                </c:pt>
                <c:pt idx="611">
                  <c:v>15887.717210292036</c:v>
                </c:pt>
                <c:pt idx="612">
                  <c:v>15887.717210292036</c:v>
                </c:pt>
                <c:pt idx="613">
                  <c:v>15887.717210292036</c:v>
                </c:pt>
                <c:pt idx="614">
                  <c:v>15887.717210292036</c:v>
                </c:pt>
                <c:pt idx="615">
                  <c:v>15887.717210292036</c:v>
                </c:pt>
                <c:pt idx="616">
                  <c:v>15887.717210292036</c:v>
                </c:pt>
                <c:pt idx="617">
                  <c:v>15887.717210292036</c:v>
                </c:pt>
                <c:pt idx="618">
                  <c:v>15887.717210292036</c:v>
                </c:pt>
                <c:pt idx="619">
                  <c:v>15887.717210292036</c:v>
                </c:pt>
                <c:pt idx="620">
                  <c:v>15887.717210292036</c:v>
                </c:pt>
                <c:pt idx="621">
                  <c:v>15887.717210292036</c:v>
                </c:pt>
                <c:pt idx="622">
                  <c:v>15887.717210292036</c:v>
                </c:pt>
                <c:pt idx="623">
                  <c:v>15887.717210292036</c:v>
                </c:pt>
                <c:pt idx="624">
                  <c:v>15887.717210292036</c:v>
                </c:pt>
                <c:pt idx="625">
                  <c:v>15887.717210292036</c:v>
                </c:pt>
                <c:pt idx="626">
                  <c:v>15887.717210292036</c:v>
                </c:pt>
                <c:pt idx="627">
                  <c:v>15887.717210292036</c:v>
                </c:pt>
                <c:pt idx="628">
                  <c:v>15887.717210292036</c:v>
                </c:pt>
                <c:pt idx="629">
                  <c:v>15887.717210292036</c:v>
                </c:pt>
                <c:pt idx="630">
                  <c:v>15887.717210292036</c:v>
                </c:pt>
                <c:pt idx="631">
                  <c:v>15887.717210292036</c:v>
                </c:pt>
                <c:pt idx="632">
                  <c:v>15887.717210292036</c:v>
                </c:pt>
                <c:pt idx="633">
                  <c:v>15887.717210292036</c:v>
                </c:pt>
                <c:pt idx="634">
                  <c:v>15887.717210292036</c:v>
                </c:pt>
                <c:pt idx="635">
                  <c:v>15887.717210292036</c:v>
                </c:pt>
                <c:pt idx="636">
                  <c:v>15887.717210292036</c:v>
                </c:pt>
                <c:pt idx="637">
                  <c:v>15887.717210292036</c:v>
                </c:pt>
                <c:pt idx="638">
                  <c:v>15887.717210292036</c:v>
                </c:pt>
                <c:pt idx="639">
                  <c:v>15887.717210292036</c:v>
                </c:pt>
                <c:pt idx="640">
                  <c:v>15887.717210292036</c:v>
                </c:pt>
                <c:pt idx="641">
                  <c:v>15887.717210292036</c:v>
                </c:pt>
                <c:pt idx="642">
                  <c:v>15887.717210292036</c:v>
                </c:pt>
                <c:pt idx="643">
                  <c:v>15887.717210292036</c:v>
                </c:pt>
                <c:pt idx="644">
                  <c:v>15887.717210292036</c:v>
                </c:pt>
                <c:pt idx="645">
                  <c:v>15887.717210292036</c:v>
                </c:pt>
                <c:pt idx="646">
                  <c:v>15887.717210292036</c:v>
                </c:pt>
                <c:pt idx="647">
                  <c:v>15887.717210292036</c:v>
                </c:pt>
                <c:pt idx="648">
                  <c:v>15887.717210292036</c:v>
                </c:pt>
                <c:pt idx="649">
                  <c:v>15887.717210292036</c:v>
                </c:pt>
                <c:pt idx="650">
                  <c:v>15887.717210292036</c:v>
                </c:pt>
                <c:pt idx="651">
                  <c:v>15887.717210292036</c:v>
                </c:pt>
                <c:pt idx="652">
                  <c:v>15887.717210292036</c:v>
                </c:pt>
                <c:pt idx="653">
                  <c:v>15887.717210292036</c:v>
                </c:pt>
                <c:pt idx="654">
                  <c:v>15887.717210292036</c:v>
                </c:pt>
                <c:pt idx="655">
                  <c:v>15887.717210292036</c:v>
                </c:pt>
                <c:pt idx="656">
                  <c:v>15887.717210292036</c:v>
                </c:pt>
                <c:pt idx="657">
                  <c:v>15887.717210292036</c:v>
                </c:pt>
                <c:pt idx="658">
                  <c:v>15887.717210292036</c:v>
                </c:pt>
                <c:pt idx="659">
                  <c:v>15887.717210292036</c:v>
                </c:pt>
                <c:pt idx="660">
                  <c:v>15887.717210292036</c:v>
                </c:pt>
                <c:pt idx="661">
                  <c:v>15887.717210292036</c:v>
                </c:pt>
                <c:pt idx="662">
                  <c:v>15887.717210292036</c:v>
                </c:pt>
                <c:pt idx="663">
                  <c:v>15887.717210292036</c:v>
                </c:pt>
                <c:pt idx="664">
                  <c:v>15887.717210292036</c:v>
                </c:pt>
                <c:pt idx="665">
                  <c:v>15887.717210292036</c:v>
                </c:pt>
                <c:pt idx="666">
                  <c:v>15887.717210292036</c:v>
                </c:pt>
                <c:pt idx="667">
                  <c:v>15887.717210292036</c:v>
                </c:pt>
                <c:pt idx="668">
                  <c:v>15887.717210292036</c:v>
                </c:pt>
                <c:pt idx="669">
                  <c:v>15887.717210292036</c:v>
                </c:pt>
                <c:pt idx="670">
                  <c:v>15887.717210292036</c:v>
                </c:pt>
                <c:pt idx="671">
                  <c:v>15887.717210292036</c:v>
                </c:pt>
                <c:pt idx="672">
                  <c:v>15887.717210292036</c:v>
                </c:pt>
                <c:pt idx="673">
                  <c:v>15887.717210292036</c:v>
                </c:pt>
                <c:pt idx="674">
                  <c:v>15887.717210292036</c:v>
                </c:pt>
                <c:pt idx="675">
                  <c:v>15887.717210292036</c:v>
                </c:pt>
                <c:pt idx="676">
                  <c:v>15887.717210292036</c:v>
                </c:pt>
                <c:pt idx="677">
                  <c:v>15887.717210292036</c:v>
                </c:pt>
                <c:pt idx="678">
                  <c:v>15887.717210292036</c:v>
                </c:pt>
                <c:pt idx="679">
                  <c:v>15887.717210292036</c:v>
                </c:pt>
                <c:pt idx="680">
                  <c:v>15887.717210292036</c:v>
                </c:pt>
                <c:pt idx="681">
                  <c:v>15887.717210292036</c:v>
                </c:pt>
                <c:pt idx="682">
                  <c:v>15887.717210292036</c:v>
                </c:pt>
                <c:pt idx="683">
                  <c:v>15887.717210292036</c:v>
                </c:pt>
                <c:pt idx="684">
                  <c:v>15887.717210292036</c:v>
                </c:pt>
                <c:pt idx="685">
                  <c:v>15887.717210292036</c:v>
                </c:pt>
                <c:pt idx="686">
                  <c:v>15887.717210292036</c:v>
                </c:pt>
                <c:pt idx="687">
                  <c:v>15887.717210292036</c:v>
                </c:pt>
                <c:pt idx="688">
                  <c:v>15887.717210292036</c:v>
                </c:pt>
                <c:pt idx="689">
                  <c:v>15887.717210292036</c:v>
                </c:pt>
                <c:pt idx="690">
                  <c:v>15887.717210292036</c:v>
                </c:pt>
                <c:pt idx="691">
                  <c:v>15887.717210292036</c:v>
                </c:pt>
                <c:pt idx="692">
                  <c:v>15887.717210292036</c:v>
                </c:pt>
                <c:pt idx="693">
                  <c:v>15887.717210292036</c:v>
                </c:pt>
                <c:pt idx="694">
                  <c:v>15887.717210292036</c:v>
                </c:pt>
                <c:pt idx="695">
                  <c:v>15887.717210292036</c:v>
                </c:pt>
                <c:pt idx="696">
                  <c:v>15887.717210292036</c:v>
                </c:pt>
                <c:pt idx="697">
                  <c:v>15887.717210292036</c:v>
                </c:pt>
                <c:pt idx="698">
                  <c:v>15887.717210292036</c:v>
                </c:pt>
                <c:pt idx="699">
                  <c:v>15887.717210292036</c:v>
                </c:pt>
                <c:pt idx="700">
                  <c:v>15887.717210292036</c:v>
                </c:pt>
                <c:pt idx="701">
                  <c:v>15887.717210292036</c:v>
                </c:pt>
                <c:pt idx="702">
                  <c:v>15887.717210292036</c:v>
                </c:pt>
                <c:pt idx="703">
                  <c:v>15887.717210292036</c:v>
                </c:pt>
                <c:pt idx="704">
                  <c:v>15887.717210292036</c:v>
                </c:pt>
                <c:pt idx="705">
                  <c:v>15887.717210292036</c:v>
                </c:pt>
                <c:pt idx="706">
                  <c:v>15887.717210292036</c:v>
                </c:pt>
                <c:pt idx="707">
                  <c:v>15887.717210292036</c:v>
                </c:pt>
                <c:pt idx="708">
                  <c:v>15887.717210292036</c:v>
                </c:pt>
                <c:pt idx="709">
                  <c:v>15887.717210292036</c:v>
                </c:pt>
                <c:pt idx="710">
                  <c:v>15887.717210292036</c:v>
                </c:pt>
                <c:pt idx="711">
                  <c:v>15887.717210292036</c:v>
                </c:pt>
                <c:pt idx="712">
                  <c:v>15887.717210292036</c:v>
                </c:pt>
                <c:pt idx="713">
                  <c:v>15887.717210292036</c:v>
                </c:pt>
                <c:pt idx="714">
                  <c:v>15887.717210292036</c:v>
                </c:pt>
                <c:pt idx="715">
                  <c:v>15887.717210292036</c:v>
                </c:pt>
                <c:pt idx="716">
                  <c:v>15887.717210292036</c:v>
                </c:pt>
                <c:pt idx="717">
                  <c:v>15887.717210292036</c:v>
                </c:pt>
                <c:pt idx="718">
                  <c:v>15887.717210292036</c:v>
                </c:pt>
                <c:pt idx="719">
                  <c:v>15887.717210292036</c:v>
                </c:pt>
                <c:pt idx="720">
                  <c:v>15887.717210292036</c:v>
                </c:pt>
                <c:pt idx="721">
                  <c:v>15887.717210292036</c:v>
                </c:pt>
                <c:pt idx="722">
                  <c:v>15887.717210292036</c:v>
                </c:pt>
                <c:pt idx="723">
                  <c:v>15887.717210292036</c:v>
                </c:pt>
                <c:pt idx="724">
                  <c:v>15887.717210292036</c:v>
                </c:pt>
                <c:pt idx="725">
                  <c:v>15887.717210292036</c:v>
                </c:pt>
                <c:pt idx="726">
                  <c:v>15887.717210292036</c:v>
                </c:pt>
                <c:pt idx="727">
                  <c:v>15887.717210292036</c:v>
                </c:pt>
                <c:pt idx="728">
                  <c:v>15887.717210292036</c:v>
                </c:pt>
                <c:pt idx="729">
                  <c:v>15887.717210292036</c:v>
                </c:pt>
                <c:pt idx="730">
                  <c:v>15887.717210292036</c:v>
                </c:pt>
                <c:pt idx="731">
                  <c:v>15887.717210292036</c:v>
                </c:pt>
                <c:pt idx="732">
                  <c:v>15887.717210292036</c:v>
                </c:pt>
                <c:pt idx="733">
                  <c:v>15887.717210292036</c:v>
                </c:pt>
                <c:pt idx="734">
                  <c:v>15887.717210292036</c:v>
                </c:pt>
                <c:pt idx="735">
                  <c:v>15887.717210292036</c:v>
                </c:pt>
                <c:pt idx="736">
                  <c:v>15887.717210292036</c:v>
                </c:pt>
                <c:pt idx="737">
                  <c:v>15887.717210292036</c:v>
                </c:pt>
                <c:pt idx="738">
                  <c:v>15887.717210292036</c:v>
                </c:pt>
                <c:pt idx="739">
                  <c:v>15887.717210292036</c:v>
                </c:pt>
                <c:pt idx="740">
                  <c:v>15887.717210292036</c:v>
                </c:pt>
                <c:pt idx="741">
                  <c:v>15887.717210292036</c:v>
                </c:pt>
                <c:pt idx="742">
                  <c:v>15887.717210292036</c:v>
                </c:pt>
                <c:pt idx="743">
                  <c:v>15887.717210292036</c:v>
                </c:pt>
                <c:pt idx="744">
                  <c:v>15887.717210292036</c:v>
                </c:pt>
                <c:pt idx="745">
                  <c:v>15887.717210292036</c:v>
                </c:pt>
                <c:pt idx="746">
                  <c:v>15887.717210292036</c:v>
                </c:pt>
                <c:pt idx="747">
                  <c:v>15887.717210292036</c:v>
                </c:pt>
                <c:pt idx="748">
                  <c:v>15887.717210292036</c:v>
                </c:pt>
                <c:pt idx="749">
                  <c:v>15887.717210292036</c:v>
                </c:pt>
                <c:pt idx="750">
                  <c:v>15887.717210292036</c:v>
                </c:pt>
                <c:pt idx="751">
                  <c:v>15887.717210292036</c:v>
                </c:pt>
                <c:pt idx="752">
                  <c:v>15887.717210292036</c:v>
                </c:pt>
                <c:pt idx="753">
                  <c:v>15887.717210292036</c:v>
                </c:pt>
                <c:pt idx="754">
                  <c:v>15887.717210292036</c:v>
                </c:pt>
                <c:pt idx="755">
                  <c:v>15887.717210292036</c:v>
                </c:pt>
                <c:pt idx="756">
                  <c:v>15887.717210292036</c:v>
                </c:pt>
                <c:pt idx="757">
                  <c:v>15887.717210292036</c:v>
                </c:pt>
                <c:pt idx="758">
                  <c:v>15887.717210292036</c:v>
                </c:pt>
                <c:pt idx="759">
                  <c:v>15887.717210292036</c:v>
                </c:pt>
                <c:pt idx="760">
                  <c:v>15887.717210292036</c:v>
                </c:pt>
                <c:pt idx="761">
                  <c:v>15887.717210292036</c:v>
                </c:pt>
                <c:pt idx="762">
                  <c:v>15887.717210292036</c:v>
                </c:pt>
                <c:pt idx="763">
                  <c:v>15887.717210292036</c:v>
                </c:pt>
                <c:pt idx="764">
                  <c:v>15887.717210292036</c:v>
                </c:pt>
                <c:pt idx="765">
                  <c:v>15887.717210292036</c:v>
                </c:pt>
                <c:pt idx="766">
                  <c:v>15887.717210292036</c:v>
                </c:pt>
                <c:pt idx="767">
                  <c:v>15887.717210292036</c:v>
                </c:pt>
                <c:pt idx="768">
                  <c:v>15887.717210292036</c:v>
                </c:pt>
                <c:pt idx="769">
                  <c:v>15887.717210292036</c:v>
                </c:pt>
                <c:pt idx="770">
                  <c:v>15887.717210292036</c:v>
                </c:pt>
                <c:pt idx="771">
                  <c:v>15887.717210292036</c:v>
                </c:pt>
                <c:pt idx="772">
                  <c:v>15887.717210292036</c:v>
                </c:pt>
                <c:pt idx="773">
                  <c:v>15887.717210292036</c:v>
                </c:pt>
                <c:pt idx="774">
                  <c:v>15887.717210292036</c:v>
                </c:pt>
                <c:pt idx="775">
                  <c:v>15887.717210292036</c:v>
                </c:pt>
                <c:pt idx="776">
                  <c:v>15887.717210292036</c:v>
                </c:pt>
                <c:pt idx="777">
                  <c:v>15887.717210292036</c:v>
                </c:pt>
                <c:pt idx="778">
                  <c:v>15887.717210292036</c:v>
                </c:pt>
                <c:pt idx="779">
                  <c:v>15887.717210292036</c:v>
                </c:pt>
                <c:pt idx="780">
                  <c:v>15887.717210292036</c:v>
                </c:pt>
                <c:pt idx="781">
                  <c:v>15887.717210292036</c:v>
                </c:pt>
                <c:pt idx="782">
                  <c:v>15887.717210292036</c:v>
                </c:pt>
                <c:pt idx="783">
                  <c:v>15887.717210292036</c:v>
                </c:pt>
                <c:pt idx="784">
                  <c:v>15887.717210292036</c:v>
                </c:pt>
                <c:pt idx="785">
                  <c:v>15887.717210292036</c:v>
                </c:pt>
                <c:pt idx="786">
                  <c:v>15887.717210292036</c:v>
                </c:pt>
                <c:pt idx="787">
                  <c:v>15887.717210292036</c:v>
                </c:pt>
                <c:pt idx="788">
                  <c:v>15887.717210292036</c:v>
                </c:pt>
                <c:pt idx="789">
                  <c:v>15887.717210292036</c:v>
                </c:pt>
                <c:pt idx="790">
                  <c:v>15887.717210292036</c:v>
                </c:pt>
                <c:pt idx="791">
                  <c:v>15887.717210292036</c:v>
                </c:pt>
                <c:pt idx="792">
                  <c:v>15887.717210292036</c:v>
                </c:pt>
                <c:pt idx="793">
                  <c:v>15887.717210292036</c:v>
                </c:pt>
                <c:pt idx="794">
                  <c:v>15887.717210292036</c:v>
                </c:pt>
                <c:pt idx="795">
                  <c:v>15887.717210292036</c:v>
                </c:pt>
                <c:pt idx="796">
                  <c:v>15887.717210292036</c:v>
                </c:pt>
                <c:pt idx="797">
                  <c:v>15887.717210292036</c:v>
                </c:pt>
                <c:pt idx="798">
                  <c:v>15887.717210292036</c:v>
                </c:pt>
                <c:pt idx="799">
                  <c:v>15887.717210292036</c:v>
                </c:pt>
                <c:pt idx="800">
                  <c:v>15887.717210292036</c:v>
                </c:pt>
                <c:pt idx="801">
                  <c:v>15887.717210292036</c:v>
                </c:pt>
                <c:pt idx="802">
                  <c:v>15887.717210292036</c:v>
                </c:pt>
                <c:pt idx="803">
                  <c:v>15887.717210292036</c:v>
                </c:pt>
                <c:pt idx="804">
                  <c:v>15887.717210292036</c:v>
                </c:pt>
                <c:pt idx="805">
                  <c:v>15887.717210292036</c:v>
                </c:pt>
                <c:pt idx="806">
                  <c:v>15887.717210292036</c:v>
                </c:pt>
                <c:pt idx="807">
                  <c:v>15887.717210292036</c:v>
                </c:pt>
                <c:pt idx="808">
                  <c:v>15887.717210292036</c:v>
                </c:pt>
                <c:pt idx="809">
                  <c:v>15887.717210292036</c:v>
                </c:pt>
                <c:pt idx="810">
                  <c:v>15887.717210292036</c:v>
                </c:pt>
                <c:pt idx="811">
                  <c:v>15887.717210292036</c:v>
                </c:pt>
                <c:pt idx="812">
                  <c:v>15887.717210292036</c:v>
                </c:pt>
                <c:pt idx="813">
                  <c:v>15887.717210292036</c:v>
                </c:pt>
                <c:pt idx="814">
                  <c:v>15887.717210292036</c:v>
                </c:pt>
                <c:pt idx="815">
                  <c:v>15887.717210292036</c:v>
                </c:pt>
                <c:pt idx="816">
                  <c:v>15887.717210292036</c:v>
                </c:pt>
                <c:pt idx="817">
                  <c:v>15887.717210292036</c:v>
                </c:pt>
                <c:pt idx="818">
                  <c:v>15887.717210292036</c:v>
                </c:pt>
                <c:pt idx="819">
                  <c:v>15887.717210292036</c:v>
                </c:pt>
                <c:pt idx="820">
                  <c:v>15887.717210292036</c:v>
                </c:pt>
                <c:pt idx="821">
                  <c:v>15887.717210292036</c:v>
                </c:pt>
                <c:pt idx="822">
                  <c:v>15887.717210292036</c:v>
                </c:pt>
                <c:pt idx="823">
                  <c:v>15887.717210292036</c:v>
                </c:pt>
                <c:pt idx="824">
                  <c:v>15887.717210292036</c:v>
                </c:pt>
                <c:pt idx="825">
                  <c:v>15887.717210292036</c:v>
                </c:pt>
                <c:pt idx="826">
                  <c:v>15887.717210292036</c:v>
                </c:pt>
                <c:pt idx="827">
                  <c:v>15887.717210292036</c:v>
                </c:pt>
                <c:pt idx="828">
                  <c:v>15887.717210292036</c:v>
                </c:pt>
                <c:pt idx="829">
                  <c:v>15887.717210292036</c:v>
                </c:pt>
                <c:pt idx="830">
                  <c:v>15887.717210292036</c:v>
                </c:pt>
                <c:pt idx="831">
                  <c:v>15887.717210292036</c:v>
                </c:pt>
                <c:pt idx="832">
                  <c:v>15887.717210292036</c:v>
                </c:pt>
                <c:pt idx="833">
                  <c:v>15887.717210292036</c:v>
                </c:pt>
                <c:pt idx="834">
                  <c:v>15887.717210292036</c:v>
                </c:pt>
                <c:pt idx="835">
                  <c:v>15887.717210292036</c:v>
                </c:pt>
                <c:pt idx="836">
                  <c:v>15887.717210292036</c:v>
                </c:pt>
                <c:pt idx="837">
                  <c:v>15887.717210292036</c:v>
                </c:pt>
                <c:pt idx="838">
                  <c:v>15887.717210292036</c:v>
                </c:pt>
                <c:pt idx="839">
                  <c:v>15887.717210292036</c:v>
                </c:pt>
                <c:pt idx="840">
                  <c:v>15887.717210292036</c:v>
                </c:pt>
                <c:pt idx="841">
                  <c:v>15887.717210292036</c:v>
                </c:pt>
                <c:pt idx="842">
                  <c:v>15887.717210292036</c:v>
                </c:pt>
                <c:pt idx="843">
                  <c:v>15887.717210292036</c:v>
                </c:pt>
                <c:pt idx="844">
                  <c:v>15887.717210292036</c:v>
                </c:pt>
                <c:pt idx="845">
                  <c:v>15887.717210292036</c:v>
                </c:pt>
                <c:pt idx="846">
                  <c:v>15887.717210292036</c:v>
                </c:pt>
                <c:pt idx="847">
                  <c:v>15887.717210292036</c:v>
                </c:pt>
                <c:pt idx="848">
                  <c:v>15887.717210292036</c:v>
                </c:pt>
                <c:pt idx="849">
                  <c:v>15887.717210292036</c:v>
                </c:pt>
                <c:pt idx="850">
                  <c:v>15887.717210292036</c:v>
                </c:pt>
                <c:pt idx="851">
                  <c:v>15887.717210292036</c:v>
                </c:pt>
                <c:pt idx="852">
                  <c:v>15887.717210292036</c:v>
                </c:pt>
                <c:pt idx="853">
                  <c:v>15887.717210292036</c:v>
                </c:pt>
                <c:pt idx="854">
                  <c:v>15887.717210292036</c:v>
                </c:pt>
                <c:pt idx="855">
                  <c:v>15887.717210292036</c:v>
                </c:pt>
                <c:pt idx="856">
                  <c:v>15887.717210292036</c:v>
                </c:pt>
                <c:pt idx="857">
                  <c:v>15887.717210292036</c:v>
                </c:pt>
                <c:pt idx="858">
                  <c:v>15887.717210292036</c:v>
                </c:pt>
                <c:pt idx="859">
                  <c:v>15887.717210292036</c:v>
                </c:pt>
                <c:pt idx="860">
                  <c:v>15887.717210292036</c:v>
                </c:pt>
                <c:pt idx="861">
                  <c:v>15887.717210292036</c:v>
                </c:pt>
                <c:pt idx="862">
                  <c:v>15887.717210292036</c:v>
                </c:pt>
                <c:pt idx="863">
                  <c:v>15887.717210292036</c:v>
                </c:pt>
                <c:pt idx="864">
                  <c:v>15887.717210292036</c:v>
                </c:pt>
                <c:pt idx="865">
                  <c:v>15887.717210292036</c:v>
                </c:pt>
                <c:pt idx="866">
                  <c:v>15887.717210292036</c:v>
                </c:pt>
                <c:pt idx="867">
                  <c:v>15887.717210292036</c:v>
                </c:pt>
                <c:pt idx="868">
                  <c:v>15887.717210292036</c:v>
                </c:pt>
                <c:pt idx="869">
                  <c:v>15887.717210292036</c:v>
                </c:pt>
                <c:pt idx="870">
                  <c:v>15887.717210292036</c:v>
                </c:pt>
                <c:pt idx="871">
                  <c:v>15887.717210292036</c:v>
                </c:pt>
                <c:pt idx="872">
                  <c:v>15887.717210292036</c:v>
                </c:pt>
                <c:pt idx="873">
                  <c:v>15887.717210292036</c:v>
                </c:pt>
                <c:pt idx="874">
                  <c:v>15887.717210292036</c:v>
                </c:pt>
                <c:pt idx="875">
                  <c:v>15887.717210292036</c:v>
                </c:pt>
                <c:pt idx="876">
                  <c:v>15887.717210292036</c:v>
                </c:pt>
                <c:pt idx="877">
                  <c:v>15887.717210292036</c:v>
                </c:pt>
                <c:pt idx="878">
                  <c:v>15887.717210292036</c:v>
                </c:pt>
                <c:pt idx="879">
                  <c:v>15887.717210292036</c:v>
                </c:pt>
                <c:pt idx="880">
                  <c:v>15887.717210292036</c:v>
                </c:pt>
                <c:pt idx="881">
                  <c:v>15887.717210292036</c:v>
                </c:pt>
                <c:pt idx="882">
                  <c:v>15887.717210292036</c:v>
                </c:pt>
                <c:pt idx="883">
                  <c:v>15887.717210292036</c:v>
                </c:pt>
                <c:pt idx="884">
                  <c:v>15887.717210292036</c:v>
                </c:pt>
                <c:pt idx="885">
                  <c:v>15887.717210292036</c:v>
                </c:pt>
                <c:pt idx="886">
                  <c:v>15887.717210292036</c:v>
                </c:pt>
                <c:pt idx="887">
                  <c:v>15887.717210292036</c:v>
                </c:pt>
                <c:pt idx="888">
                  <c:v>15887.717210292036</c:v>
                </c:pt>
                <c:pt idx="889">
                  <c:v>15887.717210292036</c:v>
                </c:pt>
                <c:pt idx="890">
                  <c:v>15887.717210292036</c:v>
                </c:pt>
                <c:pt idx="891">
                  <c:v>15887.717210292036</c:v>
                </c:pt>
                <c:pt idx="892">
                  <c:v>15887.717210292036</c:v>
                </c:pt>
                <c:pt idx="893">
                  <c:v>15887.717210292036</c:v>
                </c:pt>
                <c:pt idx="894">
                  <c:v>15887.717210292036</c:v>
                </c:pt>
                <c:pt idx="895">
                  <c:v>15887.717210292036</c:v>
                </c:pt>
                <c:pt idx="896">
                  <c:v>15887.717210292036</c:v>
                </c:pt>
                <c:pt idx="897">
                  <c:v>15887.717210292036</c:v>
                </c:pt>
                <c:pt idx="898">
                  <c:v>15887.717210292036</c:v>
                </c:pt>
                <c:pt idx="899">
                  <c:v>15887.717210292036</c:v>
                </c:pt>
                <c:pt idx="900">
                  <c:v>15887.717210292036</c:v>
                </c:pt>
                <c:pt idx="901">
                  <c:v>15887.717210292036</c:v>
                </c:pt>
                <c:pt idx="902">
                  <c:v>15887.717210292036</c:v>
                </c:pt>
                <c:pt idx="903">
                  <c:v>15887.717210292036</c:v>
                </c:pt>
                <c:pt idx="904">
                  <c:v>15887.717210292036</c:v>
                </c:pt>
                <c:pt idx="905">
                  <c:v>15887.717210292036</c:v>
                </c:pt>
                <c:pt idx="906">
                  <c:v>15887.717210292036</c:v>
                </c:pt>
                <c:pt idx="907">
                  <c:v>15887.717210292036</c:v>
                </c:pt>
                <c:pt idx="908">
                  <c:v>15887.717210292036</c:v>
                </c:pt>
                <c:pt idx="909">
                  <c:v>15887.717210292036</c:v>
                </c:pt>
                <c:pt idx="910">
                  <c:v>15887.717210292036</c:v>
                </c:pt>
                <c:pt idx="911">
                  <c:v>15887.717210292036</c:v>
                </c:pt>
                <c:pt idx="912">
                  <c:v>15887.717210292036</c:v>
                </c:pt>
                <c:pt idx="913">
                  <c:v>15887.717210292036</c:v>
                </c:pt>
                <c:pt idx="914">
                  <c:v>15887.717210292036</c:v>
                </c:pt>
                <c:pt idx="915">
                  <c:v>15887.717210292036</c:v>
                </c:pt>
                <c:pt idx="916">
                  <c:v>15887.717210292036</c:v>
                </c:pt>
                <c:pt idx="917">
                  <c:v>15887.717210292036</c:v>
                </c:pt>
                <c:pt idx="918">
                  <c:v>15887.717210292036</c:v>
                </c:pt>
                <c:pt idx="919">
                  <c:v>15887.717210292036</c:v>
                </c:pt>
                <c:pt idx="920">
                  <c:v>15887.717210292036</c:v>
                </c:pt>
                <c:pt idx="921">
                  <c:v>15887.717210292036</c:v>
                </c:pt>
                <c:pt idx="922">
                  <c:v>15887.717210292036</c:v>
                </c:pt>
                <c:pt idx="923">
                  <c:v>15887.717210292036</c:v>
                </c:pt>
                <c:pt idx="924">
                  <c:v>15887.717210292036</c:v>
                </c:pt>
                <c:pt idx="925">
                  <c:v>15887.717210292036</c:v>
                </c:pt>
                <c:pt idx="926">
                  <c:v>15887.717210292036</c:v>
                </c:pt>
                <c:pt idx="927">
                  <c:v>15887.717210292036</c:v>
                </c:pt>
                <c:pt idx="928">
                  <c:v>15887.717210292036</c:v>
                </c:pt>
                <c:pt idx="929">
                  <c:v>15887.717210292036</c:v>
                </c:pt>
                <c:pt idx="930">
                  <c:v>15887.717210292036</c:v>
                </c:pt>
                <c:pt idx="931">
                  <c:v>15887.717210292036</c:v>
                </c:pt>
                <c:pt idx="932">
                  <c:v>15887.717210292036</c:v>
                </c:pt>
                <c:pt idx="933">
                  <c:v>15887.717210292036</c:v>
                </c:pt>
                <c:pt idx="934">
                  <c:v>15887.717210292036</c:v>
                </c:pt>
                <c:pt idx="935">
                  <c:v>15887.717210292036</c:v>
                </c:pt>
                <c:pt idx="936">
                  <c:v>15887.717210292036</c:v>
                </c:pt>
                <c:pt idx="937">
                  <c:v>15887.717210292036</c:v>
                </c:pt>
                <c:pt idx="938">
                  <c:v>15887.717210292036</c:v>
                </c:pt>
                <c:pt idx="939">
                  <c:v>15887.717210292036</c:v>
                </c:pt>
                <c:pt idx="940">
                  <c:v>15887.717210292036</c:v>
                </c:pt>
                <c:pt idx="941">
                  <c:v>15887.717210292036</c:v>
                </c:pt>
                <c:pt idx="942">
                  <c:v>15887.717210292036</c:v>
                </c:pt>
                <c:pt idx="943">
                  <c:v>15887.717210292036</c:v>
                </c:pt>
                <c:pt idx="944">
                  <c:v>15887.717210292036</c:v>
                </c:pt>
                <c:pt idx="945">
                  <c:v>15887.717210292036</c:v>
                </c:pt>
                <c:pt idx="946">
                  <c:v>15887.717210292036</c:v>
                </c:pt>
                <c:pt idx="947">
                  <c:v>15887.717210292036</c:v>
                </c:pt>
                <c:pt idx="948">
                  <c:v>15887.717210292036</c:v>
                </c:pt>
                <c:pt idx="949">
                  <c:v>15887.717210292036</c:v>
                </c:pt>
                <c:pt idx="950">
                  <c:v>15887.717210292036</c:v>
                </c:pt>
                <c:pt idx="951">
                  <c:v>15887.717210292036</c:v>
                </c:pt>
                <c:pt idx="952">
                  <c:v>15887.717210292036</c:v>
                </c:pt>
                <c:pt idx="953">
                  <c:v>15887.717210292036</c:v>
                </c:pt>
                <c:pt idx="954">
                  <c:v>15887.717210292036</c:v>
                </c:pt>
                <c:pt idx="955">
                  <c:v>15887.717210292036</c:v>
                </c:pt>
                <c:pt idx="956">
                  <c:v>15887.717210292036</c:v>
                </c:pt>
                <c:pt idx="957">
                  <c:v>15887.717210292036</c:v>
                </c:pt>
                <c:pt idx="958">
                  <c:v>15887.717210292036</c:v>
                </c:pt>
                <c:pt idx="959">
                  <c:v>15887.717210292036</c:v>
                </c:pt>
                <c:pt idx="960">
                  <c:v>15887.717210292036</c:v>
                </c:pt>
                <c:pt idx="961">
                  <c:v>15887.717210292036</c:v>
                </c:pt>
                <c:pt idx="962">
                  <c:v>15887.717210292036</c:v>
                </c:pt>
                <c:pt idx="963">
                  <c:v>15887.717210292036</c:v>
                </c:pt>
                <c:pt idx="964">
                  <c:v>15887.717210292036</c:v>
                </c:pt>
                <c:pt idx="965">
                  <c:v>15887.717210292036</c:v>
                </c:pt>
                <c:pt idx="966">
                  <c:v>15887.717210292036</c:v>
                </c:pt>
                <c:pt idx="967">
                  <c:v>15887.717210292036</c:v>
                </c:pt>
                <c:pt idx="968">
                  <c:v>15887.717210292036</c:v>
                </c:pt>
                <c:pt idx="969">
                  <c:v>15887.717210292036</c:v>
                </c:pt>
                <c:pt idx="970">
                  <c:v>15887.717210292036</c:v>
                </c:pt>
                <c:pt idx="971">
                  <c:v>15887.717210292036</c:v>
                </c:pt>
                <c:pt idx="972">
                  <c:v>15887.717210292036</c:v>
                </c:pt>
                <c:pt idx="973">
                  <c:v>15887.717210292036</c:v>
                </c:pt>
                <c:pt idx="974">
                  <c:v>15887.717210292036</c:v>
                </c:pt>
                <c:pt idx="975">
                  <c:v>15887.717210292036</c:v>
                </c:pt>
                <c:pt idx="976">
                  <c:v>15887.717210292036</c:v>
                </c:pt>
                <c:pt idx="977">
                  <c:v>15887.717210292036</c:v>
                </c:pt>
                <c:pt idx="978">
                  <c:v>15887.717210292036</c:v>
                </c:pt>
                <c:pt idx="979">
                  <c:v>15887.717210292036</c:v>
                </c:pt>
                <c:pt idx="980">
                  <c:v>15887.717210292036</c:v>
                </c:pt>
                <c:pt idx="981">
                  <c:v>15887.717210292036</c:v>
                </c:pt>
                <c:pt idx="982">
                  <c:v>15887.717210292036</c:v>
                </c:pt>
                <c:pt idx="983">
                  <c:v>15887.717210292036</c:v>
                </c:pt>
                <c:pt idx="984">
                  <c:v>15887.717210292036</c:v>
                </c:pt>
                <c:pt idx="985">
                  <c:v>15887.717210292036</c:v>
                </c:pt>
                <c:pt idx="986">
                  <c:v>15887.717210292036</c:v>
                </c:pt>
                <c:pt idx="987">
                  <c:v>15887.717210292036</c:v>
                </c:pt>
                <c:pt idx="988">
                  <c:v>15887.717210292036</c:v>
                </c:pt>
                <c:pt idx="989">
                  <c:v>15887.717210292036</c:v>
                </c:pt>
                <c:pt idx="990">
                  <c:v>15887.717210292036</c:v>
                </c:pt>
                <c:pt idx="991">
                  <c:v>15887.717210292036</c:v>
                </c:pt>
                <c:pt idx="992">
                  <c:v>15887.717210292036</c:v>
                </c:pt>
                <c:pt idx="993">
                  <c:v>15887.717210292036</c:v>
                </c:pt>
                <c:pt idx="994">
                  <c:v>15887.717210292036</c:v>
                </c:pt>
                <c:pt idx="995">
                  <c:v>15887.717210292036</c:v>
                </c:pt>
                <c:pt idx="996">
                  <c:v>15887.717210292036</c:v>
                </c:pt>
                <c:pt idx="997">
                  <c:v>15887.717210292036</c:v>
                </c:pt>
                <c:pt idx="998">
                  <c:v>15887.717210292036</c:v>
                </c:pt>
                <c:pt idx="999">
                  <c:v>15887.717210292036</c:v>
                </c:pt>
                <c:pt idx="1000">
                  <c:v>15887.717210292036</c:v>
                </c:pt>
                <c:pt idx="1001">
                  <c:v>15887.717210292036</c:v>
                </c:pt>
                <c:pt idx="1002">
                  <c:v>15887.717210292036</c:v>
                </c:pt>
                <c:pt idx="1003">
                  <c:v>15887.717210292036</c:v>
                </c:pt>
                <c:pt idx="1004">
                  <c:v>15887.717210292036</c:v>
                </c:pt>
                <c:pt idx="1005">
                  <c:v>15887.717210292036</c:v>
                </c:pt>
                <c:pt idx="1006">
                  <c:v>15887.717210292036</c:v>
                </c:pt>
                <c:pt idx="1007">
                  <c:v>15887.717210292036</c:v>
                </c:pt>
                <c:pt idx="1008">
                  <c:v>15887.717210292036</c:v>
                </c:pt>
                <c:pt idx="1009">
                  <c:v>15887.717210292036</c:v>
                </c:pt>
                <c:pt idx="1010">
                  <c:v>15887.717210292036</c:v>
                </c:pt>
                <c:pt idx="1011">
                  <c:v>15887.717210292036</c:v>
                </c:pt>
                <c:pt idx="1012">
                  <c:v>15887.717210292036</c:v>
                </c:pt>
                <c:pt idx="1013">
                  <c:v>15887.717210292036</c:v>
                </c:pt>
                <c:pt idx="1014">
                  <c:v>15887.717210292036</c:v>
                </c:pt>
                <c:pt idx="1015">
                  <c:v>15887.717210292036</c:v>
                </c:pt>
                <c:pt idx="1016">
                  <c:v>15887.717210292036</c:v>
                </c:pt>
                <c:pt idx="1017">
                  <c:v>15887.717210292036</c:v>
                </c:pt>
                <c:pt idx="1018">
                  <c:v>15887.717210292036</c:v>
                </c:pt>
                <c:pt idx="1019">
                  <c:v>15887.717210292036</c:v>
                </c:pt>
                <c:pt idx="1020">
                  <c:v>15887.717210292036</c:v>
                </c:pt>
                <c:pt idx="1021">
                  <c:v>15887.717210292036</c:v>
                </c:pt>
                <c:pt idx="1022">
                  <c:v>15887.717210292036</c:v>
                </c:pt>
                <c:pt idx="1023">
                  <c:v>15887.717210292036</c:v>
                </c:pt>
                <c:pt idx="1024">
                  <c:v>15887.717210292036</c:v>
                </c:pt>
              </c:numCache>
            </c:numRef>
          </c:yVal>
          <c:smooth val="0"/>
          <c:extLst>
            <c:ext xmlns:c16="http://schemas.microsoft.com/office/drawing/2014/chart" uri="{C3380CC4-5D6E-409C-BE32-E72D297353CC}">
              <c16:uniqueId val="{00000004-2001-4237-A9D2-064C319815E8}"/>
            </c:ext>
          </c:extLst>
        </c:ser>
        <c:dLbls>
          <c:showLegendKey val="0"/>
          <c:showVal val="0"/>
          <c:showCatName val="0"/>
          <c:showSerName val="0"/>
          <c:showPercent val="0"/>
          <c:showBubbleSize val="0"/>
        </c:dLbls>
        <c:axId val="29518450"/>
        <c:axId val="34410786"/>
      </c:scatterChart>
      <c:valAx>
        <c:axId val="29518450"/>
        <c:scaling>
          <c:orientation val="minMax"/>
          <c:max val="588.20000000000005"/>
          <c:min val="587"/>
        </c:scaling>
        <c:delete val="0"/>
        <c:axPos val="b"/>
        <c:majorGridlines>
          <c:spPr>
            <a:ln w="9525">
              <a:solidFill>
                <a:srgbClr val="D9D9D9"/>
              </a:solidFill>
              <a:prstDash val="sysDot"/>
              <a:round/>
            </a:ln>
          </c:spPr>
        </c:majorGridlines>
        <c:title>
          <c:tx>
            <c:rich>
              <a:bodyPr/>
              <a:lstStyle/>
              <a:p>
                <a:pPr>
                  <a:defRPr sz="1200"/>
                </a:pPr>
                <a:r>
                  <a:rPr lang="et-EE" sz="1200" dirty="0" err="1"/>
                  <a:t>Wavelength</a:t>
                </a:r>
                <a:r>
                  <a:rPr lang="et-EE" sz="1200" dirty="0"/>
                  <a:t> (nm)</a:t>
                </a:r>
                <a:endParaRPr lang="en-US" sz="1200" dirty="0"/>
              </a:p>
            </c:rich>
          </c:tx>
          <c:overlay val="0"/>
        </c:title>
        <c:numFmt formatCode="General" sourceLinked="0"/>
        <c:majorTickMark val="none"/>
        <c:minorTickMark val="none"/>
        <c:tickLblPos val="nextTo"/>
        <c:spPr>
          <a:ln w="9360">
            <a:solidFill>
              <a:srgbClr val="BFBFBF"/>
            </a:solidFill>
            <a:round/>
          </a:ln>
        </c:spPr>
        <c:txPr>
          <a:bodyPr/>
          <a:lstStyle/>
          <a:p>
            <a:pPr>
              <a:defRPr sz="1000" b="0" strike="noStrike" spc="-1">
                <a:solidFill>
                  <a:schemeClr val="tx1"/>
                </a:solidFill>
                <a:latin typeface="Calibri"/>
              </a:defRPr>
            </a:pPr>
            <a:endParaRPr lang="en-US"/>
          </a:p>
        </c:txPr>
        <c:crossAx val="34410786"/>
        <c:crosses val="autoZero"/>
        <c:crossBetween val="midCat"/>
        <c:majorUnit val="0.30000000000000004"/>
      </c:valAx>
      <c:valAx>
        <c:axId val="34410786"/>
        <c:scaling>
          <c:orientation val="minMax"/>
          <c:max val="50000"/>
        </c:scaling>
        <c:delete val="0"/>
        <c:axPos val="l"/>
        <c:title>
          <c:tx>
            <c:rich>
              <a:bodyPr/>
              <a:lstStyle/>
              <a:p>
                <a:pPr>
                  <a:defRPr sz="1200"/>
                </a:pPr>
                <a:r>
                  <a:rPr lang="et-EE" sz="1200" dirty="0" err="1"/>
                  <a:t>Intensity</a:t>
                </a:r>
                <a:r>
                  <a:rPr lang="et-EE" sz="1200" dirty="0"/>
                  <a:t> (·10</a:t>
                </a:r>
                <a:r>
                  <a:rPr lang="et-EE" sz="1200" baseline="30000" dirty="0"/>
                  <a:t>3</a:t>
                </a:r>
                <a:r>
                  <a:rPr lang="et-EE" sz="1200" dirty="0"/>
                  <a:t> </a:t>
                </a:r>
                <a:r>
                  <a:rPr lang="et-EE" sz="1200" dirty="0" err="1"/>
                  <a:t>a.u</a:t>
                </a:r>
                <a:r>
                  <a:rPr lang="et-EE" sz="1200" dirty="0"/>
                  <a:t>.)</a:t>
                </a:r>
                <a:endParaRPr lang="en-US" sz="1200" dirty="0"/>
              </a:p>
            </c:rich>
          </c:tx>
          <c:overlay val="0"/>
        </c:title>
        <c:numFmt formatCode="General" sourceLinked="0"/>
        <c:majorTickMark val="none"/>
        <c:minorTickMark val="none"/>
        <c:tickLblPos val="nextTo"/>
        <c:spPr>
          <a:ln w="9360">
            <a:solidFill>
              <a:srgbClr val="BFBFBF">
                <a:alpha val="89000"/>
              </a:srgbClr>
            </a:solidFill>
            <a:round/>
          </a:ln>
        </c:spPr>
        <c:txPr>
          <a:bodyPr/>
          <a:lstStyle/>
          <a:p>
            <a:pPr>
              <a:defRPr sz="1000" b="0" strike="noStrike" spc="-1">
                <a:solidFill>
                  <a:schemeClr val="tx1"/>
                </a:solidFill>
                <a:latin typeface="Calibri"/>
              </a:defRPr>
            </a:pPr>
            <a:endParaRPr lang="en-US"/>
          </a:p>
        </c:txPr>
        <c:crossAx val="29518450"/>
        <c:crosses val="autoZero"/>
        <c:crossBetween val="midCat"/>
        <c:majorUnit val="10000"/>
        <c:dispUnits>
          <c:builtInUnit val="thousands"/>
        </c:dispUnits>
      </c:valAx>
      <c:spPr>
        <a:solidFill>
          <a:schemeClr val="bg1"/>
        </a:solidFill>
        <a:ln w="9525">
          <a:solidFill>
            <a:srgbClr val="D9D9D9"/>
          </a:solidFill>
        </a:ln>
      </c:spPr>
    </c:plotArea>
    <c:plotVisOnly val="1"/>
    <c:dispBlanksAs val="gap"/>
    <c:showDLblsOverMax val="1"/>
  </c:chart>
  <c:spPr>
    <a:noFill/>
    <a:ln w="9360">
      <a:noFill/>
      <a:round/>
    </a:ln>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rgbClr val="0070C0"/>
              </a:solidFill>
              <a:round/>
            </a:ln>
            <a:effectLst/>
          </c:spPr>
          <c:marker>
            <c:symbol val="none"/>
          </c:marker>
          <c:yVal>
            <c:numRef>
              <c:f>'04'!$B$1028:$AY$1028</c:f>
              <c:numCache>
                <c:formatCode>General</c:formatCode>
                <c:ptCount val="50"/>
                <c:pt idx="0">
                  <c:v>67.67545399695986</c:v>
                </c:pt>
                <c:pt idx="1">
                  <c:v>329.04204646695916</c:v>
                </c:pt>
                <c:pt idx="2">
                  <c:v>401.31759452138647</c:v>
                </c:pt>
                <c:pt idx="3">
                  <c:v>501.28023148809649</c:v>
                </c:pt>
                <c:pt idx="4">
                  <c:v>490.66365254265838</c:v>
                </c:pt>
                <c:pt idx="5">
                  <c:v>459.20302158862791</c:v>
                </c:pt>
                <c:pt idx="6">
                  <c:v>438.29983131444715</c:v>
                </c:pt>
                <c:pt idx="7">
                  <c:v>401.68389540711644</c:v>
                </c:pt>
                <c:pt idx="8">
                  <c:v>370.40505704394928</c:v>
                </c:pt>
                <c:pt idx="9">
                  <c:v>353.06715847742373</c:v>
                </c:pt>
                <c:pt idx="10">
                  <c:v>259.85412567986458</c:v>
                </c:pt>
                <c:pt idx="11">
                  <c:v>257.73265508390142</c:v>
                </c:pt>
                <c:pt idx="12">
                  <c:v>247.03466808948792</c:v>
                </c:pt>
                <c:pt idx="13">
                  <c:v>220.48039806496649</c:v>
                </c:pt>
                <c:pt idx="14">
                  <c:v>203.95931463979369</c:v>
                </c:pt>
                <c:pt idx="15">
                  <c:v>194.94835614150227</c:v>
                </c:pt>
                <c:pt idx="16">
                  <c:v>152.60986034785478</c:v>
                </c:pt>
                <c:pt idx="17">
                  <c:v>160.54245944560313</c:v>
                </c:pt>
                <c:pt idx="18">
                  <c:v>132.75961597279507</c:v>
                </c:pt>
                <c:pt idx="19">
                  <c:v>145.61771598495741</c:v>
                </c:pt>
                <c:pt idx="20">
                  <c:v>129.06057036949045</c:v>
                </c:pt>
                <c:pt idx="21">
                  <c:v>117.14557834183113</c:v>
                </c:pt>
                <c:pt idx="22">
                  <c:v>130.19973131013694</c:v>
                </c:pt>
                <c:pt idx="23">
                  <c:v>100.33186938792055</c:v>
                </c:pt>
                <c:pt idx="24">
                  <c:v>112.21762000720207</c:v>
                </c:pt>
                <c:pt idx="25">
                  <c:v>106.3790444766303</c:v>
                </c:pt>
                <c:pt idx="26">
                  <c:v>97.524479104077599</c:v>
                </c:pt>
                <c:pt idx="27">
                  <c:v>93.368846523915749</c:v>
                </c:pt>
                <c:pt idx="28">
                  <c:v>87.302220465838786</c:v>
                </c:pt>
                <c:pt idx="29">
                  <c:v>75.690705747817447</c:v>
                </c:pt>
                <c:pt idx="30">
                  <c:v>80.294885498792397</c:v>
                </c:pt>
                <c:pt idx="31">
                  <c:v>81.087049486067258</c:v>
                </c:pt>
                <c:pt idx="32">
                  <c:v>70.47021731948027</c:v>
                </c:pt>
                <c:pt idx="33">
                  <c:v>67.687269620658171</c:v>
                </c:pt>
                <c:pt idx="34">
                  <c:v>72.660133802308621</c:v>
                </c:pt>
                <c:pt idx="35">
                  <c:v>54.712972324867117</c:v>
                </c:pt>
                <c:pt idx="36">
                  <c:v>59.241922148200324</c:v>
                </c:pt>
                <c:pt idx="37">
                  <c:v>55.317734059937287</c:v>
                </c:pt>
                <c:pt idx="38">
                  <c:v>65.577366012068026</c:v>
                </c:pt>
                <c:pt idx="39">
                  <c:v>58.188768845289985</c:v>
                </c:pt>
                <c:pt idx="40">
                  <c:v>36.413516093095438</c:v>
                </c:pt>
                <c:pt idx="41">
                  <c:v>42.998478097484877</c:v>
                </c:pt>
                <c:pt idx="42">
                  <c:v>45.935556348588811</c:v>
                </c:pt>
                <c:pt idx="43">
                  <c:v>42.434290358468708</c:v>
                </c:pt>
                <c:pt idx="44">
                  <c:v>30.357508300669565</c:v>
                </c:pt>
                <c:pt idx="45">
                  <c:v>35.126130793203906</c:v>
                </c:pt>
                <c:pt idx="46">
                  <c:v>30.099181717511634</c:v>
                </c:pt>
                <c:pt idx="47">
                  <c:v>25.077847442193956</c:v>
                </c:pt>
                <c:pt idx="48">
                  <c:v>24.511316015498938</c:v>
                </c:pt>
                <c:pt idx="49">
                  <c:v>28.145512911277709</c:v>
                </c:pt>
              </c:numCache>
            </c:numRef>
          </c:yVal>
          <c:smooth val="0"/>
          <c:extLst>
            <c:ext xmlns:c16="http://schemas.microsoft.com/office/drawing/2014/chart" uri="{C3380CC4-5D6E-409C-BE32-E72D297353CC}">
              <c16:uniqueId val="{00000000-1752-4924-8E38-952CF4763AF1}"/>
            </c:ext>
          </c:extLst>
        </c:ser>
        <c:ser>
          <c:idx val="1"/>
          <c:order val="1"/>
          <c:spPr>
            <a:ln w="19050" cap="rnd">
              <a:solidFill>
                <a:srgbClr val="FFC000"/>
              </a:solidFill>
              <a:round/>
            </a:ln>
            <a:effectLst/>
          </c:spPr>
          <c:marker>
            <c:symbol val="none"/>
          </c:marker>
          <c:yVal>
            <c:numRef>
              <c:f>'04'!$B$1034:$AY$1034</c:f>
              <c:numCache>
                <c:formatCode>General</c:formatCode>
                <c:ptCount val="50"/>
                <c:pt idx="0">
                  <c:v>721.77774755985877</c:v>
                </c:pt>
                <c:pt idx="1">
                  <c:v>1469.7382958410151</c:v>
                </c:pt>
                <c:pt idx="2">
                  <c:v>1029.6933428786656</c:v>
                </c:pt>
                <c:pt idx="3">
                  <c:v>540.8832185440159</c:v>
                </c:pt>
                <c:pt idx="4">
                  <c:v>293.70843295627827</c:v>
                </c:pt>
                <c:pt idx="5">
                  <c:v>202.26103212693275</c:v>
                </c:pt>
                <c:pt idx="6">
                  <c:v>150.87259339889036</c:v>
                </c:pt>
                <c:pt idx="7">
                  <c:v>165.71775037756478</c:v>
                </c:pt>
                <c:pt idx="8">
                  <c:v>156.10194945671057</c:v>
                </c:pt>
                <c:pt idx="9">
                  <c:v>203.58013612122954</c:v>
                </c:pt>
                <c:pt idx="10">
                  <c:v>195.73760654083327</c:v>
                </c:pt>
                <c:pt idx="11">
                  <c:v>271.70384678084537</c:v>
                </c:pt>
                <c:pt idx="12">
                  <c:v>303.08790199981411</c:v>
                </c:pt>
                <c:pt idx="13">
                  <c:v>309.79591229404747</c:v>
                </c:pt>
                <c:pt idx="14">
                  <c:v>346.24405414413303</c:v>
                </c:pt>
                <c:pt idx="15">
                  <c:v>385.97363263613772</c:v>
                </c:pt>
                <c:pt idx="16">
                  <c:v>357.84111077305141</c:v>
                </c:pt>
                <c:pt idx="17">
                  <c:v>412.69284554410058</c:v>
                </c:pt>
                <c:pt idx="18">
                  <c:v>367.25210618262321</c:v>
                </c:pt>
                <c:pt idx="19">
                  <c:v>450.45755158861402</c:v>
                </c:pt>
                <c:pt idx="20">
                  <c:v>478.70664074988326</c:v>
                </c:pt>
                <c:pt idx="21">
                  <c:v>462.51880920894246</c:v>
                </c:pt>
                <c:pt idx="22">
                  <c:v>514.69886733755732</c:v>
                </c:pt>
                <c:pt idx="23">
                  <c:v>510.05899574477223</c:v>
                </c:pt>
                <c:pt idx="24">
                  <c:v>475.50259356930371</c:v>
                </c:pt>
                <c:pt idx="25">
                  <c:v>499.22197404958467</c:v>
                </c:pt>
                <c:pt idx="26">
                  <c:v>516.54937995129876</c:v>
                </c:pt>
                <c:pt idx="27">
                  <c:v>481.86325384401624</c:v>
                </c:pt>
                <c:pt idx="28">
                  <c:v>494.90258542544711</c:v>
                </c:pt>
                <c:pt idx="29">
                  <c:v>467.85203034461676</c:v>
                </c:pt>
                <c:pt idx="30">
                  <c:v>543.44154765767837</c:v>
                </c:pt>
                <c:pt idx="31">
                  <c:v>495.48951173831603</c:v>
                </c:pt>
                <c:pt idx="32">
                  <c:v>539.21393042384284</c:v>
                </c:pt>
                <c:pt idx="33">
                  <c:v>614.21534930592202</c:v>
                </c:pt>
                <c:pt idx="34">
                  <c:v>577.44359471758708</c:v>
                </c:pt>
                <c:pt idx="35">
                  <c:v>595.01457651846408</c:v>
                </c:pt>
                <c:pt idx="36">
                  <c:v>574.3207695414311</c:v>
                </c:pt>
                <c:pt idx="37">
                  <c:v>573.29506978750021</c:v>
                </c:pt>
                <c:pt idx="38">
                  <c:v>636.75476415594039</c:v>
                </c:pt>
                <c:pt idx="39">
                  <c:v>576.74103249339566</c:v>
                </c:pt>
                <c:pt idx="40">
                  <c:v>616.0297140785018</c:v>
                </c:pt>
                <c:pt idx="41">
                  <c:v>597.8618285010491</c:v>
                </c:pt>
                <c:pt idx="42">
                  <c:v>610.56172461219126</c:v>
                </c:pt>
                <c:pt idx="43">
                  <c:v>630.57634688200335</c:v>
                </c:pt>
                <c:pt idx="44">
                  <c:v>660.11408064321336</c:v>
                </c:pt>
                <c:pt idx="45">
                  <c:v>602.74321483074903</c:v>
                </c:pt>
                <c:pt idx="46">
                  <c:v>612.77180908063133</c:v>
                </c:pt>
                <c:pt idx="47">
                  <c:v>715.76094539316387</c:v>
                </c:pt>
                <c:pt idx="48">
                  <c:v>641.4421423579372</c:v>
                </c:pt>
                <c:pt idx="49">
                  <c:v>651.0425738281491</c:v>
                </c:pt>
              </c:numCache>
            </c:numRef>
          </c:yVal>
          <c:smooth val="0"/>
          <c:extLst>
            <c:ext xmlns:c16="http://schemas.microsoft.com/office/drawing/2014/chart" uri="{C3380CC4-5D6E-409C-BE32-E72D297353CC}">
              <c16:uniqueId val="{00000001-1752-4924-8E38-952CF4763AF1}"/>
            </c:ext>
          </c:extLst>
        </c:ser>
        <c:ser>
          <c:idx val="2"/>
          <c:order val="2"/>
          <c:spPr>
            <a:ln w="19050" cap="rnd">
              <a:solidFill>
                <a:srgbClr val="92D050"/>
              </a:solidFill>
              <a:round/>
            </a:ln>
            <a:effectLst/>
          </c:spPr>
          <c:marker>
            <c:symbol val="none"/>
          </c:marker>
          <c:yVal>
            <c:numRef>
              <c:f>'04'!$B$1058:$Y$1058</c:f>
              <c:numCache>
                <c:formatCode>General</c:formatCode>
                <c:ptCount val="24"/>
                <c:pt idx="0">
                  <c:v>515.92347496547848</c:v>
                </c:pt>
                <c:pt idx="1">
                  <c:v>1250.7913995361193</c:v>
                </c:pt>
                <c:pt idx="2">
                  <c:v>659.27901694166474</c:v>
                </c:pt>
                <c:pt idx="3">
                  <c:v>311.86401547222948</c:v>
                </c:pt>
                <c:pt idx="4">
                  <c:v>137.22343995244009</c:v>
                </c:pt>
                <c:pt idx="5">
                  <c:v>71.415689437229219</c:v>
                </c:pt>
                <c:pt idx="6">
                  <c:v>54.661606033935122</c:v>
                </c:pt>
                <c:pt idx="7">
                  <c:v>57.713484097482528</c:v>
                </c:pt>
                <c:pt idx="8">
                  <c:v>40.621414518118719</c:v>
                </c:pt>
                <c:pt idx="9">
                  <c:v>34.998672195151684</c:v>
                </c:pt>
                <c:pt idx="10">
                  <c:v>26.79251646559565</c:v>
                </c:pt>
                <c:pt idx="11">
                  <c:v>18.137909365484305</c:v>
                </c:pt>
                <c:pt idx="12">
                  <c:v>11.243876629779018</c:v>
                </c:pt>
                <c:pt idx="13">
                  <c:v>12.246824516313866</c:v>
                </c:pt>
                <c:pt idx="14">
                  <c:v>8.0075873885672433</c:v>
                </c:pt>
                <c:pt idx="15">
                  <c:v>3.0375089979357117</c:v>
                </c:pt>
                <c:pt idx="16">
                  <c:v>6.060277627791204</c:v>
                </c:pt>
                <c:pt idx="17">
                  <c:v>9.5427684482560587E-2</c:v>
                </c:pt>
                <c:pt idx="18">
                  <c:v>0.85735752449589087</c:v>
                </c:pt>
                <c:pt idx="19">
                  <c:v>-3.5539376302086363</c:v>
                </c:pt>
                <c:pt idx="20">
                  <c:v>-0.66743912079819523</c:v>
                </c:pt>
                <c:pt idx="21">
                  <c:v>-3.0953115514994747</c:v>
                </c:pt>
                <c:pt idx="22">
                  <c:v>-4.4701018836266604</c:v>
                </c:pt>
                <c:pt idx="23">
                  <c:v>-6.7842637095925475</c:v>
                </c:pt>
              </c:numCache>
            </c:numRef>
          </c:yVal>
          <c:smooth val="0"/>
          <c:extLst>
            <c:ext xmlns:c16="http://schemas.microsoft.com/office/drawing/2014/chart" uri="{C3380CC4-5D6E-409C-BE32-E72D297353CC}">
              <c16:uniqueId val="{00000002-1752-4924-8E38-952CF4763AF1}"/>
            </c:ext>
          </c:extLst>
        </c:ser>
        <c:ser>
          <c:idx val="3"/>
          <c:order val="3"/>
          <c:spPr>
            <a:ln w="19050" cap="rnd">
              <a:solidFill>
                <a:srgbClr val="C00000"/>
              </a:solidFill>
              <a:round/>
            </a:ln>
            <a:effectLst/>
          </c:spPr>
          <c:marker>
            <c:symbol val="none"/>
          </c:marker>
          <c:xVal>
            <c:numRef>
              <c:f>'04'!$B$1071:$E$1071</c:f>
              <c:numCache>
                <c:formatCode>General</c:formatCode>
                <c:ptCount val="4"/>
                <c:pt idx="0">
                  <c:v>1</c:v>
                </c:pt>
                <c:pt idx="1">
                  <c:v>2</c:v>
                </c:pt>
                <c:pt idx="2">
                  <c:v>3</c:v>
                </c:pt>
                <c:pt idx="3">
                  <c:v>4</c:v>
                </c:pt>
              </c:numCache>
            </c:numRef>
          </c:xVal>
          <c:yVal>
            <c:numRef>
              <c:f>'04'!$B$1072:$E$1072</c:f>
              <c:numCache>
                <c:formatCode>General</c:formatCode>
                <c:ptCount val="4"/>
                <c:pt idx="0">
                  <c:v>817.33333333333337</c:v>
                </c:pt>
                <c:pt idx="1">
                  <c:v>84.666666666666671</c:v>
                </c:pt>
                <c:pt idx="2">
                  <c:v>31.666666666666668</c:v>
                </c:pt>
                <c:pt idx="3">
                  <c:v>0</c:v>
                </c:pt>
              </c:numCache>
            </c:numRef>
          </c:yVal>
          <c:smooth val="0"/>
          <c:extLst>
            <c:ext xmlns:c16="http://schemas.microsoft.com/office/drawing/2014/chart" uri="{C3380CC4-5D6E-409C-BE32-E72D297353CC}">
              <c16:uniqueId val="{00000003-1752-4924-8E38-952CF4763AF1}"/>
            </c:ext>
          </c:extLst>
        </c:ser>
        <c:dLbls>
          <c:showLegendKey val="0"/>
          <c:showVal val="0"/>
          <c:showCatName val="0"/>
          <c:showSerName val="0"/>
          <c:showPercent val="0"/>
          <c:showBubbleSize val="0"/>
        </c:dLbls>
        <c:axId val="509154975"/>
        <c:axId val="701113167"/>
      </c:scatterChart>
      <c:valAx>
        <c:axId val="509154975"/>
        <c:scaling>
          <c:orientation val="minMax"/>
          <c:max val="50"/>
        </c:scaling>
        <c:delete val="0"/>
        <c:axPos val="b"/>
        <c:majorGridlines>
          <c:spPr>
            <a:ln w="9525" cap="flat" cmpd="sng" algn="ctr">
              <a:solidFill>
                <a:schemeClr val="tx1">
                  <a:lumMod val="15000"/>
                  <a:lumOff val="85000"/>
                </a:schemeClr>
              </a:solidFill>
              <a:prstDash val="sysDot"/>
              <a:round/>
            </a:ln>
            <a:effectLst/>
          </c:spPr>
        </c:majorGridlines>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t>LIBS shot nr.</a:t>
                </a:r>
              </a:p>
            </c:rich>
          </c:tx>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701113167"/>
        <c:crosses val="autoZero"/>
        <c:crossBetween val="midCat"/>
        <c:majorUnit val="10"/>
      </c:valAx>
      <c:valAx>
        <c:axId val="701113167"/>
        <c:scaling>
          <c:orientation val="minMax"/>
          <c:max val="1500"/>
          <c:min val="0"/>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t>Intensity (a.u.)</a:t>
                </a:r>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509154975"/>
        <c:crosses val="autoZero"/>
        <c:crossBetween val="midCat"/>
      </c:valAx>
      <c:spPr>
        <a:solidFill>
          <a:schemeClr val="bg1"/>
        </a:solid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ysClr val="windowText" lastClr="000000"/>
          </a:solidFill>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rgbClr val="0070C0"/>
              </a:solidFill>
              <a:round/>
            </a:ln>
            <a:effectLst/>
          </c:spPr>
          <c:marker>
            <c:symbol val="none"/>
          </c:marker>
          <c:yVal>
            <c:numRef>
              <c:f>'07'!$B$1028:$AY$1028</c:f>
              <c:numCache>
                <c:formatCode>General</c:formatCode>
                <c:ptCount val="50"/>
                <c:pt idx="0">
                  <c:v>518.83415121155474</c:v>
                </c:pt>
                <c:pt idx="1">
                  <c:v>664.93293494756006</c:v>
                </c:pt>
                <c:pt idx="2">
                  <c:v>619.05266497879427</c:v>
                </c:pt>
                <c:pt idx="3">
                  <c:v>513.88572860155318</c:v>
                </c:pt>
                <c:pt idx="4">
                  <c:v>412.27774765921976</c:v>
                </c:pt>
                <c:pt idx="5">
                  <c:v>296.14329083893966</c:v>
                </c:pt>
                <c:pt idx="6">
                  <c:v>179.40342250708883</c:v>
                </c:pt>
                <c:pt idx="7">
                  <c:v>144.50213278453492</c:v>
                </c:pt>
                <c:pt idx="8">
                  <c:v>111.96905759613071</c:v>
                </c:pt>
                <c:pt idx="9">
                  <c:v>103.07388820501262</c:v>
                </c:pt>
                <c:pt idx="10">
                  <c:v>77.313999334249843</c:v>
                </c:pt>
                <c:pt idx="11">
                  <c:v>80.103494565234669</c:v>
                </c:pt>
                <c:pt idx="12">
                  <c:v>68.226002916596343</c:v>
                </c:pt>
                <c:pt idx="13">
                  <c:v>77.703048263836948</c:v>
                </c:pt>
                <c:pt idx="14">
                  <c:v>75.409285517908344</c:v>
                </c:pt>
                <c:pt idx="15">
                  <c:v>70.594140613406992</c:v>
                </c:pt>
                <c:pt idx="16">
                  <c:v>77.891658013870568</c:v>
                </c:pt>
                <c:pt idx="17">
                  <c:v>68.602709033907402</c:v>
                </c:pt>
                <c:pt idx="18">
                  <c:v>59.699037525469954</c:v>
                </c:pt>
                <c:pt idx="19">
                  <c:v>58.80075235536804</c:v>
                </c:pt>
                <c:pt idx="20">
                  <c:v>59.998736572514161</c:v>
                </c:pt>
                <c:pt idx="21">
                  <c:v>62.853386389555638</c:v>
                </c:pt>
                <c:pt idx="22">
                  <c:v>46.772678629854425</c:v>
                </c:pt>
                <c:pt idx="23">
                  <c:v>60.661235623849699</c:v>
                </c:pt>
                <c:pt idx="24">
                  <c:v>51.262852363864027</c:v>
                </c:pt>
                <c:pt idx="25">
                  <c:v>44.078548998910861</c:v>
                </c:pt>
                <c:pt idx="26">
                  <c:v>39.064857379273114</c:v>
                </c:pt>
                <c:pt idx="27">
                  <c:v>39.024573415419155</c:v>
                </c:pt>
                <c:pt idx="28">
                  <c:v>34.627831284282053</c:v>
                </c:pt>
                <c:pt idx="29">
                  <c:v>32.905721506515754</c:v>
                </c:pt>
                <c:pt idx="30">
                  <c:v>38.951364623972843</c:v>
                </c:pt>
                <c:pt idx="31">
                  <c:v>29.505234087326933</c:v>
                </c:pt>
                <c:pt idx="32">
                  <c:v>29.485970738506079</c:v>
                </c:pt>
                <c:pt idx="33">
                  <c:v>22.217047922425014</c:v>
                </c:pt>
                <c:pt idx="34">
                  <c:v>27.033957977312685</c:v>
                </c:pt>
                <c:pt idx="35">
                  <c:v>19.604508348412093</c:v>
                </c:pt>
                <c:pt idx="36">
                  <c:v>24.019462069992592</c:v>
                </c:pt>
                <c:pt idx="37">
                  <c:v>19.821163159810645</c:v>
                </c:pt>
                <c:pt idx="38">
                  <c:v>17.790233570515358</c:v>
                </c:pt>
                <c:pt idx="39">
                  <c:v>8.4310403827986828</c:v>
                </c:pt>
                <c:pt idx="40">
                  <c:v>16.371800313056514</c:v>
                </c:pt>
                <c:pt idx="41">
                  <c:v>9.0164101412701196</c:v>
                </c:pt>
                <c:pt idx="42">
                  <c:v>11.938434486216833</c:v>
                </c:pt>
                <c:pt idx="43">
                  <c:v>10.134590048926867</c:v>
                </c:pt>
                <c:pt idx="44">
                  <c:v>2.1144297260974638</c:v>
                </c:pt>
                <c:pt idx="45">
                  <c:v>7.2402573109783965</c:v>
                </c:pt>
                <c:pt idx="46">
                  <c:v>-0.12184731054795066</c:v>
                </c:pt>
                <c:pt idx="47">
                  <c:v>5.3552027437039174</c:v>
                </c:pt>
                <c:pt idx="48">
                  <c:v>0.31076664620946154</c:v>
                </c:pt>
                <c:pt idx="49">
                  <c:v>4.0247365716080639</c:v>
                </c:pt>
              </c:numCache>
            </c:numRef>
          </c:yVal>
          <c:smooth val="0"/>
          <c:extLst>
            <c:ext xmlns:c16="http://schemas.microsoft.com/office/drawing/2014/chart" uri="{C3380CC4-5D6E-409C-BE32-E72D297353CC}">
              <c16:uniqueId val="{00000000-E8F4-4404-80F5-F47E599730C0}"/>
            </c:ext>
          </c:extLst>
        </c:ser>
        <c:ser>
          <c:idx val="1"/>
          <c:order val="1"/>
          <c:spPr>
            <a:ln w="19050" cap="rnd">
              <a:solidFill>
                <a:srgbClr val="FFC000"/>
              </a:solidFill>
              <a:round/>
            </a:ln>
            <a:effectLst/>
          </c:spPr>
          <c:marker>
            <c:symbol val="none"/>
          </c:marker>
          <c:yVal>
            <c:numRef>
              <c:f>'07'!$B$1034:$AY$1034</c:f>
              <c:numCache>
                <c:formatCode>General</c:formatCode>
                <c:ptCount val="50"/>
                <c:pt idx="0">
                  <c:v>-2.8760041177355911</c:v>
                </c:pt>
                <c:pt idx="1">
                  <c:v>8.4892926330241661E-2</c:v>
                </c:pt>
                <c:pt idx="2">
                  <c:v>32.524932080096747</c:v>
                </c:pt>
                <c:pt idx="3">
                  <c:v>68.549655273770981</c:v>
                </c:pt>
                <c:pt idx="4">
                  <c:v>174.88320951979799</c:v>
                </c:pt>
                <c:pt idx="5">
                  <c:v>403.06864248301747</c:v>
                </c:pt>
                <c:pt idx="6">
                  <c:v>540.43202304338365</c:v>
                </c:pt>
                <c:pt idx="7">
                  <c:v>633.17912779753158</c:v>
                </c:pt>
                <c:pt idx="8">
                  <c:v>669.73409309840622</c:v>
                </c:pt>
                <c:pt idx="9">
                  <c:v>693.13714855022067</c:v>
                </c:pt>
                <c:pt idx="10">
                  <c:v>572.9666428176846</c:v>
                </c:pt>
                <c:pt idx="11">
                  <c:v>628.31756932432256</c:v>
                </c:pt>
                <c:pt idx="12">
                  <c:v>567.31073581167732</c:v>
                </c:pt>
                <c:pt idx="13">
                  <c:v>611.30329413008633</c:v>
                </c:pt>
                <c:pt idx="14">
                  <c:v>590.50459867512484</c:v>
                </c:pt>
                <c:pt idx="15">
                  <c:v>612.41235200225401</c:v>
                </c:pt>
                <c:pt idx="16">
                  <c:v>608.74322673307995</c:v>
                </c:pt>
                <c:pt idx="17">
                  <c:v>623.59324114876017</c:v>
                </c:pt>
                <c:pt idx="18">
                  <c:v>571.84732540442099</c:v>
                </c:pt>
                <c:pt idx="19">
                  <c:v>572.77643852427377</c:v>
                </c:pt>
                <c:pt idx="20">
                  <c:v>654.83336468335108</c:v>
                </c:pt>
                <c:pt idx="21">
                  <c:v>610.41418514397776</c:v>
                </c:pt>
                <c:pt idx="22">
                  <c:v>626.05152449955733</c:v>
                </c:pt>
                <c:pt idx="23">
                  <c:v>664.18809977049921</c:v>
                </c:pt>
                <c:pt idx="24">
                  <c:v>704.254485214174</c:v>
                </c:pt>
                <c:pt idx="25">
                  <c:v>674.90744994003785</c:v>
                </c:pt>
                <c:pt idx="26">
                  <c:v>639.72893911881022</c:v>
                </c:pt>
                <c:pt idx="27">
                  <c:v>672.98408658187532</c:v>
                </c:pt>
                <c:pt idx="28">
                  <c:v>718.94764919786962</c:v>
                </c:pt>
                <c:pt idx="29">
                  <c:v>704.35691222805622</c:v>
                </c:pt>
                <c:pt idx="30">
                  <c:v>728.07855978121393</c:v>
                </c:pt>
                <c:pt idx="31">
                  <c:v>644.85607272397363</c:v>
                </c:pt>
                <c:pt idx="32">
                  <c:v>701.52988119413601</c:v>
                </c:pt>
                <c:pt idx="33">
                  <c:v>673.80966963972492</c:v>
                </c:pt>
                <c:pt idx="34">
                  <c:v>720.68736367180179</c:v>
                </c:pt>
                <c:pt idx="35">
                  <c:v>710.75654054132406</c:v>
                </c:pt>
                <c:pt idx="36">
                  <c:v>688.91949235128357</c:v>
                </c:pt>
                <c:pt idx="37">
                  <c:v>720.53244079746275</c:v>
                </c:pt>
                <c:pt idx="38">
                  <c:v>729.91905969934623</c:v>
                </c:pt>
                <c:pt idx="39">
                  <c:v>676.17355863790169</c:v>
                </c:pt>
                <c:pt idx="40">
                  <c:v>701.74548262752501</c:v>
                </c:pt>
                <c:pt idx="41">
                  <c:v>667.90604709291665</c:v>
                </c:pt>
                <c:pt idx="42">
                  <c:v>702.4268026498022</c:v>
                </c:pt>
                <c:pt idx="43">
                  <c:v>691.7320215459149</c:v>
                </c:pt>
                <c:pt idx="44">
                  <c:v>726.59307271479963</c:v>
                </c:pt>
                <c:pt idx="45">
                  <c:v>714.24805920655274</c:v>
                </c:pt>
                <c:pt idx="46">
                  <c:v>699.89831616677395</c:v>
                </c:pt>
                <c:pt idx="47">
                  <c:v>678.73015877157502</c:v>
                </c:pt>
                <c:pt idx="48">
                  <c:v>712.04763689339234</c:v>
                </c:pt>
                <c:pt idx="49">
                  <c:v>641.08510056547277</c:v>
                </c:pt>
              </c:numCache>
            </c:numRef>
          </c:yVal>
          <c:smooth val="0"/>
          <c:extLst>
            <c:ext xmlns:c16="http://schemas.microsoft.com/office/drawing/2014/chart" uri="{C3380CC4-5D6E-409C-BE32-E72D297353CC}">
              <c16:uniqueId val="{00000001-E8F4-4404-80F5-F47E599730C0}"/>
            </c:ext>
          </c:extLst>
        </c:ser>
        <c:ser>
          <c:idx val="2"/>
          <c:order val="2"/>
          <c:spPr>
            <a:ln w="19050" cap="rnd">
              <a:solidFill>
                <a:schemeClr val="accent3"/>
              </a:solidFill>
              <a:round/>
            </a:ln>
            <a:effectLst/>
          </c:spPr>
          <c:marker>
            <c:symbol val="none"/>
          </c:marker>
          <c:yVal>
            <c:numRef>
              <c:f>'07'!$B$1058:$N$1058</c:f>
              <c:numCache>
                <c:formatCode>General</c:formatCode>
                <c:ptCount val="13"/>
                <c:pt idx="0">
                  <c:v>12.578670485432754</c:v>
                </c:pt>
                <c:pt idx="1">
                  <c:v>12.931130585362359</c:v>
                </c:pt>
                <c:pt idx="2">
                  <c:v>-6.1759090138095933</c:v>
                </c:pt>
                <c:pt idx="3">
                  <c:v>1.239127407107304</c:v>
                </c:pt>
                <c:pt idx="4">
                  <c:v>-12.201119828929478</c:v>
                </c:pt>
                <c:pt idx="5">
                  <c:v>-7.3899679939757874</c:v>
                </c:pt>
                <c:pt idx="6">
                  <c:v>-9.80648436575588</c:v>
                </c:pt>
                <c:pt idx="7">
                  <c:v>-11.519427482679934</c:v>
                </c:pt>
                <c:pt idx="8">
                  <c:v>-12.874805068089472</c:v>
                </c:pt>
                <c:pt idx="9">
                  <c:v>-12.03290519145663</c:v>
                </c:pt>
                <c:pt idx="10">
                  <c:v>-9.6301748009539949</c:v>
                </c:pt>
                <c:pt idx="11">
                  <c:v>-18.355857496576444</c:v>
                </c:pt>
                <c:pt idx="12">
                  <c:v>-13.430141649905881</c:v>
                </c:pt>
              </c:numCache>
            </c:numRef>
          </c:yVal>
          <c:smooth val="0"/>
          <c:extLst>
            <c:ext xmlns:c16="http://schemas.microsoft.com/office/drawing/2014/chart" uri="{C3380CC4-5D6E-409C-BE32-E72D297353CC}">
              <c16:uniqueId val="{00000002-E8F4-4404-80F5-F47E599730C0}"/>
            </c:ext>
          </c:extLst>
        </c:ser>
        <c:ser>
          <c:idx val="3"/>
          <c:order val="3"/>
          <c:spPr>
            <a:ln w="19050" cap="rnd">
              <a:solidFill>
                <a:srgbClr val="C00000"/>
              </a:solidFill>
              <a:round/>
            </a:ln>
            <a:effectLst/>
          </c:spPr>
          <c:marker>
            <c:symbol val="none"/>
          </c:marker>
          <c:xVal>
            <c:numRef>
              <c:f>'07'!$B$1070:$E$1070</c:f>
              <c:numCache>
                <c:formatCode>General</c:formatCode>
                <c:ptCount val="4"/>
                <c:pt idx="0">
                  <c:v>1</c:v>
                </c:pt>
                <c:pt idx="1">
                  <c:v>2</c:v>
                </c:pt>
                <c:pt idx="2">
                  <c:v>3</c:v>
                </c:pt>
                <c:pt idx="3">
                  <c:v>4</c:v>
                </c:pt>
              </c:numCache>
            </c:numRef>
          </c:xVal>
          <c:yVal>
            <c:numRef>
              <c:f>'07'!$B$1071:$E$1071</c:f>
              <c:numCache>
                <c:formatCode>General</c:formatCode>
                <c:ptCount val="4"/>
                <c:pt idx="0">
                  <c:v>115</c:v>
                </c:pt>
                <c:pt idx="1">
                  <c:v>21.666666666666668</c:v>
                </c:pt>
                <c:pt idx="2">
                  <c:v>0</c:v>
                </c:pt>
                <c:pt idx="3">
                  <c:v>0</c:v>
                </c:pt>
              </c:numCache>
            </c:numRef>
          </c:yVal>
          <c:smooth val="0"/>
          <c:extLst>
            <c:ext xmlns:c16="http://schemas.microsoft.com/office/drawing/2014/chart" uri="{C3380CC4-5D6E-409C-BE32-E72D297353CC}">
              <c16:uniqueId val="{00000003-E8F4-4404-80F5-F47E599730C0}"/>
            </c:ext>
          </c:extLst>
        </c:ser>
        <c:dLbls>
          <c:showLegendKey val="0"/>
          <c:showVal val="0"/>
          <c:showCatName val="0"/>
          <c:showSerName val="0"/>
          <c:showPercent val="0"/>
          <c:showBubbleSize val="0"/>
        </c:dLbls>
        <c:axId val="697346191"/>
        <c:axId val="341417007"/>
      </c:scatterChart>
      <c:valAx>
        <c:axId val="697346191"/>
        <c:scaling>
          <c:orientation val="minMax"/>
          <c:max val="50"/>
        </c:scaling>
        <c:delete val="0"/>
        <c:axPos val="b"/>
        <c:majorGridlines>
          <c:spPr>
            <a:ln w="9525" cap="flat" cmpd="sng" algn="ctr">
              <a:solidFill>
                <a:schemeClr val="tx1">
                  <a:lumMod val="15000"/>
                  <a:lumOff val="85000"/>
                </a:schemeClr>
              </a:solidFill>
              <a:prstDash val="sysDot"/>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LIBS shot nr.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1417007"/>
        <c:crosses val="autoZero"/>
        <c:crossBetween val="midCat"/>
        <c:majorUnit val="10"/>
      </c:valAx>
      <c:valAx>
        <c:axId val="341417007"/>
        <c:scaling>
          <c:orientation val="minMax"/>
          <c:max val="1500"/>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Intensity (a.u.)</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97346191"/>
        <c:crosses val="autoZero"/>
        <c:crossBetween val="midCat"/>
      </c:valAx>
      <c:spPr>
        <a:solidFill>
          <a:schemeClr val="bg1"/>
        </a:solid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21975286095272"/>
          <c:y val="0.10920085586803492"/>
          <c:w val="0.73419111659864089"/>
          <c:h val="0.67349320699352333"/>
        </c:manualLayout>
      </c:layout>
      <c:scatterChart>
        <c:scatterStyle val="lineMarker"/>
        <c:varyColors val="0"/>
        <c:ser>
          <c:idx val="0"/>
          <c:order val="0"/>
          <c:tx>
            <c:v>510 A</c:v>
          </c:tx>
          <c:spPr>
            <a:ln w="28575" cap="rnd">
              <a:solidFill>
                <a:schemeClr val="accent6"/>
              </a:solidFill>
              <a:prstDash val="solid"/>
              <a:round/>
            </a:ln>
            <a:effectLst/>
          </c:spPr>
          <c:marker>
            <c:symbol val="none"/>
          </c:marker>
          <c:xVal>
            <c:numRef>
              <c:f>'case1_b(640_0A_S6_7_510A_S3_125'!$A$4:$A$2016</c:f>
              <c:numCache>
                <c:formatCode>General</c:formatCode>
                <c:ptCount val="2013"/>
                <c:pt idx="0">
                  <c:v>575.38</c:v>
                </c:pt>
                <c:pt idx="1">
                  <c:v>575.45000000000005</c:v>
                </c:pt>
                <c:pt idx="2">
                  <c:v>575.53</c:v>
                </c:pt>
                <c:pt idx="3">
                  <c:v>575.6</c:v>
                </c:pt>
                <c:pt idx="4">
                  <c:v>575.67999999999995</c:v>
                </c:pt>
                <c:pt idx="5">
                  <c:v>575.75</c:v>
                </c:pt>
                <c:pt idx="6">
                  <c:v>575.83000000000004</c:v>
                </c:pt>
                <c:pt idx="7">
                  <c:v>575.9</c:v>
                </c:pt>
                <c:pt idx="8">
                  <c:v>575.97</c:v>
                </c:pt>
                <c:pt idx="9">
                  <c:v>576.04999999999995</c:v>
                </c:pt>
                <c:pt idx="10">
                  <c:v>576.12</c:v>
                </c:pt>
                <c:pt idx="11">
                  <c:v>576.20000000000005</c:v>
                </c:pt>
                <c:pt idx="12">
                  <c:v>576.27</c:v>
                </c:pt>
                <c:pt idx="13">
                  <c:v>576.35</c:v>
                </c:pt>
                <c:pt idx="14">
                  <c:v>576.41999999999996</c:v>
                </c:pt>
                <c:pt idx="15">
                  <c:v>576.49</c:v>
                </c:pt>
                <c:pt idx="16">
                  <c:v>576.57000000000005</c:v>
                </c:pt>
                <c:pt idx="17">
                  <c:v>576.64</c:v>
                </c:pt>
                <c:pt idx="18">
                  <c:v>576.72</c:v>
                </c:pt>
                <c:pt idx="19">
                  <c:v>576.79</c:v>
                </c:pt>
                <c:pt idx="20">
                  <c:v>576.87</c:v>
                </c:pt>
                <c:pt idx="21">
                  <c:v>576.94000000000005</c:v>
                </c:pt>
                <c:pt idx="22">
                  <c:v>577.01</c:v>
                </c:pt>
                <c:pt idx="23">
                  <c:v>577.09</c:v>
                </c:pt>
                <c:pt idx="24">
                  <c:v>577.16</c:v>
                </c:pt>
                <c:pt idx="25">
                  <c:v>577.24</c:v>
                </c:pt>
                <c:pt idx="26">
                  <c:v>577.30999999999995</c:v>
                </c:pt>
                <c:pt idx="27">
                  <c:v>577.38</c:v>
                </c:pt>
                <c:pt idx="28">
                  <c:v>577.46</c:v>
                </c:pt>
                <c:pt idx="29">
                  <c:v>577.53</c:v>
                </c:pt>
                <c:pt idx="30">
                  <c:v>577.61</c:v>
                </c:pt>
                <c:pt idx="31">
                  <c:v>577.67999999999995</c:v>
                </c:pt>
                <c:pt idx="32">
                  <c:v>577.75</c:v>
                </c:pt>
                <c:pt idx="33">
                  <c:v>577.83000000000004</c:v>
                </c:pt>
                <c:pt idx="34">
                  <c:v>577.9</c:v>
                </c:pt>
                <c:pt idx="35">
                  <c:v>577.98</c:v>
                </c:pt>
                <c:pt idx="36">
                  <c:v>578.04999999999995</c:v>
                </c:pt>
                <c:pt idx="37">
                  <c:v>578.12</c:v>
                </c:pt>
                <c:pt idx="38">
                  <c:v>578.20000000000005</c:v>
                </c:pt>
                <c:pt idx="39">
                  <c:v>578.27</c:v>
                </c:pt>
                <c:pt idx="40">
                  <c:v>578.35</c:v>
                </c:pt>
                <c:pt idx="41">
                  <c:v>578.41999999999996</c:v>
                </c:pt>
                <c:pt idx="42">
                  <c:v>578.49</c:v>
                </c:pt>
                <c:pt idx="43">
                  <c:v>578.57000000000005</c:v>
                </c:pt>
                <c:pt idx="44">
                  <c:v>578.64</c:v>
                </c:pt>
                <c:pt idx="45">
                  <c:v>578.71</c:v>
                </c:pt>
                <c:pt idx="46">
                  <c:v>578.79</c:v>
                </c:pt>
                <c:pt idx="47">
                  <c:v>578.86</c:v>
                </c:pt>
                <c:pt idx="48">
                  <c:v>578.94000000000005</c:v>
                </c:pt>
                <c:pt idx="49">
                  <c:v>579.01</c:v>
                </c:pt>
                <c:pt idx="50">
                  <c:v>579.08000000000004</c:v>
                </c:pt>
                <c:pt idx="51">
                  <c:v>579.16</c:v>
                </c:pt>
                <c:pt idx="52">
                  <c:v>579.23</c:v>
                </c:pt>
                <c:pt idx="53">
                  <c:v>579.29999999999995</c:v>
                </c:pt>
                <c:pt idx="54">
                  <c:v>579.38</c:v>
                </c:pt>
                <c:pt idx="55">
                  <c:v>579.45000000000005</c:v>
                </c:pt>
                <c:pt idx="56">
                  <c:v>579.52</c:v>
                </c:pt>
                <c:pt idx="57">
                  <c:v>579.6</c:v>
                </c:pt>
                <c:pt idx="58">
                  <c:v>579.66999999999996</c:v>
                </c:pt>
                <c:pt idx="59">
                  <c:v>579.74</c:v>
                </c:pt>
                <c:pt idx="60">
                  <c:v>579.82000000000005</c:v>
                </c:pt>
                <c:pt idx="61">
                  <c:v>579.89</c:v>
                </c:pt>
                <c:pt idx="62">
                  <c:v>579.97</c:v>
                </c:pt>
                <c:pt idx="63">
                  <c:v>580.04</c:v>
                </c:pt>
                <c:pt idx="64">
                  <c:v>580.11</c:v>
                </c:pt>
                <c:pt idx="65">
                  <c:v>580.19000000000005</c:v>
                </c:pt>
                <c:pt idx="66">
                  <c:v>580.26</c:v>
                </c:pt>
                <c:pt idx="67">
                  <c:v>580.33000000000004</c:v>
                </c:pt>
                <c:pt idx="68">
                  <c:v>580.41</c:v>
                </c:pt>
                <c:pt idx="69">
                  <c:v>580.48</c:v>
                </c:pt>
                <c:pt idx="70">
                  <c:v>580.54999999999995</c:v>
                </c:pt>
                <c:pt idx="71">
                  <c:v>580.63</c:v>
                </c:pt>
                <c:pt idx="72">
                  <c:v>580.70000000000005</c:v>
                </c:pt>
                <c:pt idx="73">
                  <c:v>580.77</c:v>
                </c:pt>
                <c:pt idx="74">
                  <c:v>580.85</c:v>
                </c:pt>
                <c:pt idx="75">
                  <c:v>580.91999999999996</c:v>
                </c:pt>
                <c:pt idx="76">
                  <c:v>580.99</c:v>
                </c:pt>
                <c:pt idx="77">
                  <c:v>581.07000000000005</c:v>
                </c:pt>
                <c:pt idx="78">
                  <c:v>581.14</c:v>
                </c:pt>
                <c:pt idx="79">
                  <c:v>581.21</c:v>
                </c:pt>
                <c:pt idx="80">
                  <c:v>581.29</c:v>
                </c:pt>
                <c:pt idx="81">
                  <c:v>581.36</c:v>
                </c:pt>
                <c:pt idx="82">
                  <c:v>581.42999999999995</c:v>
                </c:pt>
                <c:pt idx="83">
                  <c:v>581.51</c:v>
                </c:pt>
                <c:pt idx="84">
                  <c:v>581.58000000000004</c:v>
                </c:pt>
                <c:pt idx="85">
                  <c:v>581.65</c:v>
                </c:pt>
                <c:pt idx="86">
                  <c:v>581.72</c:v>
                </c:pt>
                <c:pt idx="87">
                  <c:v>581.79999999999995</c:v>
                </c:pt>
                <c:pt idx="88">
                  <c:v>581.87</c:v>
                </c:pt>
                <c:pt idx="89">
                  <c:v>581.94000000000005</c:v>
                </c:pt>
                <c:pt idx="90">
                  <c:v>582.02</c:v>
                </c:pt>
                <c:pt idx="91">
                  <c:v>582.09</c:v>
                </c:pt>
                <c:pt idx="92">
                  <c:v>582.16</c:v>
                </c:pt>
                <c:pt idx="93">
                  <c:v>582.24</c:v>
                </c:pt>
                <c:pt idx="94">
                  <c:v>582.30999999999995</c:v>
                </c:pt>
                <c:pt idx="95">
                  <c:v>582.38</c:v>
                </c:pt>
                <c:pt idx="96">
                  <c:v>582.45000000000005</c:v>
                </c:pt>
                <c:pt idx="97">
                  <c:v>582.53</c:v>
                </c:pt>
                <c:pt idx="98">
                  <c:v>582.6</c:v>
                </c:pt>
                <c:pt idx="99">
                  <c:v>582.66999999999996</c:v>
                </c:pt>
                <c:pt idx="100">
                  <c:v>582.75</c:v>
                </c:pt>
                <c:pt idx="101">
                  <c:v>582.82000000000005</c:v>
                </c:pt>
                <c:pt idx="102">
                  <c:v>582.89</c:v>
                </c:pt>
                <c:pt idx="103">
                  <c:v>582.97</c:v>
                </c:pt>
                <c:pt idx="104">
                  <c:v>583.04</c:v>
                </c:pt>
                <c:pt idx="105">
                  <c:v>583.11</c:v>
                </c:pt>
                <c:pt idx="106">
                  <c:v>583.17999999999995</c:v>
                </c:pt>
                <c:pt idx="107">
                  <c:v>583.26</c:v>
                </c:pt>
                <c:pt idx="108">
                  <c:v>583.33000000000004</c:v>
                </c:pt>
                <c:pt idx="109">
                  <c:v>583.4</c:v>
                </c:pt>
                <c:pt idx="110">
                  <c:v>583.47</c:v>
                </c:pt>
                <c:pt idx="111">
                  <c:v>583.54999999999995</c:v>
                </c:pt>
                <c:pt idx="112">
                  <c:v>583.62</c:v>
                </c:pt>
                <c:pt idx="113">
                  <c:v>583.69000000000005</c:v>
                </c:pt>
                <c:pt idx="114">
                  <c:v>583.77</c:v>
                </c:pt>
                <c:pt idx="115">
                  <c:v>583.84</c:v>
                </c:pt>
                <c:pt idx="116">
                  <c:v>583.91</c:v>
                </c:pt>
                <c:pt idx="117">
                  <c:v>583.98</c:v>
                </c:pt>
                <c:pt idx="118">
                  <c:v>584.05999999999995</c:v>
                </c:pt>
                <c:pt idx="119">
                  <c:v>584.13</c:v>
                </c:pt>
                <c:pt idx="120">
                  <c:v>584.20000000000005</c:v>
                </c:pt>
                <c:pt idx="121">
                  <c:v>584.27</c:v>
                </c:pt>
                <c:pt idx="122">
                  <c:v>584.35</c:v>
                </c:pt>
                <c:pt idx="123">
                  <c:v>584.41999999999996</c:v>
                </c:pt>
                <c:pt idx="124">
                  <c:v>584.49</c:v>
                </c:pt>
                <c:pt idx="125">
                  <c:v>584.55999999999995</c:v>
                </c:pt>
                <c:pt idx="126">
                  <c:v>584.64</c:v>
                </c:pt>
                <c:pt idx="127">
                  <c:v>584.71</c:v>
                </c:pt>
                <c:pt idx="128">
                  <c:v>584.78</c:v>
                </c:pt>
                <c:pt idx="129">
                  <c:v>584.85</c:v>
                </c:pt>
                <c:pt idx="130">
                  <c:v>584.92999999999995</c:v>
                </c:pt>
                <c:pt idx="131">
                  <c:v>585</c:v>
                </c:pt>
                <c:pt idx="132">
                  <c:v>585.07000000000005</c:v>
                </c:pt>
                <c:pt idx="133">
                  <c:v>585.14</c:v>
                </c:pt>
                <c:pt idx="134">
                  <c:v>585.22</c:v>
                </c:pt>
                <c:pt idx="135">
                  <c:v>585.29</c:v>
                </c:pt>
                <c:pt idx="136">
                  <c:v>585.36</c:v>
                </c:pt>
                <c:pt idx="137">
                  <c:v>585.42999999999995</c:v>
                </c:pt>
                <c:pt idx="138">
                  <c:v>585.51</c:v>
                </c:pt>
                <c:pt idx="139">
                  <c:v>585.58000000000004</c:v>
                </c:pt>
                <c:pt idx="140">
                  <c:v>585.65</c:v>
                </c:pt>
                <c:pt idx="141">
                  <c:v>585.72</c:v>
                </c:pt>
                <c:pt idx="142">
                  <c:v>585.79</c:v>
                </c:pt>
                <c:pt idx="143">
                  <c:v>585.87</c:v>
                </c:pt>
                <c:pt idx="144">
                  <c:v>585.94000000000005</c:v>
                </c:pt>
                <c:pt idx="145">
                  <c:v>586.01</c:v>
                </c:pt>
                <c:pt idx="146">
                  <c:v>586.08000000000004</c:v>
                </c:pt>
                <c:pt idx="147">
                  <c:v>586.16</c:v>
                </c:pt>
                <c:pt idx="148">
                  <c:v>586.23</c:v>
                </c:pt>
                <c:pt idx="149">
                  <c:v>586.29999999999995</c:v>
                </c:pt>
                <c:pt idx="150">
                  <c:v>586.37</c:v>
                </c:pt>
                <c:pt idx="151">
                  <c:v>586.44000000000005</c:v>
                </c:pt>
                <c:pt idx="152">
                  <c:v>586.52</c:v>
                </c:pt>
                <c:pt idx="153">
                  <c:v>586.59</c:v>
                </c:pt>
                <c:pt idx="154">
                  <c:v>586.66</c:v>
                </c:pt>
                <c:pt idx="155">
                  <c:v>586.73</c:v>
                </c:pt>
                <c:pt idx="156">
                  <c:v>586.79999999999995</c:v>
                </c:pt>
                <c:pt idx="157">
                  <c:v>586.88</c:v>
                </c:pt>
                <c:pt idx="158">
                  <c:v>586.95000000000005</c:v>
                </c:pt>
                <c:pt idx="159">
                  <c:v>587.02</c:v>
                </c:pt>
                <c:pt idx="160">
                  <c:v>587.09</c:v>
                </c:pt>
                <c:pt idx="161">
                  <c:v>587.16</c:v>
                </c:pt>
                <c:pt idx="162">
                  <c:v>587.24</c:v>
                </c:pt>
                <c:pt idx="163">
                  <c:v>587.30999999999995</c:v>
                </c:pt>
                <c:pt idx="164">
                  <c:v>587.38</c:v>
                </c:pt>
                <c:pt idx="165">
                  <c:v>587.45000000000005</c:v>
                </c:pt>
                <c:pt idx="166">
                  <c:v>587.52</c:v>
                </c:pt>
                <c:pt idx="167">
                  <c:v>587.6</c:v>
                </c:pt>
                <c:pt idx="168">
                  <c:v>587.66999999999996</c:v>
                </c:pt>
                <c:pt idx="169">
                  <c:v>587.74</c:v>
                </c:pt>
                <c:pt idx="170">
                  <c:v>587.80999999999995</c:v>
                </c:pt>
                <c:pt idx="171">
                  <c:v>587.88</c:v>
                </c:pt>
                <c:pt idx="172">
                  <c:v>587.96</c:v>
                </c:pt>
                <c:pt idx="173">
                  <c:v>588.03</c:v>
                </c:pt>
                <c:pt idx="174">
                  <c:v>588.1</c:v>
                </c:pt>
                <c:pt idx="175">
                  <c:v>588.16999999999996</c:v>
                </c:pt>
                <c:pt idx="176">
                  <c:v>588.24</c:v>
                </c:pt>
                <c:pt idx="177">
                  <c:v>588.30999999999995</c:v>
                </c:pt>
                <c:pt idx="178">
                  <c:v>588.39</c:v>
                </c:pt>
                <c:pt idx="179">
                  <c:v>588.46</c:v>
                </c:pt>
                <c:pt idx="180">
                  <c:v>588.53</c:v>
                </c:pt>
                <c:pt idx="181">
                  <c:v>588.6</c:v>
                </c:pt>
                <c:pt idx="182">
                  <c:v>588.66999999999996</c:v>
                </c:pt>
                <c:pt idx="183">
                  <c:v>588.74</c:v>
                </c:pt>
                <c:pt idx="184">
                  <c:v>588.82000000000005</c:v>
                </c:pt>
                <c:pt idx="185">
                  <c:v>588.89</c:v>
                </c:pt>
                <c:pt idx="186">
                  <c:v>588.96</c:v>
                </c:pt>
                <c:pt idx="187">
                  <c:v>589.03</c:v>
                </c:pt>
                <c:pt idx="188">
                  <c:v>589.1</c:v>
                </c:pt>
                <c:pt idx="189">
                  <c:v>589.16999999999996</c:v>
                </c:pt>
                <c:pt idx="190">
                  <c:v>589.25</c:v>
                </c:pt>
                <c:pt idx="191">
                  <c:v>589.32000000000005</c:v>
                </c:pt>
                <c:pt idx="192">
                  <c:v>589.39</c:v>
                </c:pt>
                <c:pt idx="193">
                  <c:v>589.46</c:v>
                </c:pt>
                <c:pt idx="194">
                  <c:v>589.53</c:v>
                </c:pt>
                <c:pt idx="195">
                  <c:v>589.6</c:v>
                </c:pt>
                <c:pt idx="196">
                  <c:v>589.66999999999996</c:v>
                </c:pt>
                <c:pt idx="197">
                  <c:v>589.75</c:v>
                </c:pt>
                <c:pt idx="198">
                  <c:v>589.82000000000005</c:v>
                </c:pt>
                <c:pt idx="199">
                  <c:v>589.89</c:v>
                </c:pt>
                <c:pt idx="200">
                  <c:v>589.96</c:v>
                </c:pt>
                <c:pt idx="201">
                  <c:v>590.03</c:v>
                </c:pt>
                <c:pt idx="202">
                  <c:v>590.1</c:v>
                </c:pt>
                <c:pt idx="203">
                  <c:v>590.16999999999996</c:v>
                </c:pt>
                <c:pt idx="204">
                  <c:v>590.24</c:v>
                </c:pt>
                <c:pt idx="205">
                  <c:v>590.32000000000005</c:v>
                </c:pt>
                <c:pt idx="206">
                  <c:v>590.39</c:v>
                </c:pt>
                <c:pt idx="207">
                  <c:v>590.46</c:v>
                </c:pt>
                <c:pt idx="208">
                  <c:v>590.53</c:v>
                </c:pt>
                <c:pt idx="209">
                  <c:v>590.6</c:v>
                </c:pt>
                <c:pt idx="210">
                  <c:v>590.66999999999996</c:v>
                </c:pt>
                <c:pt idx="211">
                  <c:v>590.74</c:v>
                </c:pt>
                <c:pt idx="212">
                  <c:v>590.80999999999995</c:v>
                </c:pt>
                <c:pt idx="213">
                  <c:v>590.89</c:v>
                </c:pt>
                <c:pt idx="214">
                  <c:v>590.96</c:v>
                </c:pt>
                <c:pt idx="215">
                  <c:v>591.03</c:v>
                </c:pt>
                <c:pt idx="216">
                  <c:v>591.1</c:v>
                </c:pt>
                <c:pt idx="217">
                  <c:v>591.16999999999996</c:v>
                </c:pt>
                <c:pt idx="218">
                  <c:v>591.24</c:v>
                </c:pt>
                <c:pt idx="219">
                  <c:v>591.30999999999995</c:v>
                </c:pt>
                <c:pt idx="220">
                  <c:v>591.38</c:v>
                </c:pt>
                <c:pt idx="221">
                  <c:v>591.45000000000005</c:v>
                </c:pt>
                <c:pt idx="222">
                  <c:v>591.53</c:v>
                </c:pt>
                <c:pt idx="223">
                  <c:v>591.6</c:v>
                </c:pt>
                <c:pt idx="224">
                  <c:v>591.66999999999996</c:v>
                </c:pt>
                <c:pt idx="225">
                  <c:v>591.74</c:v>
                </c:pt>
                <c:pt idx="226">
                  <c:v>591.80999999999995</c:v>
                </c:pt>
                <c:pt idx="227">
                  <c:v>591.88</c:v>
                </c:pt>
                <c:pt idx="228">
                  <c:v>591.95000000000005</c:v>
                </c:pt>
                <c:pt idx="229">
                  <c:v>592.02</c:v>
                </c:pt>
                <c:pt idx="230">
                  <c:v>592.09</c:v>
                </c:pt>
                <c:pt idx="231">
                  <c:v>592.16</c:v>
                </c:pt>
                <c:pt idx="232">
                  <c:v>592.24</c:v>
                </c:pt>
                <c:pt idx="233">
                  <c:v>592.30999999999995</c:v>
                </c:pt>
                <c:pt idx="234">
                  <c:v>592.38</c:v>
                </c:pt>
                <c:pt idx="235">
                  <c:v>592.45000000000005</c:v>
                </c:pt>
                <c:pt idx="236">
                  <c:v>592.52</c:v>
                </c:pt>
                <c:pt idx="237">
                  <c:v>592.59</c:v>
                </c:pt>
                <c:pt idx="238">
                  <c:v>592.66</c:v>
                </c:pt>
                <c:pt idx="239">
                  <c:v>592.73</c:v>
                </c:pt>
                <c:pt idx="240">
                  <c:v>592.79999999999995</c:v>
                </c:pt>
                <c:pt idx="241">
                  <c:v>592.87</c:v>
                </c:pt>
                <c:pt idx="242">
                  <c:v>592.94000000000005</c:v>
                </c:pt>
                <c:pt idx="243">
                  <c:v>593.01</c:v>
                </c:pt>
                <c:pt idx="244">
                  <c:v>593.08000000000004</c:v>
                </c:pt>
                <c:pt idx="245">
                  <c:v>593.16</c:v>
                </c:pt>
                <c:pt idx="246">
                  <c:v>593.23</c:v>
                </c:pt>
                <c:pt idx="247">
                  <c:v>593.29999999999995</c:v>
                </c:pt>
                <c:pt idx="248">
                  <c:v>593.37</c:v>
                </c:pt>
                <c:pt idx="249">
                  <c:v>593.44000000000005</c:v>
                </c:pt>
                <c:pt idx="250">
                  <c:v>593.51</c:v>
                </c:pt>
                <c:pt idx="251">
                  <c:v>593.58000000000004</c:v>
                </c:pt>
                <c:pt idx="252">
                  <c:v>593.65</c:v>
                </c:pt>
                <c:pt idx="253">
                  <c:v>593.72</c:v>
                </c:pt>
                <c:pt idx="254">
                  <c:v>593.79</c:v>
                </c:pt>
                <c:pt idx="255">
                  <c:v>593.86</c:v>
                </c:pt>
                <c:pt idx="256">
                  <c:v>593.92999999999995</c:v>
                </c:pt>
                <c:pt idx="257">
                  <c:v>594</c:v>
                </c:pt>
                <c:pt idx="258">
                  <c:v>594.07000000000005</c:v>
                </c:pt>
                <c:pt idx="259">
                  <c:v>594.14</c:v>
                </c:pt>
                <c:pt idx="260">
                  <c:v>594.21</c:v>
                </c:pt>
                <c:pt idx="261">
                  <c:v>594.28</c:v>
                </c:pt>
                <c:pt idx="262">
                  <c:v>594.35</c:v>
                </c:pt>
                <c:pt idx="263">
                  <c:v>594.41999999999996</c:v>
                </c:pt>
                <c:pt idx="264">
                  <c:v>594.5</c:v>
                </c:pt>
                <c:pt idx="265">
                  <c:v>594.57000000000005</c:v>
                </c:pt>
                <c:pt idx="266">
                  <c:v>594.64</c:v>
                </c:pt>
                <c:pt idx="267">
                  <c:v>594.71</c:v>
                </c:pt>
                <c:pt idx="268">
                  <c:v>594.78</c:v>
                </c:pt>
                <c:pt idx="269">
                  <c:v>594.85</c:v>
                </c:pt>
                <c:pt idx="270">
                  <c:v>594.91999999999996</c:v>
                </c:pt>
                <c:pt idx="271">
                  <c:v>594.99</c:v>
                </c:pt>
                <c:pt idx="272">
                  <c:v>595.05999999999995</c:v>
                </c:pt>
                <c:pt idx="273">
                  <c:v>595.13</c:v>
                </c:pt>
                <c:pt idx="274">
                  <c:v>595.20000000000005</c:v>
                </c:pt>
                <c:pt idx="275">
                  <c:v>595.27</c:v>
                </c:pt>
                <c:pt idx="276">
                  <c:v>595.34</c:v>
                </c:pt>
                <c:pt idx="277">
                  <c:v>595.41</c:v>
                </c:pt>
                <c:pt idx="278">
                  <c:v>595.48</c:v>
                </c:pt>
                <c:pt idx="279">
                  <c:v>595.54999999999995</c:v>
                </c:pt>
                <c:pt idx="280">
                  <c:v>595.62</c:v>
                </c:pt>
                <c:pt idx="281">
                  <c:v>595.69000000000005</c:v>
                </c:pt>
                <c:pt idx="282">
                  <c:v>595.76</c:v>
                </c:pt>
                <c:pt idx="283">
                  <c:v>595.83000000000004</c:v>
                </c:pt>
                <c:pt idx="284">
                  <c:v>595.9</c:v>
                </c:pt>
                <c:pt idx="285">
                  <c:v>595.97</c:v>
                </c:pt>
                <c:pt idx="286">
                  <c:v>596.04</c:v>
                </c:pt>
                <c:pt idx="287">
                  <c:v>596.11</c:v>
                </c:pt>
                <c:pt idx="288">
                  <c:v>596.17999999999995</c:v>
                </c:pt>
                <c:pt idx="289">
                  <c:v>596.25</c:v>
                </c:pt>
                <c:pt idx="290">
                  <c:v>596.32000000000005</c:v>
                </c:pt>
                <c:pt idx="291">
                  <c:v>596.39</c:v>
                </c:pt>
                <c:pt idx="292">
                  <c:v>596.46</c:v>
                </c:pt>
                <c:pt idx="293">
                  <c:v>596.53</c:v>
                </c:pt>
                <c:pt idx="294">
                  <c:v>596.6</c:v>
                </c:pt>
                <c:pt idx="295">
                  <c:v>596.66999999999996</c:v>
                </c:pt>
                <c:pt idx="296">
                  <c:v>596.74</c:v>
                </c:pt>
                <c:pt idx="297">
                  <c:v>596.80999999999995</c:v>
                </c:pt>
                <c:pt idx="298">
                  <c:v>596.88</c:v>
                </c:pt>
                <c:pt idx="299">
                  <c:v>596.95000000000005</c:v>
                </c:pt>
                <c:pt idx="300">
                  <c:v>597.02</c:v>
                </c:pt>
                <c:pt idx="301">
                  <c:v>597.09</c:v>
                </c:pt>
                <c:pt idx="302">
                  <c:v>597.16</c:v>
                </c:pt>
                <c:pt idx="303">
                  <c:v>597.23</c:v>
                </c:pt>
                <c:pt idx="304">
                  <c:v>597.29999999999995</c:v>
                </c:pt>
                <c:pt idx="305">
                  <c:v>597.37</c:v>
                </c:pt>
                <c:pt idx="306">
                  <c:v>597.44000000000005</c:v>
                </c:pt>
                <c:pt idx="307">
                  <c:v>597.51</c:v>
                </c:pt>
                <c:pt idx="308">
                  <c:v>597.58000000000004</c:v>
                </c:pt>
                <c:pt idx="309">
                  <c:v>597.65</c:v>
                </c:pt>
                <c:pt idx="310">
                  <c:v>597.72</c:v>
                </c:pt>
                <c:pt idx="311">
                  <c:v>597.79</c:v>
                </c:pt>
                <c:pt idx="312">
                  <c:v>597.86</c:v>
                </c:pt>
                <c:pt idx="313">
                  <c:v>597.91999999999996</c:v>
                </c:pt>
                <c:pt idx="314">
                  <c:v>597.99</c:v>
                </c:pt>
                <c:pt idx="315">
                  <c:v>598.05999999999995</c:v>
                </c:pt>
                <c:pt idx="316">
                  <c:v>598.13</c:v>
                </c:pt>
                <c:pt idx="317">
                  <c:v>598.20000000000005</c:v>
                </c:pt>
                <c:pt idx="318">
                  <c:v>598.27</c:v>
                </c:pt>
                <c:pt idx="319">
                  <c:v>598.34</c:v>
                </c:pt>
                <c:pt idx="320">
                  <c:v>598.41</c:v>
                </c:pt>
                <c:pt idx="321">
                  <c:v>598.48</c:v>
                </c:pt>
                <c:pt idx="322">
                  <c:v>598.54999999999995</c:v>
                </c:pt>
                <c:pt idx="323">
                  <c:v>598.62</c:v>
                </c:pt>
                <c:pt idx="324">
                  <c:v>598.69000000000005</c:v>
                </c:pt>
                <c:pt idx="325">
                  <c:v>598.76</c:v>
                </c:pt>
                <c:pt idx="326">
                  <c:v>598.83000000000004</c:v>
                </c:pt>
                <c:pt idx="327">
                  <c:v>598.9</c:v>
                </c:pt>
                <c:pt idx="328">
                  <c:v>598.97</c:v>
                </c:pt>
                <c:pt idx="329">
                  <c:v>599.04</c:v>
                </c:pt>
                <c:pt idx="330">
                  <c:v>599.11</c:v>
                </c:pt>
                <c:pt idx="331">
                  <c:v>599.17999999999995</c:v>
                </c:pt>
                <c:pt idx="332">
                  <c:v>599.24</c:v>
                </c:pt>
                <c:pt idx="333">
                  <c:v>599.30999999999995</c:v>
                </c:pt>
                <c:pt idx="334">
                  <c:v>599.38</c:v>
                </c:pt>
                <c:pt idx="335">
                  <c:v>599.45000000000005</c:v>
                </c:pt>
                <c:pt idx="336">
                  <c:v>599.52</c:v>
                </c:pt>
                <c:pt idx="337">
                  <c:v>599.59</c:v>
                </c:pt>
                <c:pt idx="338">
                  <c:v>599.66</c:v>
                </c:pt>
                <c:pt idx="339">
                  <c:v>599.73</c:v>
                </c:pt>
                <c:pt idx="340">
                  <c:v>599.79999999999995</c:v>
                </c:pt>
                <c:pt idx="341">
                  <c:v>599.87</c:v>
                </c:pt>
                <c:pt idx="342">
                  <c:v>599.94000000000005</c:v>
                </c:pt>
                <c:pt idx="343">
                  <c:v>600.01</c:v>
                </c:pt>
                <c:pt idx="344">
                  <c:v>600.08000000000004</c:v>
                </c:pt>
                <c:pt idx="345">
                  <c:v>600.14</c:v>
                </c:pt>
                <c:pt idx="346">
                  <c:v>600.21</c:v>
                </c:pt>
                <c:pt idx="347">
                  <c:v>600.28</c:v>
                </c:pt>
                <c:pt idx="348">
                  <c:v>600.35</c:v>
                </c:pt>
                <c:pt idx="349">
                  <c:v>600.41999999999996</c:v>
                </c:pt>
                <c:pt idx="350">
                  <c:v>600.49</c:v>
                </c:pt>
                <c:pt idx="351">
                  <c:v>600.55999999999995</c:v>
                </c:pt>
                <c:pt idx="352">
                  <c:v>600.63</c:v>
                </c:pt>
                <c:pt idx="353">
                  <c:v>600.70000000000005</c:v>
                </c:pt>
                <c:pt idx="354">
                  <c:v>600.77</c:v>
                </c:pt>
                <c:pt idx="355">
                  <c:v>600.84</c:v>
                </c:pt>
                <c:pt idx="356">
                  <c:v>600.9</c:v>
                </c:pt>
                <c:pt idx="357">
                  <c:v>600.97</c:v>
                </c:pt>
                <c:pt idx="358">
                  <c:v>601.04</c:v>
                </c:pt>
                <c:pt idx="359">
                  <c:v>601.11</c:v>
                </c:pt>
                <c:pt idx="360">
                  <c:v>601.17999999999995</c:v>
                </c:pt>
                <c:pt idx="361">
                  <c:v>601.25</c:v>
                </c:pt>
                <c:pt idx="362">
                  <c:v>601.32000000000005</c:v>
                </c:pt>
                <c:pt idx="363">
                  <c:v>601.39</c:v>
                </c:pt>
                <c:pt idx="364">
                  <c:v>601.46</c:v>
                </c:pt>
                <c:pt idx="365">
                  <c:v>601.52</c:v>
                </c:pt>
                <c:pt idx="366">
                  <c:v>601.59</c:v>
                </c:pt>
                <c:pt idx="367">
                  <c:v>601.66</c:v>
                </c:pt>
                <c:pt idx="368">
                  <c:v>601.73</c:v>
                </c:pt>
                <c:pt idx="369">
                  <c:v>601.79999999999995</c:v>
                </c:pt>
                <c:pt idx="370">
                  <c:v>601.87</c:v>
                </c:pt>
                <c:pt idx="371">
                  <c:v>601.94000000000005</c:v>
                </c:pt>
                <c:pt idx="372">
                  <c:v>602.01</c:v>
                </c:pt>
                <c:pt idx="373">
                  <c:v>602.07000000000005</c:v>
                </c:pt>
                <c:pt idx="374">
                  <c:v>602.14</c:v>
                </c:pt>
                <c:pt idx="375">
                  <c:v>602.21</c:v>
                </c:pt>
                <c:pt idx="376">
                  <c:v>602.28</c:v>
                </c:pt>
                <c:pt idx="377">
                  <c:v>602.35</c:v>
                </c:pt>
                <c:pt idx="378">
                  <c:v>602.41999999999996</c:v>
                </c:pt>
                <c:pt idx="379">
                  <c:v>602.49</c:v>
                </c:pt>
                <c:pt idx="380">
                  <c:v>602.55999999999995</c:v>
                </c:pt>
                <c:pt idx="381">
                  <c:v>602.62</c:v>
                </c:pt>
                <c:pt idx="382">
                  <c:v>602.69000000000005</c:v>
                </c:pt>
                <c:pt idx="383">
                  <c:v>602.76</c:v>
                </c:pt>
                <c:pt idx="384">
                  <c:v>602.83000000000004</c:v>
                </c:pt>
                <c:pt idx="385">
                  <c:v>602.9</c:v>
                </c:pt>
                <c:pt idx="386">
                  <c:v>602.97</c:v>
                </c:pt>
                <c:pt idx="387">
                  <c:v>603.03</c:v>
                </c:pt>
                <c:pt idx="388">
                  <c:v>603.1</c:v>
                </c:pt>
                <c:pt idx="389">
                  <c:v>603.16999999999996</c:v>
                </c:pt>
                <c:pt idx="390">
                  <c:v>603.24</c:v>
                </c:pt>
                <c:pt idx="391">
                  <c:v>603.30999999999995</c:v>
                </c:pt>
                <c:pt idx="392">
                  <c:v>603.38</c:v>
                </c:pt>
                <c:pt idx="393">
                  <c:v>603.45000000000005</c:v>
                </c:pt>
                <c:pt idx="394">
                  <c:v>603.51</c:v>
                </c:pt>
                <c:pt idx="395">
                  <c:v>603.58000000000004</c:v>
                </c:pt>
                <c:pt idx="396">
                  <c:v>603.65</c:v>
                </c:pt>
                <c:pt idx="397">
                  <c:v>603.72</c:v>
                </c:pt>
                <c:pt idx="398">
                  <c:v>603.79</c:v>
                </c:pt>
                <c:pt idx="399">
                  <c:v>603.86</c:v>
                </c:pt>
                <c:pt idx="400">
                  <c:v>603.91999999999996</c:v>
                </c:pt>
                <c:pt idx="401">
                  <c:v>603.99</c:v>
                </c:pt>
                <c:pt idx="402">
                  <c:v>604.05999999999995</c:v>
                </c:pt>
                <c:pt idx="403">
                  <c:v>604.13</c:v>
                </c:pt>
                <c:pt idx="404">
                  <c:v>604.20000000000005</c:v>
                </c:pt>
                <c:pt idx="405">
                  <c:v>604.27</c:v>
                </c:pt>
                <c:pt idx="406">
                  <c:v>604.33000000000004</c:v>
                </c:pt>
                <c:pt idx="407">
                  <c:v>604.4</c:v>
                </c:pt>
                <c:pt idx="408">
                  <c:v>604.47</c:v>
                </c:pt>
                <c:pt idx="409">
                  <c:v>604.54</c:v>
                </c:pt>
                <c:pt idx="410">
                  <c:v>604.61</c:v>
                </c:pt>
                <c:pt idx="411">
                  <c:v>604.66999999999996</c:v>
                </c:pt>
                <c:pt idx="412">
                  <c:v>604.74</c:v>
                </c:pt>
                <c:pt idx="413">
                  <c:v>604.80999999999995</c:v>
                </c:pt>
                <c:pt idx="414">
                  <c:v>604.88</c:v>
                </c:pt>
                <c:pt idx="415">
                  <c:v>604.95000000000005</c:v>
                </c:pt>
                <c:pt idx="416">
                  <c:v>605.01</c:v>
                </c:pt>
                <c:pt idx="417">
                  <c:v>605.08000000000004</c:v>
                </c:pt>
                <c:pt idx="418">
                  <c:v>605.15</c:v>
                </c:pt>
                <c:pt idx="419">
                  <c:v>605.22</c:v>
                </c:pt>
                <c:pt idx="420">
                  <c:v>605.29</c:v>
                </c:pt>
                <c:pt idx="421">
                  <c:v>605.35</c:v>
                </c:pt>
                <c:pt idx="422">
                  <c:v>605.41999999999996</c:v>
                </c:pt>
                <c:pt idx="423">
                  <c:v>605.49</c:v>
                </c:pt>
                <c:pt idx="424">
                  <c:v>605.55999999999995</c:v>
                </c:pt>
                <c:pt idx="425">
                  <c:v>605.63</c:v>
                </c:pt>
                <c:pt idx="426">
                  <c:v>605.69000000000005</c:v>
                </c:pt>
                <c:pt idx="427">
                  <c:v>605.76</c:v>
                </c:pt>
                <c:pt idx="428">
                  <c:v>605.83000000000004</c:v>
                </c:pt>
                <c:pt idx="429">
                  <c:v>605.9</c:v>
                </c:pt>
                <c:pt idx="430">
                  <c:v>605.97</c:v>
                </c:pt>
                <c:pt idx="431">
                  <c:v>606.03</c:v>
                </c:pt>
                <c:pt idx="432">
                  <c:v>606.1</c:v>
                </c:pt>
                <c:pt idx="433">
                  <c:v>606.16999999999996</c:v>
                </c:pt>
                <c:pt idx="434">
                  <c:v>606.24</c:v>
                </c:pt>
                <c:pt idx="435">
                  <c:v>606.29999999999995</c:v>
                </c:pt>
                <c:pt idx="436">
                  <c:v>606.37</c:v>
                </c:pt>
                <c:pt idx="437">
                  <c:v>606.44000000000005</c:v>
                </c:pt>
                <c:pt idx="438">
                  <c:v>606.51</c:v>
                </c:pt>
                <c:pt idx="439">
                  <c:v>606.58000000000004</c:v>
                </c:pt>
                <c:pt idx="440">
                  <c:v>606.64</c:v>
                </c:pt>
                <c:pt idx="441">
                  <c:v>606.71</c:v>
                </c:pt>
                <c:pt idx="442">
                  <c:v>606.78</c:v>
                </c:pt>
                <c:pt idx="443">
                  <c:v>606.85</c:v>
                </c:pt>
                <c:pt idx="444">
                  <c:v>606.91</c:v>
                </c:pt>
                <c:pt idx="445">
                  <c:v>606.98</c:v>
                </c:pt>
                <c:pt idx="446">
                  <c:v>607.04999999999995</c:v>
                </c:pt>
                <c:pt idx="447">
                  <c:v>607.12</c:v>
                </c:pt>
                <c:pt idx="448">
                  <c:v>607.17999999999995</c:v>
                </c:pt>
                <c:pt idx="449">
                  <c:v>607.25</c:v>
                </c:pt>
                <c:pt idx="450">
                  <c:v>607.32000000000005</c:v>
                </c:pt>
                <c:pt idx="451">
                  <c:v>607.39</c:v>
                </c:pt>
                <c:pt idx="452">
                  <c:v>607.45000000000005</c:v>
                </c:pt>
                <c:pt idx="453">
                  <c:v>607.52</c:v>
                </c:pt>
                <c:pt idx="454">
                  <c:v>607.59</c:v>
                </c:pt>
                <c:pt idx="455">
                  <c:v>607.66</c:v>
                </c:pt>
                <c:pt idx="456">
                  <c:v>607.72</c:v>
                </c:pt>
                <c:pt idx="457">
                  <c:v>607.79</c:v>
                </c:pt>
                <c:pt idx="458">
                  <c:v>607.86</c:v>
                </c:pt>
                <c:pt idx="459">
                  <c:v>607.92999999999995</c:v>
                </c:pt>
                <c:pt idx="460">
                  <c:v>607.99</c:v>
                </c:pt>
                <c:pt idx="461">
                  <c:v>608.05999999999995</c:v>
                </c:pt>
                <c:pt idx="462">
                  <c:v>608.13</c:v>
                </c:pt>
                <c:pt idx="463">
                  <c:v>608.20000000000005</c:v>
                </c:pt>
                <c:pt idx="464">
                  <c:v>608.26</c:v>
                </c:pt>
                <c:pt idx="465">
                  <c:v>608.33000000000004</c:v>
                </c:pt>
                <c:pt idx="466">
                  <c:v>608.4</c:v>
                </c:pt>
                <c:pt idx="467">
                  <c:v>608.46</c:v>
                </c:pt>
                <c:pt idx="468">
                  <c:v>608.53</c:v>
                </c:pt>
                <c:pt idx="469">
                  <c:v>608.6</c:v>
                </c:pt>
                <c:pt idx="470">
                  <c:v>608.66999999999996</c:v>
                </c:pt>
                <c:pt idx="471">
                  <c:v>608.73</c:v>
                </c:pt>
                <c:pt idx="472">
                  <c:v>608.79999999999995</c:v>
                </c:pt>
                <c:pt idx="473">
                  <c:v>608.87</c:v>
                </c:pt>
                <c:pt idx="474">
                  <c:v>608.92999999999995</c:v>
                </c:pt>
                <c:pt idx="475">
                  <c:v>609</c:v>
                </c:pt>
                <c:pt idx="476">
                  <c:v>609.07000000000005</c:v>
                </c:pt>
                <c:pt idx="477">
                  <c:v>609.14</c:v>
                </c:pt>
                <c:pt idx="478">
                  <c:v>609.20000000000005</c:v>
                </c:pt>
                <c:pt idx="479">
                  <c:v>609.27</c:v>
                </c:pt>
                <c:pt idx="480">
                  <c:v>609.34</c:v>
                </c:pt>
                <c:pt idx="481">
                  <c:v>609.4</c:v>
                </c:pt>
                <c:pt idx="482">
                  <c:v>609.47</c:v>
                </c:pt>
                <c:pt idx="483">
                  <c:v>609.54</c:v>
                </c:pt>
                <c:pt idx="484">
                  <c:v>609.61</c:v>
                </c:pt>
                <c:pt idx="485">
                  <c:v>609.66999999999996</c:v>
                </c:pt>
                <c:pt idx="486">
                  <c:v>609.74</c:v>
                </c:pt>
                <c:pt idx="487">
                  <c:v>609.80999999999995</c:v>
                </c:pt>
                <c:pt idx="488">
                  <c:v>609.87</c:v>
                </c:pt>
                <c:pt idx="489">
                  <c:v>609.94000000000005</c:v>
                </c:pt>
                <c:pt idx="490">
                  <c:v>610.01</c:v>
                </c:pt>
                <c:pt idx="491">
                  <c:v>610.07000000000005</c:v>
                </c:pt>
                <c:pt idx="492">
                  <c:v>610.14</c:v>
                </c:pt>
                <c:pt idx="493">
                  <c:v>610.21</c:v>
                </c:pt>
                <c:pt idx="494">
                  <c:v>610.27</c:v>
                </c:pt>
                <c:pt idx="495">
                  <c:v>610.34</c:v>
                </c:pt>
                <c:pt idx="496">
                  <c:v>610.41</c:v>
                </c:pt>
                <c:pt idx="497">
                  <c:v>610.47</c:v>
                </c:pt>
                <c:pt idx="498">
                  <c:v>610.54</c:v>
                </c:pt>
                <c:pt idx="499">
                  <c:v>610.61</c:v>
                </c:pt>
                <c:pt idx="500">
                  <c:v>610.67999999999995</c:v>
                </c:pt>
                <c:pt idx="501">
                  <c:v>610.74</c:v>
                </c:pt>
                <c:pt idx="502">
                  <c:v>610.80999999999995</c:v>
                </c:pt>
                <c:pt idx="503">
                  <c:v>610.88</c:v>
                </c:pt>
                <c:pt idx="504">
                  <c:v>610.94000000000005</c:v>
                </c:pt>
                <c:pt idx="505">
                  <c:v>611.01</c:v>
                </c:pt>
                <c:pt idx="506">
                  <c:v>611.08000000000004</c:v>
                </c:pt>
                <c:pt idx="507">
                  <c:v>611.14</c:v>
                </c:pt>
                <c:pt idx="508">
                  <c:v>611.21</c:v>
                </c:pt>
                <c:pt idx="509">
                  <c:v>611.28</c:v>
                </c:pt>
                <c:pt idx="510">
                  <c:v>611.34</c:v>
                </c:pt>
                <c:pt idx="511">
                  <c:v>611.41</c:v>
                </c:pt>
                <c:pt idx="512">
                  <c:v>611.48</c:v>
                </c:pt>
                <c:pt idx="513">
                  <c:v>611.54</c:v>
                </c:pt>
                <c:pt idx="514">
                  <c:v>611.61</c:v>
                </c:pt>
                <c:pt idx="515">
                  <c:v>611.66999999999996</c:v>
                </c:pt>
                <c:pt idx="516">
                  <c:v>611.74</c:v>
                </c:pt>
                <c:pt idx="517">
                  <c:v>611.80999999999995</c:v>
                </c:pt>
                <c:pt idx="518">
                  <c:v>611.87</c:v>
                </c:pt>
                <c:pt idx="519">
                  <c:v>611.94000000000005</c:v>
                </c:pt>
                <c:pt idx="520">
                  <c:v>612.01</c:v>
                </c:pt>
                <c:pt idx="521">
                  <c:v>612.07000000000005</c:v>
                </c:pt>
                <c:pt idx="522">
                  <c:v>612.14</c:v>
                </c:pt>
                <c:pt idx="523">
                  <c:v>612.21</c:v>
                </c:pt>
                <c:pt idx="524">
                  <c:v>612.27</c:v>
                </c:pt>
                <c:pt idx="525">
                  <c:v>612.34</c:v>
                </c:pt>
                <c:pt idx="526">
                  <c:v>612.41</c:v>
                </c:pt>
                <c:pt idx="527">
                  <c:v>612.47</c:v>
                </c:pt>
                <c:pt idx="528">
                  <c:v>612.54</c:v>
                </c:pt>
                <c:pt idx="529">
                  <c:v>612.6</c:v>
                </c:pt>
                <c:pt idx="530">
                  <c:v>612.66999999999996</c:v>
                </c:pt>
                <c:pt idx="531">
                  <c:v>612.74</c:v>
                </c:pt>
                <c:pt idx="532">
                  <c:v>612.79999999999995</c:v>
                </c:pt>
                <c:pt idx="533">
                  <c:v>612.87</c:v>
                </c:pt>
                <c:pt idx="534">
                  <c:v>612.94000000000005</c:v>
                </c:pt>
                <c:pt idx="535">
                  <c:v>613</c:v>
                </c:pt>
                <c:pt idx="536">
                  <c:v>613.07000000000005</c:v>
                </c:pt>
                <c:pt idx="537">
                  <c:v>613.13</c:v>
                </c:pt>
                <c:pt idx="538">
                  <c:v>613.20000000000005</c:v>
                </c:pt>
                <c:pt idx="539">
                  <c:v>613.27</c:v>
                </c:pt>
                <c:pt idx="540">
                  <c:v>613.33000000000004</c:v>
                </c:pt>
                <c:pt idx="541">
                  <c:v>613.4</c:v>
                </c:pt>
                <c:pt idx="542">
                  <c:v>613.46</c:v>
                </c:pt>
                <c:pt idx="543">
                  <c:v>613.53</c:v>
                </c:pt>
                <c:pt idx="544">
                  <c:v>613.6</c:v>
                </c:pt>
                <c:pt idx="545">
                  <c:v>613.66</c:v>
                </c:pt>
                <c:pt idx="546">
                  <c:v>613.73</c:v>
                </c:pt>
                <c:pt idx="547">
                  <c:v>613.79999999999995</c:v>
                </c:pt>
                <c:pt idx="548">
                  <c:v>613.86</c:v>
                </c:pt>
                <c:pt idx="549">
                  <c:v>613.92999999999995</c:v>
                </c:pt>
                <c:pt idx="550">
                  <c:v>613.99</c:v>
                </c:pt>
                <c:pt idx="551">
                  <c:v>614.05999999999995</c:v>
                </c:pt>
                <c:pt idx="552">
                  <c:v>614.13</c:v>
                </c:pt>
                <c:pt idx="553">
                  <c:v>614.19000000000005</c:v>
                </c:pt>
                <c:pt idx="554">
                  <c:v>614.26</c:v>
                </c:pt>
                <c:pt idx="555">
                  <c:v>614.32000000000005</c:v>
                </c:pt>
                <c:pt idx="556">
                  <c:v>614.39</c:v>
                </c:pt>
                <c:pt idx="557">
                  <c:v>614.45000000000005</c:v>
                </c:pt>
                <c:pt idx="558">
                  <c:v>614.52</c:v>
                </c:pt>
                <c:pt idx="559">
                  <c:v>614.59</c:v>
                </c:pt>
                <c:pt idx="560">
                  <c:v>614.65</c:v>
                </c:pt>
                <c:pt idx="561">
                  <c:v>614.72</c:v>
                </c:pt>
                <c:pt idx="562">
                  <c:v>614.78</c:v>
                </c:pt>
                <c:pt idx="563">
                  <c:v>614.85</c:v>
                </c:pt>
                <c:pt idx="564">
                  <c:v>614.91999999999996</c:v>
                </c:pt>
                <c:pt idx="565">
                  <c:v>614.98</c:v>
                </c:pt>
                <c:pt idx="566">
                  <c:v>615.04999999999995</c:v>
                </c:pt>
                <c:pt idx="567">
                  <c:v>615.11</c:v>
                </c:pt>
                <c:pt idx="568">
                  <c:v>615.17999999999995</c:v>
                </c:pt>
                <c:pt idx="569">
                  <c:v>615.24</c:v>
                </c:pt>
                <c:pt idx="570">
                  <c:v>615.30999999999995</c:v>
                </c:pt>
                <c:pt idx="571">
                  <c:v>615.38</c:v>
                </c:pt>
                <c:pt idx="572">
                  <c:v>615.44000000000005</c:v>
                </c:pt>
                <c:pt idx="573">
                  <c:v>615.51</c:v>
                </c:pt>
                <c:pt idx="574">
                  <c:v>615.57000000000005</c:v>
                </c:pt>
                <c:pt idx="575">
                  <c:v>615.64</c:v>
                </c:pt>
                <c:pt idx="576">
                  <c:v>615.70000000000005</c:v>
                </c:pt>
                <c:pt idx="577">
                  <c:v>615.77</c:v>
                </c:pt>
                <c:pt idx="578">
                  <c:v>615.83000000000004</c:v>
                </c:pt>
                <c:pt idx="579">
                  <c:v>615.9</c:v>
                </c:pt>
                <c:pt idx="580">
                  <c:v>615.97</c:v>
                </c:pt>
                <c:pt idx="581">
                  <c:v>616.03</c:v>
                </c:pt>
                <c:pt idx="582">
                  <c:v>616.1</c:v>
                </c:pt>
                <c:pt idx="583">
                  <c:v>616.16</c:v>
                </c:pt>
                <c:pt idx="584">
                  <c:v>616.23</c:v>
                </c:pt>
                <c:pt idx="585">
                  <c:v>616.29</c:v>
                </c:pt>
                <c:pt idx="586">
                  <c:v>616.36</c:v>
                </c:pt>
                <c:pt idx="587">
                  <c:v>616.41999999999996</c:v>
                </c:pt>
                <c:pt idx="588">
                  <c:v>616.49</c:v>
                </c:pt>
                <c:pt idx="589">
                  <c:v>616.54999999999995</c:v>
                </c:pt>
                <c:pt idx="590">
                  <c:v>616.62</c:v>
                </c:pt>
                <c:pt idx="591">
                  <c:v>616.69000000000005</c:v>
                </c:pt>
                <c:pt idx="592">
                  <c:v>616.75</c:v>
                </c:pt>
                <c:pt idx="593">
                  <c:v>616.82000000000005</c:v>
                </c:pt>
                <c:pt idx="594">
                  <c:v>616.88</c:v>
                </c:pt>
                <c:pt idx="595">
                  <c:v>616.95000000000005</c:v>
                </c:pt>
                <c:pt idx="596">
                  <c:v>617.01</c:v>
                </c:pt>
                <c:pt idx="597">
                  <c:v>617.08000000000004</c:v>
                </c:pt>
                <c:pt idx="598">
                  <c:v>617.14</c:v>
                </c:pt>
                <c:pt idx="599">
                  <c:v>617.21</c:v>
                </c:pt>
                <c:pt idx="600">
                  <c:v>617.27</c:v>
                </c:pt>
                <c:pt idx="601">
                  <c:v>617.34</c:v>
                </c:pt>
                <c:pt idx="602">
                  <c:v>617.4</c:v>
                </c:pt>
                <c:pt idx="603">
                  <c:v>617.47</c:v>
                </c:pt>
                <c:pt idx="604">
                  <c:v>617.53</c:v>
                </c:pt>
                <c:pt idx="605">
                  <c:v>617.6</c:v>
                </c:pt>
                <c:pt idx="606">
                  <c:v>617.66</c:v>
                </c:pt>
                <c:pt idx="607">
                  <c:v>617.73</c:v>
                </c:pt>
                <c:pt idx="608">
                  <c:v>617.79</c:v>
                </c:pt>
                <c:pt idx="609">
                  <c:v>617.86</c:v>
                </c:pt>
                <c:pt idx="610">
                  <c:v>617.91999999999996</c:v>
                </c:pt>
                <c:pt idx="611">
                  <c:v>617.99</c:v>
                </c:pt>
                <c:pt idx="612">
                  <c:v>618.04999999999995</c:v>
                </c:pt>
                <c:pt idx="613">
                  <c:v>618.12</c:v>
                </c:pt>
                <c:pt idx="614">
                  <c:v>618.17999999999995</c:v>
                </c:pt>
                <c:pt idx="615">
                  <c:v>618.25</c:v>
                </c:pt>
                <c:pt idx="616">
                  <c:v>618.30999999999995</c:v>
                </c:pt>
                <c:pt idx="617">
                  <c:v>618.38</c:v>
                </c:pt>
                <c:pt idx="618">
                  <c:v>618.44000000000005</c:v>
                </c:pt>
                <c:pt idx="619">
                  <c:v>618.51</c:v>
                </c:pt>
                <c:pt idx="620">
                  <c:v>618.57000000000005</c:v>
                </c:pt>
                <c:pt idx="621">
                  <c:v>618.64</c:v>
                </c:pt>
                <c:pt idx="622">
                  <c:v>618.70000000000005</c:v>
                </c:pt>
                <c:pt idx="623">
                  <c:v>618.77</c:v>
                </c:pt>
                <c:pt idx="624">
                  <c:v>618.83000000000004</c:v>
                </c:pt>
                <c:pt idx="625">
                  <c:v>618.9</c:v>
                </c:pt>
                <c:pt idx="626">
                  <c:v>618.96</c:v>
                </c:pt>
                <c:pt idx="627">
                  <c:v>619.03</c:v>
                </c:pt>
                <c:pt idx="628">
                  <c:v>619.09</c:v>
                </c:pt>
                <c:pt idx="629">
                  <c:v>619.16</c:v>
                </c:pt>
                <c:pt idx="630">
                  <c:v>619.22</c:v>
                </c:pt>
                <c:pt idx="631">
                  <c:v>619.29</c:v>
                </c:pt>
                <c:pt idx="632">
                  <c:v>619.35</c:v>
                </c:pt>
                <c:pt idx="633">
                  <c:v>619.41999999999996</c:v>
                </c:pt>
                <c:pt idx="634">
                  <c:v>619.48</c:v>
                </c:pt>
                <c:pt idx="635">
                  <c:v>619.54999999999995</c:v>
                </c:pt>
                <c:pt idx="636">
                  <c:v>619.61</c:v>
                </c:pt>
                <c:pt idx="637">
                  <c:v>619.66999999999996</c:v>
                </c:pt>
                <c:pt idx="638">
                  <c:v>619.74</c:v>
                </c:pt>
                <c:pt idx="639">
                  <c:v>619.79999999999995</c:v>
                </c:pt>
                <c:pt idx="640">
                  <c:v>619.87</c:v>
                </c:pt>
                <c:pt idx="641">
                  <c:v>619.92999999999995</c:v>
                </c:pt>
                <c:pt idx="642">
                  <c:v>620</c:v>
                </c:pt>
                <c:pt idx="643">
                  <c:v>620.05999999999995</c:v>
                </c:pt>
                <c:pt idx="644">
                  <c:v>620.13</c:v>
                </c:pt>
                <c:pt idx="645">
                  <c:v>620.19000000000005</c:v>
                </c:pt>
                <c:pt idx="646">
                  <c:v>620.26</c:v>
                </c:pt>
                <c:pt idx="647">
                  <c:v>620.32000000000005</c:v>
                </c:pt>
                <c:pt idx="648">
                  <c:v>620.38</c:v>
                </c:pt>
                <c:pt idx="649">
                  <c:v>620.45000000000005</c:v>
                </c:pt>
                <c:pt idx="650">
                  <c:v>620.51</c:v>
                </c:pt>
                <c:pt idx="651">
                  <c:v>620.58000000000004</c:v>
                </c:pt>
                <c:pt idx="652">
                  <c:v>620.64</c:v>
                </c:pt>
                <c:pt idx="653">
                  <c:v>620.71</c:v>
                </c:pt>
                <c:pt idx="654">
                  <c:v>620.77</c:v>
                </c:pt>
                <c:pt idx="655">
                  <c:v>620.84</c:v>
                </c:pt>
                <c:pt idx="656">
                  <c:v>620.9</c:v>
                </c:pt>
                <c:pt idx="657">
                  <c:v>620.96</c:v>
                </c:pt>
                <c:pt idx="658">
                  <c:v>621.03</c:v>
                </c:pt>
                <c:pt idx="659">
                  <c:v>621.09</c:v>
                </c:pt>
                <c:pt idx="660">
                  <c:v>621.16</c:v>
                </c:pt>
                <c:pt idx="661">
                  <c:v>621.22</c:v>
                </c:pt>
                <c:pt idx="662">
                  <c:v>621.29</c:v>
                </c:pt>
                <c:pt idx="663">
                  <c:v>621.35</c:v>
                </c:pt>
                <c:pt idx="664">
                  <c:v>621.41</c:v>
                </c:pt>
                <c:pt idx="665">
                  <c:v>621.48</c:v>
                </c:pt>
                <c:pt idx="666">
                  <c:v>621.54</c:v>
                </c:pt>
                <c:pt idx="667">
                  <c:v>621.61</c:v>
                </c:pt>
                <c:pt idx="668">
                  <c:v>621.66999999999996</c:v>
                </c:pt>
                <c:pt idx="669">
                  <c:v>621.74</c:v>
                </c:pt>
                <c:pt idx="670">
                  <c:v>621.79999999999995</c:v>
                </c:pt>
                <c:pt idx="671">
                  <c:v>621.86</c:v>
                </c:pt>
                <c:pt idx="672">
                  <c:v>621.92999999999995</c:v>
                </c:pt>
                <c:pt idx="673">
                  <c:v>621.99</c:v>
                </c:pt>
                <c:pt idx="674">
                  <c:v>622.05999999999995</c:v>
                </c:pt>
                <c:pt idx="675">
                  <c:v>622.12</c:v>
                </c:pt>
                <c:pt idx="676">
                  <c:v>622.17999999999995</c:v>
                </c:pt>
                <c:pt idx="677">
                  <c:v>622.25</c:v>
                </c:pt>
                <c:pt idx="678">
                  <c:v>622.30999999999995</c:v>
                </c:pt>
                <c:pt idx="679">
                  <c:v>622.38</c:v>
                </c:pt>
                <c:pt idx="680">
                  <c:v>622.44000000000005</c:v>
                </c:pt>
                <c:pt idx="681">
                  <c:v>622.5</c:v>
                </c:pt>
                <c:pt idx="682">
                  <c:v>622.57000000000005</c:v>
                </c:pt>
                <c:pt idx="683">
                  <c:v>622.63</c:v>
                </c:pt>
                <c:pt idx="684">
                  <c:v>622.70000000000005</c:v>
                </c:pt>
                <c:pt idx="685">
                  <c:v>622.76</c:v>
                </c:pt>
                <c:pt idx="686">
                  <c:v>622.82000000000005</c:v>
                </c:pt>
                <c:pt idx="687">
                  <c:v>622.89</c:v>
                </c:pt>
                <c:pt idx="688">
                  <c:v>622.95000000000005</c:v>
                </c:pt>
                <c:pt idx="689">
                  <c:v>623.02</c:v>
                </c:pt>
                <c:pt idx="690">
                  <c:v>623.08000000000004</c:v>
                </c:pt>
                <c:pt idx="691">
                  <c:v>623.14</c:v>
                </c:pt>
                <c:pt idx="692">
                  <c:v>623.21</c:v>
                </c:pt>
                <c:pt idx="693">
                  <c:v>623.27</c:v>
                </c:pt>
                <c:pt idx="694">
                  <c:v>623.33000000000004</c:v>
                </c:pt>
                <c:pt idx="695">
                  <c:v>623.4</c:v>
                </c:pt>
                <c:pt idx="696">
                  <c:v>623.46</c:v>
                </c:pt>
                <c:pt idx="697">
                  <c:v>623.53</c:v>
                </c:pt>
                <c:pt idx="698">
                  <c:v>623.59</c:v>
                </c:pt>
                <c:pt idx="699">
                  <c:v>623.65</c:v>
                </c:pt>
                <c:pt idx="700">
                  <c:v>623.72</c:v>
                </c:pt>
                <c:pt idx="701">
                  <c:v>623.78</c:v>
                </c:pt>
                <c:pt idx="702">
                  <c:v>623.84</c:v>
                </c:pt>
                <c:pt idx="703">
                  <c:v>623.91</c:v>
                </c:pt>
                <c:pt idx="704">
                  <c:v>623.97</c:v>
                </c:pt>
                <c:pt idx="705">
                  <c:v>624.03</c:v>
                </c:pt>
                <c:pt idx="706">
                  <c:v>624.1</c:v>
                </c:pt>
                <c:pt idx="707">
                  <c:v>624.16</c:v>
                </c:pt>
                <c:pt idx="708">
                  <c:v>624.23</c:v>
                </c:pt>
                <c:pt idx="709">
                  <c:v>624.29</c:v>
                </c:pt>
                <c:pt idx="710">
                  <c:v>624.35</c:v>
                </c:pt>
                <c:pt idx="711">
                  <c:v>624.41999999999996</c:v>
                </c:pt>
                <c:pt idx="712">
                  <c:v>624.48</c:v>
                </c:pt>
                <c:pt idx="713">
                  <c:v>624.54</c:v>
                </c:pt>
                <c:pt idx="714">
                  <c:v>624.61</c:v>
                </c:pt>
                <c:pt idx="715">
                  <c:v>624.66999999999996</c:v>
                </c:pt>
                <c:pt idx="716">
                  <c:v>624.73</c:v>
                </c:pt>
                <c:pt idx="717">
                  <c:v>624.79999999999995</c:v>
                </c:pt>
                <c:pt idx="718">
                  <c:v>624.86</c:v>
                </c:pt>
                <c:pt idx="719">
                  <c:v>624.91999999999996</c:v>
                </c:pt>
                <c:pt idx="720">
                  <c:v>624.99</c:v>
                </c:pt>
                <c:pt idx="721">
                  <c:v>625.04999999999995</c:v>
                </c:pt>
                <c:pt idx="722">
                  <c:v>625.11</c:v>
                </c:pt>
                <c:pt idx="723">
                  <c:v>625.17999999999995</c:v>
                </c:pt>
                <c:pt idx="724">
                  <c:v>625.24</c:v>
                </c:pt>
                <c:pt idx="725">
                  <c:v>625.29999999999995</c:v>
                </c:pt>
                <c:pt idx="726">
                  <c:v>625.37</c:v>
                </c:pt>
                <c:pt idx="727">
                  <c:v>625.42999999999995</c:v>
                </c:pt>
                <c:pt idx="728">
                  <c:v>625.49</c:v>
                </c:pt>
                <c:pt idx="729">
                  <c:v>625.55999999999995</c:v>
                </c:pt>
                <c:pt idx="730">
                  <c:v>625.62</c:v>
                </c:pt>
                <c:pt idx="731">
                  <c:v>625.67999999999995</c:v>
                </c:pt>
                <c:pt idx="732">
                  <c:v>625.75</c:v>
                </c:pt>
                <c:pt idx="733">
                  <c:v>625.80999999999995</c:v>
                </c:pt>
                <c:pt idx="734">
                  <c:v>625.87</c:v>
                </c:pt>
                <c:pt idx="735">
                  <c:v>625.94000000000005</c:v>
                </c:pt>
                <c:pt idx="736">
                  <c:v>626</c:v>
                </c:pt>
                <c:pt idx="737">
                  <c:v>626.05999999999995</c:v>
                </c:pt>
                <c:pt idx="738">
                  <c:v>626.12</c:v>
                </c:pt>
                <c:pt idx="739">
                  <c:v>626.19000000000005</c:v>
                </c:pt>
                <c:pt idx="740">
                  <c:v>626.25</c:v>
                </c:pt>
                <c:pt idx="741">
                  <c:v>626.30999999999995</c:v>
                </c:pt>
                <c:pt idx="742">
                  <c:v>626.38</c:v>
                </c:pt>
                <c:pt idx="743">
                  <c:v>626.44000000000005</c:v>
                </c:pt>
                <c:pt idx="744">
                  <c:v>626.5</c:v>
                </c:pt>
                <c:pt idx="745">
                  <c:v>626.57000000000005</c:v>
                </c:pt>
                <c:pt idx="746">
                  <c:v>626.63</c:v>
                </c:pt>
                <c:pt idx="747">
                  <c:v>626.69000000000005</c:v>
                </c:pt>
                <c:pt idx="748">
                  <c:v>626.75</c:v>
                </c:pt>
                <c:pt idx="749">
                  <c:v>626.82000000000005</c:v>
                </c:pt>
                <c:pt idx="750">
                  <c:v>626.88</c:v>
                </c:pt>
                <c:pt idx="751">
                  <c:v>626.94000000000005</c:v>
                </c:pt>
                <c:pt idx="752">
                  <c:v>627.01</c:v>
                </c:pt>
                <c:pt idx="753">
                  <c:v>627.07000000000005</c:v>
                </c:pt>
                <c:pt idx="754">
                  <c:v>627.13</c:v>
                </c:pt>
                <c:pt idx="755">
                  <c:v>627.19000000000005</c:v>
                </c:pt>
                <c:pt idx="756">
                  <c:v>627.26</c:v>
                </c:pt>
                <c:pt idx="757">
                  <c:v>627.32000000000005</c:v>
                </c:pt>
                <c:pt idx="758">
                  <c:v>627.38</c:v>
                </c:pt>
                <c:pt idx="759">
                  <c:v>627.45000000000005</c:v>
                </c:pt>
                <c:pt idx="760">
                  <c:v>627.51</c:v>
                </c:pt>
                <c:pt idx="761">
                  <c:v>627.57000000000005</c:v>
                </c:pt>
                <c:pt idx="762">
                  <c:v>627.63</c:v>
                </c:pt>
                <c:pt idx="763">
                  <c:v>627.70000000000005</c:v>
                </c:pt>
                <c:pt idx="764">
                  <c:v>627.76</c:v>
                </c:pt>
                <c:pt idx="765">
                  <c:v>627.82000000000005</c:v>
                </c:pt>
                <c:pt idx="766">
                  <c:v>627.89</c:v>
                </c:pt>
                <c:pt idx="767">
                  <c:v>627.95000000000005</c:v>
                </c:pt>
                <c:pt idx="768">
                  <c:v>628.01</c:v>
                </c:pt>
                <c:pt idx="769">
                  <c:v>628.07000000000005</c:v>
                </c:pt>
                <c:pt idx="770">
                  <c:v>628.14</c:v>
                </c:pt>
                <c:pt idx="771">
                  <c:v>628.20000000000005</c:v>
                </c:pt>
                <c:pt idx="772">
                  <c:v>628.26</c:v>
                </c:pt>
                <c:pt idx="773">
                  <c:v>628.32000000000005</c:v>
                </c:pt>
                <c:pt idx="774">
                  <c:v>628.39</c:v>
                </c:pt>
                <c:pt idx="775">
                  <c:v>628.45000000000005</c:v>
                </c:pt>
                <c:pt idx="776">
                  <c:v>628.51</c:v>
                </c:pt>
                <c:pt idx="777">
                  <c:v>628.57000000000005</c:v>
                </c:pt>
                <c:pt idx="778">
                  <c:v>628.64</c:v>
                </c:pt>
                <c:pt idx="779">
                  <c:v>628.70000000000005</c:v>
                </c:pt>
                <c:pt idx="780">
                  <c:v>628.76</c:v>
                </c:pt>
                <c:pt idx="781">
                  <c:v>628.82000000000005</c:v>
                </c:pt>
                <c:pt idx="782">
                  <c:v>628.89</c:v>
                </c:pt>
                <c:pt idx="783">
                  <c:v>628.95000000000005</c:v>
                </c:pt>
                <c:pt idx="784">
                  <c:v>629.01</c:v>
                </c:pt>
                <c:pt idx="785">
                  <c:v>629.07000000000005</c:v>
                </c:pt>
                <c:pt idx="786">
                  <c:v>629.14</c:v>
                </c:pt>
                <c:pt idx="787">
                  <c:v>629.20000000000005</c:v>
                </c:pt>
                <c:pt idx="788">
                  <c:v>629.26</c:v>
                </c:pt>
                <c:pt idx="789">
                  <c:v>629.32000000000005</c:v>
                </c:pt>
                <c:pt idx="790">
                  <c:v>629.38</c:v>
                </c:pt>
                <c:pt idx="791">
                  <c:v>629.45000000000005</c:v>
                </c:pt>
                <c:pt idx="792">
                  <c:v>629.51</c:v>
                </c:pt>
                <c:pt idx="793">
                  <c:v>629.57000000000005</c:v>
                </c:pt>
                <c:pt idx="794">
                  <c:v>629.63</c:v>
                </c:pt>
                <c:pt idx="795">
                  <c:v>629.70000000000005</c:v>
                </c:pt>
                <c:pt idx="796">
                  <c:v>629.76</c:v>
                </c:pt>
                <c:pt idx="797">
                  <c:v>629.82000000000005</c:v>
                </c:pt>
                <c:pt idx="798">
                  <c:v>629.88</c:v>
                </c:pt>
                <c:pt idx="799">
                  <c:v>629.94000000000005</c:v>
                </c:pt>
                <c:pt idx="800">
                  <c:v>630.01</c:v>
                </c:pt>
                <c:pt idx="801">
                  <c:v>630.07000000000005</c:v>
                </c:pt>
                <c:pt idx="802">
                  <c:v>630.13</c:v>
                </c:pt>
                <c:pt idx="803">
                  <c:v>630.19000000000005</c:v>
                </c:pt>
                <c:pt idx="804">
                  <c:v>630.25</c:v>
                </c:pt>
                <c:pt idx="805">
                  <c:v>630.32000000000005</c:v>
                </c:pt>
                <c:pt idx="806">
                  <c:v>630.38</c:v>
                </c:pt>
                <c:pt idx="807">
                  <c:v>630.44000000000005</c:v>
                </c:pt>
                <c:pt idx="808">
                  <c:v>630.5</c:v>
                </c:pt>
                <c:pt idx="809">
                  <c:v>630.55999999999995</c:v>
                </c:pt>
                <c:pt idx="810">
                  <c:v>630.63</c:v>
                </c:pt>
                <c:pt idx="811">
                  <c:v>630.69000000000005</c:v>
                </c:pt>
                <c:pt idx="812">
                  <c:v>630.75</c:v>
                </c:pt>
                <c:pt idx="813">
                  <c:v>630.80999999999995</c:v>
                </c:pt>
                <c:pt idx="814">
                  <c:v>630.87</c:v>
                </c:pt>
                <c:pt idx="815">
                  <c:v>630.94000000000005</c:v>
                </c:pt>
                <c:pt idx="816">
                  <c:v>631</c:v>
                </c:pt>
                <c:pt idx="817">
                  <c:v>631.05999999999995</c:v>
                </c:pt>
                <c:pt idx="818">
                  <c:v>631.12</c:v>
                </c:pt>
                <c:pt idx="819">
                  <c:v>631.17999999999995</c:v>
                </c:pt>
                <c:pt idx="820">
                  <c:v>631.25</c:v>
                </c:pt>
                <c:pt idx="821">
                  <c:v>631.30999999999995</c:v>
                </c:pt>
                <c:pt idx="822">
                  <c:v>631.37</c:v>
                </c:pt>
                <c:pt idx="823">
                  <c:v>631.42999999999995</c:v>
                </c:pt>
                <c:pt idx="824">
                  <c:v>631.49</c:v>
                </c:pt>
                <c:pt idx="825">
                  <c:v>631.54999999999995</c:v>
                </c:pt>
                <c:pt idx="826">
                  <c:v>631.62</c:v>
                </c:pt>
                <c:pt idx="827">
                  <c:v>631.67999999999995</c:v>
                </c:pt>
                <c:pt idx="828">
                  <c:v>631.74</c:v>
                </c:pt>
                <c:pt idx="829">
                  <c:v>631.79999999999995</c:v>
                </c:pt>
                <c:pt idx="830">
                  <c:v>631.86</c:v>
                </c:pt>
                <c:pt idx="831">
                  <c:v>631.91999999999996</c:v>
                </c:pt>
                <c:pt idx="832">
                  <c:v>631.99</c:v>
                </c:pt>
                <c:pt idx="833">
                  <c:v>632.04999999999995</c:v>
                </c:pt>
                <c:pt idx="834">
                  <c:v>632.11</c:v>
                </c:pt>
                <c:pt idx="835">
                  <c:v>632.16999999999996</c:v>
                </c:pt>
                <c:pt idx="836">
                  <c:v>632.23</c:v>
                </c:pt>
                <c:pt idx="837">
                  <c:v>632.29</c:v>
                </c:pt>
                <c:pt idx="838">
                  <c:v>632.36</c:v>
                </c:pt>
                <c:pt idx="839">
                  <c:v>632.41999999999996</c:v>
                </c:pt>
                <c:pt idx="840">
                  <c:v>632.48</c:v>
                </c:pt>
                <c:pt idx="841">
                  <c:v>632.54</c:v>
                </c:pt>
                <c:pt idx="842">
                  <c:v>632.6</c:v>
                </c:pt>
                <c:pt idx="843">
                  <c:v>632.66</c:v>
                </c:pt>
                <c:pt idx="844">
                  <c:v>632.73</c:v>
                </c:pt>
                <c:pt idx="845">
                  <c:v>632.79</c:v>
                </c:pt>
                <c:pt idx="846">
                  <c:v>632.85</c:v>
                </c:pt>
                <c:pt idx="847">
                  <c:v>632.91</c:v>
                </c:pt>
                <c:pt idx="848">
                  <c:v>632.97</c:v>
                </c:pt>
                <c:pt idx="849">
                  <c:v>633.03</c:v>
                </c:pt>
                <c:pt idx="850">
                  <c:v>633.09</c:v>
                </c:pt>
                <c:pt idx="851">
                  <c:v>633.15</c:v>
                </c:pt>
                <c:pt idx="852">
                  <c:v>633.22</c:v>
                </c:pt>
                <c:pt idx="853">
                  <c:v>633.28</c:v>
                </c:pt>
                <c:pt idx="854">
                  <c:v>633.34</c:v>
                </c:pt>
                <c:pt idx="855">
                  <c:v>633.4</c:v>
                </c:pt>
                <c:pt idx="856">
                  <c:v>633.46</c:v>
                </c:pt>
                <c:pt idx="857">
                  <c:v>633.52</c:v>
                </c:pt>
                <c:pt idx="858">
                  <c:v>633.58000000000004</c:v>
                </c:pt>
                <c:pt idx="859">
                  <c:v>633.65</c:v>
                </c:pt>
                <c:pt idx="860">
                  <c:v>633.71</c:v>
                </c:pt>
                <c:pt idx="861">
                  <c:v>633.77</c:v>
                </c:pt>
                <c:pt idx="862">
                  <c:v>633.83000000000004</c:v>
                </c:pt>
                <c:pt idx="863">
                  <c:v>633.89</c:v>
                </c:pt>
                <c:pt idx="864">
                  <c:v>633.95000000000005</c:v>
                </c:pt>
                <c:pt idx="865">
                  <c:v>634.01</c:v>
                </c:pt>
                <c:pt idx="866">
                  <c:v>634.07000000000005</c:v>
                </c:pt>
                <c:pt idx="867">
                  <c:v>634.13</c:v>
                </c:pt>
                <c:pt idx="868">
                  <c:v>634.20000000000005</c:v>
                </c:pt>
                <c:pt idx="869">
                  <c:v>634.26</c:v>
                </c:pt>
                <c:pt idx="870">
                  <c:v>634.32000000000005</c:v>
                </c:pt>
                <c:pt idx="871">
                  <c:v>634.38</c:v>
                </c:pt>
                <c:pt idx="872">
                  <c:v>634.44000000000005</c:v>
                </c:pt>
                <c:pt idx="873">
                  <c:v>634.5</c:v>
                </c:pt>
                <c:pt idx="874">
                  <c:v>634.55999999999995</c:v>
                </c:pt>
                <c:pt idx="875">
                  <c:v>634.62</c:v>
                </c:pt>
                <c:pt idx="876">
                  <c:v>634.67999999999995</c:v>
                </c:pt>
                <c:pt idx="877">
                  <c:v>634.74</c:v>
                </c:pt>
                <c:pt idx="878">
                  <c:v>634.80999999999995</c:v>
                </c:pt>
                <c:pt idx="879">
                  <c:v>634.87</c:v>
                </c:pt>
                <c:pt idx="880">
                  <c:v>634.92999999999995</c:v>
                </c:pt>
                <c:pt idx="881">
                  <c:v>634.99</c:v>
                </c:pt>
                <c:pt idx="882">
                  <c:v>635.04999999999995</c:v>
                </c:pt>
                <c:pt idx="883">
                  <c:v>635.11</c:v>
                </c:pt>
                <c:pt idx="884">
                  <c:v>635.16999999999996</c:v>
                </c:pt>
                <c:pt idx="885">
                  <c:v>635.23</c:v>
                </c:pt>
                <c:pt idx="886">
                  <c:v>635.29</c:v>
                </c:pt>
                <c:pt idx="887">
                  <c:v>635.35</c:v>
                </c:pt>
                <c:pt idx="888">
                  <c:v>635.41</c:v>
                </c:pt>
                <c:pt idx="889">
                  <c:v>635.47</c:v>
                </c:pt>
                <c:pt idx="890">
                  <c:v>635.54</c:v>
                </c:pt>
                <c:pt idx="891">
                  <c:v>635.6</c:v>
                </c:pt>
                <c:pt idx="892">
                  <c:v>635.66</c:v>
                </c:pt>
                <c:pt idx="893">
                  <c:v>635.72</c:v>
                </c:pt>
                <c:pt idx="894">
                  <c:v>635.78</c:v>
                </c:pt>
                <c:pt idx="895">
                  <c:v>635.84</c:v>
                </c:pt>
                <c:pt idx="896">
                  <c:v>635.9</c:v>
                </c:pt>
                <c:pt idx="897">
                  <c:v>635.96</c:v>
                </c:pt>
                <c:pt idx="898">
                  <c:v>636.02</c:v>
                </c:pt>
                <c:pt idx="899">
                  <c:v>636.08000000000004</c:v>
                </c:pt>
                <c:pt idx="900">
                  <c:v>636.14</c:v>
                </c:pt>
                <c:pt idx="901">
                  <c:v>636.20000000000005</c:v>
                </c:pt>
                <c:pt idx="902">
                  <c:v>636.26</c:v>
                </c:pt>
                <c:pt idx="903">
                  <c:v>636.32000000000005</c:v>
                </c:pt>
                <c:pt idx="904">
                  <c:v>636.38</c:v>
                </c:pt>
                <c:pt idx="905">
                  <c:v>636.45000000000005</c:v>
                </c:pt>
                <c:pt idx="906">
                  <c:v>636.51</c:v>
                </c:pt>
                <c:pt idx="907">
                  <c:v>636.57000000000005</c:v>
                </c:pt>
                <c:pt idx="908">
                  <c:v>636.63</c:v>
                </c:pt>
                <c:pt idx="909">
                  <c:v>636.69000000000005</c:v>
                </c:pt>
                <c:pt idx="910">
                  <c:v>636.75</c:v>
                </c:pt>
                <c:pt idx="911">
                  <c:v>636.80999999999995</c:v>
                </c:pt>
                <c:pt idx="912">
                  <c:v>636.87</c:v>
                </c:pt>
                <c:pt idx="913">
                  <c:v>636.92999999999995</c:v>
                </c:pt>
                <c:pt idx="914">
                  <c:v>636.99</c:v>
                </c:pt>
                <c:pt idx="915">
                  <c:v>637.04999999999995</c:v>
                </c:pt>
                <c:pt idx="916">
                  <c:v>637.11</c:v>
                </c:pt>
                <c:pt idx="917">
                  <c:v>637.16999999999996</c:v>
                </c:pt>
                <c:pt idx="918">
                  <c:v>637.23</c:v>
                </c:pt>
                <c:pt idx="919">
                  <c:v>637.29</c:v>
                </c:pt>
                <c:pt idx="920">
                  <c:v>637.35</c:v>
                </c:pt>
                <c:pt idx="921">
                  <c:v>637.41</c:v>
                </c:pt>
                <c:pt idx="922">
                  <c:v>637.47</c:v>
                </c:pt>
                <c:pt idx="923">
                  <c:v>637.53</c:v>
                </c:pt>
                <c:pt idx="924">
                  <c:v>637.59</c:v>
                </c:pt>
                <c:pt idx="925">
                  <c:v>637.65</c:v>
                </c:pt>
                <c:pt idx="926">
                  <c:v>637.71</c:v>
                </c:pt>
                <c:pt idx="927">
                  <c:v>637.77</c:v>
                </c:pt>
                <c:pt idx="928">
                  <c:v>637.83000000000004</c:v>
                </c:pt>
                <c:pt idx="929">
                  <c:v>637.89</c:v>
                </c:pt>
                <c:pt idx="930">
                  <c:v>637.95000000000005</c:v>
                </c:pt>
                <c:pt idx="931">
                  <c:v>638.01</c:v>
                </c:pt>
                <c:pt idx="932">
                  <c:v>638.07000000000005</c:v>
                </c:pt>
                <c:pt idx="933">
                  <c:v>638.13</c:v>
                </c:pt>
                <c:pt idx="934">
                  <c:v>638.19000000000005</c:v>
                </c:pt>
                <c:pt idx="935">
                  <c:v>638.25</c:v>
                </c:pt>
                <c:pt idx="936">
                  <c:v>638.30999999999995</c:v>
                </c:pt>
                <c:pt idx="937">
                  <c:v>638.37</c:v>
                </c:pt>
                <c:pt idx="938">
                  <c:v>638.42999999999995</c:v>
                </c:pt>
                <c:pt idx="939">
                  <c:v>638.49</c:v>
                </c:pt>
                <c:pt idx="940">
                  <c:v>638.54999999999995</c:v>
                </c:pt>
                <c:pt idx="941">
                  <c:v>638.61</c:v>
                </c:pt>
                <c:pt idx="942">
                  <c:v>638.66999999999996</c:v>
                </c:pt>
                <c:pt idx="943">
                  <c:v>638.73</c:v>
                </c:pt>
                <c:pt idx="944">
                  <c:v>638.79</c:v>
                </c:pt>
                <c:pt idx="945">
                  <c:v>638.85</c:v>
                </c:pt>
                <c:pt idx="946">
                  <c:v>638.91</c:v>
                </c:pt>
                <c:pt idx="947">
                  <c:v>638.97</c:v>
                </c:pt>
                <c:pt idx="948">
                  <c:v>639.03</c:v>
                </c:pt>
                <c:pt idx="949">
                  <c:v>639.09</c:v>
                </c:pt>
                <c:pt idx="950">
                  <c:v>639.15</c:v>
                </c:pt>
                <c:pt idx="951">
                  <c:v>639.21</c:v>
                </c:pt>
                <c:pt idx="952">
                  <c:v>639.27</c:v>
                </c:pt>
                <c:pt idx="953">
                  <c:v>639.33000000000004</c:v>
                </c:pt>
                <c:pt idx="954">
                  <c:v>639.39</c:v>
                </c:pt>
                <c:pt idx="955">
                  <c:v>639.45000000000005</c:v>
                </c:pt>
                <c:pt idx="956">
                  <c:v>639.51</c:v>
                </c:pt>
                <c:pt idx="957">
                  <c:v>639.57000000000005</c:v>
                </c:pt>
                <c:pt idx="958">
                  <c:v>639.63</c:v>
                </c:pt>
                <c:pt idx="959">
                  <c:v>639.69000000000005</c:v>
                </c:pt>
                <c:pt idx="960">
                  <c:v>639.75</c:v>
                </c:pt>
                <c:pt idx="961">
                  <c:v>639.80999999999995</c:v>
                </c:pt>
                <c:pt idx="962">
                  <c:v>639.87</c:v>
                </c:pt>
                <c:pt idx="963">
                  <c:v>639.92999999999995</c:v>
                </c:pt>
                <c:pt idx="964">
                  <c:v>639.99</c:v>
                </c:pt>
                <c:pt idx="965">
                  <c:v>640.04999999999995</c:v>
                </c:pt>
                <c:pt idx="966">
                  <c:v>640.11</c:v>
                </c:pt>
                <c:pt idx="967">
                  <c:v>640.16999999999996</c:v>
                </c:pt>
                <c:pt idx="968">
                  <c:v>640.23</c:v>
                </c:pt>
                <c:pt idx="969">
                  <c:v>640.29</c:v>
                </c:pt>
                <c:pt idx="970">
                  <c:v>640.35</c:v>
                </c:pt>
                <c:pt idx="971">
                  <c:v>640.41</c:v>
                </c:pt>
                <c:pt idx="972">
                  <c:v>640.47</c:v>
                </c:pt>
                <c:pt idx="973">
                  <c:v>640.52</c:v>
                </c:pt>
                <c:pt idx="974">
                  <c:v>640.58000000000004</c:v>
                </c:pt>
                <c:pt idx="975">
                  <c:v>640.64</c:v>
                </c:pt>
                <c:pt idx="976">
                  <c:v>640.70000000000005</c:v>
                </c:pt>
                <c:pt idx="977">
                  <c:v>640.76</c:v>
                </c:pt>
                <c:pt idx="978">
                  <c:v>640.82000000000005</c:v>
                </c:pt>
                <c:pt idx="979">
                  <c:v>640.88</c:v>
                </c:pt>
                <c:pt idx="980">
                  <c:v>640.94000000000005</c:v>
                </c:pt>
                <c:pt idx="981">
                  <c:v>641</c:v>
                </c:pt>
                <c:pt idx="982">
                  <c:v>641.05999999999995</c:v>
                </c:pt>
                <c:pt idx="983">
                  <c:v>641.12</c:v>
                </c:pt>
                <c:pt idx="984">
                  <c:v>641.17999999999995</c:v>
                </c:pt>
                <c:pt idx="985">
                  <c:v>641.24</c:v>
                </c:pt>
                <c:pt idx="986">
                  <c:v>641.29999999999995</c:v>
                </c:pt>
                <c:pt idx="987">
                  <c:v>641.36</c:v>
                </c:pt>
                <c:pt idx="988">
                  <c:v>641.41</c:v>
                </c:pt>
                <c:pt idx="989">
                  <c:v>641.47</c:v>
                </c:pt>
                <c:pt idx="990">
                  <c:v>641.53</c:v>
                </c:pt>
                <c:pt idx="991">
                  <c:v>641.59</c:v>
                </c:pt>
                <c:pt idx="992">
                  <c:v>641.65</c:v>
                </c:pt>
                <c:pt idx="993">
                  <c:v>641.71</c:v>
                </c:pt>
                <c:pt idx="994">
                  <c:v>641.77</c:v>
                </c:pt>
                <c:pt idx="995">
                  <c:v>641.83000000000004</c:v>
                </c:pt>
                <c:pt idx="996">
                  <c:v>641.89</c:v>
                </c:pt>
                <c:pt idx="997">
                  <c:v>641.95000000000005</c:v>
                </c:pt>
                <c:pt idx="998">
                  <c:v>642.01</c:v>
                </c:pt>
                <c:pt idx="999">
                  <c:v>642.07000000000005</c:v>
                </c:pt>
                <c:pt idx="1000">
                  <c:v>642.12</c:v>
                </c:pt>
                <c:pt idx="1001">
                  <c:v>642.17999999999995</c:v>
                </c:pt>
                <c:pt idx="1002">
                  <c:v>642.24</c:v>
                </c:pt>
                <c:pt idx="1003">
                  <c:v>642.29999999999995</c:v>
                </c:pt>
                <c:pt idx="1004">
                  <c:v>642.36</c:v>
                </c:pt>
                <c:pt idx="1005">
                  <c:v>642.41999999999996</c:v>
                </c:pt>
                <c:pt idx="1006">
                  <c:v>642.48</c:v>
                </c:pt>
                <c:pt idx="1007">
                  <c:v>642.54</c:v>
                </c:pt>
                <c:pt idx="1008">
                  <c:v>642.6</c:v>
                </c:pt>
                <c:pt idx="1009">
                  <c:v>642.66</c:v>
                </c:pt>
                <c:pt idx="1010">
                  <c:v>642.71</c:v>
                </c:pt>
                <c:pt idx="1011">
                  <c:v>642.77</c:v>
                </c:pt>
                <c:pt idx="1012">
                  <c:v>642.83000000000004</c:v>
                </c:pt>
                <c:pt idx="1013">
                  <c:v>642.89</c:v>
                </c:pt>
                <c:pt idx="1014">
                  <c:v>642.95000000000005</c:v>
                </c:pt>
                <c:pt idx="1015">
                  <c:v>643.01</c:v>
                </c:pt>
                <c:pt idx="1016">
                  <c:v>643.07000000000005</c:v>
                </c:pt>
                <c:pt idx="1017">
                  <c:v>643.13</c:v>
                </c:pt>
                <c:pt idx="1018">
                  <c:v>643.19000000000005</c:v>
                </c:pt>
                <c:pt idx="1019">
                  <c:v>643.24</c:v>
                </c:pt>
                <c:pt idx="1020">
                  <c:v>643.29999999999995</c:v>
                </c:pt>
                <c:pt idx="1021">
                  <c:v>643.36</c:v>
                </c:pt>
                <c:pt idx="1022">
                  <c:v>643.41999999999996</c:v>
                </c:pt>
                <c:pt idx="1023">
                  <c:v>643.48</c:v>
                </c:pt>
                <c:pt idx="1024">
                  <c:v>643.54</c:v>
                </c:pt>
                <c:pt idx="1025">
                  <c:v>643.6</c:v>
                </c:pt>
                <c:pt idx="1026">
                  <c:v>643.65</c:v>
                </c:pt>
                <c:pt idx="1027">
                  <c:v>643.71</c:v>
                </c:pt>
                <c:pt idx="1028">
                  <c:v>643.77</c:v>
                </c:pt>
                <c:pt idx="1029">
                  <c:v>643.83000000000004</c:v>
                </c:pt>
                <c:pt idx="1030">
                  <c:v>643.89</c:v>
                </c:pt>
                <c:pt idx="1031">
                  <c:v>643.95000000000005</c:v>
                </c:pt>
                <c:pt idx="1032">
                  <c:v>644.01</c:v>
                </c:pt>
                <c:pt idx="1033">
                  <c:v>644.05999999999995</c:v>
                </c:pt>
                <c:pt idx="1034">
                  <c:v>644.12</c:v>
                </c:pt>
                <c:pt idx="1035">
                  <c:v>644.17999999999995</c:v>
                </c:pt>
                <c:pt idx="1036">
                  <c:v>644.24</c:v>
                </c:pt>
                <c:pt idx="1037">
                  <c:v>644.29999999999995</c:v>
                </c:pt>
                <c:pt idx="1038">
                  <c:v>644.36</c:v>
                </c:pt>
                <c:pt idx="1039">
                  <c:v>644.41999999999996</c:v>
                </c:pt>
                <c:pt idx="1040">
                  <c:v>644.47</c:v>
                </c:pt>
                <c:pt idx="1041">
                  <c:v>644.53</c:v>
                </c:pt>
                <c:pt idx="1042">
                  <c:v>644.59</c:v>
                </c:pt>
                <c:pt idx="1043">
                  <c:v>644.65</c:v>
                </c:pt>
                <c:pt idx="1044">
                  <c:v>644.71</c:v>
                </c:pt>
                <c:pt idx="1045">
                  <c:v>644.77</c:v>
                </c:pt>
                <c:pt idx="1046">
                  <c:v>644.82000000000005</c:v>
                </c:pt>
                <c:pt idx="1047">
                  <c:v>644.88</c:v>
                </c:pt>
                <c:pt idx="1048">
                  <c:v>644.94000000000005</c:v>
                </c:pt>
                <c:pt idx="1049">
                  <c:v>645</c:v>
                </c:pt>
                <c:pt idx="1050">
                  <c:v>645.05999999999995</c:v>
                </c:pt>
                <c:pt idx="1051">
                  <c:v>645.12</c:v>
                </c:pt>
                <c:pt idx="1052">
                  <c:v>645.16999999999996</c:v>
                </c:pt>
                <c:pt idx="1053">
                  <c:v>645.23</c:v>
                </c:pt>
                <c:pt idx="1054">
                  <c:v>645.29</c:v>
                </c:pt>
                <c:pt idx="1055">
                  <c:v>645.35</c:v>
                </c:pt>
                <c:pt idx="1056">
                  <c:v>645.41</c:v>
                </c:pt>
                <c:pt idx="1057">
                  <c:v>645.47</c:v>
                </c:pt>
                <c:pt idx="1058">
                  <c:v>645.52</c:v>
                </c:pt>
                <c:pt idx="1059">
                  <c:v>645.58000000000004</c:v>
                </c:pt>
                <c:pt idx="1060">
                  <c:v>645.64</c:v>
                </c:pt>
                <c:pt idx="1061">
                  <c:v>645.70000000000005</c:v>
                </c:pt>
                <c:pt idx="1062">
                  <c:v>645.76</c:v>
                </c:pt>
                <c:pt idx="1063">
                  <c:v>645.80999999999995</c:v>
                </c:pt>
                <c:pt idx="1064">
                  <c:v>645.87</c:v>
                </c:pt>
                <c:pt idx="1065">
                  <c:v>645.92999999999995</c:v>
                </c:pt>
                <c:pt idx="1066">
                  <c:v>645.99</c:v>
                </c:pt>
                <c:pt idx="1067">
                  <c:v>646.04999999999995</c:v>
                </c:pt>
                <c:pt idx="1068">
                  <c:v>646.1</c:v>
                </c:pt>
                <c:pt idx="1069">
                  <c:v>646.16</c:v>
                </c:pt>
                <c:pt idx="1070">
                  <c:v>646.22</c:v>
                </c:pt>
                <c:pt idx="1071">
                  <c:v>646.28</c:v>
                </c:pt>
                <c:pt idx="1072">
                  <c:v>646.34</c:v>
                </c:pt>
                <c:pt idx="1073">
                  <c:v>646.39</c:v>
                </c:pt>
                <c:pt idx="1074">
                  <c:v>646.45000000000005</c:v>
                </c:pt>
                <c:pt idx="1075">
                  <c:v>646.51</c:v>
                </c:pt>
                <c:pt idx="1076">
                  <c:v>646.57000000000005</c:v>
                </c:pt>
                <c:pt idx="1077">
                  <c:v>646.63</c:v>
                </c:pt>
                <c:pt idx="1078">
                  <c:v>646.67999999999995</c:v>
                </c:pt>
                <c:pt idx="1079">
                  <c:v>646.74</c:v>
                </c:pt>
                <c:pt idx="1080">
                  <c:v>646.79999999999995</c:v>
                </c:pt>
                <c:pt idx="1081">
                  <c:v>646.86</c:v>
                </c:pt>
                <c:pt idx="1082">
                  <c:v>646.91999999999996</c:v>
                </c:pt>
                <c:pt idx="1083">
                  <c:v>646.97</c:v>
                </c:pt>
                <c:pt idx="1084">
                  <c:v>647.03</c:v>
                </c:pt>
                <c:pt idx="1085">
                  <c:v>647.09</c:v>
                </c:pt>
                <c:pt idx="1086">
                  <c:v>647.15</c:v>
                </c:pt>
                <c:pt idx="1087">
                  <c:v>647.20000000000005</c:v>
                </c:pt>
                <c:pt idx="1088">
                  <c:v>647.26</c:v>
                </c:pt>
                <c:pt idx="1089">
                  <c:v>647.32000000000005</c:v>
                </c:pt>
                <c:pt idx="1090">
                  <c:v>647.38</c:v>
                </c:pt>
                <c:pt idx="1091">
                  <c:v>647.42999999999995</c:v>
                </c:pt>
                <c:pt idx="1092">
                  <c:v>647.49</c:v>
                </c:pt>
                <c:pt idx="1093">
                  <c:v>647.54999999999995</c:v>
                </c:pt>
                <c:pt idx="1094">
                  <c:v>647.61</c:v>
                </c:pt>
                <c:pt idx="1095">
                  <c:v>647.66999999999996</c:v>
                </c:pt>
                <c:pt idx="1096">
                  <c:v>647.72</c:v>
                </c:pt>
                <c:pt idx="1097">
                  <c:v>647.78</c:v>
                </c:pt>
                <c:pt idx="1098">
                  <c:v>647.84</c:v>
                </c:pt>
                <c:pt idx="1099">
                  <c:v>647.9</c:v>
                </c:pt>
                <c:pt idx="1100">
                  <c:v>647.95000000000005</c:v>
                </c:pt>
                <c:pt idx="1101">
                  <c:v>648.01</c:v>
                </c:pt>
                <c:pt idx="1102">
                  <c:v>648.07000000000005</c:v>
                </c:pt>
                <c:pt idx="1103">
                  <c:v>648.13</c:v>
                </c:pt>
                <c:pt idx="1104">
                  <c:v>648.17999999999995</c:v>
                </c:pt>
                <c:pt idx="1105">
                  <c:v>648.24</c:v>
                </c:pt>
                <c:pt idx="1106">
                  <c:v>648.29999999999995</c:v>
                </c:pt>
                <c:pt idx="1107">
                  <c:v>648.36</c:v>
                </c:pt>
                <c:pt idx="1108">
                  <c:v>648.41</c:v>
                </c:pt>
                <c:pt idx="1109">
                  <c:v>648.47</c:v>
                </c:pt>
                <c:pt idx="1110">
                  <c:v>648.53</c:v>
                </c:pt>
                <c:pt idx="1111">
                  <c:v>648.58000000000004</c:v>
                </c:pt>
                <c:pt idx="1112">
                  <c:v>648.64</c:v>
                </c:pt>
                <c:pt idx="1113">
                  <c:v>648.70000000000005</c:v>
                </c:pt>
                <c:pt idx="1114">
                  <c:v>648.76</c:v>
                </c:pt>
                <c:pt idx="1115">
                  <c:v>648.80999999999995</c:v>
                </c:pt>
                <c:pt idx="1116">
                  <c:v>648.87</c:v>
                </c:pt>
                <c:pt idx="1117">
                  <c:v>648.92999999999995</c:v>
                </c:pt>
                <c:pt idx="1118">
                  <c:v>648.99</c:v>
                </c:pt>
                <c:pt idx="1119">
                  <c:v>649.04</c:v>
                </c:pt>
                <c:pt idx="1120">
                  <c:v>649.1</c:v>
                </c:pt>
                <c:pt idx="1121">
                  <c:v>649.16</c:v>
                </c:pt>
                <c:pt idx="1122">
                  <c:v>649.21</c:v>
                </c:pt>
                <c:pt idx="1123">
                  <c:v>649.27</c:v>
                </c:pt>
                <c:pt idx="1124">
                  <c:v>649.33000000000004</c:v>
                </c:pt>
                <c:pt idx="1125">
                  <c:v>649.39</c:v>
                </c:pt>
                <c:pt idx="1126">
                  <c:v>649.44000000000005</c:v>
                </c:pt>
                <c:pt idx="1127">
                  <c:v>649.5</c:v>
                </c:pt>
                <c:pt idx="1128">
                  <c:v>649.55999999999995</c:v>
                </c:pt>
                <c:pt idx="1129">
                  <c:v>649.61</c:v>
                </c:pt>
                <c:pt idx="1130">
                  <c:v>649.66999999999996</c:v>
                </c:pt>
                <c:pt idx="1131">
                  <c:v>649.73</c:v>
                </c:pt>
                <c:pt idx="1132">
                  <c:v>649.79</c:v>
                </c:pt>
                <c:pt idx="1133">
                  <c:v>649.84</c:v>
                </c:pt>
                <c:pt idx="1134">
                  <c:v>649.9</c:v>
                </c:pt>
                <c:pt idx="1135">
                  <c:v>649.96</c:v>
                </c:pt>
                <c:pt idx="1136">
                  <c:v>650.01</c:v>
                </c:pt>
                <c:pt idx="1137">
                  <c:v>650.07000000000005</c:v>
                </c:pt>
                <c:pt idx="1138">
                  <c:v>650.13</c:v>
                </c:pt>
                <c:pt idx="1139">
                  <c:v>650.17999999999995</c:v>
                </c:pt>
                <c:pt idx="1140">
                  <c:v>650.24</c:v>
                </c:pt>
                <c:pt idx="1141">
                  <c:v>650.29999999999995</c:v>
                </c:pt>
                <c:pt idx="1142">
                  <c:v>650.35</c:v>
                </c:pt>
                <c:pt idx="1143">
                  <c:v>650.41</c:v>
                </c:pt>
                <c:pt idx="1144">
                  <c:v>650.47</c:v>
                </c:pt>
                <c:pt idx="1145">
                  <c:v>650.53</c:v>
                </c:pt>
                <c:pt idx="1146">
                  <c:v>650.58000000000004</c:v>
                </c:pt>
                <c:pt idx="1147">
                  <c:v>650.64</c:v>
                </c:pt>
                <c:pt idx="1148">
                  <c:v>650.70000000000005</c:v>
                </c:pt>
                <c:pt idx="1149">
                  <c:v>650.75</c:v>
                </c:pt>
                <c:pt idx="1150">
                  <c:v>650.80999999999995</c:v>
                </c:pt>
                <c:pt idx="1151">
                  <c:v>650.87</c:v>
                </c:pt>
                <c:pt idx="1152">
                  <c:v>650.91999999999996</c:v>
                </c:pt>
                <c:pt idx="1153">
                  <c:v>650.98</c:v>
                </c:pt>
                <c:pt idx="1154">
                  <c:v>651.04</c:v>
                </c:pt>
                <c:pt idx="1155">
                  <c:v>651.09</c:v>
                </c:pt>
                <c:pt idx="1156">
                  <c:v>651.15</c:v>
                </c:pt>
                <c:pt idx="1157">
                  <c:v>651.21</c:v>
                </c:pt>
                <c:pt idx="1158">
                  <c:v>651.26</c:v>
                </c:pt>
                <c:pt idx="1159">
                  <c:v>651.32000000000005</c:v>
                </c:pt>
                <c:pt idx="1160">
                  <c:v>651.38</c:v>
                </c:pt>
                <c:pt idx="1161">
                  <c:v>651.42999999999995</c:v>
                </c:pt>
                <c:pt idx="1162">
                  <c:v>651.49</c:v>
                </c:pt>
                <c:pt idx="1163">
                  <c:v>651.54999999999995</c:v>
                </c:pt>
                <c:pt idx="1164">
                  <c:v>651.6</c:v>
                </c:pt>
                <c:pt idx="1165">
                  <c:v>651.66</c:v>
                </c:pt>
                <c:pt idx="1166">
                  <c:v>651.72</c:v>
                </c:pt>
                <c:pt idx="1167">
                  <c:v>651.77</c:v>
                </c:pt>
                <c:pt idx="1168">
                  <c:v>651.83000000000004</c:v>
                </c:pt>
                <c:pt idx="1169">
                  <c:v>651.88</c:v>
                </c:pt>
                <c:pt idx="1170">
                  <c:v>651.94000000000005</c:v>
                </c:pt>
                <c:pt idx="1171">
                  <c:v>652</c:v>
                </c:pt>
                <c:pt idx="1172">
                  <c:v>652.04999999999995</c:v>
                </c:pt>
                <c:pt idx="1173">
                  <c:v>652.11</c:v>
                </c:pt>
                <c:pt idx="1174">
                  <c:v>652.16999999999996</c:v>
                </c:pt>
                <c:pt idx="1175">
                  <c:v>652.22</c:v>
                </c:pt>
                <c:pt idx="1176">
                  <c:v>652.28</c:v>
                </c:pt>
                <c:pt idx="1177">
                  <c:v>652.34</c:v>
                </c:pt>
                <c:pt idx="1178">
                  <c:v>652.39</c:v>
                </c:pt>
                <c:pt idx="1179">
                  <c:v>652.45000000000005</c:v>
                </c:pt>
                <c:pt idx="1180">
                  <c:v>652.5</c:v>
                </c:pt>
                <c:pt idx="1181">
                  <c:v>652.55999999999995</c:v>
                </c:pt>
                <c:pt idx="1182">
                  <c:v>652.62</c:v>
                </c:pt>
                <c:pt idx="1183">
                  <c:v>652.66999999999996</c:v>
                </c:pt>
                <c:pt idx="1184">
                  <c:v>652.73</c:v>
                </c:pt>
                <c:pt idx="1185">
                  <c:v>652.79</c:v>
                </c:pt>
                <c:pt idx="1186">
                  <c:v>652.84</c:v>
                </c:pt>
                <c:pt idx="1187">
                  <c:v>652.9</c:v>
                </c:pt>
                <c:pt idx="1188">
                  <c:v>652.95000000000005</c:v>
                </c:pt>
                <c:pt idx="1189">
                  <c:v>653.01</c:v>
                </c:pt>
                <c:pt idx="1190">
                  <c:v>653.07000000000005</c:v>
                </c:pt>
                <c:pt idx="1191">
                  <c:v>653.12</c:v>
                </c:pt>
                <c:pt idx="1192">
                  <c:v>653.17999999999995</c:v>
                </c:pt>
                <c:pt idx="1193">
                  <c:v>653.24</c:v>
                </c:pt>
                <c:pt idx="1194">
                  <c:v>653.29</c:v>
                </c:pt>
                <c:pt idx="1195">
                  <c:v>653.35</c:v>
                </c:pt>
                <c:pt idx="1196">
                  <c:v>653.4</c:v>
                </c:pt>
                <c:pt idx="1197">
                  <c:v>653.46</c:v>
                </c:pt>
                <c:pt idx="1198">
                  <c:v>653.52</c:v>
                </c:pt>
                <c:pt idx="1199">
                  <c:v>653.57000000000005</c:v>
                </c:pt>
                <c:pt idx="1200">
                  <c:v>653.63</c:v>
                </c:pt>
                <c:pt idx="1201">
                  <c:v>653.67999999999995</c:v>
                </c:pt>
                <c:pt idx="1202">
                  <c:v>653.74</c:v>
                </c:pt>
                <c:pt idx="1203">
                  <c:v>653.79999999999995</c:v>
                </c:pt>
                <c:pt idx="1204">
                  <c:v>653.85</c:v>
                </c:pt>
                <c:pt idx="1205">
                  <c:v>653.91</c:v>
                </c:pt>
                <c:pt idx="1206">
                  <c:v>653.96</c:v>
                </c:pt>
                <c:pt idx="1207">
                  <c:v>654.02</c:v>
                </c:pt>
                <c:pt idx="1208">
                  <c:v>654.07000000000005</c:v>
                </c:pt>
                <c:pt idx="1209">
                  <c:v>654.13</c:v>
                </c:pt>
                <c:pt idx="1210">
                  <c:v>654.19000000000005</c:v>
                </c:pt>
                <c:pt idx="1211">
                  <c:v>654.24</c:v>
                </c:pt>
                <c:pt idx="1212">
                  <c:v>654.29999999999995</c:v>
                </c:pt>
                <c:pt idx="1213">
                  <c:v>654.35</c:v>
                </c:pt>
                <c:pt idx="1214">
                  <c:v>654.41</c:v>
                </c:pt>
                <c:pt idx="1215">
                  <c:v>654.47</c:v>
                </c:pt>
                <c:pt idx="1216">
                  <c:v>654.52</c:v>
                </c:pt>
                <c:pt idx="1217">
                  <c:v>654.58000000000004</c:v>
                </c:pt>
                <c:pt idx="1218">
                  <c:v>654.63</c:v>
                </c:pt>
                <c:pt idx="1219">
                  <c:v>654.69000000000005</c:v>
                </c:pt>
                <c:pt idx="1220">
                  <c:v>654.74</c:v>
                </c:pt>
                <c:pt idx="1221">
                  <c:v>654.79999999999995</c:v>
                </c:pt>
                <c:pt idx="1222">
                  <c:v>654.86</c:v>
                </c:pt>
                <c:pt idx="1223">
                  <c:v>654.91</c:v>
                </c:pt>
                <c:pt idx="1224">
                  <c:v>654.97</c:v>
                </c:pt>
                <c:pt idx="1225">
                  <c:v>655.02</c:v>
                </c:pt>
                <c:pt idx="1226">
                  <c:v>655.08000000000004</c:v>
                </c:pt>
                <c:pt idx="1227">
                  <c:v>655.13</c:v>
                </c:pt>
                <c:pt idx="1228">
                  <c:v>655.19000000000005</c:v>
                </c:pt>
                <c:pt idx="1229">
                  <c:v>655.24</c:v>
                </c:pt>
                <c:pt idx="1230">
                  <c:v>655.29999999999995</c:v>
                </c:pt>
                <c:pt idx="1231">
                  <c:v>655.36</c:v>
                </c:pt>
                <c:pt idx="1232">
                  <c:v>655.41</c:v>
                </c:pt>
                <c:pt idx="1233">
                  <c:v>655.47</c:v>
                </c:pt>
                <c:pt idx="1234">
                  <c:v>655.52</c:v>
                </c:pt>
                <c:pt idx="1235">
                  <c:v>655.58</c:v>
                </c:pt>
                <c:pt idx="1236">
                  <c:v>655.63</c:v>
                </c:pt>
                <c:pt idx="1237">
                  <c:v>655.69</c:v>
                </c:pt>
                <c:pt idx="1238">
                  <c:v>655.74</c:v>
                </c:pt>
                <c:pt idx="1239">
                  <c:v>655.8</c:v>
                </c:pt>
                <c:pt idx="1240">
                  <c:v>655.85</c:v>
                </c:pt>
                <c:pt idx="1241">
                  <c:v>655.91</c:v>
                </c:pt>
                <c:pt idx="1242">
                  <c:v>655.96</c:v>
                </c:pt>
                <c:pt idx="1243">
                  <c:v>656.02</c:v>
                </c:pt>
                <c:pt idx="1244">
                  <c:v>656.08</c:v>
                </c:pt>
                <c:pt idx="1245">
                  <c:v>656.13</c:v>
                </c:pt>
                <c:pt idx="1246">
                  <c:v>656.19</c:v>
                </c:pt>
                <c:pt idx="1247">
                  <c:v>656.24</c:v>
                </c:pt>
                <c:pt idx="1248">
                  <c:v>656.3</c:v>
                </c:pt>
                <c:pt idx="1249">
                  <c:v>656.35</c:v>
                </c:pt>
                <c:pt idx="1250">
                  <c:v>656.41</c:v>
                </c:pt>
                <c:pt idx="1251">
                  <c:v>656.46</c:v>
                </c:pt>
                <c:pt idx="1252">
                  <c:v>656.52</c:v>
                </c:pt>
                <c:pt idx="1253">
                  <c:v>656.57</c:v>
                </c:pt>
                <c:pt idx="1254">
                  <c:v>656.63</c:v>
                </c:pt>
                <c:pt idx="1255">
                  <c:v>656.68</c:v>
                </c:pt>
                <c:pt idx="1256">
                  <c:v>656.74</c:v>
                </c:pt>
                <c:pt idx="1257">
                  <c:v>656.79</c:v>
                </c:pt>
                <c:pt idx="1258">
                  <c:v>656.85</c:v>
                </c:pt>
                <c:pt idx="1259">
                  <c:v>656.9</c:v>
                </c:pt>
                <c:pt idx="1260">
                  <c:v>656.96</c:v>
                </c:pt>
                <c:pt idx="1261">
                  <c:v>657.01</c:v>
                </c:pt>
                <c:pt idx="1262">
                  <c:v>657.07</c:v>
                </c:pt>
                <c:pt idx="1263">
                  <c:v>657.12</c:v>
                </c:pt>
                <c:pt idx="1264">
                  <c:v>657.18</c:v>
                </c:pt>
                <c:pt idx="1265">
                  <c:v>657.23</c:v>
                </c:pt>
                <c:pt idx="1266">
                  <c:v>657.29</c:v>
                </c:pt>
                <c:pt idx="1267">
                  <c:v>657.34</c:v>
                </c:pt>
                <c:pt idx="1268">
                  <c:v>657.4</c:v>
                </c:pt>
                <c:pt idx="1269">
                  <c:v>657.45</c:v>
                </c:pt>
                <c:pt idx="1270">
                  <c:v>657.51</c:v>
                </c:pt>
                <c:pt idx="1271">
                  <c:v>657.56</c:v>
                </c:pt>
                <c:pt idx="1272">
                  <c:v>657.62</c:v>
                </c:pt>
                <c:pt idx="1273">
                  <c:v>657.67</c:v>
                </c:pt>
                <c:pt idx="1274">
                  <c:v>657.73</c:v>
                </c:pt>
                <c:pt idx="1275">
                  <c:v>657.78</c:v>
                </c:pt>
                <c:pt idx="1276">
                  <c:v>657.84</c:v>
                </c:pt>
                <c:pt idx="1277">
                  <c:v>657.89</c:v>
                </c:pt>
                <c:pt idx="1278">
                  <c:v>657.95</c:v>
                </c:pt>
                <c:pt idx="1279">
                  <c:v>658</c:v>
                </c:pt>
                <c:pt idx="1280">
                  <c:v>658.06</c:v>
                </c:pt>
                <c:pt idx="1281">
                  <c:v>658.11</c:v>
                </c:pt>
                <c:pt idx="1282">
                  <c:v>658.17</c:v>
                </c:pt>
                <c:pt idx="1283">
                  <c:v>658.22</c:v>
                </c:pt>
                <c:pt idx="1284">
                  <c:v>658.28</c:v>
                </c:pt>
                <c:pt idx="1285">
                  <c:v>658.33</c:v>
                </c:pt>
                <c:pt idx="1286">
                  <c:v>658.38</c:v>
                </c:pt>
                <c:pt idx="1287">
                  <c:v>658.44</c:v>
                </c:pt>
                <c:pt idx="1288">
                  <c:v>658.49</c:v>
                </c:pt>
                <c:pt idx="1289">
                  <c:v>658.55</c:v>
                </c:pt>
                <c:pt idx="1290">
                  <c:v>658.6</c:v>
                </c:pt>
                <c:pt idx="1291">
                  <c:v>658.66</c:v>
                </c:pt>
                <c:pt idx="1292">
                  <c:v>658.71</c:v>
                </c:pt>
                <c:pt idx="1293">
                  <c:v>658.77</c:v>
                </c:pt>
                <c:pt idx="1294">
                  <c:v>658.82</c:v>
                </c:pt>
                <c:pt idx="1295">
                  <c:v>658.88</c:v>
                </c:pt>
                <c:pt idx="1296">
                  <c:v>658.93</c:v>
                </c:pt>
                <c:pt idx="1297">
                  <c:v>658.98</c:v>
                </c:pt>
                <c:pt idx="1298">
                  <c:v>659.04</c:v>
                </c:pt>
                <c:pt idx="1299">
                  <c:v>659.09</c:v>
                </c:pt>
                <c:pt idx="1300">
                  <c:v>659.15</c:v>
                </c:pt>
                <c:pt idx="1301">
                  <c:v>659.2</c:v>
                </c:pt>
                <c:pt idx="1302">
                  <c:v>659.26</c:v>
                </c:pt>
                <c:pt idx="1303">
                  <c:v>659.31</c:v>
                </c:pt>
                <c:pt idx="1304">
                  <c:v>659.37</c:v>
                </c:pt>
                <c:pt idx="1305">
                  <c:v>659.42</c:v>
                </c:pt>
                <c:pt idx="1306">
                  <c:v>659.47</c:v>
                </c:pt>
                <c:pt idx="1307">
                  <c:v>659.53</c:v>
                </c:pt>
                <c:pt idx="1308">
                  <c:v>659.58</c:v>
                </c:pt>
                <c:pt idx="1309">
                  <c:v>659.64</c:v>
                </c:pt>
                <c:pt idx="1310">
                  <c:v>659.69</c:v>
                </c:pt>
                <c:pt idx="1311">
                  <c:v>659.75</c:v>
                </c:pt>
                <c:pt idx="1312">
                  <c:v>659.8</c:v>
                </c:pt>
                <c:pt idx="1313">
                  <c:v>659.85</c:v>
                </c:pt>
                <c:pt idx="1314">
                  <c:v>659.91</c:v>
                </c:pt>
                <c:pt idx="1315">
                  <c:v>659.96</c:v>
                </c:pt>
                <c:pt idx="1316">
                  <c:v>660.02</c:v>
                </c:pt>
                <c:pt idx="1317">
                  <c:v>660.07</c:v>
                </c:pt>
                <c:pt idx="1318">
                  <c:v>660.13</c:v>
                </c:pt>
                <c:pt idx="1319">
                  <c:v>660.18</c:v>
                </c:pt>
                <c:pt idx="1320">
                  <c:v>660.23</c:v>
                </c:pt>
                <c:pt idx="1321">
                  <c:v>660.29</c:v>
                </c:pt>
                <c:pt idx="1322">
                  <c:v>660.34</c:v>
                </c:pt>
                <c:pt idx="1323">
                  <c:v>660.4</c:v>
                </c:pt>
                <c:pt idx="1324">
                  <c:v>660.45</c:v>
                </c:pt>
                <c:pt idx="1325">
                  <c:v>660.5</c:v>
                </c:pt>
                <c:pt idx="1326">
                  <c:v>660.56</c:v>
                </c:pt>
                <c:pt idx="1327">
                  <c:v>660.61</c:v>
                </c:pt>
                <c:pt idx="1328">
                  <c:v>660.67</c:v>
                </c:pt>
                <c:pt idx="1329">
                  <c:v>660.72</c:v>
                </c:pt>
                <c:pt idx="1330">
                  <c:v>660.77</c:v>
                </c:pt>
                <c:pt idx="1331">
                  <c:v>660.83</c:v>
                </c:pt>
                <c:pt idx="1332">
                  <c:v>660.88</c:v>
                </c:pt>
                <c:pt idx="1333">
                  <c:v>660.94</c:v>
                </c:pt>
                <c:pt idx="1334">
                  <c:v>660.99</c:v>
                </c:pt>
                <c:pt idx="1335">
                  <c:v>661.04</c:v>
                </c:pt>
                <c:pt idx="1336">
                  <c:v>661.1</c:v>
                </c:pt>
                <c:pt idx="1337">
                  <c:v>661.15</c:v>
                </c:pt>
                <c:pt idx="1338">
                  <c:v>661.21</c:v>
                </c:pt>
                <c:pt idx="1339">
                  <c:v>661.26</c:v>
                </c:pt>
                <c:pt idx="1340">
                  <c:v>661.31</c:v>
                </c:pt>
                <c:pt idx="1341">
                  <c:v>661.37</c:v>
                </c:pt>
                <c:pt idx="1342">
                  <c:v>661.42</c:v>
                </c:pt>
                <c:pt idx="1343">
                  <c:v>661.47</c:v>
                </c:pt>
                <c:pt idx="1344">
                  <c:v>661.53</c:v>
                </c:pt>
                <c:pt idx="1345">
                  <c:v>661.58</c:v>
                </c:pt>
                <c:pt idx="1346">
                  <c:v>661.64</c:v>
                </c:pt>
                <c:pt idx="1347">
                  <c:v>661.69</c:v>
                </c:pt>
                <c:pt idx="1348">
                  <c:v>661.74</c:v>
                </c:pt>
                <c:pt idx="1349">
                  <c:v>661.8</c:v>
                </c:pt>
                <c:pt idx="1350">
                  <c:v>661.85</c:v>
                </c:pt>
                <c:pt idx="1351">
                  <c:v>661.9</c:v>
                </c:pt>
                <c:pt idx="1352">
                  <c:v>661.96</c:v>
                </c:pt>
                <c:pt idx="1353">
                  <c:v>662.01</c:v>
                </c:pt>
                <c:pt idx="1354">
                  <c:v>662.07</c:v>
                </c:pt>
                <c:pt idx="1355">
                  <c:v>662.12</c:v>
                </c:pt>
                <c:pt idx="1356">
                  <c:v>662.17</c:v>
                </c:pt>
                <c:pt idx="1357">
                  <c:v>662.23</c:v>
                </c:pt>
                <c:pt idx="1358">
                  <c:v>662.28</c:v>
                </c:pt>
                <c:pt idx="1359">
                  <c:v>662.33</c:v>
                </c:pt>
                <c:pt idx="1360">
                  <c:v>662.39</c:v>
                </c:pt>
                <c:pt idx="1361">
                  <c:v>662.44</c:v>
                </c:pt>
                <c:pt idx="1362">
                  <c:v>662.49</c:v>
                </c:pt>
                <c:pt idx="1363">
                  <c:v>662.55</c:v>
                </c:pt>
                <c:pt idx="1364">
                  <c:v>662.6</c:v>
                </c:pt>
                <c:pt idx="1365">
                  <c:v>662.65</c:v>
                </c:pt>
                <c:pt idx="1366">
                  <c:v>662.71</c:v>
                </c:pt>
                <c:pt idx="1367">
                  <c:v>662.76</c:v>
                </c:pt>
                <c:pt idx="1368">
                  <c:v>662.81</c:v>
                </c:pt>
                <c:pt idx="1369">
                  <c:v>662.87</c:v>
                </c:pt>
                <c:pt idx="1370">
                  <c:v>662.92</c:v>
                </c:pt>
                <c:pt idx="1371">
                  <c:v>662.97</c:v>
                </c:pt>
                <c:pt idx="1372">
                  <c:v>663.03</c:v>
                </c:pt>
                <c:pt idx="1373">
                  <c:v>663.08</c:v>
                </c:pt>
                <c:pt idx="1374">
                  <c:v>663.13</c:v>
                </c:pt>
                <c:pt idx="1375">
                  <c:v>663.19</c:v>
                </c:pt>
                <c:pt idx="1376">
                  <c:v>663.24</c:v>
                </c:pt>
                <c:pt idx="1377">
                  <c:v>663.29</c:v>
                </c:pt>
                <c:pt idx="1378">
                  <c:v>663.35</c:v>
                </c:pt>
                <c:pt idx="1379">
                  <c:v>663.4</c:v>
                </c:pt>
                <c:pt idx="1380">
                  <c:v>663.45</c:v>
                </c:pt>
                <c:pt idx="1381">
                  <c:v>663.51</c:v>
                </c:pt>
                <c:pt idx="1382">
                  <c:v>663.56</c:v>
                </c:pt>
                <c:pt idx="1383">
                  <c:v>663.61</c:v>
                </c:pt>
                <c:pt idx="1384">
                  <c:v>663.67</c:v>
                </c:pt>
                <c:pt idx="1385">
                  <c:v>663.72</c:v>
                </c:pt>
                <c:pt idx="1386">
                  <c:v>663.77</c:v>
                </c:pt>
                <c:pt idx="1387">
                  <c:v>663.83</c:v>
                </c:pt>
                <c:pt idx="1388">
                  <c:v>663.88</c:v>
                </c:pt>
                <c:pt idx="1389">
                  <c:v>663.93</c:v>
                </c:pt>
                <c:pt idx="1390">
                  <c:v>663.99</c:v>
                </c:pt>
                <c:pt idx="1391">
                  <c:v>664.04</c:v>
                </c:pt>
                <c:pt idx="1392">
                  <c:v>664.09</c:v>
                </c:pt>
                <c:pt idx="1393">
                  <c:v>664.14</c:v>
                </c:pt>
                <c:pt idx="1394">
                  <c:v>664.2</c:v>
                </c:pt>
                <c:pt idx="1395">
                  <c:v>664.25</c:v>
                </c:pt>
                <c:pt idx="1396">
                  <c:v>664.3</c:v>
                </c:pt>
                <c:pt idx="1397">
                  <c:v>664.36</c:v>
                </c:pt>
                <c:pt idx="1398">
                  <c:v>664.41</c:v>
                </c:pt>
                <c:pt idx="1399">
                  <c:v>664.46</c:v>
                </c:pt>
                <c:pt idx="1400">
                  <c:v>664.52</c:v>
                </c:pt>
                <c:pt idx="1401">
                  <c:v>664.57</c:v>
                </c:pt>
                <c:pt idx="1402">
                  <c:v>664.62</c:v>
                </c:pt>
                <c:pt idx="1403">
                  <c:v>664.67</c:v>
                </c:pt>
                <c:pt idx="1404">
                  <c:v>664.73</c:v>
                </c:pt>
                <c:pt idx="1405">
                  <c:v>664.78</c:v>
                </c:pt>
                <c:pt idx="1406">
                  <c:v>664.83</c:v>
                </c:pt>
                <c:pt idx="1407">
                  <c:v>664.88</c:v>
                </c:pt>
                <c:pt idx="1408">
                  <c:v>664.94</c:v>
                </c:pt>
                <c:pt idx="1409">
                  <c:v>664.99</c:v>
                </c:pt>
                <c:pt idx="1410">
                  <c:v>665.04</c:v>
                </c:pt>
                <c:pt idx="1411">
                  <c:v>665.1</c:v>
                </c:pt>
                <c:pt idx="1412">
                  <c:v>665.15</c:v>
                </c:pt>
                <c:pt idx="1413">
                  <c:v>665.2</c:v>
                </c:pt>
                <c:pt idx="1414">
                  <c:v>665.25</c:v>
                </c:pt>
                <c:pt idx="1415">
                  <c:v>665.31</c:v>
                </c:pt>
                <c:pt idx="1416">
                  <c:v>665.36</c:v>
                </c:pt>
                <c:pt idx="1417">
                  <c:v>665.41</c:v>
                </c:pt>
                <c:pt idx="1418">
                  <c:v>665.46</c:v>
                </c:pt>
                <c:pt idx="1419">
                  <c:v>665.52</c:v>
                </c:pt>
                <c:pt idx="1420">
                  <c:v>665.57</c:v>
                </c:pt>
                <c:pt idx="1421">
                  <c:v>665.62</c:v>
                </c:pt>
                <c:pt idx="1422">
                  <c:v>665.68</c:v>
                </c:pt>
                <c:pt idx="1423">
                  <c:v>665.73</c:v>
                </c:pt>
                <c:pt idx="1424">
                  <c:v>665.78</c:v>
                </c:pt>
                <c:pt idx="1425">
                  <c:v>665.83</c:v>
                </c:pt>
                <c:pt idx="1426">
                  <c:v>665.89</c:v>
                </c:pt>
                <c:pt idx="1427">
                  <c:v>665.94</c:v>
                </c:pt>
                <c:pt idx="1428">
                  <c:v>665.99</c:v>
                </c:pt>
                <c:pt idx="1429">
                  <c:v>666.04</c:v>
                </c:pt>
                <c:pt idx="1430">
                  <c:v>666.1</c:v>
                </c:pt>
                <c:pt idx="1431">
                  <c:v>666.15</c:v>
                </c:pt>
                <c:pt idx="1432">
                  <c:v>666.2</c:v>
                </c:pt>
                <c:pt idx="1433">
                  <c:v>666.25</c:v>
                </c:pt>
                <c:pt idx="1434">
                  <c:v>666.3</c:v>
                </c:pt>
                <c:pt idx="1435">
                  <c:v>666.36</c:v>
                </c:pt>
                <c:pt idx="1436">
                  <c:v>666.41</c:v>
                </c:pt>
                <c:pt idx="1437">
                  <c:v>666.46</c:v>
                </c:pt>
                <c:pt idx="1438">
                  <c:v>666.51</c:v>
                </c:pt>
                <c:pt idx="1439">
                  <c:v>666.57</c:v>
                </c:pt>
                <c:pt idx="1440">
                  <c:v>666.62</c:v>
                </c:pt>
                <c:pt idx="1441">
                  <c:v>666.67</c:v>
                </c:pt>
                <c:pt idx="1442">
                  <c:v>666.72</c:v>
                </c:pt>
                <c:pt idx="1443">
                  <c:v>666.78</c:v>
                </c:pt>
                <c:pt idx="1444">
                  <c:v>666.83</c:v>
                </c:pt>
                <c:pt idx="1445">
                  <c:v>666.88</c:v>
                </c:pt>
                <c:pt idx="1446">
                  <c:v>666.93</c:v>
                </c:pt>
                <c:pt idx="1447">
                  <c:v>666.98</c:v>
                </c:pt>
                <c:pt idx="1448">
                  <c:v>667.04</c:v>
                </c:pt>
                <c:pt idx="1449">
                  <c:v>667.09</c:v>
                </c:pt>
                <c:pt idx="1450">
                  <c:v>667.14</c:v>
                </c:pt>
                <c:pt idx="1451">
                  <c:v>667.19</c:v>
                </c:pt>
                <c:pt idx="1452">
                  <c:v>667.24</c:v>
                </c:pt>
                <c:pt idx="1453">
                  <c:v>667.3</c:v>
                </c:pt>
                <c:pt idx="1454">
                  <c:v>667.35</c:v>
                </c:pt>
                <c:pt idx="1455">
                  <c:v>667.4</c:v>
                </c:pt>
                <c:pt idx="1456">
                  <c:v>667.45</c:v>
                </c:pt>
                <c:pt idx="1457">
                  <c:v>667.51</c:v>
                </c:pt>
                <c:pt idx="1458">
                  <c:v>667.56</c:v>
                </c:pt>
                <c:pt idx="1459">
                  <c:v>667.61</c:v>
                </c:pt>
                <c:pt idx="1460">
                  <c:v>667.66</c:v>
                </c:pt>
                <c:pt idx="1461">
                  <c:v>667.71</c:v>
                </c:pt>
                <c:pt idx="1462">
                  <c:v>667.77</c:v>
                </c:pt>
                <c:pt idx="1463">
                  <c:v>667.82</c:v>
                </c:pt>
                <c:pt idx="1464">
                  <c:v>667.87</c:v>
                </c:pt>
                <c:pt idx="1465">
                  <c:v>667.92</c:v>
                </c:pt>
                <c:pt idx="1466">
                  <c:v>667.97</c:v>
                </c:pt>
                <c:pt idx="1467">
                  <c:v>668.02</c:v>
                </c:pt>
                <c:pt idx="1468">
                  <c:v>668.08</c:v>
                </c:pt>
                <c:pt idx="1469">
                  <c:v>668.13</c:v>
                </c:pt>
                <c:pt idx="1470">
                  <c:v>668.18</c:v>
                </c:pt>
                <c:pt idx="1471">
                  <c:v>668.23</c:v>
                </c:pt>
                <c:pt idx="1472">
                  <c:v>668.28</c:v>
                </c:pt>
                <c:pt idx="1473">
                  <c:v>668.34</c:v>
                </c:pt>
                <c:pt idx="1474">
                  <c:v>668.39</c:v>
                </c:pt>
                <c:pt idx="1475">
                  <c:v>668.44</c:v>
                </c:pt>
                <c:pt idx="1476">
                  <c:v>668.49</c:v>
                </c:pt>
                <c:pt idx="1477">
                  <c:v>668.54</c:v>
                </c:pt>
                <c:pt idx="1478">
                  <c:v>668.59</c:v>
                </c:pt>
                <c:pt idx="1479">
                  <c:v>668.65</c:v>
                </c:pt>
                <c:pt idx="1480">
                  <c:v>668.7</c:v>
                </c:pt>
                <c:pt idx="1481">
                  <c:v>668.75</c:v>
                </c:pt>
                <c:pt idx="1482">
                  <c:v>668.8</c:v>
                </c:pt>
                <c:pt idx="1483">
                  <c:v>668.85</c:v>
                </c:pt>
                <c:pt idx="1484">
                  <c:v>668.9</c:v>
                </c:pt>
                <c:pt idx="1485">
                  <c:v>668.96</c:v>
                </c:pt>
                <c:pt idx="1486">
                  <c:v>669.01</c:v>
                </c:pt>
                <c:pt idx="1487">
                  <c:v>669.06</c:v>
                </c:pt>
                <c:pt idx="1488">
                  <c:v>669.11</c:v>
                </c:pt>
                <c:pt idx="1489">
                  <c:v>669.16</c:v>
                </c:pt>
                <c:pt idx="1490">
                  <c:v>669.21</c:v>
                </c:pt>
                <c:pt idx="1491">
                  <c:v>669.27</c:v>
                </c:pt>
                <c:pt idx="1492">
                  <c:v>669.32</c:v>
                </c:pt>
                <c:pt idx="1493">
                  <c:v>669.37</c:v>
                </c:pt>
                <c:pt idx="1494">
                  <c:v>669.42</c:v>
                </c:pt>
                <c:pt idx="1495">
                  <c:v>669.47</c:v>
                </c:pt>
                <c:pt idx="1496">
                  <c:v>669.52</c:v>
                </c:pt>
                <c:pt idx="1497">
                  <c:v>669.57</c:v>
                </c:pt>
                <c:pt idx="1498">
                  <c:v>669.63</c:v>
                </c:pt>
                <c:pt idx="1499">
                  <c:v>669.68</c:v>
                </c:pt>
                <c:pt idx="1500">
                  <c:v>669.73</c:v>
                </c:pt>
                <c:pt idx="1501">
                  <c:v>669.78</c:v>
                </c:pt>
                <c:pt idx="1502">
                  <c:v>669.83</c:v>
                </c:pt>
                <c:pt idx="1503">
                  <c:v>669.88</c:v>
                </c:pt>
                <c:pt idx="1504">
                  <c:v>669.93</c:v>
                </c:pt>
                <c:pt idx="1505">
                  <c:v>669.98</c:v>
                </c:pt>
                <c:pt idx="1506">
                  <c:v>670.04</c:v>
                </c:pt>
                <c:pt idx="1507">
                  <c:v>670.09</c:v>
                </c:pt>
                <c:pt idx="1508">
                  <c:v>670.14</c:v>
                </c:pt>
                <c:pt idx="1509">
                  <c:v>670.19</c:v>
                </c:pt>
                <c:pt idx="1510">
                  <c:v>670.24</c:v>
                </c:pt>
                <c:pt idx="1511">
                  <c:v>670.29</c:v>
                </c:pt>
                <c:pt idx="1512">
                  <c:v>670.34</c:v>
                </c:pt>
                <c:pt idx="1513">
                  <c:v>670.39</c:v>
                </c:pt>
                <c:pt idx="1514">
                  <c:v>670.45</c:v>
                </c:pt>
                <c:pt idx="1515">
                  <c:v>670.5</c:v>
                </c:pt>
                <c:pt idx="1516">
                  <c:v>670.55</c:v>
                </c:pt>
                <c:pt idx="1517">
                  <c:v>670.6</c:v>
                </c:pt>
                <c:pt idx="1518">
                  <c:v>670.65</c:v>
                </c:pt>
                <c:pt idx="1519">
                  <c:v>670.7</c:v>
                </c:pt>
                <c:pt idx="1520">
                  <c:v>670.75</c:v>
                </c:pt>
                <c:pt idx="1521">
                  <c:v>670.8</c:v>
                </c:pt>
                <c:pt idx="1522">
                  <c:v>670.85</c:v>
                </c:pt>
                <c:pt idx="1523">
                  <c:v>670.91</c:v>
                </c:pt>
                <c:pt idx="1524">
                  <c:v>670.96</c:v>
                </c:pt>
                <c:pt idx="1525">
                  <c:v>671.01</c:v>
                </c:pt>
                <c:pt idx="1526">
                  <c:v>671.06</c:v>
                </c:pt>
                <c:pt idx="1527">
                  <c:v>671.11</c:v>
                </c:pt>
                <c:pt idx="1528">
                  <c:v>671.16</c:v>
                </c:pt>
                <c:pt idx="1529">
                  <c:v>671.21</c:v>
                </c:pt>
                <c:pt idx="1530">
                  <c:v>671.26</c:v>
                </c:pt>
                <c:pt idx="1531">
                  <c:v>671.31</c:v>
                </c:pt>
                <c:pt idx="1532">
                  <c:v>671.36</c:v>
                </c:pt>
                <c:pt idx="1533">
                  <c:v>671.41</c:v>
                </c:pt>
                <c:pt idx="1534">
                  <c:v>671.47</c:v>
                </c:pt>
                <c:pt idx="1535">
                  <c:v>671.52</c:v>
                </c:pt>
                <c:pt idx="1536">
                  <c:v>671.57</c:v>
                </c:pt>
                <c:pt idx="1537">
                  <c:v>671.62</c:v>
                </c:pt>
                <c:pt idx="1538">
                  <c:v>671.67</c:v>
                </c:pt>
                <c:pt idx="1539">
                  <c:v>671.72</c:v>
                </c:pt>
                <c:pt idx="1540">
                  <c:v>671.77</c:v>
                </c:pt>
                <c:pt idx="1541">
                  <c:v>671.82</c:v>
                </c:pt>
                <c:pt idx="1542">
                  <c:v>671.87</c:v>
                </c:pt>
                <c:pt idx="1543">
                  <c:v>671.92</c:v>
                </c:pt>
                <c:pt idx="1544">
                  <c:v>671.97</c:v>
                </c:pt>
                <c:pt idx="1545">
                  <c:v>672.02</c:v>
                </c:pt>
                <c:pt idx="1546">
                  <c:v>672.07</c:v>
                </c:pt>
                <c:pt idx="1547">
                  <c:v>672.13</c:v>
                </c:pt>
                <c:pt idx="1548">
                  <c:v>672.18</c:v>
                </c:pt>
                <c:pt idx="1549">
                  <c:v>672.23</c:v>
                </c:pt>
                <c:pt idx="1550">
                  <c:v>672.28</c:v>
                </c:pt>
                <c:pt idx="1551">
                  <c:v>672.33</c:v>
                </c:pt>
                <c:pt idx="1552">
                  <c:v>672.38</c:v>
                </c:pt>
                <c:pt idx="1553">
                  <c:v>672.43</c:v>
                </c:pt>
                <c:pt idx="1554">
                  <c:v>672.48</c:v>
                </c:pt>
                <c:pt idx="1555">
                  <c:v>672.53</c:v>
                </c:pt>
                <c:pt idx="1556">
                  <c:v>672.58</c:v>
                </c:pt>
                <c:pt idx="1557">
                  <c:v>672.63</c:v>
                </c:pt>
                <c:pt idx="1558">
                  <c:v>672.68</c:v>
                </c:pt>
                <c:pt idx="1559">
                  <c:v>672.73</c:v>
                </c:pt>
                <c:pt idx="1560">
                  <c:v>672.78</c:v>
                </c:pt>
                <c:pt idx="1561">
                  <c:v>672.83</c:v>
                </c:pt>
                <c:pt idx="1562">
                  <c:v>672.88</c:v>
                </c:pt>
                <c:pt idx="1563">
                  <c:v>672.93</c:v>
                </c:pt>
                <c:pt idx="1564">
                  <c:v>672.98</c:v>
                </c:pt>
                <c:pt idx="1565">
                  <c:v>673.03</c:v>
                </c:pt>
                <c:pt idx="1566">
                  <c:v>673.08</c:v>
                </c:pt>
                <c:pt idx="1567">
                  <c:v>673.13</c:v>
                </c:pt>
                <c:pt idx="1568">
                  <c:v>673.18</c:v>
                </c:pt>
                <c:pt idx="1569">
                  <c:v>673.24</c:v>
                </c:pt>
                <c:pt idx="1570">
                  <c:v>673.29</c:v>
                </c:pt>
                <c:pt idx="1571">
                  <c:v>673.34</c:v>
                </c:pt>
                <c:pt idx="1572">
                  <c:v>673.39</c:v>
                </c:pt>
                <c:pt idx="1573">
                  <c:v>673.44</c:v>
                </c:pt>
                <c:pt idx="1574">
                  <c:v>673.49</c:v>
                </c:pt>
                <c:pt idx="1575">
                  <c:v>673.54</c:v>
                </c:pt>
                <c:pt idx="1576">
                  <c:v>673.59</c:v>
                </c:pt>
                <c:pt idx="1577">
                  <c:v>673.64</c:v>
                </c:pt>
                <c:pt idx="1578">
                  <c:v>673.69</c:v>
                </c:pt>
                <c:pt idx="1579">
                  <c:v>673.74</c:v>
                </c:pt>
                <c:pt idx="1580">
                  <c:v>673.79</c:v>
                </c:pt>
                <c:pt idx="1581">
                  <c:v>673.84</c:v>
                </c:pt>
                <c:pt idx="1582">
                  <c:v>673.89</c:v>
                </c:pt>
                <c:pt idx="1583">
                  <c:v>673.94</c:v>
                </c:pt>
                <c:pt idx="1584">
                  <c:v>673.99</c:v>
                </c:pt>
                <c:pt idx="1585">
                  <c:v>674.04</c:v>
                </c:pt>
                <c:pt idx="1586">
                  <c:v>674.09</c:v>
                </c:pt>
                <c:pt idx="1587">
                  <c:v>674.14</c:v>
                </c:pt>
                <c:pt idx="1588">
                  <c:v>674.19</c:v>
                </c:pt>
                <c:pt idx="1589">
                  <c:v>674.24</c:v>
                </c:pt>
                <c:pt idx="1590">
                  <c:v>674.29</c:v>
                </c:pt>
                <c:pt idx="1591">
                  <c:v>674.34</c:v>
                </c:pt>
                <c:pt idx="1592">
                  <c:v>674.39</c:v>
                </c:pt>
                <c:pt idx="1593">
                  <c:v>674.44</c:v>
                </c:pt>
                <c:pt idx="1594">
                  <c:v>674.49</c:v>
                </c:pt>
                <c:pt idx="1595">
                  <c:v>674.54</c:v>
                </c:pt>
                <c:pt idx="1596">
                  <c:v>674.59</c:v>
                </c:pt>
                <c:pt idx="1597">
                  <c:v>674.64</c:v>
                </c:pt>
                <c:pt idx="1598">
                  <c:v>674.69</c:v>
                </c:pt>
                <c:pt idx="1599">
                  <c:v>674.74</c:v>
                </c:pt>
                <c:pt idx="1600">
                  <c:v>674.79</c:v>
                </c:pt>
                <c:pt idx="1601">
                  <c:v>674.84</c:v>
                </c:pt>
                <c:pt idx="1602">
                  <c:v>674.89</c:v>
                </c:pt>
                <c:pt idx="1603">
                  <c:v>674.94</c:v>
                </c:pt>
                <c:pt idx="1604">
                  <c:v>674.99</c:v>
                </c:pt>
                <c:pt idx="1605">
                  <c:v>675.04</c:v>
                </c:pt>
                <c:pt idx="1606">
                  <c:v>675.09</c:v>
                </c:pt>
                <c:pt idx="1607">
                  <c:v>675.14</c:v>
                </c:pt>
                <c:pt idx="1608">
                  <c:v>675.19</c:v>
                </c:pt>
                <c:pt idx="1609">
                  <c:v>675.23</c:v>
                </c:pt>
                <c:pt idx="1610">
                  <c:v>675.28</c:v>
                </c:pt>
                <c:pt idx="1611">
                  <c:v>675.33</c:v>
                </c:pt>
                <c:pt idx="1612">
                  <c:v>675.38</c:v>
                </c:pt>
                <c:pt idx="1613">
                  <c:v>675.43</c:v>
                </c:pt>
                <c:pt idx="1614">
                  <c:v>675.48</c:v>
                </c:pt>
                <c:pt idx="1615">
                  <c:v>675.53</c:v>
                </c:pt>
                <c:pt idx="1616">
                  <c:v>675.58</c:v>
                </c:pt>
                <c:pt idx="1617">
                  <c:v>675.63</c:v>
                </c:pt>
                <c:pt idx="1618">
                  <c:v>675.68</c:v>
                </c:pt>
                <c:pt idx="1619">
                  <c:v>675.73</c:v>
                </c:pt>
                <c:pt idx="1620">
                  <c:v>675.78</c:v>
                </c:pt>
                <c:pt idx="1621">
                  <c:v>675.83</c:v>
                </c:pt>
                <c:pt idx="1622">
                  <c:v>675.88</c:v>
                </c:pt>
                <c:pt idx="1623">
                  <c:v>675.93</c:v>
                </c:pt>
                <c:pt idx="1624">
                  <c:v>675.98</c:v>
                </c:pt>
                <c:pt idx="1625">
                  <c:v>676.03</c:v>
                </c:pt>
                <c:pt idx="1626">
                  <c:v>676.08</c:v>
                </c:pt>
                <c:pt idx="1627">
                  <c:v>676.13</c:v>
                </c:pt>
                <c:pt idx="1628">
                  <c:v>676.18</c:v>
                </c:pt>
                <c:pt idx="1629">
                  <c:v>676.23</c:v>
                </c:pt>
                <c:pt idx="1630">
                  <c:v>676.27</c:v>
                </c:pt>
                <c:pt idx="1631">
                  <c:v>676.32</c:v>
                </c:pt>
                <c:pt idx="1632">
                  <c:v>676.37</c:v>
                </c:pt>
                <c:pt idx="1633">
                  <c:v>676.42</c:v>
                </c:pt>
                <c:pt idx="1634">
                  <c:v>676.47</c:v>
                </c:pt>
                <c:pt idx="1635">
                  <c:v>676.52</c:v>
                </c:pt>
                <c:pt idx="1636">
                  <c:v>676.57</c:v>
                </c:pt>
                <c:pt idx="1637">
                  <c:v>676.62</c:v>
                </c:pt>
                <c:pt idx="1638">
                  <c:v>676.67</c:v>
                </c:pt>
                <c:pt idx="1639">
                  <c:v>676.72</c:v>
                </c:pt>
                <c:pt idx="1640">
                  <c:v>676.77</c:v>
                </c:pt>
                <c:pt idx="1641">
                  <c:v>676.82</c:v>
                </c:pt>
                <c:pt idx="1642">
                  <c:v>676.87</c:v>
                </c:pt>
                <c:pt idx="1643">
                  <c:v>676.92</c:v>
                </c:pt>
                <c:pt idx="1644">
                  <c:v>676.96</c:v>
                </c:pt>
                <c:pt idx="1645">
                  <c:v>677.01</c:v>
                </c:pt>
                <c:pt idx="1646">
                  <c:v>677.06</c:v>
                </c:pt>
                <c:pt idx="1647">
                  <c:v>677.11</c:v>
                </c:pt>
                <c:pt idx="1648">
                  <c:v>677.16</c:v>
                </c:pt>
                <c:pt idx="1649">
                  <c:v>677.21</c:v>
                </c:pt>
                <c:pt idx="1650">
                  <c:v>677.26</c:v>
                </c:pt>
                <c:pt idx="1651">
                  <c:v>677.31</c:v>
                </c:pt>
                <c:pt idx="1652">
                  <c:v>677.36</c:v>
                </c:pt>
                <c:pt idx="1653">
                  <c:v>677.41</c:v>
                </c:pt>
                <c:pt idx="1654">
                  <c:v>677.46</c:v>
                </c:pt>
                <c:pt idx="1655">
                  <c:v>677.5</c:v>
                </c:pt>
                <c:pt idx="1656">
                  <c:v>677.55</c:v>
                </c:pt>
                <c:pt idx="1657">
                  <c:v>677.6</c:v>
                </c:pt>
                <c:pt idx="1658">
                  <c:v>677.65</c:v>
                </c:pt>
                <c:pt idx="1659">
                  <c:v>677.7</c:v>
                </c:pt>
                <c:pt idx="1660">
                  <c:v>677.75</c:v>
                </c:pt>
                <c:pt idx="1661">
                  <c:v>677.8</c:v>
                </c:pt>
                <c:pt idx="1662">
                  <c:v>677.85</c:v>
                </c:pt>
                <c:pt idx="1663">
                  <c:v>677.9</c:v>
                </c:pt>
                <c:pt idx="1664">
                  <c:v>677.94</c:v>
                </c:pt>
                <c:pt idx="1665">
                  <c:v>677.99</c:v>
                </c:pt>
                <c:pt idx="1666">
                  <c:v>678.04</c:v>
                </c:pt>
                <c:pt idx="1667">
                  <c:v>678.09</c:v>
                </c:pt>
                <c:pt idx="1668">
                  <c:v>678.14</c:v>
                </c:pt>
                <c:pt idx="1669">
                  <c:v>678.19</c:v>
                </c:pt>
                <c:pt idx="1670">
                  <c:v>678.24</c:v>
                </c:pt>
                <c:pt idx="1671">
                  <c:v>678.29</c:v>
                </c:pt>
                <c:pt idx="1672">
                  <c:v>678.33</c:v>
                </c:pt>
                <c:pt idx="1673">
                  <c:v>678.38</c:v>
                </c:pt>
                <c:pt idx="1674">
                  <c:v>678.43</c:v>
                </c:pt>
                <c:pt idx="1675">
                  <c:v>678.48</c:v>
                </c:pt>
                <c:pt idx="1676">
                  <c:v>678.53</c:v>
                </c:pt>
                <c:pt idx="1677">
                  <c:v>678.58</c:v>
                </c:pt>
                <c:pt idx="1678">
                  <c:v>678.63</c:v>
                </c:pt>
                <c:pt idx="1679">
                  <c:v>678.68</c:v>
                </c:pt>
                <c:pt idx="1680">
                  <c:v>678.72</c:v>
                </c:pt>
                <c:pt idx="1681">
                  <c:v>678.77</c:v>
                </c:pt>
                <c:pt idx="1682">
                  <c:v>678.82</c:v>
                </c:pt>
                <c:pt idx="1683">
                  <c:v>678.87</c:v>
                </c:pt>
                <c:pt idx="1684">
                  <c:v>678.92</c:v>
                </c:pt>
                <c:pt idx="1685">
                  <c:v>678.97</c:v>
                </c:pt>
                <c:pt idx="1686">
                  <c:v>679.02</c:v>
                </c:pt>
                <c:pt idx="1687">
                  <c:v>679.06</c:v>
                </c:pt>
                <c:pt idx="1688">
                  <c:v>679.11</c:v>
                </c:pt>
                <c:pt idx="1689">
                  <c:v>679.16</c:v>
                </c:pt>
                <c:pt idx="1690">
                  <c:v>679.21</c:v>
                </c:pt>
                <c:pt idx="1691">
                  <c:v>679.26</c:v>
                </c:pt>
                <c:pt idx="1692">
                  <c:v>679.31</c:v>
                </c:pt>
                <c:pt idx="1693">
                  <c:v>679.35</c:v>
                </c:pt>
                <c:pt idx="1694">
                  <c:v>679.4</c:v>
                </c:pt>
                <c:pt idx="1695">
                  <c:v>679.45</c:v>
                </c:pt>
                <c:pt idx="1696">
                  <c:v>679.5</c:v>
                </c:pt>
                <c:pt idx="1697">
                  <c:v>679.55</c:v>
                </c:pt>
                <c:pt idx="1698">
                  <c:v>679.6</c:v>
                </c:pt>
                <c:pt idx="1699">
                  <c:v>679.64</c:v>
                </c:pt>
                <c:pt idx="1700">
                  <c:v>679.69</c:v>
                </c:pt>
                <c:pt idx="1701">
                  <c:v>679.74</c:v>
                </c:pt>
                <c:pt idx="1702">
                  <c:v>679.79</c:v>
                </c:pt>
                <c:pt idx="1703">
                  <c:v>679.84</c:v>
                </c:pt>
                <c:pt idx="1704">
                  <c:v>679.89</c:v>
                </c:pt>
                <c:pt idx="1705">
                  <c:v>679.93</c:v>
                </c:pt>
                <c:pt idx="1706">
                  <c:v>679.98</c:v>
                </c:pt>
                <c:pt idx="1707">
                  <c:v>680.03</c:v>
                </c:pt>
                <c:pt idx="1708">
                  <c:v>680.08</c:v>
                </c:pt>
                <c:pt idx="1709">
                  <c:v>680.13</c:v>
                </c:pt>
                <c:pt idx="1710">
                  <c:v>680.17</c:v>
                </c:pt>
                <c:pt idx="1711">
                  <c:v>680.22</c:v>
                </c:pt>
                <c:pt idx="1712">
                  <c:v>680.27</c:v>
                </c:pt>
                <c:pt idx="1713">
                  <c:v>680.32</c:v>
                </c:pt>
                <c:pt idx="1714">
                  <c:v>680.37</c:v>
                </c:pt>
                <c:pt idx="1715">
                  <c:v>680.42</c:v>
                </c:pt>
                <c:pt idx="1716">
                  <c:v>680.46</c:v>
                </c:pt>
                <c:pt idx="1717">
                  <c:v>680.51</c:v>
                </c:pt>
                <c:pt idx="1718">
                  <c:v>680.56</c:v>
                </c:pt>
                <c:pt idx="1719">
                  <c:v>680.61</c:v>
                </c:pt>
                <c:pt idx="1720">
                  <c:v>680.66</c:v>
                </c:pt>
                <c:pt idx="1721">
                  <c:v>680.7</c:v>
                </c:pt>
                <c:pt idx="1722">
                  <c:v>680.75</c:v>
                </c:pt>
                <c:pt idx="1723">
                  <c:v>680.8</c:v>
                </c:pt>
                <c:pt idx="1724">
                  <c:v>680.85</c:v>
                </c:pt>
                <c:pt idx="1725">
                  <c:v>680.89</c:v>
                </c:pt>
                <c:pt idx="1726">
                  <c:v>680.94</c:v>
                </c:pt>
                <c:pt idx="1727">
                  <c:v>680.99</c:v>
                </c:pt>
                <c:pt idx="1728">
                  <c:v>681.04</c:v>
                </c:pt>
                <c:pt idx="1729">
                  <c:v>681.09</c:v>
                </c:pt>
                <c:pt idx="1730">
                  <c:v>681.13</c:v>
                </c:pt>
                <c:pt idx="1731">
                  <c:v>681.18</c:v>
                </c:pt>
                <c:pt idx="1732">
                  <c:v>681.23</c:v>
                </c:pt>
                <c:pt idx="1733">
                  <c:v>681.28</c:v>
                </c:pt>
                <c:pt idx="1734">
                  <c:v>681.33</c:v>
                </c:pt>
                <c:pt idx="1735">
                  <c:v>681.37</c:v>
                </c:pt>
                <c:pt idx="1736">
                  <c:v>681.42</c:v>
                </c:pt>
                <c:pt idx="1737">
                  <c:v>681.47</c:v>
                </c:pt>
                <c:pt idx="1738">
                  <c:v>681.52</c:v>
                </c:pt>
                <c:pt idx="1739">
                  <c:v>681.56</c:v>
                </c:pt>
                <c:pt idx="1740">
                  <c:v>681.61</c:v>
                </c:pt>
                <c:pt idx="1741">
                  <c:v>681.66</c:v>
                </c:pt>
                <c:pt idx="1742">
                  <c:v>681.71</c:v>
                </c:pt>
                <c:pt idx="1743">
                  <c:v>681.75</c:v>
                </c:pt>
                <c:pt idx="1744">
                  <c:v>681.8</c:v>
                </c:pt>
                <c:pt idx="1745">
                  <c:v>681.85</c:v>
                </c:pt>
                <c:pt idx="1746">
                  <c:v>681.9</c:v>
                </c:pt>
                <c:pt idx="1747">
                  <c:v>681.94</c:v>
                </c:pt>
                <c:pt idx="1748">
                  <c:v>681.99</c:v>
                </c:pt>
                <c:pt idx="1749">
                  <c:v>682.04</c:v>
                </c:pt>
                <c:pt idx="1750">
                  <c:v>682.09</c:v>
                </c:pt>
                <c:pt idx="1751">
                  <c:v>682.14</c:v>
                </c:pt>
                <c:pt idx="1752">
                  <c:v>682.18</c:v>
                </c:pt>
                <c:pt idx="1753">
                  <c:v>682.23</c:v>
                </c:pt>
                <c:pt idx="1754">
                  <c:v>682.28</c:v>
                </c:pt>
                <c:pt idx="1755">
                  <c:v>682.32</c:v>
                </c:pt>
                <c:pt idx="1756">
                  <c:v>682.37</c:v>
                </c:pt>
                <c:pt idx="1757">
                  <c:v>682.42</c:v>
                </c:pt>
                <c:pt idx="1758">
                  <c:v>682.47</c:v>
                </c:pt>
                <c:pt idx="1759">
                  <c:v>682.51</c:v>
                </c:pt>
                <c:pt idx="1760">
                  <c:v>682.56</c:v>
                </c:pt>
                <c:pt idx="1761">
                  <c:v>682.61</c:v>
                </c:pt>
                <c:pt idx="1762">
                  <c:v>682.66</c:v>
                </c:pt>
                <c:pt idx="1763">
                  <c:v>682.7</c:v>
                </c:pt>
                <c:pt idx="1764">
                  <c:v>682.75</c:v>
                </c:pt>
                <c:pt idx="1765">
                  <c:v>682.8</c:v>
                </c:pt>
                <c:pt idx="1766">
                  <c:v>682.85</c:v>
                </c:pt>
                <c:pt idx="1767">
                  <c:v>682.89</c:v>
                </c:pt>
                <c:pt idx="1768">
                  <c:v>682.94</c:v>
                </c:pt>
                <c:pt idx="1769">
                  <c:v>682.99</c:v>
                </c:pt>
                <c:pt idx="1770">
                  <c:v>683.03</c:v>
                </c:pt>
                <c:pt idx="1771">
                  <c:v>683.08</c:v>
                </c:pt>
                <c:pt idx="1772">
                  <c:v>683.13</c:v>
                </c:pt>
                <c:pt idx="1773">
                  <c:v>683.18</c:v>
                </c:pt>
                <c:pt idx="1774">
                  <c:v>683.22</c:v>
                </c:pt>
                <c:pt idx="1775">
                  <c:v>683.27</c:v>
                </c:pt>
                <c:pt idx="1776">
                  <c:v>683.32</c:v>
                </c:pt>
                <c:pt idx="1777">
                  <c:v>683.36</c:v>
                </c:pt>
                <c:pt idx="1778">
                  <c:v>683.41</c:v>
                </c:pt>
                <c:pt idx="1779">
                  <c:v>683.46</c:v>
                </c:pt>
                <c:pt idx="1780">
                  <c:v>683.51</c:v>
                </c:pt>
                <c:pt idx="1781">
                  <c:v>683.55</c:v>
                </c:pt>
                <c:pt idx="1782">
                  <c:v>683.6</c:v>
                </c:pt>
                <c:pt idx="1783">
                  <c:v>683.65</c:v>
                </c:pt>
                <c:pt idx="1784">
                  <c:v>683.69</c:v>
                </c:pt>
                <c:pt idx="1785">
                  <c:v>683.74</c:v>
                </c:pt>
                <c:pt idx="1786">
                  <c:v>683.79</c:v>
                </c:pt>
                <c:pt idx="1787">
                  <c:v>683.84</c:v>
                </c:pt>
                <c:pt idx="1788">
                  <c:v>683.88</c:v>
                </c:pt>
                <c:pt idx="1789">
                  <c:v>683.93</c:v>
                </c:pt>
                <c:pt idx="1790">
                  <c:v>683.98</c:v>
                </c:pt>
                <c:pt idx="1791">
                  <c:v>684.02</c:v>
                </c:pt>
                <c:pt idx="1792">
                  <c:v>684.07</c:v>
                </c:pt>
                <c:pt idx="1793">
                  <c:v>684.12</c:v>
                </c:pt>
                <c:pt idx="1794">
                  <c:v>684.16</c:v>
                </c:pt>
                <c:pt idx="1795">
                  <c:v>684.21</c:v>
                </c:pt>
                <c:pt idx="1796">
                  <c:v>684.26</c:v>
                </c:pt>
                <c:pt idx="1797">
                  <c:v>684.3</c:v>
                </c:pt>
                <c:pt idx="1798">
                  <c:v>684.35</c:v>
                </c:pt>
                <c:pt idx="1799">
                  <c:v>684.4</c:v>
                </c:pt>
                <c:pt idx="1800">
                  <c:v>684.44</c:v>
                </c:pt>
                <c:pt idx="1801">
                  <c:v>684.49</c:v>
                </c:pt>
                <c:pt idx="1802">
                  <c:v>684.54</c:v>
                </c:pt>
                <c:pt idx="1803">
                  <c:v>684.58</c:v>
                </c:pt>
                <c:pt idx="1804">
                  <c:v>684.63</c:v>
                </c:pt>
                <c:pt idx="1805">
                  <c:v>684.68</c:v>
                </c:pt>
                <c:pt idx="1806">
                  <c:v>684.72</c:v>
                </c:pt>
                <c:pt idx="1807">
                  <c:v>684.77</c:v>
                </c:pt>
                <c:pt idx="1808">
                  <c:v>684.82</c:v>
                </c:pt>
                <c:pt idx="1809">
                  <c:v>684.86</c:v>
                </c:pt>
                <c:pt idx="1810">
                  <c:v>684.91</c:v>
                </c:pt>
                <c:pt idx="1811">
                  <c:v>684.96</c:v>
                </c:pt>
                <c:pt idx="1812">
                  <c:v>685</c:v>
                </c:pt>
                <c:pt idx="1813">
                  <c:v>685.05</c:v>
                </c:pt>
                <c:pt idx="1814">
                  <c:v>685.1</c:v>
                </c:pt>
                <c:pt idx="1815">
                  <c:v>685.14</c:v>
                </c:pt>
                <c:pt idx="1816">
                  <c:v>685.19</c:v>
                </c:pt>
                <c:pt idx="1817">
                  <c:v>685.24</c:v>
                </c:pt>
                <c:pt idx="1818">
                  <c:v>685.28</c:v>
                </c:pt>
                <c:pt idx="1819">
                  <c:v>685.33</c:v>
                </c:pt>
                <c:pt idx="1820">
                  <c:v>685.38</c:v>
                </c:pt>
                <c:pt idx="1821">
                  <c:v>685.42</c:v>
                </c:pt>
                <c:pt idx="1822">
                  <c:v>685.47</c:v>
                </c:pt>
                <c:pt idx="1823">
                  <c:v>685.52</c:v>
                </c:pt>
                <c:pt idx="1824">
                  <c:v>685.56</c:v>
                </c:pt>
                <c:pt idx="1825">
                  <c:v>685.61</c:v>
                </c:pt>
                <c:pt idx="1826">
                  <c:v>685.65</c:v>
                </c:pt>
                <c:pt idx="1827">
                  <c:v>685.7</c:v>
                </c:pt>
                <c:pt idx="1828">
                  <c:v>685.75</c:v>
                </c:pt>
                <c:pt idx="1829">
                  <c:v>685.79</c:v>
                </c:pt>
                <c:pt idx="1830">
                  <c:v>685.84</c:v>
                </c:pt>
                <c:pt idx="1831">
                  <c:v>685.89</c:v>
                </c:pt>
                <c:pt idx="1832">
                  <c:v>685.93</c:v>
                </c:pt>
                <c:pt idx="1833">
                  <c:v>685.98</c:v>
                </c:pt>
                <c:pt idx="1834">
                  <c:v>686.02</c:v>
                </c:pt>
                <c:pt idx="1835">
                  <c:v>686.07</c:v>
                </c:pt>
                <c:pt idx="1836">
                  <c:v>686.12</c:v>
                </c:pt>
                <c:pt idx="1837">
                  <c:v>686.16</c:v>
                </c:pt>
                <c:pt idx="1838">
                  <c:v>686.21</c:v>
                </c:pt>
                <c:pt idx="1839">
                  <c:v>686.26</c:v>
                </c:pt>
                <c:pt idx="1840">
                  <c:v>686.3</c:v>
                </c:pt>
                <c:pt idx="1841">
                  <c:v>686.35</c:v>
                </c:pt>
                <c:pt idx="1842">
                  <c:v>686.39</c:v>
                </c:pt>
                <c:pt idx="1843">
                  <c:v>686.44</c:v>
                </c:pt>
                <c:pt idx="1844">
                  <c:v>686.49</c:v>
                </c:pt>
                <c:pt idx="1845">
                  <c:v>686.53</c:v>
                </c:pt>
                <c:pt idx="1846">
                  <c:v>686.58</c:v>
                </c:pt>
                <c:pt idx="1847">
                  <c:v>686.62</c:v>
                </c:pt>
                <c:pt idx="1848">
                  <c:v>686.67</c:v>
                </c:pt>
                <c:pt idx="1849">
                  <c:v>686.72</c:v>
                </c:pt>
                <c:pt idx="1850">
                  <c:v>686.76</c:v>
                </c:pt>
                <c:pt idx="1851">
                  <c:v>686.81</c:v>
                </c:pt>
                <c:pt idx="1852">
                  <c:v>686.85</c:v>
                </c:pt>
                <c:pt idx="1853">
                  <c:v>686.9</c:v>
                </c:pt>
                <c:pt idx="1854">
                  <c:v>686.95</c:v>
                </c:pt>
                <c:pt idx="1855">
                  <c:v>686.99</c:v>
                </c:pt>
                <c:pt idx="1856">
                  <c:v>687.04</c:v>
                </c:pt>
                <c:pt idx="1857">
                  <c:v>687.08</c:v>
                </c:pt>
                <c:pt idx="1858">
                  <c:v>687.13</c:v>
                </c:pt>
                <c:pt idx="1859">
                  <c:v>687.18</c:v>
                </c:pt>
                <c:pt idx="1860">
                  <c:v>687.22</c:v>
                </c:pt>
                <c:pt idx="1861">
                  <c:v>687.27</c:v>
                </c:pt>
                <c:pt idx="1862">
                  <c:v>687.31</c:v>
                </c:pt>
                <c:pt idx="1863">
                  <c:v>687.36</c:v>
                </c:pt>
                <c:pt idx="1864">
                  <c:v>687.4</c:v>
                </c:pt>
                <c:pt idx="1865">
                  <c:v>687.45</c:v>
                </c:pt>
                <c:pt idx="1866">
                  <c:v>687.5</c:v>
                </c:pt>
                <c:pt idx="1867">
                  <c:v>687.54</c:v>
                </c:pt>
                <c:pt idx="1868">
                  <c:v>687.59</c:v>
                </c:pt>
                <c:pt idx="1869">
                  <c:v>687.63</c:v>
                </c:pt>
                <c:pt idx="1870">
                  <c:v>687.68</c:v>
                </c:pt>
                <c:pt idx="1871">
                  <c:v>687.72</c:v>
                </c:pt>
                <c:pt idx="1872">
                  <c:v>687.77</c:v>
                </c:pt>
                <c:pt idx="1873">
                  <c:v>687.82</c:v>
                </c:pt>
                <c:pt idx="1874">
                  <c:v>687.86</c:v>
                </c:pt>
                <c:pt idx="1875">
                  <c:v>687.91</c:v>
                </c:pt>
                <c:pt idx="1876">
                  <c:v>687.95</c:v>
                </c:pt>
                <c:pt idx="1877">
                  <c:v>688</c:v>
                </c:pt>
                <c:pt idx="1878">
                  <c:v>688.04</c:v>
                </c:pt>
                <c:pt idx="1879">
                  <c:v>688.09</c:v>
                </c:pt>
                <c:pt idx="1880">
                  <c:v>688.13</c:v>
                </c:pt>
                <c:pt idx="1881">
                  <c:v>688.18</c:v>
                </c:pt>
                <c:pt idx="1882">
                  <c:v>688.23</c:v>
                </c:pt>
                <c:pt idx="1883">
                  <c:v>688.27</c:v>
                </c:pt>
                <c:pt idx="1884">
                  <c:v>688.32</c:v>
                </c:pt>
                <c:pt idx="1885">
                  <c:v>688.36</c:v>
                </c:pt>
                <c:pt idx="1886">
                  <c:v>688.41</c:v>
                </c:pt>
                <c:pt idx="1887">
                  <c:v>688.45</c:v>
                </c:pt>
                <c:pt idx="1888">
                  <c:v>688.5</c:v>
                </c:pt>
                <c:pt idx="1889">
                  <c:v>688.54</c:v>
                </c:pt>
                <c:pt idx="1890">
                  <c:v>688.59</c:v>
                </c:pt>
                <c:pt idx="1891">
                  <c:v>688.63</c:v>
                </c:pt>
                <c:pt idx="1892">
                  <c:v>688.68</c:v>
                </c:pt>
                <c:pt idx="1893">
                  <c:v>688.72</c:v>
                </c:pt>
                <c:pt idx="1894">
                  <c:v>688.77</c:v>
                </c:pt>
                <c:pt idx="1895">
                  <c:v>688.82</c:v>
                </c:pt>
                <c:pt idx="1896">
                  <c:v>688.86</c:v>
                </c:pt>
                <c:pt idx="1897">
                  <c:v>688.91</c:v>
                </c:pt>
                <c:pt idx="1898">
                  <c:v>688.95</c:v>
                </c:pt>
                <c:pt idx="1899">
                  <c:v>689</c:v>
                </c:pt>
                <c:pt idx="1900">
                  <c:v>689.04</c:v>
                </c:pt>
                <c:pt idx="1901">
                  <c:v>689.09</c:v>
                </c:pt>
                <c:pt idx="1902">
                  <c:v>689.13</c:v>
                </c:pt>
                <c:pt idx="1903">
                  <c:v>689.18</c:v>
                </c:pt>
                <c:pt idx="1904">
                  <c:v>689.22</c:v>
                </c:pt>
                <c:pt idx="1905">
                  <c:v>689.27</c:v>
                </c:pt>
                <c:pt idx="1906">
                  <c:v>689.31</c:v>
                </c:pt>
                <c:pt idx="1907">
                  <c:v>689.36</c:v>
                </c:pt>
                <c:pt idx="1908">
                  <c:v>689.4</c:v>
                </c:pt>
                <c:pt idx="1909">
                  <c:v>689.45</c:v>
                </c:pt>
                <c:pt idx="1910">
                  <c:v>689.49</c:v>
                </c:pt>
                <c:pt idx="1911">
                  <c:v>689.54</c:v>
                </c:pt>
                <c:pt idx="1912">
                  <c:v>689.58</c:v>
                </c:pt>
                <c:pt idx="1913">
                  <c:v>689.63</c:v>
                </c:pt>
                <c:pt idx="1914">
                  <c:v>689.67</c:v>
                </c:pt>
                <c:pt idx="1915">
                  <c:v>689.72</c:v>
                </c:pt>
                <c:pt idx="1916">
                  <c:v>689.76</c:v>
                </c:pt>
                <c:pt idx="1917">
                  <c:v>689.81</c:v>
                </c:pt>
                <c:pt idx="1918">
                  <c:v>689.85</c:v>
                </c:pt>
                <c:pt idx="1919">
                  <c:v>689.9</c:v>
                </c:pt>
                <c:pt idx="1920">
                  <c:v>689.94</c:v>
                </c:pt>
                <c:pt idx="1921">
                  <c:v>689.99</c:v>
                </c:pt>
                <c:pt idx="1922">
                  <c:v>690.03</c:v>
                </c:pt>
                <c:pt idx="1923">
                  <c:v>690.08</c:v>
                </c:pt>
                <c:pt idx="1924">
                  <c:v>690.12</c:v>
                </c:pt>
                <c:pt idx="1925">
                  <c:v>690.17</c:v>
                </c:pt>
                <c:pt idx="1926">
                  <c:v>690.21</c:v>
                </c:pt>
                <c:pt idx="1927">
                  <c:v>690.26</c:v>
                </c:pt>
                <c:pt idx="1928">
                  <c:v>690.3</c:v>
                </c:pt>
                <c:pt idx="1929">
                  <c:v>690.35</c:v>
                </c:pt>
                <c:pt idx="1930">
                  <c:v>690.39</c:v>
                </c:pt>
                <c:pt idx="1931">
                  <c:v>690.44</c:v>
                </c:pt>
                <c:pt idx="1932">
                  <c:v>690.48</c:v>
                </c:pt>
                <c:pt idx="1933">
                  <c:v>690.53</c:v>
                </c:pt>
                <c:pt idx="1934">
                  <c:v>690.57</c:v>
                </c:pt>
                <c:pt idx="1935">
                  <c:v>690.61</c:v>
                </c:pt>
                <c:pt idx="1936">
                  <c:v>690.66</c:v>
                </c:pt>
                <c:pt idx="1937">
                  <c:v>690.7</c:v>
                </c:pt>
                <c:pt idx="1938">
                  <c:v>690.75</c:v>
                </c:pt>
                <c:pt idx="1939">
                  <c:v>690.79</c:v>
                </c:pt>
                <c:pt idx="1940">
                  <c:v>690.84</c:v>
                </c:pt>
                <c:pt idx="1941">
                  <c:v>690.88</c:v>
                </c:pt>
                <c:pt idx="1942">
                  <c:v>690.93</c:v>
                </c:pt>
                <c:pt idx="1943">
                  <c:v>690.97</c:v>
                </c:pt>
                <c:pt idx="1944">
                  <c:v>691.02</c:v>
                </c:pt>
                <c:pt idx="1945">
                  <c:v>691.06</c:v>
                </c:pt>
                <c:pt idx="1946">
                  <c:v>691.11</c:v>
                </c:pt>
                <c:pt idx="1947">
                  <c:v>691.15</c:v>
                </c:pt>
                <c:pt idx="1948">
                  <c:v>691.19</c:v>
                </c:pt>
                <c:pt idx="1949">
                  <c:v>691.24</c:v>
                </c:pt>
                <c:pt idx="1950">
                  <c:v>691.28</c:v>
                </c:pt>
                <c:pt idx="1951">
                  <c:v>691.33</c:v>
                </c:pt>
                <c:pt idx="1952">
                  <c:v>691.37</c:v>
                </c:pt>
                <c:pt idx="1953">
                  <c:v>691.42</c:v>
                </c:pt>
                <c:pt idx="1954">
                  <c:v>691.46</c:v>
                </c:pt>
                <c:pt idx="1955">
                  <c:v>691.5</c:v>
                </c:pt>
                <c:pt idx="1956">
                  <c:v>691.55</c:v>
                </c:pt>
                <c:pt idx="1957">
                  <c:v>691.59</c:v>
                </c:pt>
                <c:pt idx="1958">
                  <c:v>691.64</c:v>
                </c:pt>
                <c:pt idx="1959">
                  <c:v>691.68</c:v>
                </c:pt>
                <c:pt idx="1960">
                  <c:v>691.73</c:v>
                </c:pt>
                <c:pt idx="1961">
                  <c:v>691.77</c:v>
                </c:pt>
                <c:pt idx="1962">
                  <c:v>691.82</c:v>
                </c:pt>
                <c:pt idx="1963">
                  <c:v>691.86</c:v>
                </c:pt>
                <c:pt idx="1964">
                  <c:v>691.9</c:v>
                </c:pt>
                <c:pt idx="1965">
                  <c:v>691.95</c:v>
                </c:pt>
                <c:pt idx="1966">
                  <c:v>691.99</c:v>
                </c:pt>
                <c:pt idx="1967">
                  <c:v>692.04</c:v>
                </c:pt>
                <c:pt idx="1968">
                  <c:v>692.08</c:v>
                </c:pt>
                <c:pt idx="1969">
                  <c:v>692.12</c:v>
                </c:pt>
                <c:pt idx="1970">
                  <c:v>692.17</c:v>
                </c:pt>
                <c:pt idx="1971">
                  <c:v>692.21</c:v>
                </c:pt>
                <c:pt idx="1972">
                  <c:v>692.26</c:v>
                </c:pt>
                <c:pt idx="1973">
                  <c:v>692.3</c:v>
                </c:pt>
                <c:pt idx="1974">
                  <c:v>692.34</c:v>
                </c:pt>
                <c:pt idx="1975">
                  <c:v>692.39</c:v>
                </c:pt>
                <c:pt idx="1976">
                  <c:v>692.43</c:v>
                </c:pt>
                <c:pt idx="1977">
                  <c:v>692.48</c:v>
                </c:pt>
                <c:pt idx="1978">
                  <c:v>692.52</c:v>
                </c:pt>
                <c:pt idx="1979">
                  <c:v>692.57</c:v>
                </c:pt>
                <c:pt idx="1980">
                  <c:v>692.61</c:v>
                </c:pt>
                <c:pt idx="1981">
                  <c:v>692.65</c:v>
                </c:pt>
                <c:pt idx="1982">
                  <c:v>692.7</c:v>
                </c:pt>
                <c:pt idx="1983">
                  <c:v>692.74</c:v>
                </c:pt>
                <c:pt idx="1984">
                  <c:v>692.78</c:v>
                </c:pt>
                <c:pt idx="1985">
                  <c:v>692.83</c:v>
                </c:pt>
                <c:pt idx="1986">
                  <c:v>692.87</c:v>
                </c:pt>
                <c:pt idx="1987">
                  <c:v>692.92</c:v>
                </c:pt>
                <c:pt idx="1988">
                  <c:v>692.96</c:v>
                </c:pt>
                <c:pt idx="1989">
                  <c:v>693</c:v>
                </c:pt>
                <c:pt idx="1990">
                  <c:v>693.05</c:v>
                </c:pt>
                <c:pt idx="1991">
                  <c:v>693.09</c:v>
                </c:pt>
                <c:pt idx="1992">
                  <c:v>693.14</c:v>
                </c:pt>
                <c:pt idx="1993">
                  <c:v>693.18</c:v>
                </c:pt>
                <c:pt idx="1994">
                  <c:v>693.22</c:v>
                </c:pt>
                <c:pt idx="1995">
                  <c:v>693.27</c:v>
                </c:pt>
                <c:pt idx="1996">
                  <c:v>693.31</c:v>
                </c:pt>
                <c:pt idx="1997">
                  <c:v>693.35</c:v>
                </c:pt>
                <c:pt idx="1998">
                  <c:v>693.4</c:v>
                </c:pt>
                <c:pt idx="1999">
                  <c:v>693.44</c:v>
                </c:pt>
                <c:pt idx="2000">
                  <c:v>693.49</c:v>
                </c:pt>
                <c:pt idx="2001">
                  <c:v>693.53</c:v>
                </c:pt>
                <c:pt idx="2002">
                  <c:v>693.57</c:v>
                </c:pt>
                <c:pt idx="2003">
                  <c:v>693.62</c:v>
                </c:pt>
                <c:pt idx="2004">
                  <c:v>693.66</c:v>
                </c:pt>
                <c:pt idx="2005">
                  <c:v>693.7</c:v>
                </c:pt>
                <c:pt idx="2006">
                  <c:v>693.75</c:v>
                </c:pt>
                <c:pt idx="2007">
                  <c:v>693.79</c:v>
                </c:pt>
                <c:pt idx="2008">
                  <c:v>693.83</c:v>
                </c:pt>
                <c:pt idx="2009">
                  <c:v>693.88</c:v>
                </c:pt>
                <c:pt idx="2010">
                  <c:v>693.92</c:v>
                </c:pt>
                <c:pt idx="2011">
                  <c:v>693.97</c:v>
                </c:pt>
                <c:pt idx="2012">
                  <c:v>694.01</c:v>
                </c:pt>
              </c:numCache>
            </c:numRef>
          </c:xVal>
          <c:yVal>
            <c:numRef>
              <c:f>'case1_b(640_0A_S6_7_510A_S3_125'!$B$4:$B$2016</c:f>
              <c:numCache>
                <c:formatCode>General</c:formatCode>
                <c:ptCount val="2013"/>
                <c:pt idx="0">
                  <c:v>0.54862</c:v>
                </c:pt>
                <c:pt idx="1">
                  <c:v>0.41563</c:v>
                </c:pt>
                <c:pt idx="2">
                  <c:v>0.46792</c:v>
                </c:pt>
                <c:pt idx="3">
                  <c:v>0.57655000000000001</c:v>
                </c:pt>
                <c:pt idx="4">
                  <c:v>0.78298999999999996</c:v>
                </c:pt>
                <c:pt idx="5">
                  <c:v>1.1739900000000001</c:v>
                </c:pt>
                <c:pt idx="6">
                  <c:v>1.5958300000000001</c:v>
                </c:pt>
                <c:pt idx="7">
                  <c:v>1.3137700000000001</c:v>
                </c:pt>
                <c:pt idx="8">
                  <c:v>1.0580000000000001</c:v>
                </c:pt>
                <c:pt idx="9">
                  <c:v>4.3666400000000003</c:v>
                </c:pt>
                <c:pt idx="10">
                  <c:v>16.234919999999999</c:v>
                </c:pt>
                <c:pt idx="11">
                  <c:v>25.206769999999999</c:v>
                </c:pt>
                <c:pt idx="12">
                  <c:v>12.44632</c:v>
                </c:pt>
                <c:pt idx="13">
                  <c:v>2.1684100000000002</c:v>
                </c:pt>
                <c:pt idx="14">
                  <c:v>0.41533999999999999</c:v>
                </c:pt>
                <c:pt idx="15">
                  <c:v>0.47511999999999999</c:v>
                </c:pt>
                <c:pt idx="16">
                  <c:v>0.11594</c:v>
                </c:pt>
                <c:pt idx="17">
                  <c:v>0.30579000000000001</c:v>
                </c:pt>
                <c:pt idx="18">
                  <c:v>0.38314999999999999</c:v>
                </c:pt>
                <c:pt idx="19">
                  <c:v>0.26018999999999998</c:v>
                </c:pt>
                <c:pt idx="20">
                  <c:v>0.13406999999999999</c:v>
                </c:pt>
                <c:pt idx="21">
                  <c:v>0.21815000000000001</c:v>
                </c:pt>
                <c:pt idx="22">
                  <c:v>7.5480000000000005E-2</c:v>
                </c:pt>
                <c:pt idx="23">
                  <c:v>6.5269999999999995E-2</c:v>
                </c:pt>
                <c:pt idx="24">
                  <c:v>0.27793000000000001</c:v>
                </c:pt>
                <c:pt idx="25">
                  <c:v>4.0059999999999998E-2</c:v>
                </c:pt>
                <c:pt idx="26">
                  <c:v>0.17827000000000001</c:v>
                </c:pt>
                <c:pt idx="27">
                  <c:v>0.28999000000000003</c:v>
                </c:pt>
                <c:pt idx="28">
                  <c:v>4.8500000000000001E-2</c:v>
                </c:pt>
                <c:pt idx="29">
                  <c:v>0.21007000000000001</c:v>
                </c:pt>
                <c:pt idx="30">
                  <c:v>1.9310000000000001E-2</c:v>
                </c:pt>
                <c:pt idx="31">
                  <c:v>0.20313999999999999</c:v>
                </c:pt>
                <c:pt idx="32">
                  <c:v>0.30155999999999999</c:v>
                </c:pt>
                <c:pt idx="33">
                  <c:v>0.34305000000000002</c:v>
                </c:pt>
                <c:pt idx="34">
                  <c:v>9.919E-2</c:v>
                </c:pt>
                <c:pt idx="35">
                  <c:v>-1.248E-2</c:v>
                </c:pt>
                <c:pt idx="36">
                  <c:v>9.0480000000000005E-2</c:v>
                </c:pt>
                <c:pt idx="37">
                  <c:v>-2.742E-2</c:v>
                </c:pt>
                <c:pt idx="38">
                  <c:v>0.14459</c:v>
                </c:pt>
                <c:pt idx="39">
                  <c:v>0.21998999999999999</c:v>
                </c:pt>
                <c:pt idx="40">
                  <c:v>-0.12071</c:v>
                </c:pt>
                <c:pt idx="41">
                  <c:v>0.10373</c:v>
                </c:pt>
                <c:pt idx="42">
                  <c:v>0.32055</c:v>
                </c:pt>
                <c:pt idx="43">
                  <c:v>0.10835</c:v>
                </c:pt>
                <c:pt idx="44">
                  <c:v>6.7460000000000006E-2</c:v>
                </c:pt>
                <c:pt idx="45">
                  <c:v>0.22957</c:v>
                </c:pt>
                <c:pt idx="46">
                  <c:v>-0.1108</c:v>
                </c:pt>
                <c:pt idx="47">
                  <c:v>4.3520000000000003E-2</c:v>
                </c:pt>
                <c:pt idx="48">
                  <c:v>0.1037</c:v>
                </c:pt>
                <c:pt idx="49">
                  <c:v>0.24473</c:v>
                </c:pt>
                <c:pt idx="50">
                  <c:v>0.21078</c:v>
                </c:pt>
                <c:pt idx="51">
                  <c:v>0.18953999999999999</c:v>
                </c:pt>
                <c:pt idx="52">
                  <c:v>0.24159</c:v>
                </c:pt>
                <c:pt idx="53">
                  <c:v>0.27521000000000001</c:v>
                </c:pt>
                <c:pt idx="54">
                  <c:v>-0.14799000000000001</c:v>
                </c:pt>
                <c:pt idx="55">
                  <c:v>0.20605999999999999</c:v>
                </c:pt>
                <c:pt idx="56">
                  <c:v>0.17837</c:v>
                </c:pt>
                <c:pt idx="57">
                  <c:v>0.37064999999999998</c:v>
                </c:pt>
                <c:pt idx="58">
                  <c:v>0.32373000000000002</c:v>
                </c:pt>
                <c:pt idx="59">
                  <c:v>0.52425999999999995</c:v>
                </c:pt>
                <c:pt idx="60">
                  <c:v>0.58391000000000004</c:v>
                </c:pt>
                <c:pt idx="61">
                  <c:v>0.37630000000000002</c:v>
                </c:pt>
                <c:pt idx="62">
                  <c:v>0.34558</c:v>
                </c:pt>
                <c:pt idx="63">
                  <c:v>0.74238000000000004</c:v>
                </c:pt>
                <c:pt idx="64">
                  <c:v>1.2063699999999999</c:v>
                </c:pt>
                <c:pt idx="65">
                  <c:v>3.6821000000000002</c:v>
                </c:pt>
                <c:pt idx="66">
                  <c:v>5.1672200000000004</c:v>
                </c:pt>
                <c:pt idx="67">
                  <c:v>2.379</c:v>
                </c:pt>
                <c:pt idx="68">
                  <c:v>0.60411999999999999</c:v>
                </c:pt>
                <c:pt idx="69">
                  <c:v>0.43578</c:v>
                </c:pt>
                <c:pt idx="70">
                  <c:v>0.29882999999999998</c:v>
                </c:pt>
                <c:pt idx="71">
                  <c:v>0.43014000000000002</c:v>
                </c:pt>
                <c:pt idx="72">
                  <c:v>0.47909000000000002</c:v>
                </c:pt>
                <c:pt idx="73">
                  <c:v>0.48424</c:v>
                </c:pt>
                <c:pt idx="74">
                  <c:v>0.63726000000000005</c:v>
                </c:pt>
                <c:pt idx="75">
                  <c:v>1.3149900000000001</c:v>
                </c:pt>
                <c:pt idx="76">
                  <c:v>1.0807500000000001</c:v>
                </c:pt>
                <c:pt idx="77">
                  <c:v>0.45687</c:v>
                </c:pt>
                <c:pt idx="78">
                  <c:v>0.26139000000000001</c:v>
                </c:pt>
                <c:pt idx="79">
                  <c:v>0.44581999999999999</c:v>
                </c:pt>
                <c:pt idx="80">
                  <c:v>0.71145999999999998</c:v>
                </c:pt>
                <c:pt idx="81">
                  <c:v>0.31624999999999998</c:v>
                </c:pt>
                <c:pt idx="82">
                  <c:v>0.92008000000000001</c:v>
                </c:pt>
                <c:pt idx="83">
                  <c:v>0.79310000000000003</c:v>
                </c:pt>
                <c:pt idx="84">
                  <c:v>0.89905999999999997</c:v>
                </c:pt>
                <c:pt idx="85">
                  <c:v>1.53511</c:v>
                </c:pt>
                <c:pt idx="86">
                  <c:v>4.6867799999999997</c:v>
                </c:pt>
                <c:pt idx="87">
                  <c:v>13.85041</c:v>
                </c:pt>
                <c:pt idx="88">
                  <c:v>13.98251</c:v>
                </c:pt>
                <c:pt idx="89">
                  <c:v>5.2094199999999997</c:v>
                </c:pt>
                <c:pt idx="90">
                  <c:v>0.70860000000000001</c:v>
                </c:pt>
                <c:pt idx="91">
                  <c:v>0.47600999999999999</c:v>
                </c:pt>
                <c:pt idx="92">
                  <c:v>0.32271</c:v>
                </c:pt>
                <c:pt idx="93">
                  <c:v>0.46864</c:v>
                </c:pt>
                <c:pt idx="94">
                  <c:v>0.46238000000000001</c:v>
                </c:pt>
                <c:pt idx="95">
                  <c:v>0.47502</c:v>
                </c:pt>
                <c:pt idx="96">
                  <c:v>0.68164999999999998</c:v>
                </c:pt>
                <c:pt idx="97">
                  <c:v>0.73699000000000003</c:v>
                </c:pt>
                <c:pt idx="98">
                  <c:v>0.74721000000000004</c:v>
                </c:pt>
                <c:pt idx="99">
                  <c:v>0.78532000000000002</c:v>
                </c:pt>
                <c:pt idx="100">
                  <c:v>0.94325000000000003</c:v>
                </c:pt>
                <c:pt idx="101">
                  <c:v>0.77137999999999995</c:v>
                </c:pt>
                <c:pt idx="102">
                  <c:v>0.73982999999999999</c:v>
                </c:pt>
                <c:pt idx="103">
                  <c:v>0.93464999999999998</c:v>
                </c:pt>
                <c:pt idx="104">
                  <c:v>0.86124999999999996</c:v>
                </c:pt>
                <c:pt idx="105">
                  <c:v>1.0241199999999999</c:v>
                </c:pt>
                <c:pt idx="106">
                  <c:v>0.94584000000000001</c:v>
                </c:pt>
                <c:pt idx="107">
                  <c:v>1.14608</c:v>
                </c:pt>
                <c:pt idx="108">
                  <c:v>1.18536</c:v>
                </c:pt>
                <c:pt idx="109">
                  <c:v>1.17774</c:v>
                </c:pt>
                <c:pt idx="110">
                  <c:v>1.3292200000000001</c:v>
                </c:pt>
                <c:pt idx="111">
                  <c:v>1.48299</c:v>
                </c:pt>
                <c:pt idx="112">
                  <c:v>1.47282</c:v>
                </c:pt>
                <c:pt idx="113">
                  <c:v>1.73258</c:v>
                </c:pt>
                <c:pt idx="114">
                  <c:v>1.52641</c:v>
                </c:pt>
                <c:pt idx="115">
                  <c:v>1.4574800000000001</c:v>
                </c:pt>
                <c:pt idx="116">
                  <c:v>1.54176</c:v>
                </c:pt>
                <c:pt idx="117">
                  <c:v>1.5799700000000001</c:v>
                </c:pt>
                <c:pt idx="118">
                  <c:v>1.9066099999999999</c:v>
                </c:pt>
                <c:pt idx="119">
                  <c:v>2.40795</c:v>
                </c:pt>
                <c:pt idx="120">
                  <c:v>3.0166900000000001</c:v>
                </c:pt>
                <c:pt idx="121">
                  <c:v>4.1784100000000004</c:v>
                </c:pt>
                <c:pt idx="122">
                  <c:v>6.0777099999999997</c:v>
                </c:pt>
                <c:pt idx="123">
                  <c:v>8.1236599999999992</c:v>
                </c:pt>
                <c:pt idx="124">
                  <c:v>11.653980000000001</c:v>
                </c:pt>
                <c:pt idx="125">
                  <c:v>16.078810000000001</c:v>
                </c:pt>
                <c:pt idx="126">
                  <c:v>22.516010000000001</c:v>
                </c:pt>
                <c:pt idx="127">
                  <c:v>32.209629999999997</c:v>
                </c:pt>
                <c:pt idx="128">
                  <c:v>48.51397</c:v>
                </c:pt>
                <c:pt idx="129">
                  <c:v>80.040379999999999</c:v>
                </c:pt>
                <c:pt idx="130">
                  <c:v>194.87832</c:v>
                </c:pt>
                <c:pt idx="131">
                  <c:v>735.29048999999998</c:v>
                </c:pt>
                <c:pt idx="132">
                  <c:v>2164.8838900000001</c:v>
                </c:pt>
                <c:pt idx="133">
                  <c:v>1989.21003</c:v>
                </c:pt>
                <c:pt idx="134">
                  <c:v>628.22613999999999</c:v>
                </c:pt>
                <c:pt idx="135">
                  <c:v>57.694949999999999</c:v>
                </c:pt>
                <c:pt idx="136">
                  <c:v>15.163399999999999</c:v>
                </c:pt>
                <c:pt idx="137">
                  <c:v>7.98339</c:v>
                </c:pt>
                <c:pt idx="138">
                  <c:v>4.6455599999999997</c:v>
                </c:pt>
                <c:pt idx="139">
                  <c:v>3.3433799999999998</c:v>
                </c:pt>
                <c:pt idx="140">
                  <c:v>2.6833300000000002</c:v>
                </c:pt>
                <c:pt idx="141">
                  <c:v>2.13503</c:v>
                </c:pt>
                <c:pt idx="142">
                  <c:v>1.85842</c:v>
                </c:pt>
                <c:pt idx="143">
                  <c:v>1.70838</c:v>
                </c:pt>
                <c:pt idx="144">
                  <c:v>1.60087</c:v>
                </c:pt>
                <c:pt idx="145">
                  <c:v>1.5171699999999999</c:v>
                </c:pt>
                <c:pt idx="146">
                  <c:v>1.49793</c:v>
                </c:pt>
                <c:pt idx="147">
                  <c:v>1.5661099999999999</c:v>
                </c:pt>
                <c:pt idx="148">
                  <c:v>1.3057799999999999</c:v>
                </c:pt>
                <c:pt idx="149">
                  <c:v>1.2341800000000001</c:v>
                </c:pt>
                <c:pt idx="150">
                  <c:v>1.20468</c:v>
                </c:pt>
                <c:pt idx="151">
                  <c:v>1.12677</c:v>
                </c:pt>
                <c:pt idx="152">
                  <c:v>1.0237799999999999</c:v>
                </c:pt>
                <c:pt idx="153">
                  <c:v>1.4048799999999999</c:v>
                </c:pt>
                <c:pt idx="154">
                  <c:v>1.58066</c:v>
                </c:pt>
                <c:pt idx="155">
                  <c:v>1.98092</c:v>
                </c:pt>
                <c:pt idx="156">
                  <c:v>1.61619</c:v>
                </c:pt>
                <c:pt idx="157">
                  <c:v>1.1627400000000001</c:v>
                </c:pt>
                <c:pt idx="158">
                  <c:v>1.37323</c:v>
                </c:pt>
                <c:pt idx="159">
                  <c:v>2.57559</c:v>
                </c:pt>
                <c:pt idx="160">
                  <c:v>6.1683500000000002</c:v>
                </c:pt>
                <c:pt idx="161">
                  <c:v>8.3882399999999997</c:v>
                </c:pt>
                <c:pt idx="162">
                  <c:v>5.3284099999999999</c:v>
                </c:pt>
                <c:pt idx="163">
                  <c:v>2.10907</c:v>
                </c:pt>
                <c:pt idx="164">
                  <c:v>1.5552699999999999</c:v>
                </c:pt>
                <c:pt idx="165">
                  <c:v>1.4419</c:v>
                </c:pt>
                <c:pt idx="166">
                  <c:v>1.6385400000000001</c:v>
                </c:pt>
                <c:pt idx="167">
                  <c:v>1.70994</c:v>
                </c:pt>
                <c:pt idx="168">
                  <c:v>2.1004100000000001</c:v>
                </c:pt>
                <c:pt idx="169">
                  <c:v>2.9601099999999998</c:v>
                </c:pt>
                <c:pt idx="170">
                  <c:v>5.0866199999999999</c:v>
                </c:pt>
                <c:pt idx="171">
                  <c:v>13.129289999999999</c:v>
                </c:pt>
                <c:pt idx="172">
                  <c:v>56.559109999999997</c:v>
                </c:pt>
                <c:pt idx="173">
                  <c:v>207.20688999999999</c:v>
                </c:pt>
                <c:pt idx="174">
                  <c:v>241.77797000000001</c:v>
                </c:pt>
                <c:pt idx="175">
                  <c:v>105.80668</c:v>
                </c:pt>
                <c:pt idx="176">
                  <c:v>15.61016</c:v>
                </c:pt>
                <c:pt idx="177">
                  <c:v>4.6852099999999997</c:v>
                </c:pt>
                <c:pt idx="178">
                  <c:v>3.1197499999999998</c:v>
                </c:pt>
                <c:pt idx="179">
                  <c:v>2.5765199999999999</c:v>
                </c:pt>
                <c:pt idx="180">
                  <c:v>2.2414200000000002</c:v>
                </c:pt>
                <c:pt idx="181">
                  <c:v>2.2566799999999998</c:v>
                </c:pt>
                <c:pt idx="182">
                  <c:v>2.0931999999999999</c:v>
                </c:pt>
                <c:pt idx="183">
                  <c:v>1.8049900000000001</c:v>
                </c:pt>
                <c:pt idx="184">
                  <c:v>1.855</c:v>
                </c:pt>
                <c:pt idx="185">
                  <c:v>1.77329</c:v>
                </c:pt>
                <c:pt idx="186">
                  <c:v>1.68648</c:v>
                </c:pt>
                <c:pt idx="187">
                  <c:v>1.47889</c:v>
                </c:pt>
                <c:pt idx="188">
                  <c:v>1.3754299999999999</c:v>
                </c:pt>
                <c:pt idx="189">
                  <c:v>1.24746</c:v>
                </c:pt>
                <c:pt idx="190">
                  <c:v>1.1088800000000001</c:v>
                </c:pt>
                <c:pt idx="191">
                  <c:v>0.94882999999999995</c:v>
                </c:pt>
                <c:pt idx="192">
                  <c:v>0.78696999999999995</c:v>
                </c:pt>
                <c:pt idx="193">
                  <c:v>0.75929999999999997</c:v>
                </c:pt>
                <c:pt idx="194">
                  <c:v>0.84116999999999997</c:v>
                </c:pt>
                <c:pt idx="195">
                  <c:v>0.79201999999999995</c:v>
                </c:pt>
                <c:pt idx="196">
                  <c:v>0.69621</c:v>
                </c:pt>
                <c:pt idx="197">
                  <c:v>0.92710999999999999</c:v>
                </c:pt>
                <c:pt idx="198">
                  <c:v>0.79507000000000005</c:v>
                </c:pt>
                <c:pt idx="199">
                  <c:v>0.86517999999999995</c:v>
                </c:pt>
                <c:pt idx="200">
                  <c:v>1.07714</c:v>
                </c:pt>
                <c:pt idx="201">
                  <c:v>4.2253499999999997</c:v>
                </c:pt>
                <c:pt idx="202">
                  <c:v>12.94252</c:v>
                </c:pt>
                <c:pt idx="203">
                  <c:v>15.23976</c:v>
                </c:pt>
                <c:pt idx="204">
                  <c:v>7.4362399999999997</c:v>
                </c:pt>
                <c:pt idx="205">
                  <c:v>1.72902</c:v>
                </c:pt>
                <c:pt idx="206">
                  <c:v>1.1535500000000001</c:v>
                </c:pt>
                <c:pt idx="207">
                  <c:v>2.9160699999999999</c:v>
                </c:pt>
                <c:pt idx="208">
                  <c:v>6.3477899999999998</c:v>
                </c:pt>
                <c:pt idx="209">
                  <c:v>4.9819599999999999</c:v>
                </c:pt>
                <c:pt idx="210">
                  <c:v>1.81135</c:v>
                </c:pt>
                <c:pt idx="211">
                  <c:v>0.77510999999999997</c:v>
                </c:pt>
                <c:pt idx="212">
                  <c:v>0.55101</c:v>
                </c:pt>
                <c:pt idx="213">
                  <c:v>0.60653000000000001</c:v>
                </c:pt>
                <c:pt idx="214">
                  <c:v>0.60065000000000002</c:v>
                </c:pt>
                <c:pt idx="215">
                  <c:v>0.49071999999999999</c:v>
                </c:pt>
                <c:pt idx="216">
                  <c:v>0.58284999999999998</c:v>
                </c:pt>
                <c:pt idx="217">
                  <c:v>1.58761</c:v>
                </c:pt>
                <c:pt idx="218">
                  <c:v>4.2002800000000002</c:v>
                </c:pt>
                <c:pt idx="219">
                  <c:v>3.83995</c:v>
                </c:pt>
                <c:pt idx="220">
                  <c:v>1.6266</c:v>
                </c:pt>
                <c:pt idx="221">
                  <c:v>0.58825000000000005</c:v>
                </c:pt>
                <c:pt idx="222">
                  <c:v>0.57254000000000005</c:v>
                </c:pt>
                <c:pt idx="223">
                  <c:v>0.51439000000000001</c:v>
                </c:pt>
                <c:pt idx="224">
                  <c:v>0.97446999999999995</c:v>
                </c:pt>
                <c:pt idx="225">
                  <c:v>2.9317299999999999</c:v>
                </c:pt>
                <c:pt idx="226">
                  <c:v>4.3159000000000001</c:v>
                </c:pt>
                <c:pt idx="227">
                  <c:v>2.7725499999999998</c:v>
                </c:pt>
                <c:pt idx="228">
                  <c:v>0.71338000000000001</c:v>
                </c:pt>
                <c:pt idx="229">
                  <c:v>0.29443000000000003</c:v>
                </c:pt>
                <c:pt idx="230">
                  <c:v>0.15526999999999999</c:v>
                </c:pt>
                <c:pt idx="231">
                  <c:v>0.3458</c:v>
                </c:pt>
                <c:pt idx="232">
                  <c:v>1.942E-2</c:v>
                </c:pt>
                <c:pt idx="233">
                  <c:v>0.44420999999999999</c:v>
                </c:pt>
                <c:pt idx="234">
                  <c:v>0.36914999999999998</c:v>
                </c:pt>
                <c:pt idx="235">
                  <c:v>0.35583999999999999</c:v>
                </c:pt>
                <c:pt idx="236">
                  <c:v>0.14401</c:v>
                </c:pt>
                <c:pt idx="237">
                  <c:v>0.22023999999999999</c:v>
                </c:pt>
                <c:pt idx="238">
                  <c:v>0.35252</c:v>
                </c:pt>
                <c:pt idx="239">
                  <c:v>0.41055999999999998</c:v>
                </c:pt>
                <c:pt idx="240">
                  <c:v>0.31963999999999998</c:v>
                </c:pt>
                <c:pt idx="241">
                  <c:v>0.26722000000000001</c:v>
                </c:pt>
                <c:pt idx="242">
                  <c:v>0.19949</c:v>
                </c:pt>
                <c:pt idx="243">
                  <c:v>0.30076999999999998</c:v>
                </c:pt>
                <c:pt idx="244">
                  <c:v>0.30886000000000002</c:v>
                </c:pt>
                <c:pt idx="245">
                  <c:v>0.32529000000000002</c:v>
                </c:pt>
                <c:pt idx="246">
                  <c:v>0.41221000000000002</c:v>
                </c:pt>
                <c:pt idx="247">
                  <c:v>0.62292999999999998</c:v>
                </c:pt>
                <c:pt idx="248">
                  <c:v>0.76926000000000005</c:v>
                </c:pt>
                <c:pt idx="249">
                  <c:v>0.71318000000000004</c:v>
                </c:pt>
                <c:pt idx="250">
                  <c:v>0.33621000000000001</c:v>
                </c:pt>
                <c:pt idx="251">
                  <c:v>0.38938</c:v>
                </c:pt>
                <c:pt idx="252">
                  <c:v>0.69728000000000001</c:v>
                </c:pt>
                <c:pt idx="253">
                  <c:v>1.0222100000000001</c:v>
                </c:pt>
                <c:pt idx="254">
                  <c:v>1.29379</c:v>
                </c:pt>
                <c:pt idx="255">
                  <c:v>1.5377799999999999</c:v>
                </c:pt>
                <c:pt idx="256">
                  <c:v>1.63036</c:v>
                </c:pt>
                <c:pt idx="257">
                  <c:v>2.0548700000000002</c:v>
                </c:pt>
                <c:pt idx="258">
                  <c:v>3.26675</c:v>
                </c:pt>
                <c:pt idx="259">
                  <c:v>5.5395700000000003</c:v>
                </c:pt>
                <c:pt idx="260">
                  <c:v>14.577719999999999</c:v>
                </c:pt>
                <c:pt idx="261">
                  <c:v>66.124089999999995</c:v>
                </c:pt>
                <c:pt idx="262">
                  <c:v>287.04361999999998</c:v>
                </c:pt>
                <c:pt idx="263">
                  <c:v>416.29951999999997</c:v>
                </c:pt>
                <c:pt idx="264">
                  <c:v>230.14702</c:v>
                </c:pt>
                <c:pt idx="265">
                  <c:v>45.22795</c:v>
                </c:pt>
                <c:pt idx="266">
                  <c:v>9.6641200000000005</c:v>
                </c:pt>
                <c:pt idx="267">
                  <c:v>5.4348400000000003</c:v>
                </c:pt>
                <c:pt idx="268">
                  <c:v>4.3028899999999997</c:v>
                </c:pt>
                <c:pt idx="269">
                  <c:v>3.6044900000000002</c:v>
                </c:pt>
                <c:pt idx="270">
                  <c:v>3.1606399999999999</c:v>
                </c:pt>
                <c:pt idx="271">
                  <c:v>3.1871200000000002</c:v>
                </c:pt>
                <c:pt idx="272">
                  <c:v>3.09809</c:v>
                </c:pt>
                <c:pt idx="273">
                  <c:v>2.5169600000000001</c:v>
                </c:pt>
                <c:pt idx="274">
                  <c:v>2.4040599999999999</c:v>
                </c:pt>
                <c:pt idx="275">
                  <c:v>2.2907999999999999</c:v>
                </c:pt>
                <c:pt idx="276">
                  <c:v>2.0544899999999999</c:v>
                </c:pt>
                <c:pt idx="277">
                  <c:v>1.8587</c:v>
                </c:pt>
                <c:pt idx="278">
                  <c:v>1.6436299999999999</c:v>
                </c:pt>
                <c:pt idx="279">
                  <c:v>1.6676</c:v>
                </c:pt>
                <c:pt idx="280">
                  <c:v>1.2971699999999999</c:v>
                </c:pt>
                <c:pt idx="281">
                  <c:v>1.1192599999999999</c:v>
                </c:pt>
                <c:pt idx="282">
                  <c:v>1.12957</c:v>
                </c:pt>
                <c:pt idx="283">
                  <c:v>1.09121</c:v>
                </c:pt>
                <c:pt idx="284">
                  <c:v>1.03331</c:v>
                </c:pt>
                <c:pt idx="285">
                  <c:v>0.99507999999999996</c:v>
                </c:pt>
                <c:pt idx="286">
                  <c:v>2.4868199999999998</c:v>
                </c:pt>
                <c:pt idx="287">
                  <c:v>3.3157800000000002</c:v>
                </c:pt>
                <c:pt idx="288">
                  <c:v>2.0613800000000002</c:v>
                </c:pt>
                <c:pt idx="289">
                  <c:v>0.87402999999999997</c:v>
                </c:pt>
                <c:pt idx="290">
                  <c:v>0.83076000000000005</c:v>
                </c:pt>
                <c:pt idx="291">
                  <c:v>2.8974600000000001</c:v>
                </c:pt>
                <c:pt idx="292">
                  <c:v>7.6008899999999997</c:v>
                </c:pt>
                <c:pt idx="293">
                  <c:v>7.5446799999999996</c:v>
                </c:pt>
                <c:pt idx="294">
                  <c:v>3.2318199999999999</c:v>
                </c:pt>
                <c:pt idx="295">
                  <c:v>1.0078</c:v>
                </c:pt>
                <c:pt idx="296">
                  <c:v>0.48566999999999999</c:v>
                </c:pt>
                <c:pt idx="297">
                  <c:v>0.41138000000000002</c:v>
                </c:pt>
                <c:pt idx="298">
                  <c:v>0.49404999999999999</c:v>
                </c:pt>
                <c:pt idx="299">
                  <c:v>0.40326000000000001</c:v>
                </c:pt>
                <c:pt idx="300">
                  <c:v>0.62024000000000001</c:v>
                </c:pt>
                <c:pt idx="301">
                  <c:v>0.91827999999999999</c:v>
                </c:pt>
                <c:pt idx="302">
                  <c:v>1.1884999999999999</c:v>
                </c:pt>
                <c:pt idx="303">
                  <c:v>1.9588000000000001</c:v>
                </c:pt>
                <c:pt idx="304">
                  <c:v>5.4460899999999999</c:v>
                </c:pt>
                <c:pt idx="305">
                  <c:v>21.285789999999999</c:v>
                </c:pt>
                <c:pt idx="306">
                  <c:v>67.292069999999995</c:v>
                </c:pt>
                <c:pt idx="307">
                  <c:v>96.424610000000001</c:v>
                </c:pt>
                <c:pt idx="308">
                  <c:v>54.36806</c:v>
                </c:pt>
                <c:pt idx="309">
                  <c:v>12.27464</c:v>
                </c:pt>
                <c:pt idx="310">
                  <c:v>2.6806399999999999</c:v>
                </c:pt>
                <c:pt idx="311">
                  <c:v>1.5350299999999999</c:v>
                </c:pt>
                <c:pt idx="312">
                  <c:v>1.1708400000000001</c:v>
                </c:pt>
                <c:pt idx="313">
                  <c:v>1.16056</c:v>
                </c:pt>
                <c:pt idx="314">
                  <c:v>0.98728000000000005</c:v>
                </c:pt>
                <c:pt idx="315">
                  <c:v>0.88722000000000001</c:v>
                </c:pt>
                <c:pt idx="316">
                  <c:v>1.11467</c:v>
                </c:pt>
                <c:pt idx="317">
                  <c:v>1.05528</c:v>
                </c:pt>
                <c:pt idx="318">
                  <c:v>0.78849999999999998</c:v>
                </c:pt>
                <c:pt idx="319">
                  <c:v>0.86538000000000004</c:v>
                </c:pt>
                <c:pt idx="320">
                  <c:v>0.73734</c:v>
                </c:pt>
                <c:pt idx="321">
                  <c:v>0.85668999999999995</c:v>
                </c:pt>
                <c:pt idx="322">
                  <c:v>0.87011000000000005</c:v>
                </c:pt>
                <c:pt idx="323">
                  <c:v>1.3402799999999999</c:v>
                </c:pt>
                <c:pt idx="324">
                  <c:v>4.0554600000000001</c:v>
                </c:pt>
                <c:pt idx="325">
                  <c:v>5.4172000000000002</c:v>
                </c:pt>
                <c:pt idx="326">
                  <c:v>2.8191700000000002</c:v>
                </c:pt>
                <c:pt idx="327">
                  <c:v>0.91832000000000003</c:v>
                </c:pt>
                <c:pt idx="328">
                  <c:v>0.55805000000000005</c:v>
                </c:pt>
                <c:pt idx="329">
                  <c:v>1.3744799999999999</c:v>
                </c:pt>
                <c:pt idx="330">
                  <c:v>2.3410299999999999</c:v>
                </c:pt>
                <c:pt idx="331">
                  <c:v>2.0788600000000002</c:v>
                </c:pt>
                <c:pt idx="332">
                  <c:v>0.75726000000000004</c:v>
                </c:pt>
                <c:pt idx="333">
                  <c:v>0.25084000000000001</c:v>
                </c:pt>
                <c:pt idx="334">
                  <c:v>0.20111000000000001</c:v>
                </c:pt>
                <c:pt idx="335">
                  <c:v>0.21862000000000001</c:v>
                </c:pt>
                <c:pt idx="336">
                  <c:v>8.9929999999999996E-2</c:v>
                </c:pt>
                <c:pt idx="337">
                  <c:v>0.33683999999999997</c:v>
                </c:pt>
                <c:pt idx="338">
                  <c:v>9.7559999999999994E-2</c:v>
                </c:pt>
                <c:pt idx="339">
                  <c:v>0.2238</c:v>
                </c:pt>
                <c:pt idx="340">
                  <c:v>0.17734</c:v>
                </c:pt>
                <c:pt idx="341">
                  <c:v>0.18504000000000001</c:v>
                </c:pt>
                <c:pt idx="342">
                  <c:v>0.38216</c:v>
                </c:pt>
                <c:pt idx="343">
                  <c:v>1.2350699999999999</c:v>
                </c:pt>
                <c:pt idx="344">
                  <c:v>1.3431299999999999</c:v>
                </c:pt>
                <c:pt idx="345">
                  <c:v>0.7601</c:v>
                </c:pt>
                <c:pt idx="346">
                  <c:v>0.24895999999999999</c:v>
                </c:pt>
                <c:pt idx="347">
                  <c:v>0.1852</c:v>
                </c:pt>
                <c:pt idx="348">
                  <c:v>0.21992</c:v>
                </c:pt>
                <c:pt idx="349">
                  <c:v>0.18547</c:v>
                </c:pt>
                <c:pt idx="350">
                  <c:v>0.26282</c:v>
                </c:pt>
                <c:pt idx="351">
                  <c:v>0.15820000000000001</c:v>
                </c:pt>
                <c:pt idx="352">
                  <c:v>9.8640000000000005E-2</c:v>
                </c:pt>
                <c:pt idx="353">
                  <c:v>0.31076999999999999</c:v>
                </c:pt>
                <c:pt idx="354">
                  <c:v>0.17002</c:v>
                </c:pt>
                <c:pt idx="355">
                  <c:v>0.35404999999999998</c:v>
                </c:pt>
                <c:pt idx="356">
                  <c:v>0.37334000000000001</c:v>
                </c:pt>
                <c:pt idx="357">
                  <c:v>0.31383</c:v>
                </c:pt>
                <c:pt idx="358">
                  <c:v>0.16932</c:v>
                </c:pt>
                <c:pt idx="359">
                  <c:v>0.20541999999999999</c:v>
                </c:pt>
                <c:pt idx="360">
                  <c:v>0.13804</c:v>
                </c:pt>
                <c:pt idx="361">
                  <c:v>0.15609000000000001</c:v>
                </c:pt>
                <c:pt idx="362">
                  <c:v>-1.16E-3</c:v>
                </c:pt>
                <c:pt idx="363">
                  <c:v>0.1845</c:v>
                </c:pt>
                <c:pt idx="364">
                  <c:v>0.16750999999999999</c:v>
                </c:pt>
                <c:pt idx="365">
                  <c:v>0.23477999999999999</c:v>
                </c:pt>
                <c:pt idx="366">
                  <c:v>0.30947000000000002</c:v>
                </c:pt>
                <c:pt idx="367">
                  <c:v>0.38350000000000001</c:v>
                </c:pt>
                <c:pt idx="368">
                  <c:v>0.25457999999999997</c:v>
                </c:pt>
                <c:pt idx="369">
                  <c:v>0.16158</c:v>
                </c:pt>
                <c:pt idx="370">
                  <c:v>0.1106</c:v>
                </c:pt>
                <c:pt idx="371">
                  <c:v>0.33072000000000001</c:v>
                </c:pt>
                <c:pt idx="372">
                  <c:v>0.28133999999999998</c:v>
                </c:pt>
                <c:pt idx="373">
                  <c:v>0.56838999999999995</c:v>
                </c:pt>
                <c:pt idx="374">
                  <c:v>0.44466</c:v>
                </c:pt>
                <c:pt idx="375">
                  <c:v>0.23746999999999999</c:v>
                </c:pt>
                <c:pt idx="376">
                  <c:v>0.48427999999999999</c:v>
                </c:pt>
                <c:pt idx="377">
                  <c:v>0.24834000000000001</c:v>
                </c:pt>
                <c:pt idx="378">
                  <c:v>0.47910999999999998</c:v>
                </c:pt>
                <c:pt idx="379">
                  <c:v>0.54615999999999998</c:v>
                </c:pt>
                <c:pt idx="380">
                  <c:v>0.72318000000000005</c:v>
                </c:pt>
                <c:pt idx="381">
                  <c:v>1.2377</c:v>
                </c:pt>
                <c:pt idx="382">
                  <c:v>1.5741000000000001</c:v>
                </c:pt>
                <c:pt idx="383">
                  <c:v>3.2321300000000002</c:v>
                </c:pt>
                <c:pt idx="384">
                  <c:v>12.509690000000001</c:v>
                </c:pt>
                <c:pt idx="385">
                  <c:v>66.381640000000004</c:v>
                </c:pt>
                <c:pt idx="386">
                  <c:v>133.81279000000001</c:v>
                </c:pt>
                <c:pt idx="387">
                  <c:v>91.046049999999994</c:v>
                </c:pt>
                <c:pt idx="388">
                  <c:v>24.570599999999999</c:v>
                </c:pt>
                <c:pt idx="389">
                  <c:v>4.2658800000000001</c:v>
                </c:pt>
                <c:pt idx="390">
                  <c:v>1.7403500000000001</c:v>
                </c:pt>
                <c:pt idx="391">
                  <c:v>1.43096</c:v>
                </c:pt>
                <c:pt idx="392">
                  <c:v>1.1235200000000001</c:v>
                </c:pt>
                <c:pt idx="393">
                  <c:v>1.2031099999999999</c:v>
                </c:pt>
                <c:pt idx="394">
                  <c:v>1.1443099999999999</c:v>
                </c:pt>
                <c:pt idx="395">
                  <c:v>0.83979999999999999</c:v>
                </c:pt>
                <c:pt idx="396">
                  <c:v>0.90203</c:v>
                </c:pt>
                <c:pt idx="397">
                  <c:v>0.60148999999999997</c:v>
                </c:pt>
                <c:pt idx="398">
                  <c:v>0.94571000000000005</c:v>
                </c:pt>
                <c:pt idx="399">
                  <c:v>0.65934000000000004</c:v>
                </c:pt>
                <c:pt idx="400">
                  <c:v>0.47393000000000002</c:v>
                </c:pt>
                <c:pt idx="401">
                  <c:v>0.43390000000000001</c:v>
                </c:pt>
                <c:pt idx="402">
                  <c:v>0.48476999999999998</c:v>
                </c:pt>
                <c:pt idx="403">
                  <c:v>0.63461000000000001</c:v>
                </c:pt>
                <c:pt idx="404">
                  <c:v>0.50168999999999997</c:v>
                </c:pt>
                <c:pt idx="405">
                  <c:v>0.52217000000000002</c:v>
                </c:pt>
                <c:pt idx="406">
                  <c:v>0.33961999999999998</c:v>
                </c:pt>
                <c:pt idx="407">
                  <c:v>0.56516</c:v>
                </c:pt>
                <c:pt idx="408">
                  <c:v>0.18587000000000001</c:v>
                </c:pt>
                <c:pt idx="409">
                  <c:v>0.77451000000000003</c:v>
                </c:pt>
                <c:pt idx="410">
                  <c:v>0.75580000000000003</c:v>
                </c:pt>
                <c:pt idx="411">
                  <c:v>0.68810000000000004</c:v>
                </c:pt>
                <c:pt idx="412">
                  <c:v>0.42192000000000002</c:v>
                </c:pt>
                <c:pt idx="413">
                  <c:v>0.26961000000000002</c:v>
                </c:pt>
                <c:pt idx="414">
                  <c:v>0.48618</c:v>
                </c:pt>
                <c:pt idx="415">
                  <c:v>0.41597000000000001</c:v>
                </c:pt>
                <c:pt idx="416">
                  <c:v>0.36869000000000002</c:v>
                </c:pt>
                <c:pt idx="417">
                  <c:v>0.40458</c:v>
                </c:pt>
                <c:pt idx="418">
                  <c:v>0.45898</c:v>
                </c:pt>
                <c:pt idx="419">
                  <c:v>0.47115000000000001</c:v>
                </c:pt>
                <c:pt idx="420">
                  <c:v>0.23679</c:v>
                </c:pt>
                <c:pt idx="421">
                  <c:v>0.51737999999999995</c:v>
                </c:pt>
                <c:pt idx="422">
                  <c:v>0.34466999999999998</c:v>
                </c:pt>
                <c:pt idx="423">
                  <c:v>0.26938000000000001</c:v>
                </c:pt>
                <c:pt idx="424">
                  <c:v>0.37153999999999998</c:v>
                </c:pt>
                <c:pt idx="425">
                  <c:v>0.56254000000000004</c:v>
                </c:pt>
                <c:pt idx="426">
                  <c:v>0.41819000000000001</c:v>
                </c:pt>
                <c:pt idx="427">
                  <c:v>0.24829999999999999</c:v>
                </c:pt>
                <c:pt idx="428">
                  <c:v>0.21498</c:v>
                </c:pt>
                <c:pt idx="429">
                  <c:v>0.31658999999999998</c:v>
                </c:pt>
                <c:pt idx="430">
                  <c:v>0.24510000000000001</c:v>
                </c:pt>
                <c:pt idx="431">
                  <c:v>0.41299999999999998</c:v>
                </c:pt>
                <c:pt idx="432">
                  <c:v>0.18883</c:v>
                </c:pt>
                <c:pt idx="433">
                  <c:v>0.48521999999999998</c:v>
                </c:pt>
                <c:pt idx="434">
                  <c:v>0.22542999999999999</c:v>
                </c:pt>
                <c:pt idx="435">
                  <c:v>0.37480000000000002</c:v>
                </c:pt>
                <c:pt idx="436">
                  <c:v>0.63887000000000005</c:v>
                </c:pt>
                <c:pt idx="437">
                  <c:v>1.16544</c:v>
                </c:pt>
                <c:pt idx="438">
                  <c:v>0.83658999999999994</c:v>
                </c:pt>
                <c:pt idx="439">
                  <c:v>0.56027000000000005</c:v>
                </c:pt>
                <c:pt idx="440">
                  <c:v>0.46978999999999999</c:v>
                </c:pt>
                <c:pt idx="441">
                  <c:v>0.67330000000000001</c:v>
                </c:pt>
                <c:pt idx="442">
                  <c:v>0.78881999999999997</c:v>
                </c:pt>
                <c:pt idx="443">
                  <c:v>0.90866999999999998</c:v>
                </c:pt>
                <c:pt idx="444">
                  <c:v>1.01688</c:v>
                </c:pt>
                <c:pt idx="445">
                  <c:v>1.3629800000000001</c:v>
                </c:pt>
                <c:pt idx="446">
                  <c:v>2.0426099999999998</c:v>
                </c:pt>
                <c:pt idx="447">
                  <c:v>3.8223199999999999</c:v>
                </c:pt>
                <c:pt idx="448">
                  <c:v>6.3247299999999997</c:v>
                </c:pt>
                <c:pt idx="449">
                  <c:v>19.34742</c:v>
                </c:pt>
                <c:pt idx="450">
                  <c:v>98.330640000000002</c:v>
                </c:pt>
                <c:pt idx="451">
                  <c:v>351.6515</c:v>
                </c:pt>
                <c:pt idx="452">
                  <c:v>354.34021999999999</c:v>
                </c:pt>
                <c:pt idx="453">
                  <c:v>148.30434</c:v>
                </c:pt>
                <c:pt idx="454">
                  <c:v>24.621009999999998</c:v>
                </c:pt>
                <c:pt idx="455">
                  <c:v>7.7658500000000004</c:v>
                </c:pt>
                <c:pt idx="456">
                  <c:v>4.8857900000000001</c:v>
                </c:pt>
                <c:pt idx="457">
                  <c:v>3.8693200000000001</c:v>
                </c:pt>
                <c:pt idx="458">
                  <c:v>3.2842899999999999</c:v>
                </c:pt>
                <c:pt idx="459">
                  <c:v>3.0245000000000002</c:v>
                </c:pt>
                <c:pt idx="460">
                  <c:v>2.7319599999999999</c:v>
                </c:pt>
                <c:pt idx="461">
                  <c:v>2.8338000000000001</c:v>
                </c:pt>
                <c:pt idx="462">
                  <c:v>2.5255299999999998</c:v>
                </c:pt>
                <c:pt idx="463">
                  <c:v>2.4808500000000002</c:v>
                </c:pt>
                <c:pt idx="464">
                  <c:v>2.47818</c:v>
                </c:pt>
                <c:pt idx="465">
                  <c:v>2.24884</c:v>
                </c:pt>
                <c:pt idx="466">
                  <c:v>1.93607</c:v>
                </c:pt>
                <c:pt idx="467">
                  <c:v>1.82257</c:v>
                </c:pt>
                <c:pt idx="468">
                  <c:v>1.7024900000000001</c:v>
                </c:pt>
                <c:pt idx="469">
                  <c:v>1.5919300000000001</c:v>
                </c:pt>
                <c:pt idx="470">
                  <c:v>1.3715299999999999</c:v>
                </c:pt>
                <c:pt idx="471">
                  <c:v>1.6110199999999999</c:v>
                </c:pt>
                <c:pt idx="472">
                  <c:v>1.5565899999999999</c:v>
                </c:pt>
                <c:pt idx="473">
                  <c:v>1.53392</c:v>
                </c:pt>
                <c:pt idx="474">
                  <c:v>1.69739</c:v>
                </c:pt>
                <c:pt idx="475">
                  <c:v>1.7165699999999999</c:v>
                </c:pt>
                <c:pt idx="476">
                  <c:v>2.1170100000000001</c:v>
                </c:pt>
                <c:pt idx="477">
                  <c:v>2.47871</c:v>
                </c:pt>
                <c:pt idx="478">
                  <c:v>3.16282</c:v>
                </c:pt>
                <c:pt idx="479">
                  <c:v>4.8632900000000001</c:v>
                </c:pt>
                <c:pt idx="480">
                  <c:v>7.80687</c:v>
                </c:pt>
                <c:pt idx="481">
                  <c:v>16.94736</c:v>
                </c:pt>
                <c:pt idx="482">
                  <c:v>68.056089999999998</c:v>
                </c:pt>
                <c:pt idx="483">
                  <c:v>376.14978000000002</c:v>
                </c:pt>
                <c:pt idx="484">
                  <c:v>757.51219000000003</c:v>
                </c:pt>
                <c:pt idx="485">
                  <c:v>500.38449000000003</c:v>
                </c:pt>
                <c:pt idx="486">
                  <c:v>126.15391</c:v>
                </c:pt>
                <c:pt idx="487">
                  <c:v>21.51932</c:v>
                </c:pt>
                <c:pt idx="488">
                  <c:v>10.31683</c:v>
                </c:pt>
                <c:pt idx="489">
                  <c:v>7.3944999999999999</c:v>
                </c:pt>
                <c:pt idx="490">
                  <c:v>6.1460800000000004</c:v>
                </c:pt>
                <c:pt idx="491">
                  <c:v>5.4791600000000003</c:v>
                </c:pt>
                <c:pt idx="492">
                  <c:v>5.0175599999999996</c:v>
                </c:pt>
                <c:pt idx="493">
                  <c:v>4.7757399999999999</c:v>
                </c:pt>
                <c:pt idx="494">
                  <c:v>4.4347000000000003</c:v>
                </c:pt>
                <c:pt idx="495">
                  <c:v>4.01837</c:v>
                </c:pt>
                <c:pt idx="496">
                  <c:v>3.5539200000000002</c:v>
                </c:pt>
                <c:pt idx="497">
                  <c:v>3.62378</c:v>
                </c:pt>
                <c:pt idx="498">
                  <c:v>3.0639500000000002</c:v>
                </c:pt>
                <c:pt idx="499">
                  <c:v>2.9592900000000002</c:v>
                </c:pt>
                <c:pt idx="500">
                  <c:v>2.6943800000000002</c:v>
                </c:pt>
                <c:pt idx="501">
                  <c:v>2.4852599999999998</c:v>
                </c:pt>
                <c:pt idx="502">
                  <c:v>1.9171199999999999</c:v>
                </c:pt>
                <c:pt idx="503">
                  <c:v>1.8816999999999999</c:v>
                </c:pt>
                <c:pt idx="504">
                  <c:v>1.69421</c:v>
                </c:pt>
                <c:pt idx="505">
                  <c:v>1.4903599999999999</c:v>
                </c:pt>
                <c:pt idx="506">
                  <c:v>1.5445599999999999</c:v>
                </c:pt>
                <c:pt idx="507">
                  <c:v>1.33954</c:v>
                </c:pt>
                <c:pt idx="508">
                  <c:v>1.27597</c:v>
                </c:pt>
                <c:pt idx="509">
                  <c:v>1.46435</c:v>
                </c:pt>
                <c:pt idx="510">
                  <c:v>1.2740800000000001</c:v>
                </c:pt>
                <c:pt idx="511">
                  <c:v>0.87934999999999997</c:v>
                </c:pt>
                <c:pt idx="512">
                  <c:v>0.88843000000000005</c:v>
                </c:pt>
                <c:pt idx="513">
                  <c:v>0.87121000000000004</c:v>
                </c:pt>
                <c:pt idx="514">
                  <c:v>0.67737999999999998</c:v>
                </c:pt>
                <c:pt idx="515">
                  <c:v>0.95584000000000002</c:v>
                </c:pt>
                <c:pt idx="516">
                  <c:v>1.8222799999999999</c:v>
                </c:pt>
                <c:pt idx="517">
                  <c:v>2.2594799999999999</c:v>
                </c:pt>
                <c:pt idx="518">
                  <c:v>1.6272</c:v>
                </c:pt>
                <c:pt idx="519">
                  <c:v>0.93620000000000003</c:v>
                </c:pt>
                <c:pt idx="520">
                  <c:v>0.45615</c:v>
                </c:pt>
                <c:pt idx="521">
                  <c:v>0.79285000000000005</c:v>
                </c:pt>
                <c:pt idx="522">
                  <c:v>0.80020000000000002</c:v>
                </c:pt>
                <c:pt idx="523">
                  <c:v>0.77583999999999997</c:v>
                </c:pt>
                <c:pt idx="524">
                  <c:v>0.79562999999999995</c:v>
                </c:pt>
                <c:pt idx="525">
                  <c:v>0.92722000000000004</c:v>
                </c:pt>
                <c:pt idx="526">
                  <c:v>0.75034000000000001</c:v>
                </c:pt>
                <c:pt idx="527">
                  <c:v>0.89942999999999995</c:v>
                </c:pt>
                <c:pt idx="528">
                  <c:v>0.86214000000000002</c:v>
                </c:pt>
                <c:pt idx="529">
                  <c:v>1.0366</c:v>
                </c:pt>
                <c:pt idx="530">
                  <c:v>1.6221000000000001</c:v>
                </c:pt>
                <c:pt idx="531">
                  <c:v>4.3589599999999997</c:v>
                </c:pt>
                <c:pt idx="532">
                  <c:v>16.57977</c:v>
                </c:pt>
                <c:pt idx="533">
                  <c:v>18.907530000000001</c:v>
                </c:pt>
                <c:pt idx="534">
                  <c:v>9.0659299999999998</c:v>
                </c:pt>
                <c:pt idx="535">
                  <c:v>2.2231999999999998</c:v>
                </c:pt>
                <c:pt idx="536">
                  <c:v>1.02749</c:v>
                </c:pt>
                <c:pt idx="537">
                  <c:v>0.83309999999999995</c:v>
                </c:pt>
                <c:pt idx="538">
                  <c:v>1.1051200000000001</c:v>
                </c:pt>
                <c:pt idx="539">
                  <c:v>1.32975</c:v>
                </c:pt>
                <c:pt idx="540">
                  <c:v>1.1023700000000001</c:v>
                </c:pt>
                <c:pt idx="541">
                  <c:v>0.85194000000000003</c:v>
                </c:pt>
                <c:pt idx="542">
                  <c:v>1.4123399999999999</c:v>
                </c:pt>
                <c:pt idx="543">
                  <c:v>1.6126199999999999</c:v>
                </c:pt>
                <c:pt idx="544">
                  <c:v>2.0226700000000002</c:v>
                </c:pt>
                <c:pt idx="545">
                  <c:v>2.5709</c:v>
                </c:pt>
                <c:pt idx="546">
                  <c:v>3.10697</c:v>
                </c:pt>
                <c:pt idx="547">
                  <c:v>3.8613300000000002</c:v>
                </c:pt>
                <c:pt idx="548">
                  <c:v>5.1860600000000003</c:v>
                </c:pt>
                <c:pt idx="549">
                  <c:v>7.59579</c:v>
                </c:pt>
                <c:pt idx="550">
                  <c:v>12.208500000000001</c:v>
                </c:pt>
                <c:pt idx="551">
                  <c:v>21.23518</c:v>
                </c:pt>
                <c:pt idx="552">
                  <c:v>55.158000000000001</c:v>
                </c:pt>
                <c:pt idx="553">
                  <c:v>246.80984000000001</c:v>
                </c:pt>
                <c:pt idx="554">
                  <c:v>1259.27619</c:v>
                </c:pt>
                <c:pt idx="555">
                  <c:v>1763.19075</c:v>
                </c:pt>
                <c:pt idx="556">
                  <c:v>892.43290999999999</c:v>
                </c:pt>
                <c:pt idx="557">
                  <c:v>159.07194999999999</c:v>
                </c:pt>
                <c:pt idx="558">
                  <c:v>35.742849999999997</c:v>
                </c:pt>
                <c:pt idx="559">
                  <c:v>21.63805</c:v>
                </c:pt>
                <c:pt idx="560">
                  <c:v>16.290569999999999</c:v>
                </c:pt>
                <c:pt idx="561">
                  <c:v>13.692159999999999</c:v>
                </c:pt>
                <c:pt idx="562">
                  <c:v>12.020429999999999</c:v>
                </c:pt>
                <c:pt idx="563">
                  <c:v>11.20678</c:v>
                </c:pt>
                <c:pt idx="564">
                  <c:v>11.031409999999999</c:v>
                </c:pt>
                <c:pt idx="565">
                  <c:v>11.393829999999999</c:v>
                </c:pt>
                <c:pt idx="566">
                  <c:v>10.994199999999999</c:v>
                </c:pt>
                <c:pt idx="567">
                  <c:v>9.6400600000000001</c:v>
                </c:pt>
                <c:pt idx="568">
                  <c:v>8.1968200000000007</c:v>
                </c:pt>
                <c:pt idx="569">
                  <c:v>7.2617099999999999</c:v>
                </c:pt>
                <c:pt idx="570">
                  <c:v>6.4904799999999998</c:v>
                </c:pt>
                <c:pt idx="571">
                  <c:v>5.7385299999999999</c:v>
                </c:pt>
                <c:pt idx="572">
                  <c:v>5.4715100000000003</c:v>
                </c:pt>
                <c:pt idx="573">
                  <c:v>4.5347299999999997</c:v>
                </c:pt>
                <c:pt idx="574">
                  <c:v>4.38584</c:v>
                </c:pt>
                <c:pt idx="575">
                  <c:v>4.0410399999999997</c:v>
                </c:pt>
                <c:pt idx="576">
                  <c:v>3.6930999999999998</c:v>
                </c:pt>
                <c:pt idx="577">
                  <c:v>3.2802500000000001</c:v>
                </c:pt>
                <c:pt idx="578">
                  <c:v>3.1393200000000001</c:v>
                </c:pt>
                <c:pt idx="579">
                  <c:v>3.1189100000000001</c:v>
                </c:pt>
                <c:pt idx="580">
                  <c:v>3.1569799999999999</c:v>
                </c:pt>
                <c:pt idx="581">
                  <c:v>3.7702399999999998</c:v>
                </c:pt>
                <c:pt idx="582">
                  <c:v>5.0487900000000003</c:v>
                </c:pt>
                <c:pt idx="583">
                  <c:v>9.6528700000000001</c:v>
                </c:pt>
                <c:pt idx="584">
                  <c:v>33.241430000000001</c:v>
                </c:pt>
                <c:pt idx="585">
                  <c:v>177.75646</c:v>
                </c:pt>
                <c:pt idx="586">
                  <c:v>386.43088</c:v>
                </c:pt>
                <c:pt idx="587">
                  <c:v>260.41523000000001</c:v>
                </c:pt>
                <c:pt idx="588">
                  <c:v>67.254509999999996</c:v>
                </c:pt>
                <c:pt idx="589">
                  <c:v>11.36106</c:v>
                </c:pt>
                <c:pt idx="590">
                  <c:v>5.9669600000000003</c:v>
                </c:pt>
                <c:pt idx="591">
                  <c:v>4.4505100000000004</c:v>
                </c:pt>
                <c:pt idx="592">
                  <c:v>3.8669500000000001</c:v>
                </c:pt>
                <c:pt idx="593">
                  <c:v>3.28098</c:v>
                </c:pt>
                <c:pt idx="594">
                  <c:v>3.0887600000000002</c:v>
                </c:pt>
                <c:pt idx="595">
                  <c:v>2.8137300000000001</c:v>
                </c:pt>
                <c:pt idx="596">
                  <c:v>2.7025000000000001</c:v>
                </c:pt>
                <c:pt idx="597">
                  <c:v>2.5007100000000002</c:v>
                </c:pt>
                <c:pt idx="598">
                  <c:v>2.4742999999999999</c:v>
                </c:pt>
                <c:pt idx="599">
                  <c:v>2.3978999999999999</c:v>
                </c:pt>
                <c:pt idx="600">
                  <c:v>2.0819899999999998</c:v>
                </c:pt>
                <c:pt idx="601">
                  <c:v>1.96574</c:v>
                </c:pt>
                <c:pt idx="602">
                  <c:v>2.0896699999999999</c:v>
                </c:pt>
                <c:pt idx="603">
                  <c:v>3.2429199999999998</c:v>
                </c:pt>
                <c:pt idx="604">
                  <c:v>3.04447</c:v>
                </c:pt>
                <c:pt idx="605">
                  <c:v>2.2032500000000002</c:v>
                </c:pt>
                <c:pt idx="606">
                  <c:v>1.3749499999999999</c:v>
                </c:pt>
                <c:pt idx="607">
                  <c:v>1.0547</c:v>
                </c:pt>
                <c:pt idx="608">
                  <c:v>1.05796</c:v>
                </c:pt>
                <c:pt idx="609">
                  <c:v>1.2001999999999999</c:v>
                </c:pt>
                <c:pt idx="610">
                  <c:v>0.72719999999999996</c:v>
                </c:pt>
                <c:pt idx="611">
                  <c:v>0.75022</c:v>
                </c:pt>
                <c:pt idx="612">
                  <c:v>1.4205099999999999</c:v>
                </c:pt>
                <c:pt idx="613">
                  <c:v>2.7954699999999999</c:v>
                </c:pt>
                <c:pt idx="614">
                  <c:v>9.0609699999999993</c:v>
                </c:pt>
                <c:pt idx="615">
                  <c:v>10.182309999999999</c:v>
                </c:pt>
                <c:pt idx="616">
                  <c:v>4.6580899999999996</c:v>
                </c:pt>
                <c:pt idx="617">
                  <c:v>1.2234499999999999</c:v>
                </c:pt>
                <c:pt idx="618">
                  <c:v>0.81359999999999999</c:v>
                </c:pt>
                <c:pt idx="619">
                  <c:v>0.76078000000000001</c:v>
                </c:pt>
                <c:pt idx="620">
                  <c:v>0.69840999999999998</c:v>
                </c:pt>
                <c:pt idx="621">
                  <c:v>0.61928000000000005</c:v>
                </c:pt>
                <c:pt idx="622">
                  <c:v>0.56835000000000002</c:v>
                </c:pt>
                <c:pt idx="623">
                  <c:v>0.68608999999999998</c:v>
                </c:pt>
                <c:pt idx="624">
                  <c:v>0.89395999999999998</c:v>
                </c:pt>
                <c:pt idx="625">
                  <c:v>1.42909</c:v>
                </c:pt>
                <c:pt idx="626">
                  <c:v>1.1974100000000001</c:v>
                </c:pt>
                <c:pt idx="627">
                  <c:v>0.84421000000000002</c:v>
                </c:pt>
                <c:pt idx="628">
                  <c:v>0.43728</c:v>
                </c:pt>
                <c:pt idx="629">
                  <c:v>0.66800999999999999</c:v>
                </c:pt>
                <c:pt idx="630">
                  <c:v>0.71</c:v>
                </c:pt>
                <c:pt idx="631">
                  <c:v>1.0390999999999999</c:v>
                </c:pt>
                <c:pt idx="632">
                  <c:v>0.87856000000000001</c:v>
                </c:pt>
                <c:pt idx="633">
                  <c:v>0.59272999999999998</c:v>
                </c:pt>
                <c:pt idx="634">
                  <c:v>0.39380999999999999</c:v>
                </c:pt>
                <c:pt idx="635">
                  <c:v>0.43464000000000003</c:v>
                </c:pt>
                <c:pt idx="636">
                  <c:v>0.63390000000000002</c:v>
                </c:pt>
                <c:pt idx="637">
                  <c:v>0.67296999999999996</c:v>
                </c:pt>
                <c:pt idx="638">
                  <c:v>0.47027999999999998</c:v>
                </c:pt>
                <c:pt idx="639">
                  <c:v>0.30675000000000002</c:v>
                </c:pt>
                <c:pt idx="640">
                  <c:v>0.22492999999999999</c:v>
                </c:pt>
                <c:pt idx="641">
                  <c:v>0.46322000000000002</c:v>
                </c:pt>
                <c:pt idx="642">
                  <c:v>0.53927000000000003</c:v>
                </c:pt>
                <c:pt idx="643">
                  <c:v>0.52546999999999999</c:v>
                </c:pt>
                <c:pt idx="644">
                  <c:v>0.50939000000000001</c:v>
                </c:pt>
                <c:pt idx="645">
                  <c:v>0.66530999999999996</c:v>
                </c:pt>
                <c:pt idx="646">
                  <c:v>0.34939999999999999</c:v>
                </c:pt>
                <c:pt idx="647">
                  <c:v>0.40260000000000001</c:v>
                </c:pt>
                <c:pt idx="648">
                  <c:v>0.38633000000000001</c:v>
                </c:pt>
                <c:pt idx="649">
                  <c:v>0.70043</c:v>
                </c:pt>
                <c:pt idx="650">
                  <c:v>1.1612499999999999</c:v>
                </c:pt>
                <c:pt idx="651">
                  <c:v>2.54739</c:v>
                </c:pt>
                <c:pt idx="652">
                  <c:v>2.05132</c:v>
                </c:pt>
                <c:pt idx="653">
                  <c:v>0.84906999999999999</c:v>
                </c:pt>
                <c:pt idx="654">
                  <c:v>0.34915000000000002</c:v>
                </c:pt>
                <c:pt idx="655">
                  <c:v>0.29571999999999998</c:v>
                </c:pt>
                <c:pt idx="656">
                  <c:v>0.28799999999999998</c:v>
                </c:pt>
                <c:pt idx="657">
                  <c:v>0.50631000000000004</c:v>
                </c:pt>
                <c:pt idx="658">
                  <c:v>0.40115000000000001</c:v>
                </c:pt>
                <c:pt idx="659">
                  <c:v>0.46850000000000003</c:v>
                </c:pt>
                <c:pt idx="660">
                  <c:v>0.68006</c:v>
                </c:pt>
                <c:pt idx="661">
                  <c:v>1.01359</c:v>
                </c:pt>
                <c:pt idx="662">
                  <c:v>2.0306299999999999</c:v>
                </c:pt>
                <c:pt idx="663">
                  <c:v>7.1808500000000004</c:v>
                </c:pt>
                <c:pt idx="664">
                  <c:v>9.1252600000000008</c:v>
                </c:pt>
                <c:pt idx="665">
                  <c:v>6.0098700000000003</c:v>
                </c:pt>
                <c:pt idx="666">
                  <c:v>5.0524500000000003</c:v>
                </c:pt>
                <c:pt idx="667">
                  <c:v>17.343990000000002</c:v>
                </c:pt>
                <c:pt idx="668">
                  <c:v>84.821820000000002</c:v>
                </c:pt>
                <c:pt idx="669">
                  <c:v>163.78009</c:v>
                </c:pt>
                <c:pt idx="670">
                  <c:v>109.14275000000001</c:v>
                </c:pt>
                <c:pt idx="671">
                  <c:v>25.29402</c:v>
                </c:pt>
                <c:pt idx="672">
                  <c:v>4.53179</c:v>
                </c:pt>
                <c:pt idx="673">
                  <c:v>2.7139799999999998</c:v>
                </c:pt>
                <c:pt idx="674">
                  <c:v>1.9240900000000001</c:v>
                </c:pt>
                <c:pt idx="675">
                  <c:v>1.66099</c:v>
                </c:pt>
                <c:pt idx="676">
                  <c:v>1.57063</c:v>
                </c:pt>
                <c:pt idx="677">
                  <c:v>1.7288300000000001</c:v>
                </c:pt>
                <c:pt idx="678">
                  <c:v>1.22322</c:v>
                </c:pt>
                <c:pt idx="679">
                  <c:v>1.1900900000000001</c:v>
                </c:pt>
                <c:pt idx="680">
                  <c:v>1.4474100000000001</c:v>
                </c:pt>
                <c:pt idx="681">
                  <c:v>1.38493</c:v>
                </c:pt>
                <c:pt idx="682">
                  <c:v>1.48133</c:v>
                </c:pt>
                <c:pt idx="683">
                  <c:v>1.7130099999999999</c:v>
                </c:pt>
                <c:pt idx="684">
                  <c:v>1.05036</c:v>
                </c:pt>
                <c:pt idx="685">
                  <c:v>0.80183000000000004</c:v>
                </c:pt>
                <c:pt idx="686">
                  <c:v>1.00702</c:v>
                </c:pt>
                <c:pt idx="687">
                  <c:v>0.93871000000000004</c:v>
                </c:pt>
                <c:pt idx="688">
                  <c:v>0.88570000000000004</c:v>
                </c:pt>
                <c:pt idx="689">
                  <c:v>0.76014999999999999</c:v>
                </c:pt>
                <c:pt idx="690">
                  <c:v>0.84384000000000003</c:v>
                </c:pt>
                <c:pt idx="691">
                  <c:v>0.58809</c:v>
                </c:pt>
                <c:pt idx="692">
                  <c:v>0.62217</c:v>
                </c:pt>
                <c:pt idx="693">
                  <c:v>0.58337000000000006</c:v>
                </c:pt>
                <c:pt idx="694">
                  <c:v>0.34466999999999998</c:v>
                </c:pt>
                <c:pt idx="695">
                  <c:v>0.54771999999999998</c:v>
                </c:pt>
                <c:pt idx="696">
                  <c:v>0.41385</c:v>
                </c:pt>
                <c:pt idx="697">
                  <c:v>0.69120000000000004</c:v>
                </c:pt>
                <c:pt idx="698">
                  <c:v>0.64093999999999995</c:v>
                </c:pt>
                <c:pt idx="699">
                  <c:v>0.25752999999999998</c:v>
                </c:pt>
                <c:pt idx="700">
                  <c:v>0.29560999999999998</c:v>
                </c:pt>
                <c:pt idx="701">
                  <c:v>0.66644999999999999</c:v>
                </c:pt>
                <c:pt idx="702">
                  <c:v>0.35552</c:v>
                </c:pt>
                <c:pt idx="703">
                  <c:v>0.72402</c:v>
                </c:pt>
                <c:pt idx="704">
                  <c:v>0.41927999999999999</c:v>
                </c:pt>
                <c:pt idx="705">
                  <c:v>0.50221000000000005</c:v>
                </c:pt>
                <c:pt idx="706">
                  <c:v>0.48652000000000001</c:v>
                </c:pt>
                <c:pt idx="707">
                  <c:v>0.64922000000000002</c:v>
                </c:pt>
                <c:pt idx="708">
                  <c:v>0.42294999999999999</c:v>
                </c:pt>
                <c:pt idx="709">
                  <c:v>0.52656999999999998</c:v>
                </c:pt>
                <c:pt idx="710">
                  <c:v>0.23919000000000001</c:v>
                </c:pt>
                <c:pt idx="711">
                  <c:v>0.41045999999999999</c:v>
                </c:pt>
                <c:pt idx="712">
                  <c:v>0.46262999999999999</c:v>
                </c:pt>
                <c:pt idx="713">
                  <c:v>0.61243000000000003</c:v>
                </c:pt>
                <c:pt idx="714">
                  <c:v>1.1927399999999999</c:v>
                </c:pt>
                <c:pt idx="715">
                  <c:v>2.6772300000000002</c:v>
                </c:pt>
                <c:pt idx="716">
                  <c:v>2.25603</c:v>
                </c:pt>
                <c:pt idx="717">
                  <c:v>0.97208000000000006</c:v>
                </c:pt>
                <c:pt idx="718">
                  <c:v>0.73138000000000003</c:v>
                </c:pt>
                <c:pt idx="719">
                  <c:v>0.69877</c:v>
                </c:pt>
                <c:pt idx="720">
                  <c:v>0.44186999999999999</c:v>
                </c:pt>
                <c:pt idx="721">
                  <c:v>0.99834999999999996</c:v>
                </c:pt>
                <c:pt idx="722">
                  <c:v>1.06982</c:v>
                </c:pt>
                <c:pt idx="723">
                  <c:v>0.77985000000000004</c:v>
                </c:pt>
                <c:pt idx="724">
                  <c:v>0.77807999999999999</c:v>
                </c:pt>
                <c:pt idx="725">
                  <c:v>0.83679999999999999</c:v>
                </c:pt>
                <c:pt idx="726">
                  <c:v>0.94335999999999998</c:v>
                </c:pt>
                <c:pt idx="727">
                  <c:v>0.52398</c:v>
                </c:pt>
                <c:pt idx="728">
                  <c:v>0.48803999999999997</c:v>
                </c:pt>
                <c:pt idx="729">
                  <c:v>0.76522000000000001</c:v>
                </c:pt>
                <c:pt idx="730">
                  <c:v>0.67562</c:v>
                </c:pt>
                <c:pt idx="731">
                  <c:v>0.89126000000000005</c:v>
                </c:pt>
                <c:pt idx="732">
                  <c:v>0.88238000000000005</c:v>
                </c:pt>
                <c:pt idx="733">
                  <c:v>1.34934</c:v>
                </c:pt>
                <c:pt idx="734">
                  <c:v>1.9385600000000001</c:v>
                </c:pt>
                <c:pt idx="735">
                  <c:v>1.86852</c:v>
                </c:pt>
                <c:pt idx="736">
                  <c:v>1.50244</c:v>
                </c:pt>
                <c:pt idx="737">
                  <c:v>1.41591</c:v>
                </c:pt>
                <c:pt idx="738">
                  <c:v>1.56473</c:v>
                </c:pt>
                <c:pt idx="739">
                  <c:v>2.0091199999999998</c:v>
                </c:pt>
                <c:pt idx="740">
                  <c:v>2.8626200000000002</c:v>
                </c:pt>
                <c:pt idx="741">
                  <c:v>4.1241500000000002</c:v>
                </c:pt>
                <c:pt idx="742">
                  <c:v>6.6124499999999999</c:v>
                </c:pt>
                <c:pt idx="743">
                  <c:v>13.46269</c:v>
                </c:pt>
                <c:pt idx="744">
                  <c:v>44.419049999999999</c:v>
                </c:pt>
                <c:pt idx="745">
                  <c:v>209.10433</c:v>
                </c:pt>
                <c:pt idx="746">
                  <c:v>664.08798000000002</c:v>
                </c:pt>
                <c:pt idx="747">
                  <c:v>662.16932999999995</c:v>
                </c:pt>
                <c:pt idx="748">
                  <c:v>268.39485000000002</c:v>
                </c:pt>
                <c:pt idx="749">
                  <c:v>36.730429999999998</c:v>
                </c:pt>
                <c:pt idx="750">
                  <c:v>12.307460000000001</c:v>
                </c:pt>
                <c:pt idx="751">
                  <c:v>8.4844100000000005</c:v>
                </c:pt>
                <c:pt idx="752">
                  <c:v>6.8934600000000001</c:v>
                </c:pt>
                <c:pt idx="753">
                  <c:v>6.1336300000000001</c:v>
                </c:pt>
                <c:pt idx="754">
                  <c:v>4.9270800000000001</c:v>
                </c:pt>
                <c:pt idx="755">
                  <c:v>5.0883399999999996</c:v>
                </c:pt>
                <c:pt idx="756">
                  <c:v>5.617</c:v>
                </c:pt>
                <c:pt idx="757">
                  <c:v>5.2514500000000002</c:v>
                </c:pt>
                <c:pt idx="758">
                  <c:v>4.2778200000000002</c:v>
                </c:pt>
                <c:pt idx="759">
                  <c:v>3.9199700000000002</c:v>
                </c:pt>
                <c:pt idx="760">
                  <c:v>3.5392999999999999</c:v>
                </c:pt>
                <c:pt idx="761">
                  <c:v>3.2702900000000001</c:v>
                </c:pt>
                <c:pt idx="762">
                  <c:v>3.1222699999999999</c:v>
                </c:pt>
                <c:pt idx="763">
                  <c:v>2.8147600000000002</c:v>
                </c:pt>
                <c:pt idx="764">
                  <c:v>2.2723</c:v>
                </c:pt>
                <c:pt idx="765">
                  <c:v>2.0891999999999999</c:v>
                </c:pt>
                <c:pt idx="766">
                  <c:v>1.94174</c:v>
                </c:pt>
                <c:pt idx="767">
                  <c:v>1.6592499999999999</c:v>
                </c:pt>
                <c:pt idx="768">
                  <c:v>1.8120000000000001</c:v>
                </c:pt>
                <c:pt idx="769">
                  <c:v>1.15794</c:v>
                </c:pt>
                <c:pt idx="770">
                  <c:v>1.4681999999999999</c:v>
                </c:pt>
                <c:pt idx="771">
                  <c:v>1.3976599999999999</c:v>
                </c:pt>
                <c:pt idx="772">
                  <c:v>1.06542</c:v>
                </c:pt>
                <c:pt idx="773">
                  <c:v>0.88634000000000002</c:v>
                </c:pt>
                <c:pt idx="774">
                  <c:v>0.95177999999999996</c:v>
                </c:pt>
                <c:pt idx="775">
                  <c:v>1.1157900000000001</c:v>
                </c:pt>
                <c:pt idx="776">
                  <c:v>0.88456000000000001</c:v>
                </c:pt>
                <c:pt idx="777">
                  <c:v>0.94550999999999996</c:v>
                </c:pt>
                <c:pt idx="778">
                  <c:v>0.89083000000000001</c:v>
                </c:pt>
                <c:pt idx="779">
                  <c:v>1.0190900000000001</c:v>
                </c:pt>
                <c:pt idx="780">
                  <c:v>0.72846</c:v>
                </c:pt>
                <c:pt idx="781">
                  <c:v>0.8579</c:v>
                </c:pt>
                <c:pt idx="782">
                  <c:v>0.58228000000000002</c:v>
                </c:pt>
                <c:pt idx="783">
                  <c:v>0.92247999999999997</c:v>
                </c:pt>
                <c:pt idx="784">
                  <c:v>1.0167900000000001</c:v>
                </c:pt>
                <c:pt idx="785">
                  <c:v>0.88526000000000005</c:v>
                </c:pt>
                <c:pt idx="786">
                  <c:v>0.56274999999999997</c:v>
                </c:pt>
                <c:pt idx="787">
                  <c:v>0.77971999999999997</c:v>
                </c:pt>
                <c:pt idx="788">
                  <c:v>0.58548</c:v>
                </c:pt>
                <c:pt idx="789">
                  <c:v>1.81915</c:v>
                </c:pt>
                <c:pt idx="790">
                  <c:v>2.10921</c:v>
                </c:pt>
                <c:pt idx="791">
                  <c:v>1.75891</c:v>
                </c:pt>
                <c:pt idx="792">
                  <c:v>0.66864999999999997</c:v>
                </c:pt>
                <c:pt idx="793">
                  <c:v>0.51126000000000005</c:v>
                </c:pt>
                <c:pt idx="794">
                  <c:v>0.64653000000000005</c:v>
                </c:pt>
                <c:pt idx="795">
                  <c:v>0.70974999999999999</c:v>
                </c:pt>
                <c:pt idx="796">
                  <c:v>0.60782000000000003</c:v>
                </c:pt>
                <c:pt idx="797">
                  <c:v>0.83291000000000004</c:v>
                </c:pt>
                <c:pt idx="798">
                  <c:v>0.87412999999999996</c:v>
                </c:pt>
                <c:pt idx="799">
                  <c:v>0.93683000000000005</c:v>
                </c:pt>
                <c:pt idx="800">
                  <c:v>1.00661</c:v>
                </c:pt>
                <c:pt idx="801">
                  <c:v>1.1896199999999999</c:v>
                </c:pt>
                <c:pt idx="802">
                  <c:v>1.74593</c:v>
                </c:pt>
                <c:pt idx="803">
                  <c:v>2.51708</c:v>
                </c:pt>
                <c:pt idx="804">
                  <c:v>4.3652300000000004</c:v>
                </c:pt>
                <c:pt idx="805">
                  <c:v>11.821709999999999</c:v>
                </c:pt>
                <c:pt idx="806">
                  <c:v>51.936889999999998</c:v>
                </c:pt>
                <c:pt idx="807">
                  <c:v>207.83913999999999</c:v>
                </c:pt>
                <c:pt idx="808">
                  <c:v>256.81414999999998</c:v>
                </c:pt>
                <c:pt idx="809">
                  <c:v>137.78523000000001</c:v>
                </c:pt>
                <c:pt idx="810">
                  <c:v>24.00498</c:v>
                </c:pt>
                <c:pt idx="811">
                  <c:v>5.7855800000000004</c:v>
                </c:pt>
                <c:pt idx="812">
                  <c:v>3.7259199999999999</c:v>
                </c:pt>
                <c:pt idx="813">
                  <c:v>2.9906799999999998</c:v>
                </c:pt>
                <c:pt idx="814">
                  <c:v>2.5935100000000002</c:v>
                </c:pt>
                <c:pt idx="815">
                  <c:v>2.5203600000000002</c:v>
                </c:pt>
                <c:pt idx="816">
                  <c:v>1.8823000000000001</c:v>
                </c:pt>
                <c:pt idx="817">
                  <c:v>2.2723200000000001</c:v>
                </c:pt>
                <c:pt idx="818">
                  <c:v>1.98624</c:v>
                </c:pt>
                <c:pt idx="819">
                  <c:v>2.0513400000000002</c:v>
                </c:pt>
                <c:pt idx="820">
                  <c:v>1.8883099999999999</c:v>
                </c:pt>
                <c:pt idx="821">
                  <c:v>2.4361700000000002</c:v>
                </c:pt>
                <c:pt idx="822">
                  <c:v>3.1779199999999999</c:v>
                </c:pt>
                <c:pt idx="823">
                  <c:v>2.85303</c:v>
                </c:pt>
                <c:pt idx="824">
                  <c:v>1.98184</c:v>
                </c:pt>
                <c:pt idx="825">
                  <c:v>1.23177</c:v>
                </c:pt>
                <c:pt idx="826">
                  <c:v>1.1508799999999999</c:v>
                </c:pt>
                <c:pt idx="827">
                  <c:v>0.97328999999999999</c:v>
                </c:pt>
                <c:pt idx="828">
                  <c:v>0.87444999999999995</c:v>
                </c:pt>
                <c:pt idx="829">
                  <c:v>1.07839</c:v>
                </c:pt>
                <c:pt idx="830">
                  <c:v>1.0542400000000001</c:v>
                </c:pt>
                <c:pt idx="831">
                  <c:v>1.03565</c:v>
                </c:pt>
                <c:pt idx="832">
                  <c:v>1.1213299999999999</c:v>
                </c:pt>
                <c:pt idx="833">
                  <c:v>1.0857600000000001</c:v>
                </c:pt>
                <c:pt idx="834">
                  <c:v>0.84750999999999999</c:v>
                </c:pt>
                <c:pt idx="835">
                  <c:v>0.85814999999999997</c:v>
                </c:pt>
                <c:pt idx="836">
                  <c:v>0.64268999999999998</c:v>
                </c:pt>
                <c:pt idx="837">
                  <c:v>0.71528999999999998</c:v>
                </c:pt>
                <c:pt idx="838">
                  <c:v>0.91561999999999999</c:v>
                </c:pt>
                <c:pt idx="839">
                  <c:v>0.73765999999999998</c:v>
                </c:pt>
                <c:pt idx="840">
                  <c:v>0.97165000000000001</c:v>
                </c:pt>
                <c:pt idx="841">
                  <c:v>0.75651999999999997</c:v>
                </c:pt>
                <c:pt idx="842">
                  <c:v>1.1170199999999999</c:v>
                </c:pt>
                <c:pt idx="843">
                  <c:v>1.21698</c:v>
                </c:pt>
                <c:pt idx="844">
                  <c:v>3.1654100000000001</c:v>
                </c:pt>
                <c:pt idx="845">
                  <c:v>8.8397600000000001</c:v>
                </c:pt>
                <c:pt idx="846">
                  <c:v>9.3199799999999993</c:v>
                </c:pt>
                <c:pt idx="847">
                  <c:v>5.5800799999999997</c:v>
                </c:pt>
                <c:pt idx="848">
                  <c:v>3.1348099999999999</c:v>
                </c:pt>
                <c:pt idx="849">
                  <c:v>5.5350999999999999</c:v>
                </c:pt>
                <c:pt idx="850">
                  <c:v>8.6769200000000009</c:v>
                </c:pt>
                <c:pt idx="851">
                  <c:v>9.4782799999999998</c:v>
                </c:pt>
                <c:pt idx="852">
                  <c:v>13.305099999999999</c:v>
                </c:pt>
                <c:pt idx="853">
                  <c:v>33.816110000000002</c:v>
                </c:pt>
                <c:pt idx="854">
                  <c:v>155.52403000000001</c:v>
                </c:pt>
                <c:pt idx="855">
                  <c:v>639.70916999999997</c:v>
                </c:pt>
                <c:pt idx="856">
                  <c:v>815.17933000000005</c:v>
                </c:pt>
                <c:pt idx="857">
                  <c:v>448.34888999999998</c:v>
                </c:pt>
                <c:pt idx="858">
                  <c:v>83.439070000000001</c:v>
                </c:pt>
                <c:pt idx="859">
                  <c:v>17.917739999999998</c:v>
                </c:pt>
                <c:pt idx="860">
                  <c:v>10.83043</c:v>
                </c:pt>
                <c:pt idx="861">
                  <c:v>8.4055999999999997</c:v>
                </c:pt>
                <c:pt idx="862">
                  <c:v>7.1346999999999996</c:v>
                </c:pt>
                <c:pt idx="863">
                  <c:v>6.2548000000000004</c:v>
                </c:pt>
                <c:pt idx="864">
                  <c:v>5.8178700000000001</c:v>
                </c:pt>
                <c:pt idx="865">
                  <c:v>5.6058300000000001</c:v>
                </c:pt>
                <c:pt idx="866">
                  <c:v>5.1496700000000004</c:v>
                </c:pt>
                <c:pt idx="867">
                  <c:v>4.5451699999999997</c:v>
                </c:pt>
                <c:pt idx="868">
                  <c:v>4.2024699999999999</c:v>
                </c:pt>
                <c:pt idx="869">
                  <c:v>4.0828100000000003</c:v>
                </c:pt>
                <c:pt idx="870">
                  <c:v>3.8067299999999999</c:v>
                </c:pt>
                <c:pt idx="871">
                  <c:v>3.4678800000000001</c:v>
                </c:pt>
                <c:pt idx="872">
                  <c:v>3.1613600000000002</c:v>
                </c:pt>
                <c:pt idx="873">
                  <c:v>2.78992</c:v>
                </c:pt>
                <c:pt idx="874">
                  <c:v>2.8367800000000001</c:v>
                </c:pt>
                <c:pt idx="875">
                  <c:v>2.60345</c:v>
                </c:pt>
                <c:pt idx="876">
                  <c:v>2.3688199999999999</c:v>
                </c:pt>
                <c:pt idx="877">
                  <c:v>2.2984</c:v>
                </c:pt>
                <c:pt idx="878">
                  <c:v>1.73383</c:v>
                </c:pt>
                <c:pt idx="879">
                  <c:v>1.6335900000000001</c:v>
                </c:pt>
                <c:pt idx="880">
                  <c:v>1.7014199999999999</c:v>
                </c:pt>
                <c:pt idx="881">
                  <c:v>1.2888200000000001</c:v>
                </c:pt>
                <c:pt idx="882">
                  <c:v>1.5000599999999999</c:v>
                </c:pt>
                <c:pt idx="883">
                  <c:v>1.5357799999999999</c:v>
                </c:pt>
                <c:pt idx="884">
                  <c:v>2.14493</c:v>
                </c:pt>
                <c:pt idx="885">
                  <c:v>1.7596799999999999</c:v>
                </c:pt>
                <c:pt idx="886">
                  <c:v>1.3259799999999999</c:v>
                </c:pt>
                <c:pt idx="887">
                  <c:v>0.93983000000000005</c:v>
                </c:pt>
                <c:pt idx="888">
                  <c:v>1.1161099999999999</c:v>
                </c:pt>
                <c:pt idx="889">
                  <c:v>1.1351899999999999</c:v>
                </c:pt>
                <c:pt idx="890">
                  <c:v>1.11635</c:v>
                </c:pt>
                <c:pt idx="891">
                  <c:v>0.79135999999999995</c:v>
                </c:pt>
                <c:pt idx="892">
                  <c:v>1.2043699999999999</c:v>
                </c:pt>
                <c:pt idx="893">
                  <c:v>0.97543000000000002</c:v>
                </c:pt>
                <c:pt idx="894">
                  <c:v>0.87653999999999999</c:v>
                </c:pt>
                <c:pt idx="895">
                  <c:v>0.88822999999999996</c:v>
                </c:pt>
                <c:pt idx="896">
                  <c:v>1.04752</c:v>
                </c:pt>
                <c:pt idx="897">
                  <c:v>1.0341</c:v>
                </c:pt>
                <c:pt idx="898">
                  <c:v>0.63829000000000002</c:v>
                </c:pt>
                <c:pt idx="899">
                  <c:v>1.05219</c:v>
                </c:pt>
                <c:pt idx="900">
                  <c:v>0.64037999999999995</c:v>
                </c:pt>
                <c:pt idx="901">
                  <c:v>0.83377999999999997</c:v>
                </c:pt>
                <c:pt idx="902">
                  <c:v>0.64827999999999997</c:v>
                </c:pt>
                <c:pt idx="903">
                  <c:v>0.85474000000000006</c:v>
                </c:pt>
                <c:pt idx="904">
                  <c:v>0.82852999999999999</c:v>
                </c:pt>
                <c:pt idx="905">
                  <c:v>0.97894999999999999</c:v>
                </c:pt>
                <c:pt idx="906">
                  <c:v>1.25512</c:v>
                </c:pt>
                <c:pt idx="907">
                  <c:v>1.2904500000000001</c:v>
                </c:pt>
                <c:pt idx="908">
                  <c:v>0.82796999999999998</c:v>
                </c:pt>
                <c:pt idx="909">
                  <c:v>1.1149800000000001</c:v>
                </c:pt>
                <c:pt idx="910">
                  <c:v>0.84784999999999999</c:v>
                </c:pt>
                <c:pt idx="911">
                  <c:v>0.83960000000000001</c:v>
                </c:pt>
                <c:pt idx="912">
                  <c:v>0.80478000000000005</c:v>
                </c:pt>
                <c:pt idx="913">
                  <c:v>0.75999000000000005</c:v>
                </c:pt>
                <c:pt idx="914">
                  <c:v>1.15526</c:v>
                </c:pt>
                <c:pt idx="915">
                  <c:v>1.1983900000000001</c:v>
                </c:pt>
                <c:pt idx="916">
                  <c:v>1.0205200000000001</c:v>
                </c:pt>
                <c:pt idx="917">
                  <c:v>0.99173</c:v>
                </c:pt>
                <c:pt idx="918">
                  <c:v>0.94747999999999999</c:v>
                </c:pt>
                <c:pt idx="919">
                  <c:v>1.0874299999999999</c:v>
                </c:pt>
                <c:pt idx="920">
                  <c:v>1.20391</c:v>
                </c:pt>
                <c:pt idx="921">
                  <c:v>1.2871999999999999</c:v>
                </c:pt>
                <c:pt idx="922">
                  <c:v>1.3420000000000001</c:v>
                </c:pt>
                <c:pt idx="923">
                  <c:v>1.6796</c:v>
                </c:pt>
                <c:pt idx="924">
                  <c:v>1.33741</c:v>
                </c:pt>
                <c:pt idx="925">
                  <c:v>1.837</c:v>
                </c:pt>
                <c:pt idx="926">
                  <c:v>2.1425000000000001</c:v>
                </c:pt>
                <c:pt idx="927">
                  <c:v>2.81901</c:v>
                </c:pt>
                <c:pt idx="928">
                  <c:v>3.2143700000000002</c:v>
                </c:pt>
                <c:pt idx="929">
                  <c:v>3.7654700000000001</c:v>
                </c:pt>
                <c:pt idx="930">
                  <c:v>5.4612699999999998</c:v>
                </c:pt>
                <c:pt idx="931">
                  <c:v>7.9797799999999999</c:v>
                </c:pt>
                <c:pt idx="932">
                  <c:v>15.33736</c:v>
                </c:pt>
                <c:pt idx="933">
                  <c:v>42.024880000000003</c:v>
                </c:pt>
                <c:pt idx="934">
                  <c:v>188.55663999999999</c:v>
                </c:pt>
                <c:pt idx="935">
                  <c:v>666.75608</c:v>
                </c:pt>
                <c:pt idx="936">
                  <c:v>813.59857999999997</c:v>
                </c:pt>
                <c:pt idx="937">
                  <c:v>465.84107</c:v>
                </c:pt>
                <c:pt idx="938">
                  <c:v>93.353139999999996</c:v>
                </c:pt>
                <c:pt idx="939">
                  <c:v>20.17088</c:v>
                </c:pt>
                <c:pt idx="940">
                  <c:v>12.70486</c:v>
                </c:pt>
                <c:pt idx="941">
                  <c:v>10.033759999999999</c:v>
                </c:pt>
                <c:pt idx="942">
                  <c:v>8.6627700000000001</c:v>
                </c:pt>
                <c:pt idx="943">
                  <c:v>7.4336599999999997</c:v>
                </c:pt>
                <c:pt idx="944">
                  <c:v>6.8797899999999998</c:v>
                </c:pt>
                <c:pt idx="945">
                  <c:v>6.6785699999999997</c:v>
                </c:pt>
                <c:pt idx="946">
                  <c:v>6.0868200000000003</c:v>
                </c:pt>
                <c:pt idx="947">
                  <c:v>5.8691700000000004</c:v>
                </c:pt>
                <c:pt idx="948">
                  <c:v>5.2826000000000004</c:v>
                </c:pt>
                <c:pt idx="949">
                  <c:v>5.2676299999999996</c:v>
                </c:pt>
                <c:pt idx="950">
                  <c:v>4.7364600000000001</c:v>
                </c:pt>
                <c:pt idx="951">
                  <c:v>5.0795300000000001</c:v>
                </c:pt>
                <c:pt idx="952">
                  <c:v>4.6088800000000001</c:v>
                </c:pt>
                <c:pt idx="953">
                  <c:v>4.3331099999999996</c:v>
                </c:pt>
                <c:pt idx="954">
                  <c:v>4.7868899999999996</c:v>
                </c:pt>
                <c:pt idx="955">
                  <c:v>5.3834600000000004</c:v>
                </c:pt>
                <c:pt idx="956">
                  <c:v>5.9102300000000003</c:v>
                </c:pt>
                <c:pt idx="957">
                  <c:v>6.7305400000000004</c:v>
                </c:pt>
                <c:pt idx="958">
                  <c:v>8.0862499999999997</c:v>
                </c:pt>
                <c:pt idx="959">
                  <c:v>9.6958500000000001</c:v>
                </c:pt>
                <c:pt idx="960">
                  <c:v>12.220459999999999</c:v>
                </c:pt>
                <c:pt idx="961">
                  <c:v>16.691839999999999</c:v>
                </c:pt>
                <c:pt idx="962">
                  <c:v>25.06936</c:v>
                </c:pt>
                <c:pt idx="963">
                  <c:v>40.415370000000003</c:v>
                </c:pt>
                <c:pt idx="964">
                  <c:v>76.958349999999996</c:v>
                </c:pt>
                <c:pt idx="965">
                  <c:v>211.61906999999999</c:v>
                </c:pt>
                <c:pt idx="966">
                  <c:v>938.51963999999998</c:v>
                </c:pt>
                <c:pt idx="967">
                  <c:v>3618.6273900000001</c:v>
                </c:pt>
                <c:pt idx="968">
                  <c:v>5217.9078300000001</c:v>
                </c:pt>
                <c:pt idx="969">
                  <c:v>3416.9375199999999</c:v>
                </c:pt>
                <c:pt idx="970">
                  <c:v>818.64878999999996</c:v>
                </c:pt>
                <c:pt idx="971">
                  <c:v>131.1388</c:v>
                </c:pt>
                <c:pt idx="972">
                  <c:v>69.971599999999995</c:v>
                </c:pt>
                <c:pt idx="973">
                  <c:v>52.916139999999999</c:v>
                </c:pt>
                <c:pt idx="974">
                  <c:v>44.744700000000002</c:v>
                </c:pt>
                <c:pt idx="975">
                  <c:v>38.99136</c:v>
                </c:pt>
                <c:pt idx="976">
                  <c:v>34.459719999999997</c:v>
                </c:pt>
                <c:pt idx="977">
                  <c:v>32.384230000000002</c:v>
                </c:pt>
                <c:pt idx="978">
                  <c:v>30.07123</c:v>
                </c:pt>
                <c:pt idx="979">
                  <c:v>28.880800000000001</c:v>
                </c:pt>
                <c:pt idx="980">
                  <c:v>28.246410000000001</c:v>
                </c:pt>
                <c:pt idx="981">
                  <c:v>26.666820000000001</c:v>
                </c:pt>
                <c:pt idx="982">
                  <c:v>23.46095</c:v>
                </c:pt>
                <c:pt idx="983">
                  <c:v>19.960439999999998</c:v>
                </c:pt>
                <c:pt idx="984">
                  <c:v>17.49586</c:v>
                </c:pt>
                <c:pt idx="985">
                  <c:v>15.759169999999999</c:v>
                </c:pt>
                <c:pt idx="986">
                  <c:v>13.961360000000001</c:v>
                </c:pt>
                <c:pt idx="987">
                  <c:v>12.43688</c:v>
                </c:pt>
                <c:pt idx="988">
                  <c:v>10.925380000000001</c:v>
                </c:pt>
                <c:pt idx="989">
                  <c:v>10.181150000000001</c:v>
                </c:pt>
                <c:pt idx="990">
                  <c:v>8.7420100000000005</c:v>
                </c:pt>
                <c:pt idx="991">
                  <c:v>7.5985899999999997</c:v>
                </c:pt>
                <c:pt idx="992">
                  <c:v>6.6629100000000001</c:v>
                </c:pt>
                <c:pt idx="993">
                  <c:v>5.9635199999999999</c:v>
                </c:pt>
                <c:pt idx="994">
                  <c:v>4.9541300000000001</c:v>
                </c:pt>
                <c:pt idx="995">
                  <c:v>4.5177199999999997</c:v>
                </c:pt>
                <c:pt idx="996">
                  <c:v>4.0148000000000001</c:v>
                </c:pt>
                <c:pt idx="997">
                  <c:v>3.1881499999999998</c:v>
                </c:pt>
                <c:pt idx="998">
                  <c:v>3.0391499999999998</c:v>
                </c:pt>
                <c:pt idx="999">
                  <c:v>3.23604</c:v>
                </c:pt>
                <c:pt idx="1000">
                  <c:v>3.3308800000000001</c:v>
                </c:pt>
                <c:pt idx="1001">
                  <c:v>3.6599300000000001</c:v>
                </c:pt>
                <c:pt idx="1002">
                  <c:v>3.1604299999999999</c:v>
                </c:pt>
                <c:pt idx="1003">
                  <c:v>2.7622800000000001</c:v>
                </c:pt>
                <c:pt idx="1004">
                  <c:v>2.36022</c:v>
                </c:pt>
                <c:pt idx="1005">
                  <c:v>2.3502900000000002</c:v>
                </c:pt>
                <c:pt idx="1006">
                  <c:v>2.0256500000000002</c:v>
                </c:pt>
                <c:pt idx="1007">
                  <c:v>1.7019</c:v>
                </c:pt>
                <c:pt idx="1008">
                  <c:v>2.0024000000000002</c:v>
                </c:pt>
                <c:pt idx="1009">
                  <c:v>1.97837</c:v>
                </c:pt>
                <c:pt idx="1010">
                  <c:v>1.9719</c:v>
                </c:pt>
                <c:pt idx="1011">
                  <c:v>1.5712699999999999</c:v>
                </c:pt>
                <c:pt idx="1012">
                  <c:v>1.49881</c:v>
                </c:pt>
                <c:pt idx="1013">
                  <c:v>1.6869099999999999</c:v>
                </c:pt>
                <c:pt idx="1014">
                  <c:v>1.6313200000000001</c:v>
                </c:pt>
                <c:pt idx="1015">
                  <c:v>1.19676</c:v>
                </c:pt>
                <c:pt idx="1016">
                  <c:v>1.1911499999999999</c:v>
                </c:pt>
                <c:pt idx="1017">
                  <c:v>1.3693599999999999</c:v>
                </c:pt>
                <c:pt idx="1018">
                  <c:v>1.2676499999999999</c:v>
                </c:pt>
                <c:pt idx="1019">
                  <c:v>1.3226899999999999</c:v>
                </c:pt>
                <c:pt idx="1020">
                  <c:v>1.0627</c:v>
                </c:pt>
                <c:pt idx="1021">
                  <c:v>1.09914</c:v>
                </c:pt>
                <c:pt idx="1022">
                  <c:v>1.1636599999999999</c:v>
                </c:pt>
                <c:pt idx="1023">
                  <c:v>1.30826</c:v>
                </c:pt>
                <c:pt idx="1024">
                  <c:v>1.02335</c:v>
                </c:pt>
                <c:pt idx="1025">
                  <c:v>1.0593900000000001</c:v>
                </c:pt>
                <c:pt idx="1026">
                  <c:v>0.94296999999999997</c:v>
                </c:pt>
                <c:pt idx="1027">
                  <c:v>0.79049999999999998</c:v>
                </c:pt>
                <c:pt idx="1028">
                  <c:v>1.07</c:v>
                </c:pt>
                <c:pt idx="1029">
                  <c:v>1.1645099999999999</c:v>
                </c:pt>
                <c:pt idx="1030">
                  <c:v>1.1231500000000001</c:v>
                </c:pt>
                <c:pt idx="1031">
                  <c:v>1.03912</c:v>
                </c:pt>
                <c:pt idx="1032">
                  <c:v>1.03261</c:v>
                </c:pt>
                <c:pt idx="1033">
                  <c:v>1.08483</c:v>
                </c:pt>
                <c:pt idx="1034">
                  <c:v>0.74345000000000006</c:v>
                </c:pt>
                <c:pt idx="1035">
                  <c:v>1.0685100000000001</c:v>
                </c:pt>
                <c:pt idx="1036">
                  <c:v>0.93006999999999995</c:v>
                </c:pt>
                <c:pt idx="1037">
                  <c:v>1.0888599999999999</c:v>
                </c:pt>
                <c:pt idx="1038">
                  <c:v>1.68187</c:v>
                </c:pt>
                <c:pt idx="1039">
                  <c:v>3.1591999999999998</c:v>
                </c:pt>
                <c:pt idx="1040">
                  <c:v>3.7887599999999999</c:v>
                </c:pt>
                <c:pt idx="1041">
                  <c:v>2.7274799999999999</c:v>
                </c:pt>
                <c:pt idx="1042">
                  <c:v>1.2460599999999999</c:v>
                </c:pt>
                <c:pt idx="1043">
                  <c:v>0.83104999999999996</c:v>
                </c:pt>
                <c:pt idx="1044">
                  <c:v>0.53283999999999998</c:v>
                </c:pt>
                <c:pt idx="1045">
                  <c:v>0.54674999999999996</c:v>
                </c:pt>
                <c:pt idx="1046">
                  <c:v>0.49186999999999997</c:v>
                </c:pt>
                <c:pt idx="1047">
                  <c:v>0.82813000000000003</c:v>
                </c:pt>
                <c:pt idx="1048">
                  <c:v>0.56094999999999995</c:v>
                </c:pt>
                <c:pt idx="1049">
                  <c:v>0.82787999999999995</c:v>
                </c:pt>
                <c:pt idx="1050">
                  <c:v>0.64531000000000005</c:v>
                </c:pt>
                <c:pt idx="1051">
                  <c:v>0.81877999999999995</c:v>
                </c:pt>
                <c:pt idx="1052">
                  <c:v>0.48826000000000003</c:v>
                </c:pt>
                <c:pt idx="1053">
                  <c:v>0.58238000000000001</c:v>
                </c:pt>
                <c:pt idx="1054">
                  <c:v>0.55794999999999995</c:v>
                </c:pt>
                <c:pt idx="1055">
                  <c:v>0.63271999999999995</c:v>
                </c:pt>
                <c:pt idx="1056">
                  <c:v>0.50287999999999999</c:v>
                </c:pt>
                <c:pt idx="1057">
                  <c:v>0.54859999999999998</c:v>
                </c:pt>
                <c:pt idx="1058">
                  <c:v>0.53524000000000005</c:v>
                </c:pt>
                <c:pt idx="1059">
                  <c:v>0.40999000000000002</c:v>
                </c:pt>
                <c:pt idx="1060">
                  <c:v>0.57006000000000001</c:v>
                </c:pt>
                <c:pt idx="1061">
                  <c:v>0.83675999999999995</c:v>
                </c:pt>
                <c:pt idx="1062">
                  <c:v>0.30876999999999999</c:v>
                </c:pt>
                <c:pt idx="1063">
                  <c:v>0.73407</c:v>
                </c:pt>
                <c:pt idx="1064">
                  <c:v>0.53075000000000006</c:v>
                </c:pt>
                <c:pt idx="1065">
                  <c:v>0.44251000000000001</c:v>
                </c:pt>
                <c:pt idx="1066">
                  <c:v>0.72124999999999995</c:v>
                </c:pt>
                <c:pt idx="1067">
                  <c:v>0.83877999999999997</c:v>
                </c:pt>
                <c:pt idx="1068">
                  <c:v>0.45011000000000001</c:v>
                </c:pt>
                <c:pt idx="1069">
                  <c:v>0.75207000000000002</c:v>
                </c:pt>
                <c:pt idx="1070">
                  <c:v>0.64566999999999997</c:v>
                </c:pt>
                <c:pt idx="1071">
                  <c:v>0.29981999999999998</c:v>
                </c:pt>
                <c:pt idx="1072">
                  <c:v>0.35024</c:v>
                </c:pt>
                <c:pt idx="1073">
                  <c:v>0.56957999999999998</c:v>
                </c:pt>
                <c:pt idx="1074">
                  <c:v>0.31380999999999998</c:v>
                </c:pt>
                <c:pt idx="1075">
                  <c:v>0.41387000000000002</c:v>
                </c:pt>
                <c:pt idx="1076">
                  <c:v>0.60745000000000005</c:v>
                </c:pt>
                <c:pt idx="1077">
                  <c:v>0.49429000000000001</c:v>
                </c:pt>
                <c:pt idx="1078">
                  <c:v>0.48297000000000001</c:v>
                </c:pt>
                <c:pt idx="1079">
                  <c:v>0.62970000000000004</c:v>
                </c:pt>
                <c:pt idx="1080">
                  <c:v>0.43736000000000003</c:v>
                </c:pt>
                <c:pt idx="1081">
                  <c:v>0.55598000000000003</c:v>
                </c:pt>
                <c:pt idx="1082">
                  <c:v>0.43025999999999998</c:v>
                </c:pt>
                <c:pt idx="1083">
                  <c:v>0.59772999999999998</c:v>
                </c:pt>
                <c:pt idx="1084">
                  <c:v>0.39101999999999998</c:v>
                </c:pt>
                <c:pt idx="1085">
                  <c:v>0.65098999999999996</c:v>
                </c:pt>
                <c:pt idx="1086">
                  <c:v>0.74531999999999998</c:v>
                </c:pt>
                <c:pt idx="1087">
                  <c:v>0.63707999999999998</c:v>
                </c:pt>
                <c:pt idx="1088">
                  <c:v>0.45</c:v>
                </c:pt>
                <c:pt idx="1089">
                  <c:v>0.53090000000000004</c:v>
                </c:pt>
                <c:pt idx="1090">
                  <c:v>0.60192999999999997</c:v>
                </c:pt>
                <c:pt idx="1091">
                  <c:v>0.48437000000000002</c:v>
                </c:pt>
                <c:pt idx="1092">
                  <c:v>0.58960999999999997</c:v>
                </c:pt>
                <c:pt idx="1093">
                  <c:v>0.45748</c:v>
                </c:pt>
                <c:pt idx="1094">
                  <c:v>0.27138000000000001</c:v>
                </c:pt>
                <c:pt idx="1095">
                  <c:v>0.61455000000000004</c:v>
                </c:pt>
                <c:pt idx="1096">
                  <c:v>0.53954000000000002</c:v>
                </c:pt>
                <c:pt idx="1097">
                  <c:v>0.32391999999999999</c:v>
                </c:pt>
                <c:pt idx="1098">
                  <c:v>0.46065</c:v>
                </c:pt>
                <c:pt idx="1099">
                  <c:v>0.17705000000000001</c:v>
                </c:pt>
                <c:pt idx="1100">
                  <c:v>0.40848000000000001</c:v>
                </c:pt>
                <c:pt idx="1101">
                  <c:v>0.36130000000000001</c:v>
                </c:pt>
                <c:pt idx="1102">
                  <c:v>0.13577</c:v>
                </c:pt>
                <c:pt idx="1103">
                  <c:v>0.35954999999999998</c:v>
                </c:pt>
                <c:pt idx="1104">
                  <c:v>0.50809000000000004</c:v>
                </c:pt>
                <c:pt idx="1105">
                  <c:v>0.45294000000000001</c:v>
                </c:pt>
                <c:pt idx="1106">
                  <c:v>0.32184000000000001</c:v>
                </c:pt>
                <c:pt idx="1107">
                  <c:v>0.39298</c:v>
                </c:pt>
                <c:pt idx="1108">
                  <c:v>0.52181</c:v>
                </c:pt>
                <c:pt idx="1109">
                  <c:v>0.60268999999999995</c:v>
                </c:pt>
                <c:pt idx="1110">
                  <c:v>0.52644999999999997</c:v>
                </c:pt>
                <c:pt idx="1111">
                  <c:v>0.48431999999999997</c:v>
                </c:pt>
                <c:pt idx="1112">
                  <c:v>0.33306999999999998</c:v>
                </c:pt>
                <c:pt idx="1113">
                  <c:v>0.66341000000000006</c:v>
                </c:pt>
                <c:pt idx="1114">
                  <c:v>0.58077000000000001</c:v>
                </c:pt>
                <c:pt idx="1115">
                  <c:v>0.35410000000000003</c:v>
                </c:pt>
                <c:pt idx="1116">
                  <c:v>0.60677999999999999</c:v>
                </c:pt>
                <c:pt idx="1117">
                  <c:v>0.36047000000000001</c:v>
                </c:pt>
                <c:pt idx="1118">
                  <c:v>0.47537000000000001</c:v>
                </c:pt>
                <c:pt idx="1119">
                  <c:v>0.76498999999999995</c:v>
                </c:pt>
                <c:pt idx="1120">
                  <c:v>0.52307999999999999</c:v>
                </c:pt>
                <c:pt idx="1121">
                  <c:v>0.55342000000000002</c:v>
                </c:pt>
                <c:pt idx="1122">
                  <c:v>0.65232000000000001</c:v>
                </c:pt>
                <c:pt idx="1123">
                  <c:v>0.84697999999999996</c:v>
                </c:pt>
                <c:pt idx="1124">
                  <c:v>0.29709000000000002</c:v>
                </c:pt>
                <c:pt idx="1125">
                  <c:v>0.63109000000000004</c:v>
                </c:pt>
                <c:pt idx="1126">
                  <c:v>0.59833000000000003</c:v>
                </c:pt>
                <c:pt idx="1127">
                  <c:v>0.68201999999999996</c:v>
                </c:pt>
                <c:pt idx="1128">
                  <c:v>0.67461000000000004</c:v>
                </c:pt>
                <c:pt idx="1129">
                  <c:v>1.14188</c:v>
                </c:pt>
                <c:pt idx="1130">
                  <c:v>0.91666999999999998</c:v>
                </c:pt>
                <c:pt idx="1131">
                  <c:v>0.94279000000000002</c:v>
                </c:pt>
                <c:pt idx="1132">
                  <c:v>0.74492000000000003</c:v>
                </c:pt>
                <c:pt idx="1133">
                  <c:v>1.1580299999999999</c:v>
                </c:pt>
                <c:pt idx="1134">
                  <c:v>1.3436399999999999</c:v>
                </c:pt>
                <c:pt idx="1135">
                  <c:v>1.3489899999999999</c:v>
                </c:pt>
                <c:pt idx="1136">
                  <c:v>1.91893</c:v>
                </c:pt>
                <c:pt idx="1137">
                  <c:v>2.6993800000000001</c:v>
                </c:pt>
                <c:pt idx="1138">
                  <c:v>2.5434100000000002</c:v>
                </c:pt>
                <c:pt idx="1139">
                  <c:v>3.7646600000000001</c:v>
                </c:pt>
                <c:pt idx="1140">
                  <c:v>5.3167499999999999</c:v>
                </c:pt>
                <c:pt idx="1141">
                  <c:v>8.0623000000000005</c:v>
                </c:pt>
                <c:pt idx="1142">
                  <c:v>13.714130000000001</c:v>
                </c:pt>
                <c:pt idx="1143">
                  <c:v>29.402170000000002</c:v>
                </c:pt>
                <c:pt idx="1144">
                  <c:v>84.268720000000002</c:v>
                </c:pt>
                <c:pt idx="1145">
                  <c:v>276.83179999999999</c:v>
                </c:pt>
                <c:pt idx="1146">
                  <c:v>833.89622999999995</c:v>
                </c:pt>
                <c:pt idx="1147">
                  <c:v>1470.6126099999999</c:v>
                </c:pt>
                <c:pt idx="1148">
                  <c:v>1182.4481699999999</c:v>
                </c:pt>
                <c:pt idx="1149">
                  <c:v>438.40386000000001</c:v>
                </c:pt>
                <c:pt idx="1150">
                  <c:v>59.833779999999997</c:v>
                </c:pt>
                <c:pt idx="1151">
                  <c:v>24.947410000000001</c:v>
                </c:pt>
                <c:pt idx="1152">
                  <c:v>18.211970000000001</c:v>
                </c:pt>
                <c:pt idx="1153">
                  <c:v>14.63794</c:v>
                </c:pt>
                <c:pt idx="1154">
                  <c:v>12.35533</c:v>
                </c:pt>
                <c:pt idx="1155">
                  <c:v>11.13036</c:v>
                </c:pt>
                <c:pt idx="1156">
                  <c:v>10.195550000000001</c:v>
                </c:pt>
                <c:pt idx="1157">
                  <c:v>9.0936599999999999</c:v>
                </c:pt>
                <c:pt idx="1158">
                  <c:v>8.21279</c:v>
                </c:pt>
                <c:pt idx="1159">
                  <c:v>7.85093</c:v>
                </c:pt>
                <c:pt idx="1160">
                  <c:v>6.7880000000000003</c:v>
                </c:pt>
                <c:pt idx="1161">
                  <c:v>6.4262499999999996</c:v>
                </c:pt>
                <c:pt idx="1162">
                  <c:v>5.8694699999999997</c:v>
                </c:pt>
                <c:pt idx="1163">
                  <c:v>5.3346400000000003</c:v>
                </c:pt>
                <c:pt idx="1164">
                  <c:v>4.8438699999999999</c:v>
                </c:pt>
                <c:pt idx="1165">
                  <c:v>4.5074500000000004</c:v>
                </c:pt>
                <c:pt idx="1166">
                  <c:v>4.4146599999999996</c:v>
                </c:pt>
                <c:pt idx="1167">
                  <c:v>3.7556400000000001</c:v>
                </c:pt>
                <c:pt idx="1168">
                  <c:v>3.28992</c:v>
                </c:pt>
                <c:pt idx="1169">
                  <c:v>2.81521</c:v>
                </c:pt>
                <c:pt idx="1170">
                  <c:v>2.3995899999999999</c:v>
                </c:pt>
                <c:pt idx="1171">
                  <c:v>2.4076499999999998</c:v>
                </c:pt>
                <c:pt idx="1172">
                  <c:v>1.9349700000000001</c:v>
                </c:pt>
                <c:pt idx="1173">
                  <c:v>1.8931</c:v>
                </c:pt>
                <c:pt idx="1174">
                  <c:v>1.4955499999999999</c:v>
                </c:pt>
                <c:pt idx="1175">
                  <c:v>1.5913299999999999</c:v>
                </c:pt>
                <c:pt idx="1176">
                  <c:v>1.2783599999999999</c:v>
                </c:pt>
                <c:pt idx="1177">
                  <c:v>1.37913</c:v>
                </c:pt>
                <c:pt idx="1178">
                  <c:v>1.0568299999999999</c:v>
                </c:pt>
                <c:pt idx="1179">
                  <c:v>1.26631</c:v>
                </c:pt>
                <c:pt idx="1180">
                  <c:v>1.31924</c:v>
                </c:pt>
                <c:pt idx="1181">
                  <c:v>1.6775899999999999</c:v>
                </c:pt>
                <c:pt idx="1182">
                  <c:v>1.3167</c:v>
                </c:pt>
                <c:pt idx="1183">
                  <c:v>1.7918799999999999</c:v>
                </c:pt>
                <c:pt idx="1184">
                  <c:v>1.1084700000000001</c:v>
                </c:pt>
                <c:pt idx="1185">
                  <c:v>1.3591200000000001</c:v>
                </c:pt>
                <c:pt idx="1186">
                  <c:v>1.3507400000000001</c:v>
                </c:pt>
                <c:pt idx="1187">
                  <c:v>1.5948</c:v>
                </c:pt>
                <c:pt idx="1188">
                  <c:v>2.4294699999999998</c:v>
                </c:pt>
                <c:pt idx="1189">
                  <c:v>3.9895299999999998</c:v>
                </c:pt>
                <c:pt idx="1190">
                  <c:v>7.97682</c:v>
                </c:pt>
                <c:pt idx="1191">
                  <c:v>22.932310000000001</c:v>
                </c:pt>
                <c:pt idx="1192">
                  <c:v>73.768979999999999</c:v>
                </c:pt>
                <c:pt idx="1193">
                  <c:v>189.54593</c:v>
                </c:pt>
                <c:pt idx="1194">
                  <c:v>257.08109000000002</c:v>
                </c:pt>
                <c:pt idx="1195">
                  <c:v>178.72505000000001</c:v>
                </c:pt>
                <c:pt idx="1196">
                  <c:v>55.788409999999999</c:v>
                </c:pt>
                <c:pt idx="1197">
                  <c:v>8.6038099999999993</c:v>
                </c:pt>
                <c:pt idx="1198">
                  <c:v>4.7355200000000002</c:v>
                </c:pt>
                <c:pt idx="1199">
                  <c:v>3.6192500000000001</c:v>
                </c:pt>
                <c:pt idx="1200">
                  <c:v>2.68445</c:v>
                </c:pt>
                <c:pt idx="1201">
                  <c:v>2.4873099999999999</c:v>
                </c:pt>
                <c:pt idx="1202">
                  <c:v>2.3505600000000002</c:v>
                </c:pt>
                <c:pt idx="1203">
                  <c:v>2.3061799999999999</c:v>
                </c:pt>
                <c:pt idx="1204">
                  <c:v>2.1187499999999999</c:v>
                </c:pt>
                <c:pt idx="1205">
                  <c:v>2.19367</c:v>
                </c:pt>
                <c:pt idx="1206">
                  <c:v>2.3260700000000001</c:v>
                </c:pt>
                <c:pt idx="1207">
                  <c:v>1.8632</c:v>
                </c:pt>
                <c:pt idx="1208">
                  <c:v>1.4847300000000001</c:v>
                </c:pt>
                <c:pt idx="1209">
                  <c:v>1.5261800000000001</c:v>
                </c:pt>
                <c:pt idx="1210">
                  <c:v>1.28728</c:v>
                </c:pt>
                <c:pt idx="1211">
                  <c:v>1.0213099999999999</c:v>
                </c:pt>
                <c:pt idx="1212">
                  <c:v>1.1544099999999999</c:v>
                </c:pt>
                <c:pt idx="1213">
                  <c:v>0.68503000000000003</c:v>
                </c:pt>
                <c:pt idx="1214">
                  <c:v>0.90229000000000004</c:v>
                </c:pt>
                <c:pt idx="1215">
                  <c:v>0.71335999999999999</c:v>
                </c:pt>
                <c:pt idx="1216">
                  <c:v>0.59336999999999995</c:v>
                </c:pt>
                <c:pt idx="1217">
                  <c:v>0.63192999999999999</c:v>
                </c:pt>
                <c:pt idx="1218">
                  <c:v>0.58630000000000004</c:v>
                </c:pt>
                <c:pt idx="1219">
                  <c:v>0.25041999999999998</c:v>
                </c:pt>
                <c:pt idx="1220">
                  <c:v>0.35193999999999998</c:v>
                </c:pt>
                <c:pt idx="1221">
                  <c:v>0.80503999999999998</c:v>
                </c:pt>
                <c:pt idx="1222">
                  <c:v>0.36481000000000002</c:v>
                </c:pt>
                <c:pt idx="1223">
                  <c:v>0.47061999999999998</c:v>
                </c:pt>
                <c:pt idx="1224">
                  <c:v>0.53783000000000003</c:v>
                </c:pt>
                <c:pt idx="1225">
                  <c:v>1.0378099999999999</c:v>
                </c:pt>
                <c:pt idx="1226">
                  <c:v>0.93139000000000005</c:v>
                </c:pt>
                <c:pt idx="1227">
                  <c:v>0.91981999999999997</c:v>
                </c:pt>
                <c:pt idx="1228">
                  <c:v>0.44189000000000001</c:v>
                </c:pt>
                <c:pt idx="1229">
                  <c:v>0.32107000000000002</c:v>
                </c:pt>
                <c:pt idx="1230">
                  <c:v>0.52046000000000003</c:v>
                </c:pt>
                <c:pt idx="1231">
                  <c:v>0.36137999999999998</c:v>
                </c:pt>
                <c:pt idx="1232">
                  <c:v>0.33087</c:v>
                </c:pt>
                <c:pt idx="1233">
                  <c:v>0.57118999999999998</c:v>
                </c:pt>
                <c:pt idx="1234">
                  <c:v>0.29958000000000001</c:v>
                </c:pt>
                <c:pt idx="1235">
                  <c:v>0.77910999999999997</c:v>
                </c:pt>
                <c:pt idx="1236">
                  <c:v>0.35171000000000002</c:v>
                </c:pt>
                <c:pt idx="1237">
                  <c:v>0.88204000000000005</c:v>
                </c:pt>
                <c:pt idx="1238">
                  <c:v>0.27786</c:v>
                </c:pt>
                <c:pt idx="1239">
                  <c:v>0.47534999999999999</c:v>
                </c:pt>
                <c:pt idx="1240">
                  <c:v>0.52475000000000005</c:v>
                </c:pt>
                <c:pt idx="1241">
                  <c:v>0.71838000000000002</c:v>
                </c:pt>
                <c:pt idx="1242">
                  <c:v>0.5454</c:v>
                </c:pt>
                <c:pt idx="1243">
                  <c:v>0.70416999999999996</c:v>
                </c:pt>
                <c:pt idx="1244">
                  <c:v>0.47165000000000001</c:v>
                </c:pt>
                <c:pt idx="1245">
                  <c:v>1.59687</c:v>
                </c:pt>
                <c:pt idx="1246">
                  <c:v>4.0676699999999997</c:v>
                </c:pt>
                <c:pt idx="1247">
                  <c:v>8.4657</c:v>
                </c:pt>
                <c:pt idx="1248">
                  <c:v>9.4550099999999997</c:v>
                </c:pt>
                <c:pt idx="1249">
                  <c:v>6.5131899999999998</c:v>
                </c:pt>
                <c:pt idx="1250">
                  <c:v>1.5651900000000001</c:v>
                </c:pt>
                <c:pt idx="1251">
                  <c:v>0.45191999999999999</c:v>
                </c:pt>
                <c:pt idx="1252">
                  <c:v>0.54815000000000003</c:v>
                </c:pt>
                <c:pt idx="1253">
                  <c:v>0.22986999999999999</c:v>
                </c:pt>
                <c:pt idx="1254">
                  <c:v>0.39868999999999999</c:v>
                </c:pt>
                <c:pt idx="1255">
                  <c:v>0.19714000000000001</c:v>
                </c:pt>
                <c:pt idx="1256">
                  <c:v>0.27699000000000001</c:v>
                </c:pt>
                <c:pt idx="1257">
                  <c:v>0.50417999999999996</c:v>
                </c:pt>
                <c:pt idx="1258">
                  <c:v>0.50521000000000005</c:v>
                </c:pt>
                <c:pt idx="1259">
                  <c:v>-4.4350000000000001E-2</c:v>
                </c:pt>
                <c:pt idx="1260">
                  <c:v>9.6240000000000006E-2</c:v>
                </c:pt>
                <c:pt idx="1261">
                  <c:v>0.21664</c:v>
                </c:pt>
                <c:pt idx="1262">
                  <c:v>0.21646000000000001</c:v>
                </c:pt>
                <c:pt idx="1263">
                  <c:v>0.41854000000000002</c:v>
                </c:pt>
                <c:pt idx="1264">
                  <c:v>0.24787000000000001</c:v>
                </c:pt>
                <c:pt idx="1265">
                  <c:v>0.34223999999999999</c:v>
                </c:pt>
                <c:pt idx="1266">
                  <c:v>0.1641</c:v>
                </c:pt>
                <c:pt idx="1267">
                  <c:v>1.617E-2</c:v>
                </c:pt>
                <c:pt idx="1268">
                  <c:v>0.25202000000000002</c:v>
                </c:pt>
                <c:pt idx="1269">
                  <c:v>0.22556999999999999</c:v>
                </c:pt>
                <c:pt idx="1270">
                  <c:v>0.41615999999999997</c:v>
                </c:pt>
                <c:pt idx="1271">
                  <c:v>0.33050000000000002</c:v>
                </c:pt>
                <c:pt idx="1272">
                  <c:v>0.24782000000000001</c:v>
                </c:pt>
                <c:pt idx="1273">
                  <c:v>0.11261</c:v>
                </c:pt>
                <c:pt idx="1274">
                  <c:v>0.71065</c:v>
                </c:pt>
                <c:pt idx="1275">
                  <c:v>1.3469800000000001</c:v>
                </c:pt>
                <c:pt idx="1276">
                  <c:v>1.3052299999999999</c:v>
                </c:pt>
                <c:pt idx="1277">
                  <c:v>0.89461000000000002</c:v>
                </c:pt>
                <c:pt idx="1278">
                  <c:v>0.47503000000000001</c:v>
                </c:pt>
                <c:pt idx="1279">
                  <c:v>1.255E-2</c:v>
                </c:pt>
                <c:pt idx="1280">
                  <c:v>0.21467</c:v>
                </c:pt>
                <c:pt idx="1281">
                  <c:v>0.42414000000000002</c:v>
                </c:pt>
                <c:pt idx="1282">
                  <c:v>0.28031</c:v>
                </c:pt>
                <c:pt idx="1283">
                  <c:v>0.67974000000000001</c:v>
                </c:pt>
                <c:pt idx="1284">
                  <c:v>0.72882000000000002</c:v>
                </c:pt>
                <c:pt idx="1285">
                  <c:v>0.87709000000000004</c:v>
                </c:pt>
                <c:pt idx="1286">
                  <c:v>0.57328999999999997</c:v>
                </c:pt>
                <c:pt idx="1287">
                  <c:v>0.50295000000000001</c:v>
                </c:pt>
                <c:pt idx="1288">
                  <c:v>5.3370000000000001E-2</c:v>
                </c:pt>
                <c:pt idx="1289">
                  <c:v>0.21188000000000001</c:v>
                </c:pt>
                <c:pt idx="1290">
                  <c:v>0.27382000000000001</c:v>
                </c:pt>
                <c:pt idx="1291">
                  <c:v>0.47865000000000002</c:v>
                </c:pt>
                <c:pt idx="1292">
                  <c:v>0.38877</c:v>
                </c:pt>
                <c:pt idx="1293">
                  <c:v>0.21664</c:v>
                </c:pt>
                <c:pt idx="1294">
                  <c:v>0.29283999999999999</c:v>
                </c:pt>
                <c:pt idx="1295">
                  <c:v>0.64020999999999995</c:v>
                </c:pt>
                <c:pt idx="1296">
                  <c:v>0.11579</c:v>
                </c:pt>
                <c:pt idx="1297">
                  <c:v>0.21138000000000001</c:v>
                </c:pt>
                <c:pt idx="1298">
                  <c:v>0.26295000000000002</c:v>
                </c:pt>
                <c:pt idx="1299">
                  <c:v>0.51026000000000005</c:v>
                </c:pt>
                <c:pt idx="1300">
                  <c:v>0.47332000000000002</c:v>
                </c:pt>
                <c:pt idx="1301">
                  <c:v>0.49729000000000001</c:v>
                </c:pt>
                <c:pt idx="1302">
                  <c:v>0.59631000000000001</c:v>
                </c:pt>
                <c:pt idx="1303">
                  <c:v>0.89500999999999997</c:v>
                </c:pt>
                <c:pt idx="1304">
                  <c:v>1.2115899999999999</c:v>
                </c:pt>
                <c:pt idx="1305">
                  <c:v>1.2957700000000001</c:v>
                </c:pt>
                <c:pt idx="1306">
                  <c:v>1.9880500000000001</c:v>
                </c:pt>
                <c:pt idx="1307">
                  <c:v>2.6697799999999998</c:v>
                </c:pt>
                <c:pt idx="1308">
                  <c:v>4.2777599999999998</c:v>
                </c:pt>
                <c:pt idx="1309">
                  <c:v>8.5411599999999996</c:v>
                </c:pt>
                <c:pt idx="1310">
                  <c:v>21.990210000000001</c:v>
                </c:pt>
                <c:pt idx="1311">
                  <c:v>69.325180000000003</c:v>
                </c:pt>
                <c:pt idx="1312">
                  <c:v>199.74134000000001</c:v>
                </c:pt>
                <c:pt idx="1313">
                  <c:v>426.98545999999999</c:v>
                </c:pt>
                <c:pt idx="1314">
                  <c:v>549.71369000000004</c:v>
                </c:pt>
                <c:pt idx="1315">
                  <c:v>393.03109999999998</c:v>
                </c:pt>
                <c:pt idx="1316">
                  <c:v>142.35217</c:v>
                </c:pt>
                <c:pt idx="1317">
                  <c:v>21.37067</c:v>
                </c:pt>
                <c:pt idx="1318">
                  <c:v>9.6206499999999995</c:v>
                </c:pt>
                <c:pt idx="1319">
                  <c:v>7.2134200000000002</c:v>
                </c:pt>
                <c:pt idx="1320">
                  <c:v>6.8555099999999998</c:v>
                </c:pt>
                <c:pt idx="1321">
                  <c:v>5.6894</c:v>
                </c:pt>
                <c:pt idx="1322">
                  <c:v>5.12371</c:v>
                </c:pt>
                <c:pt idx="1323">
                  <c:v>4.30741</c:v>
                </c:pt>
                <c:pt idx="1324">
                  <c:v>3.83744</c:v>
                </c:pt>
                <c:pt idx="1325">
                  <c:v>3.40462</c:v>
                </c:pt>
                <c:pt idx="1326">
                  <c:v>2.9614799999999999</c:v>
                </c:pt>
                <c:pt idx="1327">
                  <c:v>2.6240000000000001</c:v>
                </c:pt>
                <c:pt idx="1328">
                  <c:v>2.3117399999999999</c:v>
                </c:pt>
                <c:pt idx="1329">
                  <c:v>2.3649900000000001</c:v>
                </c:pt>
                <c:pt idx="1330">
                  <c:v>2.3825099999999999</c:v>
                </c:pt>
                <c:pt idx="1331">
                  <c:v>1.9411499999999999</c:v>
                </c:pt>
                <c:pt idx="1332">
                  <c:v>1.93384</c:v>
                </c:pt>
                <c:pt idx="1333">
                  <c:v>1.6377999999999999</c:v>
                </c:pt>
                <c:pt idx="1334">
                  <c:v>1.4163399999999999</c:v>
                </c:pt>
                <c:pt idx="1335">
                  <c:v>1.78965</c:v>
                </c:pt>
                <c:pt idx="1336">
                  <c:v>1.39666</c:v>
                </c:pt>
                <c:pt idx="1337">
                  <c:v>0.76536999999999999</c:v>
                </c:pt>
                <c:pt idx="1338">
                  <c:v>1.11808</c:v>
                </c:pt>
                <c:pt idx="1339">
                  <c:v>0.75761000000000001</c:v>
                </c:pt>
                <c:pt idx="1340">
                  <c:v>0.50194000000000005</c:v>
                </c:pt>
                <c:pt idx="1341">
                  <c:v>1.08152</c:v>
                </c:pt>
                <c:pt idx="1342">
                  <c:v>0.68469999999999998</c:v>
                </c:pt>
                <c:pt idx="1343">
                  <c:v>0.55932000000000004</c:v>
                </c:pt>
                <c:pt idx="1344">
                  <c:v>0.57647999999999999</c:v>
                </c:pt>
                <c:pt idx="1345">
                  <c:v>0.98323000000000005</c:v>
                </c:pt>
                <c:pt idx="1346">
                  <c:v>0.31577</c:v>
                </c:pt>
                <c:pt idx="1347">
                  <c:v>0.41375000000000001</c:v>
                </c:pt>
                <c:pt idx="1348">
                  <c:v>0.54198000000000002</c:v>
                </c:pt>
                <c:pt idx="1349">
                  <c:v>0.31789000000000001</c:v>
                </c:pt>
                <c:pt idx="1350">
                  <c:v>0.12659000000000001</c:v>
                </c:pt>
                <c:pt idx="1351">
                  <c:v>0.30842000000000003</c:v>
                </c:pt>
                <c:pt idx="1352">
                  <c:v>0.17263999999999999</c:v>
                </c:pt>
                <c:pt idx="1353">
                  <c:v>-9.5E-4</c:v>
                </c:pt>
                <c:pt idx="1354">
                  <c:v>0.22991</c:v>
                </c:pt>
                <c:pt idx="1355">
                  <c:v>0.30153999999999997</c:v>
                </c:pt>
                <c:pt idx="1356">
                  <c:v>0.29321000000000003</c:v>
                </c:pt>
                <c:pt idx="1357">
                  <c:v>-0.17391000000000001</c:v>
                </c:pt>
                <c:pt idx="1358">
                  <c:v>0.33204</c:v>
                </c:pt>
                <c:pt idx="1359">
                  <c:v>0.46837000000000001</c:v>
                </c:pt>
                <c:pt idx="1360">
                  <c:v>-4.913E-2</c:v>
                </c:pt>
                <c:pt idx="1361">
                  <c:v>0.29309000000000002</c:v>
                </c:pt>
                <c:pt idx="1362">
                  <c:v>0.18784000000000001</c:v>
                </c:pt>
                <c:pt idx="1363">
                  <c:v>-0.15398000000000001</c:v>
                </c:pt>
                <c:pt idx="1364">
                  <c:v>-6.7059999999999995E-2</c:v>
                </c:pt>
                <c:pt idx="1365">
                  <c:v>-0.11162999999999999</c:v>
                </c:pt>
                <c:pt idx="1366">
                  <c:v>-0.15631999999999999</c:v>
                </c:pt>
                <c:pt idx="1367">
                  <c:v>3.7620000000000001E-2</c:v>
                </c:pt>
                <c:pt idx="1368">
                  <c:v>6.0060000000000002E-2</c:v>
                </c:pt>
                <c:pt idx="1369">
                  <c:v>8.6470000000000005E-2</c:v>
                </c:pt>
                <c:pt idx="1370">
                  <c:v>-0.18110000000000001</c:v>
                </c:pt>
                <c:pt idx="1371">
                  <c:v>0.15670000000000001</c:v>
                </c:pt>
                <c:pt idx="1372">
                  <c:v>-2.9590000000000002E-2</c:v>
                </c:pt>
                <c:pt idx="1373">
                  <c:v>5.561E-2</c:v>
                </c:pt>
                <c:pt idx="1374">
                  <c:v>-0.17595</c:v>
                </c:pt>
                <c:pt idx="1375">
                  <c:v>0.20422999999999999</c:v>
                </c:pt>
                <c:pt idx="1376">
                  <c:v>-3.7359999999999997E-2</c:v>
                </c:pt>
                <c:pt idx="1377">
                  <c:v>-0.15342</c:v>
                </c:pt>
                <c:pt idx="1378">
                  <c:v>3.46E-3</c:v>
                </c:pt>
                <c:pt idx="1379">
                  <c:v>5.2949999999999997E-2</c:v>
                </c:pt>
                <c:pt idx="1380">
                  <c:v>-7.7679999999999999E-2</c:v>
                </c:pt>
                <c:pt idx="1381">
                  <c:v>0.27296999999999999</c:v>
                </c:pt>
                <c:pt idx="1382">
                  <c:v>-6.3700000000000007E-2</c:v>
                </c:pt>
                <c:pt idx="1383">
                  <c:v>0.19558</c:v>
                </c:pt>
                <c:pt idx="1384">
                  <c:v>0.27795999999999998</c:v>
                </c:pt>
                <c:pt idx="1385">
                  <c:v>0.14549999999999999</c:v>
                </c:pt>
                <c:pt idx="1386">
                  <c:v>0.24082000000000001</c:v>
                </c:pt>
                <c:pt idx="1387">
                  <c:v>0.3856</c:v>
                </c:pt>
                <c:pt idx="1388">
                  <c:v>-0.26174999999999998</c:v>
                </c:pt>
                <c:pt idx="1389">
                  <c:v>0.26767999999999997</c:v>
                </c:pt>
                <c:pt idx="1390">
                  <c:v>0.44832</c:v>
                </c:pt>
                <c:pt idx="1391">
                  <c:v>0.26197999999999999</c:v>
                </c:pt>
                <c:pt idx="1392">
                  <c:v>7.7579999999999996E-2</c:v>
                </c:pt>
                <c:pt idx="1393">
                  <c:v>0.48715999999999998</c:v>
                </c:pt>
                <c:pt idx="1394">
                  <c:v>0.36814999999999998</c:v>
                </c:pt>
                <c:pt idx="1395">
                  <c:v>0.13805000000000001</c:v>
                </c:pt>
                <c:pt idx="1396">
                  <c:v>0.27260000000000001</c:v>
                </c:pt>
                <c:pt idx="1397">
                  <c:v>0.48748999999999998</c:v>
                </c:pt>
                <c:pt idx="1398">
                  <c:v>0.13516</c:v>
                </c:pt>
                <c:pt idx="1399">
                  <c:v>-0.14774999999999999</c:v>
                </c:pt>
                <c:pt idx="1400">
                  <c:v>0.11003</c:v>
                </c:pt>
                <c:pt idx="1401">
                  <c:v>-3.372E-2</c:v>
                </c:pt>
                <c:pt idx="1402">
                  <c:v>0.56177999999999995</c:v>
                </c:pt>
                <c:pt idx="1403">
                  <c:v>-1.523E-2</c:v>
                </c:pt>
                <c:pt idx="1404">
                  <c:v>0.16122</c:v>
                </c:pt>
                <c:pt idx="1405">
                  <c:v>9.2130000000000004E-2</c:v>
                </c:pt>
                <c:pt idx="1406">
                  <c:v>-0.17280000000000001</c:v>
                </c:pt>
                <c:pt idx="1407">
                  <c:v>0.32739000000000001</c:v>
                </c:pt>
                <c:pt idx="1408">
                  <c:v>2.3380000000000001E-2</c:v>
                </c:pt>
                <c:pt idx="1409">
                  <c:v>0.55086000000000002</c:v>
                </c:pt>
                <c:pt idx="1410">
                  <c:v>2.4469999999999999E-2</c:v>
                </c:pt>
                <c:pt idx="1411">
                  <c:v>0.27327000000000001</c:v>
                </c:pt>
                <c:pt idx="1412">
                  <c:v>1.17164</c:v>
                </c:pt>
                <c:pt idx="1413">
                  <c:v>1.6656599999999999</c:v>
                </c:pt>
                <c:pt idx="1414">
                  <c:v>1.6783300000000001</c:v>
                </c:pt>
                <c:pt idx="1415">
                  <c:v>1.4034</c:v>
                </c:pt>
                <c:pt idx="1416">
                  <c:v>0.23713999999999999</c:v>
                </c:pt>
                <c:pt idx="1417">
                  <c:v>0.37243999999999999</c:v>
                </c:pt>
                <c:pt idx="1418">
                  <c:v>0.27877999999999997</c:v>
                </c:pt>
                <c:pt idx="1419">
                  <c:v>0.1391</c:v>
                </c:pt>
                <c:pt idx="1420">
                  <c:v>-0.17995</c:v>
                </c:pt>
                <c:pt idx="1421">
                  <c:v>0.43891000000000002</c:v>
                </c:pt>
                <c:pt idx="1422">
                  <c:v>-7.7469999999999997E-2</c:v>
                </c:pt>
                <c:pt idx="1423">
                  <c:v>0.36475000000000002</c:v>
                </c:pt>
                <c:pt idx="1424">
                  <c:v>0.31763999999999998</c:v>
                </c:pt>
                <c:pt idx="1425">
                  <c:v>0.25951999999999997</c:v>
                </c:pt>
                <c:pt idx="1426">
                  <c:v>0.22220000000000001</c:v>
                </c:pt>
                <c:pt idx="1427">
                  <c:v>6.2640000000000001E-2</c:v>
                </c:pt>
                <c:pt idx="1428">
                  <c:v>-6.4920000000000005E-2</c:v>
                </c:pt>
                <c:pt idx="1429">
                  <c:v>0.29987999999999998</c:v>
                </c:pt>
                <c:pt idx="1430">
                  <c:v>9.6540000000000001E-2</c:v>
                </c:pt>
                <c:pt idx="1431">
                  <c:v>0.35901</c:v>
                </c:pt>
                <c:pt idx="1432">
                  <c:v>7.8689999999999996E-2</c:v>
                </c:pt>
                <c:pt idx="1433">
                  <c:v>0.32358999999999999</c:v>
                </c:pt>
                <c:pt idx="1434">
                  <c:v>0.24417</c:v>
                </c:pt>
                <c:pt idx="1435">
                  <c:v>0.36702000000000001</c:v>
                </c:pt>
                <c:pt idx="1436">
                  <c:v>0.10703</c:v>
                </c:pt>
                <c:pt idx="1437">
                  <c:v>0.22666</c:v>
                </c:pt>
                <c:pt idx="1438">
                  <c:v>0.39047999999999999</c:v>
                </c:pt>
                <c:pt idx="1439">
                  <c:v>0.46383000000000002</c:v>
                </c:pt>
                <c:pt idx="1440">
                  <c:v>0.96457999999999999</c:v>
                </c:pt>
                <c:pt idx="1441">
                  <c:v>1.24451</c:v>
                </c:pt>
                <c:pt idx="1442">
                  <c:v>1.44191</c:v>
                </c:pt>
                <c:pt idx="1443">
                  <c:v>1.0203100000000001</c:v>
                </c:pt>
                <c:pt idx="1444">
                  <c:v>0.60689000000000004</c:v>
                </c:pt>
                <c:pt idx="1445">
                  <c:v>0.38973999999999998</c:v>
                </c:pt>
                <c:pt idx="1446">
                  <c:v>0.83643999999999996</c:v>
                </c:pt>
                <c:pt idx="1447">
                  <c:v>0.35770999999999997</c:v>
                </c:pt>
                <c:pt idx="1448">
                  <c:v>0.65642</c:v>
                </c:pt>
                <c:pt idx="1449">
                  <c:v>0.76193999999999995</c:v>
                </c:pt>
                <c:pt idx="1450">
                  <c:v>0.80776999999999999</c:v>
                </c:pt>
                <c:pt idx="1451">
                  <c:v>0.90825999999999996</c:v>
                </c:pt>
                <c:pt idx="1452">
                  <c:v>1.1327</c:v>
                </c:pt>
                <c:pt idx="1453">
                  <c:v>1.5907500000000001</c:v>
                </c:pt>
                <c:pt idx="1454">
                  <c:v>1.4652499999999999</c:v>
                </c:pt>
                <c:pt idx="1455">
                  <c:v>2.6693799999999999</c:v>
                </c:pt>
                <c:pt idx="1456">
                  <c:v>3.4573399999999999</c:v>
                </c:pt>
                <c:pt idx="1457">
                  <c:v>5.4806100000000004</c:v>
                </c:pt>
                <c:pt idx="1458">
                  <c:v>9.9987100000000009</c:v>
                </c:pt>
                <c:pt idx="1459">
                  <c:v>21.807169999999999</c:v>
                </c:pt>
                <c:pt idx="1460">
                  <c:v>57.795200000000001</c:v>
                </c:pt>
                <c:pt idx="1461">
                  <c:v>164.24764999999999</c:v>
                </c:pt>
                <c:pt idx="1462">
                  <c:v>401.58587</c:v>
                </c:pt>
                <c:pt idx="1463">
                  <c:v>735.21522000000004</c:v>
                </c:pt>
                <c:pt idx="1464">
                  <c:v>874.96702000000005</c:v>
                </c:pt>
                <c:pt idx="1465">
                  <c:v>643.24291000000005</c:v>
                </c:pt>
                <c:pt idx="1466">
                  <c:v>275.04665999999997</c:v>
                </c:pt>
                <c:pt idx="1467">
                  <c:v>51.286949999999997</c:v>
                </c:pt>
                <c:pt idx="1468">
                  <c:v>17.565359999999998</c:v>
                </c:pt>
                <c:pt idx="1469">
                  <c:v>12.22758</c:v>
                </c:pt>
                <c:pt idx="1470">
                  <c:v>9.7020499999999998</c:v>
                </c:pt>
                <c:pt idx="1471">
                  <c:v>8.2523599999999995</c:v>
                </c:pt>
                <c:pt idx="1472">
                  <c:v>7.1202100000000002</c:v>
                </c:pt>
                <c:pt idx="1473">
                  <c:v>6.5589899999999997</c:v>
                </c:pt>
                <c:pt idx="1474">
                  <c:v>6.03817</c:v>
                </c:pt>
                <c:pt idx="1475">
                  <c:v>5.7788399999999998</c:v>
                </c:pt>
                <c:pt idx="1476">
                  <c:v>4.8616599999999996</c:v>
                </c:pt>
                <c:pt idx="1477">
                  <c:v>4.7757100000000001</c:v>
                </c:pt>
                <c:pt idx="1478">
                  <c:v>4.3735400000000002</c:v>
                </c:pt>
                <c:pt idx="1479">
                  <c:v>3.9184800000000002</c:v>
                </c:pt>
                <c:pt idx="1480">
                  <c:v>3.8659699999999999</c:v>
                </c:pt>
                <c:pt idx="1481">
                  <c:v>3.4833099999999999</c:v>
                </c:pt>
                <c:pt idx="1482">
                  <c:v>2.9957699999999998</c:v>
                </c:pt>
                <c:pt idx="1483">
                  <c:v>2.5918899999999998</c:v>
                </c:pt>
                <c:pt idx="1484">
                  <c:v>2.52759</c:v>
                </c:pt>
                <c:pt idx="1485">
                  <c:v>2.5159099999999999</c:v>
                </c:pt>
                <c:pt idx="1486">
                  <c:v>1.78851</c:v>
                </c:pt>
                <c:pt idx="1487">
                  <c:v>1.76058</c:v>
                </c:pt>
                <c:pt idx="1488">
                  <c:v>2.1122200000000002</c:v>
                </c:pt>
                <c:pt idx="1489">
                  <c:v>1.68266</c:v>
                </c:pt>
                <c:pt idx="1490">
                  <c:v>1.3848400000000001</c:v>
                </c:pt>
                <c:pt idx="1491">
                  <c:v>1.2994699999999999</c:v>
                </c:pt>
                <c:pt idx="1492">
                  <c:v>0.95623999999999998</c:v>
                </c:pt>
                <c:pt idx="1493">
                  <c:v>0.93040999999999996</c:v>
                </c:pt>
                <c:pt idx="1494">
                  <c:v>0.97604000000000002</c:v>
                </c:pt>
                <c:pt idx="1495">
                  <c:v>0.96938999999999997</c:v>
                </c:pt>
                <c:pt idx="1496">
                  <c:v>0.89168000000000003</c:v>
                </c:pt>
                <c:pt idx="1497">
                  <c:v>1.0553900000000001</c:v>
                </c:pt>
                <c:pt idx="1498">
                  <c:v>0.48877999999999999</c:v>
                </c:pt>
                <c:pt idx="1499">
                  <c:v>0.92198999999999998</c:v>
                </c:pt>
                <c:pt idx="1500">
                  <c:v>0.71479000000000004</c:v>
                </c:pt>
                <c:pt idx="1501">
                  <c:v>0.82479000000000002</c:v>
                </c:pt>
                <c:pt idx="1502">
                  <c:v>0.66959999999999997</c:v>
                </c:pt>
                <c:pt idx="1503">
                  <c:v>0.62819000000000003</c:v>
                </c:pt>
                <c:pt idx="1504">
                  <c:v>0.37558999999999998</c:v>
                </c:pt>
                <c:pt idx="1505">
                  <c:v>1.0396300000000001</c:v>
                </c:pt>
                <c:pt idx="1506">
                  <c:v>0.87229999999999996</c:v>
                </c:pt>
                <c:pt idx="1507">
                  <c:v>0.55913999999999997</c:v>
                </c:pt>
                <c:pt idx="1508">
                  <c:v>0.36492999999999998</c:v>
                </c:pt>
                <c:pt idx="1509">
                  <c:v>7.2249999999999995E-2</c:v>
                </c:pt>
                <c:pt idx="1510">
                  <c:v>0.57430999999999999</c:v>
                </c:pt>
                <c:pt idx="1511">
                  <c:v>0.67484999999999995</c:v>
                </c:pt>
                <c:pt idx="1512">
                  <c:v>0.83033000000000001</c:v>
                </c:pt>
                <c:pt idx="1513">
                  <c:v>0.18758</c:v>
                </c:pt>
                <c:pt idx="1514">
                  <c:v>0.42798999999999998</c:v>
                </c:pt>
                <c:pt idx="1515">
                  <c:v>0.37114000000000003</c:v>
                </c:pt>
                <c:pt idx="1516">
                  <c:v>0.15296999999999999</c:v>
                </c:pt>
                <c:pt idx="1517">
                  <c:v>0.27227000000000001</c:v>
                </c:pt>
                <c:pt idx="1518">
                  <c:v>0.26162000000000002</c:v>
                </c:pt>
                <c:pt idx="1519">
                  <c:v>0.55996000000000001</c:v>
                </c:pt>
                <c:pt idx="1520">
                  <c:v>0.59865000000000002</c:v>
                </c:pt>
                <c:pt idx="1521">
                  <c:v>0.47014</c:v>
                </c:pt>
                <c:pt idx="1522">
                  <c:v>0.27134999999999998</c:v>
                </c:pt>
                <c:pt idx="1523">
                  <c:v>0.70465999999999995</c:v>
                </c:pt>
                <c:pt idx="1524">
                  <c:v>0.37158000000000002</c:v>
                </c:pt>
                <c:pt idx="1525">
                  <c:v>0.20902000000000001</c:v>
                </c:pt>
                <c:pt idx="1526">
                  <c:v>0.63117999999999996</c:v>
                </c:pt>
                <c:pt idx="1527">
                  <c:v>0.66332000000000002</c:v>
                </c:pt>
                <c:pt idx="1528">
                  <c:v>0.999</c:v>
                </c:pt>
                <c:pt idx="1529">
                  <c:v>1.2757700000000001</c:v>
                </c:pt>
                <c:pt idx="1530">
                  <c:v>1.5376799999999999</c:v>
                </c:pt>
                <c:pt idx="1531">
                  <c:v>2.2458800000000001</c:v>
                </c:pt>
                <c:pt idx="1532">
                  <c:v>2.4049800000000001</c:v>
                </c:pt>
                <c:pt idx="1533">
                  <c:v>4.6239999999999997</c:v>
                </c:pt>
                <c:pt idx="1534">
                  <c:v>8.5603099999999994</c:v>
                </c:pt>
                <c:pt idx="1535">
                  <c:v>18.25667</c:v>
                </c:pt>
                <c:pt idx="1536">
                  <c:v>51.738340000000001</c:v>
                </c:pt>
                <c:pt idx="1537">
                  <c:v>133.36735999999999</c:v>
                </c:pt>
                <c:pt idx="1538">
                  <c:v>278.97993000000002</c:v>
                </c:pt>
                <c:pt idx="1539">
                  <c:v>485.56013999999999</c:v>
                </c:pt>
                <c:pt idx="1540">
                  <c:v>557.34910000000002</c:v>
                </c:pt>
                <c:pt idx="1541">
                  <c:v>407.98012999999997</c:v>
                </c:pt>
                <c:pt idx="1542">
                  <c:v>187.21496999999999</c:v>
                </c:pt>
                <c:pt idx="1543">
                  <c:v>37.621650000000002</c:v>
                </c:pt>
                <c:pt idx="1544">
                  <c:v>12.584160000000001</c:v>
                </c:pt>
                <c:pt idx="1545">
                  <c:v>8.6726200000000002</c:v>
                </c:pt>
                <c:pt idx="1546">
                  <c:v>6.7852399999999999</c:v>
                </c:pt>
                <c:pt idx="1547">
                  <c:v>5.8260100000000001</c:v>
                </c:pt>
                <c:pt idx="1548">
                  <c:v>5.1779999999999999</c:v>
                </c:pt>
                <c:pt idx="1549">
                  <c:v>4.9365300000000003</c:v>
                </c:pt>
                <c:pt idx="1550">
                  <c:v>4.0636299999999999</c:v>
                </c:pt>
                <c:pt idx="1551">
                  <c:v>4.3343299999999996</c:v>
                </c:pt>
                <c:pt idx="1552">
                  <c:v>3.5230199999999998</c:v>
                </c:pt>
                <c:pt idx="1553">
                  <c:v>3.30715</c:v>
                </c:pt>
                <c:pt idx="1554">
                  <c:v>2.6204700000000001</c:v>
                </c:pt>
                <c:pt idx="1555">
                  <c:v>2.5208599999999999</c:v>
                </c:pt>
                <c:pt idx="1556">
                  <c:v>2.8433099999999998</c:v>
                </c:pt>
                <c:pt idx="1557">
                  <c:v>2.5492900000000001</c:v>
                </c:pt>
                <c:pt idx="1558">
                  <c:v>1.9335100000000001</c:v>
                </c:pt>
                <c:pt idx="1559">
                  <c:v>2.1926399999999999</c:v>
                </c:pt>
                <c:pt idx="1560">
                  <c:v>1.7987</c:v>
                </c:pt>
                <c:pt idx="1561">
                  <c:v>1.7602800000000001</c:v>
                </c:pt>
                <c:pt idx="1562">
                  <c:v>1.6500999999999999</c:v>
                </c:pt>
                <c:pt idx="1563">
                  <c:v>1.1499200000000001</c:v>
                </c:pt>
                <c:pt idx="1564">
                  <c:v>0.80820999999999998</c:v>
                </c:pt>
                <c:pt idx="1565">
                  <c:v>0.89176999999999995</c:v>
                </c:pt>
                <c:pt idx="1566">
                  <c:v>0.79523999999999995</c:v>
                </c:pt>
                <c:pt idx="1567">
                  <c:v>0.71167000000000002</c:v>
                </c:pt>
                <c:pt idx="1568">
                  <c:v>0.66356000000000004</c:v>
                </c:pt>
                <c:pt idx="1569">
                  <c:v>0.91425000000000001</c:v>
                </c:pt>
                <c:pt idx="1570">
                  <c:v>0.47693999999999998</c:v>
                </c:pt>
                <c:pt idx="1571">
                  <c:v>0.59475999999999996</c:v>
                </c:pt>
                <c:pt idx="1572">
                  <c:v>0.25622</c:v>
                </c:pt>
                <c:pt idx="1573">
                  <c:v>0.44246999999999997</c:v>
                </c:pt>
                <c:pt idx="1574">
                  <c:v>0.39428000000000002</c:v>
                </c:pt>
                <c:pt idx="1575">
                  <c:v>0.36703999999999998</c:v>
                </c:pt>
                <c:pt idx="1576">
                  <c:v>0.18473000000000001</c:v>
                </c:pt>
                <c:pt idx="1577">
                  <c:v>0.10217</c:v>
                </c:pt>
                <c:pt idx="1578">
                  <c:v>0.32701999999999998</c:v>
                </c:pt>
                <c:pt idx="1579">
                  <c:v>0.54166000000000003</c:v>
                </c:pt>
                <c:pt idx="1580">
                  <c:v>1.0987</c:v>
                </c:pt>
                <c:pt idx="1581">
                  <c:v>1.52799</c:v>
                </c:pt>
                <c:pt idx="1582">
                  <c:v>1.5701700000000001</c:v>
                </c:pt>
                <c:pt idx="1583">
                  <c:v>0.85899000000000003</c:v>
                </c:pt>
                <c:pt idx="1584">
                  <c:v>0.24285000000000001</c:v>
                </c:pt>
                <c:pt idx="1585">
                  <c:v>0.80649000000000004</c:v>
                </c:pt>
                <c:pt idx="1586">
                  <c:v>-2.12E-2</c:v>
                </c:pt>
                <c:pt idx="1587">
                  <c:v>0.54047000000000001</c:v>
                </c:pt>
                <c:pt idx="1588">
                  <c:v>0.44384000000000001</c:v>
                </c:pt>
                <c:pt idx="1589">
                  <c:v>0.78991</c:v>
                </c:pt>
                <c:pt idx="1590">
                  <c:v>0.50814999999999999</c:v>
                </c:pt>
                <c:pt idx="1591">
                  <c:v>0.24057000000000001</c:v>
                </c:pt>
                <c:pt idx="1592">
                  <c:v>0.61629999999999996</c:v>
                </c:pt>
                <c:pt idx="1593">
                  <c:v>0.42358000000000001</c:v>
                </c:pt>
                <c:pt idx="1594">
                  <c:v>4.9169999999999998E-2</c:v>
                </c:pt>
                <c:pt idx="1595">
                  <c:v>0.71162000000000003</c:v>
                </c:pt>
                <c:pt idx="1596">
                  <c:v>0.30845</c:v>
                </c:pt>
                <c:pt idx="1597">
                  <c:v>0.33548</c:v>
                </c:pt>
                <c:pt idx="1598">
                  <c:v>0.42881999999999998</c:v>
                </c:pt>
                <c:pt idx="1599">
                  <c:v>0.51776</c:v>
                </c:pt>
                <c:pt idx="1600">
                  <c:v>0.15203</c:v>
                </c:pt>
                <c:pt idx="1601">
                  <c:v>-0.17974000000000001</c:v>
                </c:pt>
                <c:pt idx="1602">
                  <c:v>0.72243999999999997</c:v>
                </c:pt>
                <c:pt idx="1603">
                  <c:v>0.56903000000000004</c:v>
                </c:pt>
                <c:pt idx="1604">
                  <c:v>0.26844000000000001</c:v>
                </c:pt>
                <c:pt idx="1605">
                  <c:v>0.19292000000000001</c:v>
                </c:pt>
                <c:pt idx="1606">
                  <c:v>0.15426999999999999</c:v>
                </c:pt>
                <c:pt idx="1607">
                  <c:v>0.15064</c:v>
                </c:pt>
                <c:pt idx="1608">
                  <c:v>0.32590000000000002</c:v>
                </c:pt>
                <c:pt idx="1609">
                  <c:v>-4.0499999999999998E-3</c:v>
                </c:pt>
                <c:pt idx="1610">
                  <c:v>5.638E-2</c:v>
                </c:pt>
                <c:pt idx="1611">
                  <c:v>0.18013999999999999</c:v>
                </c:pt>
                <c:pt idx="1612">
                  <c:v>0.18912999999999999</c:v>
                </c:pt>
                <c:pt idx="1613">
                  <c:v>0.42201</c:v>
                </c:pt>
                <c:pt idx="1614">
                  <c:v>0.18659000000000001</c:v>
                </c:pt>
                <c:pt idx="1615">
                  <c:v>0.29964000000000002</c:v>
                </c:pt>
                <c:pt idx="1616">
                  <c:v>-0.25428000000000001</c:v>
                </c:pt>
                <c:pt idx="1617">
                  <c:v>0.26429999999999998</c:v>
                </c:pt>
                <c:pt idx="1618">
                  <c:v>0.11355999999999999</c:v>
                </c:pt>
                <c:pt idx="1619">
                  <c:v>-4.1340000000000002E-2</c:v>
                </c:pt>
                <c:pt idx="1620">
                  <c:v>0.10965</c:v>
                </c:pt>
                <c:pt idx="1621">
                  <c:v>-0.372</c:v>
                </c:pt>
                <c:pt idx="1622">
                  <c:v>-0.14271</c:v>
                </c:pt>
                <c:pt idx="1623">
                  <c:v>0.23769000000000001</c:v>
                </c:pt>
                <c:pt idx="1624">
                  <c:v>-0.25008000000000002</c:v>
                </c:pt>
                <c:pt idx="1625">
                  <c:v>8.4330000000000002E-2</c:v>
                </c:pt>
                <c:pt idx="1626">
                  <c:v>0.23189000000000001</c:v>
                </c:pt>
                <c:pt idx="1627">
                  <c:v>0.12540999999999999</c:v>
                </c:pt>
                <c:pt idx="1628">
                  <c:v>0.22600999999999999</c:v>
                </c:pt>
                <c:pt idx="1629">
                  <c:v>9.9099999999999994E-2</c:v>
                </c:pt>
                <c:pt idx="1630">
                  <c:v>-0.18043999999999999</c:v>
                </c:pt>
                <c:pt idx="1631">
                  <c:v>-4.335E-2</c:v>
                </c:pt>
                <c:pt idx="1632">
                  <c:v>-0.24213999999999999</c:v>
                </c:pt>
                <c:pt idx="1633">
                  <c:v>0.18235000000000001</c:v>
                </c:pt>
                <c:pt idx="1634">
                  <c:v>-0.16907</c:v>
                </c:pt>
                <c:pt idx="1635">
                  <c:v>7.1830000000000005E-2</c:v>
                </c:pt>
                <c:pt idx="1636">
                  <c:v>-0.23499999999999999</c:v>
                </c:pt>
                <c:pt idx="1637">
                  <c:v>7.4060000000000001E-2</c:v>
                </c:pt>
                <c:pt idx="1638">
                  <c:v>8.9969999999999994E-2</c:v>
                </c:pt>
                <c:pt idx="1639">
                  <c:v>0.59994999999999998</c:v>
                </c:pt>
                <c:pt idx="1640">
                  <c:v>0.28492000000000001</c:v>
                </c:pt>
                <c:pt idx="1641">
                  <c:v>0.28119</c:v>
                </c:pt>
                <c:pt idx="1642">
                  <c:v>0.50114999999999998</c:v>
                </c:pt>
                <c:pt idx="1643">
                  <c:v>5.4350000000000002E-2</c:v>
                </c:pt>
                <c:pt idx="1644">
                  <c:v>9.1300000000000006E-2</c:v>
                </c:pt>
                <c:pt idx="1645">
                  <c:v>0.29396</c:v>
                </c:pt>
                <c:pt idx="1646">
                  <c:v>0.41537000000000002</c:v>
                </c:pt>
                <c:pt idx="1647">
                  <c:v>0.83021999999999996</c:v>
                </c:pt>
                <c:pt idx="1648">
                  <c:v>0.17426</c:v>
                </c:pt>
                <c:pt idx="1649">
                  <c:v>0.52005999999999997</c:v>
                </c:pt>
                <c:pt idx="1650">
                  <c:v>0.52742</c:v>
                </c:pt>
                <c:pt idx="1651">
                  <c:v>0.26890999999999998</c:v>
                </c:pt>
                <c:pt idx="1652">
                  <c:v>4.0149999999999998E-2</c:v>
                </c:pt>
                <c:pt idx="1653">
                  <c:v>2.5569999999999999E-2</c:v>
                </c:pt>
                <c:pt idx="1654">
                  <c:v>0.14312</c:v>
                </c:pt>
                <c:pt idx="1655">
                  <c:v>0.28427999999999998</c:v>
                </c:pt>
                <c:pt idx="1656">
                  <c:v>1.703E-2</c:v>
                </c:pt>
                <c:pt idx="1657">
                  <c:v>0.29710999999999999</c:v>
                </c:pt>
                <c:pt idx="1658">
                  <c:v>-0.15201999999999999</c:v>
                </c:pt>
                <c:pt idx="1659">
                  <c:v>0.38590000000000002</c:v>
                </c:pt>
                <c:pt idx="1660">
                  <c:v>-8.1799999999999998E-3</c:v>
                </c:pt>
                <c:pt idx="1661">
                  <c:v>5.391E-2</c:v>
                </c:pt>
                <c:pt idx="1662">
                  <c:v>9.8430000000000004E-2</c:v>
                </c:pt>
                <c:pt idx="1663">
                  <c:v>-0.19302</c:v>
                </c:pt>
                <c:pt idx="1664">
                  <c:v>-8.548E-2</c:v>
                </c:pt>
                <c:pt idx="1665">
                  <c:v>0.31958999999999999</c:v>
                </c:pt>
                <c:pt idx="1666">
                  <c:v>0.35424</c:v>
                </c:pt>
                <c:pt idx="1667">
                  <c:v>0.21365999999999999</c:v>
                </c:pt>
                <c:pt idx="1668">
                  <c:v>0.42876999999999998</c:v>
                </c:pt>
                <c:pt idx="1669">
                  <c:v>-2.469E-2</c:v>
                </c:pt>
                <c:pt idx="1670">
                  <c:v>0.15742999999999999</c:v>
                </c:pt>
                <c:pt idx="1671">
                  <c:v>-0.18764</c:v>
                </c:pt>
                <c:pt idx="1672">
                  <c:v>6.726E-2</c:v>
                </c:pt>
                <c:pt idx="1673">
                  <c:v>6.3740000000000005E-2</c:v>
                </c:pt>
                <c:pt idx="1674">
                  <c:v>0.30475999999999998</c:v>
                </c:pt>
                <c:pt idx="1675">
                  <c:v>0.28695999999999999</c:v>
                </c:pt>
                <c:pt idx="1676">
                  <c:v>0.23762</c:v>
                </c:pt>
                <c:pt idx="1677">
                  <c:v>0.16567000000000001</c:v>
                </c:pt>
                <c:pt idx="1678">
                  <c:v>-0.44205</c:v>
                </c:pt>
                <c:pt idx="1679">
                  <c:v>-0.12277</c:v>
                </c:pt>
                <c:pt idx="1680">
                  <c:v>0.18966</c:v>
                </c:pt>
                <c:pt idx="1681">
                  <c:v>-2.0799999999999998E-3</c:v>
                </c:pt>
                <c:pt idx="1682">
                  <c:v>-5.7149999999999999E-2</c:v>
                </c:pt>
                <c:pt idx="1683">
                  <c:v>0.28205999999999998</c:v>
                </c:pt>
                <c:pt idx="1684">
                  <c:v>3.5319999999999997E-2</c:v>
                </c:pt>
                <c:pt idx="1685">
                  <c:v>-1.1089999999999999E-2</c:v>
                </c:pt>
                <c:pt idx="1686">
                  <c:v>7.0299999999999998E-3</c:v>
                </c:pt>
                <c:pt idx="1687">
                  <c:v>0.23782</c:v>
                </c:pt>
                <c:pt idx="1688">
                  <c:v>4.931E-2</c:v>
                </c:pt>
                <c:pt idx="1689">
                  <c:v>0.45671</c:v>
                </c:pt>
                <c:pt idx="1690">
                  <c:v>0.49030000000000001</c:v>
                </c:pt>
                <c:pt idx="1691">
                  <c:v>0.33546999999999999</c:v>
                </c:pt>
                <c:pt idx="1692">
                  <c:v>0.56028</c:v>
                </c:pt>
                <c:pt idx="1693">
                  <c:v>0.16270999999999999</c:v>
                </c:pt>
                <c:pt idx="1694">
                  <c:v>9.1069999999999998E-2</c:v>
                </c:pt>
                <c:pt idx="1695">
                  <c:v>0.24314</c:v>
                </c:pt>
                <c:pt idx="1696">
                  <c:v>-2.2859999999999998E-2</c:v>
                </c:pt>
                <c:pt idx="1697">
                  <c:v>0.20513000000000001</c:v>
                </c:pt>
                <c:pt idx="1698">
                  <c:v>0.27753</c:v>
                </c:pt>
                <c:pt idx="1699">
                  <c:v>0.48680000000000001</c:v>
                </c:pt>
                <c:pt idx="1700">
                  <c:v>0.22975000000000001</c:v>
                </c:pt>
                <c:pt idx="1701">
                  <c:v>0.44771</c:v>
                </c:pt>
                <c:pt idx="1702">
                  <c:v>8.2049999999999998E-2</c:v>
                </c:pt>
                <c:pt idx="1703">
                  <c:v>0.18819</c:v>
                </c:pt>
                <c:pt idx="1704">
                  <c:v>-9.9330000000000002E-2</c:v>
                </c:pt>
                <c:pt idx="1705">
                  <c:v>0.37151000000000001</c:v>
                </c:pt>
                <c:pt idx="1706">
                  <c:v>0.16972000000000001</c:v>
                </c:pt>
                <c:pt idx="1707">
                  <c:v>0.31069999999999998</c:v>
                </c:pt>
                <c:pt idx="1708">
                  <c:v>0.54937000000000002</c:v>
                </c:pt>
                <c:pt idx="1709">
                  <c:v>0.30823</c:v>
                </c:pt>
                <c:pt idx="1710">
                  <c:v>0.41139999999999999</c:v>
                </c:pt>
                <c:pt idx="1711">
                  <c:v>0.28699999999999998</c:v>
                </c:pt>
                <c:pt idx="1712">
                  <c:v>7.6789999999999997E-2</c:v>
                </c:pt>
                <c:pt idx="1713">
                  <c:v>0.27500000000000002</c:v>
                </c:pt>
                <c:pt idx="1714">
                  <c:v>0.26429999999999998</c:v>
                </c:pt>
                <c:pt idx="1715">
                  <c:v>0.30990000000000001</c:v>
                </c:pt>
                <c:pt idx="1716">
                  <c:v>-0.41663</c:v>
                </c:pt>
                <c:pt idx="1717">
                  <c:v>0.28588999999999998</c:v>
                </c:pt>
                <c:pt idx="1718">
                  <c:v>-4.8469999999999999E-2</c:v>
                </c:pt>
                <c:pt idx="1719">
                  <c:v>0.61875999999999998</c:v>
                </c:pt>
                <c:pt idx="1720">
                  <c:v>-0.20688999999999999</c:v>
                </c:pt>
                <c:pt idx="1721">
                  <c:v>-0.25269000000000003</c:v>
                </c:pt>
                <c:pt idx="1722">
                  <c:v>0.27273999999999998</c:v>
                </c:pt>
                <c:pt idx="1723">
                  <c:v>-0.30903000000000003</c:v>
                </c:pt>
                <c:pt idx="1724">
                  <c:v>9.5860000000000001E-2</c:v>
                </c:pt>
                <c:pt idx="1725">
                  <c:v>0.30356</c:v>
                </c:pt>
                <c:pt idx="1726">
                  <c:v>6.2520000000000006E-2</c:v>
                </c:pt>
                <c:pt idx="1727">
                  <c:v>0.21104999999999999</c:v>
                </c:pt>
                <c:pt idx="1728">
                  <c:v>6.1999999999999998E-3</c:v>
                </c:pt>
                <c:pt idx="1729">
                  <c:v>-4.6620000000000002E-2</c:v>
                </c:pt>
                <c:pt idx="1730">
                  <c:v>0.23085</c:v>
                </c:pt>
                <c:pt idx="1731">
                  <c:v>0.31040000000000001</c:v>
                </c:pt>
                <c:pt idx="1732">
                  <c:v>0.32353999999999999</c:v>
                </c:pt>
                <c:pt idx="1733">
                  <c:v>-0.16517000000000001</c:v>
                </c:pt>
                <c:pt idx="1734">
                  <c:v>9.0630000000000002E-2</c:v>
                </c:pt>
                <c:pt idx="1735">
                  <c:v>0.31196000000000002</c:v>
                </c:pt>
                <c:pt idx="1736">
                  <c:v>0.15140000000000001</c:v>
                </c:pt>
                <c:pt idx="1737">
                  <c:v>1.9109999999999999E-2</c:v>
                </c:pt>
                <c:pt idx="1738">
                  <c:v>0.54015000000000002</c:v>
                </c:pt>
                <c:pt idx="1739">
                  <c:v>0.23072999999999999</c:v>
                </c:pt>
                <c:pt idx="1740">
                  <c:v>8.3159999999999998E-2</c:v>
                </c:pt>
                <c:pt idx="1741">
                  <c:v>0.38245000000000001</c:v>
                </c:pt>
                <c:pt idx="1742">
                  <c:v>9.1499999999999998E-2</c:v>
                </c:pt>
                <c:pt idx="1743">
                  <c:v>0.50580999999999998</c:v>
                </c:pt>
                <c:pt idx="1744">
                  <c:v>0.36053000000000002</c:v>
                </c:pt>
                <c:pt idx="1745">
                  <c:v>0.31781999999999999</c:v>
                </c:pt>
                <c:pt idx="1746">
                  <c:v>0.64646000000000003</c:v>
                </c:pt>
                <c:pt idx="1747">
                  <c:v>8.1360000000000002E-2</c:v>
                </c:pt>
                <c:pt idx="1748">
                  <c:v>0.16374</c:v>
                </c:pt>
                <c:pt idx="1749">
                  <c:v>0.56984999999999997</c:v>
                </c:pt>
                <c:pt idx="1750">
                  <c:v>-7.4560000000000001E-2</c:v>
                </c:pt>
                <c:pt idx="1751">
                  <c:v>0.19225999999999999</c:v>
                </c:pt>
                <c:pt idx="1752">
                  <c:v>0.1764</c:v>
                </c:pt>
                <c:pt idx="1753">
                  <c:v>0.52895000000000003</c:v>
                </c:pt>
                <c:pt idx="1754">
                  <c:v>4.48E-2</c:v>
                </c:pt>
                <c:pt idx="1755">
                  <c:v>0.19259999999999999</c:v>
                </c:pt>
                <c:pt idx="1756">
                  <c:v>-0.18797</c:v>
                </c:pt>
                <c:pt idx="1757">
                  <c:v>0.42488999999999999</c:v>
                </c:pt>
                <c:pt idx="1758">
                  <c:v>0.21035000000000001</c:v>
                </c:pt>
                <c:pt idx="1759">
                  <c:v>-0.17102000000000001</c:v>
                </c:pt>
                <c:pt idx="1760">
                  <c:v>0.59041999999999994</c:v>
                </c:pt>
                <c:pt idx="1761">
                  <c:v>-0.23796999999999999</c:v>
                </c:pt>
                <c:pt idx="1762">
                  <c:v>-0.28125</c:v>
                </c:pt>
                <c:pt idx="1763">
                  <c:v>0.14643999999999999</c:v>
                </c:pt>
                <c:pt idx="1764">
                  <c:v>0.12005</c:v>
                </c:pt>
                <c:pt idx="1765">
                  <c:v>0.37068000000000001</c:v>
                </c:pt>
                <c:pt idx="1766">
                  <c:v>-0.36704999999999999</c:v>
                </c:pt>
                <c:pt idx="1767">
                  <c:v>7.1169999999999997E-2</c:v>
                </c:pt>
                <c:pt idx="1768">
                  <c:v>3.6490000000000002E-2</c:v>
                </c:pt>
                <c:pt idx="1769">
                  <c:v>2.7900000000000001E-2</c:v>
                </c:pt>
                <c:pt idx="1770">
                  <c:v>0.15706999999999999</c:v>
                </c:pt>
                <c:pt idx="1771">
                  <c:v>7.1349999999999997E-2</c:v>
                </c:pt>
                <c:pt idx="1772">
                  <c:v>-0.35197000000000001</c:v>
                </c:pt>
                <c:pt idx="1773">
                  <c:v>1.9199999999999998E-2</c:v>
                </c:pt>
                <c:pt idx="1774">
                  <c:v>0.14555000000000001</c:v>
                </c:pt>
                <c:pt idx="1775">
                  <c:v>-0.14238000000000001</c:v>
                </c:pt>
                <c:pt idx="1776">
                  <c:v>0.15989</c:v>
                </c:pt>
                <c:pt idx="1777">
                  <c:v>0.23547999999999999</c:v>
                </c:pt>
                <c:pt idx="1778">
                  <c:v>-0.55089999999999995</c:v>
                </c:pt>
                <c:pt idx="1779">
                  <c:v>-0.11496000000000001</c:v>
                </c:pt>
                <c:pt idx="1780">
                  <c:v>3.4569999999999997E-2</c:v>
                </c:pt>
                <c:pt idx="1781">
                  <c:v>0.53525</c:v>
                </c:pt>
                <c:pt idx="1782">
                  <c:v>3.243E-2</c:v>
                </c:pt>
                <c:pt idx="1783">
                  <c:v>-6.5140000000000003E-2</c:v>
                </c:pt>
                <c:pt idx="1784">
                  <c:v>0.21707000000000001</c:v>
                </c:pt>
                <c:pt idx="1785">
                  <c:v>0.16929</c:v>
                </c:pt>
                <c:pt idx="1786">
                  <c:v>0.27051999999999998</c:v>
                </c:pt>
                <c:pt idx="1787">
                  <c:v>0.24317</c:v>
                </c:pt>
                <c:pt idx="1788">
                  <c:v>0.39115</c:v>
                </c:pt>
                <c:pt idx="1789">
                  <c:v>0.20166000000000001</c:v>
                </c:pt>
                <c:pt idx="1790">
                  <c:v>3.4959999999999998E-2</c:v>
                </c:pt>
                <c:pt idx="1791">
                  <c:v>0.18357999999999999</c:v>
                </c:pt>
                <c:pt idx="1792">
                  <c:v>5.713E-2</c:v>
                </c:pt>
                <c:pt idx="1793">
                  <c:v>-1.162E-2</c:v>
                </c:pt>
                <c:pt idx="1794">
                  <c:v>5.4030000000000002E-2</c:v>
                </c:pt>
                <c:pt idx="1795">
                  <c:v>0.40838000000000002</c:v>
                </c:pt>
                <c:pt idx="1796">
                  <c:v>0.56469999999999998</c:v>
                </c:pt>
                <c:pt idx="1797">
                  <c:v>0.53863000000000005</c:v>
                </c:pt>
                <c:pt idx="1798">
                  <c:v>0.36405999999999999</c:v>
                </c:pt>
                <c:pt idx="1799">
                  <c:v>0.82220000000000004</c:v>
                </c:pt>
                <c:pt idx="1800">
                  <c:v>2.9329999999999998E-2</c:v>
                </c:pt>
                <c:pt idx="1801">
                  <c:v>0.56767999999999996</c:v>
                </c:pt>
                <c:pt idx="1802">
                  <c:v>0.20782</c:v>
                </c:pt>
                <c:pt idx="1803">
                  <c:v>0.30026000000000003</c:v>
                </c:pt>
                <c:pt idx="1804">
                  <c:v>0.61768000000000001</c:v>
                </c:pt>
                <c:pt idx="1805">
                  <c:v>0.23848</c:v>
                </c:pt>
                <c:pt idx="1806">
                  <c:v>0.30438999999999999</c:v>
                </c:pt>
                <c:pt idx="1807">
                  <c:v>-2.5170000000000001E-2</c:v>
                </c:pt>
                <c:pt idx="1808">
                  <c:v>3.4540000000000001E-2</c:v>
                </c:pt>
                <c:pt idx="1809">
                  <c:v>0.49502000000000002</c:v>
                </c:pt>
                <c:pt idx="1810">
                  <c:v>-0.27200999999999997</c:v>
                </c:pt>
                <c:pt idx="1811">
                  <c:v>0.18729000000000001</c:v>
                </c:pt>
                <c:pt idx="1812">
                  <c:v>0.68081999999999998</c:v>
                </c:pt>
                <c:pt idx="1813">
                  <c:v>0.25353999999999999</c:v>
                </c:pt>
                <c:pt idx="1814">
                  <c:v>0.31158000000000002</c:v>
                </c:pt>
                <c:pt idx="1815">
                  <c:v>0.47133000000000003</c:v>
                </c:pt>
                <c:pt idx="1816">
                  <c:v>0.15634999999999999</c:v>
                </c:pt>
                <c:pt idx="1817">
                  <c:v>0.47637000000000002</c:v>
                </c:pt>
                <c:pt idx="1818">
                  <c:v>0.37290000000000001</c:v>
                </c:pt>
                <c:pt idx="1819">
                  <c:v>0.26329999999999998</c:v>
                </c:pt>
                <c:pt idx="1820">
                  <c:v>0.38129000000000002</c:v>
                </c:pt>
                <c:pt idx="1821">
                  <c:v>0.15748999999999999</c:v>
                </c:pt>
                <c:pt idx="1822">
                  <c:v>4.854E-2</c:v>
                </c:pt>
                <c:pt idx="1823">
                  <c:v>0.15878999999999999</c:v>
                </c:pt>
                <c:pt idx="1824">
                  <c:v>-0.26838000000000001</c:v>
                </c:pt>
                <c:pt idx="1825">
                  <c:v>4.3819999999999998E-2</c:v>
                </c:pt>
                <c:pt idx="1826">
                  <c:v>-2.1309999999999999E-2</c:v>
                </c:pt>
                <c:pt idx="1827">
                  <c:v>-0.17985999999999999</c:v>
                </c:pt>
                <c:pt idx="1828">
                  <c:v>0.29071999999999998</c:v>
                </c:pt>
                <c:pt idx="1829">
                  <c:v>0.22328999999999999</c:v>
                </c:pt>
                <c:pt idx="1830">
                  <c:v>-0.29593999999999998</c:v>
                </c:pt>
                <c:pt idx="1831">
                  <c:v>0.32069999999999999</c:v>
                </c:pt>
                <c:pt idx="1832">
                  <c:v>-8.9700000000000002E-2</c:v>
                </c:pt>
                <c:pt idx="1833">
                  <c:v>0.48770999999999998</c:v>
                </c:pt>
                <c:pt idx="1834">
                  <c:v>0.26295000000000002</c:v>
                </c:pt>
                <c:pt idx="1835">
                  <c:v>0.26789000000000002</c:v>
                </c:pt>
                <c:pt idx="1836">
                  <c:v>0.12257</c:v>
                </c:pt>
                <c:pt idx="1837">
                  <c:v>0.13045999999999999</c:v>
                </c:pt>
                <c:pt idx="1838">
                  <c:v>5.5660000000000001E-2</c:v>
                </c:pt>
                <c:pt idx="1839">
                  <c:v>0.29403000000000001</c:v>
                </c:pt>
                <c:pt idx="1840">
                  <c:v>6.8970000000000004E-2</c:v>
                </c:pt>
                <c:pt idx="1841">
                  <c:v>0.18373</c:v>
                </c:pt>
                <c:pt idx="1842">
                  <c:v>-0.24743000000000001</c:v>
                </c:pt>
                <c:pt idx="1843">
                  <c:v>0.38973999999999998</c:v>
                </c:pt>
                <c:pt idx="1844">
                  <c:v>0.55842999999999998</c:v>
                </c:pt>
                <c:pt idx="1845">
                  <c:v>0.17008000000000001</c:v>
                </c:pt>
                <c:pt idx="1846">
                  <c:v>0.59519999999999995</c:v>
                </c:pt>
                <c:pt idx="1847">
                  <c:v>0.43511</c:v>
                </c:pt>
                <c:pt idx="1848">
                  <c:v>0.14272000000000001</c:v>
                </c:pt>
                <c:pt idx="1849">
                  <c:v>0.59738000000000002</c:v>
                </c:pt>
                <c:pt idx="1850">
                  <c:v>0.54073000000000004</c:v>
                </c:pt>
                <c:pt idx="1851">
                  <c:v>0.34819</c:v>
                </c:pt>
                <c:pt idx="1852">
                  <c:v>8.5760000000000003E-2</c:v>
                </c:pt>
                <c:pt idx="1853">
                  <c:v>0.10876</c:v>
                </c:pt>
                <c:pt idx="1854">
                  <c:v>0.31623000000000001</c:v>
                </c:pt>
                <c:pt idx="1855">
                  <c:v>0.77266000000000001</c:v>
                </c:pt>
                <c:pt idx="1856">
                  <c:v>0.12531</c:v>
                </c:pt>
                <c:pt idx="1857">
                  <c:v>0.67061999999999999</c:v>
                </c:pt>
                <c:pt idx="1858">
                  <c:v>0.1802</c:v>
                </c:pt>
                <c:pt idx="1859">
                  <c:v>0.72067000000000003</c:v>
                </c:pt>
                <c:pt idx="1860">
                  <c:v>0.16588</c:v>
                </c:pt>
                <c:pt idx="1861">
                  <c:v>0.1832</c:v>
                </c:pt>
                <c:pt idx="1862">
                  <c:v>-8.4589999999999999E-2</c:v>
                </c:pt>
                <c:pt idx="1863">
                  <c:v>-3.6220000000000002E-2</c:v>
                </c:pt>
                <c:pt idx="1864">
                  <c:v>0.45715</c:v>
                </c:pt>
                <c:pt idx="1865">
                  <c:v>-0.17416999999999999</c:v>
                </c:pt>
                <c:pt idx="1866">
                  <c:v>0.18353</c:v>
                </c:pt>
                <c:pt idx="1867">
                  <c:v>0.29128999999999999</c:v>
                </c:pt>
                <c:pt idx="1868">
                  <c:v>0.12654000000000001</c:v>
                </c:pt>
                <c:pt idx="1869">
                  <c:v>0.59301000000000004</c:v>
                </c:pt>
                <c:pt idx="1870">
                  <c:v>9.3140000000000001E-2</c:v>
                </c:pt>
                <c:pt idx="1871">
                  <c:v>0.18078</c:v>
                </c:pt>
                <c:pt idx="1872">
                  <c:v>-0.17383000000000001</c:v>
                </c:pt>
                <c:pt idx="1873">
                  <c:v>0.29497000000000001</c:v>
                </c:pt>
                <c:pt idx="1874">
                  <c:v>0.50831999999999999</c:v>
                </c:pt>
                <c:pt idx="1875">
                  <c:v>0.28394000000000003</c:v>
                </c:pt>
                <c:pt idx="1876">
                  <c:v>0.15532000000000001</c:v>
                </c:pt>
                <c:pt idx="1877">
                  <c:v>-0.12461999999999999</c:v>
                </c:pt>
                <c:pt idx="1878">
                  <c:v>0.24601000000000001</c:v>
                </c:pt>
                <c:pt idx="1879">
                  <c:v>0.36180000000000001</c:v>
                </c:pt>
                <c:pt idx="1880">
                  <c:v>0.4526</c:v>
                </c:pt>
                <c:pt idx="1881">
                  <c:v>0.41571000000000002</c:v>
                </c:pt>
                <c:pt idx="1882">
                  <c:v>-8.3580000000000002E-2</c:v>
                </c:pt>
                <c:pt idx="1883">
                  <c:v>0.80444000000000004</c:v>
                </c:pt>
                <c:pt idx="1884">
                  <c:v>1.008E-2</c:v>
                </c:pt>
                <c:pt idx="1885">
                  <c:v>-0.16800000000000001</c:v>
                </c:pt>
                <c:pt idx="1886">
                  <c:v>0.4657</c:v>
                </c:pt>
                <c:pt idx="1887">
                  <c:v>0.55976999999999999</c:v>
                </c:pt>
                <c:pt idx="1888">
                  <c:v>0.46536</c:v>
                </c:pt>
                <c:pt idx="1889">
                  <c:v>0.35313</c:v>
                </c:pt>
                <c:pt idx="1890">
                  <c:v>0.64788999999999997</c:v>
                </c:pt>
                <c:pt idx="1891">
                  <c:v>0.35138000000000003</c:v>
                </c:pt>
                <c:pt idx="1892">
                  <c:v>0.76436000000000004</c:v>
                </c:pt>
                <c:pt idx="1893">
                  <c:v>0.81854000000000005</c:v>
                </c:pt>
                <c:pt idx="1894">
                  <c:v>0.31286000000000003</c:v>
                </c:pt>
                <c:pt idx="1895">
                  <c:v>0.33212000000000003</c:v>
                </c:pt>
                <c:pt idx="1896">
                  <c:v>0.23627000000000001</c:v>
                </c:pt>
                <c:pt idx="1897">
                  <c:v>0.77090000000000003</c:v>
                </c:pt>
                <c:pt idx="1898">
                  <c:v>0.19209000000000001</c:v>
                </c:pt>
                <c:pt idx="1899">
                  <c:v>0.56088000000000005</c:v>
                </c:pt>
                <c:pt idx="1900">
                  <c:v>0.51719000000000004</c:v>
                </c:pt>
                <c:pt idx="1901">
                  <c:v>-0.11020000000000001</c:v>
                </c:pt>
                <c:pt idx="1902">
                  <c:v>0.154</c:v>
                </c:pt>
                <c:pt idx="1903">
                  <c:v>0.37406</c:v>
                </c:pt>
                <c:pt idx="1904">
                  <c:v>-4.333E-2</c:v>
                </c:pt>
                <c:pt idx="1905">
                  <c:v>0.75629999999999997</c:v>
                </c:pt>
                <c:pt idx="1906">
                  <c:v>-0.12139999999999999</c:v>
                </c:pt>
                <c:pt idx="1907">
                  <c:v>0.47438999999999998</c:v>
                </c:pt>
                <c:pt idx="1908">
                  <c:v>2.4670000000000001E-2</c:v>
                </c:pt>
                <c:pt idx="1909">
                  <c:v>0.19334999999999999</c:v>
                </c:pt>
                <c:pt idx="1910">
                  <c:v>0.66171999999999997</c:v>
                </c:pt>
                <c:pt idx="1911">
                  <c:v>0.51122000000000001</c:v>
                </c:pt>
                <c:pt idx="1912">
                  <c:v>0.73614000000000002</c:v>
                </c:pt>
                <c:pt idx="1913">
                  <c:v>0.87350000000000005</c:v>
                </c:pt>
                <c:pt idx="1914">
                  <c:v>0.41494999999999999</c:v>
                </c:pt>
                <c:pt idx="1915">
                  <c:v>9.8809999999999995E-2</c:v>
                </c:pt>
                <c:pt idx="1916">
                  <c:v>0.48174</c:v>
                </c:pt>
                <c:pt idx="1917">
                  <c:v>0.65391999999999995</c:v>
                </c:pt>
                <c:pt idx="1918">
                  <c:v>0.26423999999999997</c:v>
                </c:pt>
                <c:pt idx="1919">
                  <c:v>0.68089999999999995</c:v>
                </c:pt>
                <c:pt idx="1920">
                  <c:v>0.45179000000000002</c:v>
                </c:pt>
                <c:pt idx="1921">
                  <c:v>-0.18271999999999999</c:v>
                </c:pt>
                <c:pt idx="1922">
                  <c:v>0.54652000000000001</c:v>
                </c:pt>
                <c:pt idx="1923">
                  <c:v>-0.35570000000000002</c:v>
                </c:pt>
                <c:pt idx="1924">
                  <c:v>6.9819999999999993E-2</c:v>
                </c:pt>
                <c:pt idx="1925">
                  <c:v>0.74080999999999997</c:v>
                </c:pt>
                <c:pt idx="1926">
                  <c:v>0.33012999999999998</c:v>
                </c:pt>
                <c:pt idx="1927">
                  <c:v>0.47693000000000002</c:v>
                </c:pt>
                <c:pt idx="1928">
                  <c:v>0.17454</c:v>
                </c:pt>
                <c:pt idx="1929">
                  <c:v>7.9229999999999995E-2</c:v>
                </c:pt>
                <c:pt idx="1930">
                  <c:v>-0.40965000000000001</c:v>
                </c:pt>
                <c:pt idx="1931">
                  <c:v>0.20121</c:v>
                </c:pt>
                <c:pt idx="1932">
                  <c:v>3.4959999999999998E-2</c:v>
                </c:pt>
                <c:pt idx="1933">
                  <c:v>0.27417000000000002</c:v>
                </c:pt>
                <c:pt idx="1934">
                  <c:v>-7.4520000000000003E-2</c:v>
                </c:pt>
                <c:pt idx="1935">
                  <c:v>0.24997</c:v>
                </c:pt>
                <c:pt idx="1936">
                  <c:v>0.23691000000000001</c:v>
                </c:pt>
                <c:pt idx="1937">
                  <c:v>0.11836000000000001</c:v>
                </c:pt>
                <c:pt idx="1938">
                  <c:v>0.31208000000000002</c:v>
                </c:pt>
                <c:pt idx="1939">
                  <c:v>0.44111</c:v>
                </c:pt>
                <c:pt idx="1940">
                  <c:v>0.41872999999999999</c:v>
                </c:pt>
                <c:pt idx="1941">
                  <c:v>0.15128</c:v>
                </c:pt>
                <c:pt idx="1942">
                  <c:v>-0.13247</c:v>
                </c:pt>
                <c:pt idx="1943">
                  <c:v>0.11948</c:v>
                </c:pt>
                <c:pt idx="1944">
                  <c:v>0.73638999999999999</c:v>
                </c:pt>
                <c:pt idx="1945">
                  <c:v>0.49847000000000002</c:v>
                </c:pt>
                <c:pt idx="1946">
                  <c:v>0.63593</c:v>
                </c:pt>
                <c:pt idx="1947">
                  <c:v>0.28088999999999997</c:v>
                </c:pt>
                <c:pt idx="1948">
                  <c:v>0.61319999999999997</c:v>
                </c:pt>
                <c:pt idx="1949">
                  <c:v>1.02972</c:v>
                </c:pt>
                <c:pt idx="1950">
                  <c:v>0.40697</c:v>
                </c:pt>
                <c:pt idx="1951">
                  <c:v>0.97536999999999996</c:v>
                </c:pt>
                <c:pt idx="1952">
                  <c:v>0.53949999999999998</c:v>
                </c:pt>
                <c:pt idx="1953">
                  <c:v>0.57103999999999999</c:v>
                </c:pt>
                <c:pt idx="1954">
                  <c:v>0.58128000000000002</c:v>
                </c:pt>
                <c:pt idx="1955">
                  <c:v>0.89434000000000002</c:v>
                </c:pt>
                <c:pt idx="1956">
                  <c:v>0.67176000000000002</c:v>
                </c:pt>
                <c:pt idx="1957">
                  <c:v>0.89927999999999997</c:v>
                </c:pt>
                <c:pt idx="1958">
                  <c:v>0.64488999999999996</c:v>
                </c:pt>
                <c:pt idx="1959">
                  <c:v>0.31097000000000002</c:v>
                </c:pt>
                <c:pt idx="1960">
                  <c:v>0.31768000000000002</c:v>
                </c:pt>
                <c:pt idx="1961">
                  <c:v>0.85389000000000004</c:v>
                </c:pt>
                <c:pt idx="1962">
                  <c:v>0.86728000000000005</c:v>
                </c:pt>
                <c:pt idx="1963">
                  <c:v>0.79120999999999997</c:v>
                </c:pt>
                <c:pt idx="1964">
                  <c:v>0.41571000000000002</c:v>
                </c:pt>
                <c:pt idx="1965">
                  <c:v>0.49556</c:v>
                </c:pt>
                <c:pt idx="1966">
                  <c:v>1.02647</c:v>
                </c:pt>
                <c:pt idx="1967">
                  <c:v>0.84311000000000003</c:v>
                </c:pt>
                <c:pt idx="1968">
                  <c:v>0.22684000000000001</c:v>
                </c:pt>
                <c:pt idx="1969">
                  <c:v>0.68691000000000002</c:v>
                </c:pt>
                <c:pt idx="1970">
                  <c:v>0.37031999999999998</c:v>
                </c:pt>
                <c:pt idx="1971">
                  <c:v>0.95701000000000003</c:v>
                </c:pt>
                <c:pt idx="1972">
                  <c:v>1.00918</c:v>
                </c:pt>
                <c:pt idx="1973">
                  <c:v>0.62927999999999995</c:v>
                </c:pt>
                <c:pt idx="1974">
                  <c:v>0.39071</c:v>
                </c:pt>
                <c:pt idx="1975">
                  <c:v>0.71365000000000001</c:v>
                </c:pt>
                <c:pt idx="1976">
                  <c:v>0.36474000000000001</c:v>
                </c:pt>
                <c:pt idx="1977">
                  <c:v>0.71492999999999995</c:v>
                </c:pt>
                <c:pt idx="1978">
                  <c:v>0.68535000000000001</c:v>
                </c:pt>
                <c:pt idx="1979">
                  <c:v>0.57991999999999999</c:v>
                </c:pt>
                <c:pt idx="1980">
                  <c:v>0.90852999999999995</c:v>
                </c:pt>
                <c:pt idx="1981">
                  <c:v>0.81523999999999996</c:v>
                </c:pt>
                <c:pt idx="1982">
                  <c:v>1.0664199999999999</c:v>
                </c:pt>
                <c:pt idx="1983">
                  <c:v>1.43079</c:v>
                </c:pt>
                <c:pt idx="1984">
                  <c:v>1.75413</c:v>
                </c:pt>
                <c:pt idx="1985">
                  <c:v>2.9500700000000002</c:v>
                </c:pt>
                <c:pt idx="1986">
                  <c:v>3.5080300000000002</c:v>
                </c:pt>
                <c:pt idx="1987">
                  <c:v>5.3131500000000003</c:v>
                </c:pt>
                <c:pt idx="1988">
                  <c:v>8.7656100000000006</c:v>
                </c:pt>
                <c:pt idx="1989">
                  <c:v>16.389610000000001</c:v>
                </c:pt>
                <c:pt idx="1990">
                  <c:v>34.400550000000003</c:v>
                </c:pt>
                <c:pt idx="1991">
                  <c:v>76.092290000000006</c:v>
                </c:pt>
                <c:pt idx="1992">
                  <c:v>158.46704</c:v>
                </c:pt>
                <c:pt idx="1993">
                  <c:v>283.31223999999997</c:v>
                </c:pt>
                <c:pt idx="1994">
                  <c:v>432.2552</c:v>
                </c:pt>
                <c:pt idx="1995">
                  <c:v>662.21687999999995</c:v>
                </c:pt>
                <c:pt idx="1996">
                  <c:v>911.75044000000003</c:v>
                </c:pt>
                <c:pt idx="1997">
                  <c:v>882.15299000000005</c:v>
                </c:pt>
                <c:pt idx="1998">
                  <c:v>585.26769999999999</c:v>
                </c:pt>
                <c:pt idx="1999">
                  <c:v>288.10876000000002</c:v>
                </c:pt>
                <c:pt idx="2000">
                  <c:v>83.732290000000006</c:v>
                </c:pt>
                <c:pt idx="2001">
                  <c:v>24.5639</c:v>
                </c:pt>
                <c:pt idx="2002">
                  <c:v>16.716419999999999</c:v>
                </c:pt>
                <c:pt idx="2003">
                  <c:v>13.18965</c:v>
                </c:pt>
                <c:pt idx="2004">
                  <c:v>11.386089999999999</c:v>
                </c:pt>
                <c:pt idx="2005">
                  <c:v>10.15875</c:v>
                </c:pt>
                <c:pt idx="2006">
                  <c:v>8.3267199999999999</c:v>
                </c:pt>
                <c:pt idx="2007">
                  <c:v>7.03796</c:v>
                </c:pt>
                <c:pt idx="2008">
                  <c:v>7.3621499999999997</c:v>
                </c:pt>
                <c:pt idx="2009">
                  <c:v>6.4350500000000004</c:v>
                </c:pt>
                <c:pt idx="2010">
                  <c:v>6.20871</c:v>
                </c:pt>
                <c:pt idx="2011">
                  <c:v>5.6783599999999996</c:v>
                </c:pt>
                <c:pt idx="2012">
                  <c:v>4.4967600000000001</c:v>
                </c:pt>
              </c:numCache>
            </c:numRef>
          </c:yVal>
          <c:smooth val="0"/>
          <c:extLst>
            <c:ext xmlns:c16="http://schemas.microsoft.com/office/drawing/2014/chart" uri="{C3380CC4-5D6E-409C-BE32-E72D297353CC}">
              <c16:uniqueId val="{00000000-BFB3-4D40-B153-7345BEF61E08}"/>
            </c:ext>
          </c:extLst>
        </c:ser>
        <c:ser>
          <c:idx val="1"/>
          <c:order val="1"/>
          <c:tx>
            <c:v>300 A</c:v>
          </c:tx>
          <c:spPr>
            <a:ln w="31750" cap="rnd">
              <a:solidFill>
                <a:schemeClr val="accent1"/>
              </a:solidFill>
              <a:prstDash val="sysDot"/>
              <a:round/>
            </a:ln>
            <a:effectLst/>
          </c:spPr>
          <c:marker>
            <c:symbol val="none"/>
          </c:marker>
          <c:xVal>
            <c:numRef>
              <c:f>'case1_b(640_0A_S6_7_510A_S3_125'!$A$4:$A$2016</c:f>
              <c:numCache>
                <c:formatCode>General</c:formatCode>
                <c:ptCount val="2013"/>
                <c:pt idx="0">
                  <c:v>575.38</c:v>
                </c:pt>
                <c:pt idx="1">
                  <c:v>575.45000000000005</c:v>
                </c:pt>
                <c:pt idx="2">
                  <c:v>575.53</c:v>
                </c:pt>
                <c:pt idx="3">
                  <c:v>575.6</c:v>
                </c:pt>
                <c:pt idx="4">
                  <c:v>575.67999999999995</c:v>
                </c:pt>
                <c:pt idx="5">
                  <c:v>575.75</c:v>
                </c:pt>
                <c:pt idx="6">
                  <c:v>575.83000000000004</c:v>
                </c:pt>
                <c:pt idx="7">
                  <c:v>575.9</c:v>
                </c:pt>
                <c:pt idx="8">
                  <c:v>575.97</c:v>
                </c:pt>
                <c:pt idx="9">
                  <c:v>576.04999999999995</c:v>
                </c:pt>
                <c:pt idx="10">
                  <c:v>576.12</c:v>
                </c:pt>
                <c:pt idx="11">
                  <c:v>576.20000000000005</c:v>
                </c:pt>
                <c:pt idx="12">
                  <c:v>576.27</c:v>
                </c:pt>
                <c:pt idx="13">
                  <c:v>576.35</c:v>
                </c:pt>
                <c:pt idx="14">
                  <c:v>576.41999999999996</c:v>
                </c:pt>
                <c:pt idx="15">
                  <c:v>576.49</c:v>
                </c:pt>
                <c:pt idx="16">
                  <c:v>576.57000000000005</c:v>
                </c:pt>
                <c:pt idx="17">
                  <c:v>576.64</c:v>
                </c:pt>
                <c:pt idx="18">
                  <c:v>576.72</c:v>
                </c:pt>
                <c:pt idx="19">
                  <c:v>576.79</c:v>
                </c:pt>
                <c:pt idx="20">
                  <c:v>576.87</c:v>
                </c:pt>
                <c:pt idx="21">
                  <c:v>576.94000000000005</c:v>
                </c:pt>
                <c:pt idx="22">
                  <c:v>577.01</c:v>
                </c:pt>
                <c:pt idx="23">
                  <c:v>577.09</c:v>
                </c:pt>
                <c:pt idx="24">
                  <c:v>577.16</c:v>
                </c:pt>
                <c:pt idx="25">
                  <c:v>577.24</c:v>
                </c:pt>
                <c:pt idx="26">
                  <c:v>577.30999999999995</c:v>
                </c:pt>
                <c:pt idx="27">
                  <c:v>577.38</c:v>
                </c:pt>
                <c:pt idx="28">
                  <c:v>577.46</c:v>
                </c:pt>
                <c:pt idx="29">
                  <c:v>577.53</c:v>
                </c:pt>
                <c:pt idx="30">
                  <c:v>577.61</c:v>
                </c:pt>
                <c:pt idx="31">
                  <c:v>577.67999999999995</c:v>
                </c:pt>
                <c:pt idx="32">
                  <c:v>577.75</c:v>
                </c:pt>
                <c:pt idx="33">
                  <c:v>577.83000000000004</c:v>
                </c:pt>
                <c:pt idx="34">
                  <c:v>577.9</c:v>
                </c:pt>
                <c:pt idx="35">
                  <c:v>577.98</c:v>
                </c:pt>
                <c:pt idx="36">
                  <c:v>578.04999999999995</c:v>
                </c:pt>
                <c:pt idx="37">
                  <c:v>578.12</c:v>
                </c:pt>
                <c:pt idx="38">
                  <c:v>578.20000000000005</c:v>
                </c:pt>
                <c:pt idx="39">
                  <c:v>578.27</c:v>
                </c:pt>
                <c:pt idx="40">
                  <c:v>578.35</c:v>
                </c:pt>
                <c:pt idx="41">
                  <c:v>578.41999999999996</c:v>
                </c:pt>
                <c:pt idx="42">
                  <c:v>578.49</c:v>
                </c:pt>
                <c:pt idx="43">
                  <c:v>578.57000000000005</c:v>
                </c:pt>
                <c:pt idx="44">
                  <c:v>578.64</c:v>
                </c:pt>
                <c:pt idx="45">
                  <c:v>578.71</c:v>
                </c:pt>
                <c:pt idx="46">
                  <c:v>578.79</c:v>
                </c:pt>
                <c:pt idx="47">
                  <c:v>578.86</c:v>
                </c:pt>
                <c:pt idx="48">
                  <c:v>578.94000000000005</c:v>
                </c:pt>
                <c:pt idx="49">
                  <c:v>579.01</c:v>
                </c:pt>
                <c:pt idx="50">
                  <c:v>579.08000000000004</c:v>
                </c:pt>
                <c:pt idx="51">
                  <c:v>579.16</c:v>
                </c:pt>
                <c:pt idx="52">
                  <c:v>579.23</c:v>
                </c:pt>
                <c:pt idx="53">
                  <c:v>579.29999999999995</c:v>
                </c:pt>
                <c:pt idx="54">
                  <c:v>579.38</c:v>
                </c:pt>
                <c:pt idx="55">
                  <c:v>579.45000000000005</c:v>
                </c:pt>
                <c:pt idx="56">
                  <c:v>579.52</c:v>
                </c:pt>
                <c:pt idx="57">
                  <c:v>579.6</c:v>
                </c:pt>
                <c:pt idx="58">
                  <c:v>579.66999999999996</c:v>
                </c:pt>
                <c:pt idx="59">
                  <c:v>579.74</c:v>
                </c:pt>
                <c:pt idx="60">
                  <c:v>579.82000000000005</c:v>
                </c:pt>
                <c:pt idx="61">
                  <c:v>579.89</c:v>
                </c:pt>
                <c:pt idx="62">
                  <c:v>579.97</c:v>
                </c:pt>
                <c:pt idx="63">
                  <c:v>580.04</c:v>
                </c:pt>
                <c:pt idx="64">
                  <c:v>580.11</c:v>
                </c:pt>
                <c:pt idx="65">
                  <c:v>580.19000000000005</c:v>
                </c:pt>
                <c:pt idx="66">
                  <c:v>580.26</c:v>
                </c:pt>
                <c:pt idx="67">
                  <c:v>580.33000000000004</c:v>
                </c:pt>
                <c:pt idx="68">
                  <c:v>580.41</c:v>
                </c:pt>
                <c:pt idx="69">
                  <c:v>580.48</c:v>
                </c:pt>
                <c:pt idx="70">
                  <c:v>580.54999999999995</c:v>
                </c:pt>
                <c:pt idx="71">
                  <c:v>580.63</c:v>
                </c:pt>
                <c:pt idx="72">
                  <c:v>580.70000000000005</c:v>
                </c:pt>
                <c:pt idx="73">
                  <c:v>580.77</c:v>
                </c:pt>
                <c:pt idx="74">
                  <c:v>580.85</c:v>
                </c:pt>
                <c:pt idx="75">
                  <c:v>580.91999999999996</c:v>
                </c:pt>
                <c:pt idx="76">
                  <c:v>580.99</c:v>
                </c:pt>
                <c:pt idx="77">
                  <c:v>581.07000000000005</c:v>
                </c:pt>
                <c:pt idx="78">
                  <c:v>581.14</c:v>
                </c:pt>
                <c:pt idx="79">
                  <c:v>581.21</c:v>
                </c:pt>
                <c:pt idx="80">
                  <c:v>581.29</c:v>
                </c:pt>
                <c:pt idx="81">
                  <c:v>581.36</c:v>
                </c:pt>
                <c:pt idx="82">
                  <c:v>581.42999999999995</c:v>
                </c:pt>
                <c:pt idx="83">
                  <c:v>581.51</c:v>
                </c:pt>
                <c:pt idx="84">
                  <c:v>581.58000000000004</c:v>
                </c:pt>
                <c:pt idx="85">
                  <c:v>581.65</c:v>
                </c:pt>
                <c:pt idx="86">
                  <c:v>581.72</c:v>
                </c:pt>
                <c:pt idx="87">
                  <c:v>581.79999999999995</c:v>
                </c:pt>
                <c:pt idx="88">
                  <c:v>581.87</c:v>
                </c:pt>
                <c:pt idx="89">
                  <c:v>581.94000000000005</c:v>
                </c:pt>
                <c:pt idx="90">
                  <c:v>582.02</c:v>
                </c:pt>
                <c:pt idx="91">
                  <c:v>582.09</c:v>
                </c:pt>
                <c:pt idx="92">
                  <c:v>582.16</c:v>
                </c:pt>
                <c:pt idx="93">
                  <c:v>582.24</c:v>
                </c:pt>
                <c:pt idx="94">
                  <c:v>582.30999999999995</c:v>
                </c:pt>
                <c:pt idx="95">
                  <c:v>582.38</c:v>
                </c:pt>
                <c:pt idx="96">
                  <c:v>582.45000000000005</c:v>
                </c:pt>
                <c:pt idx="97">
                  <c:v>582.53</c:v>
                </c:pt>
                <c:pt idx="98">
                  <c:v>582.6</c:v>
                </c:pt>
                <c:pt idx="99">
                  <c:v>582.66999999999996</c:v>
                </c:pt>
                <c:pt idx="100">
                  <c:v>582.75</c:v>
                </c:pt>
                <c:pt idx="101">
                  <c:v>582.82000000000005</c:v>
                </c:pt>
                <c:pt idx="102">
                  <c:v>582.89</c:v>
                </c:pt>
                <c:pt idx="103">
                  <c:v>582.97</c:v>
                </c:pt>
                <c:pt idx="104">
                  <c:v>583.04</c:v>
                </c:pt>
                <c:pt idx="105">
                  <c:v>583.11</c:v>
                </c:pt>
                <c:pt idx="106">
                  <c:v>583.17999999999995</c:v>
                </c:pt>
                <c:pt idx="107">
                  <c:v>583.26</c:v>
                </c:pt>
                <c:pt idx="108">
                  <c:v>583.33000000000004</c:v>
                </c:pt>
                <c:pt idx="109">
                  <c:v>583.4</c:v>
                </c:pt>
                <c:pt idx="110">
                  <c:v>583.47</c:v>
                </c:pt>
                <c:pt idx="111">
                  <c:v>583.54999999999995</c:v>
                </c:pt>
                <c:pt idx="112">
                  <c:v>583.62</c:v>
                </c:pt>
                <c:pt idx="113">
                  <c:v>583.69000000000005</c:v>
                </c:pt>
                <c:pt idx="114">
                  <c:v>583.77</c:v>
                </c:pt>
                <c:pt idx="115">
                  <c:v>583.84</c:v>
                </c:pt>
                <c:pt idx="116">
                  <c:v>583.91</c:v>
                </c:pt>
                <c:pt idx="117">
                  <c:v>583.98</c:v>
                </c:pt>
                <c:pt idx="118">
                  <c:v>584.05999999999995</c:v>
                </c:pt>
                <c:pt idx="119">
                  <c:v>584.13</c:v>
                </c:pt>
                <c:pt idx="120">
                  <c:v>584.20000000000005</c:v>
                </c:pt>
                <c:pt idx="121">
                  <c:v>584.27</c:v>
                </c:pt>
                <c:pt idx="122">
                  <c:v>584.35</c:v>
                </c:pt>
                <c:pt idx="123">
                  <c:v>584.41999999999996</c:v>
                </c:pt>
                <c:pt idx="124">
                  <c:v>584.49</c:v>
                </c:pt>
                <c:pt idx="125">
                  <c:v>584.55999999999995</c:v>
                </c:pt>
                <c:pt idx="126">
                  <c:v>584.64</c:v>
                </c:pt>
                <c:pt idx="127">
                  <c:v>584.71</c:v>
                </c:pt>
                <c:pt idx="128">
                  <c:v>584.78</c:v>
                </c:pt>
                <c:pt idx="129">
                  <c:v>584.85</c:v>
                </c:pt>
                <c:pt idx="130">
                  <c:v>584.92999999999995</c:v>
                </c:pt>
                <c:pt idx="131">
                  <c:v>585</c:v>
                </c:pt>
                <c:pt idx="132">
                  <c:v>585.07000000000005</c:v>
                </c:pt>
                <c:pt idx="133">
                  <c:v>585.14</c:v>
                </c:pt>
                <c:pt idx="134">
                  <c:v>585.22</c:v>
                </c:pt>
                <c:pt idx="135">
                  <c:v>585.29</c:v>
                </c:pt>
                <c:pt idx="136">
                  <c:v>585.36</c:v>
                </c:pt>
                <c:pt idx="137">
                  <c:v>585.42999999999995</c:v>
                </c:pt>
                <c:pt idx="138">
                  <c:v>585.51</c:v>
                </c:pt>
                <c:pt idx="139">
                  <c:v>585.58000000000004</c:v>
                </c:pt>
                <c:pt idx="140">
                  <c:v>585.65</c:v>
                </c:pt>
                <c:pt idx="141">
                  <c:v>585.72</c:v>
                </c:pt>
                <c:pt idx="142">
                  <c:v>585.79</c:v>
                </c:pt>
                <c:pt idx="143">
                  <c:v>585.87</c:v>
                </c:pt>
                <c:pt idx="144">
                  <c:v>585.94000000000005</c:v>
                </c:pt>
                <c:pt idx="145">
                  <c:v>586.01</c:v>
                </c:pt>
                <c:pt idx="146">
                  <c:v>586.08000000000004</c:v>
                </c:pt>
                <c:pt idx="147">
                  <c:v>586.16</c:v>
                </c:pt>
                <c:pt idx="148">
                  <c:v>586.23</c:v>
                </c:pt>
                <c:pt idx="149">
                  <c:v>586.29999999999995</c:v>
                </c:pt>
                <c:pt idx="150">
                  <c:v>586.37</c:v>
                </c:pt>
                <c:pt idx="151">
                  <c:v>586.44000000000005</c:v>
                </c:pt>
                <c:pt idx="152">
                  <c:v>586.52</c:v>
                </c:pt>
                <c:pt idx="153">
                  <c:v>586.59</c:v>
                </c:pt>
                <c:pt idx="154">
                  <c:v>586.66</c:v>
                </c:pt>
                <c:pt idx="155">
                  <c:v>586.73</c:v>
                </c:pt>
                <c:pt idx="156">
                  <c:v>586.79999999999995</c:v>
                </c:pt>
                <c:pt idx="157">
                  <c:v>586.88</c:v>
                </c:pt>
                <c:pt idx="158">
                  <c:v>586.95000000000005</c:v>
                </c:pt>
                <c:pt idx="159">
                  <c:v>587.02</c:v>
                </c:pt>
                <c:pt idx="160">
                  <c:v>587.09</c:v>
                </c:pt>
                <c:pt idx="161">
                  <c:v>587.16</c:v>
                </c:pt>
                <c:pt idx="162">
                  <c:v>587.24</c:v>
                </c:pt>
                <c:pt idx="163">
                  <c:v>587.30999999999995</c:v>
                </c:pt>
                <c:pt idx="164">
                  <c:v>587.38</c:v>
                </c:pt>
                <c:pt idx="165">
                  <c:v>587.45000000000005</c:v>
                </c:pt>
                <c:pt idx="166">
                  <c:v>587.52</c:v>
                </c:pt>
                <c:pt idx="167">
                  <c:v>587.6</c:v>
                </c:pt>
                <c:pt idx="168">
                  <c:v>587.66999999999996</c:v>
                </c:pt>
                <c:pt idx="169">
                  <c:v>587.74</c:v>
                </c:pt>
                <c:pt idx="170">
                  <c:v>587.80999999999995</c:v>
                </c:pt>
                <c:pt idx="171">
                  <c:v>587.88</c:v>
                </c:pt>
                <c:pt idx="172">
                  <c:v>587.96</c:v>
                </c:pt>
                <c:pt idx="173">
                  <c:v>588.03</c:v>
                </c:pt>
                <c:pt idx="174">
                  <c:v>588.1</c:v>
                </c:pt>
                <c:pt idx="175">
                  <c:v>588.16999999999996</c:v>
                </c:pt>
                <c:pt idx="176">
                  <c:v>588.24</c:v>
                </c:pt>
                <c:pt idx="177">
                  <c:v>588.30999999999995</c:v>
                </c:pt>
                <c:pt idx="178">
                  <c:v>588.39</c:v>
                </c:pt>
                <c:pt idx="179">
                  <c:v>588.46</c:v>
                </c:pt>
                <c:pt idx="180">
                  <c:v>588.53</c:v>
                </c:pt>
                <c:pt idx="181">
                  <c:v>588.6</c:v>
                </c:pt>
                <c:pt idx="182">
                  <c:v>588.66999999999996</c:v>
                </c:pt>
                <c:pt idx="183">
                  <c:v>588.74</c:v>
                </c:pt>
                <c:pt idx="184">
                  <c:v>588.82000000000005</c:v>
                </c:pt>
                <c:pt idx="185">
                  <c:v>588.89</c:v>
                </c:pt>
                <c:pt idx="186">
                  <c:v>588.96</c:v>
                </c:pt>
                <c:pt idx="187">
                  <c:v>589.03</c:v>
                </c:pt>
                <c:pt idx="188">
                  <c:v>589.1</c:v>
                </c:pt>
                <c:pt idx="189">
                  <c:v>589.16999999999996</c:v>
                </c:pt>
                <c:pt idx="190">
                  <c:v>589.25</c:v>
                </c:pt>
                <c:pt idx="191">
                  <c:v>589.32000000000005</c:v>
                </c:pt>
                <c:pt idx="192">
                  <c:v>589.39</c:v>
                </c:pt>
                <c:pt idx="193">
                  <c:v>589.46</c:v>
                </c:pt>
                <c:pt idx="194">
                  <c:v>589.53</c:v>
                </c:pt>
                <c:pt idx="195">
                  <c:v>589.6</c:v>
                </c:pt>
                <c:pt idx="196">
                  <c:v>589.66999999999996</c:v>
                </c:pt>
                <c:pt idx="197">
                  <c:v>589.75</c:v>
                </c:pt>
                <c:pt idx="198">
                  <c:v>589.82000000000005</c:v>
                </c:pt>
                <c:pt idx="199">
                  <c:v>589.89</c:v>
                </c:pt>
                <c:pt idx="200">
                  <c:v>589.96</c:v>
                </c:pt>
                <c:pt idx="201">
                  <c:v>590.03</c:v>
                </c:pt>
                <c:pt idx="202">
                  <c:v>590.1</c:v>
                </c:pt>
                <c:pt idx="203">
                  <c:v>590.16999999999996</c:v>
                </c:pt>
                <c:pt idx="204">
                  <c:v>590.24</c:v>
                </c:pt>
                <c:pt idx="205">
                  <c:v>590.32000000000005</c:v>
                </c:pt>
                <c:pt idx="206">
                  <c:v>590.39</c:v>
                </c:pt>
                <c:pt idx="207">
                  <c:v>590.46</c:v>
                </c:pt>
                <c:pt idx="208">
                  <c:v>590.53</c:v>
                </c:pt>
                <c:pt idx="209">
                  <c:v>590.6</c:v>
                </c:pt>
                <c:pt idx="210">
                  <c:v>590.66999999999996</c:v>
                </c:pt>
                <c:pt idx="211">
                  <c:v>590.74</c:v>
                </c:pt>
                <c:pt idx="212">
                  <c:v>590.80999999999995</c:v>
                </c:pt>
                <c:pt idx="213">
                  <c:v>590.89</c:v>
                </c:pt>
                <c:pt idx="214">
                  <c:v>590.96</c:v>
                </c:pt>
                <c:pt idx="215">
                  <c:v>591.03</c:v>
                </c:pt>
                <c:pt idx="216">
                  <c:v>591.1</c:v>
                </c:pt>
                <c:pt idx="217">
                  <c:v>591.16999999999996</c:v>
                </c:pt>
                <c:pt idx="218">
                  <c:v>591.24</c:v>
                </c:pt>
                <c:pt idx="219">
                  <c:v>591.30999999999995</c:v>
                </c:pt>
                <c:pt idx="220">
                  <c:v>591.38</c:v>
                </c:pt>
                <c:pt idx="221">
                  <c:v>591.45000000000005</c:v>
                </c:pt>
                <c:pt idx="222">
                  <c:v>591.53</c:v>
                </c:pt>
                <c:pt idx="223">
                  <c:v>591.6</c:v>
                </c:pt>
                <c:pt idx="224">
                  <c:v>591.66999999999996</c:v>
                </c:pt>
                <c:pt idx="225">
                  <c:v>591.74</c:v>
                </c:pt>
                <c:pt idx="226">
                  <c:v>591.80999999999995</c:v>
                </c:pt>
                <c:pt idx="227">
                  <c:v>591.88</c:v>
                </c:pt>
                <c:pt idx="228">
                  <c:v>591.95000000000005</c:v>
                </c:pt>
                <c:pt idx="229">
                  <c:v>592.02</c:v>
                </c:pt>
                <c:pt idx="230">
                  <c:v>592.09</c:v>
                </c:pt>
                <c:pt idx="231">
                  <c:v>592.16</c:v>
                </c:pt>
                <c:pt idx="232">
                  <c:v>592.24</c:v>
                </c:pt>
                <c:pt idx="233">
                  <c:v>592.30999999999995</c:v>
                </c:pt>
                <c:pt idx="234">
                  <c:v>592.38</c:v>
                </c:pt>
                <c:pt idx="235">
                  <c:v>592.45000000000005</c:v>
                </c:pt>
                <c:pt idx="236">
                  <c:v>592.52</c:v>
                </c:pt>
                <c:pt idx="237">
                  <c:v>592.59</c:v>
                </c:pt>
                <c:pt idx="238">
                  <c:v>592.66</c:v>
                </c:pt>
                <c:pt idx="239">
                  <c:v>592.73</c:v>
                </c:pt>
                <c:pt idx="240">
                  <c:v>592.79999999999995</c:v>
                </c:pt>
                <c:pt idx="241">
                  <c:v>592.87</c:v>
                </c:pt>
                <c:pt idx="242">
                  <c:v>592.94000000000005</c:v>
                </c:pt>
                <c:pt idx="243">
                  <c:v>593.01</c:v>
                </c:pt>
                <c:pt idx="244">
                  <c:v>593.08000000000004</c:v>
                </c:pt>
                <c:pt idx="245">
                  <c:v>593.16</c:v>
                </c:pt>
                <c:pt idx="246">
                  <c:v>593.23</c:v>
                </c:pt>
                <c:pt idx="247">
                  <c:v>593.29999999999995</c:v>
                </c:pt>
                <c:pt idx="248">
                  <c:v>593.37</c:v>
                </c:pt>
                <c:pt idx="249">
                  <c:v>593.44000000000005</c:v>
                </c:pt>
                <c:pt idx="250">
                  <c:v>593.51</c:v>
                </c:pt>
                <c:pt idx="251">
                  <c:v>593.58000000000004</c:v>
                </c:pt>
                <c:pt idx="252">
                  <c:v>593.65</c:v>
                </c:pt>
                <c:pt idx="253">
                  <c:v>593.72</c:v>
                </c:pt>
                <c:pt idx="254">
                  <c:v>593.79</c:v>
                </c:pt>
                <c:pt idx="255">
                  <c:v>593.86</c:v>
                </c:pt>
                <c:pt idx="256">
                  <c:v>593.92999999999995</c:v>
                </c:pt>
                <c:pt idx="257">
                  <c:v>594</c:v>
                </c:pt>
                <c:pt idx="258">
                  <c:v>594.07000000000005</c:v>
                </c:pt>
                <c:pt idx="259">
                  <c:v>594.14</c:v>
                </c:pt>
                <c:pt idx="260">
                  <c:v>594.21</c:v>
                </c:pt>
                <c:pt idx="261">
                  <c:v>594.28</c:v>
                </c:pt>
                <c:pt idx="262">
                  <c:v>594.35</c:v>
                </c:pt>
                <c:pt idx="263">
                  <c:v>594.41999999999996</c:v>
                </c:pt>
                <c:pt idx="264">
                  <c:v>594.5</c:v>
                </c:pt>
                <c:pt idx="265">
                  <c:v>594.57000000000005</c:v>
                </c:pt>
                <c:pt idx="266">
                  <c:v>594.64</c:v>
                </c:pt>
                <c:pt idx="267">
                  <c:v>594.71</c:v>
                </c:pt>
                <c:pt idx="268">
                  <c:v>594.78</c:v>
                </c:pt>
                <c:pt idx="269">
                  <c:v>594.85</c:v>
                </c:pt>
                <c:pt idx="270">
                  <c:v>594.91999999999996</c:v>
                </c:pt>
                <c:pt idx="271">
                  <c:v>594.99</c:v>
                </c:pt>
                <c:pt idx="272">
                  <c:v>595.05999999999995</c:v>
                </c:pt>
                <c:pt idx="273">
                  <c:v>595.13</c:v>
                </c:pt>
                <c:pt idx="274">
                  <c:v>595.20000000000005</c:v>
                </c:pt>
                <c:pt idx="275">
                  <c:v>595.27</c:v>
                </c:pt>
                <c:pt idx="276">
                  <c:v>595.34</c:v>
                </c:pt>
                <c:pt idx="277">
                  <c:v>595.41</c:v>
                </c:pt>
                <c:pt idx="278">
                  <c:v>595.48</c:v>
                </c:pt>
                <c:pt idx="279">
                  <c:v>595.54999999999995</c:v>
                </c:pt>
                <c:pt idx="280">
                  <c:v>595.62</c:v>
                </c:pt>
                <c:pt idx="281">
                  <c:v>595.69000000000005</c:v>
                </c:pt>
                <c:pt idx="282">
                  <c:v>595.76</c:v>
                </c:pt>
                <c:pt idx="283">
                  <c:v>595.83000000000004</c:v>
                </c:pt>
                <c:pt idx="284">
                  <c:v>595.9</c:v>
                </c:pt>
                <c:pt idx="285">
                  <c:v>595.97</c:v>
                </c:pt>
                <c:pt idx="286">
                  <c:v>596.04</c:v>
                </c:pt>
                <c:pt idx="287">
                  <c:v>596.11</c:v>
                </c:pt>
                <c:pt idx="288">
                  <c:v>596.17999999999995</c:v>
                </c:pt>
                <c:pt idx="289">
                  <c:v>596.25</c:v>
                </c:pt>
                <c:pt idx="290">
                  <c:v>596.32000000000005</c:v>
                </c:pt>
                <c:pt idx="291">
                  <c:v>596.39</c:v>
                </c:pt>
                <c:pt idx="292">
                  <c:v>596.46</c:v>
                </c:pt>
                <c:pt idx="293">
                  <c:v>596.53</c:v>
                </c:pt>
                <c:pt idx="294">
                  <c:v>596.6</c:v>
                </c:pt>
                <c:pt idx="295">
                  <c:v>596.66999999999996</c:v>
                </c:pt>
                <c:pt idx="296">
                  <c:v>596.74</c:v>
                </c:pt>
                <c:pt idx="297">
                  <c:v>596.80999999999995</c:v>
                </c:pt>
                <c:pt idx="298">
                  <c:v>596.88</c:v>
                </c:pt>
                <c:pt idx="299">
                  <c:v>596.95000000000005</c:v>
                </c:pt>
                <c:pt idx="300">
                  <c:v>597.02</c:v>
                </c:pt>
                <c:pt idx="301">
                  <c:v>597.09</c:v>
                </c:pt>
                <c:pt idx="302">
                  <c:v>597.16</c:v>
                </c:pt>
                <c:pt idx="303">
                  <c:v>597.23</c:v>
                </c:pt>
                <c:pt idx="304">
                  <c:v>597.29999999999995</c:v>
                </c:pt>
                <c:pt idx="305">
                  <c:v>597.37</c:v>
                </c:pt>
                <c:pt idx="306">
                  <c:v>597.44000000000005</c:v>
                </c:pt>
                <c:pt idx="307">
                  <c:v>597.51</c:v>
                </c:pt>
                <c:pt idx="308">
                  <c:v>597.58000000000004</c:v>
                </c:pt>
                <c:pt idx="309">
                  <c:v>597.65</c:v>
                </c:pt>
                <c:pt idx="310">
                  <c:v>597.72</c:v>
                </c:pt>
                <c:pt idx="311">
                  <c:v>597.79</c:v>
                </c:pt>
                <c:pt idx="312">
                  <c:v>597.86</c:v>
                </c:pt>
                <c:pt idx="313">
                  <c:v>597.91999999999996</c:v>
                </c:pt>
                <c:pt idx="314">
                  <c:v>597.99</c:v>
                </c:pt>
                <c:pt idx="315">
                  <c:v>598.05999999999995</c:v>
                </c:pt>
                <c:pt idx="316">
                  <c:v>598.13</c:v>
                </c:pt>
                <c:pt idx="317">
                  <c:v>598.20000000000005</c:v>
                </c:pt>
                <c:pt idx="318">
                  <c:v>598.27</c:v>
                </c:pt>
                <c:pt idx="319">
                  <c:v>598.34</c:v>
                </c:pt>
                <c:pt idx="320">
                  <c:v>598.41</c:v>
                </c:pt>
                <c:pt idx="321">
                  <c:v>598.48</c:v>
                </c:pt>
                <c:pt idx="322">
                  <c:v>598.54999999999995</c:v>
                </c:pt>
                <c:pt idx="323">
                  <c:v>598.62</c:v>
                </c:pt>
                <c:pt idx="324">
                  <c:v>598.69000000000005</c:v>
                </c:pt>
                <c:pt idx="325">
                  <c:v>598.76</c:v>
                </c:pt>
                <c:pt idx="326">
                  <c:v>598.83000000000004</c:v>
                </c:pt>
                <c:pt idx="327">
                  <c:v>598.9</c:v>
                </c:pt>
                <c:pt idx="328">
                  <c:v>598.97</c:v>
                </c:pt>
                <c:pt idx="329">
                  <c:v>599.04</c:v>
                </c:pt>
                <c:pt idx="330">
                  <c:v>599.11</c:v>
                </c:pt>
                <c:pt idx="331">
                  <c:v>599.17999999999995</c:v>
                </c:pt>
                <c:pt idx="332">
                  <c:v>599.24</c:v>
                </c:pt>
                <c:pt idx="333">
                  <c:v>599.30999999999995</c:v>
                </c:pt>
                <c:pt idx="334">
                  <c:v>599.38</c:v>
                </c:pt>
                <c:pt idx="335">
                  <c:v>599.45000000000005</c:v>
                </c:pt>
                <c:pt idx="336">
                  <c:v>599.52</c:v>
                </c:pt>
                <c:pt idx="337">
                  <c:v>599.59</c:v>
                </c:pt>
                <c:pt idx="338">
                  <c:v>599.66</c:v>
                </c:pt>
                <c:pt idx="339">
                  <c:v>599.73</c:v>
                </c:pt>
                <c:pt idx="340">
                  <c:v>599.79999999999995</c:v>
                </c:pt>
                <c:pt idx="341">
                  <c:v>599.87</c:v>
                </c:pt>
                <c:pt idx="342">
                  <c:v>599.94000000000005</c:v>
                </c:pt>
                <c:pt idx="343">
                  <c:v>600.01</c:v>
                </c:pt>
                <c:pt idx="344">
                  <c:v>600.08000000000004</c:v>
                </c:pt>
                <c:pt idx="345">
                  <c:v>600.14</c:v>
                </c:pt>
                <c:pt idx="346">
                  <c:v>600.21</c:v>
                </c:pt>
                <c:pt idx="347">
                  <c:v>600.28</c:v>
                </c:pt>
                <c:pt idx="348">
                  <c:v>600.35</c:v>
                </c:pt>
                <c:pt idx="349">
                  <c:v>600.41999999999996</c:v>
                </c:pt>
                <c:pt idx="350">
                  <c:v>600.49</c:v>
                </c:pt>
                <c:pt idx="351">
                  <c:v>600.55999999999995</c:v>
                </c:pt>
                <c:pt idx="352">
                  <c:v>600.63</c:v>
                </c:pt>
                <c:pt idx="353">
                  <c:v>600.70000000000005</c:v>
                </c:pt>
                <c:pt idx="354">
                  <c:v>600.77</c:v>
                </c:pt>
                <c:pt idx="355">
                  <c:v>600.84</c:v>
                </c:pt>
                <c:pt idx="356">
                  <c:v>600.9</c:v>
                </c:pt>
                <c:pt idx="357">
                  <c:v>600.97</c:v>
                </c:pt>
                <c:pt idx="358">
                  <c:v>601.04</c:v>
                </c:pt>
                <c:pt idx="359">
                  <c:v>601.11</c:v>
                </c:pt>
                <c:pt idx="360">
                  <c:v>601.17999999999995</c:v>
                </c:pt>
                <c:pt idx="361">
                  <c:v>601.25</c:v>
                </c:pt>
                <c:pt idx="362">
                  <c:v>601.32000000000005</c:v>
                </c:pt>
                <c:pt idx="363">
                  <c:v>601.39</c:v>
                </c:pt>
                <c:pt idx="364">
                  <c:v>601.46</c:v>
                </c:pt>
                <c:pt idx="365">
                  <c:v>601.52</c:v>
                </c:pt>
                <c:pt idx="366">
                  <c:v>601.59</c:v>
                </c:pt>
                <c:pt idx="367">
                  <c:v>601.66</c:v>
                </c:pt>
                <c:pt idx="368">
                  <c:v>601.73</c:v>
                </c:pt>
                <c:pt idx="369">
                  <c:v>601.79999999999995</c:v>
                </c:pt>
                <c:pt idx="370">
                  <c:v>601.87</c:v>
                </c:pt>
                <c:pt idx="371">
                  <c:v>601.94000000000005</c:v>
                </c:pt>
                <c:pt idx="372">
                  <c:v>602.01</c:v>
                </c:pt>
                <c:pt idx="373">
                  <c:v>602.07000000000005</c:v>
                </c:pt>
                <c:pt idx="374">
                  <c:v>602.14</c:v>
                </c:pt>
                <c:pt idx="375">
                  <c:v>602.21</c:v>
                </c:pt>
                <c:pt idx="376">
                  <c:v>602.28</c:v>
                </c:pt>
                <c:pt idx="377">
                  <c:v>602.35</c:v>
                </c:pt>
                <c:pt idx="378">
                  <c:v>602.41999999999996</c:v>
                </c:pt>
                <c:pt idx="379">
                  <c:v>602.49</c:v>
                </c:pt>
                <c:pt idx="380">
                  <c:v>602.55999999999995</c:v>
                </c:pt>
                <c:pt idx="381">
                  <c:v>602.62</c:v>
                </c:pt>
                <c:pt idx="382">
                  <c:v>602.69000000000005</c:v>
                </c:pt>
                <c:pt idx="383">
                  <c:v>602.76</c:v>
                </c:pt>
                <c:pt idx="384">
                  <c:v>602.83000000000004</c:v>
                </c:pt>
                <c:pt idx="385">
                  <c:v>602.9</c:v>
                </c:pt>
                <c:pt idx="386">
                  <c:v>602.97</c:v>
                </c:pt>
                <c:pt idx="387">
                  <c:v>603.03</c:v>
                </c:pt>
                <c:pt idx="388">
                  <c:v>603.1</c:v>
                </c:pt>
                <c:pt idx="389">
                  <c:v>603.16999999999996</c:v>
                </c:pt>
                <c:pt idx="390">
                  <c:v>603.24</c:v>
                </c:pt>
                <c:pt idx="391">
                  <c:v>603.30999999999995</c:v>
                </c:pt>
                <c:pt idx="392">
                  <c:v>603.38</c:v>
                </c:pt>
                <c:pt idx="393">
                  <c:v>603.45000000000005</c:v>
                </c:pt>
                <c:pt idx="394">
                  <c:v>603.51</c:v>
                </c:pt>
                <c:pt idx="395">
                  <c:v>603.58000000000004</c:v>
                </c:pt>
                <c:pt idx="396">
                  <c:v>603.65</c:v>
                </c:pt>
                <c:pt idx="397">
                  <c:v>603.72</c:v>
                </c:pt>
                <c:pt idx="398">
                  <c:v>603.79</c:v>
                </c:pt>
                <c:pt idx="399">
                  <c:v>603.86</c:v>
                </c:pt>
                <c:pt idx="400">
                  <c:v>603.91999999999996</c:v>
                </c:pt>
                <c:pt idx="401">
                  <c:v>603.99</c:v>
                </c:pt>
                <c:pt idx="402">
                  <c:v>604.05999999999995</c:v>
                </c:pt>
                <c:pt idx="403">
                  <c:v>604.13</c:v>
                </c:pt>
                <c:pt idx="404">
                  <c:v>604.20000000000005</c:v>
                </c:pt>
                <c:pt idx="405">
                  <c:v>604.27</c:v>
                </c:pt>
                <c:pt idx="406">
                  <c:v>604.33000000000004</c:v>
                </c:pt>
                <c:pt idx="407">
                  <c:v>604.4</c:v>
                </c:pt>
                <c:pt idx="408">
                  <c:v>604.47</c:v>
                </c:pt>
                <c:pt idx="409">
                  <c:v>604.54</c:v>
                </c:pt>
                <c:pt idx="410">
                  <c:v>604.61</c:v>
                </c:pt>
                <c:pt idx="411">
                  <c:v>604.66999999999996</c:v>
                </c:pt>
                <c:pt idx="412">
                  <c:v>604.74</c:v>
                </c:pt>
                <c:pt idx="413">
                  <c:v>604.80999999999995</c:v>
                </c:pt>
                <c:pt idx="414">
                  <c:v>604.88</c:v>
                </c:pt>
                <c:pt idx="415">
                  <c:v>604.95000000000005</c:v>
                </c:pt>
                <c:pt idx="416">
                  <c:v>605.01</c:v>
                </c:pt>
                <c:pt idx="417">
                  <c:v>605.08000000000004</c:v>
                </c:pt>
                <c:pt idx="418">
                  <c:v>605.15</c:v>
                </c:pt>
                <c:pt idx="419">
                  <c:v>605.22</c:v>
                </c:pt>
                <c:pt idx="420">
                  <c:v>605.29</c:v>
                </c:pt>
                <c:pt idx="421">
                  <c:v>605.35</c:v>
                </c:pt>
                <c:pt idx="422">
                  <c:v>605.41999999999996</c:v>
                </c:pt>
                <c:pt idx="423">
                  <c:v>605.49</c:v>
                </c:pt>
                <c:pt idx="424">
                  <c:v>605.55999999999995</c:v>
                </c:pt>
                <c:pt idx="425">
                  <c:v>605.63</c:v>
                </c:pt>
                <c:pt idx="426">
                  <c:v>605.69000000000005</c:v>
                </c:pt>
                <c:pt idx="427">
                  <c:v>605.76</c:v>
                </c:pt>
                <c:pt idx="428">
                  <c:v>605.83000000000004</c:v>
                </c:pt>
                <c:pt idx="429">
                  <c:v>605.9</c:v>
                </c:pt>
                <c:pt idx="430">
                  <c:v>605.97</c:v>
                </c:pt>
                <c:pt idx="431">
                  <c:v>606.03</c:v>
                </c:pt>
                <c:pt idx="432">
                  <c:v>606.1</c:v>
                </c:pt>
                <c:pt idx="433">
                  <c:v>606.16999999999996</c:v>
                </c:pt>
                <c:pt idx="434">
                  <c:v>606.24</c:v>
                </c:pt>
                <c:pt idx="435">
                  <c:v>606.29999999999995</c:v>
                </c:pt>
                <c:pt idx="436">
                  <c:v>606.37</c:v>
                </c:pt>
                <c:pt idx="437">
                  <c:v>606.44000000000005</c:v>
                </c:pt>
                <c:pt idx="438">
                  <c:v>606.51</c:v>
                </c:pt>
                <c:pt idx="439">
                  <c:v>606.58000000000004</c:v>
                </c:pt>
                <c:pt idx="440">
                  <c:v>606.64</c:v>
                </c:pt>
                <c:pt idx="441">
                  <c:v>606.71</c:v>
                </c:pt>
                <c:pt idx="442">
                  <c:v>606.78</c:v>
                </c:pt>
                <c:pt idx="443">
                  <c:v>606.85</c:v>
                </c:pt>
                <c:pt idx="444">
                  <c:v>606.91</c:v>
                </c:pt>
                <c:pt idx="445">
                  <c:v>606.98</c:v>
                </c:pt>
                <c:pt idx="446">
                  <c:v>607.04999999999995</c:v>
                </c:pt>
                <c:pt idx="447">
                  <c:v>607.12</c:v>
                </c:pt>
                <c:pt idx="448">
                  <c:v>607.17999999999995</c:v>
                </c:pt>
                <c:pt idx="449">
                  <c:v>607.25</c:v>
                </c:pt>
                <c:pt idx="450">
                  <c:v>607.32000000000005</c:v>
                </c:pt>
                <c:pt idx="451">
                  <c:v>607.39</c:v>
                </c:pt>
                <c:pt idx="452">
                  <c:v>607.45000000000005</c:v>
                </c:pt>
                <c:pt idx="453">
                  <c:v>607.52</c:v>
                </c:pt>
                <c:pt idx="454">
                  <c:v>607.59</c:v>
                </c:pt>
                <c:pt idx="455">
                  <c:v>607.66</c:v>
                </c:pt>
                <c:pt idx="456">
                  <c:v>607.72</c:v>
                </c:pt>
                <c:pt idx="457">
                  <c:v>607.79</c:v>
                </c:pt>
                <c:pt idx="458">
                  <c:v>607.86</c:v>
                </c:pt>
                <c:pt idx="459">
                  <c:v>607.92999999999995</c:v>
                </c:pt>
                <c:pt idx="460">
                  <c:v>607.99</c:v>
                </c:pt>
                <c:pt idx="461">
                  <c:v>608.05999999999995</c:v>
                </c:pt>
                <c:pt idx="462">
                  <c:v>608.13</c:v>
                </c:pt>
                <c:pt idx="463">
                  <c:v>608.20000000000005</c:v>
                </c:pt>
                <c:pt idx="464">
                  <c:v>608.26</c:v>
                </c:pt>
                <c:pt idx="465">
                  <c:v>608.33000000000004</c:v>
                </c:pt>
                <c:pt idx="466">
                  <c:v>608.4</c:v>
                </c:pt>
                <c:pt idx="467">
                  <c:v>608.46</c:v>
                </c:pt>
                <c:pt idx="468">
                  <c:v>608.53</c:v>
                </c:pt>
                <c:pt idx="469">
                  <c:v>608.6</c:v>
                </c:pt>
                <c:pt idx="470">
                  <c:v>608.66999999999996</c:v>
                </c:pt>
                <c:pt idx="471">
                  <c:v>608.73</c:v>
                </c:pt>
                <c:pt idx="472">
                  <c:v>608.79999999999995</c:v>
                </c:pt>
                <c:pt idx="473">
                  <c:v>608.87</c:v>
                </c:pt>
                <c:pt idx="474">
                  <c:v>608.92999999999995</c:v>
                </c:pt>
                <c:pt idx="475">
                  <c:v>609</c:v>
                </c:pt>
                <c:pt idx="476">
                  <c:v>609.07000000000005</c:v>
                </c:pt>
                <c:pt idx="477">
                  <c:v>609.14</c:v>
                </c:pt>
                <c:pt idx="478">
                  <c:v>609.20000000000005</c:v>
                </c:pt>
                <c:pt idx="479">
                  <c:v>609.27</c:v>
                </c:pt>
                <c:pt idx="480">
                  <c:v>609.34</c:v>
                </c:pt>
                <c:pt idx="481">
                  <c:v>609.4</c:v>
                </c:pt>
                <c:pt idx="482">
                  <c:v>609.47</c:v>
                </c:pt>
                <c:pt idx="483">
                  <c:v>609.54</c:v>
                </c:pt>
                <c:pt idx="484">
                  <c:v>609.61</c:v>
                </c:pt>
                <c:pt idx="485">
                  <c:v>609.66999999999996</c:v>
                </c:pt>
                <c:pt idx="486">
                  <c:v>609.74</c:v>
                </c:pt>
                <c:pt idx="487">
                  <c:v>609.80999999999995</c:v>
                </c:pt>
                <c:pt idx="488">
                  <c:v>609.87</c:v>
                </c:pt>
                <c:pt idx="489">
                  <c:v>609.94000000000005</c:v>
                </c:pt>
                <c:pt idx="490">
                  <c:v>610.01</c:v>
                </c:pt>
                <c:pt idx="491">
                  <c:v>610.07000000000005</c:v>
                </c:pt>
                <c:pt idx="492">
                  <c:v>610.14</c:v>
                </c:pt>
                <c:pt idx="493">
                  <c:v>610.21</c:v>
                </c:pt>
                <c:pt idx="494">
                  <c:v>610.27</c:v>
                </c:pt>
                <c:pt idx="495">
                  <c:v>610.34</c:v>
                </c:pt>
                <c:pt idx="496">
                  <c:v>610.41</c:v>
                </c:pt>
                <c:pt idx="497">
                  <c:v>610.47</c:v>
                </c:pt>
                <c:pt idx="498">
                  <c:v>610.54</c:v>
                </c:pt>
                <c:pt idx="499">
                  <c:v>610.61</c:v>
                </c:pt>
                <c:pt idx="500">
                  <c:v>610.67999999999995</c:v>
                </c:pt>
                <c:pt idx="501">
                  <c:v>610.74</c:v>
                </c:pt>
                <c:pt idx="502">
                  <c:v>610.80999999999995</c:v>
                </c:pt>
                <c:pt idx="503">
                  <c:v>610.88</c:v>
                </c:pt>
                <c:pt idx="504">
                  <c:v>610.94000000000005</c:v>
                </c:pt>
                <c:pt idx="505">
                  <c:v>611.01</c:v>
                </c:pt>
                <c:pt idx="506">
                  <c:v>611.08000000000004</c:v>
                </c:pt>
                <c:pt idx="507">
                  <c:v>611.14</c:v>
                </c:pt>
                <c:pt idx="508">
                  <c:v>611.21</c:v>
                </c:pt>
                <c:pt idx="509">
                  <c:v>611.28</c:v>
                </c:pt>
                <c:pt idx="510">
                  <c:v>611.34</c:v>
                </c:pt>
                <c:pt idx="511">
                  <c:v>611.41</c:v>
                </c:pt>
                <c:pt idx="512">
                  <c:v>611.48</c:v>
                </c:pt>
                <c:pt idx="513">
                  <c:v>611.54</c:v>
                </c:pt>
                <c:pt idx="514">
                  <c:v>611.61</c:v>
                </c:pt>
                <c:pt idx="515">
                  <c:v>611.66999999999996</c:v>
                </c:pt>
                <c:pt idx="516">
                  <c:v>611.74</c:v>
                </c:pt>
                <c:pt idx="517">
                  <c:v>611.80999999999995</c:v>
                </c:pt>
                <c:pt idx="518">
                  <c:v>611.87</c:v>
                </c:pt>
                <c:pt idx="519">
                  <c:v>611.94000000000005</c:v>
                </c:pt>
                <c:pt idx="520">
                  <c:v>612.01</c:v>
                </c:pt>
                <c:pt idx="521">
                  <c:v>612.07000000000005</c:v>
                </c:pt>
                <c:pt idx="522">
                  <c:v>612.14</c:v>
                </c:pt>
                <c:pt idx="523">
                  <c:v>612.21</c:v>
                </c:pt>
                <c:pt idx="524">
                  <c:v>612.27</c:v>
                </c:pt>
                <c:pt idx="525">
                  <c:v>612.34</c:v>
                </c:pt>
                <c:pt idx="526">
                  <c:v>612.41</c:v>
                </c:pt>
                <c:pt idx="527">
                  <c:v>612.47</c:v>
                </c:pt>
                <c:pt idx="528">
                  <c:v>612.54</c:v>
                </c:pt>
                <c:pt idx="529">
                  <c:v>612.6</c:v>
                </c:pt>
                <c:pt idx="530">
                  <c:v>612.66999999999996</c:v>
                </c:pt>
                <c:pt idx="531">
                  <c:v>612.74</c:v>
                </c:pt>
                <c:pt idx="532">
                  <c:v>612.79999999999995</c:v>
                </c:pt>
                <c:pt idx="533">
                  <c:v>612.87</c:v>
                </c:pt>
                <c:pt idx="534">
                  <c:v>612.94000000000005</c:v>
                </c:pt>
                <c:pt idx="535">
                  <c:v>613</c:v>
                </c:pt>
                <c:pt idx="536">
                  <c:v>613.07000000000005</c:v>
                </c:pt>
                <c:pt idx="537">
                  <c:v>613.13</c:v>
                </c:pt>
                <c:pt idx="538">
                  <c:v>613.20000000000005</c:v>
                </c:pt>
                <c:pt idx="539">
                  <c:v>613.27</c:v>
                </c:pt>
                <c:pt idx="540">
                  <c:v>613.33000000000004</c:v>
                </c:pt>
                <c:pt idx="541">
                  <c:v>613.4</c:v>
                </c:pt>
                <c:pt idx="542">
                  <c:v>613.46</c:v>
                </c:pt>
                <c:pt idx="543">
                  <c:v>613.53</c:v>
                </c:pt>
                <c:pt idx="544">
                  <c:v>613.6</c:v>
                </c:pt>
                <c:pt idx="545">
                  <c:v>613.66</c:v>
                </c:pt>
                <c:pt idx="546">
                  <c:v>613.73</c:v>
                </c:pt>
                <c:pt idx="547">
                  <c:v>613.79999999999995</c:v>
                </c:pt>
                <c:pt idx="548">
                  <c:v>613.86</c:v>
                </c:pt>
                <c:pt idx="549">
                  <c:v>613.92999999999995</c:v>
                </c:pt>
                <c:pt idx="550">
                  <c:v>613.99</c:v>
                </c:pt>
                <c:pt idx="551">
                  <c:v>614.05999999999995</c:v>
                </c:pt>
                <c:pt idx="552">
                  <c:v>614.13</c:v>
                </c:pt>
                <c:pt idx="553">
                  <c:v>614.19000000000005</c:v>
                </c:pt>
                <c:pt idx="554">
                  <c:v>614.26</c:v>
                </c:pt>
                <c:pt idx="555">
                  <c:v>614.32000000000005</c:v>
                </c:pt>
                <c:pt idx="556">
                  <c:v>614.39</c:v>
                </c:pt>
                <c:pt idx="557">
                  <c:v>614.45000000000005</c:v>
                </c:pt>
                <c:pt idx="558">
                  <c:v>614.52</c:v>
                </c:pt>
                <c:pt idx="559">
                  <c:v>614.59</c:v>
                </c:pt>
                <c:pt idx="560">
                  <c:v>614.65</c:v>
                </c:pt>
                <c:pt idx="561">
                  <c:v>614.72</c:v>
                </c:pt>
                <c:pt idx="562">
                  <c:v>614.78</c:v>
                </c:pt>
                <c:pt idx="563">
                  <c:v>614.85</c:v>
                </c:pt>
                <c:pt idx="564">
                  <c:v>614.91999999999996</c:v>
                </c:pt>
                <c:pt idx="565">
                  <c:v>614.98</c:v>
                </c:pt>
                <c:pt idx="566">
                  <c:v>615.04999999999995</c:v>
                </c:pt>
                <c:pt idx="567">
                  <c:v>615.11</c:v>
                </c:pt>
                <c:pt idx="568">
                  <c:v>615.17999999999995</c:v>
                </c:pt>
                <c:pt idx="569">
                  <c:v>615.24</c:v>
                </c:pt>
                <c:pt idx="570">
                  <c:v>615.30999999999995</c:v>
                </c:pt>
                <c:pt idx="571">
                  <c:v>615.38</c:v>
                </c:pt>
                <c:pt idx="572">
                  <c:v>615.44000000000005</c:v>
                </c:pt>
                <c:pt idx="573">
                  <c:v>615.51</c:v>
                </c:pt>
                <c:pt idx="574">
                  <c:v>615.57000000000005</c:v>
                </c:pt>
                <c:pt idx="575">
                  <c:v>615.64</c:v>
                </c:pt>
                <c:pt idx="576">
                  <c:v>615.70000000000005</c:v>
                </c:pt>
                <c:pt idx="577">
                  <c:v>615.77</c:v>
                </c:pt>
                <c:pt idx="578">
                  <c:v>615.83000000000004</c:v>
                </c:pt>
                <c:pt idx="579">
                  <c:v>615.9</c:v>
                </c:pt>
                <c:pt idx="580">
                  <c:v>615.97</c:v>
                </c:pt>
                <c:pt idx="581">
                  <c:v>616.03</c:v>
                </c:pt>
                <c:pt idx="582">
                  <c:v>616.1</c:v>
                </c:pt>
                <c:pt idx="583">
                  <c:v>616.16</c:v>
                </c:pt>
                <c:pt idx="584">
                  <c:v>616.23</c:v>
                </c:pt>
                <c:pt idx="585">
                  <c:v>616.29</c:v>
                </c:pt>
                <c:pt idx="586">
                  <c:v>616.36</c:v>
                </c:pt>
                <c:pt idx="587">
                  <c:v>616.41999999999996</c:v>
                </c:pt>
                <c:pt idx="588">
                  <c:v>616.49</c:v>
                </c:pt>
                <c:pt idx="589">
                  <c:v>616.54999999999995</c:v>
                </c:pt>
                <c:pt idx="590">
                  <c:v>616.62</c:v>
                </c:pt>
                <c:pt idx="591">
                  <c:v>616.69000000000005</c:v>
                </c:pt>
                <c:pt idx="592">
                  <c:v>616.75</c:v>
                </c:pt>
                <c:pt idx="593">
                  <c:v>616.82000000000005</c:v>
                </c:pt>
                <c:pt idx="594">
                  <c:v>616.88</c:v>
                </c:pt>
                <c:pt idx="595">
                  <c:v>616.95000000000005</c:v>
                </c:pt>
                <c:pt idx="596">
                  <c:v>617.01</c:v>
                </c:pt>
                <c:pt idx="597">
                  <c:v>617.08000000000004</c:v>
                </c:pt>
                <c:pt idx="598">
                  <c:v>617.14</c:v>
                </c:pt>
                <c:pt idx="599">
                  <c:v>617.21</c:v>
                </c:pt>
                <c:pt idx="600">
                  <c:v>617.27</c:v>
                </c:pt>
                <c:pt idx="601">
                  <c:v>617.34</c:v>
                </c:pt>
                <c:pt idx="602">
                  <c:v>617.4</c:v>
                </c:pt>
                <c:pt idx="603">
                  <c:v>617.47</c:v>
                </c:pt>
                <c:pt idx="604">
                  <c:v>617.53</c:v>
                </c:pt>
                <c:pt idx="605">
                  <c:v>617.6</c:v>
                </c:pt>
                <c:pt idx="606">
                  <c:v>617.66</c:v>
                </c:pt>
                <c:pt idx="607">
                  <c:v>617.73</c:v>
                </c:pt>
                <c:pt idx="608">
                  <c:v>617.79</c:v>
                </c:pt>
                <c:pt idx="609">
                  <c:v>617.86</c:v>
                </c:pt>
                <c:pt idx="610">
                  <c:v>617.91999999999996</c:v>
                </c:pt>
                <c:pt idx="611">
                  <c:v>617.99</c:v>
                </c:pt>
                <c:pt idx="612">
                  <c:v>618.04999999999995</c:v>
                </c:pt>
                <c:pt idx="613">
                  <c:v>618.12</c:v>
                </c:pt>
                <c:pt idx="614">
                  <c:v>618.17999999999995</c:v>
                </c:pt>
                <c:pt idx="615">
                  <c:v>618.25</c:v>
                </c:pt>
                <c:pt idx="616">
                  <c:v>618.30999999999995</c:v>
                </c:pt>
                <c:pt idx="617">
                  <c:v>618.38</c:v>
                </c:pt>
                <c:pt idx="618">
                  <c:v>618.44000000000005</c:v>
                </c:pt>
                <c:pt idx="619">
                  <c:v>618.51</c:v>
                </c:pt>
                <c:pt idx="620">
                  <c:v>618.57000000000005</c:v>
                </c:pt>
                <c:pt idx="621">
                  <c:v>618.64</c:v>
                </c:pt>
                <c:pt idx="622">
                  <c:v>618.70000000000005</c:v>
                </c:pt>
                <c:pt idx="623">
                  <c:v>618.77</c:v>
                </c:pt>
                <c:pt idx="624">
                  <c:v>618.83000000000004</c:v>
                </c:pt>
                <c:pt idx="625">
                  <c:v>618.9</c:v>
                </c:pt>
                <c:pt idx="626">
                  <c:v>618.96</c:v>
                </c:pt>
                <c:pt idx="627">
                  <c:v>619.03</c:v>
                </c:pt>
                <c:pt idx="628">
                  <c:v>619.09</c:v>
                </c:pt>
                <c:pt idx="629">
                  <c:v>619.16</c:v>
                </c:pt>
                <c:pt idx="630">
                  <c:v>619.22</c:v>
                </c:pt>
                <c:pt idx="631">
                  <c:v>619.29</c:v>
                </c:pt>
                <c:pt idx="632">
                  <c:v>619.35</c:v>
                </c:pt>
                <c:pt idx="633">
                  <c:v>619.41999999999996</c:v>
                </c:pt>
                <c:pt idx="634">
                  <c:v>619.48</c:v>
                </c:pt>
                <c:pt idx="635">
                  <c:v>619.54999999999995</c:v>
                </c:pt>
                <c:pt idx="636">
                  <c:v>619.61</c:v>
                </c:pt>
                <c:pt idx="637">
                  <c:v>619.66999999999996</c:v>
                </c:pt>
                <c:pt idx="638">
                  <c:v>619.74</c:v>
                </c:pt>
                <c:pt idx="639">
                  <c:v>619.79999999999995</c:v>
                </c:pt>
                <c:pt idx="640">
                  <c:v>619.87</c:v>
                </c:pt>
                <c:pt idx="641">
                  <c:v>619.92999999999995</c:v>
                </c:pt>
                <c:pt idx="642">
                  <c:v>620</c:v>
                </c:pt>
                <c:pt idx="643">
                  <c:v>620.05999999999995</c:v>
                </c:pt>
                <c:pt idx="644">
                  <c:v>620.13</c:v>
                </c:pt>
                <c:pt idx="645">
                  <c:v>620.19000000000005</c:v>
                </c:pt>
                <c:pt idx="646">
                  <c:v>620.26</c:v>
                </c:pt>
                <c:pt idx="647">
                  <c:v>620.32000000000005</c:v>
                </c:pt>
                <c:pt idx="648">
                  <c:v>620.38</c:v>
                </c:pt>
                <c:pt idx="649">
                  <c:v>620.45000000000005</c:v>
                </c:pt>
                <c:pt idx="650">
                  <c:v>620.51</c:v>
                </c:pt>
                <c:pt idx="651">
                  <c:v>620.58000000000004</c:v>
                </c:pt>
                <c:pt idx="652">
                  <c:v>620.64</c:v>
                </c:pt>
                <c:pt idx="653">
                  <c:v>620.71</c:v>
                </c:pt>
                <c:pt idx="654">
                  <c:v>620.77</c:v>
                </c:pt>
                <c:pt idx="655">
                  <c:v>620.84</c:v>
                </c:pt>
                <c:pt idx="656">
                  <c:v>620.9</c:v>
                </c:pt>
                <c:pt idx="657">
                  <c:v>620.96</c:v>
                </c:pt>
                <c:pt idx="658">
                  <c:v>621.03</c:v>
                </c:pt>
                <c:pt idx="659">
                  <c:v>621.09</c:v>
                </c:pt>
                <c:pt idx="660">
                  <c:v>621.16</c:v>
                </c:pt>
                <c:pt idx="661">
                  <c:v>621.22</c:v>
                </c:pt>
                <c:pt idx="662">
                  <c:v>621.29</c:v>
                </c:pt>
                <c:pt idx="663">
                  <c:v>621.35</c:v>
                </c:pt>
                <c:pt idx="664">
                  <c:v>621.41</c:v>
                </c:pt>
                <c:pt idx="665">
                  <c:v>621.48</c:v>
                </c:pt>
                <c:pt idx="666">
                  <c:v>621.54</c:v>
                </c:pt>
                <c:pt idx="667">
                  <c:v>621.61</c:v>
                </c:pt>
                <c:pt idx="668">
                  <c:v>621.66999999999996</c:v>
                </c:pt>
                <c:pt idx="669">
                  <c:v>621.74</c:v>
                </c:pt>
                <c:pt idx="670">
                  <c:v>621.79999999999995</c:v>
                </c:pt>
                <c:pt idx="671">
                  <c:v>621.86</c:v>
                </c:pt>
                <c:pt idx="672">
                  <c:v>621.92999999999995</c:v>
                </c:pt>
                <c:pt idx="673">
                  <c:v>621.99</c:v>
                </c:pt>
                <c:pt idx="674">
                  <c:v>622.05999999999995</c:v>
                </c:pt>
                <c:pt idx="675">
                  <c:v>622.12</c:v>
                </c:pt>
                <c:pt idx="676">
                  <c:v>622.17999999999995</c:v>
                </c:pt>
                <c:pt idx="677">
                  <c:v>622.25</c:v>
                </c:pt>
                <c:pt idx="678">
                  <c:v>622.30999999999995</c:v>
                </c:pt>
                <c:pt idx="679">
                  <c:v>622.38</c:v>
                </c:pt>
                <c:pt idx="680">
                  <c:v>622.44000000000005</c:v>
                </c:pt>
                <c:pt idx="681">
                  <c:v>622.5</c:v>
                </c:pt>
                <c:pt idx="682">
                  <c:v>622.57000000000005</c:v>
                </c:pt>
                <c:pt idx="683">
                  <c:v>622.63</c:v>
                </c:pt>
                <c:pt idx="684">
                  <c:v>622.70000000000005</c:v>
                </c:pt>
                <c:pt idx="685">
                  <c:v>622.76</c:v>
                </c:pt>
                <c:pt idx="686">
                  <c:v>622.82000000000005</c:v>
                </c:pt>
                <c:pt idx="687">
                  <c:v>622.89</c:v>
                </c:pt>
                <c:pt idx="688">
                  <c:v>622.95000000000005</c:v>
                </c:pt>
                <c:pt idx="689">
                  <c:v>623.02</c:v>
                </c:pt>
                <c:pt idx="690">
                  <c:v>623.08000000000004</c:v>
                </c:pt>
                <c:pt idx="691">
                  <c:v>623.14</c:v>
                </c:pt>
                <c:pt idx="692">
                  <c:v>623.21</c:v>
                </c:pt>
                <c:pt idx="693">
                  <c:v>623.27</c:v>
                </c:pt>
                <c:pt idx="694">
                  <c:v>623.33000000000004</c:v>
                </c:pt>
                <c:pt idx="695">
                  <c:v>623.4</c:v>
                </c:pt>
                <c:pt idx="696">
                  <c:v>623.46</c:v>
                </c:pt>
                <c:pt idx="697">
                  <c:v>623.53</c:v>
                </c:pt>
                <c:pt idx="698">
                  <c:v>623.59</c:v>
                </c:pt>
                <c:pt idx="699">
                  <c:v>623.65</c:v>
                </c:pt>
                <c:pt idx="700">
                  <c:v>623.72</c:v>
                </c:pt>
                <c:pt idx="701">
                  <c:v>623.78</c:v>
                </c:pt>
                <c:pt idx="702">
                  <c:v>623.84</c:v>
                </c:pt>
                <c:pt idx="703">
                  <c:v>623.91</c:v>
                </c:pt>
                <c:pt idx="704">
                  <c:v>623.97</c:v>
                </c:pt>
                <c:pt idx="705">
                  <c:v>624.03</c:v>
                </c:pt>
                <c:pt idx="706">
                  <c:v>624.1</c:v>
                </c:pt>
                <c:pt idx="707">
                  <c:v>624.16</c:v>
                </c:pt>
                <c:pt idx="708">
                  <c:v>624.23</c:v>
                </c:pt>
                <c:pt idx="709">
                  <c:v>624.29</c:v>
                </c:pt>
                <c:pt idx="710">
                  <c:v>624.35</c:v>
                </c:pt>
                <c:pt idx="711">
                  <c:v>624.41999999999996</c:v>
                </c:pt>
                <c:pt idx="712">
                  <c:v>624.48</c:v>
                </c:pt>
                <c:pt idx="713">
                  <c:v>624.54</c:v>
                </c:pt>
                <c:pt idx="714">
                  <c:v>624.61</c:v>
                </c:pt>
                <c:pt idx="715">
                  <c:v>624.66999999999996</c:v>
                </c:pt>
                <c:pt idx="716">
                  <c:v>624.73</c:v>
                </c:pt>
                <c:pt idx="717">
                  <c:v>624.79999999999995</c:v>
                </c:pt>
                <c:pt idx="718">
                  <c:v>624.86</c:v>
                </c:pt>
                <c:pt idx="719">
                  <c:v>624.91999999999996</c:v>
                </c:pt>
                <c:pt idx="720">
                  <c:v>624.99</c:v>
                </c:pt>
                <c:pt idx="721">
                  <c:v>625.04999999999995</c:v>
                </c:pt>
                <c:pt idx="722">
                  <c:v>625.11</c:v>
                </c:pt>
                <c:pt idx="723">
                  <c:v>625.17999999999995</c:v>
                </c:pt>
                <c:pt idx="724">
                  <c:v>625.24</c:v>
                </c:pt>
                <c:pt idx="725">
                  <c:v>625.29999999999995</c:v>
                </c:pt>
                <c:pt idx="726">
                  <c:v>625.37</c:v>
                </c:pt>
                <c:pt idx="727">
                  <c:v>625.42999999999995</c:v>
                </c:pt>
                <c:pt idx="728">
                  <c:v>625.49</c:v>
                </c:pt>
                <c:pt idx="729">
                  <c:v>625.55999999999995</c:v>
                </c:pt>
                <c:pt idx="730">
                  <c:v>625.62</c:v>
                </c:pt>
                <c:pt idx="731">
                  <c:v>625.67999999999995</c:v>
                </c:pt>
                <c:pt idx="732">
                  <c:v>625.75</c:v>
                </c:pt>
                <c:pt idx="733">
                  <c:v>625.80999999999995</c:v>
                </c:pt>
                <c:pt idx="734">
                  <c:v>625.87</c:v>
                </c:pt>
                <c:pt idx="735">
                  <c:v>625.94000000000005</c:v>
                </c:pt>
                <c:pt idx="736">
                  <c:v>626</c:v>
                </c:pt>
                <c:pt idx="737">
                  <c:v>626.05999999999995</c:v>
                </c:pt>
                <c:pt idx="738">
                  <c:v>626.12</c:v>
                </c:pt>
                <c:pt idx="739">
                  <c:v>626.19000000000005</c:v>
                </c:pt>
                <c:pt idx="740">
                  <c:v>626.25</c:v>
                </c:pt>
                <c:pt idx="741">
                  <c:v>626.30999999999995</c:v>
                </c:pt>
                <c:pt idx="742">
                  <c:v>626.38</c:v>
                </c:pt>
                <c:pt idx="743">
                  <c:v>626.44000000000005</c:v>
                </c:pt>
                <c:pt idx="744">
                  <c:v>626.5</c:v>
                </c:pt>
                <c:pt idx="745">
                  <c:v>626.57000000000005</c:v>
                </c:pt>
                <c:pt idx="746">
                  <c:v>626.63</c:v>
                </c:pt>
                <c:pt idx="747">
                  <c:v>626.69000000000005</c:v>
                </c:pt>
                <c:pt idx="748">
                  <c:v>626.75</c:v>
                </c:pt>
                <c:pt idx="749">
                  <c:v>626.82000000000005</c:v>
                </c:pt>
                <c:pt idx="750">
                  <c:v>626.88</c:v>
                </c:pt>
                <c:pt idx="751">
                  <c:v>626.94000000000005</c:v>
                </c:pt>
                <c:pt idx="752">
                  <c:v>627.01</c:v>
                </c:pt>
                <c:pt idx="753">
                  <c:v>627.07000000000005</c:v>
                </c:pt>
                <c:pt idx="754">
                  <c:v>627.13</c:v>
                </c:pt>
                <c:pt idx="755">
                  <c:v>627.19000000000005</c:v>
                </c:pt>
                <c:pt idx="756">
                  <c:v>627.26</c:v>
                </c:pt>
                <c:pt idx="757">
                  <c:v>627.32000000000005</c:v>
                </c:pt>
                <c:pt idx="758">
                  <c:v>627.38</c:v>
                </c:pt>
                <c:pt idx="759">
                  <c:v>627.45000000000005</c:v>
                </c:pt>
                <c:pt idx="760">
                  <c:v>627.51</c:v>
                </c:pt>
                <c:pt idx="761">
                  <c:v>627.57000000000005</c:v>
                </c:pt>
                <c:pt idx="762">
                  <c:v>627.63</c:v>
                </c:pt>
                <c:pt idx="763">
                  <c:v>627.70000000000005</c:v>
                </c:pt>
                <c:pt idx="764">
                  <c:v>627.76</c:v>
                </c:pt>
                <c:pt idx="765">
                  <c:v>627.82000000000005</c:v>
                </c:pt>
                <c:pt idx="766">
                  <c:v>627.89</c:v>
                </c:pt>
                <c:pt idx="767">
                  <c:v>627.95000000000005</c:v>
                </c:pt>
                <c:pt idx="768">
                  <c:v>628.01</c:v>
                </c:pt>
                <c:pt idx="769">
                  <c:v>628.07000000000005</c:v>
                </c:pt>
                <c:pt idx="770">
                  <c:v>628.14</c:v>
                </c:pt>
                <c:pt idx="771">
                  <c:v>628.20000000000005</c:v>
                </c:pt>
                <c:pt idx="772">
                  <c:v>628.26</c:v>
                </c:pt>
                <c:pt idx="773">
                  <c:v>628.32000000000005</c:v>
                </c:pt>
                <c:pt idx="774">
                  <c:v>628.39</c:v>
                </c:pt>
                <c:pt idx="775">
                  <c:v>628.45000000000005</c:v>
                </c:pt>
                <c:pt idx="776">
                  <c:v>628.51</c:v>
                </c:pt>
                <c:pt idx="777">
                  <c:v>628.57000000000005</c:v>
                </c:pt>
                <c:pt idx="778">
                  <c:v>628.64</c:v>
                </c:pt>
                <c:pt idx="779">
                  <c:v>628.70000000000005</c:v>
                </c:pt>
                <c:pt idx="780">
                  <c:v>628.76</c:v>
                </c:pt>
                <c:pt idx="781">
                  <c:v>628.82000000000005</c:v>
                </c:pt>
                <c:pt idx="782">
                  <c:v>628.89</c:v>
                </c:pt>
                <c:pt idx="783">
                  <c:v>628.95000000000005</c:v>
                </c:pt>
                <c:pt idx="784">
                  <c:v>629.01</c:v>
                </c:pt>
                <c:pt idx="785">
                  <c:v>629.07000000000005</c:v>
                </c:pt>
                <c:pt idx="786">
                  <c:v>629.14</c:v>
                </c:pt>
                <c:pt idx="787">
                  <c:v>629.20000000000005</c:v>
                </c:pt>
                <c:pt idx="788">
                  <c:v>629.26</c:v>
                </c:pt>
                <c:pt idx="789">
                  <c:v>629.32000000000005</c:v>
                </c:pt>
                <c:pt idx="790">
                  <c:v>629.38</c:v>
                </c:pt>
                <c:pt idx="791">
                  <c:v>629.45000000000005</c:v>
                </c:pt>
                <c:pt idx="792">
                  <c:v>629.51</c:v>
                </c:pt>
                <c:pt idx="793">
                  <c:v>629.57000000000005</c:v>
                </c:pt>
                <c:pt idx="794">
                  <c:v>629.63</c:v>
                </c:pt>
                <c:pt idx="795">
                  <c:v>629.70000000000005</c:v>
                </c:pt>
                <c:pt idx="796">
                  <c:v>629.76</c:v>
                </c:pt>
                <c:pt idx="797">
                  <c:v>629.82000000000005</c:v>
                </c:pt>
                <c:pt idx="798">
                  <c:v>629.88</c:v>
                </c:pt>
                <c:pt idx="799">
                  <c:v>629.94000000000005</c:v>
                </c:pt>
                <c:pt idx="800">
                  <c:v>630.01</c:v>
                </c:pt>
                <c:pt idx="801">
                  <c:v>630.07000000000005</c:v>
                </c:pt>
                <c:pt idx="802">
                  <c:v>630.13</c:v>
                </c:pt>
                <c:pt idx="803">
                  <c:v>630.19000000000005</c:v>
                </c:pt>
                <c:pt idx="804">
                  <c:v>630.25</c:v>
                </c:pt>
                <c:pt idx="805">
                  <c:v>630.32000000000005</c:v>
                </c:pt>
                <c:pt idx="806">
                  <c:v>630.38</c:v>
                </c:pt>
                <c:pt idx="807">
                  <c:v>630.44000000000005</c:v>
                </c:pt>
                <c:pt idx="808">
                  <c:v>630.5</c:v>
                </c:pt>
                <c:pt idx="809">
                  <c:v>630.55999999999995</c:v>
                </c:pt>
                <c:pt idx="810">
                  <c:v>630.63</c:v>
                </c:pt>
                <c:pt idx="811">
                  <c:v>630.69000000000005</c:v>
                </c:pt>
                <c:pt idx="812">
                  <c:v>630.75</c:v>
                </c:pt>
                <c:pt idx="813">
                  <c:v>630.80999999999995</c:v>
                </c:pt>
                <c:pt idx="814">
                  <c:v>630.87</c:v>
                </c:pt>
                <c:pt idx="815">
                  <c:v>630.94000000000005</c:v>
                </c:pt>
                <c:pt idx="816">
                  <c:v>631</c:v>
                </c:pt>
                <c:pt idx="817">
                  <c:v>631.05999999999995</c:v>
                </c:pt>
                <c:pt idx="818">
                  <c:v>631.12</c:v>
                </c:pt>
                <c:pt idx="819">
                  <c:v>631.17999999999995</c:v>
                </c:pt>
                <c:pt idx="820">
                  <c:v>631.25</c:v>
                </c:pt>
                <c:pt idx="821">
                  <c:v>631.30999999999995</c:v>
                </c:pt>
                <c:pt idx="822">
                  <c:v>631.37</c:v>
                </c:pt>
                <c:pt idx="823">
                  <c:v>631.42999999999995</c:v>
                </c:pt>
                <c:pt idx="824">
                  <c:v>631.49</c:v>
                </c:pt>
                <c:pt idx="825">
                  <c:v>631.54999999999995</c:v>
                </c:pt>
                <c:pt idx="826">
                  <c:v>631.62</c:v>
                </c:pt>
                <c:pt idx="827">
                  <c:v>631.67999999999995</c:v>
                </c:pt>
                <c:pt idx="828">
                  <c:v>631.74</c:v>
                </c:pt>
                <c:pt idx="829">
                  <c:v>631.79999999999995</c:v>
                </c:pt>
                <c:pt idx="830">
                  <c:v>631.86</c:v>
                </c:pt>
                <c:pt idx="831">
                  <c:v>631.91999999999996</c:v>
                </c:pt>
                <c:pt idx="832">
                  <c:v>631.99</c:v>
                </c:pt>
                <c:pt idx="833">
                  <c:v>632.04999999999995</c:v>
                </c:pt>
                <c:pt idx="834">
                  <c:v>632.11</c:v>
                </c:pt>
                <c:pt idx="835">
                  <c:v>632.16999999999996</c:v>
                </c:pt>
                <c:pt idx="836">
                  <c:v>632.23</c:v>
                </c:pt>
                <c:pt idx="837">
                  <c:v>632.29</c:v>
                </c:pt>
                <c:pt idx="838">
                  <c:v>632.36</c:v>
                </c:pt>
                <c:pt idx="839">
                  <c:v>632.41999999999996</c:v>
                </c:pt>
                <c:pt idx="840">
                  <c:v>632.48</c:v>
                </c:pt>
                <c:pt idx="841">
                  <c:v>632.54</c:v>
                </c:pt>
                <c:pt idx="842">
                  <c:v>632.6</c:v>
                </c:pt>
                <c:pt idx="843">
                  <c:v>632.66</c:v>
                </c:pt>
                <c:pt idx="844">
                  <c:v>632.73</c:v>
                </c:pt>
                <c:pt idx="845">
                  <c:v>632.79</c:v>
                </c:pt>
                <c:pt idx="846">
                  <c:v>632.85</c:v>
                </c:pt>
                <c:pt idx="847">
                  <c:v>632.91</c:v>
                </c:pt>
                <c:pt idx="848">
                  <c:v>632.97</c:v>
                </c:pt>
                <c:pt idx="849">
                  <c:v>633.03</c:v>
                </c:pt>
                <c:pt idx="850">
                  <c:v>633.09</c:v>
                </c:pt>
                <c:pt idx="851">
                  <c:v>633.15</c:v>
                </c:pt>
                <c:pt idx="852">
                  <c:v>633.22</c:v>
                </c:pt>
                <c:pt idx="853">
                  <c:v>633.28</c:v>
                </c:pt>
                <c:pt idx="854">
                  <c:v>633.34</c:v>
                </c:pt>
                <c:pt idx="855">
                  <c:v>633.4</c:v>
                </c:pt>
                <c:pt idx="856">
                  <c:v>633.46</c:v>
                </c:pt>
                <c:pt idx="857">
                  <c:v>633.52</c:v>
                </c:pt>
                <c:pt idx="858">
                  <c:v>633.58000000000004</c:v>
                </c:pt>
                <c:pt idx="859">
                  <c:v>633.65</c:v>
                </c:pt>
                <c:pt idx="860">
                  <c:v>633.71</c:v>
                </c:pt>
                <c:pt idx="861">
                  <c:v>633.77</c:v>
                </c:pt>
                <c:pt idx="862">
                  <c:v>633.83000000000004</c:v>
                </c:pt>
                <c:pt idx="863">
                  <c:v>633.89</c:v>
                </c:pt>
                <c:pt idx="864">
                  <c:v>633.95000000000005</c:v>
                </c:pt>
                <c:pt idx="865">
                  <c:v>634.01</c:v>
                </c:pt>
                <c:pt idx="866">
                  <c:v>634.07000000000005</c:v>
                </c:pt>
                <c:pt idx="867">
                  <c:v>634.13</c:v>
                </c:pt>
                <c:pt idx="868">
                  <c:v>634.20000000000005</c:v>
                </c:pt>
                <c:pt idx="869">
                  <c:v>634.26</c:v>
                </c:pt>
                <c:pt idx="870">
                  <c:v>634.32000000000005</c:v>
                </c:pt>
                <c:pt idx="871">
                  <c:v>634.38</c:v>
                </c:pt>
                <c:pt idx="872">
                  <c:v>634.44000000000005</c:v>
                </c:pt>
                <c:pt idx="873">
                  <c:v>634.5</c:v>
                </c:pt>
                <c:pt idx="874">
                  <c:v>634.55999999999995</c:v>
                </c:pt>
                <c:pt idx="875">
                  <c:v>634.62</c:v>
                </c:pt>
                <c:pt idx="876">
                  <c:v>634.67999999999995</c:v>
                </c:pt>
                <c:pt idx="877">
                  <c:v>634.74</c:v>
                </c:pt>
                <c:pt idx="878">
                  <c:v>634.80999999999995</c:v>
                </c:pt>
                <c:pt idx="879">
                  <c:v>634.87</c:v>
                </c:pt>
                <c:pt idx="880">
                  <c:v>634.92999999999995</c:v>
                </c:pt>
                <c:pt idx="881">
                  <c:v>634.99</c:v>
                </c:pt>
                <c:pt idx="882">
                  <c:v>635.04999999999995</c:v>
                </c:pt>
                <c:pt idx="883">
                  <c:v>635.11</c:v>
                </c:pt>
                <c:pt idx="884">
                  <c:v>635.16999999999996</c:v>
                </c:pt>
                <c:pt idx="885">
                  <c:v>635.23</c:v>
                </c:pt>
                <c:pt idx="886">
                  <c:v>635.29</c:v>
                </c:pt>
                <c:pt idx="887">
                  <c:v>635.35</c:v>
                </c:pt>
                <c:pt idx="888">
                  <c:v>635.41</c:v>
                </c:pt>
                <c:pt idx="889">
                  <c:v>635.47</c:v>
                </c:pt>
                <c:pt idx="890">
                  <c:v>635.54</c:v>
                </c:pt>
                <c:pt idx="891">
                  <c:v>635.6</c:v>
                </c:pt>
                <c:pt idx="892">
                  <c:v>635.66</c:v>
                </c:pt>
                <c:pt idx="893">
                  <c:v>635.72</c:v>
                </c:pt>
                <c:pt idx="894">
                  <c:v>635.78</c:v>
                </c:pt>
                <c:pt idx="895">
                  <c:v>635.84</c:v>
                </c:pt>
                <c:pt idx="896">
                  <c:v>635.9</c:v>
                </c:pt>
                <c:pt idx="897">
                  <c:v>635.96</c:v>
                </c:pt>
                <c:pt idx="898">
                  <c:v>636.02</c:v>
                </c:pt>
                <c:pt idx="899">
                  <c:v>636.08000000000004</c:v>
                </c:pt>
                <c:pt idx="900">
                  <c:v>636.14</c:v>
                </c:pt>
                <c:pt idx="901">
                  <c:v>636.20000000000005</c:v>
                </c:pt>
                <c:pt idx="902">
                  <c:v>636.26</c:v>
                </c:pt>
                <c:pt idx="903">
                  <c:v>636.32000000000005</c:v>
                </c:pt>
                <c:pt idx="904">
                  <c:v>636.38</c:v>
                </c:pt>
                <c:pt idx="905">
                  <c:v>636.45000000000005</c:v>
                </c:pt>
                <c:pt idx="906">
                  <c:v>636.51</c:v>
                </c:pt>
                <c:pt idx="907">
                  <c:v>636.57000000000005</c:v>
                </c:pt>
                <c:pt idx="908">
                  <c:v>636.63</c:v>
                </c:pt>
                <c:pt idx="909">
                  <c:v>636.69000000000005</c:v>
                </c:pt>
                <c:pt idx="910">
                  <c:v>636.75</c:v>
                </c:pt>
                <c:pt idx="911">
                  <c:v>636.80999999999995</c:v>
                </c:pt>
                <c:pt idx="912">
                  <c:v>636.87</c:v>
                </c:pt>
                <c:pt idx="913">
                  <c:v>636.92999999999995</c:v>
                </c:pt>
                <c:pt idx="914">
                  <c:v>636.99</c:v>
                </c:pt>
                <c:pt idx="915">
                  <c:v>637.04999999999995</c:v>
                </c:pt>
                <c:pt idx="916">
                  <c:v>637.11</c:v>
                </c:pt>
                <c:pt idx="917">
                  <c:v>637.16999999999996</c:v>
                </c:pt>
                <c:pt idx="918">
                  <c:v>637.23</c:v>
                </c:pt>
                <c:pt idx="919">
                  <c:v>637.29</c:v>
                </c:pt>
                <c:pt idx="920">
                  <c:v>637.35</c:v>
                </c:pt>
                <c:pt idx="921">
                  <c:v>637.41</c:v>
                </c:pt>
                <c:pt idx="922">
                  <c:v>637.47</c:v>
                </c:pt>
                <c:pt idx="923">
                  <c:v>637.53</c:v>
                </c:pt>
                <c:pt idx="924">
                  <c:v>637.59</c:v>
                </c:pt>
                <c:pt idx="925">
                  <c:v>637.65</c:v>
                </c:pt>
                <c:pt idx="926">
                  <c:v>637.71</c:v>
                </c:pt>
                <c:pt idx="927">
                  <c:v>637.77</c:v>
                </c:pt>
                <c:pt idx="928">
                  <c:v>637.83000000000004</c:v>
                </c:pt>
                <c:pt idx="929">
                  <c:v>637.89</c:v>
                </c:pt>
                <c:pt idx="930">
                  <c:v>637.95000000000005</c:v>
                </c:pt>
                <c:pt idx="931">
                  <c:v>638.01</c:v>
                </c:pt>
                <c:pt idx="932">
                  <c:v>638.07000000000005</c:v>
                </c:pt>
                <c:pt idx="933">
                  <c:v>638.13</c:v>
                </c:pt>
                <c:pt idx="934">
                  <c:v>638.19000000000005</c:v>
                </c:pt>
                <c:pt idx="935">
                  <c:v>638.25</c:v>
                </c:pt>
                <c:pt idx="936">
                  <c:v>638.30999999999995</c:v>
                </c:pt>
                <c:pt idx="937">
                  <c:v>638.37</c:v>
                </c:pt>
                <c:pt idx="938">
                  <c:v>638.42999999999995</c:v>
                </c:pt>
                <c:pt idx="939">
                  <c:v>638.49</c:v>
                </c:pt>
                <c:pt idx="940">
                  <c:v>638.54999999999995</c:v>
                </c:pt>
                <c:pt idx="941">
                  <c:v>638.61</c:v>
                </c:pt>
                <c:pt idx="942">
                  <c:v>638.66999999999996</c:v>
                </c:pt>
                <c:pt idx="943">
                  <c:v>638.73</c:v>
                </c:pt>
                <c:pt idx="944">
                  <c:v>638.79</c:v>
                </c:pt>
                <c:pt idx="945">
                  <c:v>638.85</c:v>
                </c:pt>
                <c:pt idx="946">
                  <c:v>638.91</c:v>
                </c:pt>
                <c:pt idx="947">
                  <c:v>638.97</c:v>
                </c:pt>
                <c:pt idx="948">
                  <c:v>639.03</c:v>
                </c:pt>
                <c:pt idx="949">
                  <c:v>639.09</c:v>
                </c:pt>
                <c:pt idx="950">
                  <c:v>639.15</c:v>
                </c:pt>
                <c:pt idx="951">
                  <c:v>639.21</c:v>
                </c:pt>
                <c:pt idx="952">
                  <c:v>639.27</c:v>
                </c:pt>
                <c:pt idx="953">
                  <c:v>639.33000000000004</c:v>
                </c:pt>
                <c:pt idx="954">
                  <c:v>639.39</c:v>
                </c:pt>
                <c:pt idx="955">
                  <c:v>639.45000000000005</c:v>
                </c:pt>
                <c:pt idx="956">
                  <c:v>639.51</c:v>
                </c:pt>
                <c:pt idx="957">
                  <c:v>639.57000000000005</c:v>
                </c:pt>
                <c:pt idx="958">
                  <c:v>639.63</c:v>
                </c:pt>
                <c:pt idx="959">
                  <c:v>639.69000000000005</c:v>
                </c:pt>
                <c:pt idx="960">
                  <c:v>639.75</c:v>
                </c:pt>
                <c:pt idx="961">
                  <c:v>639.80999999999995</c:v>
                </c:pt>
                <c:pt idx="962">
                  <c:v>639.87</c:v>
                </c:pt>
                <c:pt idx="963">
                  <c:v>639.92999999999995</c:v>
                </c:pt>
                <c:pt idx="964">
                  <c:v>639.99</c:v>
                </c:pt>
                <c:pt idx="965">
                  <c:v>640.04999999999995</c:v>
                </c:pt>
                <c:pt idx="966">
                  <c:v>640.11</c:v>
                </c:pt>
                <c:pt idx="967">
                  <c:v>640.16999999999996</c:v>
                </c:pt>
                <c:pt idx="968">
                  <c:v>640.23</c:v>
                </c:pt>
                <c:pt idx="969">
                  <c:v>640.29</c:v>
                </c:pt>
                <c:pt idx="970">
                  <c:v>640.35</c:v>
                </c:pt>
                <c:pt idx="971">
                  <c:v>640.41</c:v>
                </c:pt>
                <c:pt idx="972">
                  <c:v>640.47</c:v>
                </c:pt>
                <c:pt idx="973">
                  <c:v>640.52</c:v>
                </c:pt>
                <c:pt idx="974">
                  <c:v>640.58000000000004</c:v>
                </c:pt>
                <c:pt idx="975">
                  <c:v>640.64</c:v>
                </c:pt>
                <c:pt idx="976">
                  <c:v>640.70000000000005</c:v>
                </c:pt>
                <c:pt idx="977">
                  <c:v>640.76</c:v>
                </c:pt>
                <c:pt idx="978">
                  <c:v>640.82000000000005</c:v>
                </c:pt>
                <c:pt idx="979">
                  <c:v>640.88</c:v>
                </c:pt>
                <c:pt idx="980">
                  <c:v>640.94000000000005</c:v>
                </c:pt>
                <c:pt idx="981">
                  <c:v>641</c:v>
                </c:pt>
                <c:pt idx="982">
                  <c:v>641.05999999999995</c:v>
                </c:pt>
                <c:pt idx="983">
                  <c:v>641.12</c:v>
                </c:pt>
                <c:pt idx="984">
                  <c:v>641.17999999999995</c:v>
                </c:pt>
                <c:pt idx="985">
                  <c:v>641.24</c:v>
                </c:pt>
                <c:pt idx="986">
                  <c:v>641.29999999999995</c:v>
                </c:pt>
                <c:pt idx="987">
                  <c:v>641.36</c:v>
                </c:pt>
                <c:pt idx="988">
                  <c:v>641.41</c:v>
                </c:pt>
                <c:pt idx="989">
                  <c:v>641.47</c:v>
                </c:pt>
                <c:pt idx="990">
                  <c:v>641.53</c:v>
                </c:pt>
                <c:pt idx="991">
                  <c:v>641.59</c:v>
                </c:pt>
                <c:pt idx="992">
                  <c:v>641.65</c:v>
                </c:pt>
                <c:pt idx="993">
                  <c:v>641.71</c:v>
                </c:pt>
                <c:pt idx="994">
                  <c:v>641.77</c:v>
                </c:pt>
                <c:pt idx="995">
                  <c:v>641.83000000000004</c:v>
                </c:pt>
                <c:pt idx="996">
                  <c:v>641.89</c:v>
                </c:pt>
                <c:pt idx="997">
                  <c:v>641.95000000000005</c:v>
                </c:pt>
                <c:pt idx="998">
                  <c:v>642.01</c:v>
                </c:pt>
                <c:pt idx="999">
                  <c:v>642.07000000000005</c:v>
                </c:pt>
                <c:pt idx="1000">
                  <c:v>642.12</c:v>
                </c:pt>
                <c:pt idx="1001">
                  <c:v>642.17999999999995</c:v>
                </c:pt>
                <c:pt idx="1002">
                  <c:v>642.24</c:v>
                </c:pt>
                <c:pt idx="1003">
                  <c:v>642.29999999999995</c:v>
                </c:pt>
                <c:pt idx="1004">
                  <c:v>642.36</c:v>
                </c:pt>
                <c:pt idx="1005">
                  <c:v>642.41999999999996</c:v>
                </c:pt>
                <c:pt idx="1006">
                  <c:v>642.48</c:v>
                </c:pt>
                <c:pt idx="1007">
                  <c:v>642.54</c:v>
                </c:pt>
                <c:pt idx="1008">
                  <c:v>642.6</c:v>
                </c:pt>
                <c:pt idx="1009">
                  <c:v>642.66</c:v>
                </c:pt>
                <c:pt idx="1010">
                  <c:v>642.71</c:v>
                </c:pt>
                <c:pt idx="1011">
                  <c:v>642.77</c:v>
                </c:pt>
                <c:pt idx="1012">
                  <c:v>642.83000000000004</c:v>
                </c:pt>
                <c:pt idx="1013">
                  <c:v>642.89</c:v>
                </c:pt>
                <c:pt idx="1014">
                  <c:v>642.95000000000005</c:v>
                </c:pt>
                <c:pt idx="1015">
                  <c:v>643.01</c:v>
                </c:pt>
                <c:pt idx="1016">
                  <c:v>643.07000000000005</c:v>
                </c:pt>
                <c:pt idx="1017">
                  <c:v>643.13</c:v>
                </c:pt>
                <c:pt idx="1018">
                  <c:v>643.19000000000005</c:v>
                </c:pt>
                <c:pt idx="1019">
                  <c:v>643.24</c:v>
                </c:pt>
                <c:pt idx="1020">
                  <c:v>643.29999999999995</c:v>
                </c:pt>
                <c:pt idx="1021">
                  <c:v>643.36</c:v>
                </c:pt>
                <c:pt idx="1022">
                  <c:v>643.41999999999996</c:v>
                </c:pt>
                <c:pt idx="1023">
                  <c:v>643.48</c:v>
                </c:pt>
                <c:pt idx="1024">
                  <c:v>643.54</c:v>
                </c:pt>
                <c:pt idx="1025">
                  <c:v>643.6</c:v>
                </c:pt>
                <c:pt idx="1026">
                  <c:v>643.65</c:v>
                </c:pt>
                <c:pt idx="1027">
                  <c:v>643.71</c:v>
                </c:pt>
                <c:pt idx="1028">
                  <c:v>643.77</c:v>
                </c:pt>
                <c:pt idx="1029">
                  <c:v>643.83000000000004</c:v>
                </c:pt>
                <c:pt idx="1030">
                  <c:v>643.89</c:v>
                </c:pt>
                <c:pt idx="1031">
                  <c:v>643.95000000000005</c:v>
                </c:pt>
                <c:pt idx="1032">
                  <c:v>644.01</c:v>
                </c:pt>
                <c:pt idx="1033">
                  <c:v>644.05999999999995</c:v>
                </c:pt>
                <c:pt idx="1034">
                  <c:v>644.12</c:v>
                </c:pt>
                <c:pt idx="1035">
                  <c:v>644.17999999999995</c:v>
                </c:pt>
                <c:pt idx="1036">
                  <c:v>644.24</c:v>
                </c:pt>
                <c:pt idx="1037">
                  <c:v>644.29999999999995</c:v>
                </c:pt>
                <c:pt idx="1038">
                  <c:v>644.36</c:v>
                </c:pt>
                <c:pt idx="1039">
                  <c:v>644.41999999999996</c:v>
                </c:pt>
                <c:pt idx="1040">
                  <c:v>644.47</c:v>
                </c:pt>
                <c:pt idx="1041">
                  <c:v>644.53</c:v>
                </c:pt>
                <c:pt idx="1042">
                  <c:v>644.59</c:v>
                </c:pt>
                <c:pt idx="1043">
                  <c:v>644.65</c:v>
                </c:pt>
                <c:pt idx="1044">
                  <c:v>644.71</c:v>
                </c:pt>
                <c:pt idx="1045">
                  <c:v>644.77</c:v>
                </c:pt>
                <c:pt idx="1046">
                  <c:v>644.82000000000005</c:v>
                </c:pt>
                <c:pt idx="1047">
                  <c:v>644.88</c:v>
                </c:pt>
                <c:pt idx="1048">
                  <c:v>644.94000000000005</c:v>
                </c:pt>
                <c:pt idx="1049">
                  <c:v>645</c:v>
                </c:pt>
                <c:pt idx="1050">
                  <c:v>645.05999999999995</c:v>
                </c:pt>
                <c:pt idx="1051">
                  <c:v>645.12</c:v>
                </c:pt>
                <c:pt idx="1052">
                  <c:v>645.16999999999996</c:v>
                </c:pt>
                <c:pt idx="1053">
                  <c:v>645.23</c:v>
                </c:pt>
                <c:pt idx="1054">
                  <c:v>645.29</c:v>
                </c:pt>
                <c:pt idx="1055">
                  <c:v>645.35</c:v>
                </c:pt>
                <c:pt idx="1056">
                  <c:v>645.41</c:v>
                </c:pt>
                <c:pt idx="1057">
                  <c:v>645.47</c:v>
                </c:pt>
                <c:pt idx="1058">
                  <c:v>645.52</c:v>
                </c:pt>
                <c:pt idx="1059">
                  <c:v>645.58000000000004</c:v>
                </c:pt>
                <c:pt idx="1060">
                  <c:v>645.64</c:v>
                </c:pt>
                <c:pt idx="1061">
                  <c:v>645.70000000000005</c:v>
                </c:pt>
                <c:pt idx="1062">
                  <c:v>645.76</c:v>
                </c:pt>
                <c:pt idx="1063">
                  <c:v>645.80999999999995</c:v>
                </c:pt>
                <c:pt idx="1064">
                  <c:v>645.87</c:v>
                </c:pt>
                <c:pt idx="1065">
                  <c:v>645.92999999999995</c:v>
                </c:pt>
                <c:pt idx="1066">
                  <c:v>645.99</c:v>
                </c:pt>
                <c:pt idx="1067">
                  <c:v>646.04999999999995</c:v>
                </c:pt>
                <c:pt idx="1068">
                  <c:v>646.1</c:v>
                </c:pt>
                <c:pt idx="1069">
                  <c:v>646.16</c:v>
                </c:pt>
                <c:pt idx="1070">
                  <c:v>646.22</c:v>
                </c:pt>
                <c:pt idx="1071">
                  <c:v>646.28</c:v>
                </c:pt>
                <c:pt idx="1072">
                  <c:v>646.34</c:v>
                </c:pt>
                <c:pt idx="1073">
                  <c:v>646.39</c:v>
                </c:pt>
                <c:pt idx="1074">
                  <c:v>646.45000000000005</c:v>
                </c:pt>
                <c:pt idx="1075">
                  <c:v>646.51</c:v>
                </c:pt>
                <c:pt idx="1076">
                  <c:v>646.57000000000005</c:v>
                </c:pt>
                <c:pt idx="1077">
                  <c:v>646.63</c:v>
                </c:pt>
                <c:pt idx="1078">
                  <c:v>646.67999999999995</c:v>
                </c:pt>
                <c:pt idx="1079">
                  <c:v>646.74</c:v>
                </c:pt>
                <c:pt idx="1080">
                  <c:v>646.79999999999995</c:v>
                </c:pt>
                <c:pt idx="1081">
                  <c:v>646.86</c:v>
                </c:pt>
                <c:pt idx="1082">
                  <c:v>646.91999999999996</c:v>
                </c:pt>
                <c:pt idx="1083">
                  <c:v>646.97</c:v>
                </c:pt>
                <c:pt idx="1084">
                  <c:v>647.03</c:v>
                </c:pt>
                <c:pt idx="1085">
                  <c:v>647.09</c:v>
                </c:pt>
                <c:pt idx="1086">
                  <c:v>647.15</c:v>
                </c:pt>
                <c:pt idx="1087">
                  <c:v>647.20000000000005</c:v>
                </c:pt>
                <c:pt idx="1088">
                  <c:v>647.26</c:v>
                </c:pt>
                <c:pt idx="1089">
                  <c:v>647.32000000000005</c:v>
                </c:pt>
                <c:pt idx="1090">
                  <c:v>647.38</c:v>
                </c:pt>
                <c:pt idx="1091">
                  <c:v>647.42999999999995</c:v>
                </c:pt>
                <c:pt idx="1092">
                  <c:v>647.49</c:v>
                </c:pt>
                <c:pt idx="1093">
                  <c:v>647.54999999999995</c:v>
                </c:pt>
                <c:pt idx="1094">
                  <c:v>647.61</c:v>
                </c:pt>
                <c:pt idx="1095">
                  <c:v>647.66999999999996</c:v>
                </c:pt>
                <c:pt idx="1096">
                  <c:v>647.72</c:v>
                </c:pt>
                <c:pt idx="1097">
                  <c:v>647.78</c:v>
                </c:pt>
                <c:pt idx="1098">
                  <c:v>647.84</c:v>
                </c:pt>
                <c:pt idx="1099">
                  <c:v>647.9</c:v>
                </c:pt>
                <c:pt idx="1100">
                  <c:v>647.95000000000005</c:v>
                </c:pt>
                <c:pt idx="1101">
                  <c:v>648.01</c:v>
                </c:pt>
                <c:pt idx="1102">
                  <c:v>648.07000000000005</c:v>
                </c:pt>
                <c:pt idx="1103">
                  <c:v>648.13</c:v>
                </c:pt>
                <c:pt idx="1104">
                  <c:v>648.17999999999995</c:v>
                </c:pt>
                <c:pt idx="1105">
                  <c:v>648.24</c:v>
                </c:pt>
                <c:pt idx="1106">
                  <c:v>648.29999999999995</c:v>
                </c:pt>
                <c:pt idx="1107">
                  <c:v>648.36</c:v>
                </c:pt>
                <c:pt idx="1108">
                  <c:v>648.41</c:v>
                </c:pt>
                <c:pt idx="1109">
                  <c:v>648.47</c:v>
                </c:pt>
                <c:pt idx="1110">
                  <c:v>648.53</c:v>
                </c:pt>
                <c:pt idx="1111">
                  <c:v>648.58000000000004</c:v>
                </c:pt>
                <c:pt idx="1112">
                  <c:v>648.64</c:v>
                </c:pt>
                <c:pt idx="1113">
                  <c:v>648.70000000000005</c:v>
                </c:pt>
                <c:pt idx="1114">
                  <c:v>648.76</c:v>
                </c:pt>
                <c:pt idx="1115">
                  <c:v>648.80999999999995</c:v>
                </c:pt>
                <c:pt idx="1116">
                  <c:v>648.87</c:v>
                </c:pt>
                <c:pt idx="1117">
                  <c:v>648.92999999999995</c:v>
                </c:pt>
                <c:pt idx="1118">
                  <c:v>648.99</c:v>
                </c:pt>
                <c:pt idx="1119">
                  <c:v>649.04</c:v>
                </c:pt>
                <c:pt idx="1120">
                  <c:v>649.1</c:v>
                </c:pt>
                <c:pt idx="1121">
                  <c:v>649.16</c:v>
                </c:pt>
                <c:pt idx="1122">
                  <c:v>649.21</c:v>
                </c:pt>
                <c:pt idx="1123">
                  <c:v>649.27</c:v>
                </c:pt>
                <c:pt idx="1124">
                  <c:v>649.33000000000004</c:v>
                </c:pt>
                <c:pt idx="1125">
                  <c:v>649.39</c:v>
                </c:pt>
                <c:pt idx="1126">
                  <c:v>649.44000000000005</c:v>
                </c:pt>
                <c:pt idx="1127">
                  <c:v>649.5</c:v>
                </c:pt>
                <c:pt idx="1128">
                  <c:v>649.55999999999995</c:v>
                </c:pt>
                <c:pt idx="1129">
                  <c:v>649.61</c:v>
                </c:pt>
                <c:pt idx="1130">
                  <c:v>649.66999999999996</c:v>
                </c:pt>
                <c:pt idx="1131">
                  <c:v>649.73</c:v>
                </c:pt>
                <c:pt idx="1132">
                  <c:v>649.79</c:v>
                </c:pt>
                <c:pt idx="1133">
                  <c:v>649.84</c:v>
                </c:pt>
                <c:pt idx="1134">
                  <c:v>649.9</c:v>
                </c:pt>
                <c:pt idx="1135">
                  <c:v>649.96</c:v>
                </c:pt>
                <c:pt idx="1136">
                  <c:v>650.01</c:v>
                </c:pt>
                <c:pt idx="1137">
                  <c:v>650.07000000000005</c:v>
                </c:pt>
                <c:pt idx="1138">
                  <c:v>650.13</c:v>
                </c:pt>
                <c:pt idx="1139">
                  <c:v>650.17999999999995</c:v>
                </c:pt>
                <c:pt idx="1140">
                  <c:v>650.24</c:v>
                </c:pt>
                <c:pt idx="1141">
                  <c:v>650.29999999999995</c:v>
                </c:pt>
                <c:pt idx="1142">
                  <c:v>650.35</c:v>
                </c:pt>
                <c:pt idx="1143">
                  <c:v>650.41</c:v>
                </c:pt>
                <c:pt idx="1144">
                  <c:v>650.47</c:v>
                </c:pt>
                <c:pt idx="1145">
                  <c:v>650.53</c:v>
                </c:pt>
                <c:pt idx="1146">
                  <c:v>650.58000000000004</c:v>
                </c:pt>
                <c:pt idx="1147">
                  <c:v>650.64</c:v>
                </c:pt>
                <c:pt idx="1148">
                  <c:v>650.70000000000005</c:v>
                </c:pt>
                <c:pt idx="1149">
                  <c:v>650.75</c:v>
                </c:pt>
                <c:pt idx="1150">
                  <c:v>650.80999999999995</c:v>
                </c:pt>
                <c:pt idx="1151">
                  <c:v>650.87</c:v>
                </c:pt>
                <c:pt idx="1152">
                  <c:v>650.91999999999996</c:v>
                </c:pt>
                <c:pt idx="1153">
                  <c:v>650.98</c:v>
                </c:pt>
                <c:pt idx="1154">
                  <c:v>651.04</c:v>
                </c:pt>
                <c:pt idx="1155">
                  <c:v>651.09</c:v>
                </c:pt>
                <c:pt idx="1156">
                  <c:v>651.15</c:v>
                </c:pt>
                <c:pt idx="1157">
                  <c:v>651.21</c:v>
                </c:pt>
                <c:pt idx="1158">
                  <c:v>651.26</c:v>
                </c:pt>
                <c:pt idx="1159">
                  <c:v>651.32000000000005</c:v>
                </c:pt>
                <c:pt idx="1160">
                  <c:v>651.38</c:v>
                </c:pt>
                <c:pt idx="1161">
                  <c:v>651.42999999999995</c:v>
                </c:pt>
                <c:pt idx="1162">
                  <c:v>651.49</c:v>
                </c:pt>
                <c:pt idx="1163">
                  <c:v>651.54999999999995</c:v>
                </c:pt>
                <c:pt idx="1164">
                  <c:v>651.6</c:v>
                </c:pt>
                <c:pt idx="1165">
                  <c:v>651.66</c:v>
                </c:pt>
                <c:pt idx="1166">
                  <c:v>651.72</c:v>
                </c:pt>
                <c:pt idx="1167">
                  <c:v>651.77</c:v>
                </c:pt>
                <c:pt idx="1168">
                  <c:v>651.83000000000004</c:v>
                </c:pt>
                <c:pt idx="1169">
                  <c:v>651.88</c:v>
                </c:pt>
                <c:pt idx="1170">
                  <c:v>651.94000000000005</c:v>
                </c:pt>
                <c:pt idx="1171">
                  <c:v>652</c:v>
                </c:pt>
                <c:pt idx="1172">
                  <c:v>652.04999999999995</c:v>
                </c:pt>
                <c:pt idx="1173">
                  <c:v>652.11</c:v>
                </c:pt>
                <c:pt idx="1174">
                  <c:v>652.16999999999996</c:v>
                </c:pt>
                <c:pt idx="1175">
                  <c:v>652.22</c:v>
                </c:pt>
                <c:pt idx="1176">
                  <c:v>652.28</c:v>
                </c:pt>
                <c:pt idx="1177">
                  <c:v>652.34</c:v>
                </c:pt>
                <c:pt idx="1178">
                  <c:v>652.39</c:v>
                </c:pt>
                <c:pt idx="1179">
                  <c:v>652.45000000000005</c:v>
                </c:pt>
                <c:pt idx="1180">
                  <c:v>652.5</c:v>
                </c:pt>
                <c:pt idx="1181">
                  <c:v>652.55999999999995</c:v>
                </c:pt>
                <c:pt idx="1182">
                  <c:v>652.62</c:v>
                </c:pt>
                <c:pt idx="1183">
                  <c:v>652.66999999999996</c:v>
                </c:pt>
                <c:pt idx="1184">
                  <c:v>652.73</c:v>
                </c:pt>
                <c:pt idx="1185">
                  <c:v>652.79</c:v>
                </c:pt>
                <c:pt idx="1186">
                  <c:v>652.84</c:v>
                </c:pt>
                <c:pt idx="1187">
                  <c:v>652.9</c:v>
                </c:pt>
                <c:pt idx="1188">
                  <c:v>652.95000000000005</c:v>
                </c:pt>
                <c:pt idx="1189">
                  <c:v>653.01</c:v>
                </c:pt>
                <c:pt idx="1190">
                  <c:v>653.07000000000005</c:v>
                </c:pt>
                <c:pt idx="1191">
                  <c:v>653.12</c:v>
                </c:pt>
                <c:pt idx="1192">
                  <c:v>653.17999999999995</c:v>
                </c:pt>
                <c:pt idx="1193">
                  <c:v>653.24</c:v>
                </c:pt>
                <c:pt idx="1194">
                  <c:v>653.29</c:v>
                </c:pt>
                <c:pt idx="1195">
                  <c:v>653.35</c:v>
                </c:pt>
                <c:pt idx="1196">
                  <c:v>653.4</c:v>
                </c:pt>
                <c:pt idx="1197">
                  <c:v>653.46</c:v>
                </c:pt>
                <c:pt idx="1198">
                  <c:v>653.52</c:v>
                </c:pt>
                <c:pt idx="1199">
                  <c:v>653.57000000000005</c:v>
                </c:pt>
                <c:pt idx="1200">
                  <c:v>653.63</c:v>
                </c:pt>
                <c:pt idx="1201">
                  <c:v>653.67999999999995</c:v>
                </c:pt>
                <c:pt idx="1202">
                  <c:v>653.74</c:v>
                </c:pt>
                <c:pt idx="1203">
                  <c:v>653.79999999999995</c:v>
                </c:pt>
                <c:pt idx="1204">
                  <c:v>653.85</c:v>
                </c:pt>
                <c:pt idx="1205">
                  <c:v>653.91</c:v>
                </c:pt>
                <c:pt idx="1206">
                  <c:v>653.96</c:v>
                </c:pt>
                <c:pt idx="1207">
                  <c:v>654.02</c:v>
                </c:pt>
                <c:pt idx="1208">
                  <c:v>654.07000000000005</c:v>
                </c:pt>
                <c:pt idx="1209">
                  <c:v>654.13</c:v>
                </c:pt>
                <c:pt idx="1210">
                  <c:v>654.19000000000005</c:v>
                </c:pt>
                <c:pt idx="1211">
                  <c:v>654.24</c:v>
                </c:pt>
                <c:pt idx="1212">
                  <c:v>654.29999999999995</c:v>
                </c:pt>
                <c:pt idx="1213">
                  <c:v>654.35</c:v>
                </c:pt>
                <c:pt idx="1214">
                  <c:v>654.41</c:v>
                </c:pt>
                <c:pt idx="1215">
                  <c:v>654.47</c:v>
                </c:pt>
                <c:pt idx="1216">
                  <c:v>654.52</c:v>
                </c:pt>
                <c:pt idx="1217">
                  <c:v>654.58000000000004</c:v>
                </c:pt>
                <c:pt idx="1218">
                  <c:v>654.63</c:v>
                </c:pt>
                <c:pt idx="1219">
                  <c:v>654.69000000000005</c:v>
                </c:pt>
                <c:pt idx="1220">
                  <c:v>654.74</c:v>
                </c:pt>
                <c:pt idx="1221">
                  <c:v>654.79999999999995</c:v>
                </c:pt>
                <c:pt idx="1222">
                  <c:v>654.86</c:v>
                </c:pt>
                <c:pt idx="1223">
                  <c:v>654.91</c:v>
                </c:pt>
                <c:pt idx="1224">
                  <c:v>654.97</c:v>
                </c:pt>
                <c:pt idx="1225">
                  <c:v>655.02</c:v>
                </c:pt>
                <c:pt idx="1226">
                  <c:v>655.08000000000004</c:v>
                </c:pt>
                <c:pt idx="1227">
                  <c:v>655.13</c:v>
                </c:pt>
                <c:pt idx="1228">
                  <c:v>655.19000000000005</c:v>
                </c:pt>
                <c:pt idx="1229">
                  <c:v>655.24</c:v>
                </c:pt>
                <c:pt idx="1230">
                  <c:v>655.29999999999995</c:v>
                </c:pt>
                <c:pt idx="1231">
                  <c:v>655.36</c:v>
                </c:pt>
                <c:pt idx="1232">
                  <c:v>655.41</c:v>
                </c:pt>
                <c:pt idx="1233">
                  <c:v>655.47</c:v>
                </c:pt>
                <c:pt idx="1234">
                  <c:v>655.52</c:v>
                </c:pt>
                <c:pt idx="1235">
                  <c:v>655.58</c:v>
                </c:pt>
                <c:pt idx="1236">
                  <c:v>655.63</c:v>
                </c:pt>
                <c:pt idx="1237">
                  <c:v>655.69</c:v>
                </c:pt>
                <c:pt idx="1238">
                  <c:v>655.74</c:v>
                </c:pt>
                <c:pt idx="1239">
                  <c:v>655.8</c:v>
                </c:pt>
                <c:pt idx="1240">
                  <c:v>655.85</c:v>
                </c:pt>
                <c:pt idx="1241">
                  <c:v>655.91</c:v>
                </c:pt>
                <c:pt idx="1242">
                  <c:v>655.96</c:v>
                </c:pt>
                <c:pt idx="1243">
                  <c:v>656.02</c:v>
                </c:pt>
                <c:pt idx="1244">
                  <c:v>656.08</c:v>
                </c:pt>
                <c:pt idx="1245">
                  <c:v>656.13</c:v>
                </c:pt>
                <c:pt idx="1246">
                  <c:v>656.19</c:v>
                </c:pt>
                <c:pt idx="1247">
                  <c:v>656.24</c:v>
                </c:pt>
                <c:pt idx="1248">
                  <c:v>656.3</c:v>
                </c:pt>
                <c:pt idx="1249">
                  <c:v>656.35</c:v>
                </c:pt>
                <c:pt idx="1250">
                  <c:v>656.41</c:v>
                </c:pt>
                <c:pt idx="1251">
                  <c:v>656.46</c:v>
                </c:pt>
                <c:pt idx="1252">
                  <c:v>656.52</c:v>
                </c:pt>
                <c:pt idx="1253">
                  <c:v>656.57</c:v>
                </c:pt>
                <c:pt idx="1254">
                  <c:v>656.63</c:v>
                </c:pt>
                <c:pt idx="1255">
                  <c:v>656.68</c:v>
                </c:pt>
                <c:pt idx="1256">
                  <c:v>656.74</c:v>
                </c:pt>
                <c:pt idx="1257">
                  <c:v>656.79</c:v>
                </c:pt>
                <c:pt idx="1258">
                  <c:v>656.85</c:v>
                </c:pt>
                <c:pt idx="1259">
                  <c:v>656.9</c:v>
                </c:pt>
                <c:pt idx="1260">
                  <c:v>656.96</c:v>
                </c:pt>
                <c:pt idx="1261">
                  <c:v>657.01</c:v>
                </c:pt>
                <c:pt idx="1262">
                  <c:v>657.07</c:v>
                </c:pt>
                <c:pt idx="1263">
                  <c:v>657.12</c:v>
                </c:pt>
                <c:pt idx="1264">
                  <c:v>657.18</c:v>
                </c:pt>
                <c:pt idx="1265">
                  <c:v>657.23</c:v>
                </c:pt>
                <c:pt idx="1266">
                  <c:v>657.29</c:v>
                </c:pt>
                <c:pt idx="1267">
                  <c:v>657.34</c:v>
                </c:pt>
                <c:pt idx="1268">
                  <c:v>657.4</c:v>
                </c:pt>
                <c:pt idx="1269">
                  <c:v>657.45</c:v>
                </c:pt>
                <c:pt idx="1270">
                  <c:v>657.51</c:v>
                </c:pt>
                <c:pt idx="1271">
                  <c:v>657.56</c:v>
                </c:pt>
                <c:pt idx="1272">
                  <c:v>657.62</c:v>
                </c:pt>
                <c:pt idx="1273">
                  <c:v>657.67</c:v>
                </c:pt>
                <c:pt idx="1274">
                  <c:v>657.73</c:v>
                </c:pt>
                <c:pt idx="1275">
                  <c:v>657.78</c:v>
                </c:pt>
                <c:pt idx="1276">
                  <c:v>657.84</c:v>
                </c:pt>
                <c:pt idx="1277">
                  <c:v>657.89</c:v>
                </c:pt>
                <c:pt idx="1278">
                  <c:v>657.95</c:v>
                </c:pt>
                <c:pt idx="1279">
                  <c:v>658</c:v>
                </c:pt>
                <c:pt idx="1280">
                  <c:v>658.06</c:v>
                </c:pt>
                <c:pt idx="1281">
                  <c:v>658.11</c:v>
                </c:pt>
                <c:pt idx="1282">
                  <c:v>658.17</c:v>
                </c:pt>
                <c:pt idx="1283">
                  <c:v>658.22</c:v>
                </c:pt>
                <c:pt idx="1284">
                  <c:v>658.28</c:v>
                </c:pt>
                <c:pt idx="1285">
                  <c:v>658.33</c:v>
                </c:pt>
                <c:pt idx="1286">
                  <c:v>658.38</c:v>
                </c:pt>
                <c:pt idx="1287">
                  <c:v>658.44</c:v>
                </c:pt>
                <c:pt idx="1288">
                  <c:v>658.49</c:v>
                </c:pt>
                <c:pt idx="1289">
                  <c:v>658.55</c:v>
                </c:pt>
                <c:pt idx="1290">
                  <c:v>658.6</c:v>
                </c:pt>
                <c:pt idx="1291">
                  <c:v>658.66</c:v>
                </c:pt>
                <c:pt idx="1292">
                  <c:v>658.71</c:v>
                </c:pt>
                <c:pt idx="1293">
                  <c:v>658.77</c:v>
                </c:pt>
                <c:pt idx="1294">
                  <c:v>658.82</c:v>
                </c:pt>
                <c:pt idx="1295">
                  <c:v>658.88</c:v>
                </c:pt>
                <c:pt idx="1296">
                  <c:v>658.93</c:v>
                </c:pt>
                <c:pt idx="1297">
                  <c:v>658.98</c:v>
                </c:pt>
                <c:pt idx="1298">
                  <c:v>659.04</c:v>
                </c:pt>
                <c:pt idx="1299">
                  <c:v>659.09</c:v>
                </c:pt>
                <c:pt idx="1300">
                  <c:v>659.15</c:v>
                </c:pt>
                <c:pt idx="1301">
                  <c:v>659.2</c:v>
                </c:pt>
                <c:pt idx="1302">
                  <c:v>659.26</c:v>
                </c:pt>
                <c:pt idx="1303">
                  <c:v>659.31</c:v>
                </c:pt>
                <c:pt idx="1304">
                  <c:v>659.37</c:v>
                </c:pt>
                <c:pt idx="1305">
                  <c:v>659.42</c:v>
                </c:pt>
                <c:pt idx="1306">
                  <c:v>659.47</c:v>
                </c:pt>
                <c:pt idx="1307">
                  <c:v>659.53</c:v>
                </c:pt>
                <c:pt idx="1308">
                  <c:v>659.58</c:v>
                </c:pt>
                <c:pt idx="1309">
                  <c:v>659.64</c:v>
                </c:pt>
                <c:pt idx="1310">
                  <c:v>659.69</c:v>
                </c:pt>
                <c:pt idx="1311">
                  <c:v>659.75</c:v>
                </c:pt>
                <c:pt idx="1312">
                  <c:v>659.8</c:v>
                </c:pt>
                <c:pt idx="1313">
                  <c:v>659.85</c:v>
                </c:pt>
                <c:pt idx="1314">
                  <c:v>659.91</c:v>
                </c:pt>
                <c:pt idx="1315">
                  <c:v>659.96</c:v>
                </c:pt>
                <c:pt idx="1316">
                  <c:v>660.02</c:v>
                </c:pt>
                <c:pt idx="1317">
                  <c:v>660.07</c:v>
                </c:pt>
                <c:pt idx="1318">
                  <c:v>660.13</c:v>
                </c:pt>
                <c:pt idx="1319">
                  <c:v>660.18</c:v>
                </c:pt>
                <c:pt idx="1320">
                  <c:v>660.23</c:v>
                </c:pt>
                <c:pt idx="1321">
                  <c:v>660.29</c:v>
                </c:pt>
                <c:pt idx="1322">
                  <c:v>660.34</c:v>
                </c:pt>
                <c:pt idx="1323">
                  <c:v>660.4</c:v>
                </c:pt>
                <c:pt idx="1324">
                  <c:v>660.45</c:v>
                </c:pt>
                <c:pt idx="1325">
                  <c:v>660.5</c:v>
                </c:pt>
                <c:pt idx="1326">
                  <c:v>660.56</c:v>
                </c:pt>
                <c:pt idx="1327">
                  <c:v>660.61</c:v>
                </c:pt>
                <c:pt idx="1328">
                  <c:v>660.67</c:v>
                </c:pt>
                <c:pt idx="1329">
                  <c:v>660.72</c:v>
                </c:pt>
                <c:pt idx="1330">
                  <c:v>660.77</c:v>
                </c:pt>
                <c:pt idx="1331">
                  <c:v>660.83</c:v>
                </c:pt>
                <c:pt idx="1332">
                  <c:v>660.88</c:v>
                </c:pt>
                <c:pt idx="1333">
                  <c:v>660.94</c:v>
                </c:pt>
                <c:pt idx="1334">
                  <c:v>660.99</c:v>
                </c:pt>
                <c:pt idx="1335">
                  <c:v>661.04</c:v>
                </c:pt>
                <c:pt idx="1336">
                  <c:v>661.1</c:v>
                </c:pt>
                <c:pt idx="1337">
                  <c:v>661.15</c:v>
                </c:pt>
                <c:pt idx="1338">
                  <c:v>661.21</c:v>
                </c:pt>
                <c:pt idx="1339">
                  <c:v>661.26</c:v>
                </c:pt>
                <c:pt idx="1340">
                  <c:v>661.31</c:v>
                </c:pt>
                <c:pt idx="1341">
                  <c:v>661.37</c:v>
                </c:pt>
                <c:pt idx="1342">
                  <c:v>661.42</c:v>
                </c:pt>
                <c:pt idx="1343">
                  <c:v>661.47</c:v>
                </c:pt>
                <c:pt idx="1344">
                  <c:v>661.53</c:v>
                </c:pt>
                <c:pt idx="1345">
                  <c:v>661.58</c:v>
                </c:pt>
                <c:pt idx="1346">
                  <c:v>661.64</c:v>
                </c:pt>
                <c:pt idx="1347">
                  <c:v>661.69</c:v>
                </c:pt>
                <c:pt idx="1348">
                  <c:v>661.74</c:v>
                </c:pt>
                <c:pt idx="1349">
                  <c:v>661.8</c:v>
                </c:pt>
                <c:pt idx="1350">
                  <c:v>661.85</c:v>
                </c:pt>
                <c:pt idx="1351">
                  <c:v>661.9</c:v>
                </c:pt>
                <c:pt idx="1352">
                  <c:v>661.96</c:v>
                </c:pt>
                <c:pt idx="1353">
                  <c:v>662.01</c:v>
                </c:pt>
                <c:pt idx="1354">
                  <c:v>662.07</c:v>
                </c:pt>
                <c:pt idx="1355">
                  <c:v>662.12</c:v>
                </c:pt>
                <c:pt idx="1356">
                  <c:v>662.17</c:v>
                </c:pt>
                <c:pt idx="1357">
                  <c:v>662.23</c:v>
                </c:pt>
                <c:pt idx="1358">
                  <c:v>662.28</c:v>
                </c:pt>
                <c:pt idx="1359">
                  <c:v>662.33</c:v>
                </c:pt>
                <c:pt idx="1360">
                  <c:v>662.39</c:v>
                </c:pt>
                <c:pt idx="1361">
                  <c:v>662.44</c:v>
                </c:pt>
                <c:pt idx="1362">
                  <c:v>662.49</c:v>
                </c:pt>
                <c:pt idx="1363">
                  <c:v>662.55</c:v>
                </c:pt>
                <c:pt idx="1364">
                  <c:v>662.6</c:v>
                </c:pt>
                <c:pt idx="1365">
                  <c:v>662.65</c:v>
                </c:pt>
                <c:pt idx="1366">
                  <c:v>662.71</c:v>
                </c:pt>
                <c:pt idx="1367">
                  <c:v>662.76</c:v>
                </c:pt>
                <c:pt idx="1368">
                  <c:v>662.81</c:v>
                </c:pt>
                <c:pt idx="1369">
                  <c:v>662.87</c:v>
                </c:pt>
                <c:pt idx="1370">
                  <c:v>662.92</c:v>
                </c:pt>
                <c:pt idx="1371">
                  <c:v>662.97</c:v>
                </c:pt>
                <c:pt idx="1372">
                  <c:v>663.03</c:v>
                </c:pt>
                <c:pt idx="1373">
                  <c:v>663.08</c:v>
                </c:pt>
                <c:pt idx="1374">
                  <c:v>663.13</c:v>
                </c:pt>
                <c:pt idx="1375">
                  <c:v>663.19</c:v>
                </c:pt>
                <c:pt idx="1376">
                  <c:v>663.24</c:v>
                </c:pt>
                <c:pt idx="1377">
                  <c:v>663.29</c:v>
                </c:pt>
                <c:pt idx="1378">
                  <c:v>663.35</c:v>
                </c:pt>
                <c:pt idx="1379">
                  <c:v>663.4</c:v>
                </c:pt>
                <c:pt idx="1380">
                  <c:v>663.45</c:v>
                </c:pt>
                <c:pt idx="1381">
                  <c:v>663.51</c:v>
                </c:pt>
                <c:pt idx="1382">
                  <c:v>663.56</c:v>
                </c:pt>
                <c:pt idx="1383">
                  <c:v>663.61</c:v>
                </c:pt>
                <c:pt idx="1384">
                  <c:v>663.67</c:v>
                </c:pt>
                <c:pt idx="1385">
                  <c:v>663.72</c:v>
                </c:pt>
                <c:pt idx="1386">
                  <c:v>663.77</c:v>
                </c:pt>
                <c:pt idx="1387">
                  <c:v>663.83</c:v>
                </c:pt>
                <c:pt idx="1388">
                  <c:v>663.88</c:v>
                </c:pt>
                <c:pt idx="1389">
                  <c:v>663.93</c:v>
                </c:pt>
                <c:pt idx="1390">
                  <c:v>663.99</c:v>
                </c:pt>
                <c:pt idx="1391">
                  <c:v>664.04</c:v>
                </c:pt>
                <c:pt idx="1392">
                  <c:v>664.09</c:v>
                </c:pt>
                <c:pt idx="1393">
                  <c:v>664.14</c:v>
                </c:pt>
                <c:pt idx="1394">
                  <c:v>664.2</c:v>
                </c:pt>
                <c:pt idx="1395">
                  <c:v>664.25</c:v>
                </c:pt>
                <c:pt idx="1396">
                  <c:v>664.3</c:v>
                </c:pt>
                <c:pt idx="1397">
                  <c:v>664.36</c:v>
                </c:pt>
                <c:pt idx="1398">
                  <c:v>664.41</c:v>
                </c:pt>
                <c:pt idx="1399">
                  <c:v>664.46</c:v>
                </c:pt>
                <c:pt idx="1400">
                  <c:v>664.52</c:v>
                </c:pt>
                <c:pt idx="1401">
                  <c:v>664.57</c:v>
                </c:pt>
                <c:pt idx="1402">
                  <c:v>664.62</c:v>
                </c:pt>
                <c:pt idx="1403">
                  <c:v>664.67</c:v>
                </c:pt>
                <c:pt idx="1404">
                  <c:v>664.73</c:v>
                </c:pt>
                <c:pt idx="1405">
                  <c:v>664.78</c:v>
                </c:pt>
                <c:pt idx="1406">
                  <c:v>664.83</c:v>
                </c:pt>
                <c:pt idx="1407">
                  <c:v>664.88</c:v>
                </c:pt>
                <c:pt idx="1408">
                  <c:v>664.94</c:v>
                </c:pt>
                <c:pt idx="1409">
                  <c:v>664.99</c:v>
                </c:pt>
                <c:pt idx="1410">
                  <c:v>665.04</c:v>
                </c:pt>
                <c:pt idx="1411">
                  <c:v>665.1</c:v>
                </c:pt>
                <c:pt idx="1412">
                  <c:v>665.15</c:v>
                </c:pt>
                <c:pt idx="1413">
                  <c:v>665.2</c:v>
                </c:pt>
                <c:pt idx="1414">
                  <c:v>665.25</c:v>
                </c:pt>
                <c:pt idx="1415">
                  <c:v>665.31</c:v>
                </c:pt>
                <c:pt idx="1416">
                  <c:v>665.36</c:v>
                </c:pt>
                <c:pt idx="1417">
                  <c:v>665.41</c:v>
                </c:pt>
                <c:pt idx="1418">
                  <c:v>665.46</c:v>
                </c:pt>
                <c:pt idx="1419">
                  <c:v>665.52</c:v>
                </c:pt>
                <c:pt idx="1420">
                  <c:v>665.57</c:v>
                </c:pt>
                <c:pt idx="1421">
                  <c:v>665.62</c:v>
                </c:pt>
                <c:pt idx="1422">
                  <c:v>665.68</c:v>
                </c:pt>
                <c:pt idx="1423">
                  <c:v>665.73</c:v>
                </c:pt>
                <c:pt idx="1424">
                  <c:v>665.78</c:v>
                </c:pt>
                <c:pt idx="1425">
                  <c:v>665.83</c:v>
                </c:pt>
                <c:pt idx="1426">
                  <c:v>665.89</c:v>
                </c:pt>
                <c:pt idx="1427">
                  <c:v>665.94</c:v>
                </c:pt>
                <c:pt idx="1428">
                  <c:v>665.99</c:v>
                </c:pt>
                <c:pt idx="1429">
                  <c:v>666.04</c:v>
                </c:pt>
                <c:pt idx="1430">
                  <c:v>666.1</c:v>
                </c:pt>
                <c:pt idx="1431">
                  <c:v>666.15</c:v>
                </c:pt>
                <c:pt idx="1432">
                  <c:v>666.2</c:v>
                </c:pt>
                <c:pt idx="1433">
                  <c:v>666.25</c:v>
                </c:pt>
                <c:pt idx="1434">
                  <c:v>666.3</c:v>
                </c:pt>
                <c:pt idx="1435">
                  <c:v>666.36</c:v>
                </c:pt>
                <c:pt idx="1436">
                  <c:v>666.41</c:v>
                </c:pt>
                <c:pt idx="1437">
                  <c:v>666.46</c:v>
                </c:pt>
                <c:pt idx="1438">
                  <c:v>666.51</c:v>
                </c:pt>
                <c:pt idx="1439">
                  <c:v>666.57</c:v>
                </c:pt>
                <c:pt idx="1440">
                  <c:v>666.62</c:v>
                </c:pt>
                <c:pt idx="1441">
                  <c:v>666.67</c:v>
                </c:pt>
                <c:pt idx="1442">
                  <c:v>666.72</c:v>
                </c:pt>
                <c:pt idx="1443">
                  <c:v>666.78</c:v>
                </c:pt>
                <c:pt idx="1444">
                  <c:v>666.83</c:v>
                </c:pt>
                <c:pt idx="1445">
                  <c:v>666.88</c:v>
                </c:pt>
                <c:pt idx="1446">
                  <c:v>666.93</c:v>
                </c:pt>
                <c:pt idx="1447">
                  <c:v>666.98</c:v>
                </c:pt>
                <c:pt idx="1448">
                  <c:v>667.04</c:v>
                </c:pt>
                <c:pt idx="1449">
                  <c:v>667.09</c:v>
                </c:pt>
                <c:pt idx="1450">
                  <c:v>667.14</c:v>
                </c:pt>
                <c:pt idx="1451">
                  <c:v>667.19</c:v>
                </c:pt>
                <c:pt idx="1452">
                  <c:v>667.24</c:v>
                </c:pt>
                <c:pt idx="1453">
                  <c:v>667.3</c:v>
                </c:pt>
                <c:pt idx="1454">
                  <c:v>667.35</c:v>
                </c:pt>
                <c:pt idx="1455">
                  <c:v>667.4</c:v>
                </c:pt>
                <c:pt idx="1456">
                  <c:v>667.45</c:v>
                </c:pt>
                <c:pt idx="1457">
                  <c:v>667.51</c:v>
                </c:pt>
                <c:pt idx="1458">
                  <c:v>667.56</c:v>
                </c:pt>
                <c:pt idx="1459">
                  <c:v>667.61</c:v>
                </c:pt>
                <c:pt idx="1460">
                  <c:v>667.66</c:v>
                </c:pt>
                <c:pt idx="1461">
                  <c:v>667.71</c:v>
                </c:pt>
                <c:pt idx="1462">
                  <c:v>667.77</c:v>
                </c:pt>
                <c:pt idx="1463">
                  <c:v>667.82</c:v>
                </c:pt>
                <c:pt idx="1464">
                  <c:v>667.87</c:v>
                </c:pt>
                <c:pt idx="1465">
                  <c:v>667.92</c:v>
                </c:pt>
                <c:pt idx="1466">
                  <c:v>667.97</c:v>
                </c:pt>
                <c:pt idx="1467">
                  <c:v>668.02</c:v>
                </c:pt>
                <c:pt idx="1468">
                  <c:v>668.08</c:v>
                </c:pt>
                <c:pt idx="1469">
                  <c:v>668.13</c:v>
                </c:pt>
                <c:pt idx="1470">
                  <c:v>668.18</c:v>
                </c:pt>
                <c:pt idx="1471">
                  <c:v>668.23</c:v>
                </c:pt>
                <c:pt idx="1472">
                  <c:v>668.28</c:v>
                </c:pt>
                <c:pt idx="1473">
                  <c:v>668.34</c:v>
                </c:pt>
                <c:pt idx="1474">
                  <c:v>668.39</c:v>
                </c:pt>
                <c:pt idx="1475">
                  <c:v>668.44</c:v>
                </c:pt>
                <c:pt idx="1476">
                  <c:v>668.49</c:v>
                </c:pt>
                <c:pt idx="1477">
                  <c:v>668.54</c:v>
                </c:pt>
                <c:pt idx="1478">
                  <c:v>668.59</c:v>
                </c:pt>
                <c:pt idx="1479">
                  <c:v>668.65</c:v>
                </c:pt>
                <c:pt idx="1480">
                  <c:v>668.7</c:v>
                </c:pt>
                <c:pt idx="1481">
                  <c:v>668.75</c:v>
                </c:pt>
                <c:pt idx="1482">
                  <c:v>668.8</c:v>
                </c:pt>
                <c:pt idx="1483">
                  <c:v>668.85</c:v>
                </c:pt>
                <c:pt idx="1484">
                  <c:v>668.9</c:v>
                </c:pt>
                <c:pt idx="1485">
                  <c:v>668.96</c:v>
                </c:pt>
                <c:pt idx="1486">
                  <c:v>669.01</c:v>
                </c:pt>
                <c:pt idx="1487">
                  <c:v>669.06</c:v>
                </c:pt>
                <c:pt idx="1488">
                  <c:v>669.11</c:v>
                </c:pt>
                <c:pt idx="1489">
                  <c:v>669.16</c:v>
                </c:pt>
                <c:pt idx="1490">
                  <c:v>669.21</c:v>
                </c:pt>
                <c:pt idx="1491">
                  <c:v>669.27</c:v>
                </c:pt>
                <c:pt idx="1492">
                  <c:v>669.32</c:v>
                </c:pt>
                <c:pt idx="1493">
                  <c:v>669.37</c:v>
                </c:pt>
                <c:pt idx="1494">
                  <c:v>669.42</c:v>
                </c:pt>
                <c:pt idx="1495">
                  <c:v>669.47</c:v>
                </c:pt>
                <c:pt idx="1496">
                  <c:v>669.52</c:v>
                </c:pt>
                <c:pt idx="1497">
                  <c:v>669.57</c:v>
                </c:pt>
                <c:pt idx="1498">
                  <c:v>669.63</c:v>
                </c:pt>
                <c:pt idx="1499">
                  <c:v>669.68</c:v>
                </c:pt>
                <c:pt idx="1500">
                  <c:v>669.73</c:v>
                </c:pt>
                <c:pt idx="1501">
                  <c:v>669.78</c:v>
                </c:pt>
                <c:pt idx="1502">
                  <c:v>669.83</c:v>
                </c:pt>
                <c:pt idx="1503">
                  <c:v>669.88</c:v>
                </c:pt>
                <c:pt idx="1504">
                  <c:v>669.93</c:v>
                </c:pt>
                <c:pt idx="1505">
                  <c:v>669.98</c:v>
                </c:pt>
                <c:pt idx="1506">
                  <c:v>670.04</c:v>
                </c:pt>
                <c:pt idx="1507">
                  <c:v>670.09</c:v>
                </c:pt>
                <c:pt idx="1508">
                  <c:v>670.14</c:v>
                </c:pt>
                <c:pt idx="1509">
                  <c:v>670.19</c:v>
                </c:pt>
                <c:pt idx="1510">
                  <c:v>670.24</c:v>
                </c:pt>
                <c:pt idx="1511">
                  <c:v>670.29</c:v>
                </c:pt>
                <c:pt idx="1512">
                  <c:v>670.34</c:v>
                </c:pt>
                <c:pt idx="1513">
                  <c:v>670.39</c:v>
                </c:pt>
                <c:pt idx="1514">
                  <c:v>670.45</c:v>
                </c:pt>
                <c:pt idx="1515">
                  <c:v>670.5</c:v>
                </c:pt>
                <c:pt idx="1516">
                  <c:v>670.55</c:v>
                </c:pt>
                <c:pt idx="1517">
                  <c:v>670.6</c:v>
                </c:pt>
                <c:pt idx="1518">
                  <c:v>670.65</c:v>
                </c:pt>
                <c:pt idx="1519">
                  <c:v>670.7</c:v>
                </c:pt>
                <c:pt idx="1520">
                  <c:v>670.75</c:v>
                </c:pt>
                <c:pt idx="1521">
                  <c:v>670.8</c:v>
                </c:pt>
                <c:pt idx="1522">
                  <c:v>670.85</c:v>
                </c:pt>
                <c:pt idx="1523">
                  <c:v>670.91</c:v>
                </c:pt>
                <c:pt idx="1524">
                  <c:v>670.96</c:v>
                </c:pt>
                <c:pt idx="1525">
                  <c:v>671.01</c:v>
                </c:pt>
                <c:pt idx="1526">
                  <c:v>671.06</c:v>
                </c:pt>
                <c:pt idx="1527">
                  <c:v>671.11</c:v>
                </c:pt>
                <c:pt idx="1528">
                  <c:v>671.16</c:v>
                </c:pt>
                <c:pt idx="1529">
                  <c:v>671.21</c:v>
                </c:pt>
                <c:pt idx="1530">
                  <c:v>671.26</c:v>
                </c:pt>
                <c:pt idx="1531">
                  <c:v>671.31</c:v>
                </c:pt>
                <c:pt idx="1532">
                  <c:v>671.36</c:v>
                </c:pt>
                <c:pt idx="1533">
                  <c:v>671.41</c:v>
                </c:pt>
                <c:pt idx="1534">
                  <c:v>671.47</c:v>
                </c:pt>
                <c:pt idx="1535">
                  <c:v>671.52</c:v>
                </c:pt>
                <c:pt idx="1536">
                  <c:v>671.57</c:v>
                </c:pt>
                <c:pt idx="1537">
                  <c:v>671.62</c:v>
                </c:pt>
                <c:pt idx="1538">
                  <c:v>671.67</c:v>
                </c:pt>
                <c:pt idx="1539">
                  <c:v>671.72</c:v>
                </c:pt>
                <c:pt idx="1540">
                  <c:v>671.77</c:v>
                </c:pt>
                <c:pt idx="1541">
                  <c:v>671.82</c:v>
                </c:pt>
                <c:pt idx="1542">
                  <c:v>671.87</c:v>
                </c:pt>
                <c:pt idx="1543">
                  <c:v>671.92</c:v>
                </c:pt>
                <c:pt idx="1544">
                  <c:v>671.97</c:v>
                </c:pt>
                <c:pt idx="1545">
                  <c:v>672.02</c:v>
                </c:pt>
                <c:pt idx="1546">
                  <c:v>672.07</c:v>
                </c:pt>
                <c:pt idx="1547">
                  <c:v>672.13</c:v>
                </c:pt>
                <c:pt idx="1548">
                  <c:v>672.18</c:v>
                </c:pt>
                <c:pt idx="1549">
                  <c:v>672.23</c:v>
                </c:pt>
                <c:pt idx="1550">
                  <c:v>672.28</c:v>
                </c:pt>
                <c:pt idx="1551">
                  <c:v>672.33</c:v>
                </c:pt>
                <c:pt idx="1552">
                  <c:v>672.38</c:v>
                </c:pt>
                <c:pt idx="1553">
                  <c:v>672.43</c:v>
                </c:pt>
                <c:pt idx="1554">
                  <c:v>672.48</c:v>
                </c:pt>
                <c:pt idx="1555">
                  <c:v>672.53</c:v>
                </c:pt>
                <c:pt idx="1556">
                  <c:v>672.58</c:v>
                </c:pt>
                <c:pt idx="1557">
                  <c:v>672.63</c:v>
                </c:pt>
                <c:pt idx="1558">
                  <c:v>672.68</c:v>
                </c:pt>
                <c:pt idx="1559">
                  <c:v>672.73</c:v>
                </c:pt>
                <c:pt idx="1560">
                  <c:v>672.78</c:v>
                </c:pt>
                <c:pt idx="1561">
                  <c:v>672.83</c:v>
                </c:pt>
                <c:pt idx="1562">
                  <c:v>672.88</c:v>
                </c:pt>
                <c:pt idx="1563">
                  <c:v>672.93</c:v>
                </c:pt>
                <c:pt idx="1564">
                  <c:v>672.98</c:v>
                </c:pt>
                <c:pt idx="1565">
                  <c:v>673.03</c:v>
                </c:pt>
                <c:pt idx="1566">
                  <c:v>673.08</c:v>
                </c:pt>
                <c:pt idx="1567">
                  <c:v>673.13</c:v>
                </c:pt>
                <c:pt idx="1568">
                  <c:v>673.18</c:v>
                </c:pt>
                <c:pt idx="1569">
                  <c:v>673.24</c:v>
                </c:pt>
                <c:pt idx="1570">
                  <c:v>673.29</c:v>
                </c:pt>
                <c:pt idx="1571">
                  <c:v>673.34</c:v>
                </c:pt>
                <c:pt idx="1572">
                  <c:v>673.39</c:v>
                </c:pt>
                <c:pt idx="1573">
                  <c:v>673.44</c:v>
                </c:pt>
                <c:pt idx="1574">
                  <c:v>673.49</c:v>
                </c:pt>
                <c:pt idx="1575">
                  <c:v>673.54</c:v>
                </c:pt>
                <c:pt idx="1576">
                  <c:v>673.59</c:v>
                </c:pt>
                <c:pt idx="1577">
                  <c:v>673.64</c:v>
                </c:pt>
                <c:pt idx="1578">
                  <c:v>673.69</c:v>
                </c:pt>
                <c:pt idx="1579">
                  <c:v>673.74</c:v>
                </c:pt>
                <c:pt idx="1580">
                  <c:v>673.79</c:v>
                </c:pt>
                <c:pt idx="1581">
                  <c:v>673.84</c:v>
                </c:pt>
                <c:pt idx="1582">
                  <c:v>673.89</c:v>
                </c:pt>
                <c:pt idx="1583">
                  <c:v>673.94</c:v>
                </c:pt>
                <c:pt idx="1584">
                  <c:v>673.99</c:v>
                </c:pt>
                <c:pt idx="1585">
                  <c:v>674.04</c:v>
                </c:pt>
                <c:pt idx="1586">
                  <c:v>674.09</c:v>
                </c:pt>
                <c:pt idx="1587">
                  <c:v>674.14</c:v>
                </c:pt>
                <c:pt idx="1588">
                  <c:v>674.19</c:v>
                </c:pt>
                <c:pt idx="1589">
                  <c:v>674.24</c:v>
                </c:pt>
                <c:pt idx="1590">
                  <c:v>674.29</c:v>
                </c:pt>
                <c:pt idx="1591">
                  <c:v>674.34</c:v>
                </c:pt>
                <c:pt idx="1592">
                  <c:v>674.39</c:v>
                </c:pt>
                <c:pt idx="1593">
                  <c:v>674.44</c:v>
                </c:pt>
                <c:pt idx="1594">
                  <c:v>674.49</c:v>
                </c:pt>
                <c:pt idx="1595">
                  <c:v>674.54</c:v>
                </c:pt>
                <c:pt idx="1596">
                  <c:v>674.59</c:v>
                </c:pt>
                <c:pt idx="1597">
                  <c:v>674.64</c:v>
                </c:pt>
                <c:pt idx="1598">
                  <c:v>674.69</c:v>
                </c:pt>
                <c:pt idx="1599">
                  <c:v>674.74</c:v>
                </c:pt>
                <c:pt idx="1600">
                  <c:v>674.79</c:v>
                </c:pt>
                <c:pt idx="1601">
                  <c:v>674.84</c:v>
                </c:pt>
                <c:pt idx="1602">
                  <c:v>674.89</c:v>
                </c:pt>
                <c:pt idx="1603">
                  <c:v>674.94</c:v>
                </c:pt>
                <c:pt idx="1604">
                  <c:v>674.99</c:v>
                </c:pt>
                <c:pt idx="1605">
                  <c:v>675.04</c:v>
                </c:pt>
                <c:pt idx="1606">
                  <c:v>675.09</c:v>
                </c:pt>
                <c:pt idx="1607">
                  <c:v>675.14</c:v>
                </c:pt>
                <c:pt idx="1608">
                  <c:v>675.19</c:v>
                </c:pt>
                <c:pt idx="1609">
                  <c:v>675.23</c:v>
                </c:pt>
                <c:pt idx="1610">
                  <c:v>675.28</c:v>
                </c:pt>
                <c:pt idx="1611">
                  <c:v>675.33</c:v>
                </c:pt>
                <c:pt idx="1612">
                  <c:v>675.38</c:v>
                </c:pt>
                <c:pt idx="1613">
                  <c:v>675.43</c:v>
                </c:pt>
                <c:pt idx="1614">
                  <c:v>675.48</c:v>
                </c:pt>
                <c:pt idx="1615">
                  <c:v>675.53</c:v>
                </c:pt>
                <c:pt idx="1616">
                  <c:v>675.58</c:v>
                </c:pt>
                <c:pt idx="1617">
                  <c:v>675.63</c:v>
                </c:pt>
                <c:pt idx="1618">
                  <c:v>675.68</c:v>
                </c:pt>
                <c:pt idx="1619">
                  <c:v>675.73</c:v>
                </c:pt>
                <c:pt idx="1620">
                  <c:v>675.78</c:v>
                </c:pt>
                <c:pt idx="1621">
                  <c:v>675.83</c:v>
                </c:pt>
                <c:pt idx="1622">
                  <c:v>675.88</c:v>
                </c:pt>
                <c:pt idx="1623">
                  <c:v>675.93</c:v>
                </c:pt>
                <c:pt idx="1624">
                  <c:v>675.98</c:v>
                </c:pt>
                <c:pt idx="1625">
                  <c:v>676.03</c:v>
                </c:pt>
                <c:pt idx="1626">
                  <c:v>676.08</c:v>
                </c:pt>
                <c:pt idx="1627">
                  <c:v>676.13</c:v>
                </c:pt>
                <c:pt idx="1628">
                  <c:v>676.18</c:v>
                </c:pt>
                <c:pt idx="1629">
                  <c:v>676.23</c:v>
                </c:pt>
                <c:pt idx="1630">
                  <c:v>676.27</c:v>
                </c:pt>
                <c:pt idx="1631">
                  <c:v>676.32</c:v>
                </c:pt>
                <c:pt idx="1632">
                  <c:v>676.37</c:v>
                </c:pt>
                <c:pt idx="1633">
                  <c:v>676.42</c:v>
                </c:pt>
                <c:pt idx="1634">
                  <c:v>676.47</c:v>
                </c:pt>
                <c:pt idx="1635">
                  <c:v>676.52</c:v>
                </c:pt>
                <c:pt idx="1636">
                  <c:v>676.57</c:v>
                </c:pt>
                <c:pt idx="1637">
                  <c:v>676.62</c:v>
                </c:pt>
                <c:pt idx="1638">
                  <c:v>676.67</c:v>
                </c:pt>
                <c:pt idx="1639">
                  <c:v>676.72</c:v>
                </c:pt>
                <c:pt idx="1640">
                  <c:v>676.77</c:v>
                </c:pt>
                <c:pt idx="1641">
                  <c:v>676.82</c:v>
                </c:pt>
                <c:pt idx="1642">
                  <c:v>676.87</c:v>
                </c:pt>
                <c:pt idx="1643">
                  <c:v>676.92</c:v>
                </c:pt>
                <c:pt idx="1644">
                  <c:v>676.96</c:v>
                </c:pt>
                <c:pt idx="1645">
                  <c:v>677.01</c:v>
                </c:pt>
                <c:pt idx="1646">
                  <c:v>677.06</c:v>
                </c:pt>
                <c:pt idx="1647">
                  <c:v>677.11</c:v>
                </c:pt>
                <c:pt idx="1648">
                  <c:v>677.16</c:v>
                </c:pt>
                <c:pt idx="1649">
                  <c:v>677.21</c:v>
                </c:pt>
                <c:pt idx="1650">
                  <c:v>677.26</c:v>
                </c:pt>
                <c:pt idx="1651">
                  <c:v>677.31</c:v>
                </c:pt>
                <c:pt idx="1652">
                  <c:v>677.36</c:v>
                </c:pt>
                <c:pt idx="1653">
                  <c:v>677.41</c:v>
                </c:pt>
                <c:pt idx="1654">
                  <c:v>677.46</c:v>
                </c:pt>
                <c:pt idx="1655">
                  <c:v>677.5</c:v>
                </c:pt>
                <c:pt idx="1656">
                  <c:v>677.55</c:v>
                </c:pt>
                <c:pt idx="1657">
                  <c:v>677.6</c:v>
                </c:pt>
                <c:pt idx="1658">
                  <c:v>677.65</c:v>
                </c:pt>
                <c:pt idx="1659">
                  <c:v>677.7</c:v>
                </c:pt>
                <c:pt idx="1660">
                  <c:v>677.75</c:v>
                </c:pt>
                <c:pt idx="1661">
                  <c:v>677.8</c:v>
                </c:pt>
                <c:pt idx="1662">
                  <c:v>677.85</c:v>
                </c:pt>
                <c:pt idx="1663">
                  <c:v>677.9</c:v>
                </c:pt>
                <c:pt idx="1664">
                  <c:v>677.94</c:v>
                </c:pt>
                <c:pt idx="1665">
                  <c:v>677.99</c:v>
                </c:pt>
                <c:pt idx="1666">
                  <c:v>678.04</c:v>
                </c:pt>
                <c:pt idx="1667">
                  <c:v>678.09</c:v>
                </c:pt>
                <c:pt idx="1668">
                  <c:v>678.14</c:v>
                </c:pt>
                <c:pt idx="1669">
                  <c:v>678.19</c:v>
                </c:pt>
                <c:pt idx="1670">
                  <c:v>678.24</c:v>
                </c:pt>
                <c:pt idx="1671">
                  <c:v>678.29</c:v>
                </c:pt>
                <c:pt idx="1672">
                  <c:v>678.33</c:v>
                </c:pt>
                <c:pt idx="1673">
                  <c:v>678.38</c:v>
                </c:pt>
                <c:pt idx="1674">
                  <c:v>678.43</c:v>
                </c:pt>
                <c:pt idx="1675">
                  <c:v>678.48</c:v>
                </c:pt>
                <c:pt idx="1676">
                  <c:v>678.53</c:v>
                </c:pt>
                <c:pt idx="1677">
                  <c:v>678.58</c:v>
                </c:pt>
                <c:pt idx="1678">
                  <c:v>678.63</c:v>
                </c:pt>
                <c:pt idx="1679">
                  <c:v>678.68</c:v>
                </c:pt>
                <c:pt idx="1680">
                  <c:v>678.72</c:v>
                </c:pt>
                <c:pt idx="1681">
                  <c:v>678.77</c:v>
                </c:pt>
                <c:pt idx="1682">
                  <c:v>678.82</c:v>
                </c:pt>
                <c:pt idx="1683">
                  <c:v>678.87</c:v>
                </c:pt>
                <c:pt idx="1684">
                  <c:v>678.92</c:v>
                </c:pt>
                <c:pt idx="1685">
                  <c:v>678.97</c:v>
                </c:pt>
                <c:pt idx="1686">
                  <c:v>679.02</c:v>
                </c:pt>
                <c:pt idx="1687">
                  <c:v>679.06</c:v>
                </c:pt>
                <c:pt idx="1688">
                  <c:v>679.11</c:v>
                </c:pt>
                <c:pt idx="1689">
                  <c:v>679.16</c:v>
                </c:pt>
                <c:pt idx="1690">
                  <c:v>679.21</c:v>
                </c:pt>
                <c:pt idx="1691">
                  <c:v>679.26</c:v>
                </c:pt>
                <c:pt idx="1692">
                  <c:v>679.31</c:v>
                </c:pt>
                <c:pt idx="1693">
                  <c:v>679.35</c:v>
                </c:pt>
                <c:pt idx="1694">
                  <c:v>679.4</c:v>
                </c:pt>
                <c:pt idx="1695">
                  <c:v>679.45</c:v>
                </c:pt>
                <c:pt idx="1696">
                  <c:v>679.5</c:v>
                </c:pt>
                <c:pt idx="1697">
                  <c:v>679.55</c:v>
                </c:pt>
                <c:pt idx="1698">
                  <c:v>679.6</c:v>
                </c:pt>
                <c:pt idx="1699">
                  <c:v>679.64</c:v>
                </c:pt>
                <c:pt idx="1700">
                  <c:v>679.69</c:v>
                </c:pt>
                <c:pt idx="1701">
                  <c:v>679.74</c:v>
                </c:pt>
                <c:pt idx="1702">
                  <c:v>679.79</c:v>
                </c:pt>
                <c:pt idx="1703">
                  <c:v>679.84</c:v>
                </c:pt>
                <c:pt idx="1704">
                  <c:v>679.89</c:v>
                </c:pt>
                <c:pt idx="1705">
                  <c:v>679.93</c:v>
                </c:pt>
                <c:pt idx="1706">
                  <c:v>679.98</c:v>
                </c:pt>
                <c:pt idx="1707">
                  <c:v>680.03</c:v>
                </c:pt>
                <c:pt idx="1708">
                  <c:v>680.08</c:v>
                </c:pt>
                <c:pt idx="1709">
                  <c:v>680.13</c:v>
                </c:pt>
                <c:pt idx="1710">
                  <c:v>680.17</c:v>
                </c:pt>
                <c:pt idx="1711">
                  <c:v>680.22</c:v>
                </c:pt>
                <c:pt idx="1712">
                  <c:v>680.27</c:v>
                </c:pt>
                <c:pt idx="1713">
                  <c:v>680.32</c:v>
                </c:pt>
                <c:pt idx="1714">
                  <c:v>680.37</c:v>
                </c:pt>
                <c:pt idx="1715">
                  <c:v>680.42</c:v>
                </c:pt>
                <c:pt idx="1716">
                  <c:v>680.46</c:v>
                </c:pt>
                <c:pt idx="1717">
                  <c:v>680.51</c:v>
                </c:pt>
                <c:pt idx="1718">
                  <c:v>680.56</c:v>
                </c:pt>
                <c:pt idx="1719">
                  <c:v>680.61</c:v>
                </c:pt>
                <c:pt idx="1720">
                  <c:v>680.66</c:v>
                </c:pt>
                <c:pt idx="1721">
                  <c:v>680.7</c:v>
                </c:pt>
                <c:pt idx="1722">
                  <c:v>680.75</c:v>
                </c:pt>
                <c:pt idx="1723">
                  <c:v>680.8</c:v>
                </c:pt>
                <c:pt idx="1724">
                  <c:v>680.85</c:v>
                </c:pt>
                <c:pt idx="1725">
                  <c:v>680.89</c:v>
                </c:pt>
                <c:pt idx="1726">
                  <c:v>680.94</c:v>
                </c:pt>
                <c:pt idx="1727">
                  <c:v>680.99</c:v>
                </c:pt>
                <c:pt idx="1728">
                  <c:v>681.04</c:v>
                </c:pt>
                <c:pt idx="1729">
                  <c:v>681.09</c:v>
                </c:pt>
                <c:pt idx="1730">
                  <c:v>681.13</c:v>
                </c:pt>
                <c:pt idx="1731">
                  <c:v>681.18</c:v>
                </c:pt>
                <c:pt idx="1732">
                  <c:v>681.23</c:v>
                </c:pt>
                <c:pt idx="1733">
                  <c:v>681.28</c:v>
                </c:pt>
                <c:pt idx="1734">
                  <c:v>681.33</c:v>
                </c:pt>
                <c:pt idx="1735">
                  <c:v>681.37</c:v>
                </c:pt>
                <c:pt idx="1736">
                  <c:v>681.42</c:v>
                </c:pt>
                <c:pt idx="1737">
                  <c:v>681.47</c:v>
                </c:pt>
                <c:pt idx="1738">
                  <c:v>681.52</c:v>
                </c:pt>
                <c:pt idx="1739">
                  <c:v>681.56</c:v>
                </c:pt>
                <c:pt idx="1740">
                  <c:v>681.61</c:v>
                </c:pt>
                <c:pt idx="1741">
                  <c:v>681.66</c:v>
                </c:pt>
                <c:pt idx="1742">
                  <c:v>681.71</c:v>
                </c:pt>
                <c:pt idx="1743">
                  <c:v>681.75</c:v>
                </c:pt>
                <c:pt idx="1744">
                  <c:v>681.8</c:v>
                </c:pt>
                <c:pt idx="1745">
                  <c:v>681.85</c:v>
                </c:pt>
                <c:pt idx="1746">
                  <c:v>681.9</c:v>
                </c:pt>
                <c:pt idx="1747">
                  <c:v>681.94</c:v>
                </c:pt>
                <c:pt idx="1748">
                  <c:v>681.99</c:v>
                </c:pt>
                <c:pt idx="1749">
                  <c:v>682.04</c:v>
                </c:pt>
                <c:pt idx="1750">
                  <c:v>682.09</c:v>
                </c:pt>
                <c:pt idx="1751">
                  <c:v>682.14</c:v>
                </c:pt>
                <c:pt idx="1752">
                  <c:v>682.18</c:v>
                </c:pt>
                <c:pt idx="1753">
                  <c:v>682.23</c:v>
                </c:pt>
                <c:pt idx="1754">
                  <c:v>682.28</c:v>
                </c:pt>
                <c:pt idx="1755">
                  <c:v>682.32</c:v>
                </c:pt>
                <c:pt idx="1756">
                  <c:v>682.37</c:v>
                </c:pt>
                <c:pt idx="1757">
                  <c:v>682.42</c:v>
                </c:pt>
                <c:pt idx="1758">
                  <c:v>682.47</c:v>
                </c:pt>
                <c:pt idx="1759">
                  <c:v>682.51</c:v>
                </c:pt>
                <c:pt idx="1760">
                  <c:v>682.56</c:v>
                </c:pt>
                <c:pt idx="1761">
                  <c:v>682.61</c:v>
                </c:pt>
                <c:pt idx="1762">
                  <c:v>682.66</c:v>
                </c:pt>
                <c:pt idx="1763">
                  <c:v>682.7</c:v>
                </c:pt>
                <c:pt idx="1764">
                  <c:v>682.75</c:v>
                </c:pt>
                <c:pt idx="1765">
                  <c:v>682.8</c:v>
                </c:pt>
                <c:pt idx="1766">
                  <c:v>682.85</c:v>
                </c:pt>
                <c:pt idx="1767">
                  <c:v>682.89</c:v>
                </c:pt>
                <c:pt idx="1768">
                  <c:v>682.94</c:v>
                </c:pt>
                <c:pt idx="1769">
                  <c:v>682.99</c:v>
                </c:pt>
                <c:pt idx="1770">
                  <c:v>683.03</c:v>
                </c:pt>
                <c:pt idx="1771">
                  <c:v>683.08</c:v>
                </c:pt>
                <c:pt idx="1772">
                  <c:v>683.13</c:v>
                </c:pt>
                <c:pt idx="1773">
                  <c:v>683.18</c:v>
                </c:pt>
                <c:pt idx="1774">
                  <c:v>683.22</c:v>
                </c:pt>
                <c:pt idx="1775">
                  <c:v>683.27</c:v>
                </c:pt>
                <c:pt idx="1776">
                  <c:v>683.32</c:v>
                </c:pt>
                <c:pt idx="1777">
                  <c:v>683.36</c:v>
                </c:pt>
                <c:pt idx="1778">
                  <c:v>683.41</c:v>
                </c:pt>
                <c:pt idx="1779">
                  <c:v>683.46</c:v>
                </c:pt>
                <c:pt idx="1780">
                  <c:v>683.51</c:v>
                </c:pt>
                <c:pt idx="1781">
                  <c:v>683.55</c:v>
                </c:pt>
                <c:pt idx="1782">
                  <c:v>683.6</c:v>
                </c:pt>
                <c:pt idx="1783">
                  <c:v>683.65</c:v>
                </c:pt>
                <c:pt idx="1784">
                  <c:v>683.69</c:v>
                </c:pt>
                <c:pt idx="1785">
                  <c:v>683.74</c:v>
                </c:pt>
                <c:pt idx="1786">
                  <c:v>683.79</c:v>
                </c:pt>
                <c:pt idx="1787">
                  <c:v>683.84</c:v>
                </c:pt>
                <c:pt idx="1788">
                  <c:v>683.88</c:v>
                </c:pt>
                <c:pt idx="1789">
                  <c:v>683.93</c:v>
                </c:pt>
                <c:pt idx="1790">
                  <c:v>683.98</c:v>
                </c:pt>
                <c:pt idx="1791">
                  <c:v>684.02</c:v>
                </c:pt>
                <c:pt idx="1792">
                  <c:v>684.07</c:v>
                </c:pt>
                <c:pt idx="1793">
                  <c:v>684.12</c:v>
                </c:pt>
                <c:pt idx="1794">
                  <c:v>684.16</c:v>
                </c:pt>
                <c:pt idx="1795">
                  <c:v>684.21</c:v>
                </c:pt>
                <c:pt idx="1796">
                  <c:v>684.26</c:v>
                </c:pt>
                <c:pt idx="1797">
                  <c:v>684.3</c:v>
                </c:pt>
                <c:pt idx="1798">
                  <c:v>684.35</c:v>
                </c:pt>
                <c:pt idx="1799">
                  <c:v>684.4</c:v>
                </c:pt>
                <c:pt idx="1800">
                  <c:v>684.44</c:v>
                </c:pt>
                <c:pt idx="1801">
                  <c:v>684.49</c:v>
                </c:pt>
                <c:pt idx="1802">
                  <c:v>684.54</c:v>
                </c:pt>
                <c:pt idx="1803">
                  <c:v>684.58</c:v>
                </c:pt>
                <c:pt idx="1804">
                  <c:v>684.63</c:v>
                </c:pt>
                <c:pt idx="1805">
                  <c:v>684.68</c:v>
                </c:pt>
                <c:pt idx="1806">
                  <c:v>684.72</c:v>
                </c:pt>
                <c:pt idx="1807">
                  <c:v>684.77</c:v>
                </c:pt>
                <c:pt idx="1808">
                  <c:v>684.82</c:v>
                </c:pt>
                <c:pt idx="1809">
                  <c:v>684.86</c:v>
                </c:pt>
                <c:pt idx="1810">
                  <c:v>684.91</c:v>
                </c:pt>
                <c:pt idx="1811">
                  <c:v>684.96</c:v>
                </c:pt>
                <c:pt idx="1812">
                  <c:v>685</c:v>
                </c:pt>
                <c:pt idx="1813">
                  <c:v>685.05</c:v>
                </c:pt>
                <c:pt idx="1814">
                  <c:v>685.1</c:v>
                </c:pt>
                <c:pt idx="1815">
                  <c:v>685.14</c:v>
                </c:pt>
                <c:pt idx="1816">
                  <c:v>685.19</c:v>
                </c:pt>
                <c:pt idx="1817">
                  <c:v>685.24</c:v>
                </c:pt>
                <c:pt idx="1818">
                  <c:v>685.28</c:v>
                </c:pt>
                <c:pt idx="1819">
                  <c:v>685.33</c:v>
                </c:pt>
                <c:pt idx="1820">
                  <c:v>685.38</c:v>
                </c:pt>
                <c:pt idx="1821">
                  <c:v>685.42</c:v>
                </c:pt>
                <c:pt idx="1822">
                  <c:v>685.47</c:v>
                </c:pt>
                <c:pt idx="1823">
                  <c:v>685.52</c:v>
                </c:pt>
                <c:pt idx="1824">
                  <c:v>685.56</c:v>
                </c:pt>
                <c:pt idx="1825">
                  <c:v>685.61</c:v>
                </c:pt>
                <c:pt idx="1826">
                  <c:v>685.65</c:v>
                </c:pt>
                <c:pt idx="1827">
                  <c:v>685.7</c:v>
                </c:pt>
                <c:pt idx="1828">
                  <c:v>685.75</c:v>
                </c:pt>
                <c:pt idx="1829">
                  <c:v>685.79</c:v>
                </c:pt>
                <c:pt idx="1830">
                  <c:v>685.84</c:v>
                </c:pt>
                <c:pt idx="1831">
                  <c:v>685.89</c:v>
                </c:pt>
                <c:pt idx="1832">
                  <c:v>685.93</c:v>
                </c:pt>
                <c:pt idx="1833">
                  <c:v>685.98</c:v>
                </c:pt>
                <c:pt idx="1834">
                  <c:v>686.02</c:v>
                </c:pt>
                <c:pt idx="1835">
                  <c:v>686.07</c:v>
                </c:pt>
                <c:pt idx="1836">
                  <c:v>686.12</c:v>
                </c:pt>
                <c:pt idx="1837">
                  <c:v>686.16</c:v>
                </c:pt>
                <c:pt idx="1838">
                  <c:v>686.21</c:v>
                </c:pt>
                <c:pt idx="1839">
                  <c:v>686.26</c:v>
                </c:pt>
                <c:pt idx="1840">
                  <c:v>686.3</c:v>
                </c:pt>
                <c:pt idx="1841">
                  <c:v>686.35</c:v>
                </c:pt>
                <c:pt idx="1842">
                  <c:v>686.39</c:v>
                </c:pt>
                <c:pt idx="1843">
                  <c:v>686.44</c:v>
                </c:pt>
                <c:pt idx="1844">
                  <c:v>686.49</c:v>
                </c:pt>
                <c:pt idx="1845">
                  <c:v>686.53</c:v>
                </c:pt>
                <c:pt idx="1846">
                  <c:v>686.58</c:v>
                </c:pt>
                <c:pt idx="1847">
                  <c:v>686.62</c:v>
                </c:pt>
                <c:pt idx="1848">
                  <c:v>686.67</c:v>
                </c:pt>
                <c:pt idx="1849">
                  <c:v>686.72</c:v>
                </c:pt>
                <c:pt idx="1850">
                  <c:v>686.76</c:v>
                </c:pt>
                <c:pt idx="1851">
                  <c:v>686.81</c:v>
                </c:pt>
                <c:pt idx="1852">
                  <c:v>686.85</c:v>
                </c:pt>
                <c:pt idx="1853">
                  <c:v>686.9</c:v>
                </c:pt>
                <c:pt idx="1854">
                  <c:v>686.95</c:v>
                </c:pt>
                <c:pt idx="1855">
                  <c:v>686.99</c:v>
                </c:pt>
                <c:pt idx="1856">
                  <c:v>687.04</c:v>
                </c:pt>
                <c:pt idx="1857">
                  <c:v>687.08</c:v>
                </c:pt>
                <c:pt idx="1858">
                  <c:v>687.13</c:v>
                </c:pt>
                <c:pt idx="1859">
                  <c:v>687.18</c:v>
                </c:pt>
                <c:pt idx="1860">
                  <c:v>687.22</c:v>
                </c:pt>
                <c:pt idx="1861">
                  <c:v>687.27</c:v>
                </c:pt>
                <c:pt idx="1862">
                  <c:v>687.31</c:v>
                </c:pt>
                <c:pt idx="1863">
                  <c:v>687.36</c:v>
                </c:pt>
                <c:pt idx="1864">
                  <c:v>687.4</c:v>
                </c:pt>
                <c:pt idx="1865">
                  <c:v>687.45</c:v>
                </c:pt>
                <c:pt idx="1866">
                  <c:v>687.5</c:v>
                </c:pt>
                <c:pt idx="1867">
                  <c:v>687.54</c:v>
                </c:pt>
                <c:pt idx="1868">
                  <c:v>687.59</c:v>
                </c:pt>
                <c:pt idx="1869">
                  <c:v>687.63</c:v>
                </c:pt>
                <c:pt idx="1870">
                  <c:v>687.68</c:v>
                </c:pt>
                <c:pt idx="1871">
                  <c:v>687.72</c:v>
                </c:pt>
                <c:pt idx="1872">
                  <c:v>687.77</c:v>
                </c:pt>
                <c:pt idx="1873">
                  <c:v>687.82</c:v>
                </c:pt>
                <c:pt idx="1874">
                  <c:v>687.86</c:v>
                </c:pt>
                <c:pt idx="1875">
                  <c:v>687.91</c:v>
                </c:pt>
                <c:pt idx="1876">
                  <c:v>687.95</c:v>
                </c:pt>
                <c:pt idx="1877">
                  <c:v>688</c:v>
                </c:pt>
                <c:pt idx="1878">
                  <c:v>688.04</c:v>
                </c:pt>
                <c:pt idx="1879">
                  <c:v>688.09</c:v>
                </c:pt>
                <c:pt idx="1880">
                  <c:v>688.13</c:v>
                </c:pt>
                <c:pt idx="1881">
                  <c:v>688.18</c:v>
                </c:pt>
                <c:pt idx="1882">
                  <c:v>688.23</c:v>
                </c:pt>
                <c:pt idx="1883">
                  <c:v>688.27</c:v>
                </c:pt>
                <c:pt idx="1884">
                  <c:v>688.32</c:v>
                </c:pt>
                <c:pt idx="1885">
                  <c:v>688.36</c:v>
                </c:pt>
                <c:pt idx="1886">
                  <c:v>688.41</c:v>
                </c:pt>
                <c:pt idx="1887">
                  <c:v>688.45</c:v>
                </c:pt>
                <c:pt idx="1888">
                  <c:v>688.5</c:v>
                </c:pt>
                <c:pt idx="1889">
                  <c:v>688.54</c:v>
                </c:pt>
                <c:pt idx="1890">
                  <c:v>688.59</c:v>
                </c:pt>
                <c:pt idx="1891">
                  <c:v>688.63</c:v>
                </c:pt>
                <c:pt idx="1892">
                  <c:v>688.68</c:v>
                </c:pt>
                <c:pt idx="1893">
                  <c:v>688.72</c:v>
                </c:pt>
                <c:pt idx="1894">
                  <c:v>688.77</c:v>
                </c:pt>
                <c:pt idx="1895">
                  <c:v>688.82</c:v>
                </c:pt>
                <c:pt idx="1896">
                  <c:v>688.86</c:v>
                </c:pt>
                <c:pt idx="1897">
                  <c:v>688.91</c:v>
                </c:pt>
                <c:pt idx="1898">
                  <c:v>688.95</c:v>
                </c:pt>
                <c:pt idx="1899">
                  <c:v>689</c:v>
                </c:pt>
                <c:pt idx="1900">
                  <c:v>689.04</c:v>
                </c:pt>
                <c:pt idx="1901">
                  <c:v>689.09</c:v>
                </c:pt>
                <c:pt idx="1902">
                  <c:v>689.13</c:v>
                </c:pt>
                <c:pt idx="1903">
                  <c:v>689.18</c:v>
                </c:pt>
                <c:pt idx="1904">
                  <c:v>689.22</c:v>
                </c:pt>
                <c:pt idx="1905">
                  <c:v>689.27</c:v>
                </c:pt>
                <c:pt idx="1906">
                  <c:v>689.31</c:v>
                </c:pt>
                <c:pt idx="1907">
                  <c:v>689.36</c:v>
                </c:pt>
                <c:pt idx="1908">
                  <c:v>689.4</c:v>
                </c:pt>
                <c:pt idx="1909">
                  <c:v>689.45</c:v>
                </c:pt>
                <c:pt idx="1910">
                  <c:v>689.49</c:v>
                </c:pt>
                <c:pt idx="1911">
                  <c:v>689.54</c:v>
                </c:pt>
                <c:pt idx="1912">
                  <c:v>689.58</c:v>
                </c:pt>
                <c:pt idx="1913">
                  <c:v>689.63</c:v>
                </c:pt>
                <c:pt idx="1914">
                  <c:v>689.67</c:v>
                </c:pt>
                <c:pt idx="1915">
                  <c:v>689.72</c:v>
                </c:pt>
                <c:pt idx="1916">
                  <c:v>689.76</c:v>
                </c:pt>
                <c:pt idx="1917">
                  <c:v>689.81</c:v>
                </c:pt>
                <c:pt idx="1918">
                  <c:v>689.85</c:v>
                </c:pt>
                <c:pt idx="1919">
                  <c:v>689.9</c:v>
                </c:pt>
                <c:pt idx="1920">
                  <c:v>689.94</c:v>
                </c:pt>
                <c:pt idx="1921">
                  <c:v>689.99</c:v>
                </c:pt>
                <c:pt idx="1922">
                  <c:v>690.03</c:v>
                </c:pt>
                <c:pt idx="1923">
                  <c:v>690.08</c:v>
                </c:pt>
                <c:pt idx="1924">
                  <c:v>690.12</c:v>
                </c:pt>
                <c:pt idx="1925">
                  <c:v>690.17</c:v>
                </c:pt>
                <c:pt idx="1926">
                  <c:v>690.21</c:v>
                </c:pt>
                <c:pt idx="1927">
                  <c:v>690.26</c:v>
                </c:pt>
                <c:pt idx="1928">
                  <c:v>690.3</c:v>
                </c:pt>
                <c:pt idx="1929">
                  <c:v>690.35</c:v>
                </c:pt>
                <c:pt idx="1930">
                  <c:v>690.39</c:v>
                </c:pt>
                <c:pt idx="1931">
                  <c:v>690.44</c:v>
                </c:pt>
                <c:pt idx="1932">
                  <c:v>690.48</c:v>
                </c:pt>
                <c:pt idx="1933">
                  <c:v>690.53</c:v>
                </c:pt>
                <c:pt idx="1934">
                  <c:v>690.57</c:v>
                </c:pt>
                <c:pt idx="1935">
                  <c:v>690.61</c:v>
                </c:pt>
                <c:pt idx="1936">
                  <c:v>690.66</c:v>
                </c:pt>
                <c:pt idx="1937">
                  <c:v>690.7</c:v>
                </c:pt>
                <c:pt idx="1938">
                  <c:v>690.75</c:v>
                </c:pt>
                <c:pt idx="1939">
                  <c:v>690.79</c:v>
                </c:pt>
                <c:pt idx="1940">
                  <c:v>690.84</c:v>
                </c:pt>
                <c:pt idx="1941">
                  <c:v>690.88</c:v>
                </c:pt>
                <c:pt idx="1942">
                  <c:v>690.93</c:v>
                </c:pt>
                <c:pt idx="1943">
                  <c:v>690.97</c:v>
                </c:pt>
                <c:pt idx="1944">
                  <c:v>691.02</c:v>
                </c:pt>
                <c:pt idx="1945">
                  <c:v>691.06</c:v>
                </c:pt>
                <c:pt idx="1946">
                  <c:v>691.11</c:v>
                </c:pt>
                <c:pt idx="1947">
                  <c:v>691.15</c:v>
                </c:pt>
                <c:pt idx="1948">
                  <c:v>691.19</c:v>
                </c:pt>
                <c:pt idx="1949">
                  <c:v>691.24</c:v>
                </c:pt>
                <c:pt idx="1950">
                  <c:v>691.28</c:v>
                </c:pt>
                <c:pt idx="1951">
                  <c:v>691.33</c:v>
                </c:pt>
                <c:pt idx="1952">
                  <c:v>691.37</c:v>
                </c:pt>
                <c:pt idx="1953">
                  <c:v>691.42</c:v>
                </c:pt>
                <c:pt idx="1954">
                  <c:v>691.46</c:v>
                </c:pt>
                <c:pt idx="1955">
                  <c:v>691.5</c:v>
                </c:pt>
                <c:pt idx="1956">
                  <c:v>691.55</c:v>
                </c:pt>
                <c:pt idx="1957">
                  <c:v>691.59</c:v>
                </c:pt>
                <c:pt idx="1958">
                  <c:v>691.64</c:v>
                </c:pt>
                <c:pt idx="1959">
                  <c:v>691.68</c:v>
                </c:pt>
                <c:pt idx="1960">
                  <c:v>691.73</c:v>
                </c:pt>
                <c:pt idx="1961">
                  <c:v>691.77</c:v>
                </c:pt>
                <c:pt idx="1962">
                  <c:v>691.82</c:v>
                </c:pt>
                <c:pt idx="1963">
                  <c:v>691.86</c:v>
                </c:pt>
                <c:pt idx="1964">
                  <c:v>691.9</c:v>
                </c:pt>
                <c:pt idx="1965">
                  <c:v>691.95</c:v>
                </c:pt>
                <c:pt idx="1966">
                  <c:v>691.99</c:v>
                </c:pt>
                <c:pt idx="1967">
                  <c:v>692.04</c:v>
                </c:pt>
                <c:pt idx="1968">
                  <c:v>692.08</c:v>
                </c:pt>
                <c:pt idx="1969">
                  <c:v>692.12</c:v>
                </c:pt>
                <c:pt idx="1970">
                  <c:v>692.17</c:v>
                </c:pt>
                <c:pt idx="1971">
                  <c:v>692.21</c:v>
                </c:pt>
                <c:pt idx="1972">
                  <c:v>692.26</c:v>
                </c:pt>
                <c:pt idx="1973">
                  <c:v>692.3</c:v>
                </c:pt>
                <c:pt idx="1974">
                  <c:v>692.34</c:v>
                </c:pt>
                <c:pt idx="1975">
                  <c:v>692.39</c:v>
                </c:pt>
                <c:pt idx="1976">
                  <c:v>692.43</c:v>
                </c:pt>
                <c:pt idx="1977">
                  <c:v>692.48</c:v>
                </c:pt>
                <c:pt idx="1978">
                  <c:v>692.52</c:v>
                </c:pt>
                <c:pt idx="1979">
                  <c:v>692.57</c:v>
                </c:pt>
                <c:pt idx="1980">
                  <c:v>692.61</c:v>
                </c:pt>
                <c:pt idx="1981">
                  <c:v>692.65</c:v>
                </c:pt>
                <c:pt idx="1982">
                  <c:v>692.7</c:v>
                </c:pt>
                <c:pt idx="1983">
                  <c:v>692.74</c:v>
                </c:pt>
                <c:pt idx="1984">
                  <c:v>692.78</c:v>
                </c:pt>
                <c:pt idx="1985">
                  <c:v>692.83</c:v>
                </c:pt>
                <c:pt idx="1986">
                  <c:v>692.87</c:v>
                </c:pt>
                <c:pt idx="1987">
                  <c:v>692.92</c:v>
                </c:pt>
                <c:pt idx="1988">
                  <c:v>692.96</c:v>
                </c:pt>
                <c:pt idx="1989">
                  <c:v>693</c:v>
                </c:pt>
                <c:pt idx="1990">
                  <c:v>693.05</c:v>
                </c:pt>
                <c:pt idx="1991">
                  <c:v>693.09</c:v>
                </c:pt>
                <c:pt idx="1992">
                  <c:v>693.14</c:v>
                </c:pt>
                <c:pt idx="1993">
                  <c:v>693.18</c:v>
                </c:pt>
                <c:pt idx="1994">
                  <c:v>693.22</c:v>
                </c:pt>
                <c:pt idx="1995">
                  <c:v>693.27</c:v>
                </c:pt>
                <c:pt idx="1996">
                  <c:v>693.31</c:v>
                </c:pt>
                <c:pt idx="1997">
                  <c:v>693.35</c:v>
                </c:pt>
                <c:pt idx="1998">
                  <c:v>693.4</c:v>
                </c:pt>
                <c:pt idx="1999">
                  <c:v>693.44</c:v>
                </c:pt>
                <c:pt idx="2000">
                  <c:v>693.49</c:v>
                </c:pt>
                <c:pt idx="2001">
                  <c:v>693.53</c:v>
                </c:pt>
                <c:pt idx="2002">
                  <c:v>693.57</c:v>
                </c:pt>
                <c:pt idx="2003">
                  <c:v>693.62</c:v>
                </c:pt>
                <c:pt idx="2004">
                  <c:v>693.66</c:v>
                </c:pt>
                <c:pt idx="2005">
                  <c:v>693.7</c:v>
                </c:pt>
                <c:pt idx="2006">
                  <c:v>693.75</c:v>
                </c:pt>
                <c:pt idx="2007">
                  <c:v>693.79</c:v>
                </c:pt>
                <c:pt idx="2008">
                  <c:v>693.83</c:v>
                </c:pt>
                <c:pt idx="2009">
                  <c:v>693.88</c:v>
                </c:pt>
                <c:pt idx="2010">
                  <c:v>693.92</c:v>
                </c:pt>
                <c:pt idx="2011">
                  <c:v>693.97</c:v>
                </c:pt>
                <c:pt idx="2012">
                  <c:v>694.01</c:v>
                </c:pt>
              </c:numCache>
            </c:numRef>
          </c:xVal>
          <c:yVal>
            <c:numRef>
              <c:f>'case1_b(640_0A_S6_7_510A_S3_125'!$C$4:$C$2016</c:f>
              <c:numCache>
                <c:formatCode>General</c:formatCode>
                <c:ptCount val="2013"/>
                <c:pt idx="0">
                  <c:v>0.67335999999999996</c:v>
                </c:pt>
                <c:pt idx="1">
                  <c:v>0.79057999999999995</c:v>
                </c:pt>
                <c:pt idx="2">
                  <c:v>0.83782000000000001</c:v>
                </c:pt>
                <c:pt idx="3">
                  <c:v>0.56721999999999995</c:v>
                </c:pt>
                <c:pt idx="4">
                  <c:v>0.88036999999999999</c:v>
                </c:pt>
                <c:pt idx="5">
                  <c:v>1.2432099999999999</c:v>
                </c:pt>
                <c:pt idx="6">
                  <c:v>1.8214300000000001</c:v>
                </c:pt>
                <c:pt idx="7">
                  <c:v>1.3580700000000001</c:v>
                </c:pt>
                <c:pt idx="8">
                  <c:v>1.3734500000000001</c:v>
                </c:pt>
                <c:pt idx="9">
                  <c:v>4.4478999999999997</c:v>
                </c:pt>
                <c:pt idx="10">
                  <c:v>17.20994</c:v>
                </c:pt>
                <c:pt idx="11">
                  <c:v>26.83</c:v>
                </c:pt>
                <c:pt idx="12">
                  <c:v>13.31739</c:v>
                </c:pt>
                <c:pt idx="13">
                  <c:v>2.1838899999999999</c:v>
                </c:pt>
                <c:pt idx="14">
                  <c:v>0.56528999999999996</c:v>
                </c:pt>
                <c:pt idx="15">
                  <c:v>0.60465000000000002</c:v>
                </c:pt>
                <c:pt idx="16">
                  <c:v>6.2539999999999998E-2</c:v>
                </c:pt>
                <c:pt idx="17">
                  <c:v>0.33622000000000002</c:v>
                </c:pt>
                <c:pt idx="18">
                  <c:v>0.56320999999999999</c:v>
                </c:pt>
                <c:pt idx="19">
                  <c:v>0.32385999999999998</c:v>
                </c:pt>
                <c:pt idx="20">
                  <c:v>0.27942</c:v>
                </c:pt>
                <c:pt idx="21">
                  <c:v>0.16703999999999999</c:v>
                </c:pt>
                <c:pt idx="22">
                  <c:v>0.11799</c:v>
                </c:pt>
                <c:pt idx="23">
                  <c:v>9.7350000000000006E-2</c:v>
                </c:pt>
                <c:pt idx="24">
                  <c:v>0.20519999999999999</c:v>
                </c:pt>
                <c:pt idx="25">
                  <c:v>0.26608999999999999</c:v>
                </c:pt>
                <c:pt idx="26">
                  <c:v>0.14935000000000001</c:v>
                </c:pt>
                <c:pt idx="27">
                  <c:v>0.14082</c:v>
                </c:pt>
                <c:pt idx="28">
                  <c:v>-3.79E-3</c:v>
                </c:pt>
                <c:pt idx="29">
                  <c:v>0.33259</c:v>
                </c:pt>
                <c:pt idx="30">
                  <c:v>0.15092</c:v>
                </c:pt>
                <c:pt idx="31">
                  <c:v>0.28742000000000001</c:v>
                </c:pt>
                <c:pt idx="32">
                  <c:v>0.16470000000000001</c:v>
                </c:pt>
                <c:pt idx="33">
                  <c:v>0.19844999999999999</c:v>
                </c:pt>
                <c:pt idx="34">
                  <c:v>3.4590000000000003E-2</c:v>
                </c:pt>
                <c:pt idx="35">
                  <c:v>4.1680000000000002E-2</c:v>
                </c:pt>
                <c:pt idx="36">
                  <c:v>0.30547999999999997</c:v>
                </c:pt>
                <c:pt idx="37">
                  <c:v>0.19320000000000001</c:v>
                </c:pt>
                <c:pt idx="38">
                  <c:v>0.34056999999999998</c:v>
                </c:pt>
                <c:pt idx="39">
                  <c:v>0.18778</c:v>
                </c:pt>
                <c:pt idx="40">
                  <c:v>3.3829999999999999E-2</c:v>
                </c:pt>
                <c:pt idx="41">
                  <c:v>0.12318</c:v>
                </c:pt>
                <c:pt idx="42">
                  <c:v>0.26912999999999998</c:v>
                </c:pt>
                <c:pt idx="43">
                  <c:v>0.25790000000000002</c:v>
                </c:pt>
                <c:pt idx="44">
                  <c:v>0.12454999999999999</c:v>
                </c:pt>
                <c:pt idx="45">
                  <c:v>0.25018000000000001</c:v>
                </c:pt>
                <c:pt idx="46">
                  <c:v>0.11933000000000001</c:v>
                </c:pt>
                <c:pt idx="47">
                  <c:v>0.23144999999999999</c:v>
                </c:pt>
                <c:pt idx="48">
                  <c:v>0.52351999999999999</c:v>
                </c:pt>
                <c:pt idx="49">
                  <c:v>0.39633000000000002</c:v>
                </c:pt>
                <c:pt idx="50">
                  <c:v>0.37687999999999999</c:v>
                </c:pt>
                <c:pt idx="51">
                  <c:v>0.24964</c:v>
                </c:pt>
                <c:pt idx="52">
                  <c:v>0.43434</c:v>
                </c:pt>
                <c:pt idx="53">
                  <c:v>0.52234999999999998</c:v>
                </c:pt>
                <c:pt idx="54">
                  <c:v>0.14749000000000001</c:v>
                </c:pt>
                <c:pt idx="55">
                  <c:v>0.22295999999999999</c:v>
                </c:pt>
                <c:pt idx="56">
                  <c:v>0.22514999999999999</c:v>
                </c:pt>
                <c:pt idx="57">
                  <c:v>0.51334000000000002</c:v>
                </c:pt>
                <c:pt idx="58">
                  <c:v>0.51709000000000005</c:v>
                </c:pt>
                <c:pt idx="59">
                  <c:v>0.61238999999999999</c:v>
                </c:pt>
                <c:pt idx="60">
                  <c:v>0.74351</c:v>
                </c:pt>
                <c:pt idx="61">
                  <c:v>0.42548000000000002</c:v>
                </c:pt>
                <c:pt idx="62">
                  <c:v>0.46328999999999998</c:v>
                </c:pt>
                <c:pt idx="63">
                  <c:v>0.68977999999999995</c:v>
                </c:pt>
                <c:pt idx="64">
                  <c:v>1.51573</c:v>
                </c:pt>
                <c:pt idx="65">
                  <c:v>4.0254399999999997</c:v>
                </c:pt>
                <c:pt idx="66">
                  <c:v>5.5355800000000004</c:v>
                </c:pt>
                <c:pt idx="67">
                  <c:v>2.65768</c:v>
                </c:pt>
                <c:pt idx="68">
                  <c:v>0.89881</c:v>
                </c:pt>
                <c:pt idx="69">
                  <c:v>0.31236000000000003</c:v>
                </c:pt>
                <c:pt idx="70">
                  <c:v>0.45545000000000002</c:v>
                </c:pt>
                <c:pt idx="71">
                  <c:v>0.38832</c:v>
                </c:pt>
                <c:pt idx="72">
                  <c:v>0.52110000000000001</c:v>
                </c:pt>
                <c:pt idx="73">
                  <c:v>0.49074000000000001</c:v>
                </c:pt>
                <c:pt idx="74">
                  <c:v>0.76636000000000004</c:v>
                </c:pt>
                <c:pt idx="75">
                  <c:v>1.5337099999999999</c:v>
                </c:pt>
                <c:pt idx="76">
                  <c:v>1.4680899999999999</c:v>
                </c:pt>
                <c:pt idx="77">
                  <c:v>0.94925999999999999</c:v>
                </c:pt>
                <c:pt idx="78">
                  <c:v>0.46616999999999997</c:v>
                </c:pt>
                <c:pt idx="79">
                  <c:v>0.65371999999999997</c:v>
                </c:pt>
                <c:pt idx="80">
                  <c:v>0.94518999999999997</c:v>
                </c:pt>
                <c:pt idx="81">
                  <c:v>0.60797000000000001</c:v>
                </c:pt>
                <c:pt idx="82">
                  <c:v>0.84072000000000002</c:v>
                </c:pt>
                <c:pt idx="83">
                  <c:v>0.77312000000000003</c:v>
                </c:pt>
                <c:pt idx="84">
                  <c:v>0.99104000000000003</c:v>
                </c:pt>
                <c:pt idx="85">
                  <c:v>1.5894999999999999</c:v>
                </c:pt>
                <c:pt idx="86">
                  <c:v>5.1974799999999997</c:v>
                </c:pt>
                <c:pt idx="87">
                  <c:v>14.928940000000001</c:v>
                </c:pt>
                <c:pt idx="88">
                  <c:v>14.73278</c:v>
                </c:pt>
                <c:pt idx="89">
                  <c:v>5.3626300000000002</c:v>
                </c:pt>
                <c:pt idx="90">
                  <c:v>0.96479999999999999</c:v>
                </c:pt>
                <c:pt idx="91">
                  <c:v>0.63436000000000003</c:v>
                </c:pt>
                <c:pt idx="92">
                  <c:v>0.61177999999999999</c:v>
                </c:pt>
                <c:pt idx="93">
                  <c:v>0.43554999999999999</c:v>
                </c:pt>
                <c:pt idx="94">
                  <c:v>0.41060999999999998</c:v>
                </c:pt>
                <c:pt idx="95">
                  <c:v>0.50277000000000005</c:v>
                </c:pt>
                <c:pt idx="96">
                  <c:v>0.54732999999999998</c:v>
                </c:pt>
                <c:pt idx="97">
                  <c:v>0.76783000000000001</c:v>
                </c:pt>
                <c:pt idx="98">
                  <c:v>0.84460000000000002</c:v>
                </c:pt>
                <c:pt idx="99">
                  <c:v>0.99773000000000001</c:v>
                </c:pt>
                <c:pt idx="100">
                  <c:v>1.1440699999999999</c:v>
                </c:pt>
                <c:pt idx="101">
                  <c:v>0.99616000000000005</c:v>
                </c:pt>
                <c:pt idx="102">
                  <c:v>0.93445999999999996</c:v>
                </c:pt>
                <c:pt idx="103">
                  <c:v>1.0341899999999999</c:v>
                </c:pt>
                <c:pt idx="104">
                  <c:v>1.0213699999999999</c:v>
                </c:pt>
                <c:pt idx="105">
                  <c:v>1.3308599999999999</c:v>
                </c:pt>
                <c:pt idx="106">
                  <c:v>1.34579</c:v>
                </c:pt>
                <c:pt idx="107">
                  <c:v>1.14219</c:v>
                </c:pt>
                <c:pt idx="108">
                  <c:v>1.3906799999999999</c:v>
                </c:pt>
                <c:pt idx="109">
                  <c:v>1.48224</c:v>
                </c:pt>
                <c:pt idx="110">
                  <c:v>1.75553</c:v>
                </c:pt>
                <c:pt idx="111">
                  <c:v>1.7544200000000001</c:v>
                </c:pt>
                <c:pt idx="112">
                  <c:v>1.85385</c:v>
                </c:pt>
                <c:pt idx="113">
                  <c:v>1.7700199999999999</c:v>
                </c:pt>
                <c:pt idx="114">
                  <c:v>1.81193</c:v>
                </c:pt>
                <c:pt idx="115">
                  <c:v>1.6690499999999999</c:v>
                </c:pt>
                <c:pt idx="116">
                  <c:v>1.728</c:v>
                </c:pt>
                <c:pt idx="117">
                  <c:v>1.70614</c:v>
                </c:pt>
                <c:pt idx="118">
                  <c:v>2.3150300000000001</c:v>
                </c:pt>
                <c:pt idx="119">
                  <c:v>2.58602</c:v>
                </c:pt>
                <c:pt idx="120">
                  <c:v>3.1648700000000001</c:v>
                </c:pt>
                <c:pt idx="121">
                  <c:v>4.7157900000000001</c:v>
                </c:pt>
                <c:pt idx="122">
                  <c:v>7.0339900000000002</c:v>
                </c:pt>
                <c:pt idx="123">
                  <c:v>9.2601499999999994</c:v>
                </c:pt>
                <c:pt idx="124">
                  <c:v>12.940910000000001</c:v>
                </c:pt>
                <c:pt idx="125">
                  <c:v>18.196179999999998</c:v>
                </c:pt>
                <c:pt idx="126">
                  <c:v>25.882429999999999</c:v>
                </c:pt>
                <c:pt idx="127">
                  <c:v>36.668689999999998</c:v>
                </c:pt>
                <c:pt idx="128">
                  <c:v>55.172319999999999</c:v>
                </c:pt>
                <c:pt idx="129">
                  <c:v>91.224329999999995</c:v>
                </c:pt>
                <c:pt idx="130">
                  <c:v>223.85993999999999</c:v>
                </c:pt>
                <c:pt idx="131">
                  <c:v>846.74266</c:v>
                </c:pt>
                <c:pt idx="132">
                  <c:v>2470.5184599999998</c:v>
                </c:pt>
                <c:pt idx="133">
                  <c:v>2237.6801399999999</c:v>
                </c:pt>
                <c:pt idx="134">
                  <c:v>694.65692999999999</c:v>
                </c:pt>
                <c:pt idx="135">
                  <c:v>63.103639999999999</c:v>
                </c:pt>
                <c:pt idx="136">
                  <c:v>17.201170000000001</c:v>
                </c:pt>
                <c:pt idx="137">
                  <c:v>8.8467199999999995</c:v>
                </c:pt>
                <c:pt idx="138">
                  <c:v>5.31351</c:v>
                </c:pt>
                <c:pt idx="139">
                  <c:v>3.8195700000000001</c:v>
                </c:pt>
                <c:pt idx="140">
                  <c:v>3.0360200000000002</c:v>
                </c:pt>
                <c:pt idx="141">
                  <c:v>2.3115299999999999</c:v>
                </c:pt>
                <c:pt idx="142">
                  <c:v>2.12066</c:v>
                </c:pt>
                <c:pt idx="143">
                  <c:v>1.88683</c:v>
                </c:pt>
                <c:pt idx="144">
                  <c:v>1.8514600000000001</c:v>
                </c:pt>
                <c:pt idx="145">
                  <c:v>1.72936</c:v>
                </c:pt>
                <c:pt idx="146">
                  <c:v>1.69171</c:v>
                </c:pt>
                <c:pt idx="147">
                  <c:v>1.7242900000000001</c:v>
                </c:pt>
                <c:pt idx="148">
                  <c:v>1.57094</c:v>
                </c:pt>
                <c:pt idx="149">
                  <c:v>1.3578600000000001</c:v>
                </c:pt>
                <c:pt idx="150">
                  <c:v>1.4291400000000001</c:v>
                </c:pt>
                <c:pt idx="151">
                  <c:v>1.2935300000000001</c:v>
                </c:pt>
                <c:pt idx="152">
                  <c:v>1.11372</c:v>
                </c:pt>
                <c:pt idx="153">
                  <c:v>1.37364</c:v>
                </c:pt>
                <c:pt idx="154">
                  <c:v>1.8080099999999999</c:v>
                </c:pt>
                <c:pt idx="155">
                  <c:v>2.0105499999999998</c:v>
                </c:pt>
                <c:pt idx="156">
                  <c:v>1.72437</c:v>
                </c:pt>
                <c:pt idx="157">
                  <c:v>1.3788899999999999</c:v>
                </c:pt>
                <c:pt idx="158">
                  <c:v>1.6606099999999999</c:v>
                </c:pt>
                <c:pt idx="159">
                  <c:v>2.9026399999999999</c:v>
                </c:pt>
                <c:pt idx="160">
                  <c:v>6.9650999999999996</c:v>
                </c:pt>
                <c:pt idx="161">
                  <c:v>9.0934399999999993</c:v>
                </c:pt>
                <c:pt idx="162">
                  <c:v>5.6592900000000004</c:v>
                </c:pt>
                <c:pt idx="163">
                  <c:v>2.2495500000000002</c:v>
                </c:pt>
                <c:pt idx="164">
                  <c:v>1.85728</c:v>
                </c:pt>
                <c:pt idx="165">
                  <c:v>1.60497</c:v>
                </c:pt>
                <c:pt idx="166">
                  <c:v>1.94953</c:v>
                </c:pt>
                <c:pt idx="167">
                  <c:v>2.10819</c:v>
                </c:pt>
                <c:pt idx="168">
                  <c:v>2.5713699999999999</c:v>
                </c:pt>
                <c:pt idx="169">
                  <c:v>3.3576000000000001</c:v>
                </c:pt>
                <c:pt idx="170">
                  <c:v>5.6573500000000001</c:v>
                </c:pt>
                <c:pt idx="171">
                  <c:v>14.3109</c:v>
                </c:pt>
                <c:pt idx="172">
                  <c:v>62.615499999999997</c:v>
                </c:pt>
                <c:pt idx="173">
                  <c:v>227.12204</c:v>
                </c:pt>
                <c:pt idx="174">
                  <c:v>261.25785000000002</c:v>
                </c:pt>
                <c:pt idx="175">
                  <c:v>113.2187</c:v>
                </c:pt>
                <c:pt idx="176">
                  <c:v>16.720770000000002</c:v>
                </c:pt>
                <c:pt idx="177">
                  <c:v>5.2147199999999998</c:v>
                </c:pt>
                <c:pt idx="178">
                  <c:v>3.6463800000000002</c:v>
                </c:pt>
                <c:pt idx="179">
                  <c:v>3.0127100000000002</c:v>
                </c:pt>
                <c:pt idx="180">
                  <c:v>2.5252599999999998</c:v>
                </c:pt>
                <c:pt idx="181">
                  <c:v>2.3240500000000002</c:v>
                </c:pt>
                <c:pt idx="182">
                  <c:v>2.5525899999999999</c:v>
                </c:pt>
                <c:pt idx="183">
                  <c:v>2.3279800000000002</c:v>
                </c:pt>
                <c:pt idx="184">
                  <c:v>2.4732400000000001</c:v>
                </c:pt>
                <c:pt idx="185">
                  <c:v>2.2077399999999998</c:v>
                </c:pt>
                <c:pt idx="186">
                  <c:v>1.9785900000000001</c:v>
                </c:pt>
                <c:pt idx="187">
                  <c:v>1.8302099999999999</c:v>
                </c:pt>
                <c:pt idx="188">
                  <c:v>1.62514</c:v>
                </c:pt>
                <c:pt idx="189">
                  <c:v>1.33666</c:v>
                </c:pt>
                <c:pt idx="190">
                  <c:v>1.3518399999999999</c:v>
                </c:pt>
                <c:pt idx="191">
                  <c:v>1.16031</c:v>
                </c:pt>
                <c:pt idx="192">
                  <c:v>1.1304399999999999</c:v>
                </c:pt>
                <c:pt idx="193">
                  <c:v>0.99922999999999995</c:v>
                </c:pt>
                <c:pt idx="194">
                  <c:v>0.94740000000000002</c:v>
                </c:pt>
                <c:pt idx="195">
                  <c:v>0.87261</c:v>
                </c:pt>
                <c:pt idx="196">
                  <c:v>0.89198999999999995</c:v>
                </c:pt>
                <c:pt idx="197">
                  <c:v>1.0308999999999999</c:v>
                </c:pt>
                <c:pt idx="198">
                  <c:v>0.81093000000000004</c:v>
                </c:pt>
                <c:pt idx="199">
                  <c:v>0.99260000000000004</c:v>
                </c:pt>
                <c:pt idx="200">
                  <c:v>1.3514699999999999</c:v>
                </c:pt>
                <c:pt idx="201">
                  <c:v>4.7007599999999998</c:v>
                </c:pt>
                <c:pt idx="202">
                  <c:v>14.041130000000001</c:v>
                </c:pt>
                <c:pt idx="203">
                  <c:v>16.211259999999999</c:v>
                </c:pt>
                <c:pt idx="204">
                  <c:v>7.9041300000000003</c:v>
                </c:pt>
                <c:pt idx="205">
                  <c:v>1.84155</c:v>
                </c:pt>
                <c:pt idx="206">
                  <c:v>1.32728</c:v>
                </c:pt>
                <c:pt idx="207">
                  <c:v>3.0269499999999998</c:v>
                </c:pt>
                <c:pt idx="208">
                  <c:v>6.7874800000000004</c:v>
                </c:pt>
                <c:pt idx="209">
                  <c:v>5.28627</c:v>
                </c:pt>
                <c:pt idx="210">
                  <c:v>1.8916299999999999</c:v>
                </c:pt>
                <c:pt idx="211">
                  <c:v>0.81647999999999998</c:v>
                </c:pt>
                <c:pt idx="212">
                  <c:v>0.79993000000000003</c:v>
                </c:pt>
                <c:pt idx="213">
                  <c:v>0.80154000000000003</c:v>
                </c:pt>
                <c:pt idx="214">
                  <c:v>0.67269999999999996</c:v>
                </c:pt>
                <c:pt idx="215">
                  <c:v>0.69223999999999997</c:v>
                </c:pt>
                <c:pt idx="216">
                  <c:v>0.75012000000000001</c:v>
                </c:pt>
                <c:pt idx="217">
                  <c:v>1.85785</c:v>
                </c:pt>
                <c:pt idx="218">
                  <c:v>4.3798500000000002</c:v>
                </c:pt>
                <c:pt idx="219">
                  <c:v>4.1468600000000002</c:v>
                </c:pt>
                <c:pt idx="220">
                  <c:v>1.85917</c:v>
                </c:pt>
                <c:pt idx="221">
                  <c:v>0.57293000000000005</c:v>
                </c:pt>
                <c:pt idx="222">
                  <c:v>0.76073999999999997</c:v>
                </c:pt>
                <c:pt idx="223">
                  <c:v>0.47205999999999998</c:v>
                </c:pt>
                <c:pt idx="224">
                  <c:v>1.10181</c:v>
                </c:pt>
                <c:pt idx="225">
                  <c:v>3.0208499999999998</c:v>
                </c:pt>
                <c:pt idx="226">
                  <c:v>4.7149900000000002</c:v>
                </c:pt>
                <c:pt idx="227">
                  <c:v>2.9674900000000002</c:v>
                </c:pt>
                <c:pt idx="228">
                  <c:v>0.95901000000000003</c:v>
                </c:pt>
                <c:pt idx="229">
                  <c:v>0.42709999999999998</c:v>
                </c:pt>
                <c:pt idx="230">
                  <c:v>0.34286</c:v>
                </c:pt>
                <c:pt idx="231">
                  <c:v>0.54203000000000001</c:v>
                </c:pt>
                <c:pt idx="232">
                  <c:v>0.31517000000000001</c:v>
                </c:pt>
                <c:pt idx="233">
                  <c:v>0.47098000000000001</c:v>
                </c:pt>
                <c:pt idx="234">
                  <c:v>0.37853999999999999</c:v>
                </c:pt>
                <c:pt idx="235">
                  <c:v>0.51093</c:v>
                </c:pt>
                <c:pt idx="236">
                  <c:v>0.29747000000000001</c:v>
                </c:pt>
                <c:pt idx="237">
                  <c:v>0.29876000000000003</c:v>
                </c:pt>
                <c:pt idx="238">
                  <c:v>0.48502000000000001</c:v>
                </c:pt>
                <c:pt idx="239">
                  <c:v>0.37841999999999998</c:v>
                </c:pt>
                <c:pt idx="240">
                  <c:v>0.50544999999999995</c:v>
                </c:pt>
                <c:pt idx="241">
                  <c:v>0.41469</c:v>
                </c:pt>
                <c:pt idx="242">
                  <c:v>0.55517000000000005</c:v>
                </c:pt>
                <c:pt idx="243">
                  <c:v>0.51529000000000003</c:v>
                </c:pt>
                <c:pt idx="244">
                  <c:v>0.57074000000000003</c:v>
                </c:pt>
                <c:pt idx="245">
                  <c:v>0.54169</c:v>
                </c:pt>
                <c:pt idx="246">
                  <c:v>0.57542000000000004</c:v>
                </c:pt>
                <c:pt idx="247">
                  <c:v>0.80623</c:v>
                </c:pt>
                <c:pt idx="248">
                  <c:v>1.1430899999999999</c:v>
                </c:pt>
                <c:pt idx="249">
                  <c:v>0.81003999999999998</c:v>
                </c:pt>
                <c:pt idx="250">
                  <c:v>0.56118000000000001</c:v>
                </c:pt>
                <c:pt idx="251">
                  <c:v>0.55391999999999997</c:v>
                </c:pt>
                <c:pt idx="252">
                  <c:v>0.94101000000000001</c:v>
                </c:pt>
                <c:pt idx="253">
                  <c:v>1.1288199999999999</c:v>
                </c:pt>
                <c:pt idx="254">
                  <c:v>1.67241</c:v>
                </c:pt>
                <c:pt idx="255">
                  <c:v>1.8548899999999999</c:v>
                </c:pt>
                <c:pt idx="256">
                  <c:v>1.85684</c:v>
                </c:pt>
                <c:pt idx="257">
                  <c:v>2.2409500000000002</c:v>
                </c:pt>
                <c:pt idx="258">
                  <c:v>3.7109399999999999</c:v>
                </c:pt>
                <c:pt idx="259">
                  <c:v>6.3613400000000002</c:v>
                </c:pt>
                <c:pt idx="260">
                  <c:v>16.502839999999999</c:v>
                </c:pt>
                <c:pt idx="261">
                  <c:v>73.847790000000003</c:v>
                </c:pt>
                <c:pt idx="262">
                  <c:v>318.82751000000002</c:v>
                </c:pt>
                <c:pt idx="263">
                  <c:v>455.46656999999999</c:v>
                </c:pt>
                <c:pt idx="264">
                  <c:v>249.20383000000001</c:v>
                </c:pt>
                <c:pt idx="265">
                  <c:v>48.033729999999998</c:v>
                </c:pt>
                <c:pt idx="266">
                  <c:v>10.74245</c:v>
                </c:pt>
                <c:pt idx="267">
                  <c:v>6.1089599999999997</c:v>
                </c:pt>
                <c:pt idx="268">
                  <c:v>4.7118200000000003</c:v>
                </c:pt>
                <c:pt idx="269">
                  <c:v>4.0503900000000002</c:v>
                </c:pt>
                <c:pt idx="270">
                  <c:v>3.5181399999999998</c:v>
                </c:pt>
                <c:pt idx="271">
                  <c:v>3.58162</c:v>
                </c:pt>
                <c:pt idx="272">
                  <c:v>3.2021199999999999</c:v>
                </c:pt>
                <c:pt idx="273">
                  <c:v>2.8912800000000001</c:v>
                </c:pt>
                <c:pt idx="274">
                  <c:v>2.8532099999999998</c:v>
                </c:pt>
                <c:pt idx="275">
                  <c:v>2.5356999999999998</c:v>
                </c:pt>
                <c:pt idx="276">
                  <c:v>2.3959600000000001</c:v>
                </c:pt>
                <c:pt idx="277">
                  <c:v>2.14168</c:v>
                </c:pt>
                <c:pt idx="278">
                  <c:v>1.83833</c:v>
                </c:pt>
                <c:pt idx="279">
                  <c:v>1.80596</c:v>
                </c:pt>
                <c:pt idx="280">
                  <c:v>1.3728899999999999</c:v>
                </c:pt>
                <c:pt idx="281">
                  <c:v>1.34409</c:v>
                </c:pt>
                <c:pt idx="282">
                  <c:v>1.39029</c:v>
                </c:pt>
                <c:pt idx="283">
                  <c:v>1.0529999999999999</c:v>
                </c:pt>
                <c:pt idx="284">
                  <c:v>1.1693499999999999</c:v>
                </c:pt>
                <c:pt idx="285">
                  <c:v>1.1203399999999999</c:v>
                </c:pt>
                <c:pt idx="286">
                  <c:v>2.7488199999999998</c:v>
                </c:pt>
                <c:pt idx="287">
                  <c:v>3.43851</c:v>
                </c:pt>
                <c:pt idx="288">
                  <c:v>2.3591700000000002</c:v>
                </c:pt>
                <c:pt idx="289">
                  <c:v>1.05366</c:v>
                </c:pt>
                <c:pt idx="290">
                  <c:v>1.04596</c:v>
                </c:pt>
                <c:pt idx="291">
                  <c:v>3.1467200000000002</c:v>
                </c:pt>
                <c:pt idx="292">
                  <c:v>8.2785100000000007</c:v>
                </c:pt>
                <c:pt idx="293">
                  <c:v>7.8884100000000004</c:v>
                </c:pt>
                <c:pt idx="294">
                  <c:v>3.4204300000000001</c:v>
                </c:pt>
                <c:pt idx="295">
                  <c:v>1.06941</c:v>
                </c:pt>
                <c:pt idx="296">
                  <c:v>0.69887999999999995</c:v>
                </c:pt>
                <c:pt idx="297">
                  <c:v>0.56091000000000002</c:v>
                </c:pt>
                <c:pt idx="298">
                  <c:v>0.57643</c:v>
                </c:pt>
                <c:pt idx="299">
                  <c:v>0.63861000000000001</c:v>
                </c:pt>
                <c:pt idx="300">
                  <c:v>0.90778999999999999</c:v>
                </c:pt>
                <c:pt idx="301">
                  <c:v>1.11185</c:v>
                </c:pt>
                <c:pt idx="302">
                  <c:v>1.25118</c:v>
                </c:pt>
                <c:pt idx="303">
                  <c:v>2.3345799999999999</c:v>
                </c:pt>
                <c:pt idx="304">
                  <c:v>6.0262599999999997</c:v>
                </c:pt>
                <c:pt idx="305">
                  <c:v>23.461210000000001</c:v>
                </c:pt>
                <c:pt idx="306">
                  <c:v>73.770910000000001</c:v>
                </c:pt>
                <c:pt idx="307">
                  <c:v>104.4192</c:v>
                </c:pt>
                <c:pt idx="308">
                  <c:v>58.472560000000001</c:v>
                </c:pt>
                <c:pt idx="309">
                  <c:v>12.9861</c:v>
                </c:pt>
                <c:pt idx="310">
                  <c:v>2.85541</c:v>
                </c:pt>
                <c:pt idx="311">
                  <c:v>1.819</c:v>
                </c:pt>
                <c:pt idx="312">
                  <c:v>1.5568</c:v>
                </c:pt>
                <c:pt idx="313">
                  <c:v>1.1714599999999999</c:v>
                </c:pt>
                <c:pt idx="314">
                  <c:v>1.2210700000000001</c:v>
                </c:pt>
                <c:pt idx="315">
                  <c:v>0.99228000000000005</c:v>
                </c:pt>
                <c:pt idx="316">
                  <c:v>1.3676900000000001</c:v>
                </c:pt>
                <c:pt idx="317">
                  <c:v>1.3385499999999999</c:v>
                </c:pt>
                <c:pt idx="318">
                  <c:v>1.2692399999999999</c:v>
                </c:pt>
                <c:pt idx="319">
                  <c:v>0.85823000000000005</c:v>
                </c:pt>
                <c:pt idx="320">
                  <c:v>0.94025999999999998</c:v>
                </c:pt>
                <c:pt idx="321">
                  <c:v>0.84655999999999998</c:v>
                </c:pt>
                <c:pt idx="322">
                  <c:v>0.92732000000000003</c:v>
                </c:pt>
                <c:pt idx="323">
                  <c:v>1.44295</c:v>
                </c:pt>
                <c:pt idx="324">
                  <c:v>4.48536</c:v>
                </c:pt>
                <c:pt idx="325">
                  <c:v>5.9072100000000001</c:v>
                </c:pt>
                <c:pt idx="326">
                  <c:v>3.1162899999999998</c:v>
                </c:pt>
                <c:pt idx="327">
                  <c:v>1.0264800000000001</c:v>
                </c:pt>
                <c:pt idx="328">
                  <c:v>0.86761999999999995</c:v>
                </c:pt>
                <c:pt idx="329">
                  <c:v>1.5677000000000001</c:v>
                </c:pt>
                <c:pt idx="330">
                  <c:v>2.6609799999999999</c:v>
                </c:pt>
                <c:pt idx="331">
                  <c:v>2.0497899999999998</c:v>
                </c:pt>
                <c:pt idx="332">
                  <c:v>0.68539000000000005</c:v>
                </c:pt>
                <c:pt idx="333">
                  <c:v>0.39867999999999998</c:v>
                </c:pt>
                <c:pt idx="334">
                  <c:v>0.40651999999999999</c:v>
                </c:pt>
                <c:pt idx="335">
                  <c:v>0.13062000000000001</c:v>
                </c:pt>
                <c:pt idx="336">
                  <c:v>0.34537000000000001</c:v>
                </c:pt>
                <c:pt idx="337">
                  <c:v>0.38768000000000002</c:v>
                </c:pt>
                <c:pt idx="338">
                  <c:v>0.1444</c:v>
                </c:pt>
                <c:pt idx="339">
                  <c:v>0.33416000000000001</c:v>
                </c:pt>
                <c:pt idx="340">
                  <c:v>0.41189999999999999</c:v>
                </c:pt>
                <c:pt idx="341">
                  <c:v>0.39298</c:v>
                </c:pt>
                <c:pt idx="342">
                  <c:v>0.51710999999999996</c:v>
                </c:pt>
                <c:pt idx="343">
                  <c:v>1.1566399999999999</c:v>
                </c:pt>
                <c:pt idx="344">
                  <c:v>1.43424</c:v>
                </c:pt>
                <c:pt idx="345">
                  <c:v>0.80666000000000004</c:v>
                </c:pt>
                <c:pt idx="346">
                  <c:v>0.16417999999999999</c:v>
                </c:pt>
                <c:pt idx="347">
                  <c:v>0.31894</c:v>
                </c:pt>
                <c:pt idx="348">
                  <c:v>0.47153</c:v>
                </c:pt>
                <c:pt idx="349">
                  <c:v>0.22997000000000001</c:v>
                </c:pt>
                <c:pt idx="350">
                  <c:v>0.23483999999999999</c:v>
                </c:pt>
                <c:pt idx="351">
                  <c:v>7.9769999999999994E-2</c:v>
                </c:pt>
                <c:pt idx="352">
                  <c:v>0.29620000000000002</c:v>
                </c:pt>
                <c:pt idx="353">
                  <c:v>0.42635000000000001</c:v>
                </c:pt>
                <c:pt idx="354">
                  <c:v>0.22889999999999999</c:v>
                </c:pt>
                <c:pt idx="355">
                  <c:v>0.42753999999999998</c:v>
                </c:pt>
                <c:pt idx="356">
                  <c:v>0.36825999999999998</c:v>
                </c:pt>
                <c:pt idx="357">
                  <c:v>0.19373000000000001</c:v>
                </c:pt>
                <c:pt idx="358">
                  <c:v>0.28843000000000002</c:v>
                </c:pt>
                <c:pt idx="359">
                  <c:v>0.37463000000000002</c:v>
                </c:pt>
                <c:pt idx="360">
                  <c:v>0.31141000000000002</c:v>
                </c:pt>
                <c:pt idx="361">
                  <c:v>0.23962</c:v>
                </c:pt>
                <c:pt idx="362">
                  <c:v>0.16883000000000001</c:v>
                </c:pt>
                <c:pt idx="363">
                  <c:v>0.44933000000000001</c:v>
                </c:pt>
                <c:pt idx="364">
                  <c:v>0.32473999999999997</c:v>
                </c:pt>
                <c:pt idx="365">
                  <c:v>0.34520000000000001</c:v>
                </c:pt>
                <c:pt idx="366">
                  <c:v>0.50226999999999999</c:v>
                </c:pt>
                <c:pt idx="367">
                  <c:v>0.27139999999999997</c:v>
                </c:pt>
                <c:pt idx="368">
                  <c:v>0.52546999999999999</c:v>
                </c:pt>
                <c:pt idx="369">
                  <c:v>0.45963999999999999</c:v>
                </c:pt>
                <c:pt idx="370">
                  <c:v>0.13045000000000001</c:v>
                </c:pt>
                <c:pt idx="371">
                  <c:v>0.49414000000000002</c:v>
                </c:pt>
                <c:pt idx="372">
                  <c:v>0.54061999999999999</c:v>
                </c:pt>
                <c:pt idx="373">
                  <c:v>0.68635000000000002</c:v>
                </c:pt>
                <c:pt idx="374">
                  <c:v>0.69667000000000001</c:v>
                </c:pt>
                <c:pt idx="375">
                  <c:v>0.23957999999999999</c:v>
                </c:pt>
                <c:pt idx="376">
                  <c:v>0.49079</c:v>
                </c:pt>
                <c:pt idx="377">
                  <c:v>0.50053999999999998</c:v>
                </c:pt>
                <c:pt idx="378">
                  <c:v>0.57020999999999999</c:v>
                </c:pt>
                <c:pt idx="379">
                  <c:v>0.63793</c:v>
                </c:pt>
                <c:pt idx="380">
                  <c:v>0.93608999999999998</c:v>
                </c:pt>
                <c:pt idx="381">
                  <c:v>1.54142</c:v>
                </c:pt>
                <c:pt idx="382">
                  <c:v>1.66049</c:v>
                </c:pt>
                <c:pt idx="383">
                  <c:v>3.6918299999999999</c:v>
                </c:pt>
                <c:pt idx="384">
                  <c:v>13.916790000000001</c:v>
                </c:pt>
                <c:pt idx="385">
                  <c:v>73.265870000000007</c:v>
                </c:pt>
                <c:pt idx="386">
                  <c:v>145.34314000000001</c:v>
                </c:pt>
                <c:pt idx="387">
                  <c:v>97.788420000000002</c:v>
                </c:pt>
                <c:pt idx="388">
                  <c:v>26.448709999999998</c:v>
                </c:pt>
                <c:pt idx="389">
                  <c:v>4.7107400000000004</c:v>
                </c:pt>
                <c:pt idx="390">
                  <c:v>2.3476400000000002</c:v>
                </c:pt>
                <c:pt idx="391">
                  <c:v>1.5063299999999999</c:v>
                </c:pt>
                <c:pt idx="392">
                  <c:v>1.27132</c:v>
                </c:pt>
                <c:pt idx="393">
                  <c:v>1.19784</c:v>
                </c:pt>
                <c:pt idx="394">
                  <c:v>1.22045</c:v>
                </c:pt>
                <c:pt idx="395">
                  <c:v>1.1041099999999999</c:v>
                </c:pt>
                <c:pt idx="396">
                  <c:v>1.0968199999999999</c:v>
                </c:pt>
                <c:pt idx="397">
                  <c:v>1.1454200000000001</c:v>
                </c:pt>
                <c:pt idx="398">
                  <c:v>1.03437</c:v>
                </c:pt>
                <c:pt idx="399">
                  <c:v>0.79335999999999995</c:v>
                </c:pt>
                <c:pt idx="400">
                  <c:v>0.69635999999999998</c:v>
                </c:pt>
                <c:pt idx="401">
                  <c:v>0.50780999999999998</c:v>
                </c:pt>
                <c:pt idx="402">
                  <c:v>0.75980999999999999</c:v>
                </c:pt>
                <c:pt idx="403">
                  <c:v>0.68564000000000003</c:v>
                </c:pt>
                <c:pt idx="404">
                  <c:v>0.70286999999999999</c:v>
                </c:pt>
                <c:pt idx="405">
                  <c:v>0.55164999999999997</c:v>
                </c:pt>
                <c:pt idx="406">
                  <c:v>0.37653999999999999</c:v>
                </c:pt>
                <c:pt idx="407">
                  <c:v>0.43828</c:v>
                </c:pt>
                <c:pt idx="408">
                  <c:v>0.46378000000000003</c:v>
                </c:pt>
                <c:pt idx="409">
                  <c:v>0.83360999999999996</c:v>
                </c:pt>
                <c:pt idx="410">
                  <c:v>0.91095999999999999</c:v>
                </c:pt>
                <c:pt idx="411">
                  <c:v>0.70413000000000003</c:v>
                </c:pt>
                <c:pt idx="412">
                  <c:v>0.51620999999999995</c:v>
                </c:pt>
                <c:pt idx="413">
                  <c:v>0.42920999999999998</c:v>
                </c:pt>
                <c:pt idx="414">
                  <c:v>0.51946999999999999</c:v>
                </c:pt>
                <c:pt idx="415">
                  <c:v>0.47284999999999999</c:v>
                </c:pt>
                <c:pt idx="416">
                  <c:v>0.45832000000000001</c:v>
                </c:pt>
                <c:pt idx="417">
                  <c:v>0.44430999999999998</c:v>
                </c:pt>
                <c:pt idx="418">
                  <c:v>0.63698999999999995</c:v>
                </c:pt>
                <c:pt idx="419">
                  <c:v>0.55615000000000003</c:v>
                </c:pt>
                <c:pt idx="420">
                  <c:v>0.50148999999999999</c:v>
                </c:pt>
                <c:pt idx="421">
                  <c:v>0.47416999999999998</c:v>
                </c:pt>
                <c:pt idx="422">
                  <c:v>0.37186999999999998</c:v>
                </c:pt>
                <c:pt idx="423">
                  <c:v>0.40494000000000002</c:v>
                </c:pt>
                <c:pt idx="424">
                  <c:v>0.67298000000000002</c:v>
                </c:pt>
                <c:pt idx="425">
                  <c:v>0.79774999999999996</c:v>
                </c:pt>
                <c:pt idx="426">
                  <c:v>0.58660000000000001</c:v>
                </c:pt>
                <c:pt idx="427">
                  <c:v>0.32662999999999998</c:v>
                </c:pt>
                <c:pt idx="428">
                  <c:v>0.42044999999999999</c:v>
                </c:pt>
                <c:pt idx="429">
                  <c:v>0.43462000000000001</c:v>
                </c:pt>
                <c:pt idx="430">
                  <c:v>0.39500999999999997</c:v>
                </c:pt>
                <c:pt idx="431">
                  <c:v>0.41738999999999998</c:v>
                </c:pt>
                <c:pt idx="432">
                  <c:v>0.38007999999999997</c:v>
                </c:pt>
                <c:pt idx="433">
                  <c:v>0.44231999999999999</c:v>
                </c:pt>
                <c:pt idx="434">
                  <c:v>0.12942000000000001</c:v>
                </c:pt>
                <c:pt idx="435">
                  <c:v>0.46155000000000002</c:v>
                </c:pt>
                <c:pt idx="436">
                  <c:v>0.80093999999999999</c:v>
                </c:pt>
                <c:pt idx="437">
                  <c:v>1.1235299999999999</c:v>
                </c:pt>
                <c:pt idx="438">
                  <c:v>1.03189</c:v>
                </c:pt>
                <c:pt idx="439">
                  <c:v>0.71677000000000002</c:v>
                </c:pt>
                <c:pt idx="440">
                  <c:v>0.58384999999999998</c:v>
                </c:pt>
                <c:pt idx="441">
                  <c:v>1.00308</c:v>
                </c:pt>
                <c:pt idx="442">
                  <c:v>0.97575999999999996</c:v>
                </c:pt>
                <c:pt idx="443">
                  <c:v>1.0264200000000001</c:v>
                </c:pt>
                <c:pt idx="444">
                  <c:v>1.3888400000000001</c:v>
                </c:pt>
                <c:pt idx="445">
                  <c:v>1.6437999999999999</c:v>
                </c:pt>
                <c:pt idx="446">
                  <c:v>2.5667300000000002</c:v>
                </c:pt>
                <c:pt idx="447">
                  <c:v>4.1117299999999997</c:v>
                </c:pt>
                <c:pt idx="448">
                  <c:v>6.9708399999999999</c:v>
                </c:pt>
                <c:pt idx="449">
                  <c:v>21.665379999999999</c:v>
                </c:pt>
                <c:pt idx="450">
                  <c:v>110.712</c:v>
                </c:pt>
                <c:pt idx="451">
                  <c:v>390.06358</c:v>
                </c:pt>
                <c:pt idx="452">
                  <c:v>387.49563999999998</c:v>
                </c:pt>
                <c:pt idx="453">
                  <c:v>160.26573999999999</c:v>
                </c:pt>
                <c:pt idx="454">
                  <c:v>26.338460000000001</c:v>
                </c:pt>
                <c:pt idx="455">
                  <c:v>8.3195399999999999</c:v>
                </c:pt>
                <c:pt idx="456">
                  <c:v>5.4100200000000003</c:v>
                </c:pt>
                <c:pt idx="457">
                  <c:v>4.3214399999999999</c:v>
                </c:pt>
                <c:pt idx="458">
                  <c:v>3.7288600000000001</c:v>
                </c:pt>
                <c:pt idx="459">
                  <c:v>3.3357899999999998</c:v>
                </c:pt>
                <c:pt idx="460">
                  <c:v>3.1389900000000002</c:v>
                </c:pt>
                <c:pt idx="461">
                  <c:v>3.19618</c:v>
                </c:pt>
                <c:pt idx="462">
                  <c:v>3.0104700000000002</c:v>
                </c:pt>
                <c:pt idx="463">
                  <c:v>2.5525600000000002</c:v>
                </c:pt>
                <c:pt idx="464">
                  <c:v>2.6223399999999999</c:v>
                </c:pt>
                <c:pt idx="465">
                  <c:v>2.4069799999999999</c:v>
                </c:pt>
                <c:pt idx="466">
                  <c:v>2.2778800000000001</c:v>
                </c:pt>
                <c:pt idx="467">
                  <c:v>1.8833800000000001</c:v>
                </c:pt>
                <c:pt idx="468">
                  <c:v>2.0006699999999999</c:v>
                </c:pt>
                <c:pt idx="469">
                  <c:v>1.8698300000000001</c:v>
                </c:pt>
                <c:pt idx="470">
                  <c:v>1.6783699999999999</c:v>
                </c:pt>
                <c:pt idx="471">
                  <c:v>1.5271300000000001</c:v>
                </c:pt>
                <c:pt idx="472">
                  <c:v>1.55261</c:v>
                </c:pt>
                <c:pt idx="473">
                  <c:v>1.7620899999999999</c:v>
                </c:pt>
                <c:pt idx="474">
                  <c:v>2.0231400000000002</c:v>
                </c:pt>
                <c:pt idx="475">
                  <c:v>2.1117699999999999</c:v>
                </c:pt>
                <c:pt idx="476">
                  <c:v>2.4545499999999998</c:v>
                </c:pt>
                <c:pt idx="477">
                  <c:v>2.8679700000000001</c:v>
                </c:pt>
                <c:pt idx="478">
                  <c:v>3.7331799999999999</c:v>
                </c:pt>
                <c:pt idx="479">
                  <c:v>5.5132000000000003</c:v>
                </c:pt>
                <c:pt idx="480">
                  <c:v>8.7736099999999997</c:v>
                </c:pt>
                <c:pt idx="481">
                  <c:v>18.801880000000001</c:v>
                </c:pt>
                <c:pt idx="482">
                  <c:v>76.072249999999997</c:v>
                </c:pt>
                <c:pt idx="483">
                  <c:v>419.56815999999998</c:v>
                </c:pt>
                <c:pt idx="484">
                  <c:v>830.68618000000004</c:v>
                </c:pt>
                <c:pt idx="485">
                  <c:v>542.64170999999999</c:v>
                </c:pt>
                <c:pt idx="486">
                  <c:v>134.45527999999999</c:v>
                </c:pt>
                <c:pt idx="487">
                  <c:v>23.031020000000002</c:v>
                </c:pt>
                <c:pt idx="488">
                  <c:v>11.394600000000001</c:v>
                </c:pt>
                <c:pt idx="489">
                  <c:v>8.3472899999999992</c:v>
                </c:pt>
                <c:pt idx="490">
                  <c:v>6.8325100000000001</c:v>
                </c:pt>
                <c:pt idx="491">
                  <c:v>6.1415600000000001</c:v>
                </c:pt>
                <c:pt idx="492">
                  <c:v>5.7671900000000003</c:v>
                </c:pt>
                <c:pt idx="493">
                  <c:v>5.2665699999999998</c:v>
                </c:pt>
                <c:pt idx="494">
                  <c:v>4.8180500000000004</c:v>
                </c:pt>
                <c:pt idx="495">
                  <c:v>4.3880999999999997</c:v>
                </c:pt>
                <c:pt idx="496">
                  <c:v>4.0980600000000003</c:v>
                </c:pt>
                <c:pt idx="497">
                  <c:v>4.0093300000000003</c:v>
                </c:pt>
                <c:pt idx="498">
                  <c:v>3.5029499999999998</c:v>
                </c:pt>
                <c:pt idx="499">
                  <c:v>3.15388</c:v>
                </c:pt>
                <c:pt idx="500">
                  <c:v>2.8523200000000002</c:v>
                </c:pt>
                <c:pt idx="501">
                  <c:v>2.87601</c:v>
                </c:pt>
                <c:pt idx="502">
                  <c:v>2.2489400000000002</c:v>
                </c:pt>
                <c:pt idx="503">
                  <c:v>2.12033</c:v>
                </c:pt>
                <c:pt idx="504">
                  <c:v>1.8345199999999999</c:v>
                </c:pt>
                <c:pt idx="505">
                  <c:v>1.68832</c:v>
                </c:pt>
                <c:pt idx="506">
                  <c:v>1.60937</c:v>
                </c:pt>
                <c:pt idx="507">
                  <c:v>1.4998400000000001</c:v>
                </c:pt>
                <c:pt idx="508">
                  <c:v>1.54847</c:v>
                </c:pt>
                <c:pt idx="509">
                  <c:v>1.44712</c:v>
                </c:pt>
                <c:pt idx="510">
                  <c:v>1.3628800000000001</c:v>
                </c:pt>
                <c:pt idx="511">
                  <c:v>0.93845000000000001</c:v>
                </c:pt>
                <c:pt idx="512">
                  <c:v>1.0825800000000001</c:v>
                </c:pt>
                <c:pt idx="513">
                  <c:v>0.97013000000000005</c:v>
                </c:pt>
                <c:pt idx="514">
                  <c:v>0.88943000000000005</c:v>
                </c:pt>
                <c:pt idx="515">
                  <c:v>1.15493</c:v>
                </c:pt>
                <c:pt idx="516">
                  <c:v>1.98519</c:v>
                </c:pt>
                <c:pt idx="517">
                  <c:v>2.2787000000000002</c:v>
                </c:pt>
                <c:pt idx="518">
                  <c:v>1.8801000000000001</c:v>
                </c:pt>
                <c:pt idx="519">
                  <c:v>1.0506599999999999</c:v>
                </c:pt>
                <c:pt idx="520">
                  <c:v>0.75161</c:v>
                </c:pt>
                <c:pt idx="521">
                  <c:v>0.79710999999999999</c:v>
                </c:pt>
                <c:pt idx="522">
                  <c:v>0.87994000000000006</c:v>
                </c:pt>
                <c:pt idx="523">
                  <c:v>0.78769</c:v>
                </c:pt>
                <c:pt idx="524">
                  <c:v>0.92364999999999997</c:v>
                </c:pt>
                <c:pt idx="525">
                  <c:v>1.1265700000000001</c:v>
                </c:pt>
                <c:pt idx="526">
                  <c:v>1.024</c:v>
                </c:pt>
                <c:pt idx="527">
                  <c:v>1.1462600000000001</c:v>
                </c:pt>
                <c:pt idx="528">
                  <c:v>0.96872000000000003</c:v>
                </c:pt>
                <c:pt idx="529">
                  <c:v>1.1162300000000001</c:v>
                </c:pt>
                <c:pt idx="530">
                  <c:v>1.7031499999999999</c:v>
                </c:pt>
                <c:pt idx="531">
                  <c:v>5.1121600000000003</c:v>
                </c:pt>
                <c:pt idx="532">
                  <c:v>18.253489999999999</c:v>
                </c:pt>
                <c:pt idx="533">
                  <c:v>20.359500000000001</c:v>
                </c:pt>
                <c:pt idx="534">
                  <c:v>9.7566400000000009</c:v>
                </c:pt>
                <c:pt idx="535">
                  <c:v>2.4819300000000002</c:v>
                </c:pt>
                <c:pt idx="536">
                  <c:v>1.29589</c:v>
                </c:pt>
                <c:pt idx="537">
                  <c:v>1.21028</c:v>
                </c:pt>
                <c:pt idx="538">
                  <c:v>1.36477</c:v>
                </c:pt>
                <c:pt idx="539">
                  <c:v>1.2046300000000001</c:v>
                </c:pt>
                <c:pt idx="540">
                  <c:v>1.26885</c:v>
                </c:pt>
                <c:pt idx="541">
                  <c:v>1.2492700000000001</c:v>
                </c:pt>
                <c:pt idx="542">
                  <c:v>1.8565</c:v>
                </c:pt>
                <c:pt idx="543">
                  <c:v>2.3183400000000001</c:v>
                </c:pt>
                <c:pt idx="544">
                  <c:v>2.4010699999999998</c:v>
                </c:pt>
                <c:pt idx="545">
                  <c:v>2.9542000000000002</c:v>
                </c:pt>
                <c:pt idx="546">
                  <c:v>3.3320400000000001</c:v>
                </c:pt>
                <c:pt idx="547">
                  <c:v>3.9645600000000001</c:v>
                </c:pt>
                <c:pt idx="548">
                  <c:v>5.7706099999999996</c:v>
                </c:pt>
                <c:pt idx="549">
                  <c:v>8.4409799999999997</c:v>
                </c:pt>
                <c:pt idx="550">
                  <c:v>13.308759999999999</c:v>
                </c:pt>
                <c:pt idx="551">
                  <c:v>23.415019999999998</c:v>
                </c:pt>
                <c:pt idx="552">
                  <c:v>61.395420000000001</c:v>
                </c:pt>
                <c:pt idx="553">
                  <c:v>275.16368</c:v>
                </c:pt>
                <c:pt idx="554">
                  <c:v>1392.8856699999999</c:v>
                </c:pt>
                <c:pt idx="555">
                  <c:v>1913.5030300000001</c:v>
                </c:pt>
                <c:pt idx="556">
                  <c:v>955.78057999999999</c:v>
                </c:pt>
                <c:pt idx="557">
                  <c:v>167.97378</c:v>
                </c:pt>
                <c:pt idx="558">
                  <c:v>38.890430000000002</c:v>
                </c:pt>
                <c:pt idx="559">
                  <c:v>23.473890000000001</c:v>
                </c:pt>
                <c:pt idx="560">
                  <c:v>17.90879</c:v>
                </c:pt>
                <c:pt idx="561">
                  <c:v>15.132020000000001</c:v>
                </c:pt>
                <c:pt idx="562">
                  <c:v>13.205769999999999</c:v>
                </c:pt>
                <c:pt idx="563">
                  <c:v>12.39278</c:v>
                </c:pt>
                <c:pt idx="564">
                  <c:v>11.983470000000001</c:v>
                </c:pt>
                <c:pt idx="565">
                  <c:v>12.32063</c:v>
                </c:pt>
                <c:pt idx="566">
                  <c:v>11.86464</c:v>
                </c:pt>
                <c:pt idx="567">
                  <c:v>10.27962</c:v>
                </c:pt>
                <c:pt idx="568">
                  <c:v>8.7006700000000006</c:v>
                </c:pt>
                <c:pt idx="569">
                  <c:v>7.7451100000000004</c:v>
                </c:pt>
                <c:pt idx="570">
                  <c:v>6.9945599999999999</c:v>
                </c:pt>
                <c:pt idx="571">
                  <c:v>6.1134700000000004</c:v>
                </c:pt>
                <c:pt idx="572">
                  <c:v>5.8714399999999998</c:v>
                </c:pt>
                <c:pt idx="573">
                  <c:v>4.9435700000000002</c:v>
                </c:pt>
                <c:pt idx="574">
                  <c:v>4.7114700000000003</c:v>
                </c:pt>
                <c:pt idx="575">
                  <c:v>4.2908200000000001</c:v>
                </c:pt>
                <c:pt idx="576">
                  <c:v>4.0289000000000001</c:v>
                </c:pt>
                <c:pt idx="577">
                  <c:v>3.4504999999999999</c:v>
                </c:pt>
                <c:pt idx="578">
                  <c:v>3.3781300000000001</c:v>
                </c:pt>
                <c:pt idx="579">
                  <c:v>3.4308100000000001</c:v>
                </c:pt>
                <c:pt idx="580">
                  <c:v>3.4838</c:v>
                </c:pt>
                <c:pt idx="581">
                  <c:v>4.1011899999999999</c:v>
                </c:pt>
                <c:pt idx="582">
                  <c:v>5.4726699999999999</c:v>
                </c:pt>
                <c:pt idx="583">
                  <c:v>10.701499999999999</c:v>
                </c:pt>
                <c:pt idx="584">
                  <c:v>36.915640000000003</c:v>
                </c:pt>
                <c:pt idx="585">
                  <c:v>197.26625999999999</c:v>
                </c:pt>
                <c:pt idx="586">
                  <c:v>420.76038999999997</c:v>
                </c:pt>
                <c:pt idx="587">
                  <c:v>279.83359999999999</c:v>
                </c:pt>
                <c:pt idx="588">
                  <c:v>70.709699999999998</c:v>
                </c:pt>
                <c:pt idx="589">
                  <c:v>12.29724</c:v>
                </c:pt>
                <c:pt idx="590">
                  <c:v>6.4182499999999996</c:v>
                </c:pt>
                <c:pt idx="591">
                  <c:v>4.6382099999999999</c:v>
                </c:pt>
                <c:pt idx="592">
                  <c:v>4.2317</c:v>
                </c:pt>
                <c:pt idx="593">
                  <c:v>3.5315400000000001</c:v>
                </c:pt>
                <c:pt idx="594">
                  <c:v>3.5287700000000002</c:v>
                </c:pt>
                <c:pt idx="595">
                  <c:v>3.1261899999999998</c:v>
                </c:pt>
                <c:pt idx="596">
                  <c:v>3.1274000000000002</c:v>
                </c:pt>
                <c:pt idx="597">
                  <c:v>2.5583999999999998</c:v>
                </c:pt>
                <c:pt idx="598">
                  <c:v>2.5878999999999999</c:v>
                </c:pt>
                <c:pt idx="599">
                  <c:v>2.5916299999999999</c:v>
                </c:pt>
                <c:pt idx="600">
                  <c:v>2.3462700000000001</c:v>
                </c:pt>
                <c:pt idx="601">
                  <c:v>2.16378</c:v>
                </c:pt>
                <c:pt idx="602">
                  <c:v>2.4041100000000002</c:v>
                </c:pt>
                <c:pt idx="603">
                  <c:v>3.3837100000000002</c:v>
                </c:pt>
                <c:pt idx="604">
                  <c:v>3.3719000000000001</c:v>
                </c:pt>
                <c:pt idx="605">
                  <c:v>2.22986</c:v>
                </c:pt>
                <c:pt idx="606">
                  <c:v>1.6738299999999999</c:v>
                </c:pt>
                <c:pt idx="607">
                  <c:v>1.07836</c:v>
                </c:pt>
                <c:pt idx="608">
                  <c:v>1.0528900000000001</c:v>
                </c:pt>
                <c:pt idx="609">
                  <c:v>1.3035300000000001</c:v>
                </c:pt>
                <c:pt idx="610">
                  <c:v>1.27986</c:v>
                </c:pt>
                <c:pt idx="611">
                  <c:v>0.92325999999999997</c:v>
                </c:pt>
                <c:pt idx="612">
                  <c:v>1.4857499999999999</c:v>
                </c:pt>
                <c:pt idx="613">
                  <c:v>2.9975100000000001</c:v>
                </c:pt>
                <c:pt idx="614">
                  <c:v>9.1569099999999999</c:v>
                </c:pt>
                <c:pt idx="615">
                  <c:v>10.37909</c:v>
                </c:pt>
                <c:pt idx="616">
                  <c:v>4.8687300000000002</c:v>
                </c:pt>
                <c:pt idx="617">
                  <c:v>1.2685599999999999</c:v>
                </c:pt>
                <c:pt idx="618">
                  <c:v>0.88373999999999997</c:v>
                </c:pt>
                <c:pt idx="619">
                  <c:v>0.77149000000000001</c:v>
                </c:pt>
                <c:pt idx="620">
                  <c:v>1.0262199999999999</c:v>
                </c:pt>
                <c:pt idx="621">
                  <c:v>0.50563000000000002</c:v>
                </c:pt>
                <c:pt idx="622">
                  <c:v>0.54466000000000003</c:v>
                </c:pt>
                <c:pt idx="623">
                  <c:v>0.79664999999999997</c:v>
                </c:pt>
                <c:pt idx="624">
                  <c:v>0.82940999999999998</c:v>
                </c:pt>
                <c:pt idx="625">
                  <c:v>1.45932</c:v>
                </c:pt>
                <c:pt idx="626">
                  <c:v>1.3099799999999999</c:v>
                </c:pt>
                <c:pt idx="627">
                  <c:v>0.72148999999999996</c:v>
                </c:pt>
                <c:pt idx="628">
                  <c:v>0.54139000000000004</c:v>
                </c:pt>
                <c:pt idx="629">
                  <c:v>0.54645999999999995</c:v>
                </c:pt>
                <c:pt idx="630">
                  <c:v>0.75114000000000003</c:v>
                </c:pt>
                <c:pt idx="631">
                  <c:v>0.95779000000000003</c:v>
                </c:pt>
                <c:pt idx="632">
                  <c:v>1.01745</c:v>
                </c:pt>
                <c:pt idx="633">
                  <c:v>0.56698000000000004</c:v>
                </c:pt>
                <c:pt idx="634">
                  <c:v>0.46422000000000002</c:v>
                </c:pt>
                <c:pt idx="635">
                  <c:v>0.13253999999999999</c:v>
                </c:pt>
                <c:pt idx="636">
                  <c:v>0.72582999999999998</c:v>
                </c:pt>
                <c:pt idx="637">
                  <c:v>0.55676000000000003</c:v>
                </c:pt>
                <c:pt idx="638">
                  <c:v>0.60335000000000005</c:v>
                </c:pt>
                <c:pt idx="639">
                  <c:v>0.38394</c:v>
                </c:pt>
                <c:pt idx="640">
                  <c:v>0.40016000000000002</c:v>
                </c:pt>
                <c:pt idx="641">
                  <c:v>0.49097000000000002</c:v>
                </c:pt>
                <c:pt idx="642">
                  <c:v>0.50441999999999998</c:v>
                </c:pt>
                <c:pt idx="643">
                  <c:v>0.50097000000000003</c:v>
                </c:pt>
                <c:pt idx="644">
                  <c:v>0.50370000000000004</c:v>
                </c:pt>
                <c:pt idx="645">
                  <c:v>0.67542000000000002</c:v>
                </c:pt>
                <c:pt idx="646">
                  <c:v>0.33349000000000001</c:v>
                </c:pt>
                <c:pt idx="647">
                  <c:v>0.36646000000000001</c:v>
                </c:pt>
                <c:pt idx="648">
                  <c:v>0.48587000000000002</c:v>
                </c:pt>
                <c:pt idx="649">
                  <c:v>0.50012999999999996</c:v>
                </c:pt>
                <c:pt idx="650">
                  <c:v>1.38364</c:v>
                </c:pt>
                <c:pt idx="651">
                  <c:v>2.76248</c:v>
                </c:pt>
                <c:pt idx="652">
                  <c:v>2.1524200000000002</c:v>
                </c:pt>
                <c:pt idx="653">
                  <c:v>0.66398999999999997</c:v>
                </c:pt>
                <c:pt idx="654">
                  <c:v>0.58087</c:v>
                </c:pt>
                <c:pt idx="655">
                  <c:v>0.36443999999999999</c:v>
                </c:pt>
                <c:pt idx="656">
                  <c:v>0.45507999999999998</c:v>
                </c:pt>
                <c:pt idx="657">
                  <c:v>0.31563000000000002</c:v>
                </c:pt>
                <c:pt idx="658">
                  <c:v>0.61153999999999997</c:v>
                </c:pt>
                <c:pt idx="659">
                  <c:v>0.51212000000000002</c:v>
                </c:pt>
                <c:pt idx="660">
                  <c:v>0.66759999999999997</c:v>
                </c:pt>
                <c:pt idx="661">
                  <c:v>1.17567</c:v>
                </c:pt>
                <c:pt idx="662">
                  <c:v>2.06724</c:v>
                </c:pt>
                <c:pt idx="663">
                  <c:v>7.1552199999999999</c:v>
                </c:pt>
                <c:pt idx="664">
                  <c:v>9.5876599999999996</c:v>
                </c:pt>
                <c:pt idx="665">
                  <c:v>6.1292799999999996</c:v>
                </c:pt>
                <c:pt idx="666">
                  <c:v>5.2502199999999997</c:v>
                </c:pt>
                <c:pt idx="667">
                  <c:v>19.171060000000001</c:v>
                </c:pt>
                <c:pt idx="668">
                  <c:v>93.647189999999995</c:v>
                </c:pt>
                <c:pt idx="669">
                  <c:v>177.95572000000001</c:v>
                </c:pt>
                <c:pt idx="670">
                  <c:v>116.72632</c:v>
                </c:pt>
                <c:pt idx="671">
                  <c:v>26.799669999999999</c:v>
                </c:pt>
                <c:pt idx="672">
                  <c:v>4.9106199999999998</c:v>
                </c:pt>
                <c:pt idx="673">
                  <c:v>2.8585199999999999</c:v>
                </c:pt>
                <c:pt idx="674">
                  <c:v>2.2689499999999998</c:v>
                </c:pt>
                <c:pt idx="675">
                  <c:v>1.9788600000000001</c:v>
                </c:pt>
                <c:pt idx="676">
                  <c:v>1.5567200000000001</c:v>
                </c:pt>
                <c:pt idx="677">
                  <c:v>1.5651200000000001</c:v>
                </c:pt>
                <c:pt idx="678">
                  <c:v>1.6000399999999999</c:v>
                </c:pt>
                <c:pt idx="679">
                  <c:v>1.3843700000000001</c:v>
                </c:pt>
                <c:pt idx="680">
                  <c:v>1.9272499999999999</c:v>
                </c:pt>
                <c:pt idx="681">
                  <c:v>1.67245</c:v>
                </c:pt>
                <c:pt idx="682">
                  <c:v>1.9452400000000001</c:v>
                </c:pt>
                <c:pt idx="683">
                  <c:v>1.5768800000000001</c:v>
                </c:pt>
                <c:pt idx="684">
                  <c:v>1.17218</c:v>
                </c:pt>
                <c:pt idx="685">
                  <c:v>0.92613000000000001</c:v>
                </c:pt>
                <c:pt idx="686">
                  <c:v>0.96762999999999999</c:v>
                </c:pt>
                <c:pt idx="687">
                  <c:v>0.71223000000000003</c:v>
                </c:pt>
                <c:pt idx="688">
                  <c:v>0.72097</c:v>
                </c:pt>
                <c:pt idx="689">
                  <c:v>0.67081999999999997</c:v>
                </c:pt>
                <c:pt idx="690">
                  <c:v>0.93354000000000004</c:v>
                </c:pt>
                <c:pt idx="691">
                  <c:v>0.43608000000000002</c:v>
                </c:pt>
                <c:pt idx="692">
                  <c:v>0.53615000000000002</c:v>
                </c:pt>
                <c:pt idx="693">
                  <c:v>0.57723000000000002</c:v>
                </c:pt>
                <c:pt idx="694">
                  <c:v>0.37772</c:v>
                </c:pt>
                <c:pt idx="695">
                  <c:v>0.38357000000000002</c:v>
                </c:pt>
                <c:pt idx="696">
                  <c:v>0.33316000000000001</c:v>
                </c:pt>
                <c:pt idx="697">
                  <c:v>0.57806999999999997</c:v>
                </c:pt>
                <c:pt idx="698">
                  <c:v>0.61550000000000005</c:v>
                </c:pt>
                <c:pt idx="699">
                  <c:v>0.27911999999999998</c:v>
                </c:pt>
                <c:pt idx="700">
                  <c:v>0.30525000000000002</c:v>
                </c:pt>
                <c:pt idx="701">
                  <c:v>0.62507000000000001</c:v>
                </c:pt>
                <c:pt idx="702">
                  <c:v>0.64854999999999996</c:v>
                </c:pt>
                <c:pt idx="703">
                  <c:v>0.74868999999999997</c:v>
                </c:pt>
                <c:pt idx="704">
                  <c:v>0.73885000000000001</c:v>
                </c:pt>
                <c:pt idx="705">
                  <c:v>0.48643999999999998</c:v>
                </c:pt>
                <c:pt idx="706">
                  <c:v>0.48159000000000002</c:v>
                </c:pt>
                <c:pt idx="707">
                  <c:v>0.33488000000000001</c:v>
                </c:pt>
                <c:pt idx="708">
                  <c:v>0.50660000000000005</c:v>
                </c:pt>
                <c:pt idx="709">
                  <c:v>0.37114000000000003</c:v>
                </c:pt>
                <c:pt idx="710">
                  <c:v>0.44619999999999999</c:v>
                </c:pt>
                <c:pt idx="711">
                  <c:v>0.31412000000000001</c:v>
                </c:pt>
                <c:pt idx="712">
                  <c:v>0.56377999999999995</c:v>
                </c:pt>
                <c:pt idx="713">
                  <c:v>0.64532</c:v>
                </c:pt>
                <c:pt idx="714">
                  <c:v>1.3802399999999999</c:v>
                </c:pt>
                <c:pt idx="715">
                  <c:v>2.7503199999999999</c:v>
                </c:pt>
                <c:pt idx="716">
                  <c:v>2.2664200000000001</c:v>
                </c:pt>
                <c:pt idx="717">
                  <c:v>1.06416</c:v>
                </c:pt>
                <c:pt idx="718">
                  <c:v>0.70898000000000005</c:v>
                </c:pt>
                <c:pt idx="719">
                  <c:v>0.51756999999999997</c:v>
                </c:pt>
                <c:pt idx="720">
                  <c:v>0.70221</c:v>
                </c:pt>
                <c:pt idx="721">
                  <c:v>1.1361300000000001</c:v>
                </c:pt>
                <c:pt idx="722">
                  <c:v>1.1414800000000001</c:v>
                </c:pt>
                <c:pt idx="723">
                  <c:v>0.97694999999999999</c:v>
                </c:pt>
                <c:pt idx="724">
                  <c:v>0.68967999999999996</c:v>
                </c:pt>
                <c:pt idx="725">
                  <c:v>0.83145999999999998</c:v>
                </c:pt>
                <c:pt idx="726">
                  <c:v>0.98250000000000004</c:v>
                </c:pt>
                <c:pt idx="727">
                  <c:v>0.51332</c:v>
                </c:pt>
                <c:pt idx="728">
                  <c:v>0.44850000000000001</c:v>
                </c:pt>
                <c:pt idx="729">
                  <c:v>0.53283999999999998</c:v>
                </c:pt>
                <c:pt idx="730">
                  <c:v>0.78176000000000001</c:v>
                </c:pt>
                <c:pt idx="731">
                  <c:v>0.88980999999999999</c:v>
                </c:pt>
                <c:pt idx="732">
                  <c:v>1.05705</c:v>
                </c:pt>
                <c:pt idx="733">
                  <c:v>1.33334</c:v>
                </c:pt>
                <c:pt idx="734">
                  <c:v>2.2970799999999998</c:v>
                </c:pt>
                <c:pt idx="735">
                  <c:v>1.83792</c:v>
                </c:pt>
                <c:pt idx="736">
                  <c:v>1.80261</c:v>
                </c:pt>
                <c:pt idx="737">
                  <c:v>1.5702100000000001</c:v>
                </c:pt>
                <c:pt idx="738">
                  <c:v>1.754</c:v>
                </c:pt>
                <c:pt idx="739">
                  <c:v>2.3175599999999998</c:v>
                </c:pt>
                <c:pt idx="740">
                  <c:v>3.21861</c:v>
                </c:pt>
                <c:pt idx="741">
                  <c:v>4.6653200000000004</c:v>
                </c:pt>
                <c:pt idx="742">
                  <c:v>7.4341900000000001</c:v>
                </c:pt>
                <c:pt idx="743">
                  <c:v>14.568020000000001</c:v>
                </c:pt>
                <c:pt idx="744">
                  <c:v>49.44632</c:v>
                </c:pt>
                <c:pt idx="745">
                  <c:v>232.74252000000001</c:v>
                </c:pt>
                <c:pt idx="746">
                  <c:v>728.88918000000001</c:v>
                </c:pt>
                <c:pt idx="747">
                  <c:v>715.20309999999995</c:v>
                </c:pt>
                <c:pt idx="748">
                  <c:v>284.97656000000001</c:v>
                </c:pt>
                <c:pt idx="749">
                  <c:v>38.400939999999999</c:v>
                </c:pt>
                <c:pt idx="750">
                  <c:v>13.27852</c:v>
                </c:pt>
                <c:pt idx="751">
                  <c:v>9.3344299999999993</c:v>
                </c:pt>
                <c:pt idx="752">
                  <c:v>7.8658200000000003</c:v>
                </c:pt>
                <c:pt idx="753">
                  <c:v>6.4981999999999998</c:v>
                </c:pt>
                <c:pt idx="754">
                  <c:v>5.45669</c:v>
                </c:pt>
                <c:pt idx="755">
                  <c:v>5.69008</c:v>
                </c:pt>
                <c:pt idx="756">
                  <c:v>6.0510400000000004</c:v>
                </c:pt>
                <c:pt idx="757">
                  <c:v>5.5478300000000003</c:v>
                </c:pt>
                <c:pt idx="758">
                  <c:v>4.5515999999999996</c:v>
                </c:pt>
                <c:pt idx="759">
                  <c:v>4.0780799999999999</c:v>
                </c:pt>
                <c:pt idx="760">
                  <c:v>3.5563799999999999</c:v>
                </c:pt>
                <c:pt idx="761">
                  <c:v>3.55104</c:v>
                </c:pt>
                <c:pt idx="762">
                  <c:v>3.29129</c:v>
                </c:pt>
                <c:pt idx="763">
                  <c:v>3.1671200000000002</c:v>
                </c:pt>
                <c:pt idx="764">
                  <c:v>2.3409900000000001</c:v>
                </c:pt>
                <c:pt idx="765">
                  <c:v>2.1720199999999998</c:v>
                </c:pt>
                <c:pt idx="766">
                  <c:v>2.0670000000000002</c:v>
                </c:pt>
                <c:pt idx="767">
                  <c:v>1.75291</c:v>
                </c:pt>
                <c:pt idx="768">
                  <c:v>1.85178</c:v>
                </c:pt>
                <c:pt idx="769">
                  <c:v>1.23797</c:v>
                </c:pt>
                <c:pt idx="770">
                  <c:v>1.40482</c:v>
                </c:pt>
                <c:pt idx="771">
                  <c:v>1.36541</c:v>
                </c:pt>
                <c:pt idx="772">
                  <c:v>1.13846</c:v>
                </c:pt>
                <c:pt idx="773">
                  <c:v>1.0531999999999999</c:v>
                </c:pt>
                <c:pt idx="774">
                  <c:v>1.0232300000000001</c:v>
                </c:pt>
                <c:pt idx="775">
                  <c:v>1.1186700000000001</c:v>
                </c:pt>
                <c:pt idx="776">
                  <c:v>0.90427000000000002</c:v>
                </c:pt>
                <c:pt idx="777">
                  <c:v>1.1417200000000001</c:v>
                </c:pt>
                <c:pt idx="778">
                  <c:v>0.66637999999999997</c:v>
                </c:pt>
                <c:pt idx="779">
                  <c:v>0.91876999999999998</c:v>
                </c:pt>
                <c:pt idx="780">
                  <c:v>0.85306000000000004</c:v>
                </c:pt>
                <c:pt idx="781">
                  <c:v>0.81620999999999999</c:v>
                </c:pt>
                <c:pt idx="782">
                  <c:v>0.78391</c:v>
                </c:pt>
                <c:pt idx="783">
                  <c:v>1.1012599999999999</c:v>
                </c:pt>
                <c:pt idx="784">
                  <c:v>1.0328200000000001</c:v>
                </c:pt>
                <c:pt idx="785">
                  <c:v>0.79266999999999999</c:v>
                </c:pt>
                <c:pt idx="786">
                  <c:v>0.73114999999999997</c:v>
                </c:pt>
                <c:pt idx="787">
                  <c:v>0.45189000000000001</c:v>
                </c:pt>
                <c:pt idx="788">
                  <c:v>0.76897000000000004</c:v>
                </c:pt>
                <c:pt idx="789">
                  <c:v>1.7459800000000001</c:v>
                </c:pt>
                <c:pt idx="790">
                  <c:v>2.2135799999999999</c:v>
                </c:pt>
                <c:pt idx="791">
                  <c:v>1.7594000000000001</c:v>
                </c:pt>
                <c:pt idx="792">
                  <c:v>0.99099999999999999</c:v>
                </c:pt>
                <c:pt idx="793">
                  <c:v>0.68789999999999996</c:v>
                </c:pt>
                <c:pt idx="794">
                  <c:v>0.53071000000000002</c:v>
                </c:pt>
                <c:pt idx="795">
                  <c:v>0.71440999999999999</c:v>
                </c:pt>
                <c:pt idx="796">
                  <c:v>0.84728000000000003</c:v>
                </c:pt>
                <c:pt idx="797">
                  <c:v>0.90449000000000002</c:v>
                </c:pt>
                <c:pt idx="798">
                  <c:v>0.86348999999999998</c:v>
                </c:pt>
                <c:pt idx="799">
                  <c:v>1.0596300000000001</c:v>
                </c:pt>
                <c:pt idx="800">
                  <c:v>1.0520799999999999</c:v>
                </c:pt>
                <c:pt idx="801">
                  <c:v>1.2661500000000001</c:v>
                </c:pt>
                <c:pt idx="802">
                  <c:v>1.78294</c:v>
                </c:pt>
                <c:pt idx="803">
                  <c:v>2.7441399999999998</c:v>
                </c:pt>
                <c:pt idx="804">
                  <c:v>4.8637100000000002</c:v>
                </c:pt>
                <c:pt idx="805">
                  <c:v>12.98836</c:v>
                </c:pt>
                <c:pt idx="806">
                  <c:v>57.703980000000001</c:v>
                </c:pt>
                <c:pt idx="807">
                  <c:v>229.02483000000001</c:v>
                </c:pt>
                <c:pt idx="808">
                  <c:v>278.22937999999999</c:v>
                </c:pt>
                <c:pt idx="809">
                  <c:v>147.16301000000001</c:v>
                </c:pt>
                <c:pt idx="810">
                  <c:v>25.07771</c:v>
                </c:pt>
                <c:pt idx="811">
                  <c:v>6.2806499999999996</c:v>
                </c:pt>
                <c:pt idx="812">
                  <c:v>4.1442699999999997</c:v>
                </c:pt>
                <c:pt idx="813">
                  <c:v>3.4054000000000002</c:v>
                </c:pt>
                <c:pt idx="814">
                  <c:v>2.9009200000000002</c:v>
                </c:pt>
                <c:pt idx="815">
                  <c:v>2.6062699999999999</c:v>
                </c:pt>
                <c:pt idx="816">
                  <c:v>2.2868300000000001</c:v>
                </c:pt>
                <c:pt idx="817">
                  <c:v>2.4128400000000001</c:v>
                </c:pt>
                <c:pt idx="818">
                  <c:v>2.3431099999999998</c:v>
                </c:pt>
                <c:pt idx="819">
                  <c:v>2.2197</c:v>
                </c:pt>
                <c:pt idx="820">
                  <c:v>1.8726700000000001</c:v>
                </c:pt>
                <c:pt idx="821">
                  <c:v>2.3043300000000002</c:v>
                </c:pt>
                <c:pt idx="822">
                  <c:v>3.3510599999999999</c:v>
                </c:pt>
                <c:pt idx="823">
                  <c:v>2.8907400000000001</c:v>
                </c:pt>
                <c:pt idx="824">
                  <c:v>1.9311799999999999</c:v>
                </c:pt>
                <c:pt idx="825">
                  <c:v>1.21584</c:v>
                </c:pt>
                <c:pt idx="826">
                  <c:v>1.3096300000000001</c:v>
                </c:pt>
                <c:pt idx="827">
                  <c:v>1.18788</c:v>
                </c:pt>
                <c:pt idx="828">
                  <c:v>1.0157</c:v>
                </c:pt>
                <c:pt idx="829">
                  <c:v>1.02458</c:v>
                </c:pt>
                <c:pt idx="830">
                  <c:v>1.37337</c:v>
                </c:pt>
                <c:pt idx="831">
                  <c:v>0.76941999999999999</c:v>
                </c:pt>
                <c:pt idx="832">
                  <c:v>1.15394</c:v>
                </c:pt>
                <c:pt idx="833">
                  <c:v>1.0217000000000001</c:v>
                </c:pt>
                <c:pt idx="834">
                  <c:v>1.21922</c:v>
                </c:pt>
                <c:pt idx="835">
                  <c:v>0.91708999999999996</c:v>
                </c:pt>
                <c:pt idx="836">
                  <c:v>0.73778999999999995</c:v>
                </c:pt>
                <c:pt idx="837">
                  <c:v>0.84743000000000002</c:v>
                </c:pt>
                <c:pt idx="838">
                  <c:v>0.92417000000000005</c:v>
                </c:pt>
                <c:pt idx="839">
                  <c:v>0.81286999999999998</c:v>
                </c:pt>
                <c:pt idx="840">
                  <c:v>0.90364</c:v>
                </c:pt>
                <c:pt idx="841">
                  <c:v>0.84941999999999995</c:v>
                </c:pt>
                <c:pt idx="842">
                  <c:v>1.32765</c:v>
                </c:pt>
                <c:pt idx="843">
                  <c:v>1.5427999999999999</c:v>
                </c:pt>
                <c:pt idx="844">
                  <c:v>3.3011400000000002</c:v>
                </c:pt>
                <c:pt idx="845">
                  <c:v>9.0670699999999993</c:v>
                </c:pt>
                <c:pt idx="846">
                  <c:v>9.6783400000000004</c:v>
                </c:pt>
                <c:pt idx="847">
                  <c:v>5.7347400000000004</c:v>
                </c:pt>
                <c:pt idx="848">
                  <c:v>3.5207700000000002</c:v>
                </c:pt>
                <c:pt idx="849">
                  <c:v>5.9754100000000001</c:v>
                </c:pt>
                <c:pt idx="850">
                  <c:v>9.2081499999999998</c:v>
                </c:pt>
                <c:pt idx="851">
                  <c:v>10.35538</c:v>
                </c:pt>
                <c:pt idx="852">
                  <c:v>14.58024</c:v>
                </c:pt>
                <c:pt idx="853">
                  <c:v>37.481250000000003</c:v>
                </c:pt>
                <c:pt idx="854">
                  <c:v>172.93943999999999</c:v>
                </c:pt>
                <c:pt idx="855">
                  <c:v>705.65410999999995</c:v>
                </c:pt>
                <c:pt idx="856">
                  <c:v>882.78908000000001</c:v>
                </c:pt>
                <c:pt idx="857">
                  <c:v>478.84030999999999</c:v>
                </c:pt>
                <c:pt idx="858">
                  <c:v>87.006439999999998</c:v>
                </c:pt>
                <c:pt idx="859">
                  <c:v>19.396170000000001</c:v>
                </c:pt>
                <c:pt idx="860">
                  <c:v>11.918559999999999</c:v>
                </c:pt>
                <c:pt idx="861">
                  <c:v>9.1559200000000001</c:v>
                </c:pt>
                <c:pt idx="862">
                  <c:v>7.7217700000000002</c:v>
                </c:pt>
                <c:pt idx="863">
                  <c:v>6.7501699999999998</c:v>
                </c:pt>
                <c:pt idx="864">
                  <c:v>6.3704599999999996</c:v>
                </c:pt>
                <c:pt idx="865">
                  <c:v>5.9532299999999996</c:v>
                </c:pt>
                <c:pt idx="866">
                  <c:v>5.6782899999999996</c:v>
                </c:pt>
                <c:pt idx="867">
                  <c:v>5.0050600000000003</c:v>
                </c:pt>
                <c:pt idx="868">
                  <c:v>4.4964399999999998</c:v>
                </c:pt>
                <c:pt idx="869">
                  <c:v>4.3691399999999998</c:v>
                </c:pt>
                <c:pt idx="870">
                  <c:v>3.8497300000000001</c:v>
                </c:pt>
                <c:pt idx="871">
                  <c:v>3.5172500000000002</c:v>
                </c:pt>
                <c:pt idx="872">
                  <c:v>3.2017099999999998</c:v>
                </c:pt>
                <c:pt idx="873">
                  <c:v>3.09259</c:v>
                </c:pt>
                <c:pt idx="874">
                  <c:v>3.0150100000000002</c:v>
                </c:pt>
                <c:pt idx="875">
                  <c:v>2.7743500000000001</c:v>
                </c:pt>
                <c:pt idx="876">
                  <c:v>2.70438</c:v>
                </c:pt>
                <c:pt idx="877">
                  <c:v>2.1538400000000002</c:v>
                </c:pt>
                <c:pt idx="878">
                  <c:v>1.8403799999999999</c:v>
                </c:pt>
                <c:pt idx="879">
                  <c:v>1.6531</c:v>
                </c:pt>
                <c:pt idx="880">
                  <c:v>1.7035800000000001</c:v>
                </c:pt>
                <c:pt idx="881">
                  <c:v>1.7810600000000001</c:v>
                </c:pt>
                <c:pt idx="882">
                  <c:v>1.72963</c:v>
                </c:pt>
                <c:pt idx="883">
                  <c:v>1.5755699999999999</c:v>
                </c:pt>
                <c:pt idx="884">
                  <c:v>2.2761999999999998</c:v>
                </c:pt>
                <c:pt idx="885">
                  <c:v>1.84459</c:v>
                </c:pt>
                <c:pt idx="886">
                  <c:v>1.45113</c:v>
                </c:pt>
                <c:pt idx="887">
                  <c:v>1.07456</c:v>
                </c:pt>
                <c:pt idx="888">
                  <c:v>1.01433</c:v>
                </c:pt>
                <c:pt idx="889">
                  <c:v>0.95787</c:v>
                </c:pt>
                <c:pt idx="890">
                  <c:v>0.92864000000000002</c:v>
                </c:pt>
                <c:pt idx="891">
                  <c:v>0.99082999999999999</c:v>
                </c:pt>
                <c:pt idx="892">
                  <c:v>1.3752800000000001</c:v>
                </c:pt>
                <c:pt idx="893">
                  <c:v>1.1877</c:v>
                </c:pt>
                <c:pt idx="894">
                  <c:v>0.90212999999999999</c:v>
                </c:pt>
                <c:pt idx="895">
                  <c:v>1.0242800000000001</c:v>
                </c:pt>
                <c:pt idx="896">
                  <c:v>1.14612</c:v>
                </c:pt>
                <c:pt idx="897">
                  <c:v>1.1066400000000001</c:v>
                </c:pt>
                <c:pt idx="898">
                  <c:v>0.64863000000000004</c:v>
                </c:pt>
                <c:pt idx="899">
                  <c:v>1.16751</c:v>
                </c:pt>
                <c:pt idx="900">
                  <c:v>0.97706999999999999</c:v>
                </c:pt>
                <c:pt idx="901">
                  <c:v>0.87909000000000004</c:v>
                </c:pt>
                <c:pt idx="902">
                  <c:v>0.84811000000000003</c:v>
                </c:pt>
                <c:pt idx="903">
                  <c:v>0.99609000000000003</c:v>
                </c:pt>
                <c:pt idx="904">
                  <c:v>0.90732000000000002</c:v>
                </c:pt>
                <c:pt idx="905">
                  <c:v>1.14635</c:v>
                </c:pt>
                <c:pt idx="906">
                  <c:v>1.14323</c:v>
                </c:pt>
                <c:pt idx="907">
                  <c:v>1.1286799999999999</c:v>
                </c:pt>
                <c:pt idx="908">
                  <c:v>0.79271999999999998</c:v>
                </c:pt>
                <c:pt idx="909">
                  <c:v>0.97741999999999996</c:v>
                </c:pt>
                <c:pt idx="910">
                  <c:v>1.0243199999999999</c:v>
                </c:pt>
                <c:pt idx="911">
                  <c:v>0.77236000000000005</c:v>
                </c:pt>
                <c:pt idx="912">
                  <c:v>1.1629100000000001</c:v>
                </c:pt>
                <c:pt idx="913">
                  <c:v>0.84694000000000003</c:v>
                </c:pt>
                <c:pt idx="914">
                  <c:v>1.06362</c:v>
                </c:pt>
                <c:pt idx="915">
                  <c:v>1.1153299999999999</c:v>
                </c:pt>
                <c:pt idx="916">
                  <c:v>0.88307000000000002</c:v>
                </c:pt>
                <c:pt idx="917">
                  <c:v>0.94181000000000004</c:v>
                </c:pt>
                <c:pt idx="918">
                  <c:v>1.0841799999999999</c:v>
                </c:pt>
                <c:pt idx="919">
                  <c:v>1.2314000000000001</c:v>
                </c:pt>
                <c:pt idx="920">
                  <c:v>1.3723399999999999</c:v>
                </c:pt>
                <c:pt idx="921">
                  <c:v>1.6329499999999999</c:v>
                </c:pt>
                <c:pt idx="922">
                  <c:v>1.4665699999999999</c:v>
                </c:pt>
                <c:pt idx="923">
                  <c:v>1.55426</c:v>
                </c:pt>
                <c:pt idx="924">
                  <c:v>1.8428</c:v>
                </c:pt>
                <c:pt idx="925">
                  <c:v>2.0242499999999999</c:v>
                </c:pt>
                <c:pt idx="926">
                  <c:v>2.3212299999999999</c:v>
                </c:pt>
                <c:pt idx="927">
                  <c:v>2.9616899999999999</c:v>
                </c:pt>
                <c:pt idx="928">
                  <c:v>3.4294899999999999</c:v>
                </c:pt>
                <c:pt idx="929">
                  <c:v>4.13436</c:v>
                </c:pt>
                <c:pt idx="930">
                  <c:v>5.9730100000000004</c:v>
                </c:pt>
                <c:pt idx="931">
                  <c:v>8.5795700000000004</c:v>
                </c:pt>
                <c:pt idx="932">
                  <c:v>16.6325</c:v>
                </c:pt>
                <c:pt idx="933">
                  <c:v>46.224020000000003</c:v>
                </c:pt>
                <c:pt idx="934">
                  <c:v>209.24671000000001</c:v>
                </c:pt>
                <c:pt idx="935">
                  <c:v>732.15304000000003</c:v>
                </c:pt>
                <c:pt idx="936">
                  <c:v>879.00609999999995</c:v>
                </c:pt>
                <c:pt idx="937">
                  <c:v>496.58005000000003</c:v>
                </c:pt>
                <c:pt idx="938">
                  <c:v>97.493120000000005</c:v>
                </c:pt>
                <c:pt idx="939">
                  <c:v>21.60641</c:v>
                </c:pt>
                <c:pt idx="940">
                  <c:v>13.73251</c:v>
                </c:pt>
                <c:pt idx="941">
                  <c:v>10.690670000000001</c:v>
                </c:pt>
                <c:pt idx="942">
                  <c:v>9.2992100000000004</c:v>
                </c:pt>
                <c:pt idx="943">
                  <c:v>8.1127599999999997</c:v>
                </c:pt>
                <c:pt idx="944">
                  <c:v>7.4304899999999998</c:v>
                </c:pt>
                <c:pt idx="945">
                  <c:v>7.3940900000000003</c:v>
                </c:pt>
                <c:pt idx="946">
                  <c:v>6.7667799999999998</c:v>
                </c:pt>
                <c:pt idx="947">
                  <c:v>6.3207399999999998</c:v>
                </c:pt>
                <c:pt idx="948">
                  <c:v>5.7296100000000001</c:v>
                </c:pt>
                <c:pt idx="949">
                  <c:v>5.5488600000000003</c:v>
                </c:pt>
                <c:pt idx="950">
                  <c:v>5.4278500000000003</c:v>
                </c:pt>
                <c:pt idx="951">
                  <c:v>5.48224</c:v>
                </c:pt>
                <c:pt idx="952">
                  <c:v>5.0013500000000004</c:v>
                </c:pt>
                <c:pt idx="953">
                  <c:v>4.7470100000000004</c:v>
                </c:pt>
                <c:pt idx="954">
                  <c:v>5.0119300000000004</c:v>
                </c:pt>
                <c:pt idx="955">
                  <c:v>5.5890199999999997</c:v>
                </c:pt>
                <c:pt idx="956">
                  <c:v>6.2340299999999997</c:v>
                </c:pt>
                <c:pt idx="957">
                  <c:v>7.2403199999999996</c:v>
                </c:pt>
                <c:pt idx="958">
                  <c:v>8.7047799999999995</c:v>
                </c:pt>
                <c:pt idx="959">
                  <c:v>10.63781</c:v>
                </c:pt>
                <c:pt idx="960">
                  <c:v>13.2141</c:v>
                </c:pt>
                <c:pt idx="961">
                  <c:v>17.718669999999999</c:v>
                </c:pt>
                <c:pt idx="962">
                  <c:v>27.315550000000002</c:v>
                </c:pt>
                <c:pt idx="963">
                  <c:v>43.628830000000001</c:v>
                </c:pt>
                <c:pt idx="964">
                  <c:v>83.281130000000005</c:v>
                </c:pt>
                <c:pt idx="965">
                  <c:v>230.74280999999999</c:v>
                </c:pt>
                <c:pt idx="966">
                  <c:v>1030.22748</c:v>
                </c:pt>
                <c:pt idx="967">
                  <c:v>3943.1091999999999</c:v>
                </c:pt>
                <c:pt idx="968">
                  <c:v>5576.8116099999997</c:v>
                </c:pt>
                <c:pt idx="969">
                  <c:v>3608.5624299999999</c:v>
                </c:pt>
                <c:pt idx="970">
                  <c:v>844.08401000000003</c:v>
                </c:pt>
                <c:pt idx="971">
                  <c:v>138.38018</c:v>
                </c:pt>
                <c:pt idx="972">
                  <c:v>75.187579999999997</c:v>
                </c:pt>
                <c:pt idx="973">
                  <c:v>57.209420000000001</c:v>
                </c:pt>
                <c:pt idx="974">
                  <c:v>48.457610000000003</c:v>
                </c:pt>
                <c:pt idx="975">
                  <c:v>41.47372</c:v>
                </c:pt>
                <c:pt idx="976">
                  <c:v>37.211880000000001</c:v>
                </c:pt>
                <c:pt idx="977">
                  <c:v>34.479430000000001</c:v>
                </c:pt>
                <c:pt idx="978">
                  <c:v>32.202170000000002</c:v>
                </c:pt>
                <c:pt idx="979">
                  <c:v>30.686979999999998</c:v>
                </c:pt>
                <c:pt idx="980">
                  <c:v>30.199850000000001</c:v>
                </c:pt>
                <c:pt idx="981">
                  <c:v>27.981829999999999</c:v>
                </c:pt>
                <c:pt idx="982">
                  <c:v>24.620010000000001</c:v>
                </c:pt>
                <c:pt idx="983">
                  <c:v>21.19594</c:v>
                </c:pt>
                <c:pt idx="984">
                  <c:v>18.315940000000001</c:v>
                </c:pt>
                <c:pt idx="985">
                  <c:v>16.264099999999999</c:v>
                </c:pt>
                <c:pt idx="986">
                  <c:v>14.65386</c:v>
                </c:pt>
                <c:pt idx="987">
                  <c:v>13.116860000000001</c:v>
                </c:pt>
                <c:pt idx="988">
                  <c:v>11.39977</c:v>
                </c:pt>
                <c:pt idx="989">
                  <c:v>10.490970000000001</c:v>
                </c:pt>
                <c:pt idx="990">
                  <c:v>9.4142200000000003</c:v>
                </c:pt>
                <c:pt idx="991">
                  <c:v>8.0216200000000004</c:v>
                </c:pt>
                <c:pt idx="992">
                  <c:v>7.0617700000000001</c:v>
                </c:pt>
                <c:pt idx="993">
                  <c:v>6.2866600000000004</c:v>
                </c:pt>
                <c:pt idx="994">
                  <c:v>5.4215799999999996</c:v>
                </c:pt>
                <c:pt idx="995">
                  <c:v>4.6518699999999997</c:v>
                </c:pt>
                <c:pt idx="996">
                  <c:v>4.3229699999999998</c:v>
                </c:pt>
                <c:pt idx="997">
                  <c:v>3.5542699999999998</c:v>
                </c:pt>
                <c:pt idx="998">
                  <c:v>3.3069999999999999</c:v>
                </c:pt>
                <c:pt idx="999">
                  <c:v>3.5445199999999999</c:v>
                </c:pt>
                <c:pt idx="1000">
                  <c:v>3.5590000000000002</c:v>
                </c:pt>
                <c:pt idx="1001">
                  <c:v>3.8930600000000002</c:v>
                </c:pt>
                <c:pt idx="1002">
                  <c:v>3.4532699999999998</c:v>
                </c:pt>
                <c:pt idx="1003">
                  <c:v>2.7023600000000001</c:v>
                </c:pt>
                <c:pt idx="1004">
                  <c:v>2.6106500000000001</c:v>
                </c:pt>
                <c:pt idx="1005">
                  <c:v>2.2298800000000001</c:v>
                </c:pt>
                <c:pt idx="1006">
                  <c:v>2.3340100000000001</c:v>
                </c:pt>
                <c:pt idx="1007">
                  <c:v>2.0520200000000002</c:v>
                </c:pt>
                <c:pt idx="1008">
                  <c:v>2.1154000000000002</c:v>
                </c:pt>
                <c:pt idx="1009">
                  <c:v>2.0697999999999999</c:v>
                </c:pt>
                <c:pt idx="1010">
                  <c:v>2.1327400000000001</c:v>
                </c:pt>
                <c:pt idx="1011">
                  <c:v>1.92022</c:v>
                </c:pt>
                <c:pt idx="1012">
                  <c:v>1.6131599999999999</c:v>
                </c:pt>
                <c:pt idx="1013">
                  <c:v>1.84853</c:v>
                </c:pt>
                <c:pt idx="1014">
                  <c:v>1.8306</c:v>
                </c:pt>
                <c:pt idx="1015">
                  <c:v>1.2304999999999999</c:v>
                </c:pt>
                <c:pt idx="1016">
                  <c:v>1.34579</c:v>
                </c:pt>
                <c:pt idx="1017">
                  <c:v>1.3794599999999999</c:v>
                </c:pt>
                <c:pt idx="1018">
                  <c:v>1.3901699999999999</c:v>
                </c:pt>
                <c:pt idx="1019">
                  <c:v>1.5438499999999999</c:v>
                </c:pt>
                <c:pt idx="1020">
                  <c:v>1.09771</c:v>
                </c:pt>
                <c:pt idx="1021">
                  <c:v>1.4264300000000001</c:v>
                </c:pt>
                <c:pt idx="1022">
                  <c:v>1.5106200000000001</c:v>
                </c:pt>
                <c:pt idx="1023">
                  <c:v>1.43493</c:v>
                </c:pt>
                <c:pt idx="1024">
                  <c:v>1.42997</c:v>
                </c:pt>
                <c:pt idx="1025">
                  <c:v>1.25736</c:v>
                </c:pt>
                <c:pt idx="1026">
                  <c:v>1.05619</c:v>
                </c:pt>
                <c:pt idx="1027">
                  <c:v>1.0262100000000001</c:v>
                </c:pt>
                <c:pt idx="1028">
                  <c:v>1.22428</c:v>
                </c:pt>
                <c:pt idx="1029">
                  <c:v>1.05175</c:v>
                </c:pt>
                <c:pt idx="1030">
                  <c:v>1.1505099999999999</c:v>
                </c:pt>
                <c:pt idx="1031">
                  <c:v>1.1896100000000001</c:v>
                </c:pt>
                <c:pt idx="1032">
                  <c:v>1.11859</c:v>
                </c:pt>
                <c:pt idx="1033">
                  <c:v>1.0959099999999999</c:v>
                </c:pt>
                <c:pt idx="1034">
                  <c:v>1.0847</c:v>
                </c:pt>
                <c:pt idx="1035">
                  <c:v>1.1964399999999999</c:v>
                </c:pt>
                <c:pt idx="1036">
                  <c:v>1.03935</c:v>
                </c:pt>
                <c:pt idx="1037">
                  <c:v>1.2371099999999999</c:v>
                </c:pt>
                <c:pt idx="1038">
                  <c:v>1.88167</c:v>
                </c:pt>
                <c:pt idx="1039">
                  <c:v>3.2883100000000001</c:v>
                </c:pt>
                <c:pt idx="1040">
                  <c:v>4.0903600000000004</c:v>
                </c:pt>
                <c:pt idx="1041">
                  <c:v>2.81216</c:v>
                </c:pt>
                <c:pt idx="1042">
                  <c:v>1.36347</c:v>
                </c:pt>
                <c:pt idx="1043">
                  <c:v>0.68386999999999998</c:v>
                </c:pt>
                <c:pt idx="1044">
                  <c:v>1.0423500000000001</c:v>
                </c:pt>
                <c:pt idx="1045">
                  <c:v>0.94572999999999996</c:v>
                </c:pt>
                <c:pt idx="1046">
                  <c:v>0.57982999999999996</c:v>
                </c:pt>
                <c:pt idx="1047">
                  <c:v>0.86868000000000001</c:v>
                </c:pt>
                <c:pt idx="1048">
                  <c:v>0.49215999999999999</c:v>
                </c:pt>
                <c:pt idx="1049">
                  <c:v>0.76788999999999996</c:v>
                </c:pt>
                <c:pt idx="1050">
                  <c:v>0.64571000000000001</c:v>
                </c:pt>
                <c:pt idx="1051">
                  <c:v>0.70252999999999999</c:v>
                </c:pt>
                <c:pt idx="1052">
                  <c:v>0.65893000000000002</c:v>
                </c:pt>
                <c:pt idx="1053">
                  <c:v>0.79581000000000002</c:v>
                </c:pt>
                <c:pt idx="1054">
                  <c:v>0.77095999999999998</c:v>
                </c:pt>
                <c:pt idx="1055">
                  <c:v>0.66437000000000002</c:v>
                </c:pt>
                <c:pt idx="1056">
                  <c:v>0.46582000000000001</c:v>
                </c:pt>
                <c:pt idx="1057">
                  <c:v>0.63983999999999996</c:v>
                </c:pt>
                <c:pt idx="1058">
                  <c:v>0.78347</c:v>
                </c:pt>
                <c:pt idx="1059">
                  <c:v>0.56386000000000003</c:v>
                </c:pt>
                <c:pt idx="1060">
                  <c:v>0.70984000000000003</c:v>
                </c:pt>
                <c:pt idx="1061">
                  <c:v>0.68389</c:v>
                </c:pt>
                <c:pt idx="1062">
                  <c:v>0.56406999999999996</c:v>
                </c:pt>
                <c:pt idx="1063">
                  <c:v>0.50624999999999998</c:v>
                </c:pt>
                <c:pt idx="1064">
                  <c:v>0.50039999999999996</c:v>
                </c:pt>
                <c:pt idx="1065">
                  <c:v>0.68916999999999995</c:v>
                </c:pt>
                <c:pt idx="1066">
                  <c:v>0.62229000000000001</c:v>
                </c:pt>
                <c:pt idx="1067">
                  <c:v>0.74167000000000005</c:v>
                </c:pt>
                <c:pt idx="1068">
                  <c:v>0.49347999999999997</c:v>
                </c:pt>
                <c:pt idx="1069">
                  <c:v>0.82304999999999995</c:v>
                </c:pt>
                <c:pt idx="1070">
                  <c:v>0.69813000000000003</c:v>
                </c:pt>
                <c:pt idx="1071">
                  <c:v>0.55464999999999998</c:v>
                </c:pt>
                <c:pt idx="1072">
                  <c:v>0.69532000000000005</c:v>
                </c:pt>
                <c:pt idx="1073">
                  <c:v>0.70867000000000002</c:v>
                </c:pt>
                <c:pt idx="1074">
                  <c:v>0.41228999999999999</c:v>
                </c:pt>
                <c:pt idx="1075">
                  <c:v>0.40009</c:v>
                </c:pt>
                <c:pt idx="1076">
                  <c:v>0.64497000000000004</c:v>
                </c:pt>
                <c:pt idx="1077">
                  <c:v>0.40637000000000001</c:v>
                </c:pt>
                <c:pt idx="1078">
                  <c:v>0.62372000000000005</c:v>
                </c:pt>
                <c:pt idx="1079">
                  <c:v>0.73433000000000004</c:v>
                </c:pt>
                <c:pt idx="1080">
                  <c:v>0.47022000000000003</c:v>
                </c:pt>
                <c:pt idx="1081">
                  <c:v>0.79629000000000005</c:v>
                </c:pt>
                <c:pt idx="1082">
                  <c:v>0.56867000000000001</c:v>
                </c:pt>
                <c:pt idx="1083">
                  <c:v>0.52153000000000005</c:v>
                </c:pt>
                <c:pt idx="1084">
                  <c:v>0.45689999999999997</c:v>
                </c:pt>
                <c:pt idx="1085">
                  <c:v>0.47014</c:v>
                </c:pt>
                <c:pt idx="1086">
                  <c:v>0.51071</c:v>
                </c:pt>
                <c:pt idx="1087">
                  <c:v>0.66957999999999995</c:v>
                </c:pt>
                <c:pt idx="1088">
                  <c:v>0.75165999999999999</c:v>
                </c:pt>
                <c:pt idx="1089">
                  <c:v>0.55569000000000002</c:v>
                </c:pt>
                <c:pt idx="1090">
                  <c:v>0.84258</c:v>
                </c:pt>
                <c:pt idx="1091">
                  <c:v>0.60036999999999996</c:v>
                </c:pt>
                <c:pt idx="1092">
                  <c:v>0.66864000000000001</c:v>
                </c:pt>
                <c:pt idx="1093">
                  <c:v>0.48986000000000002</c:v>
                </c:pt>
                <c:pt idx="1094">
                  <c:v>0.58382999999999996</c:v>
                </c:pt>
                <c:pt idx="1095">
                  <c:v>0.80110000000000003</c:v>
                </c:pt>
                <c:pt idx="1096">
                  <c:v>0.70818000000000003</c:v>
                </c:pt>
                <c:pt idx="1097">
                  <c:v>0.38945000000000002</c:v>
                </c:pt>
                <c:pt idx="1098">
                  <c:v>0.66200000000000003</c:v>
                </c:pt>
                <c:pt idx="1099">
                  <c:v>0.36124000000000001</c:v>
                </c:pt>
                <c:pt idx="1100">
                  <c:v>0.49724000000000002</c:v>
                </c:pt>
                <c:pt idx="1101">
                  <c:v>0.31775999999999999</c:v>
                </c:pt>
                <c:pt idx="1102">
                  <c:v>0.49684</c:v>
                </c:pt>
                <c:pt idx="1103">
                  <c:v>0.47087000000000001</c:v>
                </c:pt>
                <c:pt idx="1104">
                  <c:v>0.46743000000000001</c:v>
                </c:pt>
                <c:pt idx="1105">
                  <c:v>0.44683</c:v>
                </c:pt>
                <c:pt idx="1106">
                  <c:v>0.35669000000000001</c:v>
                </c:pt>
                <c:pt idx="1107">
                  <c:v>0.27283000000000002</c:v>
                </c:pt>
                <c:pt idx="1108">
                  <c:v>0.71360000000000001</c:v>
                </c:pt>
                <c:pt idx="1109">
                  <c:v>0.79118999999999995</c:v>
                </c:pt>
                <c:pt idx="1110">
                  <c:v>0.58567000000000002</c:v>
                </c:pt>
                <c:pt idx="1111">
                  <c:v>0.61714000000000002</c:v>
                </c:pt>
                <c:pt idx="1112">
                  <c:v>0.53239999999999998</c:v>
                </c:pt>
                <c:pt idx="1113">
                  <c:v>0.43314999999999998</c:v>
                </c:pt>
                <c:pt idx="1114">
                  <c:v>0.57894000000000001</c:v>
                </c:pt>
                <c:pt idx="1115">
                  <c:v>0.63519000000000003</c:v>
                </c:pt>
                <c:pt idx="1116">
                  <c:v>0.89776999999999996</c:v>
                </c:pt>
                <c:pt idx="1117">
                  <c:v>0.88192000000000004</c:v>
                </c:pt>
                <c:pt idx="1118">
                  <c:v>0.75283</c:v>
                </c:pt>
                <c:pt idx="1119">
                  <c:v>0.68135000000000001</c:v>
                </c:pt>
                <c:pt idx="1120">
                  <c:v>0.89171999999999996</c:v>
                </c:pt>
                <c:pt idx="1121">
                  <c:v>0.77556999999999998</c:v>
                </c:pt>
                <c:pt idx="1122">
                  <c:v>0.60989000000000004</c:v>
                </c:pt>
                <c:pt idx="1123">
                  <c:v>0.69118000000000002</c:v>
                </c:pt>
                <c:pt idx="1124">
                  <c:v>0.85589000000000004</c:v>
                </c:pt>
                <c:pt idx="1125">
                  <c:v>0.74111000000000005</c:v>
                </c:pt>
                <c:pt idx="1126">
                  <c:v>0.69391999999999998</c:v>
                </c:pt>
                <c:pt idx="1127">
                  <c:v>0.99034999999999995</c:v>
                </c:pt>
                <c:pt idx="1128">
                  <c:v>0.70260999999999996</c:v>
                </c:pt>
                <c:pt idx="1129">
                  <c:v>0.98075000000000001</c:v>
                </c:pt>
                <c:pt idx="1130">
                  <c:v>0.87736999999999998</c:v>
                </c:pt>
                <c:pt idx="1131">
                  <c:v>0.95248999999999995</c:v>
                </c:pt>
                <c:pt idx="1132">
                  <c:v>0.90407999999999999</c:v>
                </c:pt>
                <c:pt idx="1133">
                  <c:v>1.32742</c:v>
                </c:pt>
                <c:pt idx="1134">
                  <c:v>1.78207</c:v>
                </c:pt>
                <c:pt idx="1135">
                  <c:v>1.5798099999999999</c:v>
                </c:pt>
                <c:pt idx="1136">
                  <c:v>2.1365699999999999</c:v>
                </c:pt>
                <c:pt idx="1137">
                  <c:v>2.82803</c:v>
                </c:pt>
                <c:pt idx="1138">
                  <c:v>2.89316</c:v>
                </c:pt>
                <c:pt idx="1139">
                  <c:v>4.2215499999999997</c:v>
                </c:pt>
                <c:pt idx="1140">
                  <c:v>5.8747999999999996</c:v>
                </c:pt>
                <c:pt idx="1141">
                  <c:v>8.6955399999999994</c:v>
                </c:pt>
                <c:pt idx="1142">
                  <c:v>15.20656</c:v>
                </c:pt>
                <c:pt idx="1143">
                  <c:v>32.745240000000003</c:v>
                </c:pt>
                <c:pt idx="1144">
                  <c:v>93.294169999999994</c:v>
                </c:pt>
                <c:pt idx="1145">
                  <c:v>306.89789000000002</c:v>
                </c:pt>
                <c:pt idx="1146">
                  <c:v>923.38454000000002</c:v>
                </c:pt>
                <c:pt idx="1147">
                  <c:v>1604.77973</c:v>
                </c:pt>
                <c:pt idx="1148">
                  <c:v>1271.671</c:v>
                </c:pt>
                <c:pt idx="1149">
                  <c:v>461.10084000000001</c:v>
                </c:pt>
                <c:pt idx="1150">
                  <c:v>63.046390000000002</c:v>
                </c:pt>
                <c:pt idx="1151">
                  <c:v>27.145309999999998</c:v>
                </c:pt>
                <c:pt idx="1152">
                  <c:v>20.049499999999998</c:v>
                </c:pt>
                <c:pt idx="1153">
                  <c:v>16.08886</c:v>
                </c:pt>
                <c:pt idx="1154">
                  <c:v>13.809760000000001</c:v>
                </c:pt>
                <c:pt idx="1155">
                  <c:v>12.45706</c:v>
                </c:pt>
                <c:pt idx="1156">
                  <c:v>11.4533</c:v>
                </c:pt>
                <c:pt idx="1157">
                  <c:v>10.26519</c:v>
                </c:pt>
                <c:pt idx="1158">
                  <c:v>8.9878</c:v>
                </c:pt>
                <c:pt idx="1159">
                  <c:v>8.3321100000000001</c:v>
                </c:pt>
                <c:pt idx="1160">
                  <c:v>7.6581000000000001</c:v>
                </c:pt>
                <c:pt idx="1161">
                  <c:v>6.9429999999999996</c:v>
                </c:pt>
                <c:pt idx="1162">
                  <c:v>6.5874800000000002</c:v>
                </c:pt>
                <c:pt idx="1163">
                  <c:v>5.9532800000000003</c:v>
                </c:pt>
                <c:pt idx="1164">
                  <c:v>5.5110299999999999</c:v>
                </c:pt>
                <c:pt idx="1165">
                  <c:v>5.21875</c:v>
                </c:pt>
                <c:pt idx="1166">
                  <c:v>5.0652799999999996</c:v>
                </c:pt>
                <c:pt idx="1167">
                  <c:v>4.1653500000000001</c:v>
                </c:pt>
                <c:pt idx="1168">
                  <c:v>3.8467199999999999</c:v>
                </c:pt>
                <c:pt idx="1169">
                  <c:v>3.2523900000000001</c:v>
                </c:pt>
                <c:pt idx="1170">
                  <c:v>2.7201200000000001</c:v>
                </c:pt>
                <c:pt idx="1171">
                  <c:v>2.3028499999999998</c:v>
                </c:pt>
                <c:pt idx="1172">
                  <c:v>2.3053599999999999</c:v>
                </c:pt>
                <c:pt idx="1173">
                  <c:v>2.1653799999999999</c:v>
                </c:pt>
                <c:pt idx="1174">
                  <c:v>1.8435999999999999</c:v>
                </c:pt>
                <c:pt idx="1175">
                  <c:v>1.6718</c:v>
                </c:pt>
                <c:pt idx="1176">
                  <c:v>1.45242</c:v>
                </c:pt>
                <c:pt idx="1177">
                  <c:v>1.3511599999999999</c:v>
                </c:pt>
                <c:pt idx="1178">
                  <c:v>1.47776</c:v>
                </c:pt>
                <c:pt idx="1179">
                  <c:v>1.4276</c:v>
                </c:pt>
                <c:pt idx="1180">
                  <c:v>1.6216699999999999</c:v>
                </c:pt>
                <c:pt idx="1181">
                  <c:v>1.97461</c:v>
                </c:pt>
                <c:pt idx="1182">
                  <c:v>1.88134</c:v>
                </c:pt>
                <c:pt idx="1183">
                  <c:v>1.99404</c:v>
                </c:pt>
                <c:pt idx="1184">
                  <c:v>1.52654</c:v>
                </c:pt>
                <c:pt idx="1185">
                  <c:v>1.5594600000000001</c:v>
                </c:pt>
                <c:pt idx="1186">
                  <c:v>1.6466700000000001</c:v>
                </c:pt>
                <c:pt idx="1187">
                  <c:v>1.7330399999999999</c:v>
                </c:pt>
                <c:pt idx="1188">
                  <c:v>2.5689500000000001</c:v>
                </c:pt>
                <c:pt idx="1189">
                  <c:v>4.4403800000000002</c:v>
                </c:pt>
                <c:pt idx="1190">
                  <c:v>8.9407700000000006</c:v>
                </c:pt>
                <c:pt idx="1191">
                  <c:v>25.732320000000001</c:v>
                </c:pt>
                <c:pt idx="1192">
                  <c:v>81.538659999999993</c:v>
                </c:pt>
                <c:pt idx="1193">
                  <c:v>209.19417999999999</c:v>
                </c:pt>
                <c:pt idx="1194">
                  <c:v>279.61986999999999</c:v>
                </c:pt>
                <c:pt idx="1195">
                  <c:v>191.53279000000001</c:v>
                </c:pt>
                <c:pt idx="1196">
                  <c:v>58.421860000000002</c:v>
                </c:pt>
                <c:pt idx="1197">
                  <c:v>9.3047299999999993</c:v>
                </c:pt>
                <c:pt idx="1198">
                  <c:v>5.3381699999999999</c:v>
                </c:pt>
                <c:pt idx="1199">
                  <c:v>4.0345500000000003</c:v>
                </c:pt>
                <c:pt idx="1200">
                  <c:v>3.2532399999999999</c:v>
                </c:pt>
                <c:pt idx="1201">
                  <c:v>2.8810699999999998</c:v>
                </c:pt>
                <c:pt idx="1202">
                  <c:v>2.7057199999999999</c:v>
                </c:pt>
                <c:pt idx="1203">
                  <c:v>2.6215799999999998</c:v>
                </c:pt>
                <c:pt idx="1204">
                  <c:v>2.7187999999999999</c:v>
                </c:pt>
                <c:pt idx="1205">
                  <c:v>2.9844200000000001</c:v>
                </c:pt>
                <c:pt idx="1206">
                  <c:v>3.3320500000000002</c:v>
                </c:pt>
                <c:pt idx="1207">
                  <c:v>2.6434500000000001</c:v>
                </c:pt>
                <c:pt idx="1208">
                  <c:v>2.00162</c:v>
                </c:pt>
                <c:pt idx="1209">
                  <c:v>1.5004900000000001</c:v>
                </c:pt>
                <c:pt idx="1210">
                  <c:v>1.2640400000000001</c:v>
                </c:pt>
                <c:pt idx="1211">
                  <c:v>1.2464999999999999</c:v>
                </c:pt>
                <c:pt idx="1212">
                  <c:v>1.2157100000000001</c:v>
                </c:pt>
                <c:pt idx="1213">
                  <c:v>1.0061500000000001</c:v>
                </c:pt>
                <c:pt idx="1214">
                  <c:v>1.21631</c:v>
                </c:pt>
                <c:pt idx="1215">
                  <c:v>0.99948999999999999</c:v>
                </c:pt>
                <c:pt idx="1216">
                  <c:v>0.60277999999999998</c:v>
                </c:pt>
                <c:pt idx="1217">
                  <c:v>0.69479000000000002</c:v>
                </c:pt>
                <c:pt idx="1218">
                  <c:v>0.9083</c:v>
                </c:pt>
                <c:pt idx="1219">
                  <c:v>0.58035999999999999</c:v>
                </c:pt>
                <c:pt idx="1220">
                  <c:v>0.77681</c:v>
                </c:pt>
                <c:pt idx="1221">
                  <c:v>0.67601999999999995</c:v>
                </c:pt>
                <c:pt idx="1222">
                  <c:v>0.70892999999999995</c:v>
                </c:pt>
                <c:pt idx="1223">
                  <c:v>1.13768</c:v>
                </c:pt>
                <c:pt idx="1224">
                  <c:v>1.37355</c:v>
                </c:pt>
                <c:pt idx="1225">
                  <c:v>1.6578299999999999</c:v>
                </c:pt>
                <c:pt idx="1226">
                  <c:v>1.8503099999999999</c:v>
                </c:pt>
                <c:pt idx="1227">
                  <c:v>1.5296099999999999</c:v>
                </c:pt>
                <c:pt idx="1228">
                  <c:v>1.08917</c:v>
                </c:pt>
                <c:pt idx="1229">
                  <c:v>0.77068000000000003</c:v>
                </c:pt>
                <c:pt idx="1230">
                  <c:v>0.68986999999999998</c:v>
                </c:pt>
                <c:pt idx="1231">
                  <c:v>0.66837999999999997</c:v>
                </c:pt>
                <c:pt idx="1232">
                  <c:v>0.61624000000000001</c:v>
                </c:pt>
                <c:pt idx="1233">
                  <c:v>1.0458099999999999</c:v>
                </c:pt>
                <c:pt idx="1234">
                  <c:v>0.63787000000000005</c:v>
                </c:pt>
                <c:pt idx="1235">
                  <c:v>1.0820399999999999</c:v>
                </c:pt>
                <c:pt idx="1236">
                  <c:v>0.80603000000000002</c:v>
                </c:pt>
                <c:pt idx="1237">
                  <c:v>1.0564100000000001</c:v>
                </c:pt>
                <c:pt idx="1238">
                  <c:v>1.04311</c:v>
                </c:pt>
                <c:pt idx="1239">
                  <c:v>1.3007</c:v>
                </c:pt>
                <c:pt idx="1240">
                  <c:v>1.9302299999999999</c:v>
                </c:pt>
                <c:pt idx="1241">
                  <c:v>2.3153899999999998</c:v>
                </c:pt>
                <c:pt idx="1242">
                  <c:v>3.0116999999999998</c:v>
                </c:pt>
                <c:pt idx="1243">
                  <c:v>4.7275400000000003</c:v>
                </c:pt>
                <c:pt idx="1244">
                  <c:v>10.77192</c:v>
                </c:pt>
                <c:pt idx="1245">
                  <c:v>34.082149999999999</c:v>
                </c:pt>
                <c:pt idx="1246">
                  <c:v>99.17313</c:v>
                </c:pt>
                <c:pt idx="1247">
                  <c:v>203.74813</c:v>
                </c:pt>
                <c:pt idx="1248">
                  <c:v>234.21771000000001</c:v>
                </c:pt>
                <c:pt idx="1249">
                  <c:v>150.17501999999999</c:v>
                </c:pt>
                <c:pt idx="1250">
                  <c:v>43.100909999999999</c:v>
                </c:pt>
                <c:pt idx="1251">
                  <c:v>7.7656099999999997</c:v>
                </c:pt>
                <c:pt idx="1252">
                  <c:v>4.73766</c:v>
                </c:pt>
                <c:pt idx="1253">
                  <c:v>3.4929800000000002</c:v>
                </c:pt>
                <c:pt idx="1254">
                  <c:v>2.8112599999999999</c:v>
                </c:pt>
                <c:pt idx="1255">
                  <c:v>2.3129200000000001</c:v>
                </c:pt>
                <c:pt idx="1256">
                  <c:v>1.9354100000000001</c:v>
                </c:pt>
                <c:pt idx="1257">
                  <c:v>1.8329800000000001</c:v>
                </c:pt>
                <c:pt idx="1258">
                  <c:v>2.2330999999999999</c:v>
                </c:pt>
                <c:pt idx="1259">
                  <c:v>1.6001799999999999</c:v>
                </c:pt>
                <c:pt idx="1260">
                  <c:v>1.53729</c:v>
                </c:pt>
                <c:pt idx="1261">
                  <c:v>1.5589599999999999</c:v>
                </c:pt>
                <c:pt idx="1262">
                  <c:v>1.7112000000000001</c:v>
                </c:pt>
                <c:pt idx="1263">
                  <c:v>1.4701200000000001</c:v>
                </c:pt>
                <c:pt idx="1264">
                  <c:v>1.1821999999999999</c:v>
                </c:pt>
                <c:pt idx="1265">
                  <c:v>1.4525600000000001</c:v>
                </c:pt>
                <c:pt idx="1266">
                  <c:v>1</c:v>
                </c:pt>
                <c:pt idx="1267">
                  <c:v>0.70552000000000004</c:v>
                </c:pt>
                <c:pt idx="1268">
                  <c:v>1.0006200000000001</c:v>
                </c:pt>
                <c:pt idx="1269">
                  <c:v>0.82010000000000005</c:v>
                </c:pt>
                <c:pt idx="1270">
                  <c:v>0.88800999999999997</c:v>
                </c:pt>
                <c:pt idx="1271">
                  <c:v>0.76807000000000003</c:v>
                </c:pt>
                <c:pt idx="1272">
                  <c:v>1.1926399999999999</c:v>
                </c:pt>
                <c:pt idx="1273">
                  <c:v>1.3985399999999999</c:v>
                </c:pt>
                <c:pt idx="1274">
                  <c:v>3.6439300000000001</c:v>
                </c:pt>
                <c:pt idx="1275">
                  <c:v>6.16188</c:v>
                </c:pt>
                <c:pt idx="1276">
                  <c:v>5.7487700000000004</c:v>
                </c:pt>
                <c:pt idx="1277">
                  <c:v>3.76308</c:v>
                </c:pt>
                <c:pt idx="1278">
                  <c:v>1.3147200000000001</c:v>
                </c:pt>
                <c:pt idx="1279">
                  <c:v>0.9163</c:v>
                </c:pt>
                <c:pt idx="1280">
                  <c:v>0.42321999999999999</c:v>
                </c:pt>
                <c:pt idx="1281">
                  <c:v>0.91573000000000004</c:v>
                </c:pt>
                <c:pt idx="1282">
                  <c:v>1.42866</c:v>
                </c:pt>
                <c:pt idx="1283">
                  <c:v>2.2582599999999999</c:v>
                </c:pt>
                <c:pt idx="1284">
                  <c:v>3.27773</c:v>
                </c:pt>
                <c:pt idx="1285">
                  <c:v>3.1513800000000001</c:v>
                </c:pt>
                <c:pt idx="1286">
                  <c:v>1.97679</c:v>
                </c:pt>
                <c:pt idx="1287">
                  <c:v>0.93637000000000004</c:v>
                </c:pt>
                <c:pt idx="1288">
                  <c:v>0.60518000000000005</c:v>
                </c:pt>
                <c:pt idx="1289">
                  <c:v>0.77751999999999999</c:v>
                </c:pt>
                <c:pt idx="1290">
                  <c:v>0.11369</c:v>
                </c:pt>
                <c:pt idx="1291">
                  <c:v>0.67183999999999999</c:v>
                </c:pt>
                <c:pt idx="1292">
                  <c:v>0.84170999999999996</c:v>
                </c:pt>
                <c:pt idx="1293">
                  <c:v>0.55750999999999995</c:v>
                </c:pt>
                <c:pt idx="1294">
                  <c:v>0.59958</c:v>
                </c:pt>
                <c:pt idx="1295">
                  <c:v>0.58291999999999999</c:v>
                </c:pt>
                <c:pt idx="1296">
                  <c:v>0.44336999999999999</c:v>
                </c:pt>
                <c:pt idx="1297">
                  <c:v>0.41008</c:v>
                </c:pt>
                <c:pt idx="1298">
                  <c:v>0.78810999999999998</c:v>
                </c:pt>
                <c:pt idx="1299">
                  <c:v>0.94967999999999997</c:v>
                </c:pt>
                <c:pt idx="1300">
                  <c:v>0.74060999999999999</c:v>
                </c:pt>
                <c:pt idx="1301">
                  <c:v>0.85831999999999997</c:v>
                </c:pt>
                <c:pt idx="1302">
                  <c:v>1.0914699999999999</c:v>
                </c:pt>
                <c:pt idx="1303">
                  <c:v>1.24387</c:v>
                </c:pt>
                <c:pt idx="1304">
                  <c:v>1.2376400000000001</c:v>
                </c:pt>
                <c:pt idx="1305">
                  <c:v>1.77085</c:v>
                </c:pt>
                <c:pt idx="1306">
                  <c:v>2.58378</c:v>
                </c:pt>
                <c:pt idx="1307">
                  <c:v>3.1535700000000002</c:v>
                </c:pt>
                <c:pt idx="1308">
                  <c:v>5.1722000000000001</c:v>
                </c:pt>
                <c:pt idx="1309">
                  <c:v>9.5817399999999999</c:v>
                </c:pt>
                <c:pt idx="1310">
                  <c:v>24.53904</c:v>
                </c:pt>
                <c:pt idx="1311">
                  <c:v>77.211060000000003</c:v>
                </c:pt>
                <c:pt idx="1312">
                  <c:v>221.23823999999999</c:v>
                </c:pt>
                <c:pt idx="1313">
                  <c:v>469.83611000000002</c:v>
                </c:pt>
                <c:pt idx="1314">
                  <c:v>596.60518999999999</c:v>
                </c:pt>
                <c:pt idx="1315">
                  <c:v>421.52827000000002</c:v>
                </c:pt>
                <c:pt idx="1316">
                  <c:v>148.80000000000001</c:v>
                </c:pt>
                <c:pt idx="1317">
                  <c:v>22.71293</c:v>
                </c:pt>
                <c:pt idx="1318">
                  <c:v>10.505140000000001</c:v>
                </c:pt>
                <c:pt idx="1319">
                  <c:v>8.0892400000000002</c:v>
                </c:pt>
                <c:pt idx="1320">
                  <c:v>7.4137000000000004</c:v>
                </c:pt>
                <c:pt idx="1321">
                  <c:v>6.3711099999999998</c:v>
                </c:pt>
                <c:pt idx="1322">
                  <c:v>5.6249599999999997</c:v>
                </c:pt>
                <c:pt idx="1323">
                  <c:v>4.5640999999999998</c:v>
                </c:pt>
                <c:pt idx="1324">
                  <c:v>4.2778900000000002</c:v>
                </c:pt>
                <c:pt idx="1325">
                  <c:v>3.5996700000000001</c:v>
                </c:pt>
                <c:pt idx="1326">
                  <c:v>3.12073</c:v>
                </c:pt>
                <c:pt idx="1327">
                  <c:v>3.0247600000000001</c:v>
                </c:pt>
                <c:pt idx="1328">
                  <c:v>2.9274900000000001</c:v>
                </c:pt>
                <c:pt idx="1329">
                  <c:v>2.6017299999999999</c:v>
                </c:pt>
                <c:pt idx="1330">
                  <c:v>2.53457</c:v>
                </c:pt>
                <c:pt idx="1331">
                  <c:v>2.1865899999999998</c:v>
                </c:pt>
                <c:pt idx="1332">
                  <c:v>2.1534599999999999</c:v>
                </c:pt>
                <c:pt idx="1333">
                  <c:v>1.7810299999999999</c:v>
                </c:pt>
                <c:pt idx="1334">
                  <c:v>1.8813299999999999</c:v>
                </c:pt>
                <c:pt idx="1335">
                  <c:v>1.71574</c:v>
                </c:pt>
                <c:pt idx="1336">
                  <c:v>1.5586800000000001</c:v>
                </c:pt>
                <c:pt idx="1337">
                  <c:v>1.21939</c:v>
                </c:pt>
                <c:pt idx="1338">
                  <c:v>1.3959900000000001</c:v>
                </c:pt>
                <c:pt idx="1339">
                  <c:v>1.36216</c:v>
                </c:pt>
                <c:pt idx="1340">
                  <c:v>0.76761999999999997</c:v>
                </c:pt>
                <c:pt idx="1341">
                  <c:v>1.1943299999999999</c:v>
                </c:pt>
                <c:pt idx="1342">
                  <c:v>1.0382</c:v>
                </c:pt>
                <c:pt idx="1343">
                  <c:v>0.73709999999999998</c:v>
                </c:pt>
                <c:pt idx="1344">
                  <c:v>0.56340999999999997</c:v>
                </c:pt>
                <c:pt idx="1345">
                  <c:v>0.85899000000000003</c:v>
                </c:pt>
                <c:pt idx="1346">
                  <c:v>0.73838999999999999</c:v>
                </c:pt>
                <c:pt idx="1347">
                  <c:v>0.52175000000000005</c:v>
                </c:pt>
                <c:pt idx="1348">
                  <c:v>0.83091000000000004</c:v>
                </c:pt>
                <c:pt idx="1349">
                  <c:v>0.53985000000000005</c:v>
                </c:pt>
                <c:pt idx="1350">
                  <c:v>0.37075999999999998</c:v>
                </c:pt>
                <c:pt idx="1351">
                  <c:v>0.41335</c:v>
                </c:pt>
                <c:pt idx="1352">
                  <c:v>0.48351</c:v>
                </c:pt>
                <c:pt idx="1353">
                  <c:v>0.32445000000000002</c:v>
                </c:pt>
                <c:pt idx="1354">
                  <c:v>0.63132999999999995</c:v>
                </c:pt>
                <c:pt idx="1355">
                  <c:v>0.12837999999999999</c:v>
                </c:pt>
                <c:pt idx="1356">
                  <c:v>0.43990000000000001</c:v>
                </c:pt>
                <c:pt idx="1357">
                  <c:v>7.3700000000000002E-2</c:v>
                </c:pt>
                <c:pt idx="1358">
                  <c:v>0.49564000000000002</c:v>
                </c:pt>
                <c:pt idx="1359">
                  <c:v>0.28558</c:v>
                </c:pt>
                <c:pt idx="1360">
                  <c:v>0.35347000000000001</c:v>
                </c:pt>
                <c:pt idx="1361">
                  <c:v>0.36998999999999999</c:v>
                </c:pt>
                <c:pt idx="1362">
                  <c:v>0.44936999999999999</c:v>
                </c:pt>
                <c:pt idx="1363">
                  <c:v>0.10631</c:v>
                </c:pt>
                <c:pt idx="1364">
                  <c:v>0.22667999999999999</c:v>
                </c:pt>
                <c:pt idx="1365">
                  <c:v>0.16664000000000001</c:v>
                </c:pt>
                <c:pt idx="1366">
                  <c:v>0.26018000000000002</c:v>
                </c:pt>
                <c:pt idx="1367">
                  <c:v>0.34397</c:v>
                </c:pt>
                <c:pt idx="1368">
                  <c:v>0.19361999999999999</c:v>
                </c:pt>
                <c:pt idx="1369">
                  <c:v>0.26667999999999997</c:v>
                </c:pt>
                <c:pt idx="1370">
                  <c:v>0.12096</c:v>
                </c:pt>
                <c:pt idx="1371">
                  <c:v>0.25875999999999999</c:v>
                </c:pt>
                <c:pt idx="1372">
                  <c:v>0.22549</c:v>
                </c:pt>
                <c:pt idx="1373">
                  <c:v>-1.3469999999999999E-2</c:v>
                </c:pt>
                <c:pt idx="1374">
                  <c:v>9.0740000000000001E-2</c:v>
                </c:pt>
                <c:pt idx="1375">
                  <c:v>0.45652999999999999</c:v>
                </c:pt>
                <c:pt idx="1376">
                  <c:v>0.25198999999999999</c:v>
                </c:pt>
                <c:pt idx="1377">
                  <c:v>-1.883E-2</c:v>
                </c:pt>
                <c:pt idx="1378">
                  <c:v>0.14657000000000001</c:v>
                </c:pt>
                <c:pt idx="1379">
                  <c:v>0.10629</c:v>
                </c:pt>
                <c:pt idx="1380">
                  <c:v>0.19969999999999999</c:v>
                </c:pt>
                <c:pt idx="1381">
                  <c:v>0.35496</c:v>
                </c:pt>
                <c:pt idx="1382">
                  <c:v>0.24525</c:v>
                </c:pt>
                <c:pt idx="1383">
                  <c:v>0.28443000000000002</c:v>
                </c:pt>
                <c:pt idx="1384">
                  <c:v>0.77302999999999999</c:v>
                </c:pt>
                <c:pt idx="1385">
                  <c:v>0.70737000000000005</c:v>
                </c:pt>
                <c:pt idx="1386">
                  <c:v>0.52417999999999998</c:v>
                </c:pt>
                <c:pt idx="1387">
                  <c:v>0.43313000000000001</c:v>
                </c:pt>
                <c:pt idx="1388">
                  <c:v>-5.1520000000000003E-2</c:v>
                </c:pt>
                <c:pt idx="1389">
                  <c:v>0.31323000000000001</c:v>
                </c:pt>
                <c:pt idx="1390">
                  <c:v>0.74063999999999997</c:v>
                </c:pt>
                <c:pt idx="1391">
                  <c:v>0.63075000000000003</c:v>
                </c:pt>
                <c:pt idx="1392">
                  <c:v>1.15144</c:v>
                </c:pt>
                <c:pt idx="1393">
                  <c:v>0.86289000000000005</c:v>
                </c:pt>
                <c:pt idx="1394">
                  <c:v>0.88195999999999997</c:v>
                </c:pt>
                <c:pt idx="1395">
                  <c:v>0.53890000000000005</c:v>
                </c:pt>
                <c:pt idx="1396">
                  <c:v>0.72748000000000002</c:v>
                </c:pt>
                <c:pt idx="1397">
                  <c:v>0.47713</c:v>
                </c:pt>
                <c:pt idx="1398">
                  <c:v>0.48855999999999999</c:v>
                </c:pt>
                <c:pt idx="1399">
                  <c:v>-0.16467999999999999</c:v>
                </c:pt>
                <c:pt idx="1400">
                  <c:v>0.16325999999999999</c:v>
                </c:pt>
                <c:pt idx="1401">
                  <c:v>0.35765000000000002</c:v>
                </c:pt>
                <c:pt idx="1402">
                  <c:v>0.68008000000000002</c:v>
                </c:pt>
                <c:pt idx="1403">
                  <c:v>0.20674000000000001</c:v>
                </c:pt>
                <c:pt idx="1404">
                  <c:v>3.79E-3</c:v>
                </c:pt>
                <c:pt idx="1405">
                  <c:v>-5.4530000000000002E-2</c:v>
                </c:pt>
                <c:pt idx="1406">
                  <c:v>0.22592000000000001</c:v>
                </c:pt>
                <c:pt idx="1407">
                  <c:v>0.32473999999999997</c:v>
                </c:pt>
                <c:pt idx="1408">
                  <c:v>0.20704</c:v>
                </c:pt>
                <c:pt idx="1409">
                  <c:v>0.36636999999999997</c:v>
                </c:pt>
                <c:pt idx="1410">
                  <c:v>0.30032999999999999</c:v>
                </c:pt>
                <c:pt idx="1411">
                  <c:v>0.59113000000000004</c:v>
                </c:pt>
                <c:pt idx="1412">
                  <c:v>1.42516</c:v>
                </c:pt>
                <c:pt idx="1413">
                  <c:v>1.8165</c:v>
                </c:pt>
                <c:pt idx="1414">
                  <c:v>2.2286899999999998</c:v>
                </c:pt>
                <c:pt idx="1415">
                  <c:v>1.7233799999999999</c:v>
                </c:pt>
                <c:pt idx="1416">
                  <c:v>0.48327999999999999</c:v>
                </c:pt>
                <c:pt idx="1417">
                  <c:v>5.2310000000000002E-2</c:v>
                </c:pt>
                <c:pt idx="1418">
                  <c:v>0.52808999999999995</c:v>
                </c:pt>
                <c:pt idx="1419">
                  <c:v>0.54525999999999997</c:v>
                </c:pt>
                <c:pt idx="1420">
                  <c:v>-0.18004999999999999</c:v>
                </c:pt>
                <c:pt idx="1421">
                  <c:v>0.17163999999999999</c:v>
                </c:pt>
                <c:pt idx="1422">
                  <c:v>0.22145999999999999</c:v>
                </c:pt>
                <c:pt idx="1423">
                  <c:v>0.29138999999999998</c:v>
                </c:pt>
                <c:pt idx="1424">
                  <c:v>0.65929000000000004</c:v>
                </c:pt>
                <c:pt idx="1425">
                  <c:v>0.28781000000000001</c:v>
                </c:pt>
                <c:pt idx="1426">
                  <c:v>0.50975000000000004</c:v>
                </c:pt>
                <c:pt idx="1427">
                  <c:v>6.9260000000000002E-2</c:v>
                </c:pt>
                <c:pt idx="1428">
                  <c:v>0.54449000000000003</c:v>
                </c:pt>
                <c:pt idx="1429">
                  <c:v>0.49337999999999999</c:v>
                </c:pt>
                <c:pt idx="1430">
                  <c:v>0.38240000000000002</c:v>
                </c:pt>
                <c:pt idx="1431">
                  <c:v>0.57350999999999996</c:v>
                </c:pt>
                <c:pt idx="1432">
                  <c:v>0.42623</c:v>
                </c:pt>
                <c:pt idx="1433">
                  <c:v>0.49221999999999999</c:v>
                </c:pt>
                <c:pt idx="1434">
                  <c:v>0.47522999999999999</c:v>
                </c:pt>
                <c:pt idx="1435">
                  <c:v>0.3609</c:v>
                </c:pt>
                <c:pt idx="1436">
                  <c:v>0.20085</c:v>
                </c:pt>
                <c:pt idx="1437">
                  <c:v>0.73002999999999996</c:v>
                </c:pt>
                <c:pt idx="1438">
                  <c:v>0.54940999999999995</c:v>
                </c:pt>
                <c:pt idx="1439">
                  <c:v>0.47389999999999999</c:v>
                </c:pt>
                <c:pt idx="1440">
                  <c:v>0.94394999999999996</c:v>
                </c:pt>
                <c:pt idx="1441">
                  <c:v>1.4927699999999999</c:v>
                </c:pt>
                <c:pt idx="1442">
                  <c:v>1.6021000000000001</c:v>
                </c:pt>
                <c:pt idx="1443">
                  <c:v>1.0762799999999999</c:v>
                </c:pt>
                <c:pt idx="1444">
                  <c:v>0.66600000000000004</c:v>
                </c:pt>
                <c:pt idx="1445">
                  <c:v>0.86582999999999999</c:v>
                </c:pt>
                <c:pt idx="1446">
                  <c:v>0.84604000000000001</c:v>
                </c:pt>
                <c:pt idx="1447">
                  <c:v>0.40111000000000002</c:v>
                </c:pt>
                <c:pt idx="1448">
                  <c:v>0.56476999999999999</c:v>
                </c:pt>
                <c:pt idx="1449">
                  <c:v>0.72440000000000004</c:v>
                </c:pt>
                <c:pt idx="1450">
                  <c:v>0.79247000000000001</c:v>
                </c:pt>
                <c:pt idx="1451">
                  <c:v>1.1069599999999999</c:v>
                </c:pt>
                <c:pt idx="1452">
                  <c:v>1.1777500000000001</c:v>
                </c:pt>
                <c:pt idx="1453">
                  <c:v>1.80776</c:v>
                </c:pt>
                <c:pt idx="1454">
                  <c:v>2.0272000000000001</c:v>
                </c:pt>
                <c:pt idx="1455">
                  <c:v>2.9820700000000002</c:v>
                </c:pt>
                <c:pt idx="1456">
                  <c:v>3.9857900000000002</c:v>
                </c:pt>
                <c:pt idx="1457">
                  <c:v>6.0973100000000002</c:v>
                </c:pt>
                <c:pt idx="1458">
                  <c:v>11.18848</c:v>
                </c:pt>
                <c:pt idx="1459">
                  <c:v>24.198519999999998</c:v>
                </c:pt>
                <c:pt idx="1460">
                  <c:v>64.645349999999993</c:v>
                </c:pt>
                <c:pt idx="1461">
                  <c:v>183.82781</c:v>
                </c:pt>
                <c:pt idx="1462">
                  <c:v>449.15868</c:v>
                </c:pt>
                <c:pt idx="1463">
                  <c:v>814.77575999999999</c:v>
                </c:pt>
                <c:pt idx="1464">
                  <c:v>957.39292999999998</c:v>
                </c:pt>
                <c:pt idx="1465">
                  <c:v>694.65850999999998</c:v>
                </c:pt>
                <c:pt idx="1466">
                  <c:v>291.12034</c:v>
                </c:pt>
                <c:pt idx="1467">
                  <c:v>53.411099999999998</c:v>
                </c:pt>
                <c:pt idx="1468">
                  <c:v>19.189979999999998</c:v>
                </c:pt>
                <c:pt idx="1469">
                  <c:v>13.29618</c:v>
                </c:pt>
                <c:pt idx="1470">
                  <c:v>10.748889999999999</c:v>
                </c:pt>
                <c:pt idx="1471">
                  <c:v>9.2148599999999998</c:v>
                </c:pt>
                <c:pt idx="1472">
                  <c:v>8.0432000000000006</c:v>
                </c:pt>
                <c:pt idx="1473">
                  <c:v>7.1415899999999999</c:v>
                </c:pt>
                <c:pt idx="1474">
                  <c:v>6.8286699999999998</c:v>
                </c:pt>
                <c:pt idx="1475">
                  <c:v>6.2559199999999997</c:v>
                </c:pt>
                <c:pt idx="1476">
                  <c:v>5.4234200000000001</c:v>
                </c:pt>
                <c:pt idx="1477">
                  <c:v>5.1935700000000002</c:v>
                </c:pt>
                <c:pt idx="1478">
                  <c:v>4.8059700000000003</c:v>
                </c:pt>
                <c:pt idx="1479">
                  <c:v>4.3612200000000003</c:v>
                </c:pt>
                <c:pt idx="1480">
                  <c:v>4.0770900000000001</c:v>
                </c:pt>
                <c:pt idx="1481">
                  <c:v>3.5696500000000002</c:v>
                </c:pt>
                <c:pt idx="1482">
                  <c:v>3.2441800000000001</c:v>
                </c:pt>
                <c:pt idx="1483">
                  <c:v>2.8310300000000002</c:v>
                </c:pt>
                <c:pt idx="1484">
                  <c:v>3.0053299999999998</c:v>
                </c:pt>
                <c:pt idx="1485">
                  <c:v>2.53749</c:v>
                </c:pt>
                <c:pt idx="1486">
                  <c:v>2.41913</c:v>
                </c:pt>
                <c:pt idx="1487">
                  <c:v>2.0563400000000001</c:v>
                </c:pt>
                <c:pt idx="1488">
                  <c:v>2.0697800000000002</c:v>
                </c:pt>
                <c:pt idx="1489">
                  <c:v>1.8522099999999999</c:v>
                </c:pt>
                <c:pt idx="1490">
                  <c:v>1.58335</c:v>
                </c:pt>
                <c:pt idx="1491">
                  <c:v>1.5083299999999999</c:v>
                </c:pt>
                <c:pt idx="1492">
                  <c:v>1.32406</c:v>
                </c:pt>
                <c:pt idx="1493">
                  <c:v>1.21465</c:v>
                </c:pt>
                <c:pt idx="1494">
                  <c:v>1.1943699999999999</c:v>
                </c:pt>
                <c:pt idx="1495">
                  <c:v>1.2804199999999999</c:v>
                </c:pt>
                <c:pt idx="1496">
                  <c:v>1.2037500000000001</c:v>
                </c:pt>
                <c:pt idx="1497">
                  <c:v>0.90283000000000002</c:v>
                </c:pt>
                <c:pt idx="1498">
                  <c:v>0.70062999999999998</c:v>
                </c:pt>
                <c:pt idx="1499">
                  <c:v>1.0093399999999999</c:v>
                </c:pt>
                <c:pt idx="1500">
                  <c:v>0.84396000000000004</c:v>
                </c:pt>
                <c:pt idx="1501">
                  <c:v>0.89885999999999999</c:v>
                </c:pt>
                <c:pt idx="1502">
                  <c:v>0.81008999999999998</c:v>
                </c:pt>
                <c:pt idx="1503">
                  <c:v>0.68296999999999997</c:v>
                </c:pt>
                <c:pt idx="1504">
                  <c:v>0.75656999999999996</c:v>
                </c:pt>
                <c:pt idx="1505">
                  <c:v>1.0080199999999999</c:v>
                </c:pt>
                <c:pt idx="1506">
                  <c:v>0.75617000000000001</c:v>
                </c:pt>
                <c:pt idx="1507">
                  <c:v>0.38855000000000001</c:v>
                </c:pt>
                <c:pt idx="1508">
                  <c:v>0.55467</c:v>
                </c:pt>
                <c:pt idx="1509">
                  <c:v>0.21869</c:v>
                </c:pt>
                <c:pt idx="1510">
                  <c:v>0.71784000000000003</c:v>
                </c:pt>
                <c:pt idx="1511">
                  <c:v>0.81108999999999998</c:v>
                </c:pt>
                <c:pt idx="1512">
                  <c:v>0.78798999999999997</c:v>
                </c:pt>
                <c:pt idx="1513">
                  <c:v>-9.2910000000000006E-2</c:v>
                </c:pt>
                <c:pt idx="1514">
                  <c:v>0.56852000000000003</c:v>
                </c:pt>
                <c:pt idx="1515">
                  <c:v>0.12336999999999999</c:v>
                </c:pt>
                <c:pt idx="1516">
                  <c:v>0.26816000000000001</c:v>
                </c:pt>
                <c:pt idx="1517">
                  <c:v>0.47449000000000002</c:v>
                </c:pt>
                <c:pt idx="1518">
                  <c:v>0.51373000000000002</c:v>
                </c:pt>
                <c:pt idx="1519">
                  <c:v>0.45299</c:v>
                </c:pt>
                <c:pt idx="1520">
                  <c:v>0.42164000000000001</c:v>
                </c:pt>
                <c:pt idx="1521">
                  <c:v>0.31961000000000001</c:v>
                </c:pt>
                <c:pt idx="1522">
                  <c:v>0.40484999999999999</c:v>
                </c:pt>
                <c:pt idx="1523">
                  <c:v>0.29526999999999998</c:v>
                </c:pt>
                <c:pt idx="1524">
                  <c:v>-2.49E-3</c:v>
                </c:pt>
                <c:pt idx="1525">
                  <c:v>0.40823999999999999</c:v>
                </c:pt>
                <c:pt idx="1526">
                  <c:v>0.95535000000000003</c:v>
                </c:pt>
                <c:pt idx="1527">
                  <c:v>0.51427999999999996</c:v>
                </c:pt>
                <c:pt idx="1528">
                  <c:v>1.0790200000000001</c:v>
                </c:pt>
                <c:pt idx="1529">
                  <c:v>1.49478</c:v>
                </c:pt>
                <c:pt idx="1530">
                  <c:v>1.7458400000000001</c:v>
                </c:pt>
                <c:pt idx="1531">
                  <c:v>2.1939099999999998</c:v>
                </c:pt>
                <c:pt idx="1532">
                  <c:v>2.77677</c:v>
                </c:pt>
                <c:pt idx="1533">
                  <c:v>5.0653499999999996</c:v>
                </c:pt>
                <c:pt idx="1534">
                  <c:v>9.7179699999999993</c:v>
                </c:pt>
                <c:pt idx="1535">
                  <c:v>20.040299999999998</c:v>
                </c:pt>
                <c:pt idx="1536">
                  <c:v>57.859020000000001</c:v>
                </c:pt>
                <c:pt idx="1537">
                  <c:v>147.20887999999999</c:v>
                </c:pt>
                <c:pt idx="1538">
                  <c:v>307.83704999999998</c:v>
                </c:pt>
                <c:pt idx="1539">
                  <c:v>533.35470999999995</c:v>
                </c:pt>
                <c:pt idx="1540">
                  <c:v>604.06636000000003</c:v>
                </c:pt>
                <c:pt idx="1541">
                  <c:v>436.74972000000002</c:v>
                </c:pt>
                <c:pt idx="1542">
                  <c:v>196.68792999999999</c:v>
                </c:pt>
                <c:pt idx="1543">
                  <c:v>38.993639999999999</c:v>
                </c:pt>
                <c:pt idx="1544">
                  <c:v>13.30696</c:v>
                </c:pt>
                <c:pt idx="1545">
                  <c:v>9.4317700000000002</c:v>
                </c:pt>
                <c:pt idx="1546">
                  <c:v>7.7124199999999998</c:v>
                </c:pt>
                <c:pt idx="1547">
                  <c:v>6.8998200000000001</c:v>
                </c:pt>
                <c:pt idx="1548">
                  <c:v>6.28566</c:v>
                </c:pt>
                <c:pt idx="1549">
                  <c:v>5.6525699999999999</c:v>
                </c:pt>
                <c:pt idx="1550">
                  <c:v>4.5649600000000001</c:v>
                </c:pt>
                <c:pt idx="1551">
                  <c:v>4.3265700000000002</c:v>
                </c:pt>
                <c:pt idx="1552">
                  <c:v>3.7389999999999999</c:v>
                </c:pt>
                <c:pt idx="1553">
                  <c:v>3.5409899999999999</c:v>
                </c:pt>
                <c:pt idx="1554">
                  <c:v>2.9677699999999998</c:v>
                </c:pt>
                <c:pt idx="1555">
                  <c:v>2.79772</c:v>
                </c:pt>
                <c:pt idx="1556">
                  <c:v>2.5430999999999999</c:v>
                </c:pt>
                <c:pt idx="1557">
                  <c:v>2.3958300000000001</c:v>
                </c:pt>
                <c:pt idx="1558">
                  <c:v>2.4023699999999999</c:v>
                </c:pt>
                <c:pt idx="1559">
                  <c:v>1.9705299999999999</c:v>
                </c:pt>
                <c:pt idx="1560">
                  <c:v>1.40472</c:v>
                </c:pt>
                <c:pt idx="1561">
                  <c:v>1.80521</c:v>
                </c:pt>
                <c:pt idx="1562">
                  <c:v>1.6803999999999999</c:v>
                </c:pt>
                <c:pt idx="1563">
                  <c:v>1.20885</c:v>
                </c:pt>
                <c:pt idx="1564">
                  <c:v>1.2737700000000001</c:v>
                </c:pt>
                <c:pt idx="1565">
                  <c:v>0.82886000000000004</c:v>
                </c:pt>
                <c:pt idx="1566">
                  <c:v>1.01898</c:v>
                </c:pt>
                <c:pt idx="1567">
                  <c:v>0.68018000000000001</c:v>
                </c:pt>
                <c:pt idx="1568">
                  <c:v>0.56164000000000003</c:v>
                </c:pt>
                <c:pt idx="1569">
                  <c:v>0.61778999999999995</c:v>
                </c:pt>
                <c:pt idx="1570">
                  <c:v>0.86638000000000004</c:v>
                </c:pt>
                <c:pt idx="1571">
                  <c:v>0.46677999999999997</c:v>
                </c:pt>
                <c:pt idx="1572">
                  <c:v>0.17374999999999999</c:v>
                </c:pt>
                <c:pt idx="1573">
                  <c:v>0.71669000000000005</c:v>
                </c:pt>
                <c:pt idx="1574">
                  <c:v>0.16694000000000001</c:v>
                </c:pt>
                <c:pt idx="1575">
                  <c:v>0.43804999999999999</c:v>
                </c:pt>
                <c:pt idx="1576">
                  <c:v>0.29048000000000002</c:v>
                </c:pt>
                <c:pt idx="1577">
                  <c:v>0.23951</c:v>
                </c:pt>
                <c:pt idx="1578">
                  <c:v>0.52629000000000004</c:v>
                </c:pt>
                <c:pt idx="1579">
                  <c:v>0.71506000000000003</c:v>
                </c:pt>
                <c:pt idx="1580">
                  <c:v>1.18519</c:v>
                </c:pt>
                <c:pt idx="1581">
                  <c:v>1.6015900000000001</c:v>
                </c:pt>
                <c:pt idx="1582">
                  <c:v>1.8529</c:v>
                </c:pt>
                <c:pt idx="1583">
                  <c:v>0.97738999999999998</c:v>
                </c:pt>
                <c:pt idx="1584">
                  <c:v>0.59780999999999995</c:v>
                </c:pt>
                <c:pt idx="1585">
                  <c:v>0.53427000000000002</c:v>
                </c:pt>
                <c:pt idx="1586">
                  <c:v>6.3700000000000007E-2</c:v>
                </c:pt>
                <c:pt idx="1587">
                  <c:v>0.43115999999999999</c:v>
                </c:pt>
                <c:pt idx="1588">
                  <c:v>0.42301</c:v>
                </c:pt>
                <c:pt idx="1589">
                  <c:v>0.79283000000000003</c:v>
                </c:pt>
                <c:pt idx="1590">
                  <c:v>0.42835000000000001</c:v>
                </c:pt>
                <c:pt idx="1591">
                  <c:v>0.54918999999999996</c:v>
                </c:pt>
                <c:pt idx="1592">
                  <c:v>0.62458999999999998</c:v>
                </c:pt>
                <c:pt idx="1593">
                  <c:v>7.7049999999999993E-2</c:v>
                </c:pt>
                <c:pt idx="1594">
                  <c:v>0.14166000000000001</c:v>
                </c:pt>
                <c:pt idx="1595">
                  <c:v>0.54483999999999999</c:v>
                </c:pt>
                <c:pt idx="1596">
                  <c:v>0.74278</c:v>
                </c:pt>
                <c:pt idx="1597">
                  <c:v>0.48260999999999998</c:v>
                </c:pt>
                <c:pt idx="1598">
                  <c:v>0.46900999999999998</c:v>
                </c:pt>
                <c:pt idx="1599">
                  <c:v>0.32385999999999998</c:v>
                </c:pt>
                <c:pt idx="1600">
                  <c:v>0.53085000000000004</c:v>
                </c:pt>
                <c:pt idx="1601">
                  <c:v>0.28778999999999999</c:v>
                </c:pt>
                <c:pt idx="1602">
                  <c:v>1.0573300000000001</c:v>
                </c:pt>
                <c:pt idx="1603">
                  <c:v>0.47271999999999997</c:v>
                </c:pt>
                <c:pt idx="1604">
                  <c:v>0.28959000000000001</c:v>
                </c:pt>
                <c:pt idx="1605">
                  <c:v>0.23180999999999999</c:v>
                </c:pt>
                <c:pt idx="1606">
                  <c:v>0.29008</c:v>
                </c:pt>
                <c:pt idx="1607">
                  <c:v>0.27889999999999998</c:v>
                </c:pt>
                <c:pt idx="1608">
                  <c:v>0.31830000000000003</c:v>
                </c:pt>
                <c:pt idx="1609">
                  <c:v>-0.28344000000000003</c:v>
                </c:pt>
                <c:pt idx="1610">
                  <c:v>5.7149999999999999E-2</c:v>
                </c:pt>
                <c:pt idx="1611">
                  <c:v>0.20763000000000001</c:v>
                </c:pt>
                <c:pt idx="1612">
                  <c:v>0.23046</c:v>
                </c:pt>
                <c:pt idx="1613">
                  <c:v>0.22231000000000001</c:v>
                </c:pt>
                <c:pt idx="1614">
                  <c:v>0.34382000000000001</c:v>
                </c:pt>
                <c:pt idx="1615">
                  <c:v>0.44618000000000002</c:v>
                </c:pt>
                <c:pt idx="1616">
                  <c:v>0.17080000000000001</c:v>
                </c:pt>
                <c:pt idx="1617">
                  <c:v>9.5640000000000003E-2</c:v>
                </c:pt>
                <c:pt idx="1618">
                  <c:v>-0.20694000000000001</c:v>
                </c:pt>
                <c:pt idx="1619">
                  <c:v>-0.13869000000000001</c:v>
                </c:pt>
                <c:pt idx="1620">
                  <c:v>0.31935000000000002</c:v>
                </c:pt>
                <c:pt idx="1621">
                  <c:v>-0.10199</c:v>
                </c:pt>
                <c:pt idx="1622">
                  <c:v>0.19442999999999999</c:v>
                </c:pt>
                <c:pt idx="1623">
                  <c:v>0.53591999999999995</c:v>
                </c:pt>
                <c:pt idx="1624">
                  <c:v>-0.23479</c:v>
                </c:pt>
                <c:pt idx="1625">
                  <c:v>0.30725999999999998</c:v>
                </c:pt>
                <c:pt idx="1626">
                  <c:v>0.55176999999999998</c:v>
                </c:pt>
                <c:pt idx="1627">
                  <c:v>0.19245999999999999</c:v>
                </c:pt>
                <c:pt idx="1628">
                  <c:v>0.15958</c:v>
                </c:pt>
                <c:pt idx="1629">
                  <c:v>-5.1330000000000001E-2</c:v>
                </c:pt>
                <c:pt idx="1630">
                  <c:v>3.8359999999999998E-2</c:v>
                </c:pt>
                <c:pt idx="1631">
                  <c:v>0.13317999999999999</c:v>
                </c:pt>
                <c:pt idx="1632">
                  <c:v>-0.39278999999999997</c:v>
                </c:pt>
                <c:pt idx="1633">
                  <c:v>-8.0549999999999997E-2</c:v>
                </c:pt>
                <c:pt idx="1634">
                  <c:v>2.2069999999999999E-2</c:v>
                </c:pt>
                <c:pt idx="1635">
                  <c:v>-0.22212000000000001</c:v>
                </c:pt>
                <c:pt idx="1636">
                  <c:v>2.4920000000000001E-2</c:v>
                </c:pt>
                <c:pt idx="1637">
                  <c:v>0.28270000000000001</c:v>
                </c:pt>
                <c:pt idx="1638">
                  <c:v>0.36808000000000002</c:v>
                </c:pt>
                <c:pt idx="1639">
                  <c:v>0.33964</c:v>
                </c:pt>
                <c:pt idx="1640">
                  <c:v>0.33444000000000002</c:v>
                </c:pt>
                <c:pt idx="1641">
                  <c:v>0.26407000000000003</c:v>
                </c:pt>
                <c:pt idx="1642">
                  <c:v>0.24690999999999999</c:v>
                </c:pt>
                <c:pt idx="1643">
                  <c:v>6.1100000000000002E-2</c:v>
                </c:pt>
                <c:pt idx="1644">
                  <c:v>-1.934E-2</c:v>
                </c:pt>
                <c:pt idx="1645">
                  <c:v>0.19611999999999999</c:v>
                </c:pt>
                <c:pt idx="1646">
                  <c:v>0.4597</c:v>
                </c:pt>
                <c:pt idx="1647">
                  <c:v>0.66664000000000001</c:v>
                </c:pt>
                <c:pt idx="1648">
                  <c:v>0.68547000000000002</c:v>
                </c:pt>
                <c:pt idx="1649">
                  <c:v>0.49930000000000002</c:v>
                </c:pt>
                <c:pt idx="1650">
                  <c:v>0.52290000000000003</c:v>
                </c:pt>
                <c:pt idx="1651">
                  <c:v>4.2479999999999997E-2</c:v>
                </c:pt>
                <c:pt idx="1652">
                  <c:v>-4.861E-2</c:v>
                </c:pt>
                <c:pt idx="1653">
                  <c:v>0.20616999999999999</c:v>
                </c:pt>
                <c:pt idx="1654">
                  <c:v>9.9260000000000001E-2</c:v>
                </c:pt>
                <c:pt idx="1655">
                  <c:v>7.2120000000000004E-2</c:v>
                </c:pt>
                <c:pt idx="1656">
                  <c:v>0.31254999999999999</c:v>
                </c:pt>
                <c:pt idx="1657">
                  <c:v>0.17956</c:v>
                </c:pt>
                <c:pt idx="1658">
                  <c:v>0.14949999999999999</c:v>
                </c:pt>
                <c:pt idx="1659">
                  <c:v>0.16309000000000001</c:v>
                </c:pt>
                <c:pt idx="1660">
                  <c:v>-2.5579999999999999E-2</c:v>
                </c:pt>
                <c:pt idx="1661">
                  <c:v>0.18404999999999999</c:v>
                </c:pt>
                <c:pt idx="1662">
                  <c:v>0.37986999999999999</c:v>
                </c:pt>
                <c:pt idx="1663">
                  <c:v>-4.3439999999999999E-2</c:v>
                </c:pt>
                <c:pt idx="1664">
                  <c:v>0.35419</c:v>
                </c:pt>
                <c:pt idx="1665">
                  <c:v>0.48557</c:v>
                </c:pt>
                <c:pt idx="1666">
                  <c:v>1.02647</c:v>
                </c:pt>
                <c:pt idx="1667">
                  <c:v>1.12896</c:v>
                </c:pt>
                <c:pt idx="1668">
                  <c:v>1.4507300000000001</c:v>
                </c:pt>
                <c:pt idx="1669">
                  <c:v>0.84041999999999994</c:v>
                </c:pt>
                <c:pt idx="1670">
                  <c:v>0.55491000000000001</c:v>
                </c:pt>
                <c:pt idx="1671">
                  <c:v>2.0119999999999999E-2</c:v>
                </c:pt>
                <c:pt idx="1672">
                  <c:v>0.61853000000000002</c:v>
                </c:pt>
                <c:pt idx="1673">
                  <c:v>1.06291</c:v>
                </c:pt>
                <c:pt idx="1674">
                  <c:v>1.47</c:v>
                </c:pt>
                <c:pt idx="1675">
                  <c:v>1.9663999999999999</c:v>
                </c:pt>
                <c:pt idx="1676">
                  <c:v>2.3135500000000002</c:v>
                </c:pt>
                <c:pt idx="1677">
                  <c:v>1.5460700000000001</c:v>
                </c:pt>
                <c:pt idx="1678">
                  <c:v>0.28804000000000002</c:v>
                </c:pt>
                <c:pt idx="1679">
                  <c:v>0.34722999999999998</c:v>
                </c:pt>
                <c:pt idx="1680">
                  <c:v>0.79586000000000001</c:v>
                </c:pt>
                <c:pt idx="1681">
                  <c:v>0.31669999999999998</c:v>
                </c:pt>
                <c:pt idx="1682">
                  <c:v>0.56628999999999996</c:v>
                </c:pt>
                <c:pt idx="1683">
                  <c:v>0.61456</c:v>
                </c:pt>
                <c:pt idx="1684">
                  <c:v>0.56437000000000004</c:v>
                </c:pt>
                <c:pt idx="1685">
                  <c:v>0.19994999999999999</c:v>
                </c:pt>
                <c:pt idx="1686">
                  <c:v>0.10727</c:v>
                </c:pt>
                <c:pt idx="1687">
                  <c:v>0.55100000000000005</c:v>
                </c:pt>
                <c:pt idx="1688">
                  <c:v>0.53873000000000004</c:v>
                </c:pt>
                <c:pt idx="1689">
                  <c:v>0.43823000000000001</c:v>
                </c:pt>
                <c:pt idx="1690">
                  <c:v>0.47587000000000002</c:v>
                </c:pt>
                <c:pt idx="1691">
                  <c:v>0.23730999999999999</c:v>
                </c:pt>
                <c:pt idx="1692">
                  <c:v>1.0089900000000001</c:v>
                </c:pt>
                <c:pt idx="1693">
                  <c:v>0.60392000000000001</c:v>
                </c:pt>
                <c:pt idx="1694">
                  <c:v>0.34125</c:v>
                </c:pt>
                <c:pt idx="1695">
                  <c:v>0.28571999999999997</c:v>
                </c:pt>
                <c:pt idx="1696">
                  <c:v>0.39978000000000002</c:v>
                </c:pt>
                <c:pt idx="1697">
                  <c:v>0.12495000000000001</c:v>
                </c:pt>
                <c:pt idx="1698">
                  <c:v>0.12207999999999999</c:v>
                </c:pt>
                <c:pt idx="1699">
                  <c:v>0.50417000000000001</c:v>
                </c:pt>
                <c:pt idx="1700">
                  <c:v>0.12447</c:v>
                </c:pt>
                <c:pt idx="1701">
                  <c:v>0.15167</c:v>
                </c:pt>
                <c:pt idx="1702">
                  <c:v>0.10655000000000001</c:v>
                </c:pt>
                <c:pt idx="1703">
                  <c:v>-0.10842</c:v>
                </c:pt>
                <c:pt idx="1704">
                  <c:v>0.52217999999999998</c:v>
                </c:pt>
                <c:pt idx="1705">
                  <c:v>0.46040999999999999</c:v>
                </c:pt>
                <c:pt idx="1706">
                  <c:v>0.48158000000000001</c:v>
                </c:pt>
                <c:pt idx="1707">
                  <c:v>0.50704000000000005</c:v>
                </c:pt>
                <c:pt idx="1708">
                  <c:v>0.51436000000000004</c:v>
                </c:pt>
                <c:pt idx="1709">
                  <c:v>0.77710999999999997</c:v>
                </c:pt>
                <c:pt idx="1710">
                  <c:v>0.60724</c:v>
                </c:pt>
                <c:pt idx="1711">
                  <c:v>0.26895999999999998</c:v>
                </c:pt>
                <c:pt idx="1712">
                  <c:v>0.76105999999999996</c:v>
                </c:pt>
                <c:pt idx="1713">
                  <c:v>0.51919000000000004</c:v>
                </c:pt>
                <c:pt idx="1714">
                  <c:v>0.26702999999999999</c:v>
                </c:pt>
                <c:pt idx="1715">
                  <c:v>0.26356000000000002</c:v>
                </c:pt>
                <c:pt idx="1716">
                  <c:v>7.7130000000000004E-2</c:v>
                </c:pt>
                <c:pt idx="1717">
                  <c:v>0.26321</c:v>
                </c:pt>
                <c:pt idx="1718">
                  <c:v>2.3820000000000001E-2</c:v>
                </c:pt>
                <c:pt idx="1719">
                  <c:v>0.21265000000000001</c:v>
                </c:pt>
                <c:pt idx="1720">
                  <c:v>9.8750000000000004E-2</c:v>
                </c:pt>
                <c:pt idx="1721">
                  <c:v>-3.2309999999999998E-2</c:v>
                </c:pt>
                <c:pt idx="1722">
                  <c:v>0.10043000000000001</c:v>
                </c:pt>
                <c:pt idx="1723">
                  <c:v>-9.9529999999999993E-2</c:v>
                </c:pt>
                <c:pt idx="1724">
                  <c:v>0.19087999999999999</c:v>
                </c:pt>
                <c:pt idx="1725">
                  <c:v>3.5400000000000001E-2</c:v>
                </c:pt>
                <c:pt idx="1726">
                  <c:v>0.14960000000000001</c:v>
                </c:pt>
                <c:pt idx="1727">
                  <c:v>-8.5150000000000003E-2</c:v>
                </c:pt>
                <c:pt idx="1728">
                  <c:v>-0.1188</c:v>
                </c:pt>
                <c:pt idx="1729">
                  <c:v>-7.8189999999999996E-2</c:v>
                </c:pt>
                <c:pt idx="1730">
                  <c:v>0.31817000000000001</c:v>
                </c:pt>
                <c:pt idx="1731">
                  <c:v>0.11</c:v>
                </c:pt>
                <c:pt idx="1732">
                  <c:v>0.67374999999999996</c:v>
                </c:pt>
                <c:pt idx="1733">
                  <c:v>-6.4430000000000001E-2</c:v>
                </c:pt>
                <c:pt idx="1734">
                  <c:v>-8.7499999999999994E-2</c:v>
                </c:pt>
                <c:pt idx="1735">
                  <c:v>0.42476999999999998</c:v>
                </c:pt>
                <c:pt idx="1736">
                  <c:v>0.33872000000000002</c:v>
                </c:pt>
                <c:pt idx="1737">
                  <c:v>-0.16441</c:v>
                </c:pt>
                <c:pt idx="1738">
                  <c:v>0.67281999999999997</c:v>
                </c:pt>
                <c:pt idx="1739">
                  <c:v>0.26307999999999998</c:v>
                </c:pt>
                <c:pt idx="1740">
                  <c:v>0.42525000000000002</c:v>
                </c:pt>
                <c:pt idx="1741">
                  <c:v>0.31746999999999997</c:v>
                </c:pt>
                <c:pt idx="1742">
                  <c:v>0.27045000000000002</c:v>
                </c:pt>
                <c:pt idx="1743">
                  <c:v>0.60719000000000001</c:v>
                </c:pt>
                <c:pt idx="1744">
                  <c:v>0.4803</c:v>
                </c:pt>
                <c:pt idx="1745">
                  <c:v>0.45046000000000003</c:v>
                </c:pt>
                <c:pt idx="1746">
                  <c:v>0.89298999999999995</c:v>
                </c:pt>
                <c:pt idx="1747">
                  <c:v>0.22614000000000001</c:v>
                </c:pt>
                <c:pt idx="1748">
                  <c:v>6.4549999999999996E-2</c:v>
                </c:pt>
                <c:pt idx="1749">
                  <c:v>0.50751000000000002</c:v>
                </c:pt>
                <c:pt idx="1750">
                  <c:v>0.39989999999999998</c:v>
                </c:pt>
                <c:pt idx="1751">
                  <c:v>9.0679999999999997E-2</c:v>
                </c:pt>
                <c:pt idx="1752">
                  <c:v>0.39237</c:v>
                </c:pt>
                <c:pt idx="1753">
                  <c:v>0.63363000000000003</c:v>
                </c:pt>
                <c:pt idx="1754">
                  <c:v>0.27840999999999999</c:v>
                </c:pt>
                <c:pt idx="1755">
                  <c:v>0.10542</c:v>
                </c:pt>
                <c:pt idx="1756">
                  <c:v>0.32634999999999997</c:v>
                </c:pt>
                <c:pt idx="1757">
                  <c:v>0.36725000000000002</c:v>
                </c:pt>
                <c:pt idx="1758">
                  <c:v>-2.1860000000000001E-2</c:v>
                </c:pt>
                <c:pt idx="1759">
                  <c:v>0.18694</c:v>
                </c:pt>
                <c:pt idx="1760">
                  <c:v>0.66764999999999997</c:v>
                </c:pt>
                <c:pt idx="1761">
                  <c:v>2.6360000000000001E-2</c:v>
                </c:pt>
                <c:pt idx="1762">
                  <c:v>-0.21551000000000001</c:v>
                </c:pt>
                <c:pt idx="1763">
                  <c:v>-4.4080000000000001E-2</c:v>
                </c:pt>
                <c:pt idx="1764">
                  <c:v>-6.3869999999999996E-2</c:v>
                </c:pt>
                <c:pt idx="1765">
                  <c:v>-1.2409999999999999E-2</c:v>
                </c:pt>
                <c:pt idx="1766">
                  <c:v>0.13483000000000001</c:v>
                </c:pt>
                <c:pt idx="1767">
                  <c:v>0.1135</c:v>
                </c:pt>
                <c:pt idx="1768">
                  <c:v>-1.7510000000000001E-2</c:v>
                </c:pt>
                <c:pt idx="1769">
                  <c:v>-4.9410000000000003E-2</c:v>
                </c:pt>
                <c:pt idx="1770">
                  <c:v>0.18436</c:v>
                </c:pt>
                <c:pt idx="1771">
                  <c:v>-8.4959999999999994E-2</c:v>
                </c:pt>
                <c:pt idx="1772">
                  <c:v>4.3439999999999999E-2</c:v>
                </c:pt>
                <c:pt idx="1773">
                  <c:v>-8.0610000000000001E-2</c:v>
                </c:pt>
                <c:pt idx="1774">
                  <c:v>7.9409999999999994E-2</c:v>
                </c:pt>
                <c:pt idx="1775">
                  <c:v>0.28588000000000002</c:v>
                </c:pt>
                <c:pt idx="1776">
                  <c:v>0.13070000000000001</c:v>
                </c:pt>
                <c:pt idx="1777">
                  <c:v>0.11333</c:v>
                </c:pt>
                <c:pt idx="1778">
                  <c:v>-9.2039999999999997E-2</c:v>
                </c:pt>
                <c:pt idx="1779">
                  <c:v>-0.17860000000000001</c:v>
                </c:pt>
                <c:pt idx="1780">
                  <c:v>0.19758000000000001</c:v>
                </c:pt>
                <c:pt idx="1781">
                  <c:v>0.22624</c:v>
                </c:pt>
                <c:pt idx="1782">
                  <c:v>-0.14011999999999999</c:v>
                </c:pt>
                <c:pt idx="1783">
                  <c:v>-0.23521</c:v>
                </c:pt>
                <c:pt idx="1784">
                  <c:v>0.44436999999999999</c:v>
                </c:pt>
                <c:pt idx="1785">
                  <c:v>1.2070000000000001E-2</c:v>
                </c:pt>
                <c:pt idx="1786">
                  <c:v>0.28743999999999997</c:v>
                </c:pt>
                <c:pt idx="1787">
                  <c:v>0.15769</c:v>
                </c:pt>
                <c:pt idx="1788">
                  <c:v>0.46176</c:v>
                </c:pt>
                <c:pt idx="1789">
                  <c:v>0.12468</c:v>
                </c:pt>
                <c:pt idx="1790">
                  <c:v>0.60113000000000005</c:v>
                </c:pt>
                <c:pt idx="1791">
                  <c:v>0.34425</c:v>
                </c:pt>
                <c:pt idx="1792">
                  <c:v>0.15536</c:v>
                </c:pt>
                <c:pt idx="1793">
                  <c:v>7.5920000000000001E-2</c:v>
                </c:pt>
                <c:pt idx="1794">
                  <c:v>0.38249</c:v>
                </c:pt>
                <c:pt idx="1795">
                  <c:v>0.16105</c:v>
                </c:pt>
                <c:pt idx="1796">
                  <c:v>0.3669</c:v>
                </c:pt>
                <c:pt idx="1797">
                  <c:v>0.68857999999999997</c:v>
                </c:pt>
                <c:pt idx="1798">
                  <c:v>0.29059000000000001</c:v>
                </c:pt>
                <c:pt idx="1799">
                  <c:v>0.75939000000000001</c:v>
                </c:pt>
                <c:pt idx="1800">
                  <c:v>-0.12726999999999999</c:v>
                </c:pt>
                <c:pt idx="1801">
                  <c:v>0.76241000000000003</c:v>
                </c:pt>
                <c:pt idx="1802">
                  <c:v>4.9500000000000002E-2</c:v>
                </c:pt>
                <c:pt idx="1803">
                  <c:v>0.53400999999999998</c:v>
                </c:pt>
                <c:pt idx="1804">
                  <c:v>0.41994999999999999</c:v>
                </c:pt>
                <c:pt idx="1805">
                  <c:v>0.34810999999999998</c:v>
                </c:pt>
                <c:pt idx="1806">
                  <c:v>0.24298</c:v>
                </c:pt>
                <c:pt idx="1807">
                  <c:v>0.23341999999999999</c:v>
                </c:pt>
                <c:pt idx="1808">
                  <c:v>9.3969999999999998E-2</c:v>
                </c:pt>
                <c:pt idx="1809">
                  <c:v>0.58567999999999998</c:v>
                </c:pt>
                <c:pt idx="1810">
                  <c:v>-3.7719999999999997E-2</c:v>
                </c:pt>
                <c:pt idx="1811">
                  <c:v>0.29257</c:v>
                </c:pt>
                <c:pt idx="1812">
                  <c:v>0.85152000000000005</c:v>
                </c:pt>
                <c:pt idx="1813">
                  <c:v>0.29518</c:v>
                </c:pt>
                <c:pt idx="1814">
                  <c:v>0.37729000000000001</c:v>
                </c:pt>
                <c:pt idx="1815">
                  <c:v>0.2306</c:v>
                </c:pt>
                <c:pt idx="1816">
                  <c:v>0.50097999999999998</c:v>
                </c:pt>
                <c:pt idx="1817">
                  <c:v>0.29957</c:v>
                </c:pt>
                <c:pt idx="1818">
                  <c:v>0.48204000000000002</c:v>
                </c:pt>
                <c:pt idx="1819">
                  <c:v>0.20915</c:v>
                </c:pt>
                <c:pt idx="1820">
                  <c:v>0.47866999999999998</c:v>
                </c:pt>
                <c:pt idx="1821">
                  <c:v>0.14716000000000001</c:v>
                </c:pt>
                <c:pt idx="1822">
                  <c:v>-0.15099000000000001</c:v>
                </c:pt>
                <c:pt idx="1823">
                  <c:v>-1.447E-2</c:v>
                </c:pt>
                <c:pt idx="1824">
                  <c:v>-0.12383</c:v>
                </c:pt>
                <c:pt idx="1825">
                  <c:v>-5.8349999999999999E-2</c:v>
                </c:pt>
                <c:pt idx="1826">
                  <c:v>-0.10265000000000001</c:v>
                </c:pt>
                <c:pt idx="1827">
                  <c:v>0.15226000000000001</c:v>
                </c:pt>
                <c:pt idx="1828">
                  <c:v>-1.5310000000000001E-2</c:v>
                </c:pt>
                <c:pt idx="1829">
                  <c:v>1.7860000000000001E-2</c:v>
                </c:pt>
                <c:pt idx="1830">
                  <c:v>-0.10509</c:v>
                </c:pt>
                <c:pt idx="1831">
                  <c:v>0.37143999999999999</c:v>
                </c:pt>
                <c:pt idx="1832">
                  <c:v>0.41134999999999999</c:v>
                </c:pt>
                <c:pt idx="1833">
                  <c:v>-0.22445999999999999</c:v>
                </c:pt>
                <c:pt idx="1834">
                  <c:v>0.31849</c:v>
                </c:pt>
                <c:pt idx="1835">
                  <c:v>-8.6080000000000004E-2</c:v>
                </c:pt>
                <c:pt idx="1836">
                  <c:v>0.37703999999999999</c:v>
                </c:pt>
                <c:pt idx="1837">
                  <c:v>-0.10745</c:v>
                </c:pt>
                <c:pt idx="1838">
                  <c:v>4.5700000000000003E-3</c:v>
                </c:pt>
                <c:pt idx="1839">
                  <c:v>0.17255000000000001</c:v>
                </c:pt>
                <c:pt idx="1840">
                  <c:v>-0.12137000000000001</c:v>
                </c:pt>
                <c:pt idx="1841">
                  <c:v>8.8709999999999997E-2</c:v>
                </c:pt>
                <c:pt idx="1842">
                  <c:v>-1.5169999999999999E-2</c:v>
                </c:pt>
                <c:pt idx="1843">
                  <c:v>4.9590000000000002E-2</c:v>
                </c:pt>
                <c:pt idx="1844">
                  <c:v>0.72226000000000001</c:v>
                </c:pt>
                <c:pt idx="1845">
                  <c:v>0.25165999999999999</c:v>
                </c:pt>
                <c:pt idx="1846">
                  <c:v>0.73623000000000005</c:v>
                </c:pt>
                <c:pt idx="1847">
                  <c:v>0.24487999999999999</c:v>
                </c:pt>
                <c:pt idx="1848">
                  <c:v>0.28946</c:v>
                </c:pt>
                <c:pt idx="1849">
                  <c:v>0.63583000000000001</c:v>
                </c:pt>
                <c:pt idx="1850">
                  <c:v>0.74977000000000005</c:v>
                </c:pt>
                <c:pt idx="1851">
                  <c:v>0.58889000000000002</c:v>
                </c:pt>
                <c:pt idx="1852">
                  <c:v>0.83164000000000005</c:v>
                </c:pt>
                <c:pt idx="1853">
                  <c:v>0.31040000000000001</c:v>
                </c:pt>
                <c:pt idx="1854">
                  <c:v>0.66988999999999999</c:v>
                </c:pt>
                <c:pt idx="1855">
                  <c:v>0.84662999999999999</c:v>
                </c:pt>
                <c:pt idx="1856">
                  <c:v>0.3538</c:v>
                </c:pt>
                <c:pt idx="1857">
                  <c:v>0.80801000000000001</c:v>
                </c:pt>
                <c:pt idx="1858">
                  <c:v>0.76926000000000005</c:v>
                </c:pt>
                <c:pt idx="1859">
                  <c:v>0.58479999999999999</c:v>
                </c:pt>
                <c:pt idx="1860">
                  <c:v>0.33033000000000001</c:v>
                </c:pt>
                <c:pt idx="1861">
                  <c:v>0.20813000000000001</c:v>
                </c:pt>
                <c:pt idx="1862">
                  <c:v>0.47173999999999999</c:v>
                </c:pt>
                <c:pt idx="1863">
                  <c:v>0.24156</c:v>
                </c:pt>
                <c:pt idx="1864">
                  <c:v>0.37175000000000002</c:v>
                </c:pt>
                <c:pt idx="1865">
                  <c:v>0.21748000000000001</c:v>
                </c:pt>
                <c:pt idx="1866">
                  <c:v>0.44552999999999998</c:v>
                </c:pt>
                <c:pt idx="1867">
                  <c:v>0.78605000000000003</c:v>
                </c:pt>
                <c:pt idx="1868">
                  <c:v>0.15201000000000001</c:v>
                </c:pt>
                <c:pt idx="1869">
                  <c:v>0.53059000000000001</c:v>
                </c:pt>
                <c:pt idx="1870">
                  <c:v>0.25165999999999999</c:v>
                </c:pt>
                <c:pt idx="1871">
                  <c:v>0.29446</c:v>
                </c:pt>
                <c:pt idx="1872">
                  <c:v>-8.4860000000000005E-2</c:v>
                </c:pt>
                <c:pt idx="1873">
                  <c:v>0.13333</c:v>
                </c:pt>
                <c:pt idx="1874">
                  <c:v>0.47903000000000001</c:v>
                </c:pt>
                <c:pt idx="1875">
                  <c:v>7.1349999999999997E-2</c:v>
                </c:pt>
                <c:pt idx="1876">
                  <c:v>2.01E-2</c:v>
                </c:pt>
                <c:pt idx="1877">
                  <c:v>4.1189999999999997E-2</c:v>
                </c:pt>
                <c:pt idx="1878">
                  <c:v>0.62995999999999996</c:v>
                </c:pt>
                <c:pt idx="1879">
                  <c:v>-7.4429999999999996E-2</c:v>
                </c:pt>
                <c:pt idx="1880">
                  <c:v>0.31974999999999998</c:v>
                </c:pt>
                <c:pt idx="1881">
                  <c:v>0.46406999999999998</c:v>
                </c:pt>
                <c:pt idx="1882">
                  <c:v>-0.12316000000000001</c:v>
                </c:pt>
                <c:pt idx="1883">
                  <c:v>0.82345999999999997</c:v>
                </c:pt>
                <c:pt idx="1884">
                  <c:v>0.19542000000000001</c:v>
                </c:pt>
                <c:pt idx="1885">
                  <c:v>-0.36898999999999998</c:v>
                </c:pt>
                <c:pt idx="1886">
                  <c:v>0.71635000000000004</c:v>
                </c:pt>
                <c:pt idx="1887">
                  <c:v>0.51222000000000001</c:v>
                </c:pt>
                <c:pt idx="1888">
                  <c:v>0.48574000000000001</c:v>
                </c:pt>
                <c:pt idx="1889">
                  <c:v>0.57110000000000005</c:v>
                </c:pt>
                <c:pt idx="1890">
                  <c:v>0.26960000000000001</c:v>
                </c:pt>
                <c:pt idx="1891">
                  <c:v>0.43906000000000001</c:v>
                </c:pt>
                <c:pt idx="1892">
                  <c:v>0.84746999999999995</c:v>
                </c:pt>
                <c:pt idx="1893">
                  <c:v>0.63859999999999995</c:v>
                </c:pt>
                <c:pt idx="1894">
                  <c:v>9.8409999999999997E-2</c:v>
                </c:pt>
                <c:pt idx="1895">
                  <c:v>0.30225999999999997</c:v>
                </c:pt>
                <c:pt idx="1896">
                  <c:v>0.41837000000000002</c:v>
                </c:pt>
                <c:pt idx="1897">
                  <c:v>0.90932999999999997</c:v>
                </c:pt>
                <c:pt idx="1898">
                  <c:v>0.86124000000000001</c:v>
                </c:pt>
                <c:pt idx="1899">
                  <c:v>0.65161000000000002</c:v>
                </c:pt>
                <c:pt idx="1900">
                  <c:v>1.02033</c:v>
                </c:pt>
                <c:pt idx="1901">
                  <c:v>0.41552</c:v>
                </c:pt>
                <c:pt idx="1902">
                  <c:v>0.36786000000000002</c:v>
                </c:pt>
                <c:pt idx="1903">
                  <c:v>0.41421000000000002</c:v>
                </c:pt>
                <c:pt idx="1904">
                  <c:v>0.37985999999999998</c:v>
                </c:pt>
                <c:pt idx="1905">
                  <c:v>0.86080999999999996</c:v>
                </c:pt>
                <c:pt idx="1906">
                  <c:v>0.20648</c:v>
                </c:pt>
                <c:pt idx="1907">
                  <c:v>0.56313000000000002</c:v>
                </c:pt>
                <c:pt idx="1908">
                  <c:v>0.21346000000000001</c:v>
                </c:pt>
                <c:pt idx="1909">
                  <c:v>0.20438999999999999</c:v>
                </c:pt>
                <c:pt idx="1910">
                  <c:v>1.0545</c:v>
                </c:pt>
                <c:pt idx="1911">
                  <c:v>0.81903999999999999</c:v>
                </c:pt>
                <c:pt idx="1912">
                  <c:v>0.50349999999999995</c:v>
                </c:pt>
                <c:pt idx="1913">
                  <c:v>1.0608200000000001</c:v>
                </c:pt>
                <c:pt idx="1914">
                  <c:v>0.95089000000000001</c:v>
                </c:pt>
                <c:pt idx="1915">
                  <c:v>5.4960000000000002E-2</c:v>
                </c:pt>
                <c:pt idx="1916">
                  <c:v>0.83557000000000003</c:v>
                </c:pt>
                <c:pt idx="1917">
                  <c:v>0.88566</c:v>
                </c:pt>
                <c:pt idx="1918">
                  <c:v>1.13181</c:v>
                </c:pt>
                <c:pt idx="1919">
                  <c:v>1.0441499999999999</c:v>
                </c:pt>
                <c:pt idx="1920">
                  <c:v>0.77853000000000006</c:v>
                </c:pt>
                <c:pt idx="1921">
                  <c:v>0.18106</c:v>
                </c:pt>
                <c:pt idx="1922">
                  <c:v>0.54583000000000004</c:v>
                </c:pt>
                <c:pt idx="1923">
                  <c:v>0.39863999999999999</c:v>
                </c:pt>
                <c:pt idx="1924">
                  <c:v>0.24021000000000001</c:v>
                </c:pt>
                <c:pt idx="1925">
                  <c:v>0.59496000000000004</c:v>
                </c:pt>
                <c:pt idx="1926">
                  <c:v>0.48607</c:v>
                </c:pt>
                <c:pt idx="1927">
                  <c:v>0.59899999999999998</c:v>
                </c:pt>
                <c:pt idx="1928">
                  <c:v>0.37312000000000001</c:v>
                </c:pt>
                <c:pt idx="1929">
                  <c:v>7.8390000000000001E-2</c:v>
                </c:pt>
                <c:pt idx="1930">
                  <c:v>0.39251000000000003</c:v>
                </c:pt>
                <c:pt idx="1931">
                  <c:v>0.45648</c:v>
                </c:pt>
                <c:pt idx="1932">
                  <c:v>0.60455999999999999</c:v>
                </c:pt>
                <c:pt idx="1933">
                  <c:v>2.3539999999999998E-2</c:v>
                </c:pt>
                <c:pt idx="1934">
                  <c:v>0.46633000000000002</c:v>
                </c:pt>
                <c:pt idx="1935">
                  <c:v>0.60575999999999997</c:v>
                </c:pt>
                <c:pt idx="1936">
                  <c:v>0.29857</c:v>
                </c:pt>
                <c:pt idx="1937">
                  <c:v>3.959E-2</c:v>
                </c:pt>
                <c:pt idx="1938">
                  <c:v>8.6190000000000003E-2</c:v>
                </c:pt>
                <c:pt idx="1939">
                  <c:v>0.50785000000000002</c:v>
                </c:pt>
                <c:pt idx="1940">
                  <c:v>0.41816999999999999</c:v>
                </c:pt>
                <c:pt idx="1941">
                  <c:v>9.9059999999999995E-2</c:v>
                </c:pt>
                <c:pt idx="1942">
                  <c:v>0.34122000000000002</c:v>
                </c:pt>
                <c:pt idx="1943">
                  <c:v>0.35182999999999998</c:v>
                </c:pt>
                <c:pt idx="1944">
                  <c:v>0.85321000000000002</c:v>
                </c:pt>
                <c:pt idx="1945">
                  <c:v>0.53073999999999999</c:v>
                </c:pt>
                <c:pt idx="1946">
                  <c:v>0.78808</c:v>
                </c:pt>
                <c:pt idx="1947">
                  <c:v>0.10904</c:v>
                </c:pt>
                <c:pt idx="1948">
                  <c:v>0.61677999999999999</c:v>
                </c:pt>
                <c:pt idx="1949">
                  <c:v>0.82377</c:v>
                </c:pt>
                <c:pt idx="1950">
                  <c:v>0.85311000000000003</c:v>
                </c:pt>
                <c:pt idx="1951">
                  <c:v>1.3170999999999999</c:v>
                </c:pt>
                <c:pt idx="1952">
                  <c:v>0.86146999999999996</c:v>
                </c:pt>
                <c:pt idx="1953">
                  <c:v>0.95640999999999998</c:v>
                </c:pt>
                <c:pt idx="1954">
                  <c:v>0.88480000000000003</c:v>
                </c:pt>
                <c:pt idx="1955">
                  <c:v>0.91646000000000005</c:v>
                </c:pt>
                <c:pt idx="1956">
                  <c:v>0.93693000000000004</c:v>
                </c:pt>
                <c:pt idx="1957">
                  <c:v>0.78752</c:v>
                </c:pt>
                <c:pt idx="1958">
                  <c:v>0.51851000000000003</c:v>
                </c:pt>
                <c:pt idx="1959">
                  <c:v>0.65725</c:v>
                </c:pt>
                <c:pt idx="1960">
                  <c:v>0.47513</c:v>
                </c:pt>
                <c:pt idx="1961">
                  <c:v>0.78335999999999995</c:v>
                </c:pt>
                <c:pt idx="1962">
                  <c:v>1.0099800000000001</c:v>
                </c:pt>
                <c:pt idx="1963">
                  <c:v>0.77107999999999999</c:v>
                </c:pt>
                <c:pt idx="1964">
                  <c:v>0.57659000000000005</c:v>
                </c:pt>
                <c:pt idx="1965">
                  <c:v>0.72628999999999999</c:v>
                </c:pt>
                <c:pt idx="1966">
                  <c:v>1.0111000000000001</c:v>
                </c:pt>
                <c:pt idx="1967">
                  <c:v>0.85377000000000003</c:v>
                </c:pt>
                <c:pt idx="1968">
                  <c:v>0.72645000000000004</c:v>
                </c:pt>
                <c:pt idx="1969">
                  <c:v>0.91822999999999999</c:v>
                </c:pt>
                <c:pt idx="1970">
                  <c:v>0.45952999999999999</c:v>
                </c:pt>
                <c:pt idx="1971">
                  <c:v>0.85719000000000001</c:v>
                </c:pt>
                <c:pt idx="1972">
                  <c:v>0.95809</c:v>
                </c:pt>
                <c:pt idx="1973">
                  <c:v>0.501</c:v>
                </c:pt>
                <c:pt idx="1974">
                  <c:v>0.51473999999999998</c:v>
                </c:pt>
                <c:pt idx="1975">
                  <c:v>0.91639000000000004</c:v>
                </c:pt>
                <c:pt idx="1976">
                  <c:v>0.65256000000000003</c:v>
                </c:pt>
                <c:pt idx="1977">
                  <c:v>1.0320199999999999</c:v>
                </c:pt>
                <c:pt idx="1978">
                  <c:v>0.91856000000000004</c:v>
                </c:pt>
                <c:pt idx="1979">
                  <c:v>0.65544999999999998</c:v>
                </c:pt>
                <c:pt idx="1980">
                  <c:v>1.22546</c:v>
                </c:pt>
                <c:pt idx="1981">
                  <c:v>1.20651</c:v>
                </c:pt>
                <c:pt idx="1982">
                  <c:v>1.3329200000000001</c:v>
                </c:pt>
                <c:pt idx="1983">
                  <c:v>1.5524100000000001</c:v>
                </c:pt>
                <c:pt idx="1984">
                  <c:v>2.05315</c:v>
                </c:pt>
                <c:pt idx="1985">
                  <c:v>3.6269100000000001</c:v>
                </c:pt>
                <c:pt idx="1986">
                  <c:v>4.3529299999999997</c:v>
                </c:pt>
                <c:pt idx="1987">
                  <c:v>5.6760000000000002</c:v>
                </c:pt>
                <c:pt idx="1988">
                  <c:v>9.7698699999999992</c:v>
                </c:pt>
                <c:pt idx="1989">
                  <c:v>18.41657</c:v>
                </c:pt>
                <c:pt idx="1990">
                  <c:v>37.713059999999999</c:v>
                </c:pt>
                <c:pt idx="1991">
                  <c:v>85.043310000000005</c:v>
                </c:pt>
                <c:pt idx="1992">
                  <c:v>176.34470999999999</c:v>
                </c:pt>
                <c:pt idx="1993">
                  <c:v>313.23835000000003</c:v>
                </c:pt>
                <c:pt idx="1994">
                  <c:v>476.80752999999999</c:v>
                </c:pt>
                <c:pt idx="1995">
                  <c:v>731.21360000000004</c:v>
                </c:pt>
                <c:pt idx="1996">
                  <c:v>998.98388999999997</c:v>
                </c:pt>
                <c:pt idx="1997">
                  <c:v>953.20416</c:v>
                </c:pt>
                <c:pt idx="1998">
                  <c:v>625.00815</c:v>
                </c:pt>
                <c:pt idx="1999">
                  <c:v>302.58485000000002</c:v>
                </c:pt>
                <c:pt idx="2000">
                  <c:v>86.22681</c:v>
                </c:pt>
                <c:pt idx="2001">
                  <c:v>26.272670000000002</c:v>
                </c:pt>
                <c:pt idx="2002">
                  <c:v>18.167950000000001</c:v>
                </c:pt>
                <c:pt idx="2003">
                  <c:v>14.62468</c:v>
                </c:pt>
                <c:pt idx="2004">
                  <c:v>12.53138</c:v>
                </c:pt>
                <c:pt idx="2005">
                  <c:v>11.01271</c:v>
                </c:pt>
                <c:pt idx="2006">
                  <c:v>9.5859400000000008</c:v>
                </c:pt>
                <c:pt idx="2007">
                  <c:v>8.5968</c:v>
                </c:pt>
                <c:pt idx="2008">
                  <c:v>7.7261499999999996</c:v>
                </c:pt>
                <c:pt idx="2009">
                  <c:v>6.7937000000000003</c:v>
                </c:pt>
                <c:pt idx="2010">
                  <c:v>7.1358499999999996</c:v>
                </c:pt>
                <c:pt idx="2011">
                  <c:v>6.1351899999999997</c:v>
                </c:pt>
                <c:pt idx="2012">
                  <c:v>5.8582900000000002</c:v>
                </c:pt>
              </c:numCache>
            </c:numRef>
          </c:yVal>
          <c:smooth val="0"/>
          <c:extLst>
            <c:ext xmlns:c16="http://schemas.microsoft.com/office/drawing/2014/chart" uri="{C3380CC4-5D6E-409C-BE32-E72D297353CC}">
              <c16:uniqueId val="{00000001-BFB3-4D40-B153-7345BEF61E08}"/>
            </c:ext>
          </c:extLst>
        </c:ser>
        <c:dLbls>
          <c:showLegendKey val="0"/>
          <c:showVal val="0"/>
          <c:showCatName val="0"/>
          <c:showSerName val="0"/>
          <c:showPercent val="0"/>
          <c:showBubbleSize val="0"/>
        </c:dLbls>
        <c:axId val="887356272"/>
        <c:axId val="887364912"/>
      </c:scatterChart>
      <c:valAx>
        <c:axId val="887356272"/>
        <c:scaling>
          <c:orientation val="minMax"/>
          <c:max val="680"/>
          <c:min val="6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e-DE" sz="1200"/>
                  <a:t>Wavelength [nm]</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87364912"/>
        <c:crosses val="autoZero"/>
        <c:crossBetween val="midCat"/>
        <c:majorUnit val="25"/>
      </c:valAx>
      <c:valAx>
        <c:axId val="887364912"/>
        <c:scaling>
          <c:orientation val="minMax"/>
          <c:max val="2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e-DE" sz="1200"/>
                  <a:t>Irradiance [µW/cm</a:t>
                </a:r>
                <a:r>
                  <a:rPr lang="de-DE" sz="1200" baseline="30000"/>
                  <a:t>-2</a:t>
                </a:r>
                <a:r>
                  <a:rPr lang="de-DE" sz="1200"/>
                  <a:t>/nm]</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87356272"/>
        <c:crosses val="autoZero"/>
        <c:crossBetween val="midCat"/>
        <c:majorUnit val="500"/>
      </c:valAx>
      <c:spPr>
        <a:noFill/>
        <a:ln>
          <a:noFill/>
        </a:ln>
        <a:effectLst/>
      </c:spPr>
    </c:plotArea>
    <c:legend>
      <c:legendPos val="b"/>
      <c:layout>
        <c:manualLayout>
          <c:xMode val="edge"/>
          <c:yMode val="edge"/>
          <c:x val="0.68419759892630205"/>
          <c:y val="9.2248730203325024E-2"/>
          <c:w val="0.26148489007266312"/>
          <c:h val="0.24063158166805015"/>
        </c:manualLayout>
      </c:layout>
      <c:overlay val="0"/>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drawing1.xml><?xml version="1.0" encoding="utf-8"?>
<c:userShapes xmlns:c="http://schemas.openxmlformats.org/drawingml/2006/chart">
  <cdr:relSizeAnchor xmlns:cdr="http://schemas.openxmlformats.org/drawingml/2006/chartDrawing">
    <cdr:from>
      <cdr:x>0.47446</cdr:x>
      <cdr:y>0.0814</cdr:y>
    </cdr:from>
    <cdr:to>
      <cdr:x>0.65336</cdr:x>
      <cdr:y>0.2634</cdr:y>
    </cdr:to>
    <cdr:sp macro="" textlink="">
      <cdr:nvSpPr>
        <cdr:cNvPr id="2" name="TextBox 1">
          <a:extLst xmlns:a="http://schemas.openxmlformats.org/drawingml/2006/main">
            <a:ext uri="{FF2B5EF4-FFF2-40B4-BE49-F238E27FC236}">
              <a16:creationId xmlns:a16="http://schemas.microsoft.com/office/drawing/2014/main" id="{F91F4125-97E1-4F29-8CEA-193E86A4AC6F}"/>
            </a:ext>
          </a:extLst>
        </cdr:cNvPr>
        <cdr:cNvSpPr txBox="1"/>
      </cdr:nvSpPr>
      <cdr:spPr>
        <a:xfrm xmlns:a="http://schemas.openxmlformats.org/drawingml/2006/main">
          <a:off x="1123447" y="153950"/>
          <a:ext cx="423607" cy="34420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err="1"/>
            <a:t>He</a:t>
          </a:r>
          <a:endParaRPr lang="en-US" sz="1100" dirty="0"/>
        </a:p>
      </cdr:txBody>
    </cdr:sp>
  </cdr:relSizeAnchor>
  <cdr:relSizeAnchor xmlns:cdr="http://schemas.openxmlformats.org/drawingml/2006/chartDrawing">
    <cdr:from>
      <cdr:x>0.6297</cdr:x>
      <cdr:y>0.23976</cdr:y>
    </cdr:from>
    <cdr:to>
      <cdr:x>0.8086</cdr:x>
      <cdr:y>0.42177</cdr:y>
    </cdr:to>
    <cdr:sp macro="" textlink="">
      <cdr:nvSpPr>
        <cdr:cNvPr id="3" name="TextBox 1">
          <a:extLst xmlns:a="http://schemas.openxmlformats.org/drawingml/2006/main">
            <a:ext uri="{FF2B5EF4-FFF2-40B4-BE49-F238E27FC236}">
              <a16:creationId xmlns:a16="http://schemas.microsoft.com/office/drawing/2014/main" id="{64FD31DC-F494-450F-81D7-F662B2C7FFE2}"/>
            </a:ext>
          </a:extLst>
        </cdr:cNvPr>
        <cdr:cNvSpPr txBox="1"/>
      </cdr:nvSpPr>
      <cdr:spPr>
        <a:xfrm xmlns:a="http://schemas.openxmlformats.org/drawingml/2006/main">
          <a:off x="1320810" y="403064"/>
          <a:ext cx="375241" cy="30596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Ta I</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0.79288</cdr:x>
      <cdr:y>0.24659</cdr:y>
    </cdr:from>
    <cdr:to>
      <cdr:x>0.97584</cdr:x>
      <cdr:y>0.40704</cdr:y>
    </cdr:to>
    <cdr:sp macro="" textlink="">
      <cdr:nvSpPr>
        <cdr:cNvPr id="2" name="TextBox 1">
          <a:extLst xmlns:a="http://schemas.openxmlformats.org/drawingml/2006/main">
            <a:ext uri="{FF2B5EF4-FFF2-40B4-BE49-F238E27FC236}">
              <a16:creationId xmlns:a16="http://schemas.microsoft.com/office/drawing/2014/main" id="{A71DEFE3-D14C-46B8-89EF-05E2558650E0}"/>
            </a:ext>
          </a:extLst>
        </cdr:cNvPr>
        <cdr:cNvSpPr txBox="1"/>
      </cdr:nvSpPr>
      <cdr:spPr>
        <a:xfrm xmlns:a="http://schemas.openxmlformats.org/drawingml/2006/main">
          <a:off x="2120298" y="470236"/>
          <a:ext cx="489264" cy="30596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err="1"/>
            <a:t>Mo</a:t>
          </a:r>
          <a:endParaRPr lang="en-US" sz="1100" dirty="0"/>
        </a:p>
      </cdr:txBody>
    </cdr:sp>
  </cdr:relSizeAnchor>
  <cdr:relSizeAnchor xmlns:cdr="http://schemas.openxmlformats.org/drawingml/2006/chartDrawing">
    <cdr:from>
      <cdr:x>0.35498</cdr:x>
      <cdr:y>0.35957</cdr:y>
    </cdr:from>
    <cdr:to>
      <cdr:x>0.53794</cdr:x>
      <cdr:y>0.52002</cdr:y>
    </cdr:to>
    <cdr:sp macro="" textlink="">
      <cdr:nvSpPr>
        <cdr:cNvPr id="3" name="TextBox 1">
          <a:extLst xmlns:a="http://schemas.openxmlformats.org/drawingml/2006/main">
            <a:ext uri="{FF2B5EF4-FFF2-40B4-BE49-F238E27FC236}">
              <a16:creationId xmlns:a16="http://schemas.microsoft.com/office/drawing/2014/main" id="{08E5435B-9B34-4885-8181-61969C245F05}"/>
            </a:ext>
          </a:extLst>
        </cdr:cNvPr>
        <cdr:cNvSpPr txBox="1"/>
      </cdr:nvSpPr>
      <cdr:spPr>
        <a:xfrm xmlns:a="http://schemas.openxmlformats.org/drawingml/2006/main">
          <a:off x="949274" y="685675"/>
          <a:ext cx="489264" cy="305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W</a:t>
          </a:r>
          <a:endParaRPr lang="en-US" sz="1100" dirty="0"/>
        </a:p>
      </cdr:txBody>
    </cdr:sp>
  </cdr:relSizeAnchor>
  <cdr:relSizeAnchor xmlns:cdr="http://schemas.openxmlformats.org/drawingml/2006/chartDrawing">
    <cdr:from>
      <cdr:x>0.2885</cdr:x>
      <cdr:y>0.09295</cdr:y>
    </cdr:from>
    <cdr:to>
      <cdr:x>0.47175</cdr:x>
      <cdr:y>0.25338</cdr:y>
    </cdr:to>
    <cdr:sp macro="" textlink="">
      <cdr:nvSpPr>
        <cdr:cNvPr id="4" name="TextBox 1">
          <a:extLst xmlns:a="http://schemas.openxmlformats.org/drawingml/2006/main">
            <a:ext uri="{FF2B5EF4-FFF2-40B4-BE49-F238E27FC236}">
              <a16:creationId xmlns:a16="http://schemas.microsoft.com/office/drawing/2014/main" id="{8C21799C-F6E5-4F1A-86ED-1D4CFC6750BA}"/>
            </a:ext>
          </a:extLst>
        </cdr:cNvPr>
        <cdr:cNvSpPr txBox="1"/>
      </cdr:nvSpPr>
      <cdr:spPr>
        <a:xfrm xmlns:a="http://schemas.openxmlformats.org/drawingml/2006/main">
          <a:off x="771490" y="177239"/>
          <a:ext cx="490042" cy="30594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Ta</a:t>
          </a:r>
          <a:endParaRPr lang="en-US" sz="1100" dirty="0"/>
        </a:p>
      </cdr:txBody>
    </cdr:sp>
  </cdr:relSizeAnchor>
  <cdr:relSizeAnchor xmlns:cdr="http://schemas.openxmlformats.org/drawingml/2006/chartDrawing">
    <cdr:from>
      <cdr:x>0.18148</cdr:x>
      <cdr:y>0.29047</cdr:y>
    </cdr:from>
    <cdr:to>
      <cdr:x>0.36473</cdr:x>
      <cdr:y>0.45091</cdr:y>
    </cdr:to>
    <cdr:sp macro="" textlink="">
      <cdr:nvSpPr>
        <cdr:cNvPr id="5" name="TextBox 1">
          <a:extLst xmlns:a="http://schemas.openxmlformats.org/drawingml/2006/main">
            <a:ext uri="{FF2B5EF4-FFF2-40B4-BE49-F238E27FC236}">
              <a16:creationId xmlns:a16="http://schemas.microsoft.com/office/drawing/2014/main" id="{98652F3A-D642-4018-B596-2D4B721E0A38}"/>
            </a:ext>
          </a:extLst>
        </cdr:cNvPr>
        <cdr:cNvSpPr txBox="1"/>
      </cdr:nvSpPr>
      <cdr:spPr>
        <a:xfrm xmlns:a="http://schemas.openxmlformats.org/drawingml/2006/main">
          <a:off x="485317" y="553900"/>
          <a:ext cx="490042" cy="30594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err="1"/>
            <a:t>He</a:t>
          </a:r>
          <a:endParaRPr lang="en-US" sz="1100" dirty="0"/>
        </a:p>
      </cdr:txBody>
    </cdr:sp>
  </cdr:relSizeAnchor>
  <cdr:relSizeAnchor xmlns:cdr="http://schemas.openxmlformats.org/drawingml/2006/chartDrawing">
    <cdr:from>
      <cdr:x>0.46872</cdr:x>
      <cdr:y>0.09295</cdr:y>
    </cdr:from>
    <cdr:to>
      <cdr:x>0.80097</cdr:x>
      <cdr:y>0.23214</cdr:y>
    </cdr:to>
    <cdr:sp macro="" textlink="">
      <cdr:nvSpPr>
        <cdr:cNvPr id="6" name="TextBox 1">
          <a:extLst xmlns:a="http://schemas.openxmlformats.org/drawingml/2006/main">
            <a:ext uri="{FF2B5EF4-FFF2-40B4-BE49-F238E27FC236}">
              <a16:creationId xmlns:a16="http://schemas.microsoft.com/office/drawing/2014/main" id="{B4E3FCD2-CB69-4C94-8DEC-9A558DC9C655}"/>
            </a:ext>
          </a:extLst>
        </cdr:cNvPr>
        <cdr:cNvSpPr txBox="1"/>
      </cdr:nvSpPr>
      <cdr:spPr>
        <a:xfrm xmlns:a="http://schemas.openxmlformats.org/drawingml/2006/main">
          <a:off x="1253427" y="177239"/>
          <a:ext cx="888492" cy="26544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Center (4)</a:t>
          </a:r>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0.80097</cdr:x>
      <cdr:y>0.22292</cdr:y>
    </cdr:from>
    <cdr:to>
      <cdr:x>0.98393</cdr:x>
      <cdr:y>0.3942</cdr:y>
    </cdr:to>
    <cdr:sp macro="" textlink="">
      <cdr:nvSpPr>
        <cdr:cNvPr id="2" name="TextBox 1">
          <a:extLst xmlns:a="http://schemas.openxmlformats.org/drawingml/2006/main">
            <a:ext uri="{FF2B5EF4-FFF2-40B4-BE49-F238E27FC236}">
              <a16:creationId xmlns:a16="http://schemas.microsoft.com/office/drawing/2014/main" id="{04188BBF-F1E9-440A-8A03-4F3B27B324CD}"/>
            </a:ext>
          </a:extLst>
        </cdr:cNvPr>
        <cdr:cNvSpPr txBox="1"/>
      </cdr:nvSpPr>
      <cdr:spPr>
        <a:xfrm xmlns:a="http://schemas.openxmlformats.org/drawingml/2006/main">
          <a:off x="2141918" y="398209"/>
          <a:ext cx="489264" cy="30596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err="1"/>
            <a:t>Mo</a:t>
          </a:r>
          <a:endParaRPr lang="en-US" sz="1100" dirty="0"/>
        </a:p>
      </cdr:txBody>
    </cdr:sp>
  </cdr:relSizeAnchor>
  <cdr:relSizeAnchor xmlns:cdr="http://schemas.openxmlformats.org/drawingml/2006/chartDrawing">
    <cdr:from>
      <cdr:x>0.27266</cdr:x>
      <cdr:y>0.2615</cdr:y>
    </cdr:from>
    <cdr:to>
      <cdr:x>0.45562</cdr:x>
      <cdr:y>0.43279</cdr:y>
    </cdr:to>
    <cdr:sp macro="" textlink="">
      <cdr:nvSpPr>
        <cdr:cNvPr id="3" name="TextBox 1">
          <a:extLst xmlns:a="http://schemas.openxmlformats.org/drawingml/2006/main">
            <a:ext uri="{FF2B5EF4-FFF2-40B4-BE49-F238E27FC236}">
              <a16:creationId xmlns:a16="http://schemas.microsoft.com/office/drawing/2014/main" id="{258348FB-F2C4-458B-A305-7FDB55D9D5A9}"/>
            </a:ext>
          </a:extLst>
        </cdr:cNvPr>
        <cdr:cNvSpPr txBox="1"/>
      </cdr:nvSpPr>
      <cdr:spPr>
        <a:xfrm xmlns:a="http://schemas.openxmlformats.org/drawingml/2006/main">
          <a:off x="729140" y="467135"/>
          <a:ext cx="489264" cy="305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W</a:t>
          </a:r>
          <a:endParaRPr lang="en-US" sz="1100" dirty="0"/>
        </a:p>
      </cdr:txBody>
    </cdr:sp>
  </cdr:relSizeAnchor>
  <cdr:relSizeAnchor xmlns:cdr="http://schemas.openxmlformats.org/drawingml/2006/chartDrawing">
    <cdr:from>
      <cdr:x>0.249</cdr:x>
      <cdr:y>0.46952</cdr:y>
    </cdr:from>
    <cdr:to>
      <cdr:x>0.43225</cdr:x>
      <cdr:y>0.64079</cdr:y>
    </cdr:to>
    <cdr:sp macro="" textlink="">
      <cdr:nvSpPr>
        <cdr:cNvPr id="4" name="TextBox 1">
          <a:extLst xmlns:a="http://schemas.openxmlformats.org/drawingml/2006/main">
            <a:ext uri="{FF2B5EF4-FFF2-40B4-BE49-F238E27FC236}">
              <a16:creationId xmlns:a16="http://schemas.microsoft.com/office/drawing/2014/main" id="{C3D836F6-DE4D-4D7A-AC7E-B5CEDBE38699}"/>
            </a:ext>
          </a:extLst>
        </cdr:cNvPr>
        <cdr:cNvSpPr txBox="1"/>
      </cdr:nvSpPr>
      <cdr:spPr>
        <a:xfrm xmlns:a="http://schemas.openxmlformats.org/drawingml/2006/main">
          <a:off x="665868" y="838720"/>
          <a:ext cx="490042" cy="30594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err="1"/>
            <a:t>He</a:t>
          </a:r>
          <a:endParaRPr lang="en-US" sz="1100" dirty="0"/>
        </a:p>
      </cdr:txBody>
    </cdr:sp>
  </cdr:relSizeAnchor>
  <cdr:relSizeAnchor xmlns:cdr="http://schemas.openxmlformats.org/drawingml/2006/chartDrawing">
    <cdr:from>
      <cdr:x>0.52207</cdr:x>
      <cdr:y>0.08255</cdr:y>
    </cdr:from>
    <cdr:to>
      <cdr:x>0.85432</cdr:x>
      <cdr:y>0.23115</cdr:y>
    </cdr:to>
    <cdr:sp macro="" textlink="">
      <cdr:nvSpPr>
        <cdr:cNvPr id="5" name="TextBox 1">
          <a:extLst xmlns:a="http://schemas.openxmlformats.org/drawingml/2006/main">
            <a:ext uri="{FF2B5EF4-FFF2-40B4-BE49-F238E27FC236}">
              <a16:creationId xmlns:a16="http://schemas.microsoft.com/office/drawing/2014/main" id="{4CDC3CB4-3A2E-4BCC-9C8F-CCD2A1989C7C}"/>
            </a:ext>
          </a:extLst>
        </cdr:cNvPr>
        <cdr:cNvSpPr txBox="1"/>
      </cdr:nvSpPr>
      <cdr:spPr>
        <a:xfrm xmlns:a="http://schemas.openxmlformats.org/drawingml/2006/main">
          <a:off x="1396095" y="147469"/>
          <a:ext cx="888492" cy="26543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Edge (7)</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5591" tIns="47796" rIns="95591" bIns="47796"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3851343" y="0"/>
            <a:ext cx="2946347" cy="496491"/>
          </a:xfrm>
          <a:prstGeom prst="rect">
            <a:avLst/>
          </a:prstGeom>
        </p:spPr>
        <p:txBody>
          <a:bodyPr vert="horz" lIns="95591" tIns="47796" rIns="95591" bIns="47796" rtlCol="0"/>
          <a:lstStyle>
            <a:lvl1pPr algn="r">
              <a:defRPr sz="1300"/>
            </a:lvl1pPr>
          </a:lstStyle>
          <a:p>
            <a:fld id="{15B2C45A-E869-45FE-B529-AF49C0F3C669}" type="datetimeFigureOut">
              <a:rPr lang="en-GB" smtClean="0">
                <a:latin typeface="Arial" panose="020B0604020202020204" pitchFamily="34" charset="0"/>
              </a:rPr>
              <a:pPr/>
              <a:t>10/12/2024</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431599"/>
            <a:ext cx="2946347" cy="496491"/>
          </a:xfrm>
          <a:prstGeom prst="rect">
            <a:avLst/>
          </a:prstGeom>
        </p:spPr>
        <p:txBody>
          <a:bodyPr vert="horz" lIns="95591" tIns="47796" rIns="95591" bIns="47796"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3851343" y="9431599"/>
            <a:ext cx="2946347" cy="496491"/>
          </a:xfrm>
          <a:prstGeom prst="rect">
            <a:avLst/>
          </a:prstGeom>
        </p:spPr>
        <p:txBody>
          <a:bodyPr vert="horz" lIns="95591" tIns="47796" rIns="95591" bIns="47796" rtlCol="0" anchor="b"/>
          <a:lstStyle>
            <a:lvl1pPr algn="r">
              <a:defRPr sz="1300"/>
            </a:lvl1pPr>
          </a:lstStyle>
          <a:p>
            <a:fld id="{A1166760-0E69-430F-A97F-08802152DB5E}" type="slidenum">
              <a:rPr lang="en-GB" smtClean="0">
                <a:latin typeface="Arial" panose="020B0604020202020204" pitchFamily="34" charset="0"/>
              </a:rPr>
              <a:pPr/>
              <a:t>‹#›</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5591" tIns="47796" rIns="95591" bIns="47796"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51343" y="0"/>
            <a:ext cx="2946347" cy="496491"/>
          </a:xfrm>
          <a:prstGeom prst="rect">
            <a:avLst/>
          </a:prstGeom>
        </p:spPr>
        <p:txBody>
          <a:bodyPr vert="horz" lIns="95591" tIns="47796" rIns="95591" bIns="47796" rtlCol="0"/>
          <a:lstStyle>
            <a:lvl1pPr algn="r">
              <a:defRPr sz="1300">
                <a:latin typeface="Arial" panose="020B0604020202020204" pitchFamily="34" charset="0"/>
              </a:defRPr>
            </a:lvl1pPr>
          </a:lstStyle>
          <a:p>
            <a:fld id="{F93E6C17-F35F-4654-8DE9-B693AC206066}" type="datetimeFigureOut">
              <a:rPr lang="en-GB" smtClean="0"/>
              <a:pPr/>
              <a:t>10/12/2024</a:t>
            </a:fld>
            <a:endParaRPr lang="en-GB" dirty="0"/>
          </a:p>
        </p:txBody>
      </p:sp>
      <p:sp>
        <p:nvSpPr>
          <p:cNvPr id="4" name="Slide Image Placeholder 3"/>
          <p:cNvSpPr>
            <a:spLocks noGrp="1" noRot="1" noChangeAspect="1"/>
          </p:cNvSpPr>
          <p:nvPr>
            <p:ph type="sldImg" idx="2"/>
          </p:nvPr>
        </p:nvSpPr>
        <p:spPr>
          <a:xfrm>
            <a:off x="92075" y="746125"/>
            <a:ext cx="6615113" cy="3722688"/>
          </a:xfrm>
          <a:prstGeom prst="rect">
            <a:avLst/>
          </a:prstGeom>
          <a:noFill/>
          <a:ln w="12700">
            <a:solidFill>
              <a:prstClr val="black"/>
            </a:solidFill>
          </a:ln>
        </p:spPr>
        <p:txBody>
          <a:bodyPr vert="horz" lIns="95591" tIns="47796" rIns="95591" bIns="47796" rtlCol="0" anchor="ctr"/>
          <a:lstStyle/>
          <a:p>
            <a:endParaRPr lang="en-GB" dirty="0"/>
          </a:p>
        </p:txBody>
      </p:sp>
      <p:sp>
        <p:nvSpPr>
          <p:cNvPr id="5" name="Notes Placeholder 4"/>
          <p:cNvSpPr>
            <a:spLocks noGrp="1"/>
          </p:cNvSpPr>
          <p:nvPr>
            <p:ph type="body" sz="quarter" idx="3"/>
          </p:nvPr>
        </p:nvSpPr>
        <p:spPr>
          <a:xfrm>
            <a:off x="679927" y="4716661"/>
            <a:ext cx="5439410" cy="4468416"/>
          </a:xfrm>
          <a:prstGeom prst="rect">
            <a:avLst/>
          </a:prstGeom>
        </p:spPr>
        <p:txBody>
          <a:bodyPr vert="horz" lIns="95591" tIns="47796" rIns="95591" bIns="4779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31599"/>
            <a:ext cx="2946347" cy="496491"/>
          </a:xfrm>
          <a:prstGeom prst="rect">
            <a:avLst/>
          </a:prstGeom>
        </p:spPr>
        <p:txBody>
          <a:bodyPr vert="horz" lIns="95591" tIns="47796" rIns="95591" bIns="47796"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51343" y="9431599"/>
            <a:ext cx="2946347" cy="496491"/>
          </a:xfrm>
          <a:prstGeom prst="rect">
            <a:avLst/>
          </a:prstGeom>
        </p:spPr>
        <p:txBody>
          <a:bodyPr vert="horz" lIns="95591" tIns="47796" rIns="95591" bIns="47796" rtlCol="0" anchor="b"/>
          <a:lstStyle>
            <a:lvl1pPr algn="r">
              <a:defRPr sz="1300">
                <a:latin typeface="Arial" panose="020B0604020202020204" pitchFamily="34" charset="0"/>
              </a:defRPr>
            </a:lvl1pPr>
          </a:lstStyle>
          <a:p>
            <a:fld id="{49027E0A-1465-4A40-B1D5-9126D49509FC}" type="slidenum">
              <a:rPr lang="en-GB" smtClean="0"/>
              <a:pPr/>
              <a:t>‹#›</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a:t>
            </a:fld>
            <a:endParaRPr lang="en-GB" dirty="0"/>
          </a:p>
        </p:txBody>
      </p:sp>
    </p:spTree>
    <p:extLst>
      <p:ext uri="{BB962C8B-B14F-4D97-AF65-F5344CB8AC3E}">
        <p14:creationId xmlns:p14="http://schemas.microsoft.com/office/powerpoint/2010/main" val="1428375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16</a:t>
            </a:fld>
            <a:endParaRPr lang="en-GB" dirty="0"/>
          </a:p>
        </p:txBody>
      </p:sp>
    </p:spTree>
    <p:extLst>
      <p:ext uri="{BB962C8B-B14F-4D97-AF65-F5344CB8AC3E}">
        <p14:creationId xmlns:p14="http://schemas.microsoft.com/office/powerpoint/2010/main" val="2563124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17</a:t>
            </a:fld>
            <a:endParaRPr lang="en-GB" dirty="0"/>
          </a:p>
        </p:txBody>
      </p:sp>
    </p:spTree>
    <p:extLst>
      <p:ext uri="{BB962C8B-B14F-4D97-AF65-F5344CB8AC3E}">
        <p14:creationId xmlns:p14="http://schemas.microsoft.com/office/powerpoint/2010/main" val="4171373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18</a:t>
            </a:fld>
            <a:endParaRPr lang="en-GB" dirty="0"/>
          </a:p>
        </p:txBody>
      </p:sp>
    </p:spTree>
    <p:extLst>
      <p:ext uri="{BB962C8B-B14F-4D97-AF65-F5344CB8AC3E}">
        <p14:creationId xmlns:p14="http://schemas.microsoft.com/office/powerpoint/2010/main" val="2958457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detection difficult with LIBS due to high background pressure (Stark broadening) and low plume brightness  (low laser </a:t>
            </a:r>
            <a:r>
              <a:rPr lang="en-US" dirty="0" err="1"/>
              <a:t>fuence</a:t>
            </a:r>
            <a:r>
              <a:rPr lang="en-US" dirty="0"/>
              <a:t>) </a:t>
            </a:r>
          </a:p>
        </p:txBody>
      </p:sp>
      <p:sp>
        <p:nvSpPr>
          <p:cNvPr id="4" name="Slide Number Placeholder 3"/>
          <p:cNvSpPr>
            <a:spLocks noGrp="1"/>
          </p:cNvSpPr>
          <p:nvPr>
            <p:ph type="sldNum" sz="quarter" idx="5"/>
          </p:nvPr>
        </p:nvSpPr>
        <p:spPr/>
        <p:txBody>
          <a:bodyPr/>
          <a:lstStyle/>
          <a:p>
            <a:fld id="{49027E0A-1465-4A40-B1D5-9126D49509FC}" type="slidenum">
              <a:rPr lang="en-GB" smtClean="0"/>
              <a:pPr/>
              <a:t>19</a:t>
            </a:fld>
            <a:endParaRPr lang="en-GB" dirty="0"/>
          </a:p>
        </p:txBody>
      </p:sp>
    </p:spTree>
    <p:extLst>
      <p:ext uri="{BB962C8B-B14F-4D97-AF65-F5344CB8AC3E}">
        <p14:creationId xmlns:p14="http://schemas.microsoft.com/office/powerpoint/2010/main" val="1071247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endParaRPr lang="en-GB"/>
          </a:p>
        </p:txBody>
      </p:sp>
    </p:spTree>
    <p:extLst>
      <p:ext uri="{BB962C8B-B14F-4D97-AF65-F5344CB8AC3E}">
        <p14:creationId xmlns:p14="http://schemas.microsoft.com/office/powerpoint/2010/main" val="3829656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endParaRPr lang="en-GB"/>
          </a:p>
        </p:txBody>
      </p:sp>
    </p:spTree>
    <p:extLst>
      <p:ext uri="{BB962C8B-B14F-4D97-AF65-F5344CB8AC3E}">
        <p14:creationId xmlns:p14="http://schemas.microsoft.com/office/powerpoint/2010/main" val="294204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2D1B89E-83DC-3F72-35C6-2FE9493E3D5A}" type="slidenum">
              <a:rPr/>
              <a:t>25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515722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mn-cs"/>
              </a:rPr>
              <a:t>The first slide makes the point on our code calculating the spectra in LIBS relevant conditions. This code (</a:t>
            </a:r>
            <a:r>
              <a:rPr lang="en-US" sz="1200" kern="1200" dirty="0" err="1">
                <a:solidFill>
                  <a:schemeClr val="tx1"/>
                </a:solidFill>
                <a:effectLst/>
                <a:latin typeface="Arial" panose="020B0604020202020204" pitchFamily="34" charset="0"/>
                <a:ea typeface="+mn-ea"/>
                <a:cs typeface="+mn-cs"/>
              </a:rPr>
              <a:t>baptised</a:t>
            </a:r>
            <a:r>
              <a:rPr lang="en-US" sz="1200" kern="1200" dirty="0">
                <a:solidFill>
                  <a:schemeClr val="tx1"/>
                </a:solidFill>
                <a:effectLst/>
                <a:latin typeface="Arial" panose="020B0604020202020204" pitchFamily="34" charset="0"/>
                <a:ea typeface="+mn-ea"/>
                <a:cs typeface="+mn-cs"/>
              </a:rPr>
              <a:t> MERLIN) has been validated in complex mixtures, especially on steels, in particular in the case of black body iron transitions.</a:t>
            </a:r>
          </a:p>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33</a:t>
            </a:fld>
            <a:endParaRPr lang="en-GB" dirty="0"/>
          </a:p>
        </p:txBody>
      </p:sp>
    </p:spTree>
    <p:extLst>
      <p:ext uri="{BB962C8B-B14F-4D97-AF65-F5344CB8AC3E}">
        <p14:creationId xmlns:p14="http://schemas.microsoft.com/office/powerpoint/2010/main" val="2409864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mn-cs"/>
              </a:rPr>
              <a:t>Here we show the procedure of training a CNN (convolutional neural network) based on the implementation of MERLIN putting forward the very good capacity of the network to recover the composition of a 9 elements mixture including H (up to a mole fraction of 0.1 %) in relation with experiments we did on WEST. In addition, the time required is short enough (less than 0.1 s, excluding of course the training) to allow a real time implementation in future developments.</a:t>
            </a:r>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34</a:t>
            </a:fld>
            <a:endParaRPr lang="en-GB" dirty="0"/>
          </a:p>
        </p:txBody>
      </p:sp>
    </p:spTree>
    <p:extLst>
      <p:ext uri="{BB962C8B-B14F-4D97-AF65-F5344CB8AC3E}">
        <p14:creationId xmlns:p14="http://schemas.microsoft.com/office/powerpoint/2010/main" val="4282788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a:t>
            </a:fld>
            <a:endParaRPr lang="en-GB" dirty="0"/>
          </a:p>
        </p:txBody>
      </p:sp>
    </p:spTree>
    <p:extLst>
      <p:ext uri="{BB962C8B-B14F-4D97-AF65-F5344CB8AC3E}">
        <p14:creationId xmlns:p14="http://schemas.microsoft.com/office/powerpoint/2010/main" val="4103228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35</a:t>
            </a:fld>
            <a:endParaRPr lang="en-GB" dirty="0"/>
          </a:p>
        </p:txBody>
      </p:sp>
    </p:spTree>
    <p:extLst>
      <p:ext uri="{BB962C8B-B14F-4D97-AF65-F5344CB8AC3E}">
        <p14:creationId xmlns:p14="http://schemas.microsoft.com/office/powerpoint/2010/main" val="1295079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38</a:t>
            </a:fld>
            <a:endParaRPr lang="en-GB" dirty="0"/>
          </a:p>
        </p:txBody>
      </p:sp>
    </p:spTree>
    <p:extLst>
      <p:ext uri="{BB962C8B-B14F-4D97-AF65-F5344CB8AC3E}">
        <p14:creationId xmlns:p14="http://schemas.microsoft.com/office/powerpoint/2010/main" val="2874750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39</a:t>
            </a:fld>
            <a:endParaRPr lang="en-GB" dirty="0"/>
          </a:p>
        </p:txBody>
      </p:sp>
    </p:spTree>
    <p:extLst>
      <p:ext uri="{BB962C8B-B14F-4D97-AF65-F5344CB8AC3E}">
        <p14:creationId xmlns:p14="http://schemas.microsoft.com/office/powerpoint/2010/main" val="1031668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1E463-3722-D4E4-2F00-54140D2B5F2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4FA52F8-CEE4-E73E-0DF2-1438A5B0429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76C71F7-8084-5C7D-1660-473967ED68C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B1349EE-CA06-5C43-5F71-29B41450FA3D}"/>
              </a:ext>
            </a:extLst>
          </p:cNvPr>
          <p:cNvSpPr>
            <a:spLocks noGrp="1"/>
          </p:cNvSpPr>
          <p:nvPr>
            <p:ph type="sldNum" sz="quarter" idx="10"/>
          </p:nvPr>
        </p:nvSpPr>
        <p:spPr/>
        <p:txBody>
          <a:bodyPr/>
          <a:lstStyle/>
          <a:p>
            <a:fld id="{49027E0A-1465-4A40-B1D5-9126D49509FC}" type="slidenum">
              <a:rPr lang="en-GB" smtClean="0"/>
              <a:pPr/>
              <a:t>40</a:t>
            </a:fld>
            <a:endParaRPr lang="en-GB" dirty="0"/>
          </a:p>
        </p:txBody>
      </p:sp>
    </p:spTree>
    <p:extLst>
      <p:ext uri="{BB962C8B-B14F-4D97-AF65-F5344CB8AC3E}">
        <p14:creationId xmlns:p14="http://schemas.microsoft.com/office/powerpoint/2010/main" val="3769427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a:t>
            </a:fld>
            <a:endParaRPr lang="en-GB" dirty="0"/>
          </a:p>
        </p:txBody>
      </p:sp>
    </p:spTree>
    <p:extLst>
      <p:ext uri="{BB962C8B-B14F-4D97-AF65-F5344CB8AC3E}">
        <p14:creationId xmlns:p14="http://schemas.microsoft.com/office/powerpoint/2010/main" val="1438647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5</a:t>
            </a:fld>
            <a:endParaRPr lang="en-GB" dirty="0"/>
          </a:p>
        </p:txBody>
      </p:sp>
    </p:spTree>
    <p:extLst>
      <p:ext uri="{BB962C8B-B14F-4D97-AF65-F5344CB8AC3E}">
        <p14:creationId xmlns:p14="http://schemas.microsoft.com/office/powerpoint/2010/main" val="3276283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6DEF54-6215-4A11-85A8-655592631808}" type="slidenum">
              <a:rPr lang="nl-NL" smtClean="0"/>
              <a:t>6</a:t>
            </a:fld>
            <a:endParaRPr lang="nl-NL"/>
          </a:p>
        </p:txBody>
      </p:sp>
    </p:spTree>
    <p:extLst>
      <p:ext uri="{BB962C8B-B14F-4D97-AF65-F5344CB8AC3E}">
        <p14:creationId xmlns:p14="http://schemas.microsoft.com/office/powerpoint/2010/main" val="1738102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7</a:t>
            </a:fld>
            <a:endParaRPr lang="en-GB" dirty="0"/>
          </a:p>
        </p:txBody>
      </p:sp>
    </p:spTree>
    <p:extLst>
      <p:ext uri="{BB962C8B-B14F-4D97-AF65-F5344CB8AC3E}">
        <p14:creationId xmlns:p14="http://schemas.microsoft.com/office/powerpoint/2010/main" val="3719131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8</a:t>
            </a:fld>
            <a:endParaRPr lang="en-GB" dirty="0"/>
          </a:p>
        </p:txBody>
      </p:sp>
    </p:spTree>
    <p:extLst>
      <p:ext uri="{BB962C8B-B14F-4D97-AF65-F5344CB8AC3E}">
        <p14:creationId xmlns:p14="http://schemas.microsoft.com/office/powerpoint/2010/main" val="2217190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1E463-3722-D4E4-2F00-54140D2B5F2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4FA52F8-CEE4-E73E-0DF2-1438A5B0429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76C71F7-8084-5C7D-1660-473967ED68C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B1349EE-CA06-5C43-5F71-29B41450FA3D}"/>
              </a:ext>
            </a:extLst>
          </p:cNvPr>
          <p:cNvSpPr>
            <a:spLocks noGrp="1"/>
          </p:cNvSpPr>
          <p:nvPr>
            <p:ph type="sldNum" sz="quarter" idx="10"/>
          </p:nvPr>
        </p:nvSpPr>
        <p:spPr/>
        <p:txBody>
          <a:bodyPr/>
          <a:lstStyle/>
          <a:p>
            <a:fld id="{49027E0A-1465-4A40-B1D5-9126D49509FC}" type="slidenum">
              <a:rPr lang="en-GB" smtClean="0"/>
              <a:pPr/>
              <a:t>9</a:t>
            </a:fld>
            <a:endParaRPr lang="en-GB" dirty="0"/>
          </a:p>
        </p:txBody>
      </p:sp>
    </p:spTree>
    <p:extLst>
      <p:ext uri="{BB962C8B-B14F-4D97-AF65-F5344CB8AC3E}">
        <p14:creationId xmlns:p14="http://schemas.microsoft.com/office/powerpoint/2010/main" val="120970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sz="1200" dirty="0" err="1">
                <a:solidFill>
                  <a:schemeClr val="accent3">
                    <a:lumMod val="75000"/>
                  </a:schemeClr>
                </a:solidFill>
              </a:rPr>
              <a:t>summary</a:t>
            </a:r>
            <a:endParaRPr lang="de-DE" sz="1200" dirty="0">
              <a:solidFill>
                <a:schemeClr val="accent3">
                  <a:lumMod val="75000"/>
                </a:schemeClr>
              </a:solidFill>
            </a:endParaRPr>
          </a:p>
          <a:p>
            <a:pPr marL="342900" indent="-342900">
              <a:buFont typeface="Arial" panose="020B0604020202020204" pitchFamily="34" charset="0"/>
              <a:buChar char="•"/>
            </a:pPr>
            <a:r>
              <a:rPr lang="de-DE" sz="1200" dirty="0">
                <a:solidFill>
                  <a:schemeClr val="accent3">
                    <a:lumMod val="75000"/>
                  </a:schemeClr>
                </a:solidFill>
              </a:rPr>
              <a:t>JULE-PSI Plasma </a:t>
            </a:r>
            <a:r>
              <a:rPr lang="de-DE" sz="1200" dirty="0" err="1">
                <a:solidFill>
                  <a:schemeClr val="accent3">
                    <a:lumMod val="75000"/>
                  </a:schemeClr>
                </a:solidFill>
              </a:rPr>
              <a:t>characterised</a:t>
            </a:r>
            <a:r>
              <a:rPr lang="de-DE" sz="1200" dirty="0">
                <a:solidFill>
                  <a:schemeClr val="accent3">
                    <a:lumMod val="75000"/>
                  </a:schemeClr>
                </a:solidFill>
              </a:rPr>
              <a:t> (radial </a:t>
            </a:r>
            <a:r>
              <a:rPr lang="de-DE" sz="1200" dirty="0" err="1">
                <a:solidFill>
                  <a:schemeClr val="accent3">
                    <a:lumMod val="75000"/>
                  </a:schemeClr>
                </a:solidFill>
              </a:rPr>
              <a:t>profiles</a:t>
            </a:r>
            <a:r>
              <a:rPr lang="de-DE" sz="1200" dirty="0">
                <a:solidFill>
                  <a:schemeClr val="accent3">
                    <a:lumMod val="75000"/>
                  </a:schemeClr>
                </a:solidFill>
              </a:rPr>
              <a:t> of n</a:t>
            </a:r>
            <a:r>
              <a:rPr lang="de-DE" sz="1200" baseline="-25000" dirty="0">
                <a:solidFill>
                  <a:schemeClr val="accent3">
                    <a:lumMod val="75000"/>
                  </a:schemeClr>
                </a:solidFill>
              </a:rPr>
              <a:t>e</a:t>
            </a:r>
            <a:r>
              <a:rPr lang="de-DE" sz="1200" dirty="0">
                <a:solidFill>
                  <a:schemeClr val="accent3">
                    <a:lumMod val="75000"/>
                  </a:schemeClr>
                </a:solidFill>
              </a:rPr>
              <a:t>, T</a:t>
            </a:r>
            <a:r>
              <a:rPr lang="de-DE" sz="1200" baseline="-25000" dirty="0">
                <a:solidFill>
                  <a:schemeClr val="accent3">
                    <a:lumMod val="75000"/>
                  </a:schemeClr>
                </a:solidFill>
              </a:rPr>
              <a:t>e</a:t>
            </a:r>
            <a:r>
              <a:rPr lang="de-DE" sz="1200" dirty="0">
                <a:solidFill>
                  <a:schemeClr val="accent3">
                    <a:lumMod val="75000"/>
                  </a:schemeClr>
                </a:solidFill>
              </a:rPr>
              <a:t>, plasma </a:t>
            </a:r>
            <a:r>
              <a:rPr lang="de-DE" sz="1200" dirty="0" err="1">
                <a:solidFill>
                  <a:schemeClr val="accent3">
                    <a:lumMod val="75000"/>
                  </a:schemeClr>
                </a:solidFill>
              </a:rPr>
              <a:t>flux</a:t>
            </a:r>
            <a:r>
              <a:rPr lang="de-DE" sz="1200" dirty="0">
                <a:solidFill>
                  <a:schemeClr val="accent3">
                    <a:lumMod val="75000"/>
                  </a:schemeClr>
                </a:solidFill>
              </a:rPr>
              <a:t>) </a:t>
            </a:r>
            <a:r>
              <a:rPr lang="de-DE" sz="1200" dirty="0" err="1">
                <a:solidFill>
                  <a:schemeClr val="accent3">
                    <a:lumMod val="75000"/>
                  </a:schemeClr>
                </a:solidFill>
              </a:rPr>
              <a:t>for</a:t>
            </a:r>
            <a:r>
              <a:rPr lang="de-DE" sz="1200" dirty="0">
                <a:solidFill>
                  <a:schemeClr val="accent3">
                    <a:lumMod val="75000"/>
                  </a:schemeClr>
                </a:solidFill>
              </a:rPr>
              <a:t> Neon and Argon Plasmas</a:t>
            </a:r>
          </a:p>
          <a:p>
            <a:pPr marL="342900" indent="-342900">
              <a:buFont typeface="Arial" panose="020B0604020202020204" pitchFamily="34" charset="0"/>
              <a:buChar char="•"/>
            </a:pPr>
            <a:r>
              <a:rPr lang="de-DE" sz="1200" dirty="0">
                <a:solidFill>
                  <a:schemeClr val="accent3">
                    <a:lumMod val="75000"/>
                  </a:schemeClr>
                </a:solidFill>
              </a:rPr>
              <a:t>Optical </a:t>
            </a:r>
            <a:r>
              <a:rPr lang="de-DE" sz="1200" dirty="0" err="1">
                <a:solidFill>
                  <a:schemeClr val="accent3">
                    <a:lumMod val="75000"/>
                  </a:schemeClr>
                </a:solidFill>
              </a:rPr>
              <a:t>emission</a:t>
            </a:r>
            <a:r>
              <a:rPr lang="de-DE" sz="1200" dirty="0">
                <a:solidFill>
                  <a:schemeClr val="accent3">
                    <a:lumMod val="75000"/>
                  </a:schemeClr>
                </a:solidFill>
              </a:rPr>
              <a:t> </a:t>
            </a:r>
            <a:r>
              <a:rPr lang="de-DE" sz="1200" dirty="0" err="1">
                <a:solidFill>
                  <a:schemeClr val="accent3">
                    <a:lumMod val="75000"/>
                  </a:schemeClr>
                </a:solidFill>
              </a:rPr>
              <a:t>spectroscopy</a:t>
            </a:r>
            <a:r>
              <a:rPr lang="de-DE" sz="1200" dirty="0">
                <a:solidFill>
                  <a:schemeClr val="accent3">
                    <a:lumMod val="75000"/>
                  </a:schemeClr>
                </a:solidFill>
              </a:rPr>
              <a:t> and </a:t>
            </a:r>
            <a:r>
              <a:rPr lang="de-DE" sz="1200" dirty="0" err="1">
                <a:solidFill>
                  <a:schemeClr val="accent3">
                    <a:lumMod val="75000"/>
                  </a:schemeClr>
                </a:solidFill>
              </a:rPr>
              <a:t>Hyperspectral</a:t>
            </a:r>
            <a:r>
              <a:rPr lang="de-DE" sz="1200" dirty="0">
                <a:solidFill>
                  <a:schemeClr val="accent3">
                    <a:lumMod val="75000"/>
                  </a:schemeClr>
                </a:solidFill>
              </a:rPr>
              <a:t> </a:t>
            </a:r>
            <a:r>
              <a:rPr lang="de-DE" sz="1200" dirty="0" err="1">
                <a:solidFill>
                  <a:schemeClr val="accent3">
                    <a:lumMod val="75000"/>
                  </a:schemeClr>
                </a:solidFill>
              </a:rPr>
              <a:t>camera</a:t>
            </a:r>
            <a:r>
              <a:rPr lang="de-DE" sz="1200" dirty="0">
                <a:solidFill>
                  <a:schemeClr val="accent3">
                    <a:lumMod val="75000"/>
                  </a:schemeClr>
                </a:solidFill>
              </a:rPr>
              <a:t> </a:t>
            </a:r>
            <a:r>
              <a:rPr lang="de-DE" sz="1200" dirty="0" err="1">
                <a:solidFill>
                  <a:schemeClr val="accent3">
                    <a:lumMod val="75000"/>
                  </a:schemeClr>
                </a:solidFill>
              </a:rPr>
              <a:t>are</a:t>
            </a:r>
            <a:r>
              <a:rPr lang="de-DE" sz="1200" dirty="0">
                <a:solidFill>
                  <a:schemeClr val="accent3">
                    <a:lumMod val="75000"/>
                  </a:schemeClr>
                </a:solidFill>
              </a:rPr>
              <a:t> operational, </a:t>
            </a:r>
            <a:r>
              <a:rPr lang="de-DE" sz="1200" dirty="0" err="1">
                <a:solidFill>
                  <a:schemeClr val="accent3">
                    <a:lumMod val="75000"/>
                  </a:schemeClr>
                </a:solidFill>
              </a:rPr>
              <a:t>goal</a:t>
            </a:r>
            <a:r>
              <a:rPr lang="de-DE" sz="1200" dirty="0">
                <a:solidFill>
                  <a:schemeClr val="accent3">
                    <a:lumMod val="75000"/>
                  </a:schemeClr>
                </a:solidFill>
              </a:rPr>
              <a:t> </a:t>
            </a:r>
            <a:r>
              <a:rPr lang="de-DE" sz="1200" dirty="0" err="1">
                <a:solidFill>
                  <a:schemeClr val="accent3">
                    <a:lumMod val="75000"/>
                  </a:schemeClr>
                </a:solidFill>
              </a:rPr>
              <a:t>is</a:t>
            </a:r>
            <a:r>
              <a:rPr lang="de-DE" sz="1200" dirty="0">
                <a:solidFill>
                  <a:schemeClr val="accent3">
                    <a:lumMod val="75000"/>
                  </a:schemeClr>
                </a:solidFill>
              </a:rPr>
              <a:t> </a:t>
            </a:r>
            <a:r>
              <a:rPr lang="de-DE" sz="1200" dirty="0" err="1">
                <a:solidFill>
                  <a:schemeClr val="accent3">
                    <a:lumMod val="75000"/>
                  </a:schemeClr>
                </a:solidFill>
              </a:rPr>
              <a:t>to</a:t>
            </a:r>
            <a:r>
              <a:rPr lang="de-DE" sz="1200" dirty="0">
                <a:solidFill>
                  <a:schemeClr val="accent3">
                    <a:lumMod val="75000"/>
                  </a:schemeClr>
                </a:solidFill>
              </a:rPr>
              <a:t> </a:t>
            </a:r>
            <a:r>
              <a:rPr lang="de-DE" sz="1200" dirty="0" err="1">
                <a:solidFill>
                  <a:schemeClr val="accent3">
                    <a:lumMod val="75000"/>
                  </a:schemeClr>
                </a:solidFill>
              </a:rPr>
              <a:t>substitute</a:t>
            </a:r>
            <a:r>
              <a:rPr lang="de-DE" sz="1200" dirty="0">
                <a:solidFill>
                  <a:schemeClr val="accent3">
                    <a:lumMod val="75000"/>
                  </a:schemeClr>
                </a:solidFill>
              </a:rPr>
              <a:t> </a:t>
            </a:r>
            <a:r>
              <a:rPr lang="de-DE" sz="1200" dirty="0" err="1">
                <a:solidFill>
                  <a:schemeClr val="accent3">
                    <a:lumMod val="75000"/>
                  </a:schemeClr>
                </a:solidFill>
              </a:rPr>
              <a:t>the</a:t>
            </a:r>
            <a:r>
              <a:rPr lang="de-DE" sz="1200" dirty="0">
                <a:solidFill>
                  <a:schemeClr val="accent3">
                    <a:lumMod val="75000"/>
                  </a:schemeClr>
                </a:solidFill>
              </a:rPr>
              <a:t> Langmuir probe </a:t>
            </a:r>
            <a:r>
              <a:rPr lang="de-DE" sz="1200" dirty="0" err="1">
                <a:solidFill>
                  <a:schemeClr val="accent3">
                    <a:lumMod val="75000"/>
                  </a:schemeClr>
                </a:solidFill>
              </a:rPr>
              <a:t>to</a:t>
            </a:r>
            <a:r>
              <a:rPr lang="de-DE" sz="1200" dirty="0">
                <a:solidFill>
                  <a:schemeClr val="accent3">
                    <a:lumMod val="75000"/>
                  </a:schemeClr>
                </a:solidFill>
              </a:rPr>
              <a:t> </a:t>
            </a:r>
            <a:r>
              <a:rPr lang="de-DE" sz="1200" dirty="0" err="1">
                <a:solidFill>
                  <a:schemeClr val="accent3">
                    <a:lumMod val="75000"/>
                  </a:schemeClr>
                </a:solidFill>
              </a:rPr>
              <a:t>reduce</a:t>
            </a:r>
            <a:r>
              <a:rPr lang="de-DE" sz="1200" dirty="0">
                <a:solidFill>
                  <a:schemeClr val="accent3">
                    <a:lumMod val="75000"/>
                  </a:schemeClr>
                </a:solidFill>
              </a:rPr>
              <a:t> </a:t>
            </a:r>
            <a:r>
              <a:rPr lang="de-DE" sz="1200" dirty="0" err="1">
                <a:solidFill>
                  <a:schemeClr val="accent3">
                    <a:lumMod val="75000"/>
                  </a:schemeClr>
                </a:solidFill>
              </a:rPr>
              <a:t>dependence</a:t>
            </a:r>
            <a:r>
              <a:rPr lang="de-DE" sz="1200" dirty="0">
                <a:solidFill>
                  <a:schemeClr val="accent3">
                    <a:lumMod val="75000"/>
                  </a:schemeClr>
                </a:solidFill>
              </a:rPr>
              <a:t> on </a:t>
            </a:r>
            <a:r>
              <a:rPr lang="de-DE" sz="1200" dirty="0" err="1">
                <a:solidFill>
                  <a:schemeClr val="accent3">
                    <a:lumMod val="75000"/>
                  </a:schemeClr>
                </a:solidFill>
              </a:rPr>
              <a:t>moving</a:t>
            </a:r>
            <a:r>
              <a:rPr lang="de-DE" sz="1200" dirty="0">
                <a:solidFill>
                  <a:schemeClr val="accent3">
                    <a:lumMod val="75000"/>
                  </a:schemeClr>
                </a:solidFill>
              </a:rPr>
              <a:t> </a:t>
            </a:r>
            <a:r>
              <a:rPr lang="de-DE" sz="1200" dirty="0" err="1">
                <a:solidFill>
                  <a:schemeClr val="accent3">
                    <a:lumMod val="75000"/>
                  </a:schemeClr>
                </a:solidFill>
              </a:rPr>
              <a:t>parts</a:t>
            </a:r>
            <a:r>
              <a:rPr lang="de-DE" sz="1200" dirty="0">
                <a:solidFill>
                  <a:schemeClr val="accent3">
                    <a:lumMod val="75000"/>
                  </a:schemeClr>
                </a:solidFill>
              </a:rPr>
              <a:t> </a:t>
            </a:r>
            <a:r>
              <a:rPr lang="de-DE" sz="1200" dirty="0" err="1">
                <a:solidFill>
                  <a:schemeClr val="accent3">
                    <a:lumMod val="75000"/>
                  </a:schemeClr>
                </a:solidFill>
              </a:rPr>
              <a:t>inside</a:t>
            </a:r>
            <a:r>
              <a:rPr lang="de-DE" sz="1200" dirty="0">
                <a:solidFill>
                  <a:schemeClr val="accent3">
                    <a:lumMod val="75000"/>
                  </a:schemeClr>
                </a:solidFill>
              </a:rPr>
              <a:t> </a:t>
            </a:r>
            <a:r>
              <a:rPr lang="de-DE" sz="1200" dirty="0" err="1">
                <a:solidFill>
                  <a:schemeClr val="accent3">
                    <a:lumMod val="75000"/>
                  </a:schemeClr>
                </a:solidFill>
              </a:rPr>
              <a:t>the</a:t>
            </a:r>
            <a:r>
              <a:rPr lang="de-DE" sz="1200" dirty="0">
                <a:solidFill>
                  <a:schemeClr val="accent3">
                    <a:lumMod val="75000"/>
                  </a:schemeClr>
                </a:solidFill>
              </a:rPr>
              <a:t> </a:t>
            </a:r>
            <a:r>
              <a:rPr lang="de-DE" sz="1200" dirty="0" err="1">
                <a:solidFill>
                  <a:schemeClr val="accent3">
                    <a:lumMod val="75000"/>
                  </a:schemeClr>
                </a:solidFill>
              </a:rPr>
              <a:t>hot</a:t>
            </a:r>
            <a:r>
              <a:rPr lang="de-DE" sz="1200" dirty="0">
                <a:solidFill>
                  <a:schemeClr val="accent3">
                    <a:lumMod val="75000"/>
                  </a:schemeClr>
                </a:solidFill>
              </a:rPr>
              <a:t> </a:t>
            </a:r>
            <a:r>
              <a:rPr lang="de-DE" sz="1200" dirty="0" err="1">
                <a:solidFill>
                  <a:schemeClr val="accent3">
                    <a:lumMod val="75000"/>
                  </a:schemeClr>
                </a:solidFill>
              </a:rPr>
              <a:t>cell</a:t>
            </a:r>
            <a:endParaRPr lang="de-DE" sz="1200" dirty="0">
              <a:solidFill>
                <a:schemeClr val="accent3">
                  <a:lumMod val="75000"/>
                </a:schemeClr>
              </a:solidFill>
            </a:endParaRPr>
          </a:p>
          <a:p>
            <a:pPr marL="342900" indent="-342900">
              <a:buFont typeface="Arial" panose="020B0604020202020204" pitchFamily="34" charset="0"/>
              <a:buChar char="•"/>
            </a:pPr>
            <a:r>
              <a:rPr lang="de-DE" sz="1200" dirty="0">
                <a:solidFill>
                  <a:schemeClr val="accent2">
                    <a:lumMod val="75000"/>
                  </a:schemeClr>
                </a:solidFill>
              </a:rPr>
              <a:t>Hydrogen plasma was not </a:t>
            </a:r>
            <a:r>
              <a:rPr lang="de-DE" sz="1200" dirty="0" err="1">
                <a:solidFill>
                  <a:schemeClr val="accent2">
                    <a:lumMod val="75000"/>
                  </a:schemeClr>
                </a:solidFill>
              </a:rPr>
              <a:t>yet</a:t>
            </a:r>
            <a:r>
              <a:rPr lang="de-DE" sz="1200" dirty="0">
                <a:solidFill>
                  <a:schemeClr val="accent2">
                    <a:lumMod val="75000"/>
                  </a:schemeClr>
                </a:solidFill>
              </a:rPr>
              <a:t> </a:t>
            </a:r>
            <a:r>
              <a:rPr lang="de-DE" sz="1200" dirty="0" err="1">
                <a:solidFill>
                  <a:schemeClr val="accent2">
                    <a:lumMod val="75000"/>
                  </a:schemeClr>
                </a:solidFill>
              </a:rPr>
              <a:t>tested</a:t>
            </a:r>
            <a:r>
              <a:rPr lang="de-DE" sz="1200" dirty="0">
                <a:solidFill>
                  <a:schemeClr val="accent2">
                    <a:lumMod val="75000"/>
                  </a:schemeClr>
                </a:solidFill>
              </a:rPr>
              <a:t> due </a:t>
            </a:r>
            <a:r>
              <a:rPr lang="de-DE" sz="1200" dirty="0" err="1">
                <a:solidFill>
                  <a:schemeClr val="accent2">
                    <a:lumMod val="75000"/>
                  </a:schemeClr>
                </a:solidFill>
              </a:rPr>
              <a:t>to</a:t>
            </a:r>
            <a:r>
              <a:rPr lang="de-DE" sz="1200" dirty="0">
                <a:solidFill>
                  <a:schemeClr val="accent2">
                    <a:lumMod val="75000"/>
                  </a:schemeClr>
                </a:solidFill>
              </a:rPr>
              <a:t> </a:t>
            </a:r>
            <a:r>
              <a:rPr lang="de-DE" sz="1200" dirty="0" err="1">
                <a:solidFill>
                  <a:schemeClr val="accent2">
                    <a:lumMod val="75000"/>
                  </a:schemeClr>
                </a:solidFill>
              </a:rPr>
              <a:t>pending</a:t>
            </a:r>
            <a:r>
              <a:rPr lang="de-DE" sz="1200" dirty="0">
                <a:solidFill>
                  <a:schemeClr val="accent2">
                    <a:lumMod val="75000"/>
                  </a:schemeClr>
                </a:solidFill>
              </a:rPr>
              <a:t> </a:t>
            </a:r>
            <a:r>
              <a:rPr lang="de-DE" sz="1200" dirty="0" err="1">
                <a:solidFill>
                  <a:schemeClr val="accent2">
                    <a:lumMod val="75000"/>
                  </a:schemeClr>
                </a:solidFill>
              </a:rPr>
              <a:t>permission</a:t>
            </a:r>
            <a:endParaRPr lang="de-DE" sz="1200" dirty="0">
              <a:solidFill>
                <a:schemeClr val="accent2">
                  <a:lumMod val="75000"/>
                </a:schemeClr>
              </a:solidFill>
            </a:endParaRPr>
          </a:p>
          <a:p>
            <a:pPr marL="342900" indent="-342900">
              <a:buFont typeface="Arial" panose="020B0604020202020204" pitchFamily="34" charset="0"/>
              <a:buChar char="•"/>
            </a:pPr>
            <a:r>
              <a:rPr lang="de-DE" sz="1200" dirty="0">
                <a:solidFill>
                  <a:schemeClr val="accent3">
                    <a:lumMod val="75000"/>
                  </a:schemeClr>
                </a:solidFill>
              </a:rPr>
              <a:t>VUV </a:t>
            </a:r>
            <a:r>
              <a:rPr lang="de-DE" sz="1200" dirty="0" err="1">
                <a:solidFill>
                  <a:schemeClr val="accent3">
                    <a:lumMod val="75000"/>
                  </a:schemeClr>
                </a:solidFill>
              </a:rPr>
              <a:t>Spectrometer</a:t>
            </a:r>
            <a:r>
              <a:rPr lang="de-DE" sz="1200" dirty="0">
                <a:solidFill>
                  <a:schemeClr val="accent3">
                    <a:lumMod val="75000"/>
                  </a:schemeClr>
                </a:solidFill>
              </a:rPr>
              <a:t> </a:t>
            </a:r>
            <a:r>
              <a:rPr lang="de-DE" sz="1200" dirty="0" err="1">
                <a:solidFill>
                  <a:schemeClr val="accent3">
                    <a:lumMod val="75000"/>
                  </a:schemeClr>
                </a:solidFill>
              </a:rPr>
              <a:t>for</a:t>
            </a:r>
            <a:r>
              <a:rPr lang="de-DE" sz="1200" dirty="0">
                <a:solidFill>
                  <a:schemeClr val="accent3">
                    <a:lumMod val="75000"/>
                  </a:schemeClr>
                </a:solidFill>
              </a:rPr>
              <a:t> PSI-2 </a:t>
            </a:r>
            <a:r>
              <a:rPr lang="de-DE" sz="1200" dirty="0" err="1">
                <a:solidFill>
                  <a:schemeClr val="accent3">
                    <a:lumMod val="75000"/>
                  </a:schemeClr>
                </a:solidFill>
              </a:rPr>
              <a:t>is</a:t>
            </a:r>
            <a:r>
              <a:rPr lang="de-DE" sz="1200" dirty="0">
                <a:solidFill>
                  <a:schemeClr val="accent3">
                    <a:lumMod val="75000"/>
                  </a:schemeClr>
                </a:solidFill>
              </a:rPr>
              <a:t> operational</a:t>
            </a:r>
          </a:p>
          <a:p>
            <a:pPr marL="342900" indent="-342900">
              <a:buFont typeface="Arial" panose="020B0604020202020204" pitchFamily="34" charset="0"/>
              <a:buChar char="•"/>
            </a:pPr>
            <a:r>
              <a:rPr lang="de-DE" sz="1200" dirty="0">
                <a:solidFill>
                  <a:schemeClr val="accent3">
                    <a:lumMod val="75000"/>
                  </a:schemeClr>
                </a:solidFill>
              </a:rPr>
              <a:t>VUV </a:t>
            </a:r>
            <a:r>
              <a:rPr lang="de-DE" sz="1200" dirty="0" err="1">
                <a:solidFill>
                  <a:schemeClr val="accent3">
                    <a:lumMod val="75000"/>
                  </a:schemeClr>
                </a:solidFill>
              </a:rPr>
              <a:t>Spectrometer</a:t>
            </a:r>
            <a:r>
              <a:rPr lang="de-DE" sz="1200" dirty="0">
                <a:solidFill>
                  <a:schemeClr val="accent3">
                    <a:lumMod val="75000"/>
                  </a:schemeClr>
                </a:solidFill>
              </a:rPr>
              <a:t> will </a:t>
            </a:r>
            <a:r>
              <a:rPr lang="de-DE" sz="1200" dirty="0" err="1">
                <a:solidFill>
                  <a:schemeClr val="accent3">
                    <a:lumMod val="75000"/>
                  </a:schemeClr>
                </a:solidFill>
              </a:rPr>
              <a:t>be</a:t>
            </a:r>
            <a:r>
              <a:rPr lang="de-DE" sz="1200" dirty="0">
                <a:solidFill>
                  <a:schemeClr val="accent3">
                    <a:lumMod val="75000"/>
                  </a:schemeClr>
                </a:solidFill>
              </a:rPr>
              <a:t> </a:t>
            </a:r>
            <a:r>
              <a:rPr lang="de-DE" sz="1200" dirty="0" err="1">
                <a:solidFill>
                  <a:schemeClr val="accent3">
                    <a:lumMod val="75000"/>
                  </a:schemeClr>
                </a:solidFill>
              </a:rPr>
              <a:t>mounted</a:t>
            </a:r>
            <a:r>
              <a:rPr lang="de-DE" sz="1200" dirty="0">
                <a:solidFill>
                  <a:schemeClr val="accent3">
                    <a:lumMod val="75000"/>
                  </a:schemeClr>
                </a:solidFill>
              </a:rPr>
              <a:t> at PSI-2 and </a:t>
            </a:r>
            <a:r>
              <a:rPr lang="de-DE" sz="1200" dirty="0" err="1">
                <a:solidFill>
                  <a:schemeClr val="accent3">
                    <a:lumMod val="75000"/>
                  </a:schemeClr>
                </a:solidFill>
              </a:rPr>
              <a:t>used</a:t>
            </a:r>
            <a:r>
              <a:rPr lang="de-DE" sz="1200" dirty="0">
                <a:solidFill>
                  <a:schemeClr val="accent3">
                    <a:lumMod val="75000"/>
                  </a:schemeClr>
                </a:solidFill>
              </a:rPr>
              <a:t> </a:t>
            </a:r>
            <a:r>
              <a:rPr lang="de-DE" sz="1200" dirty="0" err="1">
                <a:solidFill>
                  <a:schemeClr val="accent3">
                    <a:lumMod val="75000"/>
                  </a:schemeClr>
                </a:solidFill>
              </a:rPr>
              <a:t>for</a:t>
            </a:r>
            <a:r>
              <a:rPr lang="de-DE" sz="1200" dirty="0">
                <a:solidFill>
                  <a:schemeClr val="accent3">
                    <a:lumMod val="75000"/>
                  </a:schemeClr>
                </a:solidFill>
              </a:rPr>
              <a:t> </a:t>
            </a:r>
            <a:r>
              <a:rPr lang="de-DE" sz="1200" dirty="0" err="1">
                <a:solidFill>
                  <a:schemeClr val="accent3">
                    <a:lumMod val="75000"/>
                  </a:schemeClr>
                </a:solidFill>
              </a:rPr>
              <a:t>first</a:t>
            </a:r>
            <a:r>
              <a:rPr lang="de-DE" sz="1200" dirty="0">
                <a:solidFill>
                  <a:schemeClr val="accent3">
                    <a:lumMod val="75000"/>
                  </a:schemeClr>
                </a:solidFill>
              </a:rPr>
              <a:t> </a:t>
            </a:r>
            <a:r>
              <a:rPr lang="de-DE" sz="1200" dirty="0" err="1">
                <a:solidFill>
                  <a:schemeClr val="accent3">
                    <a:lumMod val="75000"/>
                  </a:schemeClr>
                </a:solidFill>
              </a:rPr>
              <a:t>measurements</a:t>
            </a:r>
            <a:r>
              <a:rPr lang="de-DE" sz="1200" dirty="0">
                <a:solidFill>
                  <a:schemeClr val="accent3">
                    <a:lumMod val="75000"/>
                  </a:schemeClr>
                </a:solidFill>
              </a:rPr>
              <a:t> of </a:t>
            </a:r>
            <a:r>
              <a:rPr lang="de-DE" sz="1200" dirty="0" err="1">
                <a:solidFill>
                  <a:schemeClr val="accent3">
                    <a:lumMod val="75000"/>
                  </a:schemeClr>
                </a:solidFill>
              </a:rPr>
              <a:t>ionizing</a:t>
            </a:r>
            <a:r>
              <a:rPr lang="de-DE" sz="1200" dirty="0">
                <a:solidFill>
                  <a:schemeClr val="accent3">
                    <a:lumMod val="75000"/>
                  </a:schemeClr>
                </a:solidFill>
              </a:rPr>
              <a:t> and </a:t>
            </a:r>
            <a:r>
              <a:rPr lang="de-DE" sz="1200" dirty="0" err="1">
                <a:solidFill>
                  <a:schemeClr val="accent3">
                    <a:lumMod val="75000"/>
                  </a:schemeClr>
                </a:solidFill>
              </a:rPr>
              <a:t>recombining</a:t>
            </a:r>
            <a:r>
              <a:rPr lang="de-DE" sz="1200" dirty="0">
                <a:solidFill>
                  <a:schemeClr val="accent3">
                    <a:lumMod val="75000"/>
                  </a:schemeClr>
                </a:solidFill>
              </a:rPr>
              <a:t> </a:t>
            </a:r>
            <a:r>
              <a:rPr lang="de-DE" sz="1200" dirty="0" err="1">
                <a:solidFill>
                  <a:schemeClr val="accent3">
                    <a:lumMod val="75000"/>
                  </a:schemeClr>
                </a:solidFill>
              </a:rPr>
              <a:t>plasmas</a:t>
            </a:r>
            <a:r>
              <a:rPr lang="de-DE" sz="1200" dirty="0">
                <a:solidFill>
                  <a:schemeClr val="accent3">
                    <a:lumMod val="75000"/>
                  </a:schemeClr>
                </a:solidFill>
              </a:rPr>
              <a:t>, also in </a:t>
            </a:r>
            <a:r>
              <a:rPr lang="de-DE" sz="1200" dirty="0" err="1">
                <a:solidFill>
                  <a:schemeClr val="accent3">
                    <a:lumMod val="75000"/>
                  </a:schemeClr>
                </a:solidFill>
              </a:rPr>
              <a:t>comparison</a:t>
            </a:r>
            <a:r>
              <a:rPr lang="de-DE" sz="1200" dirty="0">
                <a:solidFill>
                  <a:schemeClr val="accent3">
                    <a:lumMod val="75000"/>
                  </a:schemeClr>
                </a:solidFill>
              </a:rPr>
              <a:t> </a:t>
            </a:r>
            <a:r>
              <a:rPr lang="de-DE" sz="1200" dirty="0" err="1">
                <a:solidFill>
                  <a:schemeClr val="accent3">
                    <a:lumMod val="75000"/>
                  </a:schemeClr>
                </a:solidFill>
              </a:rPr>
              <a:t>with</a:t>
            </a:r>
            <a:r>
              <a:rPr lang="de-DE" sz="1200" dirty="0">
                <a:solidFill>
                  <a:schemeClr val="accent3">
                    <a:lumMod val="75000"/>
                  </a:schemeClr>
                </a:solidFill>
              </a:rPr>
              <a:t> visible light </a:t>
            </a:r>
            <a:r>
              <a:rPr lang="de-DE" sz="1200" dirty="0" err="1">
                <a:solidFill>
                  <a:schemeClr val="accent3">
                    <a:lumMod val="75000"/>
                  </a:schemeClr>
                </a:solidFill>
              </a:rPr>
              <a:t>spectrometer</a:t>
            </a:r>
            <a:r>
              <a:rPr lang="de-DE" sz="1200" dirty="0">
                <a:solidFill>
                  <a:schemeClr val="accent3">
                    <a:lumMod val="75000"/>
                  </a:schemeClr>
                </a:solidFill>
              </a:rPr>
              <a:t>, in </a:t>
            </a:r>
            <a:r>
              <a:rPr lang="de-DE" sz="1200" dirty="0" err="1">
                <a:solidFill>
                  <a:schemeClr val="accent3">
                    <a:lumMod val="75000"/>
                  </a:schemeClr>
                </a:solidFill>
              </a:rPr>
              <a:t>the</a:t>
            </a:r>
            <a:r>
              <a:rPr lang="de-DE" sz="1200" dirty="0">
                <a:solidFill>
                  <a:schemeClr val="accent3">
                    <a:lumMod val="75000"/>
                  </a:schemeClr>
                </a:solidFill>
              </a:rPr>
              <a:t> </a:t>
            </a:r>
            <a:r>
              <a:rPr lang="de-DE" sz="1200" dirty="0" err="1">
                <a:solidFill>
                  <a:schemeClr val="accent3">
                    <a:lumMod val="75000"/>
                  </a:schemeClr>
                </a:solidFill>
              </a:rPr>
              <a:t>next</a:t>
            </a:r>
            <a:r>
              <a:rPr lang="de-DE" sz="1200" dirty="0">
                <a:solidFill>
                  <a:schemeClr val="accent3">
                    <a:lumMod val="75000"/>
                  </a:schemeClr>
                </a:solidFill>
              </a:rPr>
              <a:t> </a:t>
            </a:r>
            <a:r>
              <a:rPr lang="de-DE" sz="1200" dirty="0" err="1">
                <a:solidFill>
                  <a:schemeClr val="accent3">
                    <a:lumMod val="75000"/>
                  </a:schemeClr>
                </a:solidFill>
              </a:rPr>
              <a:t>weeks</a:t>
            </a:r>
            <a:endParaRPr lang="de-DE" sz="1200" dirty="0">
              <a:solidFill>
                <a:schemeClr val="accent3">
                  <a:lumMod val="75000"/>
                </a:schemeClr>
              </a:solidFill>
            </a:endParaRPr>
          </a:p>
          <a:p>
            <a:endParaRPr lang="de-DE" dirty="0"/>
          </a:p>
        </p:txBody>
      </p:sp>
      <p:sp>
        <p:nvSpPr>
          <p:cNvPr id="4" name="Foliennummernplatzhalter 3"/>
          <p:cNvSpPr>
            <a:spLocks noGrp="1"/>
          </p:cNvSpPr>
          <p:nvPr>
            <p:ph type="sldNum" sz="quarter" idx="5"/>
          </p:nvPr>
        </p:nvSpPr>
        <p:spPr/>
        <p:txBody>
          <a:bodyPr/>
          <a:lstStyle/>
          <a:p>
            <a:fld id="{D4A0DE9B-B9A9-46F4-A006-A454F9BB782E}" type="slidenum">
              <a:rPr lang="de-DE" smtClean="0"/>
              <a:t>13</a:t>
            </a:fld>
            <a:endParaRPr lang="de-DE"/>
          </a:p>
        </p:txBody>
      </p:sp>
    </p:spTree>
    <p:extLst>
      <p:ext uri="{BB962C8B-B14F-4D97-AF65-F5344CB8AC3E}">
        <p14:creationId xmlns:p14="http://schemas.microsoft.com/office/powerpoint/2010/main" val="2876280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761660"/>
            <a:ext cx="8496944" cy="972108"/>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395536" y="3219822"/>
            <a:ext cx="4392488" cy="324036"/>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6" y="-342900"/>
            <a:ext cx="107632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p>
        </p:txBody>
      </p:sp>
      <p:sp>
        <p:nvSpPr>
          <p:cNvPr id="6" name="Picture Placeholder 10"/>
          <p:cNvSpPr>
            <a:spLocks noGrp="1"/>
          </p:cNvSpPr>
          <p:nvPr>
            <p:ph type="pic" sz="quarter" idx="10" hasCustomPrompt="1"/>
          </p:nvPr>
        </p:nvSpPr>
        <p:spPr>
          <a:xfrm>
            <a:off x="395538" y="4268763"/>
            <a:ext cx="1295375" cy="679252"/>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5724129" y="4245936"/>
            <a:ext cx="3168352" cy="7020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grpSp>
        <p:nvGrpSpPr>
          <p:cNvPr id="9" name="Group 8"/>
          <p:cNvGrpSpPr/>
          <p:nvPr userDrawn="1"/>
        </p:nvGrpSpPr>
        <p:grpSpPr>
          <a:xfrm>
            <a:off x="18230283" y="30189674"/>
            <a:ext cx="9924896" cy="1336231"/>
            <a:chOff x="18230283" y="40396912"/>
            <a:chExt cx="9924896" cy="1781641"/>
          </a:xfrm>
        </p:grpSpPr>
        <p:sp>
          <p:nvSpPr>
            <p:cNvPr id="10" name="Rectangle 9"/>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846"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3" name="Picture 12"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4" name="Group 13"/>
          <p:cNvGrpSpPr/>
          <p:nvPr userDrawn="1"/>
        </p:nvGrpSpPr>
        <p:grpSpPr>
          <a:xfrm>
            <a:off x="18382683" y="30303974"/>
            <a:ext cx="9924896" cy="1336231"/>
            <a:chOff x="18230283" y="40396912"/>
            <a:chExt cx="9924896" cy="1781641"/>
          </a:xfrm>
        </p:grpSpPr>
        <p:sp>
          <p:nvSpPr>
            <p:cNvPr id="15" name="Rectangle 14"/>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846"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6" name="Picture 15"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7" name="Group 16"/>
          <p:cNvGrpSpPr/>
          <p:nvPr userDrawn="1"/>
        </p:nvGrpSpPr>
        <p:grpSpPr>
          <a:xfrm>
            <a:off x="18535083" y="30418272"/>
            <a:ext cx="9924896" cy="1336231"/>
            <a:chOff x="18230283" y="40396912"/>
            <a:chExt cx="9924896" cy="1781641"/>
          </a:xfrm>
        </p:grpSpPr>
        <p:sp>
          <p:nvSpPr>
            <p:cNvPr id="18" name="Rectangle 17"/>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846"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9" name="Picture 18"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20" name="Group 19"/>
          <p:cNvGrpSpPr/>
          <p:nvPr userDrawn="1"/>
        </p:nvGrpSpPr>
        <p:grpSpPr>
          <a:xfrm>
            <a:off x="18687483" y="30532574"/>
            <a:ext cx="9924896" cy="1336231"/>
            <a:chOff x="18230283" y="40396912"/>
            <a:chExt cx="9924896" cy="1781641"/>
          </a:xfrm>
        </p:grpSpPr>
        <p:sp>
          <p:nvSpPr>
            <p:cNvPr id="21" name="Rectangle 20"/>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846"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22" name="Picture 21"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pic>
        <p:nvPicPr>
          <p:cNvPr id="24" name="Bild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27348"/>
          <a:stretch/>
        </p:blipFill>
        <p:spPr>
          <a:xfrm>
            <a:off x="0" y="0"/>
            <a:ext cx="9144000" cy="4176000"/>
          </a:xfrm>
          <a:prstGeom prst="rect">
            <a:avLst/>
          </a:prstGeom>
        </p:spPr>
      </p:pic>
      <p:pic>
        <p:nvPicPr>
          <p:cNvPr id="23" name="Picture 22">
            <a:extLst>
              <a:ext uri="{FF2B5EF4-FFF2-40B4-BE49-F238E27FC236}">
                <a16:creationId xmlns:a16="http://schemas.microsoft.com/office/drawing/2014/main" id="{1DB9FE51-9F90-4822-8976-9F8B533BD01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0757" y="4299942"/>
            <a:ext cx="3627747" cy="744154"/>
          </a:xfrm>
          <a:prstGeom prst="rect">
            <a:avLst/>
          </a:prstGeom>
        </p:spPr>
      </p:pic>
    </p:spTree>
    <p:extLst>
      <p:ext uri="{BB962C8B-B14F-4D97-AF65-F5344CB8AC3E}">
        <p14:creationId xmlns:p14="http://schemas.microsoft.com/office/powerpoint/2010/main" val="16942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5" name="Rectangle 4"/>
          <p:cNvSpPr/>
          <p:nvPr userDrawn="1"/>
        </p:nvSpPr>
        <p:spPr>
          <a:xfrm>
            <a:off x="0" y="0"/>
            <a:ext cx="9144000" cy="51435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2" name="Title 1"/>
          <p:cNvSpPr>
            <a:spLocks noGrp="1"/>
          </p:cNvSpPr>
          <p:nvPr>
            <p:ph type="title"/>
          </p:nvPr>
        </p:nvSpPr>
        <p:spPr>
          <a:xfrm>
            <a:off x="-61609" y="82253"/>
            <a:ext cx="7543800" cy="342900"/>
          </a:xfrm>
        </p:spPr>
        <p:txBody>
          <a:bodyPr>
            <a:noAutofit/>
          </a:bodyPr>
          <a:lstStyle>
            <a:lvl1pPr algn="l">
              <a:lnSpc>
                <a:spcPts val="3200"/>
              </a:lnSpc>
              <a:defRPr sz="2800" b="1">
                <a:latin typeface="Arial" panose="020B0604020202020204" pitchFamily="34" charset="0"/>
                <a:cs typeface="Arial" panose="020B0604020202020204" pitchFamily="34" charset="0"/>
              </a:defRPr>
            </a:lvl1pPr>
          </a:lstStyle>
          <a:p>
            <a:r>
              <a:rPr lang="de-DE" dirty="0"/>
              <a:t>Titelmasterformat durch Klicken bearbeiten</a:t>
            </a:r>
            <a:endParaRPr lang="en-GB" dirty="0"/>
          </a:p>
        </p:txBody>
      </p:sp>
      <p:sp>
        <p:nvSpPr>
          <p:cNvPr id="3" name="Content Placeholder 2"/>
          <p:cNvSpPr>
            <a:spLocks noGrp="1"/>
          </p:cNvSpPr>
          <p:nvPr>
            <p:ph idx="1"/>
          </p:nvPr>
        </p:nvSpPr>
        <p:spPr>
          <a:xfrm>
            <a:off x="457200" y="1254135"/>
            <a:ext cx="8229600" cy="3672408"/>
          </a:xfrm>
        </p:spPr>
        <p:txBody>
          <a:bodyPr/>
          <a:lstStyle>
            <a:lvl1pPr marL="342891" indent="-342891">
              <a:buFont typeface="Wingdings" panose="05000000000000000000" pitchFamily="2" charset="2"/>
              <a:buChar char="§"/>
              <a:defRPr sz="2400">
                <a:latin typeface="Arial" panose="020B0604020202020204" pitchFamily="34" charset="0"/>
                <a:cs typeface="Arial" panose="020B0604020202020204" pitchFamily="34" charset="0"/>
              </a:defRPr>
            </a:lvl1pPr>
            <a:lvl2pPr marL="742932" indent="-285744">
              <a:buFont typeface="Wingdings" panose="05000000000000000000" pitchFamily="2" charset="2"/>
              <a:buChar char="§"/>
              <a:defRPr sz="20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1800">
                <a:latin typeface="Arial" panose="020B0604020202020204" pitchFamily="34" charset="0"/>
                <a:cs typeface="Arial" panose="020B0604020202020204" pitchFamily="34" charset="0"/>
              </a:defRPr>
            </a:lvl3pPr>
            <a:lvl4pPr>
              <a:defRPr/>
            </a:lvl4pPr>
            <a:lvl5pPr>
              <a:defRPr/>
            </a:lvl5pPr>
          </a:lstStyle>
          <a:p>
            <a:pPr lvl="0"/>
            <a:r>
              <a:rPr lang="de-DE" dirty="0"/>
              <a:t>Formatvorlagen des Textmasters bearbeiten</a:t>
            </a:r>
          </a:p>
          <a:p>
            <a:pPr lvl="1"/>
            <a:r>
              <a:rPr lang="de-DE" dirty="0"/>
              <a:t>Zweite Ebene</a:t>
            </a:r>
          </a:p>
          <a:p>
            <a:pPr lvl="2"/>
            <a:r>
              <a:rPr lang="de-DE" dirty="0"/>
              <a:t>Dritte Ebene</a:t>
            </a:r>
          </a:p>
        </p:txBody>
      </p:sp>
      <p:sp>
        <p:nvSpPr>
          <p:cNvPr id="8" name="Footer Placeholder 4"/>
          <p:cNvSpPr>
            <a:spLocks noGrp="1"/>
          </p:cNvSpPr>
          <p:nvPr>
            <p:ph type="ftr" sz="quarter" idx="11"/>
          </p:nvPr>
        </p:nvSpPr>
        <p:spPr>
          <a:xfrm>
            <a:off x="467545" y="4908928"/>
            <a:ext cx="8240228" cy="201104"/>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Hennie van der Meiden | PWIE reporting meeting | 20-11-2024 | Page </a:t>
            </a:r>
            <a:fld id="{6A6D9FA1-99C7-4910-8E32-B85D378B0060}" type="slidenum">
              <a:rPr lang="en-GB" smtClean="0"/>
              <a:pPr algn="r"/>
              <a:t>‹#›</a:t>
            </a:fld>
            <a:endParaRPr lang="en-GB" dirty="0"/>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6417" y="70180"/>
            <a:ext cx="367959" cy="373990"/>
          </a:xfrm>
          <a:prstGeom prst="rect">
            <a:avLst/>
          </a:prstGeom>
        </p:spPr>
      </p:pic>
    </p:spTree>
    <p:extLst>
      <p:ext uri="{BB962C8B-B14F-4D97-AF65-F5344CB8AC3E}">
        <p14:creationId xmlns:p14="http://schemas.microsoft.com/office/powerpoint/2010/main" val="1996975160"/>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 content slid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B1F32-867F-46A9-B664-8BB4BA6D2498}"/>
              </a:ext>
            </a:extLst>
          </p:cNvPr>
          <p:cNvSpPr>
            <a:spLocks noGrp="1"/>
          </p:cNvSpPr>
          <p:nvPr>
            <p:ph type="title" hasCustomPrompt="1"/>
          </p:nvPr>
        </p:nvSpPr>
        <p:spPr>
          <a:xfrm>
            <a:off x="270000" y="57610"/>
            <a:ext cx="8217966" cy="847800"/>
          </a:xfrm>
          <a:prstGeom prst="rect">
            <a:avLst/>
          </a:prstGeom>
        </p:spPr>
        <p:txBody>
          <a:bodyPr vert="horz" lIns="91440" tIns="45720" rIns="91440" bIns="45720" rtlCol="0" anchor="b">
            <a:normAutofit/>
          </a:bodyPr>
          <a:lstStyle>
            <a:lvl1pPr>
              <a:defRPr lang="nl-NL"/>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0451485D-5529-40FE-AC0A-1F1A0FDAEA56}"/>
              </a:ext>
            </a:extLst>
          </p:cNvPr>
          <p:cNvSpPr>
            <a:spLocks noGrp="1"/>
          </p:cNvSpPr>
          <p:nvPr>
            <p:ph sz="half" idx="1" hasCustomPrompt="1"/>
          </p:nvPr>
        </p:nvSpPr>
        <p:spPr>
          <a:xfrm>
            <a:off x="859921" y="1326798"/>
            <a:ext cx="3688235" cy="3102328"/>
          </a:xfrm>
        </p:spPr>
        <p:txBody>
          <a:bodyPr/>
          <a:lstStyle>
            <a:lvl1pPr marL="151210" indent="-151210">
              <a:buFont typeface="Arial" panose="020B0604020202020204" pitchFamily="34" charset="0"/>
              <a:buChar char="•"/>
              <a:defRPr/>
            </a:lvl1pPr>
            <a:lvl2pPr>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inhoud 3">
            <a:extLst>
              <a:ext uri="{FF2B5EF4-FFF2-40B4-BE49-F238E27FC236}">
                <a16:creationId xmlns:a16="http://schemas.microsoft.com/office/drawing/2014/main" id="{2DEE300B-333D-45D7-837A-C03E0FB00B6B}"/>
              </a:ext>
            </a:extLst>
          </p:cNvPr>
          <p:cNvSpPr>
            <a:spLocks noGrp="1"/>
          </p:cNvSpPr>
          <p:nvPr>
            <p:ph sz="half" idx="2" hasCustomPrompt="1"/>
          </p:nvPr>
        </p:nvSpPr>
        <p:spPr>
          <a:xfrm>
            <a:off x="4799731" y="1326798"/>
            <a:ext cx="3688235" cy="3102328"/>
          </a:xfrm>
        </p:spPr>
        <p:txBody>
          <a:bodyPr vert="horz" lIns="0" tIns="0" rIns="0" bIns="0" rtlCol="0">
            <a:normAutofit/>
          </a:bodyPr>
          <a:lstStyle>
            <a:lvl1pPr marL="151210" indent="-151210">
              <a:buFont typeface="Arial" panose="020B0604020202020204" pitchFamily="34" charset="0"/>
              <a:buChar char="•"/>
              <a:defRPr lang="nl-NL" smtClean="0"/>
            </a:lvl1pPr>
            <a:lvl2pPr>
              <a:defRPr lang="nl-NL" smtClean="0"/>
            </a:lvl2pPr>
            <a:lvl3pPr>
              <a:defRPr lang="nl-NL" smtClean="0"/>
            </a:lvl3pPr>
            <a:lvl4pPr>
              <a:defRPr lang="nl-NL" smtClean="0"/>
            </a:lvl4pPr>
            <a:lvl5pPr>
              <a:defRPr lang="nl-NL"/>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Tijdelijke aanduiding voor dianummer 5">
            <a:extLst>
              <a:ext uri="{FF2B5EF4-FFF2-40B4-BE49-F238E27FC236}">
                <a16:creationId xmlns:a16="http://schemas.microsoft.com/office/drawing/2014/main" id="{8EB5A2B4-55D0-415D-A0E6-970CFB3FAB8A}"/>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a:t>
            </a:fld>
            <a:endParaRPr lang="nl-NL" dirty="0"/>
          </a:p>
        </p:txBody>
      </p:sp>
      <p:sp>
        <p:nvSpPr>
          <p:cNvPr id="10" name="Footer Placeholder 4">
            <a:extLst>
              <a:ext uri="{FF2B5EF4-FFF2-40B4-BE49-F238E27FC236}">
                <a16:creationId xmlns:a16="http://schemas.microsoft.com/office/drawing/2014/main" id="{6204939B-3213-4AA0-A0BD-6123DB532B8F}"/>
              </a:ext>
            </a:extLst>
          </p:cNvPr>
          <p:cNvSpPr>
            <a:spLocks noGrp="1"/>
          </p:cNvSpPr>
          <p:nvPr>
            <p:ph type="ftr" sz="quarter" idx="11"/>
          </p:nvPr>
        </p:nvSpPr>
        <p:spPr>
          <a:xfrm>
            <a:off x="467545" y="4908928"/>
            <a:ext cx="8240228" cy="201104"/>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Hennie van der Meiden | PWIE reporting meeting | 20-11-2024 | Page </a:t>
            </a:r>
            <a:fld id="{6A6D9FA1-99C7-4910-8E32-B85D378B0060}" type="slidenum">
              <a:rPr lang="en-GB" smtClean="0"/>
              <a:pPr algn="r"/>
              <a:t>‹#›</a:t>
            </a:fld>
            <a:endParaRPr lang="en-GB" dirty="0"/>
          </a:p>
        </p:txBody>
      </p:sp>
    </p:spTree>
    <p:extLst>
      <p:ext uri="{BB962C8B-B14F-4D97-AF65-F5344CB8AC3E}">
        <p14:creationId xmlns:p14="http://schemas.microsoft.com/office/powerpoint/2010/main" val="27275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userDrawn="1">
  <p:cSld name="EUROfusion_content_empty">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737574" y="144386"/>
            <a:ext cx="7088832" cy="342900"/>
          </a:xfrm>
        </p:spPr>
        <p:txBody>
          <a:bodyPr>
            <a:noAutofit/>
          </a:bodyPr>
          <a:lstStyle>
            <a:lvl1pPr algn="l">
              <a:lnSpc>
                <a:spcPts val="1800"/>
              </a:lnSpc>
              <a:defRPr sz="2100" b="1">
                <a:solidFill>
                  <a:schemeClr val="tx2"/>
                </a:solidFill>
                <a:latin typeface="+mn-lt"/>
                <a:cs typeface="Arial"/>
              </a:defRPr>
            </a:lvl1pPr>
          </a:lstStyle>
          <a:p>
            <a:pPr>
              <a:defRPr/>
            </a:pPr>
            <a:r>
              <a:rPr lang="en-US"/>
              <a:t>Click to edit Master title style</a:t>
            </a:r>
            <a:endParaRPr lang="en-GB"/>
          </a:p>
        </p:txBody>
      </p:sp>
      <p:sp>
        <p:nvSpPr>
          <p:cNvPr id="9" name="Slide Number Placeholder 8"/>
          <p:cNvSpPr>
            <a:spLocks noGrp="1"/>
          </p:cNvSpPr>
          <p:nvPr>
            <p:ph type="sldNum" sz="quarter" idx="12"/>
          </p:nvPr>
        </p:nvSpPr>
        <p:spPr bwMode="auto">
          <a:xfrm>
            <a:off x="0" y="4942528"/>
            <a:ext cx="540060" cy="149380"/>
          </a:xfrm>
        </p:spPr>
        <p:txBody>
          <a:bodyPr anchor="ctr"/>
          <a:lstStyle>
            <a:lvl1pPr>
              <a:defRPr sz="105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43509" y="42756"/>
            <a:ext cx="477017" cy="477017"/>
          </a:xfrm>
          <a:prstGeom prst="rect">
            <a:avLst/>
          </a:prstGeom>
          <a:noFill/>
        </p:spPr>
      </p:pic>
      <p:pic>
        <p:nvPicPr>
          <p:cNvPr id="6" name="Picture 5"/>
          <p:cNvPicPr>
            <a:picLocks noChangeAspect="1"/>
          </p:cNvPicPr>
          <p:nvPr userDrawn="1"/>
        </p:nvPicPr>
        <p:blipFill>
          <a:blip r:embed="rId3">
            <a:alphaModFix amt="65000"/>
          </a:blip>
          <a:stretch/>
        </p:blipFill>
        <p:spPr bwMode="auto">
          <a:xfrm>
            <a:off x="5435917" y="189310"/>
            <a:ext cx="3708083" cy="4764881"/>
          </a:xfrm>
          <a:prstGeom prst="rect">
            <a:avLst/>
          </a:prstGeom>
          <a:noFill/>
        </p:spPr>
      </p:pic>
      <p:sp>
        <p:nvSpPr>
          <p:cNvPr id="10" name="Footer Placeholder 4">
            <a:extLst>
              <a:ext uri="{FF2B5EF4-FFF2-40B4-BE49-F238E27FC236}">
                <a16:creationId xmlns:a16="http://schemas.microsoft.com/office/drawing/2014/main" id="{6F06F412-4549-47F5-8B73-5D52E05DA369}"/>
              </a:ext>
            </a:extLst>
          </p:cNvPr>
          <p:cNvSpPr>
            <a:spLocks noGrp="1"/>
          </p:cNvSpPr>
          <p:nvPr>
            <p:ph type="ftr" sz="quarter" idx="11"/>
          </p:nvPr>
        </p:nvSpPr>
        <p:spPr>
          <a:xfrm>
            <a:off x="467545" y="4908928"/>
            <a:ext cx="8240228" cy="201104"/>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Hennie van der Meiden | PWIE reporting meeting | 20-11-2024 | Page </a:t>
            </a:r>
            <a:fld id="{6A6D9FA1-99C7-4910-8E32-B85D378B0060}" type="slidenum">
              <a:rPr lang="en-GB" smtClean="0"/>
              <a:pPr algn="r"/>
              <a:t>‹#›</a:t>
            </a:fld>
            <a:endParaRPr lang="en-GB" dirty="0"/>
          </a:p>
        </p:txBody>
      </p:sp>
    </p:spTree>
    <p:extLst>
      <p:ext uri="{BB962C8B-B14F-4D97-AF65-F5344CB8AC3E}">
        <p14:creationId xmlns:p14="http://schemas.microsoft.com/office/powerpoint/2010/main" val="2727346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308902" y="4526222"/>
            <a:ext cx="3294366" cy="528606"/>
            <a:chOff x="5735960" y="5717361"/>
            <a:chExt cx="6120680" cy="1010607"/>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3" y="5717361"/>
              <a:ext cx="5112567" cy="1010607"/>
            </a:xfrm>
            <a:prstGeom prst="rect">
              <a:avLst/>
            </a:prstGeom>
          </p:spPr>
          <p:txBody>
            <a:bodyPr wrap="square">
              <a:spAutoFit/>
            </a:bodyPr>
            <a:lstStyle/>
            <a:p>
              <a:pPr marL="0" marR="0" lvl="0" indent="0" algn="just" defTabSz="685800" rtl="0" eaLnBrk="1" fontAlgn="auto" latinLnBrk="0" hangingPunct="1">
                <a:lnSpc>
                  <a:spcPct val="90000"/>
                </a:lnSpc>
                <a:spcBef>
                  <a:spcPts val="0"/>
                </a:spcBef>
                <a:spcAft>
                  <a:spcPts val="0"/>
                </a:spcAft>
                <a:buClrTx/>
                <a:buSzTx/>
                <a:buFontTx/>
                <a:buNone/>
                <a:tabLst/>
                <a:defRPr/>
              </a:pPr>
              <a:r>
                <a:rPr kumimoji="0" lang="en-GB" sz="525"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33800" y="243857"/>
            <a:ext cx="1728192" cy="44725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305527" y="1555642"/>
            <a:ext cx="4158461" cy="465188"/>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305526" y="2769806"/>
            <a:ext cx="3281363" cy="343386"/>
          </a:xfrm>
        </p:spPr>
        <p:txBody>
          <a:bodyPr/>
          <a:lstStyle>
            <a:lvl1pPr marL="0" indent="0">
              <a:buNone/>
              <a:defRPr b="1"/>
            </a:lvl1pPr>
            <a:lvl2pPr marL="257175"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305526" y="3119445"/>
            <a:ext cx="3281363" cy="343386"/>
          </a:xfrm>
        </p:spPr>
        <p:txBody>
          <a:bodyPr/>
          <a:lstStyle>
            <a:lvl1pPr marL="0" indent="0">
              <a:buNone/>
              <a:defRPr b="0"/>
            </a:lvl1pPr>
            <a:lvl2pPr marL="257175"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305526" y="1237714"/>
            <a:ext cx="4158461" cy="253916"/>
          </a:xfrm>
        </p:spPr>
        <p:txBody>
          <a:bodyPr>
            <a:normAutofit/>
          </a:bodyPr>
          <a:lstStyle>
            <a:lvl1pPr marL="0" indent="0">
              <a:buNone/>
              <a:defRPr sz="1200" b="0"/>
            </a:lvl1pPr>
            <a:lvl2pPr marL="257175"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5435917" y="189310"/>
            <a:ext cx="3708083" cy="4764881"/>
          </a:xfrm>
          <a:prstGeom prst="rect">
            <a:avLst/>
          </a:prstGeom>
          <a:solidFill>
            <a:schemeClr val="bg1"/>
          </a:solidFill>
        </p:spPr>
      </p:pic>
    </p:spTree>
    <p:extLst>
      <p:ext uri="{BB962C8B-B14F-4D97-AF65-F5344CB8AC3E}">
        <p14:creationId xmlns:p14="http://schemas.microsoft.com/office/powerpoint/2010/main" val="50997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1982391" y="4369148"/>
            <a:ext cx="2964653" cy="425078"/>
            <a:chOff x="2016531" y="5875547"/>
            <a:chExt cx="3698065" cy="566770"/>
          </a:xfrm>
        </p:grpSpPr>
        <p:pic>
          <p:nvPicPr>
            <p:cNvPr id="27" name="Grafik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50" i="1" dirty="0">
                  <a:latin typeface="Arial Narrow" panose="020B0606020202030204" pitchFamily="34" charset="0"/>
                </a:rPr>
                <a:t>This work has been carried out within the framework of the EUROfusion Consortium, funded by the European Union via the </a:t>
              </a:r>
              <a:r>
                <a:rPr lang="en-US" sz="450" i="1" dirty="0" err="1">
                  <a:latin typeface="Arial Narrow" panose="020B0606020202030204" pitchFamily="34" charset="0"/>
                </a:rPr>
                <a:t>Euratom</a:t>
              </a:r>
              <a:r>
                <a:rPr lang="en-US" sz="450" i="1" dirty="0">
                  <a:latin typeface="Arial Narrow" panose="020B0606020202030204" pitchFamily="34" charset="0"/>
                </a:rPr>
                <a:t> Research and Training </a:t>
              </a:r>
              <a:r>
                <a:rPr lang="en-US" sz="450" i="1" dirty="0" err="1">
                  <a:latin typeface="Arial Narrow" panose="020B0606020202030204" pitchFamily="34" charset="0"/>
                </a:rPr>
                <a:t>Programme</a:t>
              </a:r>
              <a:r>
                <a:rPr lang="en-US" sz="45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777478" y="2821782"/>
            <a:ext cx="6373415" cy="1190149"/>
          </a:xfrm>
        </p:spPr>
        <p:txBody>
          <a:bodyPr anchor="b" anchorCtr="0"/>
          <a:lstStyle>
            <a:lvl1pPr marL="0" indent="0" algn="l">
              <a:spcBef>
                <a:spcPts val="1725"/>
              </a:spcBef>
              <a:buNone/>
              <a:defRPr sz="1425" b="0" spc="0" baseline="0">
                <a:solidFill>
                  <a:schemeClr val="bg1"/>
                </a:solidFill>
              </a:defRPr>
            </a:lvl1pPr>
            <a:lvl2pPr marL="0" indent="189000" algn="l">
              <a:lnSpc>
                <a:spcPts val="1200"/>
              </a:lnSpc>
              <a:spcBef>
                <a:spcPts val="225"/>
              </a:spcBef>
              <a:buSzPct val="110000"/>
              <a:buFont typeface=".SF NS Symbols Regular"/>
              <a:buChar char="↘"/>
              <a:defRPr sz="975" i="1"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el 1"/>
          <p:cNvSpPr>
            <a:spLocks noGrp="1"/>
          </p:cNvSpPr>
          <p:nvPr>
            <p:ph type="title" hasCustomPrompt="1"/>
          </p:nvPr>
        </p:nvSpPr>
        <p:spPr>
          <a:xfrm>
            <a:off x="777478" y="1467155"/>
            <a:ext cx="6373415" cy="1541794"/>
          </a:xfrm>
        </p:spPr>
        <p:txBody>
          <a:bodyPr/>
          <a:lstStyle>
            <a:lvl1pPr>
              <a:lnSpc>
                <a:spcPct val="100000"/>
              </a:lnSpc>
              <a:defRPr sz="24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91663" y="355151"/>
            <a:ext cx="2413482" cy="558363"/>
          </a:xfrm>
          <a:prstGeom prst="rect">
            <a:avLst/>
          </a:prstGeom>
        </p:spPr>
      </p:pic>
      <p:pic>
        <p:nvPicPr>
          <p:cNvPr id="3"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9848" y="4392694"/>
            <a:ext cx="1172762" cy="278588"/>
          </a:xfrm>
          <a:prstGeom prst="rect">
            <a:avLst/>
          </a:prstGeom>
        </p:spPr>
      </p:pic>
      <p:sp>
        <p:nvSpPr>
          <p:cNvPr id="5" name="Datumsplatzhalter 4"/>
          <p:cNvSpPr>
            <a:spLocks noGrp="1"/>
          </p:cNvSpPr>
          <p:nvPr>
            <p:ph type="dt" sz="half" idx="10"/>
          </p:nvPr>
        </p:nvSpPr>
        <p:spPr/>
        <p:txBody>
          <a:bodyPr/>
          <a:lstStyle/>
          <a:p>
            <a:r>
              <a:rPr lang="en-DE"/>
              <a:t>DPG SMuK 2023</a:t>
            </a:r>
            <a:endParaRPr lang="de-DE" dirty="0"/>
          </a:p>
        </p:txBody>
      </p:sp>
      <p:sp>
        <p:nvSpPr>
          <p:cNvPr id="6" name="Fußzeilenplatzhalter 5"/>
          <p:cNvSpPr>
            <a:spLocks noGrp="1"/>
          </p:cNvSpPr>
          <p:nvPr>
            <p:ph type="ftr" sz="quarter" idx="11"/>
          </p:nvPr>
        </p:nvSpPr>
        <p:spPr/>
        <p:txBody>
          <a:bodyPr/>
          <a:lstStyle/>
          <a:p>
            <a:r>
              <a:rPr lang="de-DE"/>
              <a:t>Max-Planck-Institut für Plasmaphysik | R.C.Bergmayr | 23.3.2023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5029202" y="2746772"/>
            <a:ext cx="3648456" cy="1596200"/>
          </a:xfrm>
          <a:noFill/>
        </p:spPr>
        <p:txBody>
          <a:bodyPr/>
          <a:lstStyle>
            <a:lvl1pPr>
              <a:defRPr sz="36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919303298"/>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28658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DE"/>
              <a:t>Titelmasterformat durch Klicken bearbeiten</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EB1851A-CFBC-47C7-80F8-04FF84B1759D}" type="datetimeFigureOut">
              <a:rPr lang="en-GB" smtClean="0"/>
              <a:pPr/>
              <a:t>10/12/2024</a:t>
            </a:fld>
            <a:endParaRPr lang="en-GB" dirty="0"/>
          </a:p>
        </p:txBody>
      </p:sp>
      <p:sp>
        <p:nvSpPr>
          <p:cNvPr id="5" name="Footer Placeholder 4"/>
          <p:cNvSpPr>
            <a:spLocks noGrp="1"/>
          </p:cNvSpPr>
          <p:nvPr>
            <p:ph type="ftr" sz="quarter" idx="3"/>
          </p:nvPr>
        </p:nvSpPr>
        <p:spPr>
          <a:xfrm>
            <a:off x="2590800" y="4767263"/>
            <a:ext cx="6553200" cy="273844"/>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GB" dirty="0"/>
              <a:t>Hennie van der Meiden | Kick-of meeting WP SP X PWIE  | Zoom | xx.xx.2021 | Page </a:t>
            </a:r>
            <a:fld id="{6A6D9FA1-99C7-4910-8E32-B85D378B0060}" type="slidenum">
              <a:rPr lang="en-GB" smtClean="0"/>
              <a:pPr/>
              <a:t>‹#›</a:t>
            </a:fld>
            <a:endParaRPr lang="en-GB" dirty="0"/>
          </a:p>
          <a:p>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notesSlide" Target="../notesSlides/notesSlide14.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image" Target="../media/image37.w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9.emf"/><Relationship Id="rId4" Type="http://schemas.openxmlformats.org/officeDocument/2006/relationships/image" Target="../media/image48.emf"/></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emf"/><Relationship Id="rId7" Type="http://schemas.openxmlformats.org/officeDocument/2006/relationships/image" Target="../media/image60.png"/><Relationship Id="rId2" Type="http://schemas.openxmlformats.org/officeDocument/2006/relationships/chart" Target="../charts/chart1.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chart" Target="../charts/chart2.xml"/><Relationship Id="rId4" Type="http://schemas.openxmlformats.org/officeDocument/2006/relationships/image" Target="../media/image58.emf"/></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hyperlink" Target="https://doi.org/10.1016/j.jqsrt.2024.109222" TargetMode="External"/><Relationship Id="rId4" Type="http://schemas.openxmlformats.org/officeDocument/2006/relationships/image" Target="../media/image65.png"/><Relationship Id="rId9" Type="http://schemas.openxmlformats.org/officeDocument/2006/relationships/image" Target="../media/image70.png"/></Relationships>
</file>

<file path=ppt/slides/_rels/slide34.xml.rels><?xml version="1.0" encoding="UTF-8" standalone="yes"?>
<Relationships xmlns="http://schemas.openxmlformats.org/package/2006/relationships"><Relationship Id="rId8" Type="http://schemas.openxmlformats.org/officeDocument/2006/relationships/hyperlink" Target="https://doi.org/10.1088/1402-4896/ad2826" TargetMode="External"/><Relationship Id="rId13" Type="http://schemas.openxmlformats.org/officeDocument/2006/relationships/image" Target="../media/image150.png"/><Relationship Id="rId3" Type="http://schemas.openxmlformats.org/officeDocument/2006/relationships/image" Target="../media/image71.png"/><Relationship Id="rId7" Type="http://schemas.openxmlformats.org/officeDocument/2006/relationships/image" Target="../media/image10.png"/><Relationship Id="rId12" Type="http://schemas.openxmlformats.org/officeDocument/2006/relationships/image" Target="../media/image14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130.png"/><Relationship Id="rId5" Type="http://schemas.openxmlformats.org/officeDocument/2006/relationships/image" Target="../media/image90.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1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6DE8B2-EAE8-C7DC-127B-36F9424B49A8}"/>
              </a:ext>
            </a:extLst>
          </p:cNvPr>
          <p:cNvSpPr>
            <a:spLocks noGrp="1"/>
          </p:cNvSpPr>
          <p:nvPr>
            <p:ph type="title"/>
          </p:nvPr>
        </p:nvSpPr>
        <p:spPr>
          <a:xfrm>
            <a:off x="305527" y="1555642"/>
            <a:ext cx="4986553" cy="465188"/>
          </a:xfrm>
        </p:spPr>
        <p:txBody>
          <a:bodyPr>
            <a:normAutofit fontScale="90000"/>
          </a:bodyPr>
          <a:lstStyle/>
          <a:p>
            <a:r>
              <a:rPr lang="en-US" dirty="0"/>
              <a:t>Reporting meeting PWIE: SP X</a:t>
            </a:r>
            <a:endParaRPr lang="de-DE" dirty="0"/>
          </a:p>
        </p:txBody>
      </p:sp>
      <p:sp>
        <p:nvSpPr>
          <p:cNvPr id="3" name="Textplatzhalter 2">
            <a:extLst>
              <a:ext uri="{FF2B5EF4-FFF2-40B4-BE49-F238E27FC236}">
                <a16:creationId xmlns:a16="http://schemas.microsoft.com/office/drawing/2014/main" id="{5A33423E-7CC5-D8E4-746B-CC3E02C7E1A6}"/>
              </a:ext>
            </a:extLst>
          </p:cNvPr>
          <p:cNvSpPr>
            <a:spLocks noGrp="1"/>
          </p:cNvSpPr>
          <p:nvPr>
            <p:ph type="body" sz="quarter" idx="10"/>
          </p:nvPr>
        </p:nvSpPr>
        <p:spPr/>
        <p:txBody>
          <a:bodyPr>
            <a:normAutofit fontScale="62500" lnSpcReduction="20000"/>
          </a:bodyPr>
          <a:lstStyle/>
          <a:p>
            <a:r>
              <a:rPr lang="de-DE" dirty="0"/>
              <a:t>Hennie van der Meiden</a:t>
            </a:r>
          </a:p>
        </p:txBody>
      </p:sp>
      <p:pic>
        <p:nvPicPr>
          <p:cNvPr id="6" name="Picture 5">
            <a:extLst>
              <a:ext uri="{FF2B5EF4-FFF2-40B4-BE49-F238E27FC236}">
                <a16:creationId xmlns:a16="http://schemas.microsoft.com/office/drawing/2014/main" id="{6482CEC8-54BA-45DB-91F2-5623562EFB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3156574"/>
            <a:ext cx="1512168" cy="382216"/>
          </a:xfrm>
          <a:prstGeom prst="rect">
            <a:avLst/>
          </a:prstGeom>
        </p:spPr>
      </p:pic>
    </p:spTree>
    <p:extLst>
      <p:ext uri="{BB962C8B-B14F-4D97-AF65-F5344CB8AC3E}">
        <p14:creationId xmlns:p14="http://schemas.microsoft.com/office/powerpoint/2010/main" val="2977365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DAE4D24-AC07-42B7-8EB8-D539255070A0}"/>
              </a:ext>
            </a:extLst>
          </p:cNvPr>
          <p:cNvSpPr>
            <a:spLocks noGrp="1"/>
          </p:cNvSpPr>
          <p:nvPr>
            <p:ph type="subTitle" idx="1"/>
          </p:nvPr>
        </p:nvSpPr>
        <p:spPr/>
        <p:txBody>
          <a:bodyPr>
            <a:normAutofit/>
          </a:bodyPr>
          <a:lstStyle/>
          <a:p>
            <a:r>
              <a:rPr lang="de-DE" sz="1350" dirty="0"/>
              <a:t>Ursel Fantz, Dirk </a:t>
            </a:r>
            <a:r>
              <a:rPr lang="de-DE" sz="1350" dirty="0" err="1"/>
              <a:t>Wünderlich</a:t>
            </a:r>
            <a:r>
              <a:rPr lang="de-DE" sz="1350" dirty="0"/>
              <a:t>, Richard C. Bergmayr, Julian Hörsch</a:t>
            </a:r>
            <a:endParaRPr lang="en-DE" sz="1350" dirty="0"/>
          </a:p>
        </p:txBody>
      </p:sp>
      <p:sp>
        <p:nvSpPr>
          <p:cNvPr id="3" name="Title 2">
            <a:extLst>
              <a:ext uri="{FF2B5EF4-FFF2-40B4-BE49-F238E27FC236}">
                <a16:creationId xmlns:a16="http://schemas.microsoft.com/office/drawing/2014/main" id="{D953087A-E874-4BFF-B411-6D72C9AAB877}"/>
              </a:ext>
            </a:extLst>
          </p:cNvPr>
          <p:cNvSpPr>
            <a:spLocks noGrp="1"/>
          </p:cNvSpPr>
          <p:nvPr>
            <p:ph type="title"/>
          </p:nvPr>
        </p:nvSpPr>
        <p:spPr>
          <a:xfrm>
            <a:off x="777478" y="1467155"/>
            <a:ext cx="7589044" cy="1541794"/>
          </a:xfrm>
        </p:spPr>
        <p:txBody>
          <a:bodyPr/>
          <a:lstStyle/>
          <a:p>
            <a:r>
              <a:rPr lang="en-US" sz="1800" dirty="0"/>
              <a:t>MPG contribution to SP X.1 Atomic and molecular processes in attached/detached plasmas</a:t>
            </a:r>
            <a:endParaRPr lang="en-DE" sz="1800" dirty="0"/>
          </a:p>
        </p:txBody>
      </p:sp>
      <p:sp>
        <p:nvSpPr>
          <p:cNvPr id="8" name="TextBox 7">
            <a:extLst>
              <a:ext uri="{FF2B5EF4-FFF2-40B4-BE49-F238E27FC236}">
                <a16:creationId xmlns:a16="http://schemas.microsoft.com/office/drawing/2014/main" id="{9C619775-7D11-498B-9B75-D68DDBD91C31}"/>
              </a:ext>
            </a:extLst>
          </p:cNvPr>
          <p:cNvSpPr txBox="1"/>
          <p:nvPr/>
        </p:nvSpPr>
        <p:spPr>
          <a:xfrm>
            <a:off x="777477" y="2725647"/>
            <a:ext cx="7660845" cy="422167"/>
          </a:xfrm>
          <a:prstGeom prst="rect">
            <a:avLst/>
          </a:prstGeom>
          <a:noFill/>
        </p:spPr>
        <p:txBody>
          <a:bodyPr wrap="square" lIns="0" tIns="0" rIns="0" bIns="0" rtlCol="0" anchor="t" anchorCtr="0">
            <a:spAutoFit/>
          </a:bodyPr>
          <a:lstStyle/>
          <a:p>
            <a:pPr>
              <a:lnSpc>
                <a:spcPts val="1725"/>
              </a:lnSpc>
              <a:spcBef>
                <a:spcPts val="863"/>
              </a:spcBef>
            </a:pPr>
            <a:r>
              <a:rPr lang="en-US" sz="1200" dirty="0">
                <a:solidFill>
                  <a:schemeClr val="bg1"/>
                </a:solidFill>
              </a:rPr>
              <a:t>TASK: Atomic and molecular hydrogen spectroscopy in ionizing and recombining plasmas</a:t>
            </a:r>
            <a:br>
              <a:rPr lang="en-US" sz="1200" dirty="0">
                <a:solidFill>
                  <a:schemeClr val="bg1"/>
                </a:solidFill>
              </a:rPr>
            </a:br>
            <a:r>
              <a:rPr lang="en-US" sz="1200" dirty="0">
                <a:solidFill>
                  <a:schemeClr val="bg1"/>
                </a:solidFill>
              </a:rPr>
              <a:t>D004: </a:t>
            </a:r>
            <a:r>
              <a:rPr lang="en-US" sz="1200" b="1" dirty="0">
                <a:solidFill>
                  <a:schemeClr val="bg1"/>
                </a:solidFill>
              </a:rPr>
              <a:t>Interpretation spectroscopy</a:t>
            </a:r>
            <a:r>
              <a:rPr lang="en-US" sz="1200" dirty="0">
                <a:solidFill>
                  <a:schemeClr val="bg1"/>
                </a:solidFill>
              </a:rPr>
              <a:t> results using spectra simulation and (CR) modelling with </a:t>
            </a:r>
            <a:r>
              <a:rPr lang="en-US" sz="1200" b="1" dirty="0">
                <a:solidFill>
                  <a:schemeClr val="bg1"/>
                </a:solidFill>
              </a:rPr>
              <a:t>YACORA</a:t>
            </a:r>
            <a:r>
              <a:rPr lang="en-US" sz="1200" dirty="0">
                <a:solidFill>
                  <a:schemeClr val="bg1"/>
                </a:solidFill>
              </a:rPr>
              <a:t> (MPG)</a:t>
            </a:r>
            <a:endParaRPr lang="en-DE" sz="1200" dirty="0" err="1">
              <a:solidFill>
                <a:schemeClr val="bg1"/>
              </a:solidFill>
            </a:endParaRPr>
          </a:p>
        </p:txBody>
      </p:sp>
    </p:spTree>
    <p:extLst>
      <p:ext uri="{BB962C8B-B14F-4D97-AF65-F5344CB8AC3E}">
        <p14:creationId xmlns:p14="http://schemas.microsoft.com/office/powerpoint/2010/main" val="3699350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074AAD-5F57-C873-9F25-F8A39051F40B}"/>
              </a:ext>
            </a:extLst>
          </p:cNvPr>
          <p:cNvSpPr>
            <a:spLocks noGrp="1"/>
          </p:cNvSpPr>
          <p:nvPr>
            <p:ph type="ftr" sz="quarter" idx="11"/>
          </p:nvPr>
        </p:nvSpPr>
        <p:spPr/>
        <p:txBody>
          <a:bodyPr/>
          <a:lstStyle/>
          <a:p>
            <a:pPr>
              <a:defRPr/>
            </a:pPr>
            <a:r>
              <a:rPr lang="en-US" dirty="0">
                <a:solidFill>
                  <a:prstClr val="white"/>
                </a:solidFill>
              </a:rPr>
              <a:t>U. Fantz| WPPWIE SP X1 monitoring meeting | 13 November 2024</a:t>
            </a:r>
            <a:endParaRPr lang="en-US" dirty="0"/>
          </a:p>
        </p:txBody>
      </p:sp>
      <p:sp>
        <p:nvSpPr>
          <p:cNvPr id="5" name="Slide Number Placeholder 4">
            <a:extLst>
              <a:ext uri="{FF2B5EF4-FFF2-40B4-BE49-F238E27FC236}">
                <a16:creationId xmlns:a16="http://schemas.microsoft.com/office/drawing/2014/main" id="{324D0C9F-DCC6-D703-05E1-48B50B4B1CF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11</a:t>
            </a:fld>
            <a:endParaRPr lang="en-GB" dirty="0">
              <a:solidFill>
                <a:prstClr val="white"/>
              </a:solidFill>
            </a:endParaRPr>
          </a:p>
        </p:txBody>
      </p:sp>
      <p:sp>
        <p:nvSpPr>
          <p:cNvPr id="6" name="Titre 1">
            <a:extLst>
              <a:ext uri="{FF2B5EF4-FFF2-40B4-BE49-F238E27FC236}">
                <a16:creationId xmlns:a16="http://schemas.microsoft.com/office/drawing/2014/main" id="{D18C0C8C-F3F6-F3FB-D5B1-6A67945162B2}"/>
              </a:ext>
            </a:extLst>
          </p:cNvPr>
          <p:cNvSpPr>
            <a:spLocks noGrp="1"/>
          </p:cNvSpPr>
          <p:nvPr>
            <p:ph type="title"/>
          </p:nvPr>
        </p:nvSpPr>
        <p:spPr>
          <a:xfrm>
            <a:off x="0" y="144386"/>
            <a:ext cx="9144000" cy="342900"/>
          </a:xfrm>
        </p:spPr>
        <p:txBody>
          <a:bodyPr/>
          <a:lstStyle/>
          <a:p>
            <a:r>
              <a:rPr lang="en-GB" sz="2000" spc="-15" dirty="0"/>
              <a:t>Analysing Magnum data and participation in experiments       </a:t>
            </a:r>
            <a:r>
              <a:rPr lang="en-GB" sz="2000" spc="-15" dirty="0">
                <a:solidFill>
                  <a:srgbClr val="FF0000"/>
                </a:solidFill>
              </a:rPr>
              <a:t>MPG</a:t>
            </a:r>
            <a:endParaRPr lang="fr-FR" sz="2000" dirty="0"/>
          </a:p>
        </p:txBody>
      </p:sp>
      <p:sp>
        <p:nvSpPr>
          <p:cNvPr id="7" name="Textfeld 2">
            <a:extLst>
              <a:ext uri="{FF2B5EF4-FFF2-40B4-BE49-F238E27FC236}">
                <a16:creationId xmlns:a16="http://schemas.microsoft.com/office/drawing/2014/main" id="{7BE89362-DA8B-4A1D-721F-DAD11BB32046}"/>
              </a:ext>
            </a:extLst>
          </p:cNvPr>
          <p:cNvSpPr txBox="1"/>
          <p:nvPr/>
        </p:nvSpPr>
        <p:spPr>
          <a:xfrm>
            <a:off x="80628" y="4019267"/>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X.1.T-T004-D004</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70C0"/>
                </a:solidFill>
                <a:latin typeface="Arial" panose="020B0604020202020204" pitchFamily="34" charset="0"/>
                <a:cs typeface="Arial" panose="020B0604020202020204" pitchFamily="34" charset="0"/>
              </a:rPr>
              <a:t>ongoing</a:t>
            </a:r>
            <a:endParaRPr lang="en-US" sz="1050" b="1" i="1" dirty="0">
              <a:solidFill>
                <a:srgbClr val="FFC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r>
              <a:rPr lang="en-US" sz="1050" b="1" dirty="0">
                <a:latin typeface="Arial" panose="020B0604020202020204" pitchFamily="34" charset="0"/>
                <a:cs typeface="Arial" panose="020B0604020202020204" pitchFamily="34" charset="0"/>
              </a:rPr>
              <a:t>Magnum-PSI, </a:t>
            </a:r>
            <a:r>
              <a:rPr lang="en-US" sz="1050" b="1" dirty="0" err="1">
                <a:latin typeface="Arial" panose="020B0604020202020204" pitchFamily="34" charset="0"/>
                <a:cs typeface="Arial" panose="020B0604020202020204" pitchFamily="34" charset="0"/>
              </a:rPr>
              <a:t>Yacora</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a:t>
            </a:r>
          </a:p>
        </p:txBody>
      </p:sp>
      <p:sp>
        <p:nvSpPr>
          <p:cNvPr id="8" name="Textfeld 4">
            <a:extLst>
              <a:ext uri="{FF2B5EF4-FFF2-40B4-BE49-F238E27FC236}">
                <a16:creationId xmlns:a16="http://schemas.microsoft.com/office/drawing/2014/main" id="{9CDDDD18-D2C5-A3DE-1BB3-4FC1AF20CF9A}"/>
              </a:ext>
            </a:extLst>
          </p:cNvPr>
          <p:cNvSpPr txBox="1"/>
          <p:nvPr/>
        </p:nvSpPr>
        <p:spPr>
          <a:xfrm>
            <a:off x="80629" y="534338"/>
            <a:ext cx="4708044" cy="3519425"/>
          </a:xfrm>
          <a:prstGeom prst="rect">
            <a:avLst/>
          </a:prstGeom>
          <a:noFill/>
          <a:ln w="12700">
            <a:noFill/>
          </a:ln>
        </p:spPr>
        <p:txBody>
          <a:bodyPr wrap="square" rtlCol="0">
            <a:spAutoFit/>
          </a:bodyPr>
          <a:lstStyle/>
          <a:p>
            <a:pPr>
              <a:lnSpc>
                <a:spcPct val="113000"/>
              </a:lnSpc>
            </a:pPr>
            <a:r>
              <a:rPr lang="en-US" sz="1200" b="1" dirty="0">
                <a:solidFill>
                  <a:srgbClr val="FF0000"/>
                </a:solidFill>
                <a:cs typeface="Arial" panose="020B0604020202020204" pitchFamily="34" charset="0"/>
              </a:rPr>
              <a:t>Task: VIS molecule and atomic hydrogen spectroscopy in ionizing and recombining plasma conditions</a:t>
            </a:r>
          </a:p>
          <a:p>
            <a:pPr marL="136922" indent="-136922">
              <a:lnSpc>
                <a:spcPct val="113000"/>
              </a:lnSpc>
              <a:buFont typeface="Wingdings" panose="05000000000000000000" pitchFamily="2" charset="2"/>
              <a:buChar char="§"/>
            </a:pPr>
            <a:r>
              <a:rPr lang="en-US" sz="1200" dirty="0"/>
              <a:t>Interpretation spectroscopy results using spectra simulation and (CR) modelling with YACORA (MPG: U. Fantz, D. </a:t>
            </a:r>
            <a:r>
              <a:rPr lang="en-US" sz="1200" dirty="0" err="1"/>
              <a:t>Wünderlich</a:t>
            </a:r>
            <a:r>
              <a:rPr lang="en-US" sz="1200" dirty="0"/>
              <a:t>, R.C. Bergmayr, J. Hörsch)</a:t>
            </a:r>
          </a:p>
          <a:p>
            <a:pPr marL="136922" indent="-136922">
              <a:lnSpc>
                <a:spcPct val="113000"/>
              </a:lnSpc>
              <a:buFont typeface="Wingdings" panose="05000000000000000000" pitchFamily="2" charset="2"/>
              <a:buChar char="§"/>
            </a:pPr>
            <a:endParaRPr lang="en-US" altLang="en-US" sz="1200" b="1" dirty="0">
              <a:solidFill>
                <a:srgbClr val="0070C0"/>
              </a:solidFill>
              <a:cs typeface="Arial" panose="020B0604020202020204" pitchFamily="34" charset="0"/>
            </a:endParaRPr>
          </a:p>
          <a:p>
            <a:pPr>
              <a:lnSpc>
                <a:spcPct val="113000"/>
              </a:lnSpc>
            </a:pPr>
            <a:r>
              <a:rPr lang="en-US" altLang="en-US" sz="12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en-US" altLang="en-US" sz="1200" dirty="0">
                <a:solidFill>
                  <a:srgbClr val="FF0000"/>
                </a:solidFill>
                <a:cs typeface="Arial" panose="020B0604020202020204" pitchFamily="34" charset="0"/>
              </a:rPr>
              <a:t>Planning, preparing and performing joint OES measurements </a:t>
            </a:r>
            <a:r>
              <a:rPr lang="en-US" altLang="en-US" sz="1200" dirty="0">
                <a:cs typeface="Arial" panose="020B0604020202020204" pitchFamily="34" charset="0"/>
              </a:rPr>
              <a:t>(Balmer lines + Fulcher-α band) with DIFFER team at Magnum-PSI (</a:t>
            </a:r>
            <a:r>
              <a:rPr lang="en-US" altLang="en-US" sz="1200" dirty="0" err="1">
                <a:cs typeface="Arial" panose="020B0604020202020204" pitchFamily="34" charset="0"/>
              </a:rPr>
              <a:t>Jarrel</a:t>
            </a:r>
            <a:r>
              <a:rPr lang="en-US" altLang="en-US" sz="1200" dirty="0">
                <a:cs typeface="Arial" panose="020B0604020202020204" pitchFamily="34" charset="0"/>
              </a:rPr>
              <a:t>-Ash spectrometer, 2400 ln/mm, 30 LOS, CCD) during TALIF campaign.</a:t>
            </a:r>
            <a:endParaRPr lang="en-US" altLang="en-US" sz="1200" dirty="0"/>
          </a:p>
          <a:p>
            <a:pPr marL="160735" indent="-160735">
              <a:lnSpc>
                <a:spcPct val="113000"/>
              </a:lnSpc>
              <a:buFont typeface="Wingdings" panose="05000000000000000000" pitchFamily="2" charset="2"/>
              <a:buChar char="§"/>
            </a:pPr>
            <a:r>
              <a:rPr lang="en-US" altLang="en-US" sz="1200" dirty="0">
                <a:solidFill>
                  <a:srgbClr val="FF0000"/>
                </a:solidFill>
                <a:cs typeface="Arial" panose="020B0604020202020204" pitchFamily="34" charset="0"/>
              </a:rPr>
              <a:t>Assistance to TALIF measurements at Magnum-PSI.</a:t>
            </a:r>
          </a:p>
          <a:p>
            <a:pPr marL="160735" indent="-160735">
              <a:lnSpc>
                <a:spcPct val="113000"/>
              </a:lnSpc>
              <a:buFont typeface="Wingdings" panose="05000000000000000000" pitchFamily="2" charset="2"/>
              <a:buChar char="§"/>
            </a:pPr>
            <a:endParaRPr lang="en-US" altLang="en-US" sz="1200" b="1" dirty="0">
              <a:solidFill>
                <a:srgbClr val="0070C0"/>
              </a:solidFill>
              <a:cs typeface="Arial" panose="020B0604020202020204" pitchFamily="34" charset="0"/>
            </a:endParaRPr>
          </a:p>
          <a:p>
            <a:r>
              <a:rPr lang="en-US" altLang="en-US" sz="1200" b="1" dirty="0">
                <a:solidFill>
                  <a:srgbClr val="0070C0"/>
                </a:solidFill>
                <a:cs typeface="Arial" panose="020B0604020202020204" pitchFamily="34" charset="0"/>
              </a:rPr>
              <a:t>Results and Outlook</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Preprocessing of measured signals (LOS determination, wavelength calibration, absolute intensity calibration) finished.</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Interpretation of absolutely calibrated spectra ongoing.</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VUV measurements planned for 2025.</a:t>
            </a:r>
          </a:p>
        </p:txBody>
      </p:sp>
      <p:pic>
        <p:nvPicPr>
          <p:cNvPr id="9" name="Picture 8">
            <a:extLst>
              <a:ext uri="{FF2B5EF4-FFF2-40B4-BE49-F238E27FC236}">
                <a16:creationId xmlns:a16="http://schemas.microsoft.com/office/drawing/2014/main" id="{C862A5AD-3D34-42F6-8382-E11878D384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4231" y="2790678"/>
            <a:ext cx="3780000" cy="2013227"/>
          </a:xfrm>
          <a:prstGeom prst="rect">
            <a:avLst/>
          </a:prstGeom>
          <a:ln>
            <a:solidFill>
              <a:schemeClr val="tx1"/>
            </a:solidFill>
          </a:ln>
        </p:spPr>
      </p:pic>
      <p:pic>
        <p:nvPicPr>
          <p:cNvPr id="10" name="Picture 9">
            <a:extLst>
              <a:ext uri="{FF2B5EF4-FFF2-40B4-BE49-F238E27FC236}">
                <a16:creationId xmlns:a16="http://schemas.microsoft.com/office/drawing/2014/main" id="{8A4096FA-E070-4DC4-AF14-139E4DB7AB9E}"/>
              </a:ext>
            </a:extLst>
          </p:cNvPr>
          <p:cNvPicPr>
            <a:picLocks noChangeAspect="1"/>
          </p:cNvPicPr>
          <p:nvPr/>
        </p:nvPicPr>
        <p:blipFill>
          <a:blip r:embed="rId3"/>
          <a:stretch>
            <a:fillRect/>
          </a:stretch>
        </p:blipFill>
        <p:spPr>
          <a:xfrm>
            <a:off x="5114231" y="552884"/>
            <a:ext cx="3780000" cy="2009243"/>
          </a:xfrm>
          <a:prstGeom prst="rect">
            <a:avLst/>
          </a:prstGeom>
          <a:ln>
            <a:solidFill>
              <a:schemeClr val="tx1"/>
            </a:solidFill>
          </a:ln>
        </p:spPr>
      </p:pic>
    </p:spTree>
    <p:extLst>
      <p:ext uri="{BB962C8B-B14F-4D97-AF65-F5344CB8AC3E}">
        <p14:creationId xmlns:p14="http://schemas.microsoft.com/office/powerpoint/2010/main" val="3198152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305526" y="1555641"/>
            <a:ext cx="4698522" cy="1164699"/>
          </a:xfrm>
        </p:spPr>
        <p:txBody>
          <a:bodyPr>
            <a:noAutofit/>
          </a:bodyPr>
          <a:lstStyle/>
          <a:p>
            <a:r>
              <a:rPr lang="en-US" sz="1800" dirty="0"/>
              <a:t>D001: OES results H/H2, ne, </a:t>
            </a:r>
            <a:r>
              <a:rPr lang="en-US" sz="1800" dirty="0" err="1"/>
              <a:t>Te</a:t>
            </a:r>
            <a:r>
              <a:rPr lang="en-US" sz="1800" dirty="0"/>
              <a:t> and 2D distribution in  JULE-PSI . VIS and VUV molecular and atomic spectroscopy in PSI-2 under </a:t>
            </a:r>
            <a:r>
              <a:rPr lang="en-US" sz="1800" dirty="0" err="1"/>
              <a:t>ionising</a:t>
            </a:r>
            <a:r>
              <a:rPr lang="en-US" sz="1800" dirty="0"/>
              <a:t> and recombining </a:t>
            </a:r>
            <a:r>
              <a:rPr lang="en-US" sz="1800" dirty="0" err="1"/>
              <a:t>plamas</a:t>
            </a:r>
            <a:r>
              <a:rPr lang="en-US" sz="1800" dirty="0"/>
              <a:t> (FZJ)</a:t>
            </a:r>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305526" y="2886837"/>
            <a:ext cx="3281363" cy="343386"/>
          </a:xfrm>
        </p:spPr>
        <p:txBody>
          <a:bodyPr>
            <a:normAutofit fontScale="32500" lnSpcReduction="20000"/>
          </a:bodyPr>
          <a:lstStyle/>
          <a:p>
            <a:r>
              <a:rPr lang="en-US" dirty="0"/>
              <a:t>Michael Reinhart, Rahul </a:t>
            </a:r>
            <a:r>
              <a:rPr lang="en-US" dirty="0" err="1"/>
              <a:t>Rayaprolu</a:t>
            </a:r>
            <a:r>
              <a:rPr lang="en-US" dirty="0"/>
              <a:t>, Oleksandr Marchuk, Marc Sackers, Gennady </a:t>
            </a:r>
            <a:r>
              <a:rPr lang="en-US" dirty="0" err="1"/>
              <a:t>Sergienko</a:t>
            </a:r>
            <a:endParaRPr lang="en-US" dirty="0"/>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a:xfrm>
            <a:off x="305526" y="3236476"/>
            <a:ext cx="3281363" cy="343386"/>
          </a:xfrm>
        </p:spPr>
        <p:txBody>
          <a:bodyPr>
            <a:normAutofit fontScale="25000" lnSpcReduction="20000"/>
          </a:bodyPr>
          <a:lstStyle/>
          <a:p>
            <a:r>
              <a:rPr lang="en-US" dirty="0"/>
              <a:t>Institute of Fusion Energy &amp; Nuclear Waste Management - Plasma Physics</a:t>
            </a:r>
          </a:p>
          <a:p>
            <a:r>
              <a:rPr lang="en-US" dirty="0" err="1"/>
              <a:t>Forschungszentrum</a:t>
            </a:r>
            <a:r>
              <a:rPr lang="en-US" dirty="0"/>
              <a:t> Jülich</a:t>
            </a:r>
          </a:p>
          <a:p>
            <a:endParaRPr lang="en-US" dirty="0"/>
          </a:p>
        </p:txBody>
      </p:sp>
      <p:sp>
        <p:nvSpPr>
          <p:cNvPr id="5" name="TextBox 4">
            <a:extLst>
              <a:ext uri="{FF2B5EF4-FFF2-40B4-BE49-F238E27FC236}">
                <a16:creationId xmlns:a16="http://schemas.microsoft.com/office/drawing/2014/main" id="{2E91E0E5-BC3B-476E-840B-E290DC466E79}"/>
              </a:ext>
            </a:extLst>
          </p:cNvPr>
          <p:cNvSpPr txBox="1"/>
          <p:nvPr/>
        </p:nvSpPr>
        <p:spPr>
          <a:xfrm>
            <a:off x="8172401" y="195486"/>
            <a:ext cx="792088" cy="523220"/>
          </a:xfrm>
          <a:prstGeom prst="rect">
            <a:avLst/>
          </a:prstGeom>
          <a:noFill/>
        </p:spPr>
        <p:txBody>
          <a:bodyPr wrap="square" rtlCol="0">
            <a:spAutoFit/>
          </a:bodyPr>
          <a:lstStyle/>
          <a:p>
            <a:r>
              <a:rPr lang="en-US" sz="2800" b="1" dirty="0">
                <a:solidFill>
                  <a:srgbClr val="FF0000"/>
                </a:solidFill>
              </a:rPr>
              <a:t>FZJ</a:t>
            </a:r>
          </a:p>
        </p:txBody>
      </p:sp>
    </p:spTree>
    <p:extLst>
      <p:ext uri="{BB962C8B-B14F-4D97-AF65-F5344CB8AC3E}">
        <p14:creationId xmlns:p14="http://schemas.microsoft.com/office/powerpoint/2010/main" val="247106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EEE4FA44-F496-1FD4-CFB1-9CFEB137F42F}"/>
              </a:ext>
            </a:extLst>
          </p:cNvPr>
          <p:cNvPicPr>
            <a:picLocks noChangeAspect="1"/>
          </p:cNvPicPr>
          <p:nvPr/>
        </p:nvPicPr>
        <p:blipFill>
          <a:blip r:embed="rId3"/>
          <a:stretch>
            <a:fillRect/>
          </a:stretch>
        </p:blipFill>
        <p:spPr>
          <a:xfrm>
            <a:off x="3923928" y="3963070"/>
            <a:ext cx="2411431" cy="1200968"/>
          </a:xfrm>
          <a:prstGeom prst="rect">
            <a:avLst/>
          </a:prstGeom>
        </p:spPr>
      </p:pic>
      <p:sp>
        <p:nvSpPr>
          <p:cNvPr id="2" name="Titel 1">
            <a:extLst>
              <a:ext uri="{FF2B5EF4-FFF2-40B4-BE49-F238E27FC236}">
                <a16:creationId xmlns:a16="http://schemas.microsoft.com/office/drawing/2014/main" id="{84658D61-D3C5-113D-C5E9-A8D9A6E9FB69}"/>
              </a:ext>
            </a:extLst>
          </p:cNvPr>
          <p:cNvSpPr>
            <a:spLocks noGrp="1"/>
          </p:cNvSpPr>
          <p:nvPr>
            <p:ph type="title"/>
          </p:nvPr>
        </p:nvSpPr>
        <p:spPr>
          <a:xfrm>
            <a:off x="148912" y="77592"/>
            <a:ext cx="8537496" cy="342900"/>
          </a:xfrm>
        </p:spPr>
        <p:txBody>
          <a:bodyPr/>
          <a:lstStyle/>
          <a:p>
            <a:pPr>
              <a:lnSpc>
                <a:spcPct val="100000"/>
              </a:lnSpc>
            </a:pPr>
            <a:r>
              <a:rPr lang="en-US" sz="1300" dirty="0"/>
              <a:t>D001: OES results H/H2, ne, Te and 2D distribution in  JULE-PSI . VIS and VUV molecular and </a:t>
            </a:r>
            <a:br>
              <a:rPr lang="en-US" sz="1300" dirty="0"/>
            </a:br>
            <a:r>
              <a:rPr lang="en-US" sz="1300" dirty="0"/>
              <a:t>atomic spectroscopy in PSI-2 under </a:t>
            </a:r>
            <a:r>
              <a:rPr lang="en-US" sz="1300" dirty="0" err="1"/>
              <a:t>ionising</a:t>
            </a:r>
            <a:r>
              <a:rPr lang="en-US" sz="1300" dirty="0"/>
              <a:t> and recombining </a:t>
            </a:r>
            <a:r>
              <a:rPr lang="en-US" sz="1300" dirty="0" err="1"/>
              <a:t>plamas</a:t>
            </a:r>
            <a:r>
              <a:rPr lang="en-US" sz="1300" dirty="0"/>
              <a:t> (FZJ)</a:t>
            </a:r>
            <a:endParaRPr lang="de-DE" sz="1300" dirty="0"/>
          </a:p>
        </p:txBody>
      </p:sp>
      <p:sp>
        <p:nvSpPr>
          <p:cNvPr id="5" name="Foliennummernplatzhalter 4">
            <a:extLst>
              <a:ext uri="{FF2B5EF4-FFF2-40B4-BE49-F238E27FC236}">
                <a16:creationId xmlns:a16="http://schemas.microsoft.com/office/drawing/2014/main" id="{016895D2-1257-9F6A-CDD6-E8911D6A2508}"/>
              </a:ext>
            </a:extLst>
          </p:cNvPr>
          <p:cNvSpPr>
            <a:spLocks noGrp="1"/>
          </p:cNvSpPr>
          <p:nvPr>
            <p:ph type="sldNum" sz="quarter" idx="12"/>
          </p:nvPr>
        </p:nvSpPr>
        <p:spPr/>
        <p:txBody>
          <a:bodyPr/>
          <a:lstStyle/>
          <a:p>
            <a:r>
              <a:rPr lang="en-GB" dirty="0">
                <a:solidFill>
                  <a:prstClr val="white"/>
                </a:solidFill>
              </a:rPr>
              <a:t>     </a:t>
            </a:r>
          </a:p>
        </p:txBody>
      </p:sp>
      <p:sp>
        <p:nvSpPr>
          <p:cNvPr id="42" name="Fußzeilenplatzhalter 3">
            <a:extLst>
              <a:ext uri="{FF2B5EF4-FFF2-40B4-BE49-F238E27FC236}">
                <a16:creationId xmlns:a16="http://schemas.microsoft.com/office/drawing/2014/main" id="{CFA11A0B-3965-618A-ACC3-77DF24FFA57F}"/>
              </a:ext>
            </a:extLst>
          </p:cNvPr>
          <p:cNvSpPr>
            <a:spLocks noGrp="1"/>
          </p:cNvSpPr>
          <p:nvPr>
            <p:ph type="ftr" sz="quarter" idx="11"/>
          </p:nvPr>
        </p:nvSpPr>
        <p:spPr>
          <a:xfrm>
            <a:off x="619217" y="4916827"/>
            <a:ext cx="4968036" cy="247211"/>
          </a:xfrm>
        </p:spPr>
        <p:txBody>
          <a:bodyPr/>
          <a:lstStyle/>
          <a:p>
            <a:r>
              <a:rPr lang="en-GB" dirty="0">
                <a:solidFill>
                  <a:prstClr val="white"/>
                </a:solidFill>
              </a:rPr>
              <a:t>M. Reinhart | </a:t>
            </a:r>
            <a:r>
              <a:rPr lang="en-US" dirty="0">
                <a:solidFill>
                  <a:prstClr val="white"/>
                </a:solidFill>
              </a:rPr>
              <a:t>SP X monitoring Meeting 2024</a:t>
            </a:r>
            <a:r>
              <a:rPr lang="en-GB" dirty="0">
                <a:solidFill>
                  <a:prstClr val="white"/>
                </a:solidFill>
              </a:rPr>
              <a:t> | 13</a:t>
            </a:r>
            <a:r>
              <a:rPr lang="en-GB" baseline="30000" dirty="0">
                <a:solidFill>
                  <a:prstClr val="white"/>
                </a:solidFill>
              </a:rPr>
              <a:t>th</a:t>
            </a:r>
            <a:r>
              <a:rPr lang="en-GB" dirty="0">
                <a:solidFill>
                  <a:prstClr val="white"/>
                </a:solidFill>
              </a:rPr>
              <a:t> November 2024</a:t>
            </a:r>
          </a:p>
        </p:txBody>
      </p:sp>
      <p:sp>
        <p:nvSpPr>
          <p:cNvPr id="8" name="Textfeld 2">
            <a:extLst>
              <a:ext uri="{FF2B5EF4-FFF2-40B4-BE49-F238E27FC236}">
                <a16:creationId xmlns:a16="http://schemas.microsoft.com/office/drawing/2014/main" id="{7BE89362-DA8B-4A1D-721F-DAD11BB32046}"/>
              </a:ext>
            </a:extLst>
          </p:cNvPr>
          <p:cNvSpPr txBox="1"/>
          <p:nvPr/>
        </p:nvSpPr>
        <p:spPr>
          <a:xfrm>
            <a:off x="148912" y="4284245"/>
            <a:ext cx="3560788" cy="807785"/>
          </a:xfrm>
          <a:prstGeom prst="rect">
            <a:avLst/>
          </a:prstGeom>
          <a:solidFill>
            <a:srgbClr val="E3E3E3"/>
          </a:solidFill>
          <a:ln w="12700">
            <a:solidFill>
              <a:schemeClr val="tx1"/>
            </a:solidFill>
          </a:ln>
        </p:spPr>
        <p:txBody>
          <a:bodyPr wrap="squar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X.X1.T-T004-D001 </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a:t>
            </a:r>
            <a:r>
              <a:rPr lang="en-US" sz="1050" b="1" i="1" dirty="0">
                <a:solidFill>
                  <a:schemeClr val="accent1"/>
                </a:solidFill>
                <a:latin typeface="Arial" panose="020B0604020202020204" pitchFamily="34" charset="0"/>
                <a:cs typeface="Arial" panose="020B0604020202020204" pitchFamily="34" charset="0"/>
              </a:rPr>
              <a:t>ongoing</a:t>
            </a:r>
          </a:p>
          <a:p>
            <a:pPr>
              <a:lnSpc>
                <a:spcPct val="113000"/>
              </a:lnSpc>
            </a:pPr>
            <a:r>
              <a:rPr lang="en-US" sz="1050" dirty="0">
                <a:latin typeface="Arial" panose="020B0604020202020204" pitchFamily="34" charset="0"/>
                <a:cs typeface="Arial" panose="020B0604020202020204" pitchFamily="34" charset="0"/>
              </a:rPr>
              <a:t>Facilities: </a:t>
            </a:r>
            <a:r>
              <a:rPr lang="nl-NL" sz="1050" spc="-11" dirty="0">
                <a:solidFill>
                  <a:srgbClr val="000000"/>
                </a:solidFill>
              </a:rPr>
              <a:t>JULE-PSI, PSI-2</a:t>
            </a:r>
          </a:p>
          <a:p>
            <a:pPr>
              <a:lnSpc>
                <a:spcPct val="113000"/>
              </a:lnSpc>
            </a:pPr>
            <a:r>
              <a:rPr lang="en-US" sz="1050" dirty="0">
                <a:latin typeface="Arial" panose="020B0604020202020204" pitchFamily="34" charset="0"/>
                <a:cs typeface="Arial" panose="020B0604020202020204" pitchFamily="34" charset="0"/>
              </a:rPr>
              <a:t>Linked WP or TSVV: --</a:t>
            </a:r>
            <a:endParaRPr lang="en-US" sz="1050" b="1" dirty="0">
              <a:latin typeface="Arial" panose="020B0604020202020204" pitchFamily="34" charset="0"/>
              <a:cs typeface="Arial" panose="020B0604020202020204" pitchFamily="34" charset="0"/>
            </a:endParaRPr>
          </a:p>
        </p:txBody>
      </p:sp>
      <p:sp>
        <p:nvSpPr>
          <p:cNvPr id="9" name="Textfeld 4">
            <a:extLst>
              <a:ext uri="{FF2B5EF4-FFF2-40B4-BE49-F238E27FC236}">
                <a16:creationId xmlns:a16="http://schemas.microsoft.com/office/drawing/2014/main" id="{9CDDDD18-D2C5-A3DE-1BB3-4FC1AF20CF9A}"/>
              </a:ext>
            </a:extLst>
          </p:cNvPr>
          <p:cNvSpPr txBox="1"/>
          <p:nvPr/>
        </p:nvSpPr>
        <p:spPr>
          <a:xfrm>
            <a:off x="35495" y="637511"/>
            <a:ext cx="6768751" cy="3262816"/>
          </a:xfrm>
          <a:prstGeom prst="rect">
            <a:avLst/>
          </a:prstGeom>
          <a:noFill/>
          <a:ln w="12700">
            <a:noFill/>
          </a:ln>
        </p:spPr>
        <p:txBody>
          <a:bodyPr wrap="squar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13000"/>
              </a:lnSpc>
            </a:pPr>
            <a:r>
              <a:rPr lang="en-US" sz="1200" b="1" dirty="0">
                <a:solidFill>
                  <a:srgbClr val="0070C0"/>
                </a:solidFill>
                <a:cs typeface="Arial" panose="020B0604020202020204" pitchFamily="34" charset="0"/>
              </a:rPr>
              <a:t>General Information</a:t>
            </a:r>
          </a:p>
          <a:p>
            <a:pPr marL="136922" indent="-136922">
              <a:lnSpc>
                <a:spcPct val="113000"/>
              </a:lnSpc>
              <a:buFont typeface="Wingdings" panose="05000000000000000000" pitchFamily="2" charset="2"/>
              <a:buChar char="§"/>
            </a:pPr>
            <a:r>
              <a:rPr lang="en-US" altLang="en-US" sz="1200" dirty="0">
                <a:cs typeface="Arial" panose="020B0604020202020204" pitchFamily="34" charset="0"/>
              </a:rPr>
              <a:t>The deliverable contains plasma diagnostic efforts in the linear plasma devices PSI-2 and JULE-PSI.  JULE-PSI: Goal: characterize plasma, and investigate the possibility to replace Langmuir probes with OES. </a:t>
            </a:r>
            <a:br>
              <a:rPr lang="en-US" altLang="en-US" sz="1200" dirty="0">
                <a:cs typeface="Arial" panose="020B0604020202020204" pitchFamily="34" charset="0"/>
              </a:rPr>
            </a:br>
            <a:r>
              <a:rPr lang="en-US" altLang="en-US" sz="1200" dirty="0">
                <a:cs typeface="Arial" panose="020B0604020202020204" pitchFamily="34" charset="0"/>
              </a:rPr>
              <a:t>PSI-2: Main goal: configure and use a VUV spectrometer at PSI-2, which would give input to H/H2 modelling tasks.</a:t>
            </a:r>
            <a:endParaRPr lang="en-US" altLang="en-US" sz="1200" b="1" dirty="0">
              <a:solidFill>
                <a:srgbClr val="0070C0"/>
              </a:solidFill>
              <a:cs typeface="Arial" panose="020B0604020202020204" pitchFamily="34" charset="0"/>
            </a:endParaRPr>
          </a:p>
          <a:p>
            <a:pPr>
              <a:lnSpc>
                <a:spcPct val="113000"/>
              </a:lnSpc>
            </a:pPr>
            <a:r>
              <a:rPr lang="en-US" altLang="en-US" sz="12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de-DE" altLang="en-US" sz="1200" dirty="0">
                <a:cs typeface="Arial" panose="020B0604020202020204" pitchFamily="34" charset="0"/>
              </a:rPr>
              <a:t>JULE-PSI: </a:t>
            </a:r>
            <a:r>
              <a:rPr lang="de-DE" altLang="en-US" sz="1200" dirty="0" err="1">
                <a:cs typeface="Arial" panose="020B0604020202020204" pitchFamily="34" charset="0"/>
              </a:rPr>
              <a:t>Utilize</a:t>
            </a:r>
            <a:r>
              <a:rPr lang="de-DE" altLang="en-US" sz="1200" dirty="0">
                <a:cs typeface="Arial" panose="020B0604020202020204" pitchFamily="34" charset="0"/>
              </a:rPr>
              <a:t> Langmuir probe, </a:t>
            </a:r>
            <a:r>
              <a:rPr lang="de-DE" altLang="en-US" sz="1200" dirty="0" err="1">
                <a:cs typeface="Arial" panose="020B0604020202020204" pitchFamily="34" charset="0"/>
              </a:rPr>
              <a:t>optical</a:t>
            </a:r>
            <a:r>
              <a:rPr lang="de-DE" altLang="en-US" sz="1200" dirty="0">
                <a:cs typeface="Arial" panose="020B0604020202020204" pitchFamily="34" charset="0"/>
              </a:rPr>
              <a:t> </a:t>
            </a:r>
            <a:r>
              <a:rPr lang="de-DE" altLang="en-US" sz="1200" dirty="0" err="1">
                <a:cs typeface="Arial" panose="020B0604020202020204" pitchFamily="34" charset="0"/>
              </a:rPr>
              <a:t>emission</a:t>
            </a:r>
            <a:r>
              <a:rPr lang="de-DE" altLang="en-US" sz="1200" dirty="0">
                <a:cs typeface="Arial" panose="020B0604020202020204" pitchFamily="34" charset="0"/>
              </a:rPr>
              <a:t> </a:t>
            </a:r>
            <a:r>
              <a:rPr lang="de-DE" altLang="en-US" sz="1200" dirty="0" err="1">
                <a:cs typeface="Arial" panose="020B0604020202020204" pitchFamily="34" charset="0"/>
              </a:rPr>
              <a:t>spectroscopy</a:t>
            </a:r>
            <a:r>
              <a:rPr lang="de-DE" altLang="en-US" sz="1200" dirty="0">
                <a:cs typeface="Arial" panose="020B0604020202020204" pitchFamily="34" charset="0"/>
              </a:rPr>
              <a:t>, </a:t>
            </a:r>
            <a:r>
              <a:rPr lang="de-DE" altLang="en-US" sz="1200" dirty="0" err="1">
                <a:cs typeface="Arial" panose="020B0604020202020204" pitchFamily="34" charset="0"/>
              </a:rPr>
              <a:t>Hyperspectral</a:t>
            </a:r>
            <a:r>
              <a:rPr lang="de-DE" altLang="en-US" sz="1200" dirty="0">
                <a:cs typeface="Arial" panose="020B0604020202020204" pitchFamily="34" charset="0"/>
              </a:rPr>
              <a:t> </a:t>
            </a:r>
            <a:r>
              <a:rPr lang="de-DE" altLang="en-US" sz="1200" dirty="0" err="1">
                <a:cs typeface="Arial" panose="020B0604020202020204" pitchFamily="34" charset="0"/>
              </a:rPr>
              <a:t>camera</a:t>
            </a:r>
            <a:r>
              <a:rPr lang="de-DE" altLang="en-US" sz="1200" dirty="0">
                <a:cs typeface="Arial" panose="020B0604020202020204" pitchFamily="34" charset="0"/>
              </a:rPr>
              <a:t>, and </a:t>
            </a:r>
            <a:br>
              <a:rPr lang="de-DE" altLang="en-US" sz="1200" dirty="0">
                <a:cs typeface="Arial" panose="020B0604020202020204" pitchFamily="34" charset="0"/>
              </a:rPr>
            </a:br>
            <a:r>
              <a:rPr lang="de-DE" altLang="en-US" sz="1200" dirty="0" err="1">
                <a:cs typeface="Arial" panose="020B0604020202020204" pitchFamily="34" charset="0"/>
              </a:rPr>
              <a:t>segmented</a:t>
            </a:r>
            <a:r>
              <a:rPr lang="de-DE" altLang="en-US" sz="1200" dirty="0">
                <a:cs typeface="Arial" panose="020B0604020202020204" pitchFamily="34" charset="0"/>
              </a:rPr>
              <a:t> plasma </a:t>
            </a:r>
            <a:r>
              <a:rPr lang="de-DE" altLang="en-US" sz="1200" dirty="0" err="1">
                <a:cs typeface="Arial" panose="020B0604020202020204" pitchFamily="34" charset="0"/>
              </a:rPr>
              <a:t>dump</a:t>
            </a:r>
            <a:r>
              <a:rPr lang="de-DE" altLang="en-US" sz="1200" dirty="0">
                <a:cs typeface="Arial" panose="020B0604020202020204" pitchFamily="34" charset="0"/>
              </a:rPr>
              <a:t> </a:t>
            </a:r>
            <a:r>
              <a:rPr lang="de-DE" altLang="en-US" sz="1200" dirty="0" err="1">
                <a:cs typeface="Arial" panose="020B0604020202020204" pitchFamily="34" charset="0"/>
              </a:rPr>
              <a:t>for</a:t>
            </a:r>
            <a:r>
              <a:rPr lang="de-DE" altLang="en-US" sz="1200" dirty="0">
                <a:cs typeface="Arial" panose="020B0604020202020204" pitchFamily="34" charset="0"/>
              </a:rPr>
              <a:t> plasma </a:t>
            </a:r>
            <a:r>
              <a:rPr lang="de-DE" altLang="en-US" sz="1200" dirty="0" err="1">
                <a:cs typeface="Arial" panose="020B0604020202020204" pitchFamily="34" charset="0"/>
              </a:rPr>
              <a:t>characterisation</a:t>
            </a:r>
            <a:r>
              <a:rPr lang="de-DE" altLang="en-US" sz="1200" dirty="0">
                <a:cs typeface="Arial" panose="020B0604020202020204" pitchFamily="34" charset="0"/>
              </a:rPr>
              <a:t>.</a:t>
            </a:r>
          </a:p>
          <a:p>
            <a:pPr marL="160735" indent="-160735">
              <a:lnSpc>
                <a:spcPct val="113000"/>
              </a:lnSpc>
              <a:buFont typeface="Wingdings" panose="05000000000000000000" pitchFamily="2" charset="2"/>
              <a:buChar char="§"/>
            </a:pPr>
            <a:r>
              <a:rPr lang="de-DE" altLang="en-US" sz="1200" dirty="0">
                <a:cs typeface="Arial" panose="020B0604020202020204" pitchFamily="34" charset="0"/>
              </a:rPr>
              <a:t>PSI-2: Setup and </a:t>
            </a:r>
            <a:r>
              <a:rPr lang="de-DE" altLang="en-US" sz="1200" dirty="0" err="1">
                <a:cs typeface="Arial" panose="020B0604020202020204" pitchFamily="34" charset="0"/>
              </a:rPr>
              <a:t>test</a:t>
            </a:r>
            <a:r>
              <a:rPr lang="de-DE" altLang="en-US" sz="1200" dirty="0">
                <a:cs typeface="Arial" panose="020B0604020202020204" pitchFamily="34" charset="0"/>
              </a:rPr>
              <a:t> VUV </a:t>
            </a:r>
            <a:r>
              <a:rPr lang="de-DE" altLang="en-US" sz="1200" dirty="0" err="1">
                <a:cs typeface="Arial" panose="020B0604020202020204" pitchFamily="34" charset="0"/>
              </a:rPr>
              <a:t>spectrometer</a:t>
            </a:r>
            <a:r>
              <a:rPr lang="de-DE" altLang="en-US" sz="1200" dirty="0">
                <a:cs typeface="Arial" panose="020B0604020202020204" pitchFamily="34" charset="0"/>
              </a:rPr>
              <a:t> on </a:t>
            </a:r>
            <a:r>
              <a:rPr lang="de-DE" altLang="en-US" sz="1200" dirty="0" err="1">
                <a:cs typeface="Arial" panose="020B0604020202020204" pitchFamily="34" charset="0"/>
              </a:rPr>
              <a:t>test</a:t>
            </a:r>
            <a:r>
              <a:rPr lang="de-DE" altLang="en-US" sz="1200" dirty="0">
                <a:cs typeface="Arial" panose="020B0604020202020204" pitchFamily="34" charset="0"/>
              </a:rPr>
              <a:t> stand, </a:t>
            </a:r>
            <a:r>
              <a:rPr lang="de-DE" altLang="en-US" sz="1200" dirty="0" err="1">
                <a:cs typeface="Arial" panose="020B0604020202020204" pitchFamily="34" charset="0"/>
              </a:rPr>
              <a:t>then</a:t>
            </a:r>
            <a:r>
              <a:rPr lang="de-DE" altLang="en-US" sz="1200" dirty="0">
                <a:cs typeface="Arial" panose="020B0604020202020204" pitchFamily="34" charset="0"/>
              </a:rPr>
              <a:t> </a:t>
            </a:r>
            <a:r>
              <a:rPr lang="de-DE" altLang="en-US" sz="1200" dirty="0" err="1">
                <a:cs typeface="Arial" panose="020B0604020202020204" pitchFamily="34" charset="0"/>
              </a:rPr>
              <a:t>install</a:t>
            </a:r>
            <a:r>
              <a:rPr lang="de-DE" altLang="en-US" sz="1200" dirty="0">
                <a:cs typeface="Arial" panose="020B0604020202020204" pitchFamily="34" charset="0"/>
              </a:rPr>
              <a:t> at PSI-2</a:t>
            </a:r>
            <a:endParaRPr lang="en-US" altLang="en-US" sz="1200" dirty="0">
              <a:cs typeface="Arial" panose="020B0604020202020204" pitchFamily="34" charset="0"/>
            </a:endParaRPr>
          </a:p>
          <a:p>
            <a:r>
              <a:rPr lang="en-US" altLang="en-US" sz="1200" b="1" dirty="0">
                <a:solidFill>
                  <a:srgbClr val="0070C0"/>
                </a:solidFill>
                <a:cs typeface="Arial" panose="020B0604020202020204" pitchFamily="34" charset="0"/>
              </a:rPr>
              <a:t>Results</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JULE-PSI plasma performance similar (with higher peak values) to PSI-2 for Ne and </a:t>
            </a:r>
            <a:r>
              <a:rPr lang="en-US" altLang="en-US" sz="1200" dirty="0" err="1">
                <a:solidFill>
                  <a:srgbClr val="FF0000"/>
                </a:solidFill>
                <a:cs typeface="Arial" panose="020B0604020202020204" pitchFamily="34" charset="0"/>
              </a:rPr>
              <a:t>Ar</a:t>
            </a:r>
            <a:r>
              <a:rPr lang="en-US" altLang="en-US" sz="1200" dirty="0">
                <a:solidFill>
                  <a:srgbClr val="FF0000"/>
                </a:solidFill>
                <a:cs typeface="Arial" panose="020B0604020202020204" pitchFamily="34" charset="0"/>
              </a:rPr>
              <a:t> plasmas.</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OES does not yet replace Langmuir probe (inconsistencies of results from OES)</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Hyperspectral camera delivers 2D profiles of the emission lines</a:t>
            </a:r>
          </a:p>
          <a:p>
            <a:pPr marL="128588" indent="-128588">
              <a:buFont typeface="Wingdings" panose="05000000000000000000" pitchFamily="2" charset="2"/>
              <a:buChar char="§"/>
            </a:pPr>
            <a:r>
              <a:rPr lang="en-US" altLang="en-US" sz="1200" spc="-75" dirty="0">
                <a:solidFill>
                  <a:srgbClr val="FF0000"/>
                </a:solidFill>
                <a:cs typeface="Arial" panose="020B0604020202020204" pitchFamily="34" charset="0"/>
              </a:rPr>
              <a:t>Hydrogen plasma was not yet tested due to permission issues, but technically device is ready for H plasma.</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VUV spectrometer was successfully operated at the test stand and is currently being installed at PSI-2. First tests are planned for December 2024.</a:t>
            </a:r>
          </a:p>
        </p:txBody>
      </p:sp>
      <p:pic>
        <p:nvPicPr>
          <p:cNvPr id="10" name="Picture 90">
            <a:extLst>
              <a:ext uri="{FF2B5EF4-FFF2-40B4-BE49-F238E27FC236}">
                <a16:creationId xmlns:a16="http://schemas.microsoft.com/office/drawing/2014/main" id="{69C84544-E1CE-27C3-5FD6-EA967DDC9D38}"/>
              </a:ext>
            </a:extLst>
          </p:cNvPr>
          <p:cNvPicPr>
            <a:picLocks noChangeAspect="1"/>
          </p:cNvPicPr>
          <p:nvPr/>
        </p:nvPicPr>
        <p:blipFill>
          <a:blip r:embed="rId4"/>
          <a:stretch>
            <a:fillRect/>
          </a:stretch>
        </p:blipFill>
        <p:spPr>
          <a:xfrm>
            <a:off x="6621432" y="915566"/>
            <a:ext cx="2487072" cy="1799733"/>
          </a:xfrm>
          <a:prstGeom prst="rect">
            <a:avLst/>
          </a:prstGeom>
        </p:spPr>
      </p:pic>
      <p:sp>
        <p:nvSpPr>
          <p:cNvPr id="13" name="Textfeld 12">
            <a:extLst>
              <a:ext uri="{FF2B5EF4-FFF2-40B4-BE49-F238E27FC236}">
                <a16:creationId xmlns:a16="http://schemas.microsoft.com/office/drawing/2014/main" id="{609A1648-6AD0-8DF1-68DD-4A2E9C83C36D}"/>
              </a:ext>
            </a:extLst>
          </p:cNvPr>
          <p:cNvSpPr txBox="1"/>
          <p:nvPr/>
        </p:nvSpPr>
        <p:spPr>
          <a:xfrm>
            <a:off x="6228184" y="4208665"/>
            <a:ext cx="2607569" cy="738664"/>
          </a:xfrm>
          <a:prstGeom prst="rect">
            <a:avLst/>
          </a:prstGeom>
          <a:noFill/>
        </p:spPr>
        <p:txBody>
          <a:bodyPr wrap="square" rtlCol="0">
            <a:spAutoFit/>
          </a:bodyPr>
          <a:lstStyle/>
          <a:p>
            <a:pPr algn="just"/>
            <a:r>
              <a:rPr lang="de-DE" sz="1050" dirty="0"/>
              <a:t>← Single frame </a:t>
            </a:r>
            <a:r>
              <a:rPr lang="de-DE" sz="1050" dirty="0" err="1"/>
              <a:t>of</a:t>
            </a:r>
            <a:r>
              <a:rPr lang="de-DE" sz="1050" dirty="0"/>
              <a:t> </a:t>
            </a:r>
            <a:r>
              <a:rPr lang="de-DE" sz="1050" dirty="0" err="1"/>
              <a:t>the</a:t>
            </a:r>
            <a:r>
              <a:rPr lang="de-DE" sz="1050" dirty="0"/>
              <a:t> JULE-PSI </a:t>
            </a:r>
            <a:r>
              <a:rPr lang="de-DE" sz="1050" dirty="0" err="1"/>
              <a:t>plasma</a:t>
            </a:r>
            <a:r>
              <a:rPr lang="de-DE" sz="1050" dirty="0"/>
              <a:t> </a:t>
            </a:r>
            <a:r>
              <a:rPr lang="de-DE" sz="1050" dirty="0" err="1"/>
              <a:t>column</a:t>
            </a:r>
            <a:r>
              <a:rPr lang="de-DE" sz="1050" dirty="0"/>
              <a:t> </a:t>
            </a:r>
            <a:r>
              <a:rPr lang="de-DE" sz="1050" dirty="0" err="1"/>
              <a:t>recorded</a:t>
            </a:r>
            <a:r>
              <a:rPr lang="de-DE" sz="1050" dirty="0"/>
              <a:t> </a:t>
            </a:r>
            <a:r>
              <a:rPr lang="de-DE" sz="1050" dirty="0" err="1"/>
              <a:t>by</a:t>
            </a:r>
            <a:r>
              <a:rPr lang="de-DE" sz="1050" dirty="0"/>
              <a:t> </a:t>
            </a:r>
            <a:r>
              <a:rPr lang="de-DE" sz="1050" dirty="0" err="1"/>
              <a:t>the</a:t>
            </a:r>
            <a:r>
              <a:rPr lang="de-DE" sz="1050" dirty="0"/>
              <a:t> </a:t>
            </a:r>
            <a:r>
              <a:rPr lang="de-DE" sz="1050" dirty="0" err="1"/>
              <a:t>Hyperspectral</a:t>
            </a:r>
            <a:r>
              <a:rPr lang="de-DE" sz="1050" dirty="0"/>
              <a:t> </a:t>
            </a:r>
            <a:r>
              <a:rPr lang="de-DE" sz="1050" dirty="0" err="1"/>
              <a:t>camera</a:t>
            </a:r>
            <a:r>
              <a:rPr lang="de-DE" sz="1050" dirty="0"/>
              <a:t> (</a:t>
            </a:r>
            <a:r>
              <a:rPr lang="de-DE" sz="1050" dirty="0" err="1"/>
              <a:t>Camera</a:t>
            </a:r>
            <a:r>
              <a:rPr lang="de-DE" sz="1050" dirty="0"/>
              <a:t> </a:t>
            </a:r>
            <a:r>
              <a:rPr lang="de-DE" sz="1050" dirty="0" err="1"/>
              <a:t>produces</a:t>
            </a:r>
            <a:r>
              <a:rPr lang="de-DE" sz="1050" dirty="0"/>
              <a:t> 200 </a:t>
            </a:r>
            <a:r>
              <a:rPr lang="de-DE" sz="1050" dirty="0" err="1"/>
              <a:t>frames</a:t>
            </a:r>
            <a:r>
              <a:rPr lang="de-DE" sz="1050" dirty="0"/>
              <a:t> </a:t>
            </a:r>
            <a:r>
              <a:rPr lang="de-DE" sz="1050" dirty="0" err="1"/>
              <a:t>from</a:t>
            </a:r>
            <a:r>
              <a:rPr lang="de-DE" sz="1050" dirty="0"/>
              <a:t> 400-1000nm per </a:t>
            </a:r>
            <a:r>
              <a:rPr lang="de-DE" sz="1050" dirty="0" err="1"/>
              <a:t>recorded</a:t>
            </a:r>
            <a:r>
              <a:rPr lang="de-DE" sz="1050" dirty="0"/>
              <a:t> </a:t>
            </a:r>
            <a:r>
              <a:rPr lang="de-DE" sz="1050" dirty="0" err="1"/>
              <a:t>picture</a:t>
            </a:r>
            <a:r>
              <a:rPr lang="de-DE" sz="1050" dirty="0"/>
              <a:t>)</a:t>
            </a:r>
          </a:p>
        </p:txBody>
      </p:sp>
      <p:sp>
        <p:nvSpPr>
          <p:cNvPr id="15" name="Textfeld 14">
            <a:extLst>
              <a:ext uri="{FF2B5EF4-FFF2-40B4-BE49-F238E27FC236}">
                <a16:creationId xmlns:a16="http://schemas.microsoft.com/office/drawing/2014/main" id="{3B37B2CF-C4CF-F8F9-F39E-963BE61BA392}"/>
              </a:ext>
            </a:extLst>
          </p:cNvPr>
          <p:cNvSpPr txBox="1"/>
          <p:nvPr/>
        </p:nvSpPr>
        <p:spPr>
          <a:xfrm>
            <a:off x="6804248" y="2838498"/>
            <a:ext cx="2304256" cy="738664"/>
          </a:xfrm>
          <a:prstGeom prst="rect">
            <a:avLst/>
          </a:prstGeom>
          <a:noFill/>
        </p:spPr>
        <p:txBody>
          <a:bodyPr wrap="square" rtlCol="0">
            <a:spAutoFit/>
          </a:bodyPr>
          <a:lstStyle/>
          <a:p>
            <a:pPr algn="just"/>
            <a:r>
              <a:rPr lang="de-DE" sz="1050" dirty="0" err="1"/>
              <a:t>Electron</a:t>
            </a:r>
            <a:r>
              <a:rPr lang="de-DE" sz="1050" dirty="0"/>
              <a:t> </a:t>
            </a:r>
            <a:r>
              <a:rPr lang="de-DE" sz="1050" dirty="0" err="1"/>
              <a:t>density</a:t>
            </a:r>
            <a:r>
              <a:rPr lang="de-DE" sz="1050" dirty="0"/>
              <a:t> </a:t>
            </a:r>
            <a:r>
              <a:rPr lang="de-DE" sz="1050" dirty="0" err="1"/>
              <a:t>from</a:t>
            </a:r>
            <a:r>
              <a:rPr lang="de-DE" sz="1050" dirty="0"/>
              <a:t> </a:t>
            </a:r>
            <a:r>
              <a:rPr lang="de-DE" sz="1050" dirty="0" err="1"/>
              <a:t>center</a:t>
            </a:r>
            <a:r>
              <a:rPr lang="de-DE" sz="1050" dirty="0"/>
              <a:t> </a:t>
            </a:r>
            <a:r>
              <a:rPr lang="de-DE" sz="1050" dirty="0" err="1"/>
              <a:t>to</a:t>
            </a:r>
            <a:r>
              <a:rPr lang="de-DE" sz="1050" dirty="0"/>
              <a:t> </a:t>
            </a:r>
            <a:r>
              <a:rPr lang="de-DE" sz="1050" dirty="0" err="1"/>
              <a:t>edge</a:t>
            </a:r>
            <a:r>
              <a:rPr lang="de-DE" sz="1050" dirty="0"/>
              <a:t> </a:t>
            </a:r>
            <a:r>
              <a:rPr lang="de-DE" sz="1050" dirty="0" err="1"/>
              <a:t>of</a:t>
            </a:r>
            <a:r>
              <a:rPr lang="de-DE" sz="1050" dirty="0"/>
              <a:t> </a:t>
            </a:r>
            <a:r>
              <a:rPr lang="de-DE" sz="1050" dirty="0" err="1"/>
              <a:t>plasma</a:t>
            </a:r>
            <a:r>
              <a:rPr lang="de-DE" sz="1050" dirty="0"/>
              <a:t> </a:t>
            </a:r>
            <a:r>
              <a:rPr lang="de-DE" sz="1050" dirty="0" err="1"/>
              <a:t>column</a:t>
            </a:r>
            <a:r>
              <a:rPr lang="de-DE" sz="1050" dirty="0"/>
              <a:t> </a:t>
            </a:r>
            <a:r>
              <a:rPr lang="de-DE" sz="1050" dirty="0" err="1"/>
              <a:t>for</a:t>
            </a:r>
            <a:r>
              <a:rPr lang="de-DE" sz="1050" dirty="0"/>
              <a:t> </a:t>
            </a:r>
            <a:r>
              <a:rPr lang="de-DE" sz="1050" dirty="0">
                <a:solidFill>
                  <a:srgbClr val="FF0000"/>
                </a:solidFill>
              </a:rPr>
              <a:t>PSI-2</a:t>
            </a:r>
            <a:r>
              <a:rPr lang="de-DE" sz="1050" dirty="0"/>
              <a:t> and JULE-PSI (</a:t>
            </a:r>
            <a:r>
              <a:rPr lang="de-DE" sz="1050" dirty="0" err="1"/>
              <a:t>cathode</a:t>
            </a:r>
            <a:r>
              <a:rPr lang="de-DE" sz="1050" dirty="0"/>
              <a:t>-anode </a:t>
            </a:r>
            <a:r>
              <a:rPr lang="de-DE" sz="1050" dirty="0" err="1">
                <a:solidFill>
                  <a:srgbClr val="00B050"/>
                </a:solidFill>
              </a:rPr>
              <a:t>direct</a:t>
            </a:r>
            <a:r>
              <a:rPr lang="de-DE" sz="1050" dirty="0">
                <a:solidFill>
                  <a:srgbClr val="00B050"/>
                </a:solidFill>
              </a:rPr>
              <a:t> </a:t>
            </a:r>
            <a:r>
              <a:rPr lang="de-DE" sz="1050" dirty="0" err="1">
                <a:solidFill>
                  <a:srgbClr val="00B050"/>
                </a:solidFill>
              </a:rPr>
              <a:t>arc</a:t>
            </a:r>
            <a:r>
              <a:rPr lang="de-DE" sz="1050" dirty="0">
                <a:solidFill>
                  <a:srgbClr val="00B050"/>
                </a:solidFill>
              </a:rPr>
              <a:t> </a:t>
            </a:r>
            <a:r>
              <a:rPr lang="de-DE" sz="1050" dirty="0" err="1">
                <a:solidFill>
                  <a:srgbClr val="00B050"/>
                </a:solidFill>
              </a:rPr>
              <a:t>contact</a:t>
            </a:r>
            <a:r>
              <a:rPr lang="de-DE" sz="1050" dirty="0">
                <a:solidFill>
                  <a:srgbClr val="00B050"/>
                </a:solidFill>
              </a:rPr>
              <a:t> </a:t>
            </a:r>
            <a:r>
              <a:rPr lang="de-DE" sz="1050" dirty="0"/>
              <a:t>vs. </a:t>
            </a:r>
            <a:r>
              <a:rPr lang="de-DE" sz="1050" dirty="0" err="1">
                <a:solidFill>
                  <a:schemeClr val="accent4"/>
                </a:solidFill>
              </a:rPr>
              <a:t>reduced</a:t>
            </a:r>
            <a:r>
              <a:rPr lang="de-DE" sz="1050" dirty="0">
                <a:solidFill>
                  <a:schemeClr val="accent4"/>
                </a:solidFill>
              </a:rPr>
              <a:t> </a:t>
            </a:r>
            <a:r>
              <a:rPr lang="de-DE" sz="1050" dirty="0" err="1">
                <a:solidFill>
                  <a:schemeClr val="accent4"/>
                </a:solidFill>
              </a:rPr>
              <a:t>contact</a:t>
            </a:r>
            <a:r>
              <a:rPr lang="de-DE" sz="1050" dirty="0">
                <a:solidFill>
                  <a:schemeClr val="accent4"/>
                </a:solidFill>
              </a:rPr>
              <a:t>)  </a:t>
            </a:r>
            <a:endParaRPr lang="de-DE" sz="1050" dirty="0"/>
          </a:p>
        </p:txBody>
      </p:sp>
    </p:spTree>
    <p:extLst>
      <p:ext uri="{BB962C8B-B14F-4D97-AF65-F5344CB8AC3E}">
        <p14:creationId xmlns:p14="http://schemas.microsoft.com/office/powerpoint/2010/main" val="3452685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hteck 98">
            <a:extLst>
              <a:ext uri="{FF2B5EF4-FFF2-40B4-BE49-F238E27FC236}">
                <a16:creationId xmlns:a16="http://schemas.microsoft.com/office/drawing/2014/main" id="{DFC0EC7B-DD63-1E98-C9A3-26D3BA4DEE7F}"/>
              </a:ext>
            </a:extLst>
          </p:cNvPr>
          <p:cNvSpPr/>
          <p:nvPr/>
        </p:nvSpPr>
        <p:spPr>
          <a:xfrm>
            <a:off x="4665569" y="3184033"/>
            <a:ext cx="4315683" cy="1740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E37CDB45-9460-9B14-B013-240EBC48603E}"/>
              </a:ext>
            </a:extLst>
          </p:cNvPr>
          <p:cNvSpPr>
            <a:spLocks noGrp="1"/>
          </p:cNvSpPr>
          <p:nvPr>
            <p:ph type="title"/>
          </p:nvPr>
        </p:nvSpPr>
        <p:spPr>
          <a:xfrm>
            <a:off x="323528" y="16442"/>
            <a:ext cx="8290263" cy="539084"/>
          </a:xfrm>
        </p:spPr>
        <p:txBody>
          <a:bodyPr/>
          <a:lstStyle/>
          <a:p>
            <a:pPr>
              <a:lnSpc>
                <a:spcPct val="100000"/>
              </a:lnSpc>
            </a:pPr>
            <a:r>
              <a:rPr lang="en-US" sz="1800" dirty="0"/>
              <a:t>VIS and VUV molecular and atomic spectroscopy in PSI-2 under </a:t>
            </a:r>
            <a:r>
              <a:rPr lang="en-US" sz="1800" dirty="0" err="1"/>
              <a:t>ionising</a:t>
            </a:r>
            <a:r>
              <a:rPr lang="en-US" sz="1800" dirty="0"/>
              <a:t> and recombining </a:t>
            </a:r>
            <a:r>
              <a:rPr lang="en-US" sz="1800" dirty="0" err="1"/>
              <a:t>plamas</a:t>
            </a:r>
            <a:endParaRPr lang="de-DE" sz="1800" dirty="0"/>
          </a:p>
        </p:txBody>
      </p:sp>
      <p:sp>
        <p:nvSpPr>
          <p:cNvPr id="5" name="Foliennummernplatzhalter 4">
            <a:extLst>
              <a:ext uri="{FF2B5EF4-FFF2-40B4-BE49-F238E27FC236}">
                <a16:creationId xmlns:a16="http://schemas.microsoft.com/office/drawing/2014/main" id="{D36F90FF-8C0B-E966-7F62-60FC905375A9}"/>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dirty="0">
              <a:solidFill>
                <a:prstClr val="white"/>
              </a:solidFill>
            </a:endParaRPr>
          </a:p>
        </p:txBody>
      </p:sp>
      <p:sp>
        <p:nvSpPr>
          <p:cNvPr id="76" name="Pfeil: nach rechts 75">
            <a:extLst>
              <a:ext uri="{FF2B5EF4-FFF2-40B4-BE49-F238E27FC236}">
                <a16:creationId xmlns:a16="http://schemas.microsoft.com/office/drawing/2014/main" id="{EA7587F1-CEEE-4474-9AB1-F19F65D0AF3F}"/>
              </a:ext>
            </a:extLst>
          </p:cNvPr>
          <p:cNvSpPr/>
          <p:nvPr/>
        </p:nvSpPr>
        <p:spPr bwMode="auto">
          <a:xfrm>
            <a:off x="7754861" y="4152209"/>
            <a:ext cx="960120" cy="342900"/>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sp>
        <p:nvSpPr>
          <p:cNvPr id="77" name="Textfeld 76">
            <a:extLst>
              <a:ext uri="{FF2B5EF4-FFF2-40B4-BE49-F238E27FC236}">
                <a16:creationId xmlns:a16="http://schemas.microsoft.com/office/drawing/2014/main" id="{62AE1434-7782-48CE-503A-BBDC4BDDD1E1}"/>
              </a:ext>
            </a:extLst>
          </p:cNvPr>
          <p:cNvSpPr txBox="1"/>
          <p:nvPr/>
        </p:nvSpPr>
        <p:spPr bwMode="auto">
          <a:xfrm>
            <a:off x="7612876" y="3776017"/>
            <a:ext cx="1287468" cy="300082"/>
          </a:xfrm>
          <a:prstGeom prst="rect">
            <a:avLst/>
          </a:prstGeom>
          <a:noFill/>
        </p:spPr>
        <p:txBody>
          <a:bodyPr wrap="none" rtlCol="0">
            <a:spAutoFit/>
          </a:bodyPr>
          <a:lstStyle/>
          <a:p>
            <a:pPr>
              <a:defRPr/>
            </a:pPr>
            <a:r>
              <a:rPr lang="de-DE" sz="1350" b="1"/>
              <a:t>to PSI-2 Plasma</a:t>
            </a:r>
            <a:endParaRPr sz="1350"/>
          </a:p>
        </p:txBody>
      </p:sp>
      <p:sp>
        <p:nvSpPr>
          <p:cNvPr id="78" name="Rechteck 77">
            <a:extLst>
              <a:ext uri="{FF2B5EF4-FFF2-40B4-BE49-F238E27FC236}">
                <a16:creationId xmlns:a16="http://schemas.microsoft.com/office/drawing/2014/main" id="{7F443B9C-ECDF-81A5-2B6D-2EAA7170FD6E}"/>
              </a:ext>
            </a:extLst>
          </p:cNvPr>
          <p:cNvSpPr/>
          <p:nvPr/>
        </p:nvSpPr>
        <p:spPr bwMode="auto">
          <a:xfrm>
            <a:off x="7135830" y="4121925"/>
            <a:ext cx="43397" cy="4056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sp>
        <p:nvSpPr>
          <p:cNvPr id="79" name="Textfeld 78">
            <a:extLst>
              <a:ext uri="{FF2B5EF4-FFF2-40B4-BE49-F238E27FC236}">
                <a16:creationId xmlns:a16="http://schemas.microsoft.com/office/drawing/2014/main" id="{6CD3B630-1587-E140-32B7-45FC94C15F1A}"/>
              </a:ext>
            </a:extLst>
          </p:cNvPr>
          <p:cNvSpPr txBox="1"/>
          <p:nvPr/>
        </p:nvSpPr>
        <p:spPr bwMode="auto">
          <a:xfrm>
            <a:off x="6919584" y="4527592"/>
            <a:ext cx="2196435" cy="415498"/>
          </a:xfrm>
          <a:prstGeom prst="rect">
            <a:avLst/>
          </a:prstGeom>
          <a:noFill/>
        </p:spPr>
        <p:txBody>
          <a:bodyPr wrap="none" rtlCol="0">
            <a:spAutoFit/>
          </a:bodyPr>
          <a:lstStyle/>
          <a:p>
            <a:pPr>
              <a:defRPr/>
            </a:pPr>
            <a:r>
              <a:rPr lang="de-DE" sz="1050"/>
              <a:t>LiF window </a:t>
            </a:r>
            <a:br>
              <a:rPr lang="de-DE" sz="1050"/>
            </a:br>
            <a:r>
              <a:rPr lang="de-DE" sz="825"/>
              <a:t>(to supress 2nd order and protect DUV mirror</a:t>
            </a:r>
            <a:r>
              <a:rPr lang="de-DE" sz="1050"/>
              <a:t>)</a:t>
            </a:r>
            <a:endParaRPr sz="1350"/>
          </a:p>
        </p:txBody>
      </p:sp>
      <p:sp>
        <p:nvSpPr>
          <p:cNvPr id="80" name="Rechteck 79">
            <a:extLst>
              <a:ext uri="{FF2B5EF4-FFF2-40B4-BE49-F238E27FC236}">
                <a16:creationId xmlns:a16="http://schemas.microsoft.com/office/drawing/2014/main" id="{14528D99-CD92-F917-02B2-223A42ADEF32}"/>
              </a:ext>
            </a:extLst>
          </p:cNvPr>
          <p:cNvSpPr/>
          <p:nvPr/>
        </p:nvSpPr>
        <p:spPr bwMode="auto">
          <a:xfrm rot="19520526">
            <a:off x="6245502" y="4163451"/>
            <a:ext cx="73958" cy="4056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cxnSp>
        <p:nvCxnSpPr>
          <p:cNvPr id="81" name="Gerader Verbinder 80">
            <a:extLst>
              <a:ext uri="{FF2B5EF4-FFF2-40B4-BE49-F238E27FC236}">
                <a16:creationId xmlns:a16="http://schemas.microsoft.com/office/drawing/2014/main" id="{747FF9BB-2527-C4C5-BC1E-EAE21C58D545}"/>
              </a:ext>
            </a:extLst>
          </p:cNvPr>
          <p:cNvCxnSpPr>
            <a:cxnSpLocks/>
            <a:stCxn id="80" idx="3"/>
          </p:cNvCxnSpPr>
          <p:nvPr/>
        </p:nvCxnSpPr>
        <p:spPr bwMode="auto">
          <a:xfrm flipV="1">
            <a:off x="6312899" y="4324759"/>
            <a:ext cx="2115806" cy="20496"/>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B4779F75-3F6D-0F39-3E11-32DC7549D7DC}"/>
              </a:ext>
            </a:extLst>
          </p:cNvPr>
          <p:cNvCxnSpPr>
            <a:cxnSpLocks/>
          </p:cNvCxnSpPr>
          <p:nvPr/>
        </p:nvCxnSpPr>
        <p:spPr bwMode="auto">
          <a:xfrm flipH="1" flipV="1">
            <a:off x="6309816" y="3481248"/>
            <a:ext cx="2858" cy="822144"/>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sp>
        <p:nvSpPr>
          <p:cNvPr id="83" name="Textfeld 82">
            <a:extLst>
              <a:ext uri="{FF2B5EF4-FFF2-40B4-BE49-F238E27FC236}">
                <a16:creationId xmlns:a16="http://schemas.microsoft.com/office/drawing/2014/main" id="{8F182A22-E6B5-5222-5B76-6A96AB790F28}"/>
              </a:ext>
            </a:extLst>
          </p:cNvPr>
          <p:cNvSpPr txBox="1"/>
          <p:nvPr/>
        </p:nvSpPr>
        <p:spPr bwMode="auto">
          <a:xfrm>
            <a:off x="5947614" y="4462626"/>
            <a:ext cx="996170" cy="427040"/>
          </a:xfrm>
          <a:prstGeom prst="rect">
            <a:avLst/>
          </a:prstGeom>
          <a:noFill/>
        </p:spPr>
        <p:txBody>
          <a:bodyPr wrap="none" rtlCol="0">
            <a:spAutoFit/>
          </a:bodyPr>
          <a:lstStyle/>
          <a:p>
            <a:pPr>
              <a:defRPr/>
            </a:pPr>
            <a:r>
              <a:rPr lang="de-DE" sz="1350"/>
              <a:t>DUV Mirror</a:t>
            </a:r>
            <a:endParaRPr sz="1350"/>
          </a:p>
          <a:p>
            <a:pPr>
              <a:defRPr/>
            </a:pPr>
            <a:r>
              <a:rPr lang="de-DE" sz="825"/>
              <a:t>(movable)</a:t>
            </a:r>
            <a:endParaRPr sz="1350"/>
          </a:p>
        </p:txBody>
      </p:sp>
      <p:sp>
        <p:nvSpPr>
          <p:cNvPr id="84" name="Textfeld 83">
            <a:extLst>
              <a:ext uri="{FF2B5EF4-FFF2-40B4-BE49-F238E27FC236}">
                <a16:creationId xmlns:a16="http://schemas.microsoft.com/office/drawing/2014/main" id="{A326DB76-8158-B271-EA20-8FC992B4B2F7}"/>
              </a:ext>
            </a:extLst>
          </p:cNvPr>
          <p:cNvSpPr txBox="1"/>
          <p:nvPr/>
        </p:nvSpPr>
        <p:spPr bwMode="auto">
          <a:xfrm>
            <a:off x="6362391" y="3244114"/>
            <a:ext cx="2163477" cy="300082"/>
          </a:xfrm>
          <a:prstGeom prst="rect">
            <a:avLst/>
          </a:prstGeom>
          <a:noFill/>
        </p:spPr>
        <p:txBody>
          <a:bodyPr wrap="none" rtlCol="0">
            <a:spAutoFit/>
          </a:bodyPr>
          <a:lstStyle/>
          <a:p>
            <a:pPr>
              <a:defRPr/>
            </a:pPr>
            <a:r>
              <a:rPr lang="de-DE" sz="1350" dirty="0"/>
              <a:t>DUV </a:t>
            </a:r>
            <a:r>
              <a:rPr lang="de-DE" sz="1350" dirty="0" err="1"/>
              <a:t>Parabolic</a:t>
            </a:r>
            <a:r>
              <a:rPr lang="de-DE" sz="1350" dirty="0"/>
              <a:t> Mirror, f =  8“</a:t>
            </a:r>
            <a:endParaRPr sz="1350" dirty="0"/>
          </a:p>
        </p:txBody>
      </p:sp>
      <p:cxnSp>
        <p:nvCxnSpPr>
          <p:cNvPr id="85" name="Gerader Verbinder 84">
            <a:extLst>
              <a:ext uri="{FF2B5EF4-FFF2-40B4-BE49-F238E27FC236}">
                <a16:creationId xmlns:a16="http://schemas.microsoft.com/office/drawing/2014/main" id="{469BA03C-26F8-6AAE-88F4-B840032A2492}"/>
              </a:ext>
            </a:extLst>
          </p:cNvPr>
          <p:cNvCxnSpPr>
            <a:cxnSpLocks/>
          </p:cNvCxnSpPr>
          <p:nvPr/>
        </p:nvCxnSpPr>
        <p:spPr bwMode="auto">
          <a:xfrm flipV="1">
            <a:off x="4906693" y="3499745"/>
            <a:ext cx="1401541" cy="15066"/>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sp>
        <p:nvSpPr>
          <p:cNvPr id="86" name="Bogen 85">
            <a:extLst>
              <a:ext uri="{FF2B5EF4-FFF2-40B4-BE49-F238E27FC236}">
                <a16:creationId xmlns:a16="http://schemas.microsoft.com/office/drawing/2014/main" id="{7020D9FC-F92E-3A0E-ADB6-36CD664C55EA}"/>
              </a:ext>
            </a:extLst>
          </p:cNvPr>
          <p:cNvSpPr/>
          <p:nvPr/>
        </p:nvSpPr>
        <p:spPr bwMode="auto">
          <a:xfrm>
            <a:off x="5728849" y="3405802"/>
            <a:ext cx="694732" cy="630901"/>
          </a:xfrm>
          <a:prstGeom prst="arc">
            <a:avLst>
              <a:gd name="adj1" fmla="val 16200000"/>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de-DE" sz="1350"/>
          </a:p>
        </p:txBody>
      </p:sp>
      <p:cxnSp>
        <p:nvCxnSpPr>
          <p:cNvPr id="87" name="Gerader Verbinder 86">
            <a:extLst>
              <a:ext uri="{FF2B5EF4-FFF2-40B4-BE49-F238E27FC236}">
                <a16:creationId xmlns:a16="http://schemas.microsoft.com/office/drawing/2014/main" id="{D355C517-3A7C-B0C3-9031-5A89D791A99B}"/>
              </a:ext>
            </a:extLst>
          </p:cNvPr>
          <p:cNvCxnSpPr>
            <a:cxnSpLocks/>
          </p:cNvCxnSpPr>
          <p:nvPr/>
        </p:nvCxnSpPr>
        <p:spPr bwMode="auto">
          <a:xfrm flipH="1" flipV="1">
            <a:off x="4906692" y="3514811"/>
            <a:ext cx="1516889" cy="206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8EEAE56D-9B3F-9620-8DCB-85239A996E89}"/>
              </a:ext>
            </a:extLst>
          </p:cNvPr>
          <p:cNvCxnSpPr>
            <a:cxnSpLocks/>
          </p:cNvCxnSpPr>
          <p:nvPr/>
        </p:nvCxnSpPr>
        <p:spPr bwMode="auto">
          <a:xfrm flipH="1">
            <a:off x="4906693" y="3411714"/>
            <a:ext cx="1164858" cy="103097"/>
          </a:xfrm>
          <a:prstGeom prst="line">
            <a:avLst/>
          </a:prstGeom>
        </p:spPr>
        <p:style>
          <a:lnRef idx="1">
            <a:schemeClr val="accent1"/>
          </a:lnRef>
          <a:fillRef idx="0">
            <a:schemeClr val="accent1"/>
          </a:fillRef>
          <a:effectRef idx="0">
            <a:schemeClr val="accent1"/>
          </a:effectRef>
          <a:fontRef idx="minor">
            <a:schemeClr val="tx1"/>
          </a:fontRef>
        </p:style>
      </p:cxnSp>
      <p:sp>
        <p:nvSpPr>
          <p:cNvPr id="89" name="Rechteck 88">
            <a:extLst>
              <a:ext uri="{FF2B5EF4-FFF2-40B4-BE49-F238E27FC236}">
                <a16:creationId xmlns:a16="http://schemas.microsoft.com/office/drawing/2014/main" id="{ED57491E-EF52-546A-328A-197909D021C3}"/>
              </a:ext>
            </a:extLst>
          </p:cNvPr>
          <p:cNvSpPr/>
          <p:nvPr/>
        </p:nvSpPr>
        <p:spPr bwMode="auto">
          <a:xfrm flipH="1">
            <a:off x="4903287" y="3369728"/>
            <a:ext cx="15996" cy="30027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sp>
        <p:nvSpPr>
          <p:cNvPr id="90" name="Textfeld 89">
            <a:extLst>
              <a:ext uri="{FF2B5EF4-FFF2-40B4-BE49-F238E27FC236}">
                <a16:creationId xmlns:a16="http://schemas.microsoft.com/office/drawing/2014/main" id="{AB3B2493-0666-A266-C2A8-8D9042AF6D52}"/>
              </a:ext>
            </a:extLst>
          </p:cNvPr>
          <p:cNvSpPr txBox="1"/>
          <p:nvPr/>
        </p:nvSpPr>
        <p:spPr bwMode="auto">
          <a:xfrm>
            <a:off x="4665569" y="3184033"/>
            <a:ext cx="1124026" cy="207749"/>
          </a:xfrm>
          <a:prstGeom prst="rect">
            <a:avLst/>
          </a:prstGeom>
          <a:noFill/>
        </p:spPr>
        <p:txBody>
          <a:bodyPr wrap="none" rtlCol="0">
            <a:spAutoFit/>
          </a:bodyPr>
          <a:lstStyle/>
          <a:p>
            <a:pPr>
              <a:defRPr/>
            </a:pPr>
            <a:r>
              <a:rPr lang="de-DE" sz="750" dirty="0"/>
              <a:t>Entrance </a:t>
            </a:r>
            <a:r>
              <a:rPr lang="de-DE" sz="750" dirty="0" err="1"/>
              <a:t>slit</a:t>
            </a:r>
            <a:r>
              <a:rPr lang="de-DE" sz="750" dirty="0"/>
              <a:t> (5mm x W)</a:t>
            </a:r>
            <a:endParaRPr sz="1350" dirty="0"/>
          </a:p>
        </p:txBody>
      </p:sp>
      <p:sp>
        <p:nvSpPr>
          <p:cNvPr id="91" name="Textfeld 90">
            <a:extLst>
              <a:ext uri="{FF2B5EF4-FFF2-40B4-BE49-F238E27FC236}">
                <a16:creationId xmlns:a16="http://schemas.microsoft.com/office/drawing/2014/main" id="{2FEC8826-03AB-258F-92E6-76E7CFCC458C}"/>
              </a:ext>
            </a:extLst>
          </p:cNvPr>
          <p:cNvSpPr txBox="1"/>
          <p:nvPr/>
        </p:nvSpPr>
        <p:spPr bwMode="auto">
          <a:xfrm>
            <a:off x="4644008" y="3680886"/>
            <a:ext cx="772969" cy="207749"/>
          </a:xfrm>
          <a:prstGeom prst="rect">
            <a:avLst/>
          </a:prstGeom>
          <a:noFill/>
        </p:spPr>
        <p:txBody>
          <a:bodyPr wrap="none" rtlCol="0">
            <a:spAutoFit/>
          </a:bodyPr>
          <a:lstStyle/>
          <a:p>
            <a:pPr>
              <a:defRPr/>
            </a:pPr>
            <a:r>
              <a:rPr lang="de-DE" sz="750" dirty="0"/>
              <a:t>W = 20.. 50 m</a:t>
            </a:r>
          </a:p>
        </p:txBody>
      </p:sp>
      <p:pic>
        <p:nvPicPr>
          <p:cNvPr id="92" name="Grafik 91">
            <a:extLst>
              <a:ext uri="{FF2B5EF4-FFF2-40B4-BE49-F238E27FC236}">
                <a16:creationId xmlns:a16="http://schemas.microsoft.com/office/drawing/2014/main" id="{42CAC6A2-C571-5F40-4B8F-65BF7BCA2F85}"/>
              </a:ext>
            </a:extLst>
          </p:cNvPr>
          <p:cNvPicPr>
            <a:picLocks noChangeAspect="1"/>
          </p:cNvPicPr>
          <p:nvPr/>
        </p:nvPicPr>
        <p:blipFill>
          <a:blip r:embed="rId2"/>
          <a:stretch/>
        </p:blipFill>
        <p:spPr bwMode="auto">
          <a:xfrm>
            <a:off x="5070533" y="4198390"/>
            <a:ext cx="804791" cy="472625"/>
          </a:xfrm>
          <a:prstGeom prst="rect">
            <a:avLst/>
          </a:prstGeom>
        </p:spPr>
      </p:pic>
      <p:sp>
        <p:nvSpPr>
          <p:cNvPr id="93" name="Textfeld 92">
            <a:extLst>
              <a:ext uri="{FF2B5EF4-FFF2-40B4-BE49-F238E27FC236}">
                <a16:creationId xmlns:a16="http://schemas.microsoft.com/office/drawing/2014/main" id="{E3122584-8908-9015-C12C-F1BF953B14CA}"/>
              </a:ext>
            </a:extLst>
          </p:cNvPr>
          <p:cNvSpPr txBox="1"/>
          <p:nvPr/>
        </p:nvSpPr>
        <p:spPr bwMode="auto">
          <a:xfrm>
            <a:off x="4919283" y="4671015"/>
            <a:ext cx="1100622" cy="276999"/>
          </a:xfrm>
          <a:prstGeom prst="rect">
            <a:avLst/>
          </a:prstGeom>
          <a:noFill/>
        </p:spPr>
        <p:txBody>
          <a:bodyPr wrap="none" rtlCol="0">
            <a:spAutoFit/>
          </a:bodyPr>
          <a:lstStyle/>
          <a:p>
            <a:pPr>
              <a:defRPr/>
            </a:pPr>
            <a:r>
              <a:rPr lang="de-DE" sz="1200"/>
              <a:t>Optics size~ 1“</a:t>
            </a:r>
            <a:endParaRPr sz="1350"/>
          </a:p>
        </p:txBody>
      </p:sp>
      <p:sp>
        <p:nvSpPr>
          <p:cNvPr id="95" name="Textfeld 94">
            <a:extLst>
              <a:ext uri="{FF2B5EF4-FFF2-40B4-BE49-F238E27FC236}">
                <a16:creationId xmlns:a16="http://schemas.microsoft.com/office/drawing/2014/main" id="{8B6C917E-F1DC-5BC2-8018-3E4CF57AA6B3}"/>
              </a:ext>
            </a:extLst>
          </p:cNvPr>
          <p:cNvSpPr txBox="1"/>
          <p:nvPr/>
        </p:nvSpPr>
        <p:spPr bwMode="auto">
          <a:xfrm>
            <a:off x="5017769" y="4014060"/>
            <a:ext cx="955711" cy="230832"/>
          </a:xfrm>
          <a:prstGeom prst="rect">
            <a:avLst/>
          </a:prstGeom>
          <a:noFill/>
        </p:spPr>
        <p:txBody>
          <a:bodyPr wrap="none" rtlCol="0">
            <a:spAutoFit/>
          </a:bodyPr>
          <a:lstStyle/>
          <a:p>
            <a:pPr>
              <a:defRPr/>
            </a:pPr>
            <a:r>
              <a:rPr lang="de-DE" sz="900"/>
              <a:t>(edmond optics)</a:t>
            </a:r>
            <a:endParaRPr sz="1350"/>
          </a:p>
        </p:txBody>
      </p:sp>
      <p:pic>
        <p:nvPicPr>
          <p:cNvPr id="96" name="Grafik 95">
            <a:extLst>
              <a:ext uri="{FF2B5EF4-FFF2-40B4-BE49-F238E27FC236}">
                <a16:creationId xmlns:a16="http://schemas.microsoft.com/office/drawing/2014/main" id="{475F77CC-1F6D-C96D-4832-F415CAD8945A}"/>
              </a:ext>
            </a:extLst>
          </p:cNvPr>
          <p:cNvPicPr>
            <a:picLocks noChangeAspect="1"/>
          </p:cNvPicPr>
          <p:nvPr/>
        </p:nvPicPr>
        <p:blipFill>
          <a:blip r:embed="rId3"/>
          <a:stretch/>
        </p:blipFill>
        <p:spPr bwMode="auto">
          <a:xfrm>
            <a:off x="5385701" y="505783"/>
            <a:ext cx="3722803" cy="1845890"/>
          </a:xfrm>
          <a:prstGeom prst="rect">
            <a:avLst/>
          </a:prstGeom>
        </p:spPr>
      </p:pic>
      <p:sp>
        <p:nvSpPr>
          <p:cNvPr id="97" name="Textfeld 96">
            <a:extLst>
              <a:ext uri="{FF2B5EF4-FFF2-40B4-BE49-F238E27FC236}">
                <a16:creationId xmlns:a16="http://schemas.microsoft.com/office/drawing/2014/main" id="{F9C411F0-EA63-D185-99E6-AFAB6F7AB8A3}"/>
              </a:ext>
            </a:extLst>
          </p:cNvPr>
          <p:cNvSpPr txBox="1"/>
          <p:nvPr/>
        </p:nvSpPr>
        <p:spPr bwMode="auto">
          <a:xfrm>
            <a:off x="5568289" y="2393903"/>
            <a:ext cx="3243411" cy="523220"/>
          </a:xfrm>
          <a:prstGeom prst="rect">
            <a:avLst/>
          </a:prstGeom>
          <a:noFill/>
        </p:spPr>
        <p:txBody>
          <a:bodyPr wrap="square" rtlCol="0">
            <a:spAutoFit/>
          </a:bodyPr>
          <a:lstStyle/>
          <a:p>
            <a:pPr>
              <a:defRPr/>
            </a:pPr>
            <a:r>
              <a:rPr lang="de-DE" sz="1400" dirty="0"/>
              <a:t>Ar I </a:t>
            </a:r>
            <a:r>
              <a:rPr lang="de-DE" sz="1400" dirty="0" err="1"/>
              <a:t>lines</a:t>
            </a:r>
            <a:r>
              <a:rPr lang="de-DE" sz="1400" dirty="0"/>
              <a:t> (104.8 and 106.67 </a:t>
            </a:r>
            <a:r>
              <a:rPr lang="de-DE" sz="1400" dirty="0" err="1"/>
              <a:t>nm</a:t>
            </a:r>
            <a:r>
              <a:rPr lang="de-DE" sz="1400" dirty="0"/>
              <a:t>) at different </a:t>
            </a:r>
            <a:r>
              <a:rPr lang="de-DE" sz="1400" dirty="0" err="1"/>
              <a:t>entrance</a:t>
            </a:r>
            <a:r>
              <a:rPr lang="de-DE" sz="1400" dirty="0"/>
              <a:t> </a:t>
            </a:r>
            <a:r>
              <a:rPr lang="de-DE" sz="1400" dirty="0" err="1"/>
              <a:t>slit</a:t>
            </a:r>
            <a:r>
              <a:rPr lang="de-DE" sz="1400" dirty="0"/>
              <a:t> </a:t>
            </a:r>
            <a:r>
              <a:rPr lang="de-DE" sz="1400" dirty="0" err="1"/>
              <a:t>widths</a:t>
            </a:r>
            <a:r>
              <a:rPr lang="de-DE" sz="1400" dirty="0"/>
              <a:t> (50-200 µm)</a:t>
            </a:r>
          </a:p>
        </p:txBody>
      </p:sp>
      <p:sp>
        <p:nvSpPr>
          <p:cNvPr id="98" name="Textfeld 97">
            <a:extLst>
              <a:ext uri="{FF2B5EF4-FFF2-40B4-BE49-F238E27FC236}">
                <a16:creationId xmlns:a16="http://schemas.microsoft.com/office/drawing/2014/main" id="{9A8EA4C3-F87B-BC87-AE44-8323516FA3FB}"/>
              </a:ext>
            </a:extLst>
          </p:cNvPr>
          <p:cNvSpPr txBox="1"/>
          <p:nvPr/>
        </p:nvSpPr>
        <p:spPr>
          <a:xfrm>
            <a:off x="107504" y="573524"/>
            <a:ext cx="4938391" cy="2862322"/>
          </a:xfrm>
          <a:prstGeom prst="rect">
            <a:avLst/>
          </a:prstGeom>
          <a:noFill/>
        </p:spPr>
        <p:txBody>
          <a:bodyPr wrap="square" rtlCol="0">
            <a:spAutoFit/>
          </a:bodyPr>
          <a:lstStyle/>
          <a:p>
            <a:pPr marL="257175" indent="-257175">
              <a:buFont typeface="Arial" panose="020B0604020202020204" pitchFamily="34" charset="0"/>
              <a:buChar char="•"/>
            </a:pPr>
            <a:r>
              <a:rPr lang="de-DE" sz="1500" dirty="0" err="1">
                <a:solidFill>
                  <a:srgbClr val="FF0000"/>
                </a:solidFill>
              </a:rPr>
              <a:t>Spectrometer</a:t>
            </a:r>
            <a:r>
              <a:rPr lang="de-DE" sz="1500" dirty="0">
                <a:solidFill>
                  <a:srgbClr val="FF0000"/>
                </a:solidFill>
              </a:rPr>
              <a:t> </a:t>
            </a:r>
            <a:r>
              <a:rPr lang="de-DE" sz="1500" dirty="0" err="1">
                <a:solidFill>
                  <a:srgbClr val="FF0000"/>
                </a:solidFill>
              </a:rPr>
              <a:t>is</a:t>
            </a:r>
            <a:r>
              <a:rPr lang="de-DE" sz="1500" dirty="0">
                <a:solidFill>
                  <a:srgbClr val="FF0000"/>
                </a:solidFill>
              </a:rPr>
              <a:t> operational at </a:t>
            </a:r>
            <a:r>
              <a:rPr lang="de-DE" sz="1500" dirty="0" err="1">
                <a:solidFill>
                  <a:srgbClr val="FF0000"/>
                </a:solidFill>
              </a:rPr>
              <a:t>test</a:t>
            </a:r>
            <a:r>
              <a:rPr lang="de-DE" sz="1500" dirty="0">
                <a:solidFill>
                  <a:srgbClr val="FF0000"/>
                </a:solidFill>
              </a:rPr>
              <a:t> stand (</a:t>
            </a:r>
            <a:r>
              <a:rPr lang="de-DE" sz="1500" dirty="0" err="1">
                <a:solidFill>
                  <a:srgbClr val="FF0000"/>
                </a:solidFill>
              </a:rPr>
              <a:t>with</a:t>
            </a:r>
            <a:r>
              <a:rPr lang="de-DE" sz="1500" dirty="0">
                <a:solidFill>
                  <a:srgbClr val="FF0000"/>
                </a:solidFill>
              </a:rPr>
              <a:t> </a:t>
            </a:r>
            <a:r>
              <a:rPr lang="de-DE" sz="1500" dirty="0" err="1">
                <a:solidFill>
                  <a:srgbClr val="FF0000"/>
                </a:solidFill>
              </a:rPr>
              <a:t>hollow</a:t>
            </a:r>
            <a:r>
              <a:rPr lang="de-DE" sz="1500" dirty="0">
                <a:solidFill>
                  <a:srgbClr val="FF0000"/>
                </a:solidFill>
              </a:rPr>
              <a:t> </a:t>
            </a:r>
            <a:r>
              <a:rPr lang="de-DE" sz="1500" dirty="0" err="1">
                <a:solidFill>
                  <a:srgbClr val="FF0000"/>
                </a:solidFill>
              </a:rPr>
              <a:t>cathode</a:t>
            </a:r>
            <a:r>
              <a:rPr lang="de-DE" sz="1500" dirty="0">
                <a:solidFill>
                  <a:srgbClr val="FF0000"/>
                </a:solidFill>
              </a:rPr>
              <a:t> light source)</a:t>
            </a:r>
          </a:p>
          <a:p>
            <a:pPr marL="257175" indent="-257175">
              <a:buFont typeface="Arial" panose="020B0604020202020204" pitchFamily="34" charset="0"/>
              <a:buChar char="•"/>
            </a:pPr>
            <a:r>
              <a:rPr lang="de-DE" sz="1500" dirty="0"/>
              <a:t>Parameters VUV </a:t>
            </a:r>
            <a:r>
              <a:rPr lang="de-DE" sz="1500" dirty="0" err="1"/>
              <a:t>Spectrometer</a:t>
            </a:r>
            <a:r>
              <a:rPr lang="de-DE" sz="1500" dirty="0"/>
              <a:t>:</a:t>
            </a:r>
            <a:br>
              <a:rPr lang="de-DE" sz="1500" dirty="0"/>
            </a:br>
            <a:r>
              <a:rPr lang="de-DE" sz="1500" dirty="0"/>
              <a:t>McPherson </a:t>
            </a:r>
            <a:r>
              <a:rPr lang="de-DE" sz="1500" dirty="0" err="1"/>
              <a:t>Seya-Namioka</a:t>
            </a:r>
            <a:r>
              <a:rPr lang="de-DE" sz="1500" dirty="0"/>
              <a:t> ½ m</a:t>
            </a:r>
            <a:br>
              <a:rPr lang="de-DE" sz="1500" dirty="0"/>
            </a:br>
            <a:r>
              <a:rPr lang="de-DE" sz="1500" dirty="0" err="1"/>
              <a:t>Grating</a:t>
            </a:r>
            <a:r>
              <a:rPr lang="de-DE" sz="1500" dirty="0"/>
              <a:t>: 1200 g/mm Blaze </a:t>
            </a:r>
            <a:r>
              <a:rPr lang="de-DE" sz="1500" dirty="0" err="1"/>
              <a:t>wavelength</a:t>
            </a:r>
            <a:r>
              <a:rPr lang="de-DE" sz="1500" dirty="0"/>
              <a:t> – 150 </a:t>
            </a:r>
            <a:r>
              <a:rPr lang="de-DE" sz="1500" dirty="0" err="1"/>
              <a:t>nm</a:t>
            </a:r>
            <a:br>
              <a:rPr lang="de-DE" sz="1500" dirty="0"/>
            </a:br>
            <a:r>
              <a:rPr lang="de-DE" sz="1500" dirty="0" err="1"/>
              <a:t>Detector</a:t>
            </a:r>
            <a:r>
              <a:rPr lang="de-DE" sz="1500" dirty="0"/>
              <a:t>: PMT R6095 (Hamamatsu) + </a:t>
            </a:r>
            <a:r>
              <a:rPr lang="de-DE" sz="1500" dirty="0" err="1"/>
              <a:t>Scintillator</a:t>
            </a:r>
            <a:r>
              <a:rPr lang="de-DE" sz="1500" dirty="0"/>
              <a:t> (McPherson) </a:t>
            </a:r>
            <a:r>
              <a:rPr lang="de-DE" sz="1500" dirty="0">
                <a:sym typeface="Wingdings" panose="05000000000000000000" pitchFamily="2" charset="2"/>
              </a:rPr>
              <a:t></a:t>
            </a:r>
            <a:r>
              <a:rPr lang="de-DE" sz="1500" dirty="0"/>
              <a:t>    </a:t>
            </a:r>
            <a:r>
              <a:rPr lang="de-DE" sz="1500" dirty="0" err="1"/>
              <a:t>Spectral</a:t>
            </a:r>
            <a:r>
              <a:rPr lang="de-DE" sz="1500" dirty="0"/>
              <a:t> </a:t>
            </a:r>
            <a:r>
              <a:rPr lang="de-DE" sz="1500" dirty="0" err="1"/>
              <a:t>range</a:t>
            </a:r>
            <a:r>
              <a:rPr lang="de-DE" sz="1500" dirty="0"/>
              <a:t>:  104 </a:t>
            </a:r>
            <a:r>
              <a:rPr lang="de-DE" sz="1500" dirty="0" err="1"/>
              <a:t>nm</a:t>
            </a:r>
            <a:r>
              <a:rPr lang="de-DE" sz="1500" dirty="0"/>
              <a:t> – 300 </a:t>
            </a:r>
            <a:r>
              <a:rPr lang="de-DE" sz="1500" dirty="0" err="1"/>
              <a:t>nm</a:t>
            </a:r>
            <a:endParaRPr lang="de-DE" sz="1500" dirty="0"/>
          </a:p>
          <a:p>
            <a:endParaRPr lang="de-DE" sz="1000" dirty="0"/>
          </a:p>
          <a:p>
            <a:pPr marL="257175" indent="-257175">
              <a:buFont typeface="Arial" panose="020B0604020202020204" pitchFamily="34" charset="0"/>
              <a:buChar char="•"/>
            </a:pPr>
            <a:r>
              <a:rPr lang="de-DE" sz="1500" dirty="0" err="1">
                <a:solidFill>
                  <a:srgbClr val="FF0000"/>
                </a:solidFill>
              </a:rPr>
              <a:t>Scheduled</a:t>
            </a:r>
            <a:r>
              <a:rPr lang="de-DE" sz="1500" dirty="0">
                <a:solidFill>
                  <a:srgbClr val="FF0000"/>
                </a:solidFill>
              </a:rPr>
              <a:t> </a:t>
            </a:r>
            <a:r>
              <a:rPr lang="de-DE" sz="1500" dirty="0" err="1">
                <a:solidFill>
                  <a:srgbClr val="FF0000"/>
                </a:solidFill>
              </a:rPr>
              <a:t>to</a:t>
            </a:r>
            <a:r>
              <a:rPr lang="de-DE" sz="1500" dirty="0">
                <a:solidFill>
                  <a:srgbClr val="FF0000"/>
                </a:solidFill>
              </a:rPr>
              <a:t> </a:t>
            </a:r>
            <a:r>
              <a:rPr lang="de-DE" sz="1500" dirty="0" err="1">
                <a:solidFill>
                  <a:srgbClr val="FF0000"/>
                </a:solidFill>
              </a:rPr>
              <a:t>be</a:t>
            </a:r>
            <a:r>
              <a:rPr lang="de-DE" sz="1500" dirty="0">
                <a:solidFill>
                  <a:srgbClr val="FF0000"/>
                </a:solidFill>
              </a:rPr>
              <a:t> </a:t>
            </a:r>
            <a:r>
              <a:rPr lang="de-DE" sz="1500" dirty="0" err="1">
                <a:solidFill>
                  <a:srgbClr val="FF0000"/>
                </a:solidFill>
              </a:rPr>
              <a:t>installed</a:t>
            </a:r>
            <a:r>
              <a:rPr lang="de-DE" sz="1500" dirty="0">
                <a:solidFill>
                  <a:srgbClr val="FF0000"/>
                </a:solidFill>
              </a:rPr>
              <a:t> at PSI-2 end </a:t>
            </a:r>
            <a:r>
              <a:rPr lang="de-DE" sz="1500" dirty="0" err="1">
                <a:solidFill>
                  <a:srgbClr val="FF0000"/>
                </a:solidFill>
              </a:rPr>
              <a:t>of</a:t>
            </a:r>
            <a:r>
              <a:rPr lang="de-DE" sz="1500" dirty="0">
                <a:solidFill>
                  <a:srgbClr val="FF0000"/>
                </a:solidFill>
              </a:rPr>
              <a:t> November</a:t>
            </a:r>
          </a:p>
          <a:p>
            <a:pPr marL="257175" indent="-257175">
              <a:buFont typeface="Arial" panose="020B0604020202020204" pitchFamily="34" charset="0"/>
              <a:buChar char="•"/>
            </a:pPr>
            <a:r>
              <a:rPr lang="de-DE" sz="1500" dirty="0"/>
              <a:t>First </a:t>
            </a:r>
            <a:r>
              <a:rPr lang="de-DE" sz="1500" dirty="0" err="1"/>
              <a:t>measurements</a:t>
            </a:r>
            <a:r>
              <a:rPr lang="de-DE" sz="1500" dirty="0"/>
              <a:t> at PSI-2 </a:t>
            </a:r>
            <a:r>
              <a:rPr lang="de-DE" sz="1500" dirty="0" err="1"/>
              <a:t>scheduled</a:t>
            </a:r>
            <a:r>
              <a:rPr lang="de-DE" sz="1500" dirty="0"/>
              <a:t> </a:t>
            </a:r>
            <a:r>
              <a:rPr lang="de-DE" sz="1500" dirty="0" err="1"/>
              <a:t>for</a:t>
            </a:r>
            <a:r>
              <a:rPr lang="de-DE" sz="1500" dirty="0"/>
              <a:t> </a:t>
            </a:r>
            <a:r>
              <a:rPr lang="de-DE" sz="1500" dirty="0" err="1"/>
              <a:t>December</a:t>
            </a:r>
            <a:endParaRPr lang="de-DE" sz="1500" dirty="0"/>
          </a:p>
          <a:p>
            <a:pPr marL="257175" indent="-257175">
              <a:buFont typeface="Arial" panose="020B0604020202020204" pitchFamily="34" charset="0"/>
              <a:buChar char="•"/>
            </a:pPr>
            <a:r>
              <a:rPr lang="de-DE" sz="1500" dirty="0"/>
              <a:t>VUV </a:t>
            </a:r>
            <a:r>
              <a:rPr lang="de-DE" sz="1500" dirty="0" err="1"/>
              <a:t>spectrometer</a:t>
            </a:r>
            <a:r>
              <a:rPr lang="de-DE" sz="1500" dirty="0"/>
              <a:t> </a:t>
            </a:r>
            <a:r>
              <a:rPr lang="de-DE" sz="1500" dirty="0" err="1"/>
              <a:t>view</a:t>
            </a:r>
            <a:r>
              <a:rPr lang="de-DE" sz="1500" dirty="0"/>
              <a:t> </a:t>
            </a:r>
            <a:r>
              <a:rPr lang="de-DE" sz="1500" dirty="0" err="1"/>
              <a:t>is</a:t>
            </a:r>
            <a:r>
              <a:rPr lang="de-DE" sz="1500" dirty="0"/>
              <a:t> at </a:t>
            </a:r>
            <a:r>
              <a:rPr lang="de-DE" sz="1500" dirty="0" err="1"/>
              <a:t>the</a:t>
            </a:r>
            <a:r>
              <a:rPr lang="de-DE" sz="1500" dirty="0"/>
              <a:t> same plasma </a:t>
            </a:r>
            <a:r>
              <a:rPr lang="de-DE" sz="1500" dirty="0" err="1"/>
              <a:t>section</a:t>
            </a:r>
            <a:r>
              <a:rPr lang="de-DE" sz="1500" dirty="0"/>
              <a:t> </a:t>
            </a:r>
            <a:r>
              <a:rPr lang="de-DE" sz="1500" dirty="0" err="1"/>
              <a:t>as</a:t>
            </a:r>
            <a:r>
              <a:rPr lang="de-DE" sz="1500" dirty="0"/>
              <a:t> VIS </a:t>
            </a:r>
            <a:r>
              <a:rPr lang="de-DE" sz="1500" dirty="0" err="1"/>
              <a:t>spectrometer</a:t>
            </a:r>
            <a:r>
              <a:rPr lang="de-DE" sz="1500" dirty="0"/>
              <a:t>, </a:t>
            </a:r>
            <a:r>
              <a:rPr lang="de-DE" sz="1500" dirty="0" err="1"/>
              <a:t>for</a:t>
            </a:r>
            <a:r>
              <a:rPr lang="de-DE" sz="1500" dirty="0"/>
              <a:t> </a:t>
            </a:r>
            <a:r>
              <a:rPr lang="de-DE" sz="1500" dirty="0" err="1"/>
              <a:t>good</a:t>
            </a:r>
            <a:r>
              <a:rPr lang="de-DE" sz="1500" dirty="0"/>
              <a:t> </a:t>
            </a:r>
            <a:r>
              <a:rPr lang="de-DE" sz="1500" dirty="0" err="1"/>
              <a:t>comparability</a:t>
            </a:r>
            <a:endParaRPr lang="de-DE" sz="1500" dirty="0"/>
          </a:p>
        </p:txBody>
      </p:sp>
      <p:sp>
        <p:nvSpPr>
          <p:cNvPr id="100" name="Textfeld 99">
            <a:extLst>
              <a:ext uri="{FF2B5EF4-FFF2-40B4-BE49-F238E27FC236}">
                <a16:creationId xmlns:a16="http://schemas.microsoft.com/office/drawing/2014/main" id="{427363F6-33EF-1DB3-B459-AACBB96352DF}"/>
              </a:ext>
            </a:extLst>
          </p:cNvPr>
          <p:cNvSpPr txBox="1"/>
          <p:nvPr/>
        </p:nvSpPr>
        <p:spPr bwMode="auto">
          <a:xfrm>
            <a:off x="5095612" y="2160776"/>
            <a:ext cx="3782117" cy="300082"/>
          </a:xfrm>
          <a:prstGeom prst="rect">
            <a:avLst/>
          </a:prstGeom>
          <a:noFill/>
        </p:spPr>
        <p:txBody>
          <a:bodyPr wrap="square" rtlCol="0">
            <a:spAutoFit/>
          </a:bodyPr>
          <a:lstStyle/>
          <a:p>
            <a:pPr>
              <a:defRPr/>
            </a:pPr>
            <a:r>
              <a:rPr lang="de-DE" sz="1350" dirty="0"/>
              <a:t>104	        105                   106	       107</a:t>
            </a:r>
          </a:p>
        </p:txBody>
      </p:sp>
      <p:sp>
        <p:nvSpPr>
          <p:cNvPr id="102" name="Fußzeilenplatzhalter 3">
            <a:extLst>
              <a:ext uri="{FF2B5EF4-FFF2-40B4-BE49-F238E27FC236}">
                <a16:creationId xmlns:a16="http://schemas.microsoft.com/office/drawing/2014/main" id="{335590D5-E553-01A6-3BFF-B92BBBC1FC2E}"/>
              </a:ext>
            </a:extLst>
          </p:cNvPr>
          <p:cNvSpPr>
            <a:spLocks noGrp="1"/>
          </p:cNvSpPr>
          <p:nvPr>
            <p:ph type="ftr" sz="quarter" idx="11"/>
          </p:nvPr>
        </p:nvSpPr>
        <p:spPr>
          <a:xfrm>
            <a:off x="619217" y="4916827"/>
            <a:ext cx="4968036" cy="247211"/>
          </a:xfrm>
        </p:spPr>
        <p:txBody>
          <a:bodyPr/>
          <a:lstStyle/>
          <a:p>
            <a:r>
              <a:rPr lang="en-GB" dirty="0">
                <a:solidFill>
                  <a:prstClr val="white"/>
                </a:solidFill>
              </a:rPr>
              <a:t>M. Reinhart | </a:t>
            </a:r>
            <a:r>
              <a:rPr lang="en-US" dirty="0">
                <a:solidFill>
                  <a:prstClr val="white"/>
                </a:solidFill>
              </a:rPr>
              <a:t>SP X monitoring Meeting 2024</a:t>
            </a:r>
            <a:r>
              <a:rPr lang="en-GB" dirty="0">
                <a:solidFill>
                  <a:prstClr val="white"/>
                </a:solidFill>
              </a:rPr>
              <a:t> | 13</a:t>
            </a:r>
            <a:r>
              <a:rPr lang="en-GB" baseline="30000" dirty="0">
                <a:solidFill>
                  <a:prstClr val="white"/>
                </a:solidFill>
              </a:rPr>
              <a:t>th</a:t>
            </a:r>
            <a:r>
              <a:rPr lang="en-GB" dirty="0">
                <a:solidFill>
                  <a:prstClr val="white"/>
                </a:solidFill>
              </a:rPr>
              <a:t> November 2024</a:t>
            </a:r>
          </a:p>
        </p:txBody>
      </p:sp>
      <p:pic>
        <p:nvPicPr>
          <p:cNvPr id="29" name="Grafik 5">
            <a:extLst>
              <a:ext uri="{FF2B5EF4-FFF2-40B4-BE49-F238E27FC236}">
                <a16:creationId xmlns:a16="http://schemas.microsoft.com/office/drawing/2014/main" id="{F5A6EAC1-FF67-4711-979D-719E12CD6750}"/>
              </a:ext>
            </a:extLst>
          </p:cNvPr>
          <p:cNvPicPr>
            <a:picLocks noChangeAspect="1"/>
          </p:cNvPicPr>
          <p:nvPr/>
        </p:nvPicPr>
        <p:blipFill>
          <a:blip r:embed="rId4"/>
          <a:stretch/>
        </p:blipFill>
        <p:spPr bwMode="auto">
          <a:xfrm>
            <a:off x="26153" y="3313136"/>
            <a:ext cx="2429179" cy="1821885"/>
          </a:xfrm>
          <a:prstGeom prst="rect">
            <a:avLst/>
          </a:prstGeom>
        </p:spPr>
      </p:pic>
      <p:sp>
        <p:nvSpPr>
          <p:cNvPr id="30" name="Textfeld 13">
            <a:extLst>
              <a:ext uri="{FF2B5EF4-FFF2-40B4-BE49-F238E27FC236}">
                <a16:creationId xmlns:a16="http://schemas.microsoft.com/office/drawing/2014/main" id="{277275B1-C842-47E8-894F-B8F78277FDA9}"/>
              </a:ext>
            </a:extLst>
          </p:cNvPr>
          <p:cNvSpPr txBox="1"/>
          <p:nvPr/>
        </p:nvSpPr>
        <p:spPr>
          <a:xfrm>
            <a:off x="2485350" y="3562439"/>
            <a:ext cx="2244349" cy="1169551"/>
          </a:xfrm>
          <a:prstGeom prst="rect">
            <a:avLst/>
          </a:prstGeom>
          <a:noFill/>
        </p:spPr>
        <p:txBody>
          <a:bodyPr wrap="square" rtlCol="0">
            <a:spAutoFit/>
          </a:bodyPr>
          <a:lstStyle/>
          <a:p>
            <a:pPr algn="just"/>
            <a:r>
              <a:rPr lang="de-DE" sz="1400" dirty="0"/>
              <a:t>VUV </a:t>
            </a:r>
            <a:r>
              <a:rPr lang="de-DE" sz="1400" dirty="0" err="1"/>
              <a:t>Spectrometer</a:t>
            </a:r>
            <a:r>
              <a:rPr lang="de-DE" sz="1400" dirty="0"/>
              <a:t> </a:t>
            </a:r>
            <a:r>
              <a:rPr lang="de-DE" sz="1400" dirty="0" err="1"/>
              <a:t>test</a:t>
            </a:r>
            <a:r>
              <a:rPr lang="de-DE" sz="1400" dirty="0"/>
              <a:t> </a:t>
            </a:r>
            <a:r>
              <a:rPr lang="de-DE" sz="1400" dirty="0" err="1"/>
              <a:t>setup</a:t>
            </a:r>
            <a:r>
              <a:rPr lang="de-DE" sz="1400" dirty="0"/>
              <a:t> and </a:t>
            </a:r>
            <a:r>
              <a:rPr lang="de-DE" sz="1400" dirty="0" err="1"/>
              <a:t>measurement</a:t>
            </a:r>
            <a:r>
              <a:rPr lang="de-DE" sz="1400" dirty="0"/>
              <a:t> of Ar </a:t>
            </a:r>
            <a:r>
              <a:rPr lang="de-DE" sz="1400" dirty="0" err="1"/>
              <a:t>lines</a:t>
            </a:r>
            <a:r>
              <a:rPr lang="de-DE" sz="1400" dirty="0"/>
              <a:t> (104.8 and 106.67 </a:t>
            </a:r>
            <a:r>
              <a:rPr lang="de-DE" sz="1400" dirty="0" err="1"/>
              <a:t>nm</a:t>
            </a:r>
            <a:r>
              <a:rPr lang="de-DE" sz="1400" dirty="0"/>
              <a:t>) at different </a:t>
            </a:r>
            <a:r>
              <a:rPr lang="de-DE" sz="1400" dirty="0" err="1"/>
              <a:t>entrance</a:t>
            </a:r>
            <a:r>
              <a:rPr lang="de-DE" sz="1400" dirty="0"/>
              <a:t> </a:t>
            </a:r>
            <a:r>
              <a:rPr lang="de-DE" sz="1400" dirty="0" err="1"/>
              <a:t>slit</a:t>
            </a:r>
            <a:r>
              <a:rPr lang="de-DE" sz="1400" dirty="0"/>
              <a:t> </a:t>
            </a:r>
            <a:r>
              <a:rPr lang="de-DE" sz="1400" dirty="0" err="1"/>
              <a:t>widths</a:t>
            </a:r>
            <a:r>
              <a:rPr lang="de-DE" sz="1400" dirty="0"/>
              <a:t> (50-200 µm)</a:t>
            </a:r>
          </a:p>
        </p:txBody>
      </p:sp>
    </p:spTree>
    <p:extLst>
      <p:ext uri="{BB962C8B-B14F-4D97-AF65-F5344CB8AC3E}">
        <p14:creationId xmlns:p14="http://schemas.microsoft.com/office/powerpoint/2010/main" val="308793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BF8B10-EA76-9CC2-5CE3-F0964B07EE4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15</a:t>
            </a:fld>
            <a:endParaRPr lang="en-GB">
              <a:solidFill>
                <a:prstClr val="white"/>
              </a:solidFill>
            </a:endParaRPr>
          </a:p>
        </p:txBody>
      </p:sp>
      <p:pic>
        <p:nvPicPr>
          <p:cNvPr id="5" name="Content Placeholder 3">
            <a:extLst>
              <a:ext uri="{FF2B5EF4-FFF2-40B4-BE49-F238E27FC236}">
                <a16:creationId xmlns:a16="http://schemas.microsoft.com/office/drawing/2014/main" id="{1FDBDF11-1837-30FA-EEEA-43DED6E0BF41}"/>
              </a:ext>
            </a:extLst>
          </p:cNvPr>
          <p:cNvPicPr>
            <a:picLocks noChangeAspect="1"/>
          </p:cNvPicPr>
          <p:nvPr/>
        </p:nvPicPr>
        <p:blipFill>
          <a:blip r:embed="rId2"/>
          <a:srcRect/>
          <a:stretch>
            <a:fillRect/>
          </a:stretch>
        </p:blipFill>
        <p:spPr>
          <a:xfrm>
            <a:off x="3721866" y="1273492"/>
            <a:ext cx="3084580" cy="2234362"/>
          </a:xfrm>
          <a:custGeom>
            <a:avLst/>
            <a:gdLst>
              <a:gd name="connsiteX0" fmla="*/ 4549855 w 8608238"/>
              <a:gd name="connsiteY0" fmla="*/ 4984093 h 6235507"/>
              <a:gd name="connsiteX1" fmla="*/ 4549855 w 8608238"/>
              <a:gd name="connsiteY1" fmla="*/ 6012793 h 6235507"/>
              <a:gd name="connsiteX2" fmla="*/ 8426530 w 8608238"/>
              <a:gd name="connsiteY2" fmla="*/ 6012793 h 6235507"/>
              <a:gd name="connsiteX3" fmla="*/ 8426530 w 8608238"/>
              <a:gd name="connsiteY3" fmla="*/ 4984093 h 6235507"/>
              <a:gd name="connsiteX4" fmla="*/ 0 w 8608238"/>
              <a:gd name="connsiteY4" fmla="*/ 0 h 6235507"/>
              <a:gd name="connsiteX5" fmla="*/ 8608238 w 8608238"/>
              <a:gd name="connsiteY5" fmla="*/ 0 h 6235507"/>
              <a:gd name="connsiteX6" fmla="*/ 8608238 w 8608238"/>
              <a:gd name="connsiteY6" fmla="*/ 6235507 h 6235507"/>
              <a:gd name="connsiteX7" fmla="*/ 0 w 8608238"/>
              <a:gd name="connsiteY7" fmla="*/ 6235507 h 62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08238" h="6235507">
                <a:moveTo>
                  <a:pt x="4549855" y="4984093"/>
                </a:moveTo>
                <a:lnTo>
                  <a:pt x="4549855" y="6012793"/>
                </a:lnTo>
                <a:lnTo>
                  <a:pt x="8426530" y="6012793"/>
                </a:lnTo>
                <a:lnTo>
                  <a:pt x="8426530" y="4984093"/>
                </a:lnTo>
                <a:close/>
                <a:moveTo>
                  <a:pt x="0" y="0"/>
                </a:moveTo>
                <a:lnTo>
                  <a:pt x="8608238" y="0"/>
                </a:lnTo>
                <a:lnTo>
                  <a:pt x="8608238" y="6235507"/>
                </a:lnTo>
                <a:lnTo>
                  <a:pt x="0" y="6235507"/>
                </a:lnTo>
                <a:close/>
              </a:path>
            </a:pathLst>
          </a:custGeom>
        </p:spPr>
      </p:pic>
      <p:sp>
        <p:nvSpPr>
          <p:cNvPr id="6" name="Title 1">
            <a:extLst>
              <a:ext uri="{FF2B5EF4-FFF2-40B4-BE49-F238E27FC236}">
                <a16:creationId xmlns:a16="http://schemas.microsoft.com/office/drawing/2014/main" id="{49244794-B8C7-5F8C-B03B-51349EDF91E5}"/>
              </a:ext>
            </a:extLst>
          </p:cNvPr>
          <p:cNvSpPr txBox="1">
            <a:spLocks/>
          </p:cNvSpPr>
          <p:nvPr/>
        </p:nvSpPr>
        <p:spPr bwMode="auto">
          <a:xfrm>
            <a:off x="47971" y="621717"/>
            <a:ext cx="7886700" cy="227836"/>
          </a:xfrm>
          <a:prstGeom prst="rect">
            <a:avLst/>
          </a:prstGeom>
        </p:spPr>
        <p:txBody>
          <a:bodyPr vert="horz" lIns="68580" tIns="34290" rIns="68580" bIns="3429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r>
              <a:rPr lang="en-GB" sz="2100" dirty="0"/>
              <a:t> Design and testing of the VUV spectrometer for H plasma OES</a:t>
            </a:r>
          </a:p>
        </p:txBody>
      </p:sp>
      <p:grpSp>
        <p:nvGrpSpPr>
          <p:cNvPr id="7" name="Group 6">
            <a:extLst>
              <a:ext uri="{FF2B5EF4-FFF2-40B4-BE49-F238E27FC236}">
                <a16:creationId xmlns:a16="http://schemas.microsoft.com/office/drawing/2014/main" id="{BF3B82DA-D816-E9D8-5BBC-F2833D7C8FF3}"/>
              </a:ext>
            </a:extLst>
          </p:cNvPr>
          <p:cNvGrpSpPr/>
          <p:nvPr/>
        </p:nvGrpSpPr>
        <p:grpSpPr>
          <a:xfrm>
            <a:off x="6149324" y="2902355"/>
            <a:ext cx="2854554" cy="1741564"/>
            <a:chOff x="5372815" y="2179915"/>
            <a:chExt cx="5689216" cy="4211360"/>
          </a:xfrm>
        </p:grpSpPr>
        <p:pic>
          <p:nvPicPr>
            <p:cNvPr id="8" name="Picture 7">
              <a:extLst>
                <a:ext uri="{FF2B5EF4-FFF2-40B4-BE49-F238E27FC236}">
                  <a16:creationId xmlns:a16="http://schemas.microsoft.com/office/drawing/2014/main" id="{527CA4F8-B6CB-8486-0388-33A2A0E42D8C}"/>
                </a:ext>
              </a:extLst>
            </p:cNvPr>
            <p:cNvPicPr>
              <a:picLocks noChangeAspect="1"/>
            </p:cNvPicPr>
            <p:nvPr/>
          </p:nvPicPr>
          <p:blipFill>
            <a:blip r:embed="rId3"/>
            <a:srcRect t="5394" r="16571"/>
            <a:stretch/>
          </p:blipFill>
          <p:spPr>
            <a:xfrm>
              <a:off x="5372816" y="2407072"/>
              <a:ext cx="5689215" cy="3984203"/>
            </a:xfrm>
            <a:prstGeom prst="rect">
              <a:avLst/>
            </a:prstGeom>
          </p:spPr>
        </p:pic>
        <p:sp>
          <p:nvSpPr>
            <p:cNvPr id="9" name="Rectangle 8">
              <a:extLst>
                <a:ext uri="{FF2B5EF4-FFF2-40B4-BE49-F238E27FC236}">
                  <a16:creationId xmlns:a16="http://schemas.microsoft.com/office/drawing/2014/main" id="{A858EA3D-7FB3-ABBF-7324-DDE5182127EB}"/>
                </a:ext>
              </a:extLst>
            </p:cNvPr>
            <p:cNvSpPr/>
            <p:nvPr/>
          </p:nvSpPr>
          <p:spPr>
            <a:xfrm>
              <a:off x="5372815" y="2179915"/>
              <a:ext cx="1676400" cy="1114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10" name="Textfeld 2">
            <a:extLst>
              <a:ext uri="{FF2B5EF4-FFF2-40B4-BE49-F238E27FC236}">
                <a16:creationId xmlns:a16="http://schemas.microsoft.com/office/drawing/2014/main" id="{BBEB14FF-DEFE-79E9-AE1C-EF2CBE68FF40}"/>
              </a:ext>
            </a:extLst>
          </p:cNvPr>
          <p:cNvSpPr txBox="1"/>
          <p:nvPr/>
        </p:nvSpPr>
        <p:spPr>
          <a:xfrm>
            <a:off x="35496" y="4560668"/>
            <a:ext cx="3312368" cy="603370"/>
          </a:xfrm>
          <a:prstGeom prst="rect">
            <a:avLst/>
          </a:prstGeom>
          <a:solidFill>
            <a:srgbClr val="E3E3E3"/>
          </a:solidFill>
          <a:ln w="1270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3000"/>
              </a:lnSpc>
            </a:pPr>
            <a:r>
              <a:rPr lang="en-US" sz="750" dirty="0">
                <a:latin typeface="Arial" panose="020B0604020202020204" pitchFamily="34" charset="0"/>
                <a:cs typeface="Arial" panose="020B0604020202020204" pitchFamily="34" charset="0"/>
              </a:rPr>
              <a:t>Deliverable: PWIE-SP X.X2.T-T004-D003</a:t>
            </a:r>
          </a:p>
          <a:p>
            <a:pPr>
              <a:lnSpc>
                <a:spcPct val="113000"/>
              </a:lnSpc>
            </a:pPr>
            <a:r>
              <a:rPr lang="en-US" sz="750" dirty="0">
                <a:latin typeface="Arial" panose="020B0604020202020204" pitchFamily="34" charset="0"/>
                <a:cs typeface="Arial" panose="020B0604020202020204" pitchFamily="34" charset="0"/>
              </a:rPr>
              <a:t>Status: </a:t>
            </a:r>
            <a:r>
              <a:rPr lang="en-US" sz="750" i="1" dirty="0">
                <a:solidFill>
                  <a:srgbClr val="00B050"/>
                </a:solidFill>
                <a:latin typeface="Arial" panose="020B0604020202020204" pitchFamily="34" charset="0"/>
                <a:cs typeface="Arial" panose="020B0604020202020204" pitchFamily="34" charset="0"/>
              </a:rPr>
              <a:t>in progress </a:t>
            </a:r>
            <a:endParaRPr lang="sk-SK" sz="750" i="1" dirty="0">
              <a:solidFill>
                <a:srgbClr val="FF0000"/>
              </a:solidFill>
              <a:latin typeface="Arial" panose="020B0604020202020204" pitchFamily="34" charset="0"/>
              <a:cs typeface="Arial" panose="020B0604020202020204" pitchFamily="34" charset="0"/>
            </a:endParaRPr>
          </a:p>
          <a:p>
            <a:pPr>
              <a:lnSpc>
                <a:spcPct val="113000"/>
              </a:lnSpc>
            </a:pPr>
            <a:r>
              <a:rPr lang="en-US" sz="750" dirty="0">
                <a:latin typeface="Arial" panose="020B0604020202020204" pitchFamily="34" charset="0"/>
                <a:cs typeface="Arial" panose="020B0604020202020204" pitchFamily="34" charset="0"/>
              </a:rPr>
              <a:t>Facilities:</a:t>
            </a:r>
            <a:r>
              <a:rPr lang="sk-SK" sz="750" dirty="0">
                <a:latin typeface="Arial" panose="020B0604020202020204" pitchFamily="34" charset="0"/>
                <a:cs typeface="Arial" panose="020B0604020202020204" pitchFamily="34" charset="0"/>
              </a:rPr>
              <a:t> </a:t>
            </a:r>
            <a:r>
              <a:rPr lang="en-US" sz="750" dirty="0">
                <a:latin typeface="Arial" panose="020B0604020202020204" pitchFamily="34" charset="0"/>
                <a:cs typeface="Arial" panose="020B0604020202020204" pitchFamily="34" charset="0"/>
              </a:rPr>
              <a:t>                                                  or Modelling</a:t>
            </a:r>
            <a:r>
              <a:rPr lang="en-US" sz="750" i="1" dirty="0">
                <a:solidFill>
                  <a:srgbClr val="FF0000"/>
                </a:solidFill>
                <a:latin typeface="Arial" panose="020B0604020202020204" pitchFamily="34" charset="0"/>
                <a:cs typeface="Arial" panose="020B0604020202020204" pitchFamily="34" charset="0"/>
              </a:rPr>
              <a:t>:</a:t>
            </a:r>
          </a:p>
          <a:p>
            <a:pPr>
              <a:lnSpc>
                <a:spcPct val="113000"/>
              </a:lnSpc>
            </a:pPr>
            <a:r>
              <a:rPr lang="en-US" sz="750" dirty="0">
                <a:latin typeface="Arial" panose="020B0604020202020204" pitchFamily="34" charset="0"/>
                <a:cs typeface="Arial" panose="020B0604020202020204" pitchFamily="34" charset="0"/>
              </a:rPr>
              <a:t>Linked WP or TSVV:</a:t>
            </a:r>
            <a:endParaRPr lang="en-US" sz="750" i="1" dirty="0">
              <a:solidFill>
                <a:srgbClr val="FF0000"/>
              </a:solidFill>
              <a:latin typeface="Arial" panose="020B0604020202020204" pitchFamily="34" charset="0"/>
              <a:cs typeface="Arial" panose="020B0604020202020204" pitchFamily="34" charset="0"/>
            </a:endParaRPr>
          </a:p>
        </p:txBody>
      </p:sp>
      <p:pic>
        <p:nvPicPr>
          <p:cNvPr id="11" name="Content Placeholder 8">
            <a:extLst>
              <a:ext uri="{FF2B5EF4-FFF2-40B4-BE49-F238E27FC236}">
                <a16:creationId xmlns:a16="http://schemas.microsoft.com/office/drawing/2014/main" id="{2116BEFF-5137-4A70-15A6-12F210D2E697}"/>
              </a:ext>
            </a:extLst>
          </p:cNvPr>
          <p:cNvPicPr>
            <a:picLocks noChangeAspect="1"/>
          </p:cNvPicPr>
          <p:nvPr/>
        </p:nvPicPr>
        <p:blipFill>
          <a:blip r:embed="rId4"/>
          <a:stretch>
            <a:fillRect/>
          </a:stretch>
        </p:blipFill>
        <p:spPr>
          <a:xfrm>
            <a:off x="7029006" y="1281013"/>
            <a:ext cx="1800670" cy="1578769"/>
          </a:xfrm>
          <a:prstGeom prst="rect">
            <a:avLst/>
          </a:prstGeom>
        </p:spPr>
      </p:pic>
      <p:sp>
        <p:nvSpPr>
          <p:cNvPr id="12" name="TextBox 11">
            <a:extLst>
              <a:ext uri="{FF2B5EF4-FFF2-40B4-BE49-F238E27FC236}">
                <a16:creationId xmlns:a16="http://schemas.microsoft.com/office/drawing/2014/main" id="{A8D54D0F-ADBC-1DA2-D40A-1151B3759228}"/>
              </a:ext>
            </a:extLst>
          </p:cNvPr>
          <p:cNvSpPr txBox="1"/>
          <p:nvPr/>
        </p:nvSpPr>
        <p:spPr>
          <a:xfrm>
            <a:off x="-57714" y="1268886"/>
            <a:ext cx="4029536" cy="1546577"/>
          </a:xfrm>
          <a:prstGeom prst="rect">
            <a:avLst/>
          </a:prstGeom>
          <a:noFill/>
        </p:spPr>
        <p:txBody>
          <a:bodyPr wrap="square" rtlCol="0">
            <a:spAutoFit/>
          </a:bodyPr>
          <a:lstStyle/>
          <a:p>
            <a:pPr marL="214313" indent="-214313">
              <a:buFont typeface="Arial" panose="020B0604020202020204" pitchFamily="34" charset="0"/>
              <a:buChar char="•"/>
            </a:pPr>
            <a:r>
              <a:rPr lang="en-US" sz="1350" dirty="0">
                <a:cs typeface="Arial" panose="020B0604020202020204" pitchFamily="34" charset="0"/>
              </a:rPr>
              <a:t>The CAD designs were completed using Autodesk Fusion 360.</a:t>
            </a:r>
          </a:p>
          <a:p>
            <a:endParaRPr lang="en-US" sz="1000" dirty="0">
              <a:cs typeface="Arial" panose="020B0604020202020204" pitchFamily="34" charset="0"/>
            </a:endParaRPr>
          </a:p>
          <a:p>
            <a:pPr marL="214313" indent="-214313">
              <a:buFont typeface="Arial" panose="020B0604020202020204" pitchFamily="34" charset="0"/>
              <a:buChar char="•"/>
            </a:pPr>
            <a:r>
              <a:rPr lang="en-US" sz="1350" dirty="0">
                <a:cs typeface="Arial" panose="020B0604020202020204" pitchFamily="34" charset="0"/>
              </a:rPr>
              <a:t>Usage of Toroidal grating with spectral and VUV grade Magnesium fluoride optical elements.</a:t>
            </a:r>
          </a:p>
          <a:p>
            <a:endParaRPr lang="en-US" sz="1350" dirty="0">
              <a:cs typeface="Arial" panose="020B0604020202020204" pitchFamily="34" charset="0"/>
            </a:endParaRPr>
          </a:p>
          <a:p>
            <a:endParaRPr lang="en-GB" sz="1350" dirty="0"/>
          </a:p>
        </p:txBody>
      </p:sp>
      <p:pic>
        <p:nvPicPr>
          <p:cNvPr id="14" name="Picture 13">
            <a:extLst>
              <a:ext uri="{FF2B5EF4-FFF2-40B4-BE49-F238E27FC236}">
                <a16:creationId xmlns:a16="http://schemas.microsoft.com/office/drawing/2014/main" id="{543CC2A0-3BE8-BF37-D10C-5E88A9951471}"/>
              </a:ext>
            </a:extLst>
          </p:cNvPr>
          <p:cNvPicPr>
            <a:picLocks noChangeAspect="1"/>
          </p:cNvPicPr>
          <p:nvPr/>
        </p:nvPicPr>
        <p:blipFill>
          <a:blip r:embed="rId5"/>
          <a:stretch>
            <a:fillRect/>
          </a:stretch>
        </p:blipFill>
        <p:spPr>
          <a:xfrm>
            <a:off x="8397426" y="6240"/>
            <a:ext cx="746575" cy="746575"/>
          </a:xfrm>
          <a:prstGeom prst="rect">
            <a:avLst/>
          </a:prstGeom>
        </p:spPr>
      </p:pic>
      <p:sp>
        <p:nvSpPr>
          <p:cNvPr id="3" name="TextBox 2">
            <a:extLst>
              <a:ext uri="{FF2B5EF4-FFF2-40B4-BE49-F238E27FC236}">
                <a16:creationId xmlns:a16="http://schemas.microsoft.com/office/drawing/2014/main" id="{84364483-E799-DF15-B7E4-A9616CAE54C8}"/>
              </a:ext>
            </a:extLst>
          </p:cNvPr>
          <p:cNvSpPr txBox="1"/>
          <p:nvPr/>
        </p:nvSpPr>
        <p:spPr>
          <a:xfrm>
            <a:off x="-72008" y="2354416"/>
            <a:ext cx="3635896" cy="2115964"/>
          </a:xfrm>
          <a:prstGeom prst="rect">
            <a:avLst/>
          </a:prstGeom>
          <a:noFill/>
        </p:spPr>
        <p:txBody>
          <a:bodyPr wrap="square" rtlCol="0">
            <a:spAutoFit/>
          </a:bodyPr>
          <a:lstStyle/>
          <a:p>
            <a:pPr marL="214313" indent="-214313">
              <a:buFont typeface="Arial" panose="020B0604020202020204" pitchFamily="34" charset="0"/>
              <a:buChar char="•"/>
            </a:pPr>
            <a:r>
              <a:rPr lang="en-GB" sz="1350" dirty="0">
                <a:cs typeface="Arial" panose="020B0604020202020204" pitchFamily="34" charset="0"/>
              </a:rPr>
              <a:t>Testing Scintillator in combination with detector and optimisation – To get fluorescence from the VUV radiations.</a:t>
            </a:r>
          </a:p>
          <a:p>
            <a:endParaRPr lang="en-GB" sz="1000" dirty="0">
              <a:cs typeface="Arial" panose="020B0604020202020204" pitchFamily="34" charset="0"/>
            </a:endParaRPr>
          </a:p>
          <a:p>
            <a:pPr marL="214313" indent="-214313">
              <a:buFont typeface="Arial" panose="020B0604020202020204" pitchFamily="34" charset="0"/>
              <a:buChar char="•"/>
            </a:pPr>
            <a:r>
              <a:rPr lang="en-GB" sz="1350" dirty="0">
                <a:cs typeface="Arial" panose="020B0604020202020204" pitchFamily="34" charset="0"/>
              </a:rPr>
              <a:t>OEM CCD from electronic devices is used as a detector. The CCD array (TCD1304AP) bears 3648 pixels, each pixel of size - 8𝜇𝑚 x 200 𝜇𝑚.</a:t>
            </a:r>
          </a:p>
          <a:p>
            <a:pPr marL="214313" indent="-214313">
              <a:buFont typeface="Arial" panose="020B0604020202020204" pitchFamily="34" charset="0"/>
              <a:buChar char="•"/>
            </a:pPr>
            <a:endParaRPr lang="en-GB" sz="1350" dirty="0">
              <a:cs typeface="Arial" panose="020B0604020202020204" pitchFamily="34" charset="0"/>
            </a:endParaRPr>
          </a:p>
          <a:p>
            <a:pPr marL="214313" indent="-214313">
              <a:buFont typeface="Arial" panose="020B0604020202020204" pitchFamily="34" charset="0"/>
              <a:buChar char="•"/>
            </a:pPr>
            <a:r>
              <a:rPr lang="en-GB" sz="1350" dirty="0">
                <a:cs typeface="Arial" panose="020B0604020202020204" pitchFamily="34" charset="0"/>
              </a:rPr>
              <a:t>Initial setup constructed and the CCD array configured.</a:t>
            </a:r>
            <a:endParaRPr lang="en-US" sz="1350" dirty="0">
              <a:cs typeface="Arial" panose="020B0604020202020204" pitchFamily="34" charset="0"/>
            </a:endParaRPr>
          </a:p>
        </p:txBody>
      </p:sp>
      <p:pic>
        <p:nvPicPr>
          <p:cNvPr id="15" name="Picture 14">
            <a:extLst>
              <a:ext uri="{FF2B5EF4-FFF2-40B4-BE49-F238E27FC236}">
                <a16:creationId xmlns:a16="http://schemas.microsoft.com/office/drawing/2014/main" id="{8BF88C6E-138D-1667-F738-32D8A5CE8866}"/>
              </a:ext>
            </a:extLst>
          </p:cNvPr>
          <p:cNvPicPr>
            <a:picLocks noChangeAspect="1"/>
          </p:cNvPicPr>
          <p:nvPr/>
        </p:nvPicPr>
        <p:blipFill>
          <a:blip r:embed="rId6"/>
          <a:stretch>
            <a:fillRect/>
          </a:stretch>
        </p:blipFill>
        <p:spPr>
          <a:xfrm>
            <a:off x="4332706" y="3570664"/>
            <a:ext cx="1618358" cy="1209709"/>
          </a:xfrm>
          <a:prstGeom prst="rect">
            <a:avLst/>
          </a:prstGeom>
        </p:spPr>
      </p:pic>
      <p:sp>
        <p:nvSpPr>
          <p:cNvPr id="16" name="TextBox 15">
            <a:extLst>
              <a:ext uri="{FF2B5EF4-FFF2-40B4-BE49-F238E27FC236}">
                <a16:creationId xmlns:a16="http://schemas.microsoft.com/office/drawing/2014/main" id="{71F5E6F1-247E-4811-9C39-3B31507F9D84}"/>
              </a:ext>
            </a:extLst>
          </p:cNvPr>
          <p:cNvSpPr txBox="1"/>
          <p:nvPr/>
        </p:nvSpPr>
        <p:spPr>
          <a:xfrm>
            <a:off x="3779913" y="4763928"/>
            <a:ext cx="5328591" cy="400110"/>
          </a:xfrm>
          <a:prstGeom prst="rect">
            <a:avLst/>
          </a:prstGeom>
          <a:solidFill>
            <a:srgbClr val="FF5050"/>
          </a:solidFill>
        </p:spPr>
        <p:txBody>
          <a:bodyPr wrap="square" rtlCol="0">
            <a:spAutoFit/>
          </a:bodyPr>
          <a:lstStyle/>
          <a:p>
            <a:r>
              <a:rPr lang="en-US" sz="2000" b="1" dirty="0">
                <a:solidFill>
                  <a:schemeClr val="bg1"/>
                </a:solidFill>
              </a:rPr>
              <a:t>Installation at UPP expected in January 2025 (?)</a:t>
            </a:r>
          </a:p>
        </p:txBody>
      </p:sp>
      <p:sp>
        <p:nvSpPr>
          <p:cNvPr id="17" name="Text Placeholder 2">
            <a:extLst>
              <a:ext uri="{FF2B5EF4-FFF2-40B4-BE49-F238E27FC236}">
                <a16:creationId xmlns:a16="http://schemas.microsoft.com/office/drawing/2014/main" id="{5FE74720-D81C-4C82-880B-4918E96F67C1}"/>
              </a:ext>
            </a:extLst>
          </p:cNvPr>
          <p:cNvSpPr txBox="1">
            <a:spLocks/>
          </p:cNvSpPr>
          <p:nvPr/>
        </p:nvSpPr>
        <p:spPr bwMode="auto">
          <a:xfrm>
            <a:off x="85091" y="838066"/>
            <a:ext cx="8667024" cy="221516"/>
          </a:xfrm>
          <a:prstGeom prst="rect">
            <a:avLst/>
          </a:prstGeom>
        </p:spPr>
        <p:txBody>
          <a:bodyPr>
            <a:noAutofit/>
          </a:bodyPr>
          <a:lst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US" sz="1200" i="1" dirty="0"/>
              <a:t>Pavel Veis, </a:t>
            </a:r>
            <a:r>
              <a:rPr lang="en-IN" sz="1200" i="1" dirty="0"/>
              <a:t>Sahithya Atikukke, Sanath Shetty, </a:t>
            </a:r>
            <a:r>
              <a:rPr lang="sk-SK" sz="1200" i="1" dirty="0"/>
              <a:t>Shweta Soni,</a:t>
            </a:r>
            <a:r>
              <a:rPr lang="en-GB" sz="1200" i="1" dirty="0"/>
              <a:t> Pavitra Bhat,</a:t>
            </a:r>
            <a:r>
              <a:rPr lang="en-US" sz="1200" i="1" dirty="0"/>
              <a:t> Michal </a:t>
            </a:r>
            <a:r>
              <a:rPr lang="en-US" sz="1200" i="1" dirty="0" err="1"/>
              <a:t>Stano</a:t>
            </a:r>
            <a:r>
              <a:rPr lang="en-US" sz="1200" i="1" dirty="0"/>
              <a:t>, </a:t>
            </a:r>
            <a:r>
              <a:rPr lang="en-IN" sz="1200" i="1" dirty="0"/>
              <a:t>Matej Veis,</a:t>
            </a:r>
            <a:r>
              <a:rPr lang="sk-SK" sz="1200" i="1" dirty="0"/>
              <a:t> </a:t>
            </a:r>
            <a:r>
              <a:rPr lang="en-IN" sz="1200" i="1" dirty="0" err="1"/>
              <a:t>Dhanada</a:t>
            </a:r>
            <a:r>
              <a:rPr lang="en-IN" sz="1200" i="1" dirty="0"/>
              <a:t> VS, Ivan Urbina et al.</a:t>
            </a:r>
            <a:r>
              <a:rPr lang="en-GB" sz="1200" i="1" baseline="30000" dirty="0"/>
              <a:t>  </a:t>
            </a:r>
          </a:p>
        </p:txBody>
      </p:sp>
      <p:sp>
        <p:nvSpPr>
          <p:cNvPr id="18" name="TextBox 17">
            <a:extLst>
              <a:ext uri="{FF2B5EF4-FFF2-40B4-BE49-F238E27FC236}">
                <a16:creationId xmlns:a16="http://schemas.microsoft.com/office/drawing/2014/main" id="{9B27D1C1-A578-458D-9E47-B44822653236}"/>
              </a:ext>
            </a:extLst>
          </p:cNvPr>
          <p:cNvSpPr txBox="1"/>
          <p:nvPr/>
        </p:nvSpPr>
        <p:spPr bwMode="auto">
          <a:xfrm>
            <a:off x="7821999" y="94400"/>
            <a:ext cx="792088" cy="523220"/>
          </a:xfrm>
          <a:prstGeom prst="rect">
            <a:avLst/>
          </a:prstGeom>
          <a:noFill/>
        </p:spPr>
        <p:txBody>
          <a:bodyPr wrap="square" rtlCol="0">
            <a:spAutoFit/>
          </a:bodyPr>
          <a:lstStyle/>
          <a:p>
            <a:r>
              <a:rPr lang="en-US" sz="2800" b="1" dirty="0">
                <a:solidFill>
                  <a:srgbClr val="FF0000"/>
                </a:solidFill>
              </a:rPr>
              <a:t>CU</a:t>
            </a:r>
          </a:p>
        </p:txBody>
      </p:sp>
      <p:sp>
        <p:nvSpPr>
          <p:cNvPr id="13" name="Rectangle 12">
            <a:extLst>
              <a:ext uri="{FF2B5EF4-FFF2-40B4-BE49-F238E27FC236}">
                <a16:creationId xmlns:a16="http://schemas.microsoft.com/office/drawing/2014/main" id="{F97B85EF-99A5-4C67-9233-8CBECC347EA2}"/>
              </a:ext>
            </a:extLst>
          </p:cNvPr>
          <p:cNvSpPr/>
          <p:nvPr/>
        </p:nvSpPr>
        <p:spPr>
          <a:xfrm>
            <a:off x="529913" y="142795"/>
            <a:ext cx="7668409" cy="400110"/>
          </a:xfrm>
          <a:prstGeom prst="rect">
            <a:avLst/>
          </a:prstGeom>
        </p:spPr>
        <p:txBody>
          <a:bodyPr wrap="square">
            <a:spAutoFit/>
          </a:bodyPr>
          <a:lstStyle/>
          <a:p>
            <a:r>
              <a:rPr lang="en-GB" sz="2000" b="1" dirty="0"/>
              <a:t>VUV OES hydrogen atom/molecule analysis of MAGNUM-PSI/UPP</a:t>
            </a:r>
            <a:endParaRPr lang="en-US" sz="2000" b="1" dirty="0"/>
          </a:p>
        </p:txBody>
      </p:sp>
    </p:spTree>
    <p:extLst>
      <p:ext uri="{BB962C8B-B14F-4D97-AF65-F5344CB8AC3E}">
        <p14:creationId xmlns:p14="http://schemas.microsoft.com/office/powerpoint/2010/main" val="3422538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275858" y="1445911"/>
            <a:ext cx="45719" cy="369332"/>
          </a:xfrm>
          <a:prstGeom prst="rect">
            <a:avLst/>
          </a:prstGeom>
          <a:noFill/>
        </p:spPr>
        <p:txBody>
          <a:bodyPr wrap="square" rtlCol="0">
            <a:spAutoFit/>
          </a:bodyPr>
          <a:lstStyle/>
          <a:p>
            <a:endParaRPr lang="de-DE" dirty="0"/>
          </a:p>
        </p:txBody>
      </p:sp>
      <p:sp>
        <p:nvSpPr>
          <p:cNvPr id="4" name="Rectangle 3">
            <a:extLst>
              <a:ext uri="{FF2B5EF4-FFF2-40B4-BE49-F238E27FC236}">
                <a16:creationId xmlns:a16="http://schemas.microsoft.com/office/drawing/2014/main" id="{5E7D9E21-EB8A-43A5-9F88-9EC25416F699}"/>
              </a:ext>
            </a:extLst>
          </p:cNvPr>
          <p:cNvSpPr/>
          <p:nvPr/>
        </p:nvSpPr>
        <p:spPr>
          <a:xfrm>
            <a:off x="0" y="2139702"/>
            <a:ext cx="9144000" cy="5040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t>SP X.2: </a:t>
            </a:r>
            <a:r>
              <a:rPr lang="en-US" sz="2000" b="1" dirty="0"/>
              <a:t>Optimization of laser-based surface analysis diagnostics</a:t>
            </a:r>
          </a:p>
        </p:txBody>
      </p:sp>
    </p:spTree>
    <p:extLst>
      <p:ext uri="{BB962C8B-B14F-4D97-AF65-F5344CB8AC3E}">
        <p14:creationId xmlns:p14="http://schemas.microsoft.com/office/powerpoint/2010/main" val="752941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450033" cy="342900"/>
          </a:xfrm>
        </p:spPr>
        <p:txBody>
          <a:bodyPr/>
          <a:lstStyle/>
          <a:p>
            <a:r>
              <a:rPr lang="de-DE" sz="2000" dirty="0"/>
              <a:t>SP X.2: </a:t>
            </a:r>
            <a:r>
              <a:rPr lang="en-GB" sz="2000" dirty="0"/>
              <a:t>Optimization of laser-based surface analysis diagnostics</a:t>
            </a:r>
            <a:endParaRPr lang="de-DE" sz="2000" i="1" dirty="0"/>
          </a:p>
        </p:txBody>
      </p:sp>
      <p:sp>
        <p:nvSpPr>
          <p:cNvPr id="8" name="Textfeld 7"/>
          <p:cNvSpPr txBox="1"/>
          <p:nvPr/>
        </p:nvSpPr>
        <p:spPr>
          <a:xfrm>
            <a:off x="3275858"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0" y="912650"/>
            <a:ext cx="9144000" cy="2163156"/>
          </a:xfrm>
          <a:prstGeom prst="rect">
            <a:avLst/>
          </a:prstGeom>
          <a:solidFill>
            <a:srgbClr val="E3E3E3"/>
          </a:solidFill>
          <a:ln w="12700">
            <a:solidFill>
              <a:schemeClr val="tx1"/>
            </a:solidFill>
          </a:ln>
        </p:spPr>
        <p:txBody>
          <a:bodyPr wrap="square" rtlCol="0">
            <a:spAutoFit/>
          </a:bodyPr>
          <a:lstStyle/>
          <a:p>
            <a:pPr>
              <a:lnSpc>
                <a:spcPct val="113000"/>
              </a:lnSpc>
              <a:buClr>
                <a:srgbClr val="FF0000"/>
              </a:buClr>
            </a:pPr>
            <a:r>
              <a:rPr lang="en-US" b="1" dirty="0">
                <a:solidFill>
                  <a:schemeClr val="bg1"/>
                </a:solidFill>
                <a:highlight>
                  <a:srgbClr val="FF0000"/>
                </a:highlight>
              </a:rPr>
              <a:t>LIBS has to be optimized as a research tool for exploring thin layers </a:t>
            </a:r>
          </a:p>
          <a:p>
            <a:pPr marL="285744" indent="-285744">
              <a:buClr>
                <a:srgbClr val="FF0000"/>
              </a:buClr>
              <a:buFont typeface="Wingdings" panose="05000000000000000000" pitchFamily="2" charset="2"/>
              <a:buChar char="Ø"/>
            </a:pPr>
            <a:r>
              <a:rPr lang="en-US" dirty="0"/>
              <a:t>Ablation rate, how to obtain a depth resolution in the 10-20 nm range?</a:t>
            </a:r>
          </a:p>
          <a:p>
            <a:pPr marL="285744" indent="-285744">
              <a:buClr>
                <a:srgbClr val="FF0000"/>
              </a:buClr>
              <a:buFont typeface="Wingdings" panose="05000000000000000000" pitchFamily="2" charset="2"/>
              <a:buChar char="Ø"/>
            </a:pPr>
            <a:r>
              <a:rPr lang="en-US" dirty="0"/>
              <a:t>Line distinguishability for fuel detection at elevated Ar pressures (now with boron lines in!)</a:t>
            </a:r>
          </a:p>
          <a:p>
            <a:pPr marL="285744" indent="-285744">
              <a:buClr>
                <a:srgbClr val="FF0000"/>
              </a:buClr>
              <a:buFont typeface="Wingdings" panose="05000000000000000000" pitchFamily="2" charset="2"/>
              <a:buChar char="Ø"/>
            </a:pPr>
            <a:r>
              <a:rPr lang="en-US" dirty="0"/>
              <a:t>Machine Learning</a:t>
            </a:r>
          </a:p>
          <a:p>
            <a:pPr>
              <a:buClr>
                <a:srgbClr val="FF0000"/>
              </a:buClr>
            </a:pPr>
            <a:endParaRPr lang="en-US" dirty="0"/>
          </a:p>
          <a:p>
            <a:pPr>
              <a:buClr>
                <a:srgbClr val="FF0000"/>
              </a:buClr>
            </a:pPr>
            <a:r>
              <a:rPr lang="en-US" b="1" dirty="0">
                <a:solidFill>
                  <a:schemeClr val="bg1"/>
                </a:solidFill>
                <a:highlight>
                  <a:srgbClr val="FF0000"/>
                </a:highlight>
              </a:rPr>
              <a:t>In addition in support of RH LIBS at JET:</a:t>
            </a:r>
          </a:p>
          <a:p>
            <a:pPr marL="285744" indent="-285744">
              <a:buClr>
                <a:srgbClr val="FF0000"/>
              </a:buClr>
              <a:buFont typeface="Wingdings" panose="05000000000000000000" pitchFamily="2" charset="2"/>
              <a:buChar char="Ø"/>
            </a:pPr>
            <a:r>
              <a:rPr lang="en-US" dirty="0"/>
              <a:t>Be campaign at VTT</a:t>
            </a:r>
          </a:p>
          <a:p>
            <a:pPr>
              <a:lnSpc>
                <a:spcPct val="113000"/>
              </a:lnSpc>
            </a:pPr>
            <a:endParaRPr lang="en-US" sz="6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B933A1D-467C-4EE0-9380-F6B97802D41E}"/>
              </a:ext>
            </a:extLst>
          </p:cNvPr>
          <p:cNvSpPr/>
          <p:nvPr/>
        </p:nvSpPr>
        <p:spPr>
          <a:xfrm>
            <a:off x="12388" y="3723878"/>
            <a:ext cx="9131611" cy="646331"/>
          </a:xfrm>
          <a:prstGeom prst="rect">
            <a:avLst/>
          </a:prstGeom>
        </p:spPr>
        <p:txBody>
          <a:bodyPr wrap="square">
            <a:spAutoFit/>
          </a:bodyPr>
          <a:lstStyle/>
          <a:p>
            <a:r>
              <a:rPr lang="en-US" altLang="en-US" dirty="0">
                <a:solidFill>
                  <a:srgbClr val="FF0000"/>
                </a:solidFill>
                <a:cs typeface="Arial" panose="020B0604020202020204" pitchFamily="34" charset="0"/>
              </a:rPr>
              <a:t>This year was a very </a:t>
            </a:r>
            <a:r>
              <a:rPr lang="en-US" altLang="en-US" dirty="0" err="1">
                <a:solidFill>
                  <a:srgbClr val="FF0000"/>
                </a:solidFill>
                <a:cs typeface="Arial" panose="020B0604020202020204" pitchFamily="34" charset="0"/>
              </a:rPr>
              <a:t>buzy</a:t>
            </a:r>
            <a:r>
              <a:rPr lang="en-US" altLang="en-US" dirty="0">
                <a:solidFill>
                  <a:srgbClr val="FF0000"/>
                </a:solidFill>
                <a:cs typeface="Arial" panose="020B0604020202020204" pitchFamily="34" charset="0"/>
              </a:rPr>
              <a:t> one for the people involved in SP X2: they did a great job at JET and</a:t>
            </a:r>
          </a:p>
          <a:p>
            <a:r>
              <a:rPr lang="en-US" altLang="en-US" dirty="0">
                <a:solidFill>
                  <a:srgbClr val="FF0000"/>
                </a:solidFill>
                <a:cs typeface="Arial" panose="020B0604020202020204" pitchFamily="34" charset="0"/>
              </a:rPr>
              <a:t>some first results will be shown by Jari (SP E)</a:t>
            </a:r>
          </a:p>
        </p:txBody>
      </p:sp>
    </p:spTree>
    <p:extLst>
      <p:ext uri="{BB962C8B-B14F-4D97-AF65-F5344CB8AC3E}">
        <p14:creationId xmlns:p14="http://schemas.microsoft.com/office/powerpoint/2010/main" val="3305648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450033" cy="342900"/>
          </a:xfrm>
        </p:spPr>
        <p:txBody>
          <a:bodyPr/>
          <a:lstStyle/>
          <a:p>
            <a:r>
              <a:rPr lang="de-DE" sz="2000" dirty="0"/>
              <a:t>SP X.2: </a:t>
            </a:r>
            <a:r>
              <a:rPr lang="en-GB" sz="2000" dirty="0"/>
              <a:t>Optimization of laser-based surface analysis diagnostics</a:t>
            </a:r>
            <a:endParaRPr lang="de-DE" sz="2000" i="1" dirty="0"/>
          </a:p>
        </p:txBody>
      </p:sp>
      <p:sp>
        <p:nvSpPr>
          <p:cNvPr id="8" name="Textfeld 7"/>
          <p:cNvSpPr txBox="1"/>
          <p:nvPr/>
        </p:nvSpPr>
        <p:spPr>
          <a:xfrm>
            <a:off x="3275858"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66729" y="653303"/>
            <a:ext cx="8897761" cy="1005788"/>
          </a:xfrm>
          <a:prstGeom prst="rect">
            <a:avLst/>
          </a:prstGeom>
          <a:solidFill>
            <a:srgbClr val="E3E3E3"/>
          </a:solidFill>
          <a:ln w="12700">
            <a:solidFill>
              <a:schemeClr val="tx1"/>
            </a:solidFill>
          </a:ln>
        </p:spPr>
        <p:txBody>
          <a:bodyPr wrap="square" rtlCol="0">
            <a:spAutoFit/>
          </a:bodyPr>
          <a:lstStyle/>
          <a:p>
            <a:pPr>
              <a:lnSpc>
                <a:spcPct val="113000"/>
              </a:lnSpc>
            </a:pPr>
            <a:r>
              <a:rPr lang="en-US" b="1" dirty="0">
                <a:latin typeface="Arial" panose="020B0604020202020204" pitchFamily="34" charset="0"/>
                <a:cs typeface="Arial" panose="020B0604020202020204" pitchFamily="34" charset="0"/>
              </a:rPr>
              <a:t>Main tasks for this year 2023:</a:t>
            </a:r>
          </a:p>
          <a:p>
            <a:pPr>
              <a:lnSpc>
                <a:spcPct val="113000"/>
              </a:lnSpc>
            </a:pPr>
            <a:endParaRPr lang="en-US" b="1" dirty="0">
              <a:latin typeface="Arial" panose="020B0604020202020204" pitchFamily="34" charset="0"/>
              <a:cs typeface="Arial" panose="020B0604020202020204" pitchFamily="34" charset="0"/>
            </a:endParaRPr>
          </a:p>
          <a:p>
            <a:pPr>
              <a:lnSpc>
                <a:spcPct val="113000"/>
              </a:lnSpc>
            </a:pPr>
            <a:endParaRPr lang="en-US" b="1" dirty="0">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8CE2F1B1-8E90-4765-89E0-B1BC97D803B1}"/>
              </a:ext>
            </a:extLst>
          </p:cNvPr>
          <p:cNvGraphicFramePr>
            <a:graphicFrameLocks noGrp="1"/>
          </p:cNvGraphicFramePr>
          <p:nvPr>
            <p:extLst>
              <p:ext uri="{D42A27DB-BD31-4B8C-83A1-F6EECF244321}">
                <p14:modId xmlns:p14="http://schemas.microsoft.com/office/powerpoint/2010/main" val="2558794235"/>
              </p:ext>
            </p:extLst>
          </p:nvPr>
        </p:nvGraphicFramePr>
        <p:xfrm>
          <a:off x="-16071" y="555526"/>
          <a:ext cx="9121532" cy="4376218"/>
        </p:xfrm>
        <a:graphic>
          <a:graphicData uri="http://schemas.openxmlformats.org/drawingml/2006/table">
            <a:tbl>
              <a:tblPr firstRow="1" firstCol="1" bandRow="1">
                <a:tableStyleId>{5C22544A-7EE6-4342-B048-85BDC9FD1C3A}</a:tableStyleId>
              </a:tblPr>
              <a:tblGrid>
                <a:gridCol w="1638237">
                  <a:extLst>
                    <a:ext uri="{9D8B030D-6E8A-4147-A177-3AD203B41FA5}">
                      <a16:colId xmlns:a16="http://schemas.microsoft.com/office/drawing/2014/main" val="280474464"/>
                    </a:ext>
                  </a:extLst>
                </a:gridCol>
                <a:gridCol w="7483295">
                  <a:extLst>
                    <a:ext uri="{9D8B030D-6E8A-4147-A177-3AD203B41FA5}">
                      <a16:colId xmlns:a16="http://schemas.microsoft.com/office/drawing/2014/main" val="3769578451"/>
                    </a:ext>
                  </a:extLst>
                </a:gridCol>
              </a:tblGrid>
              <a:tr h="197993">
                <a:tc>
                  <a:txBody>
                    <a:bodyPr/>
                    <a:lstStyle/>
                    <a:p>
                      <a:pPr>
                        <a:lnSpc>
                          <a:spcPct val="115000"/>
                        </a:lnSpc>
                        <a:spcBef>
                          <a:spcPts val="240"/>
                        </a:spcBef>
                        <a:spcAft>
                          <a:spcPts val="240"/>
                        </a:spcAft>
                        <a:tabLst>
                          <a:tab pos="-914400" algn="l"/>
                          <a:tab pos="228600" algn="l"/>
                        </a:tabLst>
                      </a:pPr>
                      <a:r>
                        <a:rPr lang="en-GB" sz="1200" spc="-15" dirty="0">
                          <a:effectLst/>
                        </a:rPr>
                        <a:t>Deliverable ID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spc="-15" dirty="0">
                          <a:effectLst/>
                        </a:rPr>
                        <a:t>Deliverable Title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4042816850"/>
                  </a:ext>
                </a:extLst>
              </a:tr>
              <a:tr h="491161">
                <a:tc>
                  <a:txBody>
                    <a:bodyPr/>
                    <a:lstStyle/>
                    <a:p>
                      <a:pPr>
                        <a:lnSpc>
                          <a:spcPct val="115000"/>
                        </a:lnSpc>
                        <a:spcBef>
                          <a:spcPts val="240"/>
                        </a:spcBef>
                        <a:spcAft>
                          <a:spcPts val="240"/>
                        </a:spcAft>
                        <a:tabLst>
                          <a:tab pos="-914400" algn="l"/>
                          <a:tab pos="228600" algn="l"/>
                        </a:tabLst>
                      </a:pPr>
                      <a:r>
                        <a:rPr lang="en-GB" sz="1200" spc="-15" dirty="0">
                          <a:effectLst/>
                        </a:rPr>
                        <a:t>D001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dirty="0">
                          <a:effectLst/>
                        </a:rPr>
                        <a:t>Comparison of  ps vs. ns LIBS: absolute content and composition  / Comparison SP vs. DP LIBS, or alternative LIBS signal enhancement methods: absolute fuel content in W samples and composition (CEA)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2626758794"/>
                  </a:ext>
                </a:extLst>
              </a:tr>
              <a:tr h="408305">
                <a:tc>
                  <a:txBody>
                    <a:bodyPr/>
                    <a:lstStyle/>
                    <a:p>
                      <a:pPr>
                        <a:lnSpc>
                          <a:spcPct val="115000"/>
                        </a:lnSpc>
                        <a:spcBef>
                          <a:spcPts val="240"/>
                        </a:spcBef>
                        <a:spcAft>
                          <a:spcPts val="240"/>
                        </a:spcAft>
                        <a:tabLst>
                          <a:tab pos="-914400" algn="l"/>
                          <a:tab pos="228600" algn="l"/>
                        </a:tabLst>
                      </a:pPr>
                      <a:r>
                        <a:rPr lang="en-GB" sz="1200" spc="-15" dirty="0">
                          <a:effectLst/>
                        </a:rPr>
                        <a:t>D002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dirty="0">
                          <a:effectLst/>
                        </a:rPr>
                        <a:t>Reference measurements of outgassing, recycling, and retention after D plasma loading: absolute content and composition in W and reference samples (DIFFER)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274101322"/>
                  </a:ext>
                </a:extLst>
              </a:tr>
              <a:tr h="408305">
                <a:tc>
                  <a:txBody>
                    <a:bodyPr/>
                    <a:lstStyle/>
                    <a:p>
                      <a:pPr>
                        <a:lnSpc>
                          <a:spcPct val="115000"/>
                        </a:lnSpc>
                        <a:spcBef>
                          <a:spcPts val="240"/>
                        </a:spcBef>
                        <a:spcAft>
                          <a:spcPts val="240"/>
                        </a:spcAft>
                        <a:tabLst>
                          <a:tab pos="-914400" algn="l"/>
                          <a:tab pos="228600" algn="l"/>
                        </a:tabLst>
                      </a:pPr>
                      <a:r>
                        <a:rPr lang="en-GB" sz="1200" spc="-15" dirty="0">
                          <a:effectLst/>
                        </a:rPr>
                        <a:t>D003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dirty="0">
                          <a:effectLst/>
                        </a:rPr>
                        <a:t>Comparison SP vs. DP LIBS, or alternative LIBS signal enhancement methods: absolute fuel content in W samples and composition / (CF)-LIBS results He loaded samples and surface modifications (ENEA)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137481877"/>
                  </a:ext>
                </a:extLst>
              </a:tr>
              <a:tr h="1039241">
                <a:tc>
                  <a:txBody>
                    <a:bodyPr/>
                    <a:lstStyle/>
                    <a:p>
                      <a:pPr>
                        <a:lnSpc>
                          <a:spcPct val="115000"/>
                        </a:lnSpc>
                        <a:spcBef>
                          <a:spcPts val="240"/>
                        </a:spcBef>
                        <a:spcAft>
                          <a:spcPts val="240"/>
                        </a:spcAft>
                        <a:tabLst>
                          <a:tab pos="-914400" algn="l"/>
                          <a:tab pos="228600" algn="l"/>
                        </a:tabLst>
                      </a:pPr>
                      <a:r>
                        <a:rPr lang="en-GB" sz="1200" spc="-15" dirty="0">
                          <a:effectLst/>
                        </a:rPr>
                        <a:t>D004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dirty="0">
                          <a:effectLst/>
                        </a:rPr>
                        <a:t>Comparison of  ps vs. ns LIBS: absolute content and composition  / Comparison SP vs. DP LIBS, or alternative LIBS signal enhancement methods: absolute fuel content in W samples and composition / Reference measurements of outgassing, recycling, and retention after D plasma loading: absolute content and composition in damaged and undamaged </a:t>
                      </a:r>
                      <a:r>
                        <a:rPr lang="en-GB" sz="1200" dirty="0" err="1">
                          <a:effectLst/>
                        </a:rPr>
                        <a:t>Wsamples</a:t>
                      </a:r>
                      <a:r>
                        <a:rPr lang="en-GB" sz="1200" dirty="0">
                          <a:effectLst/>
                        </a:rPr>
                        <a:t> / LAMIS measurements and identification of C and N containing molecules /Explore TALIF and LIBS for W isotope identification (FZJ)</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3974366154"/>
                  </a:ext>
                </a:extLst>
              </a:tr>
              <a:tr h="197993">
                <a:tc>
                  <a:txBody>
                    <a:bodyPr/>
                    <a:lstStyle/>
                    <a:p>
                      <a:pPr>
                        <a:lnSpc>
                          <a:spcPct val="115000"/>
                        </a:lnSpc>
                        <a:spcBef>
                          <a:spcPts val="240"/>
                        </a:spcBef>
                        <a:spcAft>
                          <a:spcPts val="240"/>
                        </a:spcAft>
                        <a:tabLst>
                          <a:tab pos="-914400" algn="l"/>
                          <a:tab pos="228600" algn="l"/>
                        </a:tabLst>
                      </a:pPr>
                      <a:r>
                        <a:rPr lang="en-GB" sz="1200" spc="-15" dirty="0">
                          <a:effectLst/>
                        </a:rPr>
                        <a:t>D005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spc="-15" dirty="0">
                          <a:effectLst/>
                        </a:rPr>
                        <a:t>Report on LIBS analysis by application of machine learning algorithm (IPPLM)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439336720"/>
                  </a:ext>
                </a:extLst>
              </a:tr>
              <a:tr h="408305">
                <a:tc>
                  <a:txBody>
                    <a:bodyPr/>
                    <a:lstStyle/>
                    <a:p>
                      <a:pPr>
                        <a:lnSpc>
                          <a:spcPct val="115000"/>
                        </a:lnSpc>
                        <a:spcBef>
                          <a:spcPts val="240"/>
                        </a:spcBef>
                        <a:spcAft>
                          <a:spcPts val="240"/>
                        </a:spcAft>
                        <a:tabLst>
                          <a:tab pos="-914400" algn="l"/>
                          <a:tab pos="228600" algn="l"/>
                        </a:tabLst>
                      </a:pPr>
                      <a:r>
                        <a:rPr lang="en-GB" sz="1200" spc="-15" dirty="0">
                          <a:effectLst/>
                        </a:rPr>
                        <a:t>D006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dirty="0">
                          <a:effectLst/>
                        </a:rPr>
                        <a:t>Comparison of  ps vs. ns LIBS: absolute content and composition / (CF)-LIBS results He loaded samples and surface modifications. (CF-)LIBS on Be containing coatings with different type of fuel content  (CU)</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1185431808"/>
                  </a:ext>
                </a:extLst>
              </a:tr>
              <a:tr h="828929">
                <a:tc>
                  <a:txBody>
                    <a:bodyPr/>
                    <a:lstStyle/>
                    <a:p>
                      <a:pPr>
                        <a:lnSpc>
                          <a:spcPct val="115000"/>
                        </a:lnSpc>
                        <a:spcBef>
                          <a:spcPts val="240"/>
                        </a:spcBef>
                        <a:spcAft>
                          <a:spcPts val="240"/>
                        </a:spcAft>
                        <a:tabLst>
                          <a:tab pos="-914400" algn="l"/>
                          <a:tab pos="228600" algn="l"/>
                        </a:tabLst>
                      </a:pPr>
                      <a:r>
                        <a:rPr lang="en-GB" sz="1200" spc="-15" dirty="0">
                          <a:effectLst/>
                        </a:rPr>
                        <a:t>D007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dirty="0">
                          <a:effectLst/>
                        </a:rPr>
                        <a:t>Analysis of B containing coatings and/or W coatings with (CF)-LIBS: absolute content and composition  / (CF)-LIBS results He loaded samples and surface modifications / Reference measurements of outgassing, recycling, and retention after D plasma loading: absolute content and composition in W and reference samples. (CF-)LIBS on Be containing coatings with different type of fuel content (UT)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1944807778"/>
                  </a:ext>
                </a:extLst>
              </a:tr>
              <a:tr h="197993">
                <a:tc>
                  <a:txBody>
                    <a:bodyPr/>
                    <a:lstStyle/>
                    <a:p>
                      <a:pPr>
                        <a:lnSpc>
                          <a:spcPct val="115000"/>
                        </a:lnSpc>
                        <a:spcBef>
                          <a:spcPts val="240"/>
                        </a:spcBef>
                        <a:spcAft>
                          <a:spcPts val="240"/>
                        </a:spcAft>
                        <a:tabLst>
                          <a:tab pos="-914400" algn="l"/>
                          <a:tab pos="228600" algn="l"/>
                        </a:tabLst>
                      </a:pPr>
                      <a:r>
                        <a:rPr lang="en-GB" sz="1200" spc="-15" dirty="0">
                          <a:effectLst/>
                        </a:rPr>
                        <a:t>D008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dirty="0">
                          <a:effectLst/>
                        </a:rPr>
                        <a:t>Comparison of  ps vs. ns LIBS: absolute content and composition  (ISSP-UL)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3516292202"/>
                  </a:ext>
                </a:extLst>
              </a:tr>
              <a:tr h="197993">
                <a:tc>
                  <a:txBody>
                    <a:bodyPr/>
                    <a:lstStyle/>
                    <a:p>
                      <a:pPr>
                        <a:lnSpc>
                          <a:spcPct val="115000"/>
                        </a:lnSpc>
                        <a:spcBef>
                          <a:spcPts val="240"/>
                        </a:spcBef>
                        <a:spcAft>
                          <a:spcPts val="240"/>
                        </a:spcAft>
                        <a:tabLst>
                          <a:tab pos="-914400" algn="l"/>
                          <a:tab pos="228600" algn="l"/>
                        </a:tabLst>
                      </a:pPr>
                      <a:r>
                        <a:rPr lang="en-GB" sz="1200" spc="-15" dirty="0">
                          <a:effectLst/>
                        </a:rPr>
                        <a:t>D009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dirty="0">
                          <a:effectLst/>
                        </a:rPr>
                        <a:t>(CF-)LIBS on Be containing coatings with different type of fuel content (VTT)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3921996101"/>
                  </a:ext>
                </a:extLst>
              </a:tr>
            </a:tbl>
          </a:graphicData>
        </a:graphic>
      </p:graphicFrame>
      <p:sp>
        <p:nvSpPr>
          <p:cNvPr id="7" name="Rectangle 6">
            <a:extLst>
              <a:ext uri="{FF2B5EF4-FFF2-40B4-BE49-F238E27FC236}">
                <a16:creationId xmlns:a16="http://schemas.microsoft.com/office/drawing/2014/main" id="{8BA39EA4-3E4C-4B72-8EDE-F2E3D265F620}"/>
              </a:ext>
            </a:extLst>
          </p:cNvPr>
          <p:cNvSpPr/>
          <p:nvPr/>
        </p:nvSpPr>
        <p:spPr>
          <a:xfrm>
            <a:off x="1616628" y="3381225"/>
            <a:ext cx="7488833" cy="15477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chemeClr val="bg1"/>
              </a:buClr>
              <a:buFont typeface="Wingdings" panose="05000000000000000000" pitchFamily="2" charset="2"/>
              <a:buChar char="Ø"/>
            </a:pPr>
            <a:r>
              <a:rPr lang="de-DE" sz="2000" b="1" dirty="0" err="1">
                <a:solidFill>
                  <a:schemeClr val="bg1"/>
                </a:solidFill>
              </a:rPr>
              <a:t>Comparizon</a:t>
            </a:r>
            <a:r>
              <a:rPr lang="de-DE" sz="2000" b="1" dirty="0">
                <a:solidFill>
                  <a:schemeClr val="bg1"/>
                </a:solidFill>
              </a:rPr>
              <a:t> </a:t>
            </a:r>
            <a:r>
              <a:rPr lang="de-DE" sz="2000" b="1" dirty="0" err="1">
                <a:solidFill>
                  <a:schemeClr val="bg1"/>
                </a:solidFill>
              </a:rPr>
              <a:t>performance</a:t>
            </a:r>
            <a:r>
              <a:rPr lang="de-DE" sz="2000" b="1" dirty="0">
                <a:solidFill>
                  <a:schemeClr val="bg1"/>
                </a:solidFill>
              </a:rPr>
              <a:t> different LIBS </a:t>
            </a:r>
            <a:r>
              <a:rPr lang="de-DE" sz="2000" b="1" dirty="0" err="1">
                <a:solidFill>
                  <a:schemeClr val="bg1"/>
                </a:solidFill>
              </a:rPr>
              <a:t>systems</a:t>
            </a:r>
            <a:r>
              <a:rPr lang="de-DE" sz="2000" b="1" dirty="0">
                <a:solidFill>
                  <a:schemeClr val="bg1"/>
                </a:solidFill>
              </a:rPr>
              <a:t> (</a:t>
            </a:r>
            <a:r>
              <a:rPr lang="de-DE" sz="2000" b="1" dirty="0" err="1">
                <a:solidFill>
                  <a:schemeClr val="bg1"/>
                </a:solidFill>
              </a:rPr>
              <a:t>ablation</a:t>
            </a:r>
            <a:r>
              <a:rPr lang="de-DE" sz="2000" b="1" dirty="0">
                <a:solidFill>
                  <a:schemeClr val="bg1"/>
                </a:solidFill>
              </a:rPr>
              <a:t> rate)</a:t>
            </a:r>
          </a:p>
          <a:p>
            <a:pPr marL="342900" indent="-342900">
              <a:buClr>
                <a:schemeClr val="bg1"/>
              </a:buClr>
              <a:buFont typeface="Wingdings" panose="05000000000000000000" pitchFamily="2" charset="2"/>
              <a:buChar char="Ø"/>
            </a:pPr>
            <a:r>
              <a:rPr lang="de-DE" sz="2000" b="1" dirty="0" err="1">
                <a:solidFill>
                  <a:schemeClr val="bg1"/>
                </a:solidFill>
              </a:rPr>
              <a:t>Sensitivity</a:t>
            </a:r>
            <a:r>
              <a:rPr lang="de-DE" sz="2000" b="1" dirty="0">
                <a:solidFill>
                  <a:schemeClr val="bg1"/>
                </a:solidFill>
              </a:rPr>
              <a:t> LIBS </a:t>
            </a:r>
          </a:p>
          <a:p>
            <a:pPr marL="342900" indent="-342900">
              <a:buClr>
                <a:schemeClr val="bg1"/>
              </a:buClr>
              <a:buFont typeface="Wingdings" panose="05000000000000000000" pitchFamily="2" charset="2"/>
              <a:buChar char="Ø"/>
            </a:pPr>
            <a:r>
              <a:rPr lang="de-DE" sz="2000" b="1" dirty="0"/>
              <a:t>LIBS on Be </a:t>
            </a:r>
            <a:r>
              <a:rPr lang="de-DE" sz="2000" b="1" dirty="0" err="1"/>
              <a:t>coatings</a:t>
            </a:r>
            <a:r>
              <a:rPr lang="de-DE" sz="2000" b="1" dirty="0"/>
              <a:t> (in support of JET </a:t>
            </a:r>
            <a:r>
              <a:rPr lang="de-DE" sz="2000" b="1" dirty="0" err="1"/>
              <a:t>campaign</a:t>
            </a:r>
            <a:r>
              <a:rPr lang="de-DE" sz="2000" b="1" dirty="0"/>
              <a:t>) </a:t>
            </a:r>
          </a:p>
          <a:p>
            <a:pPr marL="342900" indent="-342900">
              <a:buClr>
                <a:schemeClr val="bg1"/>
              </a:buClr>
              <a:buFont typeface="Wingdings" panose="05000000000000000000" pitchFamily="2" charset="2"/>
              <a:buChar char="Ø"/>
            </a:pPr>
            <a:r>
              <a:rPr lang="de-DE" sz="2000" b="1" dirty="0"/>
              <a:t>D </a:t>
            </a:r>
            <a:r>
              <a:rPr lang="de-DE" sz="2000" b="1" dirty="0" err="1"/>
              <a:t>retention</a:t>
            </a:r>
            <a:r>
              <a:rPr lang="de-DE" sz="2000" b="1" dirty="0"/>
              <a:t> and outgassing</a:t>
            </a:r>
          </a:p>
          <a:p>
            <a:pPr marL="342900" indent="-342900">
              <a:buClr>
                <a:schemeClr val="bg1"/>
              </a:buClr>
              <a:buFont typeface="Wingdings" panose="05000000000000000000" pitchFamily="2" charset="2"/>
              <a:buChar char="Ø"/>
            </a:pPr>
            <a:r>
              <a:rPr lang="de-DE" sz="2000" b="1" dirty="0"/>
              <a:t>Maschine </a:t>
            </a:r>
            <a:r>
              <a:rPr lang="de-DE" sz="2000" b="1" dirty="0" err="1"/>
              <a:t>learning</a:t>
            </a:r>
            <a:r>
              <a:rPr lang="de-DE" sz="2000" b="1" dirty="0"/>
              <a:t> </a:t>
            </a:r>
            <a:r>
              <a:rPr lang="de-DE" sz="2000" b="1" dirty="0" err="1"/>
              <a:t>for</a:t>
            </a:r>
            <a:r>
              <a:rPr lang="de-DE" sz="2000" b="1" dirty="0"/>
              <a:t> LIBS </a:t>
            </a:r>
            <a:r>
              <a:rPr lang="de-DE" sz="2000" b="1" dirty="0" err="1"/>
              <a:t>analysis</a:t>
            </a:r>
            <a:r>
              <a:rPr lang="de-DE" sz="2000" b="1" dirty="0"/>
              <a:t> </a:t>
            </a:r>
          </a:p>
        </p:txBody>
      </p:sp>
    </p:spTree>
    <p:extLst>
      <p:ext uri="{BB962C8B-B14F-4D97-AF65-F5344CB8AC3E}">
        <p14:creationId xmlns:p14="http://schemas.microsoft.com/office/powerpoint/2010/main" val="83925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074AAD-5F57-C873-9F25-F8A39051F40B}"/>
              </a:ext>
            </a:extLst>
          </p:cNvPr>
          <p:cNvSpPr>
            <a:spLocks noGrp="1"/>
          </p:cNvSpPr>
          <p:nvPr>
            <p:ph type="ftr" sz="quarter" idx="11"/>
          </p:nvPr>
        </p:nvSpPr>
        <p:spPr/>
        <p:txBody>
          <a:bodyPr/>
          <a:lstStyle/>
          <a:p>
            <a:pPr>
              <a:defRPr/>
            </a:pPr>
            <a:r>
              <a:rPr lang="en-US">
                <a:solidFill>
                  <a:prstClr val="white"/>
                </a:solidFill>
              </a:rPr>
              <a:t>Your name| WPPWIE SP B monitoring meeting | 17 October 2024</a:t>
            </a:r>
            <a:endParaRPr lang="en-US" dirty="0"/>
          </a:p>
        </p:txBody>
      </p:sp>
      <p:sp>
        <p:nvSpPr>
          <p:cNvPr id="5" name="Slide Number Placeholder 4">
            <a:extLst>
              <a:ext uri="{FF2B5EF4-FFF2-40B4-BE49-F238E27FC236}">
                <a16:creationId xmlns:a16="http://schemas.microsoft.com/office/drawing/2014/main" id="{324D0C9F-DCC6-D703-05E1-48B50B4B1CF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19</a:t>
            </a:fld>
            <a:endParaRPr lang="en-GB">
              <a:solidFill>
                <a:prstClr val="white"/>
              </a:solidFill>
            </a:endParaRPr>
          </a:p>
        </p:txBody>
      </p:sp>
      <p:sp>
        <p:nvSpPr>
          <p:cNvPr id="6" name="Titre 1">
            <a:extLst>
              <a:ext uri="{FF2B5EF4-FFF2-40B4-BE49-F238E27FC236}">
                <a16:creationId xmlns:a16="http://schemas.microsoft.com/office/drawing/2014/main" id="{D18C0C8C-F3F6-F3FB-D5B1-6A67945162B2}"/>
              </a:ext>
            </a:extLst>
          </p:cNvPr>
          <p:cNvSpPr>
            <a:spLocks noGrp="1"/>
          </p:cNvSpPr>
          <p:nvPr>
            <p:ph type="title"/>
          </p:nvPr>
        </p:nvSpPr>
        <p:spPr>
          <a:xfrm>
            <a:off x="80628" y="144386"/>
            <a:ext cx="8307796" cy="314054"/>
          </a:xfrm>
        </p:spPr>
        <p:txBody>
          <a:bodyPr/>
          <a:lstStyle/>
          <a:p>
            <a:r>
              <a:rPr lang="en-US" sz="1800" dirty="0"/>
              <a:t>LIBS on Be-containing coatings with different type of fuel content (VTT)</a:t>
            </a:r>
            <a:endParaRPr lang="fr-FR" sz="1800" dirty="0"/>
          </a:p>
        </p:txBody>
      </p:sp>
      <p:sp>
        <p:nvSpPr>
          <p:cNvPr id="7" name="Textfeld 2">
            <a:extLst>
              <a:ext uri="{FF2B5EF4-FFF2-40B4-BE49-F238E27FC236}">
                <a16:creationId xmlns:a16="http://schemas.microsoft.com/office/drawing/2014/main" id="{7BE89362-DA8B-4A1D-721F-DAD11BB32046}"/>
              </a:ext>
            </a:extLst>
          </p:cNvPr>
          <p:cNvSpPr txBox="1"/>
          <p:nvPr/>
        </p:nvSpPr>
        <p:spPr>
          <a:xfrm>
            <a:off x="35496" y="4356253"/>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X.X2.T-T004-D009</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WPTE</a:t>
            </a:r>
          </a:p>
        </p:txBody>
      </p:sp>
      <p:sp>
        <p:nvSpPr>
          <p:cNvPr id="8" name="Textfeld 4">
            <a:extLst>
              <a:ext uri="{FF2B5EF4-FFF2-40B4-BE49-F238E27FC236}">
                <a16:creationId xmlns:a16="http://schemas.microsoft.com/office/drawing/2014/main" id="{9CDDDD18-D2C5-A3DE-1BB3-4FC1AF20CF9A}"/>
              </a:ext>
            </a:extLst>
          </p:cNvPr>
          <p:cNvSpPr txBox="1"/>
          <p:nvPr/>
        </p:nvSpPr>
        <p:spPr>
          <a:xfrm>
            <a:off x="80628" y="534338"/>
            <a:ext cx="8786220" cy="4085606"/>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36922" indent="-136922">
              <a:lnSpc>
                <a:spcPct val="113000"/>
              </a:lnSpc>
              <a:buFont typeface="Wingdings" panose="05000000000000000000" pitchFamily="2" charset="2"/>
              <a:buChar char="§"/>
            </a:pPr>
            <a:r>
              <a:rPr lang="en-US" altLang="en-US" sz="1600" dirty="0">
                <a:solidFill>
                  <a:srgbClr val="FF0000"/>
                </a:solidFill>
                <a:cs typeface="Arial" panose="020B0604020202020204" pitchFamily="34" charset="0"/>
              </a:rPr>
              <a:t>LIBS experiments were made at </a:t>
            </a:r>
            <a:r>
              <a:rPr lang="en-US" altLang="en-US" sz="1600" b="1" dirty="0">
                <a:solidFill>
                  <a:srgbClr val="FF0000"/>
                </a:solidFill>
                <a:cs typeface="Arial" panose="020B0604020202020204" pitchFamily="34" charset="0"/>
              </a:rPr>
              <a:t>VTT</a:t>
            </a:r>
            <a:r>
              <a:rPr lang="en-US" altLang="en-US" sz="1600" dirty="0">
                <a:solidFill>
                  <a:srgbClr val="FF0000"/>
                </a:solidFill>
                <a:cs typeface="Arial" panose="020B0604020202020204" pitchFamily="34" charset="0"/>
              </a:rPr>
              <a:t>: JET-relevant conditions to support activities under </a:t>
            </a:r>
          </a:p>
          <a:p>
            <a:pPr>
              <a:lnSpc>
                <a:spcPct val="113000"/>
              </a:lnSpc>
              <a:tabLst>
                <a:tab pos="133350" algn="l"/>
              </a:tabLst>
            </a:pPr>
            <a:r>
              <a:rPr lang="en-US" altLang="en-US" sz="1600" dirty="0">
                <a:cs typeface="Arial" panose="020B0604020202020204" pitchFamily="34" charset="0"/>
              </a:rPr>
              <a:t>	PWIE-SP E.E1.T-T003-D007 before the actual commissioning of the LIBS tool for JET</a:t>
            </a:r>
          </a:p>
          <a:p>
            <a:pPr>
              <a:lnSpc>
                <a:spcPct val="113000"/>
              </a:lnSpc>
            </a:pPr>
            <a:endParaRPr lang="en-US" sz="10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36922" indent="-136922">
              <a:lnSpc>
                <a:spcPct val="113000"/>
              </a:lnSpc>
              <a:buFont typeface="Wingdings" panose="05000000000000000000" pitchFamily="2" charset="2"/>
              <a:buChar char="§"/>
            </a:pPr>
            <a:r>
              <a:rPr lang="en-US" altLang="en-US" sz="1600" dirty="0">
                <a:cs typeface="Arial" panose="020B0604020202020204" pitchFamily="34" charset="0"/>
              </a:rPr>
              <a:t>(CF-)LIBS on Be containing coatings with different type of fuel content</a:t>
            </a:r>
            <a:endParaRPr lang="en-US" altLang="en-US" sz="1600" b="1" dirty="0">
              <a:solidFill>
                <a:srgbClr val="0070C0"/>
              </a:solidFill>
              <a:cs typeface="Arial" panose="020B0604020202020204" pitchFamily="34" charset="0"/>
            </a:endParaRPr>
          </a:p>
          <a:p>
            <a:pPr>
              <a:lnSpc>
                <a:spcPct val="113000"/>
              </a:lnSpc>
            </a:pPr>
            <a:endParaRPr lang="en-US" altLang="en-US" sz="10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fi-FI" altLang="en-US" sz="1600" dirty="0">
                <a:solidFill>
                  <a:srgbClr val="FF0000"/>
                </a:solidFill>
                <a:cs typeface="Arial" panose="020B0604020202020204" pitchFamily="34" charset="0"/>
              </a:rPr>
              <a:t>LIBS system at VTT was upgraded and JET samples from limiters and </a:t>
            </a:r>
            <a:br>
              <a:rPr lang="fi-FI" altLang="en-US" sz="1600" dirty="0">
                <a:solidFill>
                  <a:srgbClr val="FF0000"/>
                </a:solidFill>
                <a:cs typeface="Arial" panose="020B0604020202020204" pitchFamily="34" charset="0"/>
              </a:rPr>
            </a:br>
            <a:r>
              <a:rPr lang="fi-FI" altLang="en-US" sz="1600" dirty="0">
                <a:solidFill>
                  <a:srgbClr val="FF0000"/>
                </a:solidFill>
                <a:cs typeface="Arial" panose="020B0604020202020204" pitchFamily="34" charset="0"/>
              </a:rPr>
              <a:t>divertor tiles were analyzed</a:t>
            </a:r>
            <a:endParaRPr lang="en-US" altLang="en-US" sz="1600" dirty="0">
              <a:solidFill>
                <a:srgbClr val="FF0000"/>
              </a:solidFill>
              <a:cs typeface="Arial" panose="020B0604020202020204" pitchFamily="34" charset="0"/>
            </a:endParaRPr>
          </a:p>
          <a:p>
            <a:endParaRPr lang="en-US" altLang="en-US" sz="10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28588" indent="-128588">
              <a:buFont typeface="Wingdings" panose="05000000000000000000" pitchFamily="2" charset="2"/>
              <a:buChar char="§"/>
            </a:pPr>
            <a:r>
              <a:rPr lang="en-US" altLang="en-US" sz="1600" dirty="0">
                <a:solidFill>
                  <a:srgbClr val="FF0000"/>
                </a:solidFill>
                <a:cs typeface="Arial" panose="020B0604020202020204" pitchFamily="34" charset="0"/>
              </a:rPr>
              <a:t>Several JET divertor and limiter samples were successfully analyzed</a:t>
            </a:r>
          </a:p>
          <a:p>
            <a:pPr marL="128588" indent="-128588">
              <a:buFont typeface="Wingdings" panose="05000000000000000000" pitchFamily="2" charset="2"/>
              <a:buChar char="§"/>
            </a:pPr>
            <a:r>
              <a:rPr lang="en-US" altLang="en-US" sz="1600" dirty="0">
                <a:solidFill>
                  <a:srgbClr val="FF0000"/>
                </a:solidFill>
                <a:cs typeface="Arial" panose="020B0604020202020204" pitchFamily="34" charset="0"/>
              </a:rPr>
              <a:t>Main spectral lines for H/D, Be, Mo and W were identified</a:t>
            </a:r>
          </a:p>
          <a:p>
            <a:pPr marL="128588" indent="-128588">
              <a:buFont typeface="Wingdings" panose="05000000000000000000" pitchFamily="2" charset="2"/>
              <a:buChar char="§"/>
            </a:pPr>
            <a:r>
              <a:rPr lang="en-US" altLang="en-US" sz="1600" dirty="0">
                <a:solidFill>
                  <a:srgbClr val="FF0000"/>
                </a:solidFill>
                <a:cs typeface="Arial" panose="020B0604020202020204" pitchFamily="34" charset="0"/>
              </a:rPr>
              <a:t>Co-deposition of Be was observed on several samples</a:t>
            </a:r>
          </a:p>
          <a:p>
            <a:pPr marL="128588" indent="-128588">
              <a:buFont typeface="Wingdings" panose="05000000000000000000" pitchFamily="2" charset="2"/>
              <a:buChar char="§"/>
            </a:pPr>
            <a:endParaRPr lang="en-US" altLang="en-US" sz="1600" dirty="0">
              <a:cs typeface="Arial" panose="020B0604020202020204" pitchFamily="34" charset="0"/>
            </a:endParaRPr>
          </a:p>
        </p:txBody>
      </p:sp>
      <p:grpSp>
        <p:nvGrpSpPr>
          <p:cNvPr id="2" name="Group 1">
            <a:extLst>
              <a:ext uri="{FF2B5EF4-FFF2-40B4-BE49-F238E27FC236}">
                <a16:creationId xmlns:a16="http://schemas.microsoft.com/office/drawing/2014/main" id="{A4DA2843-7944-2C76-E939-0C7A9578009E}"/>
              </a:ext>
            </a:extLst>
          </p:cNvPr>
          <p:cNvGrpSpPr/>
          <p:nvPr/>
        </p:nvGrpSpPr>
        <p:grpSpPr>
          <a:xfrm>
            <a:off x="6122662" y="2585308"/>
            <a:ext cx="2940710" cy="2250338"/>
            <a:chOff x="3187474" y="2940117"/>
            <a:chExt cx="3920947" cy="3000451"/>
          </a:xfrm>
        </p:grpSpPr>
        <p:pic>
          <p:nvPicPr>
            <p:cNvPr id="3" name="Immagine 2" descr="Immagine che contiene testo, diagramma, schizzo, disegno&#10;&#10;Descrizione generata automaticamente">
              <a:extLst>
                <a:ext uri="{FF2B5EF4-FFF2-40B4-BE49-F238E27FC236}">
                  <a16:creationId xmlns:a16="http://schemas.microsoft.com/office/drawing/2014/main" id="{A9A3F20B-3366-4347-5BDB-FB282A8119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7474" y="2940117"/>
              <a:ext cx="3920947" cy="3000451"/>
            </a:xfrm>
            <a:prstGeom prst="rect">
              <a:avLst/>
            </a:prstGeom>
          </p:spPr>
        </p:pic>
        <p:sp>
          <p:nvSpPr>
            <p:cNvPr id="9" name="CasellaDiTesto 5">
              <a:extLst>
                <a:ext uri="{FF2B5EF4-FFF2-40B4-BE49-F238E27FC236}">
                  <a16:creationId xmlns:a16="http://schemas.microsoft.com/office/drawing/2014/main" id="{3B09CE54-B70E-F0C0-9BBE-AF231C95AFE0}"/>
                </a:ext>
              </a:extLst>
            </p:cNvPr>
            <p:cNvSpPr txBox="1"/>
            <p:nvPr/>
          </p:nvSpPr>
          <p:spPr>
            <a:xfrm>
              <a:off x="5633832" y="4391490"/>
              <a:ext cx="1049860" cy="400109"/>
            </a:xfrm>
            <a:prstGeom prst="rect">
              <a:avLst/>
            </a:prstGeom>
            <a:noFill/>
          </p:spPr>
          <p:txBody>
            <a:bodyPr wrap="none" rtlCol="0">
              <a:spAutoFit/>
            </a:bodyPr>
            <a:lstStyle/>
            <a:p>
              <a:r>
                <a:rPr lang="it-IT" sz="1350" dirty="0"/>
                <a:t>Mo lines</a:t>
              </a:r>
            </a:p>
          </p:txBody>
        </p:sp>
        <p:sp>
          <p:nvSpPr>
            <p:cNvPr id="10" name="CasellaDiTesto 5">
              <a:extLst>
                <a:ext uri="{FF2B5EF4-FFF2-40B4-BE49-F238E27FC236}">
                  <a16:creationId xmlns:a16="http://schemas.microsoft.com/office/drawing/2014/main" id="{D0D12061-DCB7-B549-E3D5-372265136BB4}"/>
                </a:ext>
              </a:extLst>
            </p:cNvPr>
            <p:cNvSpPr txBox="1"/>
            <p:nvPr/>
          </p:nvSpPr>
          <p:spPr>
            <a:xfrm>
              <a:off x="3745231" y="4022158"/>
              <a:ext cx="972916" cy="400109"/>
            </a:xfrm>
            <a:prstGeom prst="rect">
              <a:avLst/>
            </a:prstGeom>
            <a:noFill/>
          </p:spPr>
          <p:txBody>
            <a:bodyPr wrap="none" rtlCol="0">
              <a:spAutoFit/>
            </a:bodyPr>
            <a:lstStyle/>
            <a:p>
              <a:r>
                <a:rPr lang="it-IT" sz="1350" dirty="0"/>
                <a:t>Be lines</a:t>
              </a:r>
            </a:p>
          </p:txBody>
        </p:sp>
        <p:sp>
          <p:nvSpPr>
            <p:cNvPr id="11" name="CasellaDiTesto 5">
              <a:extLst>
                <a:ext uri="{FF2B5EF4-FFF2-40B4-BE49-F238E27FC236}">
                  <a16:creationId xmlns:a16="http://schemas.microsoft.com/office/drawing/2014/main" id="{7D29DB36-ACC4-6B4F-B08C-97FD5FFAF2C9}"/>
                </a:ext>
              </a:extLst>
            </p:cNvPr>
            <p:cNvSpPr txBox="1"/>
            <p:nvPr/>
          </p:nvSpPr>
          <p:spPr>
            <a:xfrm>
              <a:off x="5400408" y="3334270"/>
              <a:ext cx="936581" cy="400109"/>
            </a:xfrm>
            <a:prstGeom prst="rect">
              <a:avLst/>
            </a:prstGeom>
            <a:noFill/>
          </p:spPr>
          <p:txBody>
            <a:bodyPr wrap="none" rtlCol="0">
              <a:spAutoFit/>
            </a:bodyPr>
            <a:lstStyle/>
            <a:p>
              <a:r>
                <a:rPr lang="it-IT" sz="1350" dirty="0"/>
                <a:t>W lines</a:t>
              </a:r>
            </a:p>
          </p:txBody>
        </p:sp>
      </p:grpSp>
      <p:grpSp>
        <p:nvGrpSpPr>
          <p:cNvPr id="12" name="Group 11">
            <a:extLst>
              <a:ext uri="{FF2B5EF4-FFF2-40B4-BE49-F238E27FC236}">
                <a16:creationId xmlns:a16="http://schemas.microsoft.com/office/drawing/2014/main" id="{A1DC8165-D455-0397-5033-B696DC72DECE}"/>
              </a:ext>
            </a:extLst>
          </p:cNvPr>
          <p:cNvGrpSpPr/>
          <p:nvPr/>
        </p:nvGrpSpPr>
        <p:grpSpPr>
          <a:xfrm>
            <a:off x="7885094" y="458440"/>
            <a:ext cx="1079394" cy="1655042"/>
            <a:chOff x="7356939" y="2753074"/>
            <a:chExt cx="882366" cy="1728000"/>
          </a:xfrm>
        </p:grpSpPr>
        <p:grpSp>
          <p:nvGrpSpPr>
            <p:cNvPr id="13" name="Group 12">
              <a:extLst>
                <a:ext uri="{FF2B5EF4-FFF2-40B4-BE49-F238E27FC236}">
                  <a16:creationId xmlns:a16="http://schemas.microsoft.com/office/drawing/2014/main" id="{FAE2BD0A-9BAC-EE88-07FF-7AFE6EA83425}"/>
                </a:ext>
              </a:extLst>
            </p:cNvPr>
            <p:cNvGrpSpPr/>
            <p:nvPr/>
          </p:nvGrpSpPr>
          <p:grpSpPr>
            <a:xfrm>
              <a:off x="7356939" y="2753074"/>
              <a:ext cx="882366" cy="1728000"/>
              <a:chOff x="5081643" y="3936011"/>
              <a:chExt cx="1279167" cy="2505075"/>
            </a:xfrm>
          </p:grpSpPr>
          <p:grpSp>
            <p:nvGrpSpPr>
              <p:cNvPr id="16" name="Group 20">
                <a:extLst>
                  <a:ext uri="{FF2B5EF4-FFF2-40B4-BE49-F238E27FC236}">
                    <a16:creationId xmlns:a16="http://schemas.microsoft.com/office/drawing/2014/main" id="{2A120588-20A5-9BBC-3C3A-4299AC921EB5}"/>
                  </a:ext>
                </a:extLst>
              </p:cNvPr>
              <p:cNvGrpSpPr>
                <a:grpSpLocks/>
              </p:cNvGrpSpPr>
              <p:nvPr/>
            </p:nvGrpSpPr>
            <p:grpSpPr bwMode="auto">
              <a:xfrm>
                <a:off x="5081643" y="3936011"/>
                <a:ext cx="1259771" cy="2505075"/>
                <a:chOff x="556591" y="3737112"/>
                <a:chExt cx="1172818" cy="2305871"/>
              </a:xfrm>
            </p:grpSpPr>
            <p:pic>
              <p:nvPicPr>
                <p:cNvPr id="21" name="Picture 2">
                  <a:extLst>
                    <a:ext uri="{FF2B5EF4-FFF2-40B4-BE49-F238E27FC236}">
                      <a16:creationId xmlns:a16="http://schemas.microsoft.com/office/drawing/2014/main" id="{F8C0825D-9234-0744-CCE0-E0946BD8289E}"/>
                    </a:ext>
                  </a:extLst>
                </p:cNvPr>
                <p:cNvPicPr>
                  <a:picLocks noChangeAspect="1" noChangeArrowheads="1"/>
                </p:cNvPicPr>
                <p:nvPr/>
              </p:nvPicPr>
              <p:blipFill rotWithShape="1">
                <a:blip r:embed="rId4" cstate="print"/>
                <a:srcRect l="22927" t="123" r="62578" b="123"/>
                <a:stretch/>
              </p:blipFill>
              <p:spPr bwMode="auto">
                <a:xfrm>
                  <a:off x="994412" y="3737112"/>
                  <a:ext cx="583043" cy="2305871"/>
                </a:xfrm>
                <a:prstGeom prst="rect">
                  <a:avLst/>
                </a:prstGeom>
                <a:solidFill>
                  <a:srgbClr val="00B0F0"/>
                </a:solidFill>
                <a:ln w="9525">
                  <a:noFill/>
                  <a:miter lim="800000"/>
                  <a:headEnd/>
                  <a:tailEnd/>
                </a:ln>
              </p:spPr>
            </p:pic>
            <p:sp>
              <p:nvSpPr>
                <p:cNvPr id="22" name="Freeform 1">
                  <a:extLst>
                    <a:ext uri="{FF2B5EF4-FFF2-40B4-BE49-F238E27FC236}">
                      <a16:creationId xmlns:a16="http://schemas.microsoft.com/office/drawing/2014/main" id="{DDB0D6A8-CE18-8B92-B8B7-E0E6F38298DD}"/>
                    </a:ext>
                  </a:extLst>
                </p:cNvPr>
                <p:cNvSpPr>
                  <a:spLocks/>
                </p:cNvSpPr>
                <p:nvPr/>
              </p:nvSpPr>
              <p:spPr bwMode="auto">
                <a:xfrm>
                  <a:off x="556591" y="4204252"/>
                  <a:ext cx="457200" cy="188844"/>
                </a:xfrm>
                <a:custGeom>
                  <a:avLst/>
                  <a:gdLst>
                    <a:gd name="T0" fmla="*/ 9939 w 457200"/>
                    <a:gd name="T1" fmla="*/ 0 h 188844"/>
                    <a:gd name="T2" fmla="*/ 0 w 457200"/>
                    <a:gd name="T3" fmla="*/ 79513 h 188844"/>
                    <a:gd name="T4" fmla="*/ 427383 w 457200"/>
                    <a:gd name="T5" fmla="*/ 188844 h 188844"/>
                    <a:gd name="T6" fmla="*/ 457200 w 457200"/>
                    <a:gd name="T7" fmla="*/ 109331 h 188844"/>
                    <a:gd name="T8" fmla="*/ 9939 w 457200"/>
                    <a:gd name="T9" fmla="*/ 0 h 188844"/>
                    <a:gd name="T10" fmla="*/ 0 60000 65536"/>
                    <a:gd name="T11" fmla="*/ 0 60000 65536"/>
                    <a:gd name="T12" fmla="*/ 0 60000 65536"/>
                    <a:gd name="T13" fmla="*/ 0 60000 65536"/>
                    <a:gd name="T14" fmla="*/ 0 60000 65536"/>
                    <a:gd name="T15" fmla="*/ 0 w 457200"/>
                    <a:gd name="T16" fmla="*/ 0 h 188844"/>
                    <a:gd name="T17" fmla="*/ 457200 w 457200"/>
                    <a:gd name="T18" fmla="*/ 188844 h 188844"/>
                  </a:gdLst>
                  <a:ahLst/>
                  <a:cxnLst>
                    <a:cxn ang="T10">
                      <a:pos x="T0" y="T1"/>
                    </a:cxn>
                    <a:cxn ang="T11">
                      <a:pos x="T2" y="T3"/>
                    </a:cxn>
                    <a:cxn ang="T12">
                      <a:pos x="T4" y="T5"/>
                    </a:cxn>
                    <a:cxn ang="T13">
                      <a:pos x="T6" y="T7"/>
                    </a:cxn>
                    <a:cxn ang="T14">
                      <a:pos x="T8" y="T9"/>
                    </a:cxn>
                  </a:cxnLst>
                  <a:rect l="T15" t="T16" r="T17" b="T18"/>
                  <a:pathLst>
                    <a:path w="457200" h="188844">
                      <a:moveTo>
                        <a:pt x="9939" y="0"/>
                      </a:moveTo>
                      <a:lnTo>
                        <a:pt x="0" y="79513"/>
                      </a:lnTo>
                      <a:lnTo>
                        <a:pt x="427383" y="188844"/>
                      </a:lnTo>
                      <a:lnTo>
                        <a:pt x="457200" y="109331"/>
                      </a:lnTo>
                      <a:lnTo>
                        <a:pt x="9939" y="0"/>
                      </a:lnTo>
                      <a:close/>
                    </a:path>
                  </a:pathLst>
                </a:custGeom>
                <a:solidFill>
                  <a:srgbClr val="FF0000"/>
                </a:solidFill>
                <a:ln w="9525" cap="flat" cmpd="sng" algn="ctr">
                  <a:solidFill>
                    <a:srgbClr val="FF0000"/>
                  </a:solidFill>
                  <a:prstDash val="solid"/>
                  <a:round/>
                  <a:headEnd type="none" w="med" len="med"/>
                  <a:tailEnd type="none" w="med" len="med"/>
                </a:ln>
              </p:spPr>
              <p:txBody>
                <a:bodyPr wrap="none" anchor="ctr"/>
                <a:lstStyle/>
                <a:p>
                  <a:pPr fontAlgn="base">
                    <a:spcBef>
                      <a:spcPct val="0"/>
                    </a:spcBef>
                    <a:spcAft>
                      <a:spcPct val="0"/>
                    </a:spcAft>
                  </a:pPr>
                  <a:endParaRPr lang="en-US" sz="2100">
                    <a:solidFill>
                      <a:srgbClr val="000000"/>
                    </a:solidFill>
                    <a:latin typeface="Arial" charset="0"/>
                    <a:ea typeface="ＭＳ Ｐゴシック" pitchFamily="34" charset="-128"/>
                    <a:cs typeface="Arial" charset="0"/>
                  </a:endParaRPr>
                </a:p>
              </p:txBody>
            </p:sp>
            <p:sp>
              <p:nvSpPr>
                <p:cNvPr id="23" name="Freeform 4">
                  <a:extLst>
                    <a:ext uri="{FF2B5EF4-FFF2-40B4-BE49-F238E27FC236}">
                      <a16:creationId xmlns:a16="http://schemas.microsoft.com/office/drawing/2014/main" id="{A8FB356C-93A0-B356-93FB-13B924172061}"/>
                    </a:ext>
                  </a:extLst>
                </p:cNvPr>
                <p:cNvSpPr>
                  <a:spLocks/>
                </p:cNvSpPr>
                <p:nvPr/>
              </p:nvSpPr>
              <p:spPr bwMode="auto">
                <a:xfrm>
                  <a:off x="1013791" y="4373217"/>
                  <a:ext cx="357809" cy="487018"/>
                </a:xfrm>
                <a:custGeom>
                  <a:avLst/>
                  <a:gdLst>
                    <a:gd name="T0" fmla="*/ 0 w 357809"/>
                    <a:gd name="T1" fmla="*/ 0 h 487018"/>
                    <a:gd name="T2" fmla="*/ 198783 w 357809"/>
                    <a:gd name="T3" fmla="*/ 0 h 487018"/>
                    <a:gd name="T4" fmla="*/ 327992 w 357809"/>
                    <a:gd name="T5" fmla="*/ 168966 h 487018"/>
                    <a:gd name="T6" fmla="*/ 357809 w 357809"/>
                    <a:gd name="T7" fmla="*/ 427383 h 487018"/>
                    <a:gd name="T8" fmla="*/ 318052 w 357809"/>
                    <a:gd name="T9" fmla="*/ 487018 h 487018"/>
                    <a:gd name="T10" fmla="*/ 258418 w 357809"/>
                    <a:gd name="T11" fmla="*/ 487018 h 487018"/>
                    <a:gd name="T12" fmla="*/ 258418 w 357809"/>
                    <a:gd name="T13" fmla="*/ 327992 h 487018"/>
                    <a:gd name="T14" fmla="*/ 0 w 357809"/>
                    <a:gd name="T15" fmla="*/ 89453 h 487018"/>
                    <a:gd name="T16" fmla="*/ 0 w 357809"/>
                    <a:gd name="T17" fmla="*/ 0 h 4870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7809"/>
                    <a:gd name="T28" fmla="*/ 0 h 487018"/>
                    <a:gd name="T29" fmla="*/ 357809 w 357809"/>
                    <a:gd name="T30" fmla="*/ 487018 h 4870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7809" h="487018">
                      <a:moveTo>
                        <a:pt x="0" y="0"/>
                      </a:moveTo>
                      <a:lnTo>
                        <a:pt x="198783" y="0"/>
                      </a:lnTo>
                      <a:lnTo>
                        <a:pt x="327992" y="168966"/>
                      </a:lnTo>
                      <a:lnTo>
                        <a:pt x="357809" y="427383"/>
                      </a:lnTo>
                      <a:lnTo>
                        <a:pt x="318052" y="487018"/>
                      </a:lnTo>
                      <a:lnTo>
                        <a:pt x="258418" y="487018"/>
                      </a:lnTo>
                      <a:lnTo>
                        <a:pt x="258418" y="327992"/>
                      </a:lnTo>
                      <a:lnTo>
                        <a:pt x="0" y="89453"/>
                      </a:lnTo>
                      <a:lnTo>
                        <a:pt x="0" y="0"/>
                      </a:lnTo>
                      <a:close/>
                    </a:path>
                  </a:pathLst>
                </a:custGeom>
                <a:solidFill>
                  <a:srgbClr val="FF0000"/>
                </a:solidFill>
                <a:ln w="9525" cap="flat" cmpd="sng" algn="ctr">
                  <a:solidFill>
                    <a:srgbClr val="FF0000"/>
                  </a:solidFill>
                  <a:prstDash val="solid"/>
                  <a:round/>
                  <a:headEnd type="none" w="med" len="med"/>
                  <a:tailEnd type="none" w="med" len="med"/>
                </a:ln>
              </p:spPr>
              <p:txBody>
                <a:bodyPr wrap="none" anchor="ctr"/>
                <a:lstStyle/>
                <a:p>
                  <a:pPr fontAlgn="base">
                    <a:spcBef>
                      <a:spcPct val="0"/>
                    </a:spcBef>
                    <a:spcAft>
                      <a:spcPct val="0"/>
                    </a:spcAft>
                  </a:pPr>
                  <a:endParaRPr lang="en-US" sz="2100">
                    <a:solidFill>
                      <a:srgbClr val="000000"/>
                    </a:solidFill>
                    <a:latin typeface="Arial" charset="0"/>
                    <a:ea typeface="ＭＳ Ｐゴシック" pitchFamily="34" charset="-128"/>
                    <a:cs typeface="Arial" charset="0"/>
                  </a:endParaRPr>
                </a:p>
              </p:txBody>
            </p:sp>
            <p:sp>
              <p:nvSpPr>
                <p:cNvPr id="24" name="Freeform 5">
                  <a:extLst>
                    <a:ext uri="{FF2B5EF4-FFF2-40B4-BE49-F238E27FC236}">
                      <a16:creationId xmlns:a16="http://schemas.microsoft.com/office/drawing/2014/main" id="{5F4EC984-F55E-4AC6-3F51-A5988FBAE068}"/>
                    </a:ext>
                  </a:extLst>
                </p:cNvPr>
                <p:cNvSpPr>
                  <a:spLocks/>
                </p:cNvSpPr>
                <p:nvPr/>
              </p:nvSpPr>
              <p:spPr bwMode="auto">
                <a:xfrm>
                  <a:off x="1232452" y="4899991"/>
                  <a:ext cx="159026" cy="516835"/>
                </a:xfrm>
                <a:custGeom>
                  <a:avLst/>
                  <a:gdLst>
                    <a:gd name="T0" fmla="*/ 0 w 159026"/>
                    <a:gd name="T1" fmla="*/ 0 h 516835"/>
                    <a:gd name="T2" fmla="*/ 69574 w 159026"/>
                    <a:gd name="T3" fmla="*/ 0 h 516835"/>
                    <a:gd name="T4" fmla="*/ 159026 w 159026"/>
                    <a:gd name="T5" fmla="*/ 258418 h 516835"/>
                    <a:gd name="T6" fmla="*/ 109331 w 159026"/>
                    <a:gd name="T7" fmla="*/ 516835 h 516835"/>
                    <a:gd name="T8" fmla="*/ 9939 w 159026"/>
                    <a:gd name="T9" fmla="*/ 506896 h 516835"/>
                    <a:gd name="T10" fmla="*/ 0 w 159026"/>
                    <a:gd name="T11" fmla="*/ 0 h 516835"/>
                    <a:gd name="T12" fmla="*/ 0 60000 65536"/>
                    <a:gd name="T13" fmla="*/ 0 60000 65536"/>
                    <a:gd name="T14" fmla="*/ 0 60000 65536"/>
                    <a:gd name="T15" fmla="*/ 0 60000 65536"/>
                    <a:gd name="T16" fmla="*/ 0 60000 65536"/>
                    <a:gd name="T17" fmla="*/ 0 60000 65536"/>
                    <a:gd name="T18" fmla="*/ 0 w 159026"/>
                    <a:gd name="T19" fmla="*/ 0 h 516835"/>
                    <a:gd name="T20" fmla="*/ 159026 w 159026"/>
                    <a:gd name="T21" fmla="*/ 516835 h 516835"/>
                  </a:gdLst>
                  <a:ahLst/>
                  <a:cxnLst>
                    <a:cxn ang="T12">
                      <a:pos x="T0" y="T1"/>
                    </a:cxn>
                    <a:cxn ang="T13">
                      <a:pos x="T2" y="T3"/>
                    </a:cxn>
                    <a:cxn ang="T14">
                      <a:pos x="T4" y="T5"/>
                    </a:cxn>
                    <a:cxn ang="T15">
                      <a:pos x="T6" y="T7"/>
                    </a:cxn>
                    <a:cxn ang="T16">
                      <a:pos x="T8" y="T9"/>
                    </a:cxn>
                    <a:cxn ang="T17">
                      <a:pos x="T10" y="T11"/>
                    </a:cxn>
                  </a:cxnLst>
                  <a:rect l="T18" t="T19" r="T20" b="T21"/>
                  <a:pathLst>
                    <a:path w="159026" h="516835">
                      <a:moveTo>
                        <a:pt x="0" y="0"/>
                      </a:moveTo>
                      <a:lnTo>
                        <a:pt x="69574" y="0"/>
                      </a:lnTo>
                      <a:lnTo>
                        <a:pt x="159026" y="258418"/>
                      </a:lnTo>
                      <a:lnTo>
                        <a:pt x="109331" y="516835"/>
                      </a:lnTo>
                      <a:lnTo>
                        <a:pt x="9939" y="506896"/>
                      </a:lnTo>
                      <a:lnTo>
                        <a:pt x="0" y="0"/>
                      </a:lnTo>
                      <a:close/>
                    </a:path>
                  </a:pathLst>
                </a:custGeom>
                <a:solidFill>
                  <a:srgbClr val="FF0000"/>
                </a:solidFill>
                <a:ln w="9525" cap="flat" cmpd="sng" algn="ctr">
                  <a:solidFill>
                    <a:srgbClr val="FF0000"/>
                  </a:solidFill>
                  <a:prstDash val="solid"/>
                  <a:round/>
                  <a:headEnd type="none" w="med" len="med"/>
                  <a:tailEnd type="none" w="med" len="med"/>
                </a:ln>
              </p:spPr>
              <p:txBody>
                <a:bodyPr wrap="none" anchor="ctr"/>
                <a:lstStyle/>
                <a:p>
                  <a:pPr fontAlgn="base">
                    <a:spcBef>
                      <a:spcPct val="0"/>
                    </a:spcBef>
                    <a:spcAft>
                      <a:spcPct val="0"/>
                    </a:spcAft>
                  </a:pPr>
                  <a:endParaRPr lang="en-US" sz="2100">
                    <a:solidFill>
                      <a:srgbClr val="000000"/>
                    </a:solidFill>
                    <a:latin typeface="Arial" charset="0"/>
                    <a:ea typeface="ＭＳ Ｐゴシック" pitchFamily="34" charset="-128"/>
                    <a:cs typeface="Arial" charset="0"/>
                  </a:endParaRPr>
                </a:p>
              </p:txBody>
            </p:sp>
            <p:sp>
              <p:nvSpPr>
                <p:cNvPr id="25" name="Freeform 6">
                  <a:extLst>
                    <a:ext uri="{FF2B5EF4-FFF2-40B4-BE49-F238E27FC236}">
                      <a16:creationId xmlns:a16="http://schemas.microsoft.com/office/drawing/2014/main" id="{BABA93F9-79BE-4246-6FEB-9A200B98F52E}"/>
                    </a:ext>
                  </a:extLst>
                </p:cNvPr>
                <p:cNvSpPr>
                  <a:spLocks/>
                </p:cNvSpPr>
                <p:nvPr/>
              </p:nvSpPr>
              <p:spPr bwMode="auto">
                <a:xfrm>
                  <a:off x="1063487" y="5476461"/>
                  <a:ext cx="665922" cy="159026"/>
                </a:xfrm>
                <a:custGeom>
                  <a:avLst/>
                  <a:gdLst>
                    <a:gd name="T0" fmla="*/ 0 w 665922"/>
                    <a:gd name="T1" fmla="*/ 79513 h 159026"/>
                    <a:gd name="T2" fmla="*/ 159026 w 665922"/>
                    <a:gd name="T3" fmla="*/ 89452 h 159026"/>
                    <a:gd name="T4" fmla="*/ 367748 w 665922"/>
                    <a:gd name="T5" fmla="*/ 9939 h 159026"/>
                    <a:gd name="T6" fmla="*/ 665922 w 665922"/>
                    <a:gd name="T7" fmla="*/ 0 h 159026"/>
                    <a:gd name="T8" fmla="*/ 665922 w 665922"/>
                    <a:gd name="T9" fmla="*/ 99391 h 159026"/>
                    <a:gd name="T10" fmla="*/ 347870 w 665922"/>
                    <a:gd name="T11" fmla="*/ 109330 h 159026"/>
                    <a:gd name="T12" fmla="*/ 347870 w 665922"/>
                    <a:gd name="T13" fmla="*/ 149087 h 159026"/>
                    <a:gd name="T14" fmla="*/ 9939 w 665922"/>
                    <a:gd name="T15" fmla="*/ 159026 h 159026"/>
                    <a:gd name="T16" fmla="*/ 0 w 665922"/>
                    <a:gd name="T17" fmla="*/ 79513 h 1590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5922"/>
                    <a:gd name="T28" fmla="*/ 0 h 159026"/>
                    <a:gd name="T29" fmla="*/ 665922 w 665922"/>
                    <a:gd name="T30" fmla="*/ 159026 h 1590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5922" h="159026">
                      <a:moveTo>
                        <a:pt x="0" y="79513"/>
                      </a:moveTo>
                      <a:lnTo>
                        <a:pt x="159026" y="89452"/>
                      </a:lnTo>
                      <a:lnTo>
                        <a:pt x="367748" y="9939"/>
                      </a:lnTo>
                      <a:lnTo>
                        <a:pt x="665922" y="0"/>
                      </a:lnTo>
                      <a:lnTo>
                        <a:pt x="665922" y="99391"/>
                      </a:lnTo>
                      <a:lnTo>
                        <a:pt x="347870" y="109330"/>
                      </a:lnTo>
                      <a:lnTo>
                        <a:pt x="347870" y="149087"/>
                      </a:lnTo>
                      <a:lnTo>
                        <a:pt x="9939" y="159026"/>
                      </a:lnTo>
                      <a:lnTo>
                        <a:pt x="0" y="79513"/>
                      </a:lnTo>
                      <a:close/>
                    </a:path>
                  </a:pathLst>
                </a:custGeom>
                <a:solidFill>
                  <a:srgbClr val="FF0000"/>
                </a:solidFill>
                <a:ln w="9525" cap="flat" cmpd="sng" algn="ctr">
                  <a:solidFill>
                    <a:srgbClr val="FF0000"/>
                  </a:solidFill>
                  <a:prstDash val="solid"/>
                  <a:round/>
                  <a:headEnd type="none" w="med" len="med"/>
                  <a:tailEnd type="none" w="med" len="med"/>
                </a:ln>
              </p:spPr>
              <p:txBody>
                <a:bodyPr wrap="none" anchor="ctr"/>
                <a:lstStyle/>
                <a:p>
                  <a:pPr fontAlgn="base">
                    <a:spcBef>
                      <a:spcPct val="0"/>
                    </a:spcBef>
                    <a:spcAft>
                      <a:spcPct val="0"/>
                    </a:spcAft>
                  </a:pPr>
                  <a:endParaRPr lang="en-US" sz="2100">
                    <a:solidFill>
                      <a:srgbClr val="000000"/>
                    </a:solidFill>
                    <a:latin typeface="Arial" charset="0"/>
                    <a:ea typeface="ＭＳ Ｐゴシック" pitchFamily="34" charset="-128"/>
                    <a:cs typeface="Arial" charset="0"/>
                  </a:endParaRPr>
                </a:p>
              </p:txBody>
            </p:sp>
          </p:grpSp>
          <p:sp>
            <p:nvSpPr>
              <p:cNvPr id="17" name="TextBox 90">
                <a:extLst>
                  <a:ext uri="{FF2B5EF4-FFF2-40B4-BE49-F238E27FC236}">
                    <a16:creationId xmlns:a16="http://schemas.microsoft.com/office/drawing/2014/main" id="{8D300FF4-895C-EAAE-B353-59774E77B35F}"/>
                  </a:ext>
                </a:extLst>
              </p:cNvPr>
              <p:cNvSpPr txBox="1">
                <a:spLocks noChangeAspect="1" noChangeArrowheads="1"/>
              </p:cNvSpPr>
              <p:nvPr/>
            </p:nvSpPr>
            <p:spPr bwMode="auto">
              <a:xfrm>
                <a:off x="5236108" y="4147631"/>
                <a:ext cx="294831" cy="328424"/>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900" b="1" dirty="0">
                    <a:solidFill>
                      <a:srgbClr val="3333FF"/>
                    </a:solidFill>
                    <a:latin typeface="Arial" charset="0"/>
                    <a:ea typeface="ＭＳ Ｐゴシック" pitchFamily="34" charset="-128"/>
                    <a:cs typeface="Arial" charset="0"/>
                  </a:rPr>
                  <a:t>0</a:t>
                </a:r>
              </a:p>
            </p:txBody>
          </p:sp>
          <p:sp>
            <p:nvSpPr>
              <p:cNvPr id="18" name="TextBox 91">
                <a:extLst>
                  <a:ext uri="{FF2B5EF4-FFF2-40B4-BE49-F238E27FC236}">
                    <a16:creationId xmlns:a16="http://schemas.microsoft.com/office/drawing/2014/main" id="{2B192222-2F4F-3D1F-426D-39B82588287F}"/>
                  </a:ext>
                </a:extLst>
              </p:cNvPr>
              <p:cNvSpPr txBox="1">
                <a:spLocks noChangeAspect="1" noChangeArrowheads="1"/>
              </p:cNvSpPr>
              <p:nvPr/>
            </p:nvSpPr>
            <p:spPr bwMode="auto">
              <a:xfrm>
                <a:off x="5880159" y="4626365"/>
                <a:ext cx="294831" cy="328424"/>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900" b="1" dirty="0">
                    <a:solidFill>
                      <a:srgbClr val="3333FF"/>
                    </a:solidFill>
                    <a:latin typeface="Arial" charset="0"/>
                    <a:ea typeface="ＭＳ Ｐゴシック" pitchFamily="34" charset="-128"/>
                    <a:cs typeface="Arial" charset="0"/>
                  </a:rPr>
                  <a:t>1</a:t>
                </a:r>
              </a:p>
            </p:txBody>
          </p:sp>
          <p:sp>
            <p:nvSpPr>
              <p:cNvPr id="19" name="TextBox 92">
                <a:extLst>
                  <a:ext uri="{FF2B5EF4-FFF2-40B4-BE49-F238E27FC236}">
                    <a16:creationId xmlns:a16="http://schemas.microsoft.com/office/drawing/2014/main" id="{1CD93FF0-F4CF-B1A7-A692-6DD520FDAA96}"/>
                  </a:ext>
                </a:extLst>
              </p:cNvPr>
              <p:cNvSpPr txBox="1">
                <a:spLocks noChangeAspect="1" noChangeArrowheads="1"/>
              </p:cNvSpPr>
              <p:nvPr/>
            </p:nvSpPr>
            <p:spPr bwMode="auto">
              <a:xfrm>
                <a:off x="5851803" y="5371619"/>
                <a:ext cx="294831" cy="328424"/>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900" b="1" dirty="0">
                    <a:solidFill>
                      <a:srgbClr val="3333FF"/>
                    </a:solidFill>
                    <a:latin typeface="Arial" charset="0"/>
                    <a:ea typeface="ＭＳ Ｐゴシック" pitchFamily="34" charset="-128"/>
                    <a:cs typeface="Arial" charset="0"/>
                  </a:rPr>
                  <a:t>3</a:t>
                </a:r>
              </a:p>
            </p:txBody>
          </p:sp>
          <p:sp>
            <p:nvSpPr>
              <p:cNvPr id="20" name="TextBox 93">
                <a:extLst>
                  <a:ext uri="{FF2B5EF4-FFF2-40B4-BE49-F238E27FC236}">
                    <a16:creationId xmlns:a16="http://schemas.microsoft.com/office/drawing/2014/main" id="{C887E561-904C-CCC1-0022-59C815668A9A}"/>
                  </a:ext>
                </a:extLst>
              </p:cNvPr>
              <p:cNvSpPr txBox="1">
                <a:spLocks noChangeAspect="1" noChangeArrowheads="1"/>
              </p:cNvSpPr>
              <p:nvPr/>
            </p:nvSpPr>
            <p:spPr bwMode="auto">
              <a:xfrm>
                <a:off x="6065979" y="5524200"/>
                <a:ext cx="294831" cy="328424"/>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900" b="1" dirty="0">
                    <a:solidFill>
                      <a:srgbClr val="3333FF"/>
                    </a:solidFill>
                    <a:latin typeface="Arial" charset="0"/>
                    <a:ea typeface="ＭＳ Ｐゴシック" pitchFamily="34" charset="-128"/>
                    <a:cs typeface="Arial" charset="0"/>
                  </a:rPr>
                  <a:t>4</a:t>
                </a:r>
              </a:p>
            </p:txBody>
          </p:sp>
        </p:grpSp>
        <p:sp>
          <p:nvSpPr>
            <p:cNvPr id="14" name="Rectangle 13">
              <a:extLst>
                <a:ext uri="{FF2B5EF4-FFF2-40B4-BE49-F238E27FC236}">
                  <a16:creationId xmlns:a16="http://schemas.microsoft.com/office/drawing/2014/main" id="{93D1803F-BB29-0A9F-F718-ABA8CD83DF76}"/>
                </a:ext>
              </a:extLst>
            </p:cNvPr>
            <p:cNvSpPr>
              <a:spLocks noChangeAspect="1"/>
            </p:cNvSpPr>
            <p:nvPr/>
          </p:nvSpPr>
          <p:spPr>
            <a:xfrm rot="9862930">
              <a:off x="7920963" y="3717032"/>
              <a:ext cx="31790" cy="12416"/>
            </a:xfrm>
            <a:prstGeom prst="rect">
              <a:avLst/>
            </a:prstGeom>
            <a:solidFill>
              <a:schemeClr val="tx1"/>
            </a:solidFill>
            <a:ln>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15" name="TextBox 14">
              <a:extLst>
                <a:ext uri="{FF2B5EF4-FFF2-40B4-BE49-F238E27FC236}">
                  <a16:creationId xmlns:a16="http://schemas.microsoft.com/office/drawing/2014/main" id="{7F3BE334-71A0-2B6B-1172-8A09D9418A03}"/>
                </a:ext>
              </a:extLst>
            </p:cNvPr>
            <p:cNvSpPr txBox="1">
              <a:spLocks noChangeAspect="1"/>
            </p:cNvSpPr>
            <p:nvPr/>
          </p:nvSpPr>
          <p:spPr>
            <a:xfrm>
              <a:off x="7881262" y="3498269"/>
              <a:ext cx="242686" cy="241008"/>
            </a:xfrm>
            <a:prstGeom prst="rect">
              <a:avLst/>
            </a:prstGeom>
            <a:noFill/>
          </p:spPr>
          <p:txBody>
            <a:bodyPr wrap="none" rtlCol="0">
              <a:spAutoFit/>
            </a:bodyPr>
            <a:lstStyle/>
            <a:p>
              <a:r>
                <a:rPr lang="fi-FI" sz="900" dirty="0"/>
                <a:t>6a</a:t>
              </a:r>
            </a:p>
          </p:txBody>
        </p:sp>
      </p:grpSp>
      <p:sp>
        <p:nvSpPr>
          <p:cNvPr id="26" name="CasellaDiTesto 3">
            <a:extLst>
              <a:ext uri="{FF2B5EF4-FFF2-40B4-BE49-F238E27FC236}">
                <a16:creationId xmlns:a16="http://schemas.microsoft.com/office/drawing/2014/main" id="{0103486F-8109-C3C2-5776-0F3C98489880}"/>
              </a:ext>
            </a:extLst>
          </p:cNvPr>
          <p:cNvSpPr txBox="1"/>
          <p:nvPr/>
        </p:nvSpPr>
        <p:spPr>
          <a:xfrm>
            <a:off x="7306702" y="2243704"/>
            <a:ext cx="1837298" cy="300082"/>
          </a:xfrm>
          <a:prstGeom prst="rect">
            <a:avLst/>
          </a:prstGeom>
          <a:noFill/>
        </p:spPr>
        <p:txBody>
          <a:bodyPr wrap="none" rtlCol="0">
            <a:spAutoFit/>
          </a:bodyPr>
          <a:lstStyle/>
          <a:p>
            <a:r>
              <a:rPr lang="it-IT" sz="1350" i="1" dirty="0"/>
              <a:t>JET sample 2IWG3A_</a:t>
            </a:r>
            <a:r>
              <a:rPr lang="it-IT" sz="1350" b="1" i="1" dirty="0">
                <a:solidFill>
                  <a:srgbClr val="FF0000"/>
                </a:solidFill>
              </a:rPr>
              <a:t>6a</a:t>
            </a:r>
          </a:p>
        </p:txBody>
      </p:sp>
    </p:spTree>
    <p:extLst>
      <p:ext uri="{BB962C8B-B14F-4D97-AF65-F5344CB8AC3E}">
        <p14:creationId xmlns:p14="http://schemas.microsoft.com/office/powerpoint/2010/main" val="2388595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PWIE 2024: SP X </a:t>
            </a:r>
          </a:p>
        </p:txBody>
      </p:sp>
      <p:sp>
        <p:nvSpPr>
          <p:cNvPr id="15" name="Rectangle 14">
            <a:extLst>
              <a:ext uri="{FF2B5EF4-FFF2-40B4-BE49-F238E27FC236}">
                <a16:creationId xmlns:a16="http://schemas.microsoft.com/office/drawing/2014/main" id="{88F660FC-447E-43F6-ADE4-77AD7585FE5A}"/>
              </a:ext>
            </a:extLst>
          </p:cNvPr>
          <p:cNvSpPr/>
          <p:nvPr/>
        </p:nvSpPr>
        <p:spPr>
          <a:xfrm>
            <a:off x="0" y="2499742"/>
            <a:ext cx="9144000" cy="9057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t>SP X </a:t>
            </a:r>
            <a:r>
              <a:rPr lang="de-DE" sz="2000" b="1" dirty="0" err="1"/>
              <a:t>consists</a:t>
            </a:r>
            <a:r>
              <a:rPr lang="de-DE" sz="2000" b="1" dirty="0"/>
              <a:t> of 2 </a:t>
            </a:r>
            <a:r>
              <a:rPr lang="de-DE" sz="2000" b="1" dirty="0" err="1"/>
              <a:t>parts</a:t>
            </a:r>
            <a:r>
              <a:rPr lang="de-DE" sz="2000" b="1" dirty="0"/>
              <a:t>:</a:t>
            </a:r>
          </a:p>
          <a:p>
            <a:pPr marL="342900" indent="-342900">
              <a:buClr>
                <a:schemeClr val="bg1"/>
              </a:buClr>
              <a:buFont typeface="Wingdings" panose="05000000000000000000" pitchFamily="2" charset="2"/>
              <a:buChar char="Ø"/>
            </a:pPr>
            <a:r>
              <a:rPr lang="de-DE" sz="2000" b="1" dirty="0"/>
              <a:t>SP X.1: </a:t>
            </a:r>
            <a:r>
              <a:rPr lang="en-GB" sz="2000" b="1" dirty="0"/>
              <a:t>Atomic and molecular processes in attached/detached plasmas</a:t>
            </a:r>
          </a:p>
          <a:p>
            <a:pPr marL="342900" indent="-342900">
              <a:buClr>
                <a:schemeClr val="bg1"/>
              </a:buClr>
              <a:buFont typeface="Wingdings" panose="05000000000000000000" pitchFamily="2" charset="2"/>
              <a:buChar char="Ø"/>
            </a:pPr>
            <a:r>
              <a:rPr lang="de-DE" sz="2000" b="1" dirty="0"/>
              <a:t>SP X.2: </a:t>
            </a:r>
            <a:r>
              <a:rPr lang="de-DE" sz="2000" b="1" dirty="0" err="1"/>
              <a:t>Optimization</a:t>
            </a:r>
            <a:r>
              <a:rPr lang="de-DE" sz="2000" b="1" dirty="0"/>
              <a:t> of laser-</a:t>
            </a:r>
            <a:r>
              <a:rPr lang="de-DE" sz="2000" b="1" dirty="0" err="1"/>
              <a:t>based</a:t>
            </a:r>
            <a:r>
              <a:rPr lang="de-DE" sz="2000" b="1" dirty="0"/>
              <a:t> </a:t>
            </a:r>
            <a:r>
              <a:rPr lang="de-DE" sz="2000" b="1" dirty="0" err="1"/>
              <a:t>surface</a:t>
            </a:r>
            <a:r>
              <a:rPr lang="de-DE" sz="2000" b="1" dirty="0"/>
              <a:t> </a:t>
            </a:r>
            <a:r>
              <a:rPr lang="de-DE" sz="2000" b="1" dirty="0" err="1"/>
              <a:t>analysis</a:t>
            </a:r>
            <a:r>
              <a:rPr lang="de-DE" sz="2000" b="1" dirty="0"/>
              <a:t> </a:t>
            </a:r>
            <a:r>
              <a:rPr lang="de-DE" sz="2000" b="1" dirty="0" err="1"/>
              <a:t>diagnostics</a:t>
            </a:r>
            <a:endParaRPr lang="en-US" sz="2000" b="1" dirty="0"/>
          </a:p>
        </p:txBody>
      </p:sp>
    </p:spTree>
    <p:extLst>
      <p:ext uri="{BB962C8B-B14F-4D97-AF65-F5344CB8AC3E}">
        <p14:creationId xmlns:p14="http://schemas.microsoft.com/office/powerpoint/2010/main" val="241693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Summary</a:t>
            </a:r>
            <a:endParaRPr lang="en-GB" dirty="0"/>
          </a:p>
        </p:txBody>
      </p:sp>
      <p:sp>
        <p:nvSpPr>
          <p:cNvPr id="3" name="Footer Placeholder 2"/>
          <p:cNvSpPr>
            <a:spLocks noGrp="1"/>
          </p:cNvSpPr>
          <p:nvPr>
            <p:ph type="ftr" sz="quarter" idx="11"/>
          </p:nvPr>
        </p:nvSpPr>
        <p:spPr>
          <a:xfrm>
            <a:off x="619218" y="4916827"/>
            <a:ext cx="3484057" cy="247211"/>
          </a:xfrm>
        </p:spPr>
        <p:txBody>
          <a:bodyPr/>
          <a:lstStyle/>
          <a:p>
            <a:pPr>
              <a:defRPr/>
            </a:pPr>
            <a:r>
              <a:rPr lang="en-US" dirty="0">
                <a:solidFill>
                  <a:prstClr val="white"/>
                </a:solidFill>
              </a:rPr>
              <a:t>G. Sergienko | WPPWIE SP X monitoring meeting | 13 November 2024</a:t>
            </a:r>
            <a:endParaRPr lang="en-US" dirty="0"/>
          </a:p>
        </p:txBody>
      </p:sp>
      <p:sp>
        <p:nvSpPr>
          <p:cNvPr id="4" name="Slide Number Placeholder 3"/>
          <p:cNvSpPr>
            <a:spLocks noGrp="1"/>
          </p:cNvSpPr>
          <p:nvPr>
            <p:ph type="sldNum" sz="quarter" idx="12"/>
          </p:nvPr>
        </p:nvSpPr>
        <p:spPr/>
        <p:txBody>
          <a:bodyPr/>
          <a:lstStyle/>
          <a:p>
            <a:pPr>
              <a:defRPr/>
            </a:pPr>
            <a:fld id="{6A6D9FA1-99C7-4910-8E32-B85D378B0060}" type="slidenum">
              <a:rPr lang="en-GB" smtClean="0">
                <a:solidFill>
                  <a:prstClr val="white"/>
                </a:solidFill>
              </a:rPr>
              <a:t>20</a:t>
            </a:fld>
            <a:endParaRPr lang="en-GB">
              <a:solidFill>
                <a:prstClr val="white"/>
              </a:solidFill>
            </a:endParaRPr>
          </a:p>
        </p:txBody>
      </p:sp>
      <p:sp>
        <p:nvSpPr>
          <p:cNvPr id="5" name="Textfeld 40">
            <a:extLst>
              <a:ext uri="{FF2B5EF4-FFF2-40B4-BE49-F238E27FC236}">
                <a16:creationId xmlns:a16="http://schemas.microsoft.com/office/drawing/2014/main" id="{895F79DC-C4E5-069D-87B0-1FF21E72E6CB}"/>
              </a:ext>
            </a:extLst>
          </p:cNvPr>
          <p:cNvSpPr txBox="1"/>
          <p:nvPr/>
        </p:nvSpPr>
        <p:spPr>
          <a:xfrm>
            <a:off x="246106" y="556323"/>
            <a:ext cx="8897894" cy="3139321"/>
          </a:xfrm>
          <a:prstGeom prst="rect">
            <a:avLst/>
          </a:prstGeom>
          <a:noFill/>
        </p:spPr>
        <p:txBody>
          <a:bodyPr wrap="square" rtlCol="0">
            <a:spAutoFit/>
          </a:bodyPr>
          <a:lstStyle/>
          <a:p>
            <a:pPr marL="342900" indent="-342900">
              <a:buFont typeface="Arial" panose="020B0604020202020204" pitchFamily="34" charset="0"/>
              <a:buChar char="•"/>
            </a:pPr>
            <a:r>
              <a:rPr lang="de-DE" dirty="0"/>
              <a:t>Depth resolved measurements of B and W on boron coated W substrate by ps-LIBS in vacuum were performed with depth resolution about 67nm/pulse</a:t>
            </a:r>
          </a:p>
          <a:p>
            <a:pPr marL="342900" indent="-342900">
              <a:buFont typeface="Arial" panose="020B0604020202020204" pitchFamily="34" charset="0"/>
              <a:buChar char="•"/>
            </a:pPr>
            <a:r>
              <a:rPr lang="de-DE" i="1" dirty="0"/>
              <a:t>In situ</a:t>
            </a:r>
            <a:r>
              <a:rPr lang="de-DE" dirty="0"/>
              <a:t> measurement  of dynamic deuterium retention in different tungsten alloys by ns-LIBS was made in PSI-2 plasma facility</a:t>
            </a:r>
          </a:p>
          <a:p>
            <a:pPr marL="342900" indent="-342900">
              <a:buFont typeface="Arial" panose="020B0604020202020204" pitchFamily="34" charset="0"/>
              <a:buChar char="•"/>
            </a:pPr>
            <a:r>
              <a:rPr lang="en-GB" i="1" dirty="0"/>
              <a:t>Ex situ</a:t>
            </a:r>
            <a:r>
              <a:rPr lang="en-GB" dirty="0"/>
              <a:t> measurements of </a:t>
            </a:r>
            <a:r>
              <a:rPr lang="en-GB" baseline="30000" dirty="0"/>
              <a:t>13</a:t>
            </a:r>
            <a:r>
              <a:rPr lang="en-GB" dirty="0"/>
              <a:t>C/ </a:t>
            </a:r>
            <a:r>
              <a:rPr lang="en-GB" baseline="30000" dirty="0"/>
              <a:t>13</a:t>
            </a:r>
            <a:r>
              <a:rPr lang="en-GB" dirty="0"/>
              <a:t>C +</a:t>
            </a:r>
            <a:r>
              <a:rPr lang="en-GB" baseline="30000" dirty="0"/>
              <a:t>12</a:t>
            </a:r>
            <a:r>
              <a:rPr lang="en-GB" dirty="0"/>
              <a:t>C by single pulse ps-LAMIS and collinear double pulse ps-LAMIS (</a:t>
            </a:r>
            <a:r>
              <a:rPr lang="en-US" i="1" dirty="0"/>
              <a:t>Laser</a:t>
            </a:r>
            <a:r>
              <a:rPr lang="en-US" dirty="0"/>
              <a:t> Ablation Molecular Isotopic Spectrometry</a:t>
            </a:r>
            <a:r>
              <a:rPr lang="en-GB" dirty="0"/>
              <a:t>) on W7-X divertor fingers. </a:t>
            </a:r>
            <a:r>
              <a:rPr lang="en-GB" dirty="0">
                <a:solidFill>
                  <a:srgbClr val="FF0000"/>
                </a:solidFill>
              </a:rPr>
              <a:t>LAMIS data good </a:t>
            </a:r>
            <a:r>
              <a:rPr lang="de-DE" dirty="0">
                <a:solidFill>
                  <a:srgbClr val="FF0000"/>
                </a:solidFill>
              </a:rPr>
              <a:t>fit</a:t>
            </a:r>
            <a:r>
              <a:rPr lang="en-GB" dirty="0">
                <a:solidFill>
                  <a:srgbClr val="FF0000"/>
                </a:solidFill>
              </a:rPr>
              <a:t> with NRA for thin deposit but have discrepancy for thick deposits</a:t>
            </a:r>
            <a:r>
              <a:rPr lang="en-GB" dirty="0"/>
              <a:t>.</a:t>
            </a:r>
          </a:p>
          <a:p>
            <a:pPr marL="342900" indent="-342900">
              <a:buFont typeface="Arial" panose="020B0604020202020204" pitchFamily="34" charset="0"/>
              <a:buChar char="•"/>
            </a:pPr>
            <a:r>
              <a:rPr lang="de-DE" dirty="0"/>
              <a:t>Deuterium retention in displacement-damaged W samples having about 1at% D was measured by ps-LIBS in vacuum </a:t>
            </a:r>
            <a:r>
              <a:rPr lang="de-DE" dirty="0">
                <a:solidFill>
                  <a:srgbClr val="FF0000"/>
                </a:solidFill>
              </a:rPr>
              <a:t>with ≈ 15 nm depth resolution</a:t>
            </a:r>
          </a:p>
          <a:p>
            <a:pPr marL="342900" indent="-342900">
              <a:buFont typeface="Arial" panose="020B0604020202020204" pitchFamily="34" charset="0"/>
              <a:buChar char="•"/>
            </a:pPr>
            <a:r>
              <a:rPr lang="de-DE" dirty="0"/>
              <a:t>In support of T content measurements by LIBS on JET, </a:t>
            </a:r>
            <a:r>
              <a:rPr lang="de-DE" dirty="0" err="1"/>
              <a:t>fitting</a:t>
            </a:r>
            <a:r>
              <a:rPr lang="de-DE" dirty="0"/>
              <a:t> </a:t>
            </a:r>
            <a:r>
              <a:rPr lang="de-DE" dirty="0" err="1"/>
              <a:t>procedure</a:t>
            </a:r>
            <a:r>
              <a:rPr lang="de-DE" dirty="0"/>
              <a:t> </a:t>
            </a:r>
            <a:r>
              <a:rPr lang="de-DE" dirty="0" err="1"/>
              <a:t>for</a:t>
            </a:r>
            <a:r>
              <a:rPr lang="de-DE" dirty="0"/>
              <a:t>  </a:t>
            </a:r>
            <a:r>
              <a:rPr lang="de-DE" dirty="0" err="1"/>
              <a:t>Balmar</a:t>
            </a:r>
            <a:r>
              <a:rPr lang="de-DE" dirty="0"/>
              <a:t>-</a:t>
            </a:r>
            <a:r>
              <a:rPr lang="de-DE" dirty="0">
                <a:sym typeface="Symbol" panose="05050102010706020507" pitchFamily="18" charset="2"/>
              </a:rPr>
              <a:t> line profile based on experimentally observations was </a:t>
            </a:r>
            <a:r>
              <a:rPr lang="de-DE" dirty="0" err="1">
                <a:sym typeface="Symbol" panose="05050102010706020507" pitchFamily="18" charset="2"/>
              </a:rPr>
              <a:t>introduced</a:t>
            </a:r>
            <a:r>
              <a:rPr lang="de-DE" dirty="0">
                <a:sym typeface="Symbol" panose="05050102010706020507" pitchFamily="18" charset="2"/>
              </a:rPr>
              <a:t> </a:t>
            </a:r>
            <a:r>
              <a:rPr lang="de-DE" i="1" dirty="0">
                <a:solidFill>
                  <a:schemeClr val="accent2">
                    <a:lumMod val="75000"/>
                  </a:schemeClr>
                </a:solidFill>
              </a:rPr>
              <a:t> </a:t>
            </a:r>
          </a:p>
        </p:txBody>
      </p:sp>
      <p:sp>
        <p:nvSpPr>
          <p:cNvPr id="6" name="TextBox 5">
            <a:extLst>
              <a:ext uri="{FF2B5EF4-FFF2-40B4-BE49-F238E27FC236}">
                <a16:creationId xmlns:a16="http://schemas.microsoft.com/office/drawing/2014/main" id="{35684494-96CE-472E-A89F-72BA30929639}"/>
              </a:ext>
            </a:extLst>
          </p:cNvPr>
          <p:cNvSpPr txBox="1"/>
          <p:nvPr/>
        </p:nvSpPr>
        <p:spPr>
          <a:xfrm>
            <a:off x="8324211" y="144386"/>
            <a:ext cx="573683" cy="461665"/>
          </a:xfrm>
          <a:prstGeom prst="rect">
            <a:avLst/>
          </a:prstGeom>
          <a:noFill/>
        </p:spPr>
        <p:txBody>
          <a:bodyPr wrap="none" rtlCol="0">
            <a:spAutoFit/>
          </a:bodyPr>
          <a:lstStyle/>
          <a:p>
            <a:r>
              <a:rPr lang="en-US" sz="2400" b="1" dirty="0">
                <a:solidFill>
                  <a:srgbClr val="FF0000"/>
                </a:solidFill>
              </a:rPr>
              <a:t>FZJ</a:t>
            </a:r>
          </a:p>
        </p:txBody>
      </p:sp>
    </p:spTree>
    <p:extLst>
      <p:ext uri="{BB962C8B-B14F-4D97-AF65-F5344CB8AC3E}">
        <p14:creationId xmlns:p14="http://schemas.microsoft.com/office/powerpoint/2010/main" val="1953729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102564" y="2571750"/>
            <a:ext cx="3023148" cy="2327852"/>
            <a:chOff x="7596697" y="3219557"/>
            <a:chExt cx="4312836" cy="3301056"/>
          </a:xfrm>
          <a:solidFill>
            <a:schemeClr val="bg1"/>
          </a:solidFill>
        </p:grpSpPr>
        <p:graphicFrame>
          <p:nvGraphicFramePr>
            <p:cNvPr id="11" name="对象 15">
              <a:extLst>
                <a:ext uri="{FF2B5EF4-FFF2-40B4-BE49-F238E27FC236}">
                  <a16:creationId xmlns:a16="http://schemas.microsoft.com/office/drawing/2014/main" id="{BA38C91C-830E-1424-DADE-35D1769099F5}"/>
                </a:ext>
              </a:extLst>
            </p:cNvPr>
            <p:cNvGraphicFramePr>
              <a:graphicFrameLocks noChangeAspect="1"/>
            </p:cNvGraphicFramePr>
            <p:nvPr>
              <p:extLst/>
            </p:nvPr>
          </p:nvGraphicFramePr>
          <p:xfrm>
            <a:off x="7596697" y="3219557"/>
            <a:ext cx="4312836" cy="3301056"/>
          </p:xfrm>
          <a:graphic>
            <a:graphicData uri="http://schemas.openxmlformats.org/presentationml/2006/ole">
              <mc:AlternateContent xmlns:mc="http://schemas.openxmlformats.org/markup-compatibility/2006">
                <mc:Choice xmlns:v="urn:schemas-microsoft-com:vml" Requires="v">
                  <p:oleObj spid="_x0000_s5216" name="Graph" r:id="rId4" imgW="3920760" imgH="3000960" progId="Origin95.Graph">
                    <p:embed/>
                  </p:oleObj>
                </mc:Choice>
                <mc:Fallback>
                  <p:oleObj name="Graph" r:id="rId4" imgW="3920760" imgH="3000960" progId="Origin95.Graph">
                    <p:embed/>
                    <p:pic>
                      <p:nvPicPr>
                        <p:cNvPr id="11" name="对象 15">
                          <a:extLst>
                            <a:ext uri="{FF2B5EF4-FFF2-40B4-BE49-F238E27FC236}">
                              <a16:creationId xmlns:a16="http://schemas.microsoft.com/office/drawing/2014/main" id="{BA38C91C-830E-1424-DADE-35D1769099F5}"/>
                            </a:ext>
                          </a:extLst>
                        </p:cNvPr>
                        <p:cNvPicPr/>
                        <p:nvPr/>
                      </p:nvPicPr>
                      <p:blipFill>
                        <a:blip r:embed="rId5"/>
                        <a:stretch>
                          <a:fillRect/>
                        </a:stretch>
                      </p:blipFill>
                      <p:spPr>
                        <a:xfrm>
                          <a:off x="7596697" y="3219557"/>
                          <a:ext cx="4312836" cy="3301056"/>
                        </a:xfrm>
                        <a:prstGeom prst="rect">
                          <a:avLst/>
                        </a:prstGeom>
                        <a:solidFill>
                          <a:schemeClr val="bg1"/>
                        </a:solidFill>
                      </p:spPr>
                    </p:pic>
                  </p:oleObj>
                </mc:Fallback>
              </mc:AlternateContent>
            </a:graphicData>
          </a:graphic>
        </p:graphicFrame>
        <p:pic>
          <p:nvPicPr>
            <p:cNvPr id="12" name="Picture 11"/>
            <p:cNvPicPr>
              <a:picLocks noChangeAspect="1"/>
            </p:cNvPicPr>
            <p:nvPr/>
          </p:nvPicPr>
          <p:blipFill rotWithShape="1">
            <a:blip r:embed="rId6"/>
            <a:srcRect r="5680"/>
            <a:stretch/>
          </p:blipFill>
          <p:spPr>
            <a:xfrm>
              <a:off x="10044643" y="4344300"/>
              <a:ext cx="1173512" cy="1160738"/>
            </a:xfrm>
            <a:prstGeom prst="rect">
              <a:avLst/>
            </a:prstGeom>
            <a:grpFill/>
          </p:spPr>
        </p:pic>
      </p:grpSp>
      <p:graphicFrame>
        <p:nvGraphicFramePr>
          <p:cNvPr id="9" name="对象 16">
            <a:extLst>
              <a:ext uri="{FF2B5EF4-FFF2-40B4-BE49-F238E27FC236}">
                <a16:creationId xmlns:a16="http://schemas.microsoft.com/office/drawing/2014/main" id="{25A217C5-5879-577E-5E94-C5AC099DCE25}"/>
              </a:ext>
            </a:extLst>
          </p:cNvPr>
          <p:cNvGraphicFramePr>
            <a:graphicFrameLocks noChangeAspect="1"/>
          </p:cNvGraphicFramePr>
          <p:nvPr>
            <p:extLst/>
          </p:nvPr>
        </p:nvGraphicFramePr>
        <p:xfrm>
          <a:off x="6105657" y="472509"/>
          <a:ext cx="3038343" cy="2325556"/>
        </p:xfrm>
        <a:graphic>
          <a:graphicData uri="http://schemas.openxmlformats.org/presentationml/2006/ole">
            <mc:AlternateContent xmlns:mc="http://schemas.openxmlformats.org/markup-compatibility/2006">
              <mc:Choice xmlns:v="urn:schemas-microsoft-com:vml" Requires="v">
                <p:oleObj spid="_x0000_s5217" name="Graph" r:id="rId7" imgW="3920760" imgH="3000960" progId="Origin95.Graph">
                  <p:embed/>
                </p:oleObj>
              </mc:Choice>
              <mc:Fallback>
                <p:oleObj name="Graph" r:id="rId7" imgW="3920760" imgH="3000960" progId="Origin95.Graph">
                  <p:embed/>
                  <p:pic>
                    <p:nvPicPr>
                      <p:cNvPr id="9" name="对象 16">
                        <a:extLst>
                          <a:ext uri="{FF2B5EF4-FFF2-40B4-BE49-F238E27FC236}">
                            <a16:creationId xmlns:a16="http://schemas.microsoft.com/office/drawing/2014/main" id="{25A217C5-5879-577E-5E94-C5AC099DCE25}"/>
                          </a:ext>
                        </a:extLst>
                      </p:cNvPr>
                      <p:cNvPicPr/>
                      <p:nvPr/>
                    </p:nvPicPr>
                    <p:blipFill>
                      <a:blip r:embed="rId8"/>
                      <a:stretch>
                        <a:fillRect/>
                      </a:stretch>
                    </p:blipFill>
                    <p:spPr>
                      <a:xfrm>
                        <a:off x="6105657" y="472509"/>
                        <a:ext cx="3038343" cy="2325556"/>
                      </a:xfrm>
                      <a:prstGeom prst="rect">
                        <a:avLst/>
                      </a:prstGeom>
                      <a:solidFill>
                        <a:schemeClr val="bg1"/>
                      </a:solidFill>
                    </p:spPr>
                  </p:pic>
                </p:oleObj>
              </mc:Fallback>
            </mc:AlternateContent>
          </a:graphicData>
        </a:graphic>
      </p:graphicFrame>
      <p:sp>
        <p:nvSpPr>
          <p:cNvPr id="4" name="Footer Placeholder 3">
            <a:extLst>
              <a:ext uri="{FF2B5EF4-FFF2-40B4-BE49-F238E27FC236}">
                <a16:creationId xmlns:a16="http://schemas.microsoft.com/office/drawing/2014/main" id="{17074AAD-5F57-C873-9F25-F8A39051F40B}"/>
              </a:ext>
            </a:extLst>
          </p:cNvPr>
          <p:cNvSpPr>
            <a:spLocks noGrp="1"/>
          </p:cNvSpPr>
          <p:nvPr>
            <p:ph type="ftr" sz="quarter" idx="11"/>
          </p:nvPr>
        </p:nvSpPr>
        <p:spPr>
          <a:xfrm>
            <a:off x="619218" y="4916827"/>
            <a:ext cx="3570501" cy="247211"/>
          </a:xfrm>
        </p:spPr>
        <p:txBody>
          <a:bodyPr/>
          <a:lstStyle/>
          <a:p>
            <a:pPr>
              <a:defRPr/>
            </a:pPr>
            <a:r>
              <a:rPr lang="en-US" dirty="0">
                <a:solidFill>
                  <a:prstClr val="white"/>
                </a:solidFill>
              </a:rPr>
              <a:t>G. Sergienko | WPPWIE SP X monitoring meeting | 13 November 2024</a:t>
            </a:r>
            <a:endParaRPr lang="en-US" dirty="0"/>
          </a:p>
        </p:txBody>
      </p:sp>
      <p:sp>
        <p:nvSpPr>
          <p:cNvPr id="5" name="Slide Number Placeholder 4">
            <a:extLst>
              <a:ext uri="{FF2B5EF4-FFF2-40B4-BE49-F238E27FC236}">
                <a16:creationId xmlns:a16="http://schemas.microsoft.com/office/drawing/2014/main" id="{324D0C9F-DCC6-D703-05E1-48B50B4B1CF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21</a:t>
            </a:fld>
            <a:endParaRPr lang="en-GB">
              <a:solidFill>
                <a:prstClr val="white"/>
              </a:solidFill>
            </a:endParaRPr>
          </a:p>
        </p:txBody>
      </p:sp>
      <p:sp>
        <p:nvSpPr>
          <p:cNvPr id="6" name="Titre 1">
            <a:extLst>
              <a:ext uri="{FF2B5EF4-FFF2-40B4-BE49-F238E27FC236}">
                <a16:creationId xmlns:a16="http://schemas.microsoft.com/office/drawing/2014/main" id="{D18C0C8C-F3F6-F3FB-D5B1-6A67945162B2}"/>
              </a:ext>
            </a:extLst>
          </p:cNvPr>
          <p:cNvSpPr>
            <a:spLocks noGrp="1"/>
          </p:cNvSpPr>
          <p:nvPr>
            <p:ph type="title"/>
          </p:nvPr>
        </p:nvSpPr>
        <p:spPr>
          <a:xfrm>
            <a:off x="737574" y="144386"/>
            <a:ext cx="7088832" cy="342900"/>
          </a:xfrm>
        </p:spPr>
        <p:txBody>
          <a:bodyPr/>
          <a:lstStyle/>
          <a:p>
            <a:r>
              <a:rPr lang="en-GB" sz="2000" dirty="0"/>
              <a:t>LIBS measurement of boron film on tungsten sample </a:t>
            </a:r>
          </a:p>
        </p:txBody>
      </p:sp>
      <p:sp>
        <p:nvSpPr>
          <p:cNvPr id="7" name="Textfeld 2">
            <a:extLst>
              <a:ext uri="{FF2B5EF4-FFF2-40B4-BE49-F238E27FC236}">
                <a16:creationId xmlns:a16="http://schemas.microsoft.com/office/drawing/2014/main" id="{7BE89362-DA8B-4A1D-721F-DAD11BB32046}"/>
              </a:ext>
            </a:extLst>
          </p:cNvPr>
          <p:cNvSpPr txBox="1"/>
          <p:nvPr/>
        </p:nvSpPr>
        <p:spPr>
          <a:xfrm>
            <a:off x="3100" y="4356253"/>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X.X2.T-T004-D004</a:t>
            </a: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a:t>
            </a:r>
            <a:endParaRPr lang="en-US" sz="1050" b="1" i="1" dirty="0">
              <a:solidFill>
                <a:srgbClr val="0070C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r>
              <a:rPr lang="en-US" sz="1050" b="1" dirty="0">
                <a:solidFill>
                  <a:srgbClr val="FF0000"/>
                </a:solidFill>
                <a:latin typeface="Arial" panose="020B0604020202020204" pitchFamily="34" charset="0"/>
                <a:cs typeface="Arial" panose="020B0604020202020204" pitchFamily="34" charset="0"/>
              </a:rPr>
              <a:t>NA</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if applicable</a:t>
            </a:r>
          </a:p>
        </p:txBody>
      </p:sp>
      <p:sp>
        <p:nvSpPr>
          <p:cNvPr id="8" name="Textfeld 4">
            <a:extLst>
              <a:ext uri="{FF2B5EF4-FFF2-40B4-BE49-F238E27FC236}">
                <a16:creationId xmlns:a16="http://schemas.microsoft.com/office/drawing/2014/main" id="{9CDDDD18-D2C5-A3DE-1BB3-4FC1AF20CF9A}"/>
              </a:ext>
            </a:extLst>
          </p:cNvPr>
          <p:cNvSpPr txBox="1"/>
          <p:nvPr/>
        </p:nvSpPr>
        <p:spPr>
          <a:xfrm>
            <a:off x="80628" y="534339"/>
            <a:ext cx="6363580" cy="3660233"/>
          </a:xfrm>
          <a:prstGeom prst="rect">
            <a:avLst/>
          </a:prstGeom>
          <a:noFill/>
          <a:ln w="12700">
            <a:noFill/>
          </a:ln>
        </p:spPr>
        <p:txBody>
          <a:bodyPr wrap="square" rtlCol="0">
            <a:spAutoFit/>
          </a:bodyPr>
          <a:lstStyle/>
          <a:p>
            <a:pPr>
              <a:lnSpc>
                <a:spcPct val="113000"/>
              </a:lnSpc>
            </a:pPr>
            <a:r>
              <a:rPr lang="en-US" sz="1400" b="1" dirty="0">
                <a:solidFill>
                  <a:srgbClr val="FF0000"/>
                </a:solidFill>
                <a:cs typeface="Arial" panose="020B0604020202020204" pitchFamily="34" charset="0"/>
              </a:rPr>
              <a:t>General Information</a:t>
            </a:r>
          </a:p>
          <a:p>
            <a:pPr marL="136922" indent="-136922">
              <a:lnSpc>
                <a:spcPct val="113000"/>
              </a:lnSpc>
              <a:buFont typeface="Wingdings" panose="05000000000000000000" pitchFamily="2" charset="2"/>
              <a:buChar char="§"/>
            </a:pPr>
            <a:r>
              <a:rPr lang="en-GB" altLang="en-US" sz="1400" dirty="0">
                <a:cs typeface="Arial" panose="020B0604020202020204" pitchFamily="34" charset="0"/>
              </a:rPr>
              <a:t>There is no suitable technique to obtain the homogeneity and lifetime information of boron films deposited on PFCs in a real time. </a:t>
            </a:r>
          </a:p>
          <a:p>
            <a:pPr marL="136922" indent="-136922">
              <a:lnSpc>
                <a:spcPct val="113000"/>
              </a:lnSpc>
              <a:buFont typeface="Wingdings" panose="05000000000000000000" pitchFamily="2" charset="2"/>
              <a:buChar char="§"/>
            </a:pPr>
            <a:r>
              <a:rPr lang="en-GB" altLang="en-US" sz="1400" dirty="0">
                <a:cs typeface="Arial" panose="020B0604020202020204" pitchFamily="34" charset="0"/>
              </a:rPr>
              <a:t>But ps-LIBS in vacuum enables the measurement of boron film on W </a:t>
            </a:r>
          </a:p>
          <a:p>
            <a:pPr>
              <a:lnSpc>
                <a:spcPct val="113000"/>
              </a:lnSpc>
            </a:pPr>
            <a:r>
              <a:rPr lang="en-US" sz="1400" b="1" dirty="0">
                <a:solidFill>
                  <a:srgbClr val="FF0000"/>
                </a:solidFill>
                <a:cs typeface="Arial" panose="020B0604020202020204" pitchFamily="34" charset="0"/>
              </a:rPr>
              <a:t>Task and questions to be addressed </a:t>
            </a:r>
          </a:p>
          <a:p>
            <a:pPr marL="214313" indent="-214313">
              <a:lnSpc>
                <a:spcPct val="113000"/>
              </a:lnSpc>
              <a:buFont typeface="Wingdings" panose="05000000000000000000" pitchFamily="2" charset="2"/>
              <a:buChar char="§"/>
            </a:pPr>
            <a:r>
              <a:rPr lang="en-GB" altLang="en-US" sz="1400" dirty="0">
                <a:cs typeface="Arial" panose="020B0604020202020204" pitchFamily="34" charset="0"/>
              </a:rPr>
              <a:t>Feasibility study of boron film analysis by LIBS in vacuum :</a:t>
            </a:r>
          </a:p>
          <a:p>
            <a:pPr marL="479822" indent="-214313">
              <a:lnSpc>
                <a:spcPct val="113000"/>
              </a:lnSpc>
              <a:buFont typeface="Arial" panose="020B0604020202020204" pitchFamily="34" charset="0"/>
              <a:buChar char="•"/>
            </a:pPr>
            <a:r>
              <a:rPr lang="en-GB" altLang="en-US" sz="1400" dirty="0">
                <a:cs typeface="Arial" panose="020B0604020202020204" pitchFamily="34" charset="0"/>
              </a:rPr>
              <a:t>Selection suitable spectral range for boron and tungsten detection</a:t>
            </a:r>
          </a:p>
          <a:p>
            <a:pPr marL="479822" indent="-214313">
              <a:lnSpc>
                <a:spcPct val="113000"/>
              </a:lnSpc>
              <a:buFont typeface="Arial" panose="020B0604020202020204" pitchFamily="34" charset="0"/>
              <a:buChar char="•"/>
            </a:pPr>
            <a:r>
              <a:rPr lang="en-GB" altLang="en-US" sz="1400" dirty="0">
                <a:cs typeface="Arial" panose="020B0604020202020204" pitchFamily="34" charset="0"/>
              </a:rPr>
              <a:t>Optimisation of gate parameters for spectral acquisition  </a:t>
            </a:r>
          </a:p>
          <a:p>
            <a:pPr>
              <a:lnSpc>
                <a:spcPct val="113000"/>
              </a:lnSpc>
            </a:pPr>
            <a:r>
              <a:rPr lang="en-GB" altLang="en-US" sz="1400" dirty="0">
                <a:cs typeface="Arial" panose="020B0604020202020204" pitchFamily="34" charset="0"/>
              </a:rPr>
              <a:t> </a:t>
            </a:r>
            <a:r>
              <a:rPr lang="en-US" altLang="en-US" sz="14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de-DE" altLang="en-US" sz="1400" dirty="0">
                <a:solidFill>
                  <a:srgbClr val="FF0000"/>
                </a:solidFill>
                <a:cs typeface="Arial" panose="020B0604020202020204" pitchFamily="34" charset="0"/>
              </a:rPr>
              <a:t>Tungsten samples were coated </a:t>
            </a:r>
            <a:r>
              <a:rPr lang="de-DE" altLang="en-US" sz="1400" dirty="0" err="1">
                <a:solidFill>
                  <a:srgbClr val="FF0000"/>
                </a:solidFill>
                <a:cs typeface="Arial" panose="020B0604020202020204" pitchFamily="34" charset="0"/>
              </a:rPr>
              <a:t>with</a:t>
            </a:r>
            <a:r>
              <a:rPr lang="de-DE" altLang="en-US" sz="1400" dirty="0">
                <a:solidFill>
                  <a:srgbClr val="FF0000"/>
                </a:solidFill>
                <a:cs typeface="Arial" panose="020B0604020202020204" pitchFamily="34" charset="0"/>
              </a:rPr>
              <a:t> a ~260 </a:t>
            </a:r>
            <a:r>
              <a:rPr lang="de-DE" altLang="en-US" sz="1400" dirty="0" err="1">
                <a:solidFill>
                  <a:srgbClr val="FF0000"/>
                </a:solidFill>
                <a:cs typeface="Arial" panose="020B0604020202020204" pitchFamily="34" charset="0"/>
              </a:rPr>
              <a:t>nm</a:t>
            </a:r>
            <a:r>
              <a:rPr lang="de-DE" altLang="en-US" sz="1400" dirty="0">
                <a:solidFill>
                  <a:srgbClr val="FF0000"/>
                </a:solidFill>
                <a:cs typeface="Arial" panose="020B0604020202020204" pitchFamily="34" charset="0"/>
              </a:rPr>
              <a:t> </a:t>
            </a:r>
            <a:r>
              <a:rPr lang="de-DE" altLang="en-US" sz="1400" dirty="0" err="1">
                <a:solidFill>
                  <a:srgbClr val="FF0000"/>
                </a:solidFill>
                <a:cs typeface="Arial" panose="020B0604020202020204" pitchFamily="34" charset="0"/>
              </a:rPr>
              <a:t>boron</a:t>
            </a:r>
            <a:r>
              <a:rPr lang="de-DE" altLang="en-US" sz="1400" dirty="0">
                <a:solidFill>
                  <a:srgbClr val="FF0000"/>
                </a:solidFill>
                <a:cs typeface="Arial" panose="020B0604020202020204" pitchFamily="34" charset="0"/>
              </a:rPr>
              <a:t> </a:t>
            </a:r>
            <a:r>
              <a:rPr lang="de-DE" altLang="en-US" sz="1400" dirty="0" err="1">
                <a:solidFill>
                  <a:srgbClr val="FF0000"/>
                </a:solidFill>
                <a:cs typeface="Arial" panose="020B0604020202020204" pitchFamily="34" charset="0"/>
              </a:rPr>
              <a:t>layer</a:t>
            </a:r>
            <a:r>
              <a:rPr lang="de-DE" altLang="en-US" sz="1400" dirty="0">
                <a:solidFill>
                  <a:srgbClr val="FF0000"/>
                </a:solidFill>
                <a:cs typeface="Arial" panose="020B0604020202020204" pitchFamily="34" charset="0"/>
              </a:rPr>
              <a:t>: </a:t>
            </a:r>
            <a:r>
              <a:rPr lang="de-DE" altLang="en-US" sz="1400" dirty="0" err="1">
                <a:solidFill>
                  <a:srgbClr val="FF0000"/>
                </a:solidFill>
                <a:cs typeface="Arial" panose="020B0604020202020204" pitchFamily="34" charset="0"/>
              </a:rPr>
              <a:t>magnetron</a:t>
            </a:r>
            <a:r>
              <a:rPr lang="de-DE" altLang="en-US" sz="1400" dirty="0">
                <a:solidFill>
                  <a:srgbClr val="FF0000"/>
                </a:solidFill>
                <a:cs typeface="Arial" panose="020B0604020202020204" pitchFamily="34" charset="0"/>
              </a:rPr>
              <a:t> sputtering</a:t>
            </a:r>
          </a:p>
          <a:p>
            <a:pPr marL="160735" indent="-160735">
              <a:lnSpc>
                <a:spcPct val="113000"/>
              </a:lnSpc>
              <a:buFont typeface="Wingdings" panose="05000000000000000000" pitchFamily="2" charset="2"/>
              <a:buChar char="§"/>
            </a:pPr>
            <a:r>
              <a:rPr lang="de-DE" altLang="en-US" sz="1400" dirty="0">
                <a:solidFill>
                  <a:srgbClr val="FF0000"/>
                </a:solidFill>
                <a:cs typeface="Arial" panose="020B0604020202020204" pitchFamily="34" charset="0"/>
              </a:rPr>
              <a:t>Single pulse LIBS (</a:t>
            </a:r>
            <a:r>
              <a:rPr lang="de-DE" altLang="en-US" sz="1400" dirty="0">
                <a:solidFill>
                  <a:srgbClr val="FF0000"/>
                </a:solidFill>
                <a:cs typeface="Arial" panose="020B0604020202020204" pitchFamily="34" charset="0"/>
                <a:sym typeface="Symbol" panose="05050102010706020507" pitchFamily="18" charset="2"/>
              </a:rPr>
              <a:t>=</a:t>
            </a:r>
            <a:r>
              <a:rPr lang="de-DE" altLang="en-US" sz="1400" dirty="0">
                <a:solidFill>
                  <a:srgbClr val="FF0000"/>
                </a:solidFill>
                <a:cs typeface="Arial" panose="020B0604020202020204" pitchFamily="34" charset="0"/>
              </a:rPr>
              <a:t>355nm, 35 ps) in vacuum pressure 3 10</a:t>
            </a:r>
            <a:r>
              <a:rPr lang="de-DE" altLang="en-US" sz="1400" baseline="30000" dirty="0">
                <a:solidFill>
                  <a:srgbClr val="FF0000"/>
                </a:solidFill>
                <a:cs typeface="Arial" panose="020B0604020202020204" pitchFamily="34" charset="0"/>
              </a:rPr>
              <a:t>-5</a:t>
            </a:r>
            <a:r>
              <a:rPr lang="de-DE" altLang="en-US" sz="1400" dirty="0">
                <a:solidFill>
                  <a:srgbClr val="FF0000"/>
                </a:solidFill>
                <a:cs typeface="Arial" panose="020B0604020202020204" pitchFamily="34" charset="0"/>
              </a:rPr>
              <a:t> Pa</a:t>
            </a:r>
          </a:p>
          <a:p>
            <a:pPr>
              <a:lnSpc>
                <a:spcPct val="113000"/>
              </a:lnSpc>
            </a:pPr>
            <a:r>
              <a:rPr lang="en-US" altLang="en-US" sz="1400" b="1" dirty="0">
                <a:solidFill>
                  <a:srgbClr val="0070C0"/>
                </a:solidFill>
                <a:cs typeface="Arial" panose="020B0604020202020204" pitchFamily="34" charset="0"/>
              </a:rPr>
              <a:t>Results</a:t>
            </a:r>
          </a:p>
          <a:p>
            <a:pPr marL="128588" indent="-128588">
              <a:buFont typeface="Wingdings" panose="05000000000000000000" pitchFamily="2" charset="2"/>
              <a:buChar char="§"/>
            </a:pPr>
            <a:r>
              <a:rPr lang="en-GB" altLang="en-US" sz="1400" dirty="0">
                <a:solidFill>
                  <a:srgbClr val="FF0000"/>
                </a:solidFill>
                <a:cs typeface="Arial" panose="020B0604020202020204" pitchFamily="34" charset="0"/>
              </a:rPr>
              <a:t>Optimized gate parameters for spectral acquisition:  delay 30 ns, width 1000 ns </a:t>
            </a:r>
          </a:p>
          <a:p>
            <a:pPr marL="128588" indent="-128588">
              <a:buFont typeface="Wingdings" panose="05000000000000000000" pitchFamily="2" charset="2"/>
              <a:buChar char="§"/>
            </a:pPr>
            <a:r>
              <a:rPr lang="en-GB" altLang="en-US" sz="1400" dirty="0">
                <a:solidFill>
                  <a:srgbClr val="FF0000"/>
                </a:solidFill>
                <a:cs typeface="Arial" panose="020B0604020202020204" pitchFamily="34" charset="0"/>
              </a:rPr>
              <a:t>Average ablation rate  66.98 ± 0.29 nm/pulse</a:t>
            </a:r>
          </a:p>
          <a:p>
            <a:pPr marL="128588" indent="-128588">
              <a:buFont typeface="Wingdings" panose="05000000000000000000" pitchFamily="2" charset="2"/>
              <a:buChar char="§"/>
            </a:pPr>
            <a:r>
              <a:rPr lang="en-GB" altLang="en-US" sz="1400" dirty="0">
                <a:solidFill>
                  <a:srgbClr val="FF0000"/>
                </a:solidFill>
                <a:cs typeface="Arial" panose="020B0604020202020204" pitchFamily="34" charset="0"/>
              </a:rPr>
              <a:t>Depth resolution of boron layer: </a:t>
            </a:r>
            <a:r>
              <a:rPr lang="en-GB" altLang="en-US" sz="1400" dirty="0" err="1">
                <a:solidFill>
                  <a:srgbClr val="FF0000"/>
                </a:solidFill>
                <a:cs typeface="Arial" panose="020B0604020202020204" pitchFamily="34" charset="0"/>
              </a:rPr>
              <a:t>ps</a:t>
            </a:r>
            <a:r>
              <a:rPr lang="en-GB" altLang="en-US" sz="1400" dirty="0">
                <a:solidFill>
                  <a:srgbClr val="FF0000"/>
                </a:solidFill>
                <a:cs typeface="Arial" panose="020B0604020202020204" pitchFamily="34" charset="0"/>
              </a:rPr>
              <a:t>-LIBS is better than ns-LIBS</a:t>
            </a:r>
          </a:p>
        </p:txBody>
      </p:sp>
      <p:sp>
        <p:nvSpPr>
          <p:cNvPr id="2" name="Oval 1">
            <a:extLst>
              <a:ext uri="{FF2B5EF4-FFF2-40B4-BE49-F238E27FC236}">
                <a16:creationId xmlns:a16="http://schemas.microsoft.com/office/drawing/2014/main" id="{008B164E-1793-4F21-8EC5-626A12736EA8}"/>
              </a:ext>
            </a:extLst>
          </p:cNvPr>
          <p:cNvSpPr/>
          <p:nvPr/>
        </p:nvSpPr>
        <p:spPr>
          <a:xfrm>
            <a:off x="7515514" y="615358"/>
            <a:ext cx="728894" cy="4387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434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LIBS measurement of D retention in tungsten alloys</a:t>
            </a:r>
          </a:p>
        </p:txBody>
      </p:sp>
      <p:sp>
        <p:nvSpPr>
          <p:cNvPr id="3" name="Footer Placeholder 2"/>
          <p:cNvSpPr>
            <a:spLocks noGrp="1"/>
          </p:cNvSpPr>
          <p:nvPr>
            <p:ph type="ftr" sz="quarter" idx="11"/>
          </p:nvPr>
        </p:nvSpPr>
        <p:spPr>
          <a:xfrm>
            <a:off x="619218" y="4916827"/>
            <a:ext cx="3582028" cy="247211"/>
          </a:xfrm>
        </p:spPr>
        <p:txBody>
          <a:bodyPr/>
          <a:lstStyle/>
          <a:p>
            <a:pPr>
              <a:defRPr/>
            </a:pPr>
            <a:r>
              <a:rPr lang="en-US" dirty="0">
                <a:solidFill>
                  <a:prstClr val="white"/>
                </a:solidFill>
              </a:rPr>
              <a:t>G. Sergienko | WPPWIE SP X monitoring meeting | 13 November 2024</a:t>
            </a:r>
            <a:endParaRPr lang="en-US" dirty="0"/>
          </a:p>
        </p:txBody>
      </p:sp>
      <p:sp>
        <p:nvSpPr>
          <p:cNvPr id="4" name="Slide Number Placeholder 3"/>
          <p:cNvSpPr>
            <a:spLocks noGrp="1"/>
          </p:cNvSpPr>
          <p:nvPr>
            <p:ph type="sldNum" sz="quarter" idx="12"/>
          </p:nvPr>
        </p:nvSpPr>
        <p:spPr/>
        <p:txBody>
          <a:bodyPr/>
          <a:lstStyle/>
          <a:p>
            <a:pPr>
              <a:defRPr/>
            </a:pPr>
            <a:fld id="{6A6D9FA1-99C7-4910-8E32-B85D378B0060}" type="slidenum">
              <a:rPr lang="en-GB" smtClean="0">
                <a:solidFill>
                  <a:prstClr val="white"/>
                </a:solidFill>
              </a:rPr>
              <a:t>22</a:t>
            </a:fld>
            <a:endParaRPr lang="en-GB">
              <a:solidFill>
                <a:prstClr val="white"/>
              </a:solidFill>
            </a:endParaRPr>
          </a:p>
        </p:txBody>
      </p:sp>
      <p:sp>
        <p:nvSpPr>
          <p:cNvPr id="5" name="Textfeld 4">
            <a:extLst>
              <a:ext uri="{FF2B5EF4-FFF2-40B4-BE49-F238E27FC236}">
                <a16:creationId xmlns:a16="http://schemas.microsoft.com/office/drawing/2014/main" id="{9CDDDD18-D2C5-A3DE-1BB3-4FC1AF20CF9A}"/>
              </a:ext>
            </a:extLst>
          </p:cNvPr>
          <p:cNvSpPr txBox="1"/>
          <p:nvPr/>
        </p:nvSpPr>
        <p:spPr>
          <a:xfrm>
            <a:off x="-36512" y="484041"/>
            <a:ext cx="6917331" cy="2167325"/>
          </a:xfrm>
          <a:prstGeom prst="rect">
            <a:avLst/>
          </a:prstGeom>
          <a:noFill/>
          <a:ln w="12700">
            <a:noFill/>
          </a:ln>
        </p:spPr>
        <p:txBody>
          <a:bodyPr wrap="square" rtlCol="0">
            <a:spAutoFit/>
          </a:bodyPr>
          <a:lstStyle/>
          <a:p>
            <a:pPr>
              <a:lnSpc>
                <a:spcPct val="113000"/>
              </a:lnSpc>
            </a:pPr>
            <a:r>
              <a:rPr lang="en-US" sz="1200" b="1" dirty="0">
                <a:solidFill>
                  <a:srgbClr val="FF0000"/>
                </a:solidFill>
                <a:cs typeface="Arial" panose="020B0604020202020204" pitchFamily="34" charset="0"/>
              </a:rPr>
              <a:t>General Information</a:t>
            </a:r>
          </a:p>
          <a:p>
            <a:pPr marL="136922" indent="-136922">
              <a:lnSpc>
                <a:spcPct val="113000"/>
              </a:lnSpc>
              <a:buFont typeface="Wingdings" panose="05000000000000000000" pitchFamily="2" charset="2"/>
              <a:buChar char="§"/>
            </a:pPr>
            <a:r>
              <a:rPr lang="en-GB" altLang="en-US" sz="1200" dirty="0">
                <a:cs typeface="Arial" panose="020B0604020202020204" pitchFamily="34" charset="0"/>
              </a:rPr>
              <a:t>Tritium retention </a:t>
            </a:r>
            <a:r>
              <a:rPr lang="en-GB" altLang="en-US" sz="1200" dirty="0" err="1">
                <a:cs typeface="Arial" panose="020B0604020202020204" pitchFamily="34" charset="0"/>
              </a:rPr>
              <a:t>behavior</a:t>
            </a:r>
            <a:r>
              <a:rPr lang="en-GB" altLang="en-US" sz="1200" dirty="0">
                <a:cs typeface="Arial" panose="020B0604020202020204" pitchFamily="34" charset="0"/>
              </a:rPr>
              <a:t> in powder injection </a:t>
            </a:r>
            <a:r>
              <a:rPr lang="en-GB" altLang="en-US" sz="1200" dirty="0" err="1">
                <a:cs typeface="Arial" panose="020B0604020202020204" pitchFamily="34" charset="0"/>
              </a:rPr>
              <a:t>molding</a:t>
            </a:r>
            <a:r>
              <a:rPr lang="en-GB" altLang="en-US" sz="1200" dirty="0">
                <a:cs typeface="Arial" panose="020B0604020202020204" pitchFamily="34" charset="0"/>
              </a:rPr>
              <a:t> tungsten alloys should be investigated</a:t>
            </a:r>
          </a:p>
          <a:p>
            <a:pPr>
              <a:lnSpc>
                <a:spcPct val="113000"/>
              </a:lnSpc>
            </a:pPr>
            <a:r>
              <a:rPr lang="en-US" sz="1200" b="1" dirty="0">
                <a:solidFill>
                  <a:srgbClr val="FF0000"/>
                </a:solidFill>
                <a:cs typeface="Arial" panose="020B0604020202020204" pitchFamily="34" charset="0"/>
              </a:rPr>
              <a:t>Task and questions to be addressed </a:t>
            </a:r>
          </a:p>
          <a:p>
            <a:pPr marL="214313" indent="-214313">
              <a:lnSpc>
                <a:spcPct val="113000"/>
              </a:lnSpc>
              <a:buFont typeface="Wingdings" panose="05000000000000000000" pitchFamily="2" charset="2"/>
              <a:buChar char="§"/>
            </a:pPr>
            <a:r>
              <a:rPr lang="en-GB" altLang="en-US" sz="1200" i="1" dirty="0">
                <a:cs typeface="Arial" panose="020B0604020202020204" pitchFamily="34" charset="0"/>
              </a:rPr>
              <a:t>In situ</a:t>
            </a:r>
            <a:r>
              <a:rPr lang="en-GB" altLang="en-US" sz="1200" dirty="0">
                <a:cs typeface="Arial" panose="020B0604020202020204" pitchFamily="34" charset="0"/>
              </a:rPr>
              <a:t> measurement  of dynamic deuterium retention in different tungsten alloys and ITER-grade tungsten by ns-LIBS in PSI-2 plasma facility</a:t>
            </a:r>
          </a:p>
          <a:p>
            <a:pPr marL="214313" indent="-214313">
              <a:lnSpc>
                <a:spcPct val="113000"/>
              </a:lnSpc>
              <a:buFont typeface="Wingdings" panose="05000000000000000000" pitchFamily="2" charset="2"/>
              <a:buChar char="§"/>
            </a:pPr>
            <a:r>
              <a:rPr lang="de-DE" altLang="en-US" sz="1200" dirty="0">
                <a:cs typeface="Arial" panose="020B0604020202020204" pitchFamily="34" charset="0"/>
              </a:rPr>
              <a:t>Long term deuterium retention mesurement by NRA, 6 moths after </a:t>
            </a:r>
            <a:r>
              <a:rPr lang="de-DE" altLang="en-US" sz="1200" dirty="0" err="1">
                <a:cs typeface="Arial" panose="020B0604020202020204" pitchFamily="34" charset="0"/>
              </a:rPr>
              <a:t>exposure</a:t>
            </a:r>
            <a:endParaRPr lang="en-GB" altLang="en-US" sz="1200" dirty="0">
              <a:cs typeface="Arial" panose="020B0604020202020204" pitchFamily="34" charset="0"/>
            </a:endParaRPr>
          </a:p>
          <a:p>
            <a:pPr>
              <a:lnSpc>
                <a:spcPct val="113000"/>
              </a:lnSpc>
            </a:pPr>
            <a:r>
              <a:rPr lang="en-US" altLang="en-US" sz="12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en-GB" altLang="en-US" sz="1200" dirty="0">
                <a:cs typeface="Arial" panose="020B0604020202020204" pitchFamily="34" charset="0"/>
              </a:rPr>
              <a:t>W-1TiC , W-2Y</a:t>
            </a:r>
            <a:r>
              <a:rPr lang="en-GB" altLang="en-US" sz="1200" baseline="-25000" dirty="0">
                <a:cs typeface="Arial" panose="020B0604020202020204" pitchFamily="34" charset="0"/>
              </a:rPr>
              <a:t>2</a:t>
            </a:r>
            <a:r>
              <a:rPr lang="en-GB" altLang="en-US" sz="1200" dirty="0">
                <a:cs typeface="Arial" panose="020B0604020202020204" pitchFamily="34" charset="0"/>
              </a:rPr>
              <a:t>O</a:t>
            </a:r>
            <a:r>
              <a:rPr lang="en-GB" altLang="en-US" sz="1200" baseline="-25000" dirty="0">
                <a:cs typeface="Arial" panose="020B0604020202020204" pitchFamily="34" charset="0"/>
              </a:rPr>
              <a:t>3</a:t>
            </a:r>
            <a:r>
              <a:rPr lang="en-GB" altLang="en-US" sz="1200" dirty="0">
                <a:cs typeface="Arial" panose="020B0604020202020204" pitchFamily="34" charset="0"/>
              </a:rPr>
              <a:t> , W-3Re-1TiC , W-3Re-2Y</a:t>
            </a:r>
            <a:r>
              <a:rPr lang="en-GB" altLang="en-US" sz="1200" baseline="-25000" dirty="0">
                <a:cs typeface="Arial" panose="020B0604020202020204" pitchFamily="34" charset="0"/>
              </a:rPr>
              <a:t>2</a:t>
            </a:r>
            <a:r>
              <a:rPr lang="en-GB" altLang="en-US" sz="1200" dirty="0">
                <a:cs typeface="Arial" panose="020B0604020202020204" pitchFamily="34" charset="0"/>
              </a:rPr>
              <a:t>O</a:t>
            </a:r>
            <a:r>
              <a:rPr lang="en-GB" altLang="en-US" sz="1200" baseline="-25000" dirty="0">
                <a:cs typeface="Arial" panose="020B0604020202020204" pitchFamily="34" charset="0"/>
              </a:rPr>
              <a:t>3</a:t>
            </a:r>
            <a:r>
              <a:rPr lang="en-GB" altLang="en-US" sz="1200" dirty="0">
                <a:cs typeface="Arial" panose="020B0604020202020204" pitchFamily="34" charset="0"/>
              </a:rPr>
              <a:t> , W-1HfC , W-1La</a:t>
            </a:r>
            <a:r>
              <a:rPr lang="en-GB" altLang="en-US" sz="1200" baseline="-25000" dirty="0">
                <a:cs typeface="Arial" panose="020B0604020202020204" pitchFamily="34" charset="0"/>
              </a:rPr>
              <a:t>2</a:t>
            </a:r>
            <a:r>
              <a:rPr lang="en-GB" altLang="en-US" sz="1200" dirty="0">
                <a:cs typeface="Arial" panose="020B0604020202020204" pitchFamily="34" charset="0"/>
              </a:rPr>
              <a:t>O</a:t>
            </a:r>
            <a:r>
              <a:rPr lang="en-GB" altLang="en-US" sz="1200" baseline="-25000" dirty="0">
                <a:cs typeface="Arial" panose="020B0604020202020204" pitchFamily="34" charset="0"/>
              </a:rPr>
              <a:t>3</a:t>
            </a:r>
            <a:r>
              <a:rPr lang="en-GB" altLang="en-US" sz="1200" dirty="0">
                <a:cs typeface="Arial" panose="020B0604020202020204" pitchFamily="34" charset="0"/>
              </a:rPr>
              <a:t>-TiC alloys samples were produced </a:t>
            </a:r>
          </a:p>
          <a:p>
            <a:pPr marL="160735" indent="-160735">
              <a:lnSpc>
                <a:spcPct val="113000"/>
              </a:lnSpc>
              <a:buFont typeface="Wingdings" panose="05000000000000000000" pitchFamily="2" charset="2"/>
              <a:buChar char="§"/>
            </a:pPr>
            <a:r>
              <a:rPr lang="de-DE" altLang="en-US" sz="1200" dirty="0">
                <a:cs typeface="Arial" panose="020B0604020202020204" pitchFamily="34" charset="0"/>
              </a:rPr>
              <a:t>SP LIBS (</a:t>
            </a:r>
            <a:r>
              <a:rPr lang="de-DE" altLang="en-US" sz="1200" dirty="0">
                <a:cs typeface="Arial" panose="020B0604020202020204" pitchFamily="34" charset="0"/>
                <a:sym typeface="Symbol" panose="05050102010706020507" pitchFamily="18" charset="2"/>
              </a:rPr>
              <a:t>=</a:t>
            </a:r>
            <a:r>
              <a:rPr lang="de-DE" altLang="en-US" sz="1200" dirty="0">
                <a:cs typeface="Arial" panose="020B0604020202020204" pitchFamily="34" charset="0"/>
              </a:rPr>
              <a:t>1064 nm, 7 ns, 0.7 J, spot </a:t>
            </a:r>
            <a:r>
              <a:rPr lang="de-DE" altLang="en-US" sz="1200" dirty="0">
                <a:cs typeface="Arial" panose="020B0604020202020204" pitchFamily="34" charset="0"/>
                <a:sym typeface="Symbol" panose="05050102010706020507" pitchFamily="18" charset="2"/>
              </a:rPr>
              <a:t> 0.8 mm</a:t>
            </a:r>
            <a:r>
              <a:rPr lang="de-DE" altLang="en-US" sz="1200" dirty="0">
                <a:cs typeface="Arial" panose="020B0604020202020204" pitchFamily="34" charset="0"/>
              </a:rPr>
              <a:t>) was </a:t>
            </a:r>
            <a:r>
              <a:rPr lang="de-DE" altLang="en-US" sz="1200" dirty="0" err="1">
                <a:cs typeface="Arial" panose="020B0604020202020204" pitchFamily="34" charset="0"/>
              </a:rPr>
              <a:t>applied</a:t>
            </a:r>
            <a:r>
              <a:rPr lang="de-DE" altLang="en-US" sz="1200" dirty="0">
                <a:cs typeface="Arial" panose="020B0604020202020204" pitchFamily="34" charset="0"/>
              </a:rPr>
              <a:t> on </a:t>
            </a:r>
            <a:r>
              <a:rPr lang="de-DE" altLang="en-US" sz="1200" dirty="0" err="1">
                <a:cs typeface="Arial" panose="020B0604020202020204" pitchFamily="34" charset="0"/>
              </a:rPr>
              <a:t>each</a:t>
            </a:r>
            <a:r>
              <a:rPr lang="de-DE" altLang="en-US" sz="1200" dirty="0">
                <a:cs typeface="Arial" panose="020B0604020202020204" pitchFamily="34" charset="0"/>
              </a:rPr>
              <a:t> sample (</a:t>
            </a:r>
            <a:r>
              <a:rPr lang="de-DE" altLang="en-US" sz="1200" dirty="0" err="1">
                <a:cs typeface="Arial" panose="020B0604020202020204" pitchFamily="34" charset="0"/>
              </a:rPr>
              <a:t>as</a:t>
            </a:r>
            <a:r>
              <a:rPr lang="de-DE" altLang="en-US" sz="1200" dirty="0">
                <a:cs typeface="Arial" panose="020B0604020202020204" pitchFamily="34" charset="0"/>
              </a:rPr>
              <a:t> </a:t>
            </a:r>
            <a:r>
              <a:rPr lang="de-DE" altLang="en-US" sz="1200" dirty="0" err="1">
                <a:cs typeface="Arial" panose="020B0604020202020204" pitchFamily="34" charset="0"/>
              </a:rPr>
              <a:t>well</a:t>
            </a:r>
            <a:r>
              <a:rPr lang="de-DE" altLang="en-US" sz="1200" dirty="0">
                <a:cs typeface="Arial" panose="020B0604020202020204" pitchFamily="34" charset="0"/>
              </a:rPr>
              <a:t>  </a:t>
            </a:r>
            <a:r>
              <a:rPr lang="de-DE" altLang="en-US" sz="1200" dirty="0" err="1">
                <a:cs typeface="Arial" panose="020B0604020202020204" pitchFamily="34" charset="0"/>
              </a:rPr>
              <a:t>as</a:t>
            </a:r>
            <a:r>
              <a:rPr lang="de-DE" altLang="en-US" sz="1200" dirty="0">
                <a:cs typeface="Arial" panose="020B0604020202020204" pitchFamily="34" charset="0"/>
              </a:rPr>
              <a:t> ITER-grade tungsten sample) during and after (1 h and 20 h) deuterium plasma (50 min total exposure time) in PSI-2</a:t>
            </a:r>
          </a:p>
        </p:txBody>
      </p:sp>
      <p:sp>
        <p:nvSpPr>
          <p:cNvPr id="6" name="Textfeld 2">
            <a:extLst>
              <a:ext uri="{FF2B5EF4-FFF2-40B4-BE49-F238E27FC236}">
                <a16:creationId xmlns:a16="http://schemas.microsoft.com/office/drawing/2014/main" id="{7BE89362-DA8B-4A1D-721F-DAD11BB32046}"/>
              </a:ext>
            </a:extLst>
          </p:cNvPr>
          <p:cNvSpPr txBox="1"/>
          <p:nvPr/>
        </p:nvSpPr>
        <p:spPr>
          <a:xfrm>
            <a:off x="80628" y="4299942"/>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X.X2.T-T004-D004</a:t>
            </a: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a:t>
            </a:r>
            <a:endParaRPr lang="en-US" sz="1050" b="1" i="1" dirty="0">
              <a:solidFill>
                <a:srgbClr val="0070C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r>
              <a:rPr lang="en-US" sz="1050" b="1" dirty="0">
                <a:latin typeface="Arial" panose="020B0604020202020204" pitchFamily="34" charset="0"/>
                <a:cs typeface="Arial" panose="020B0604020202020204" pitchFamily="34" charset="0"/>
              </a:rPr>
              <a:t>PSI2 (12 days)</a:t>
            </a:r>
            <a:endParaRPr lang="en-US" sz="1050" b="1" i="1" dirty="0">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if applicable</a:t>
            </a:r>
          </a:p>
        </p:txBody>
      </p:sp>
      <p:grpSp>
        <p:nvGrpSpPr>
          <p:cNvPr id="25" name="Group 24"/>
          <p:cNvGrpSpPr/>
          <p:nvPr/>
        </p:nvGrpSpPr>
        <p:grpSpPr>
          <a:xfrm>
            <a:off x="6983965" y="489858"/>
            <a:ext cx="1988609" cy="1440005"/>
            <a:chOff x="9395927" y="606489"/>
            <a:chExt cx="2651479" cy="1920006"/>
          </a:xfrm>
        </p:grpSpPr>
        <p:pic>
          <p:nvPicPr>
            <p:cNvPr id="7" name="Picture 6"/>
            <p:cNvPicPr>
              <a:picLocks noChangeAspect="1"/>
            </p:cNvPicPr>
            <p:nvPr/>
          </p:nvPicPr>
          <p:blipFill rotWithShape="1">
            <a:blip r:embed="rId2"/>
            <a:srcRect l="2398" t="7705" r="9190" b="4624"/>
            <a:stretch/>
          </p:blipFill>
          <p:spPr>
            <a:xfrm>
              <a:off x="9395927" y="634482"/>
              <a:ext cx="2651479" cy="1892013"/>
            </a:xfrm>
            <a:prstGeom prst="rect">
              <a:avLst/>
            </a:prstGeom>
          </p:spPr>
        </p:pic>
        <p:sp>
          <p:nvSpPr>
            <p:cNvPr id="12" name="TextBox 11"/>
            <p:cNvSpPr txBox="1"/>
            <p:nvPr/>
          </p:nvSpPr>
          <p:spPr bwMode="auto">
            <a:xfrm>
              <a:off x="9890448" y="606489"/>
              <a:ext cx="1173825" cy="307776"/>
            </a:xfrm>
            <a:prstGeom prst="rect">
              <a:avLst/>
            </a:prstGeom>
            <a:noFill/>
          </p:spPr>
          <p:txBody>
            <a:bodyPr wrap="none" rtlCol="0">
              <a:spAutoFit/>
            </a:bodyPr>
            <a:lstStyle/>
            <a:p>
              <a:r>
                <a:rPr lang="de-DE" sz="900" b="1" dirty="0"/>
                <a:t>During plasma</a:t>
              </a:r>
              <a:endParaRPr lang="en-GB" sz="900" b="1" dirty="0"/>
            </a:p>
          </p:txBody>
        </p:sp>
        <p:sp>
          <p:nvSpPr>
            <p:cNvPr id="18" name="Textfeld 72"/>
            <p:cNvSpPr txBox="1"/>
            <p:nvPr/>
          </p:nvSpPr>
          <p:spPr>
            <a:xfrm>
              <a:off x="10369020" y="785785"/>
              <a:ext cx="402248" cy="307776"/>
            </a:xfrm>
            <a:prstGeom prst="rect">
              <a:avLst/>
            </a:prstGeom>
            <a:noFill/>
          </p:spPr>
          <p:txBody>
            <a:bodyPr wrap="none" rtlCol="0">
              <a:spAutoFit/>
            </a:bodyPr>
            <a:lstStyle/>
            <a:p>
              <a:r>
                <a:rPr lang="de-DE" sz="900" b="1" dirty="0"/>
                <a:t>D</a:t>
              </a:r>
              <a:r>
                <a:rPr lang="el-GR" sz="900" b="1" baseline="-25000" dirty="0"/>
                <a:t>α</a:t>
              </a:r>
              <a:endParaRPr lang="de-DE" sz="900" b="1" dirty="0"/>
            </a:p>
          </p:txBody>
        </p:sp>
      </p:grpSp>
      <p:grpSp>
        <p:nvGrpSpPr>
          <p:cNvPr id="30" name="Group 29"/>
          <p:cNvGrpSpPr/>
          <p:nvPr/>
        </p:nvGrpSpPr>
        <p:grpSpPr>
          <a:xfrm>
            <a:off x="6990963" y="1944071"/>
            <a:ext cx="2068043" cy="1451304"/>
            <a:chOff x="9321283" y="2592094"/>
            <a:chExt cx="2757391" cy="1935072"/>
          </a:xfrm>
        </p:grpSpPr>
        <p:pic>
          <p:nvPicPr>
            <p:cNvPr id="9" name="Picture 8"/>
            <p:cNvPicPr>
              <a:picLocks noChangeAspect="1"/>
            </p:cNvPicPr>
            <p:nvPr/>
          </p:nvPicPr>
          <p:blipFill rotWithShape="1">
            <a:blip r:embed="rId3"/>
            <a:srcRect l="2832" t="6512" r="5144" b="3942"/>
            <a:stretch/>
          </p:blipFill>
          <p:spPr>
            <a:xfrm>
              <a:off x="9321283" y="2592094"/>
              <a:ext cx="2757391" cy="1935072"/>
            </a:xfrm>
            <a:prstGeom prst="rect">
              <a:avLst/>
            </a:prstGeom>
          </p:spPr>
        </p:pic>
        <p:sp>
          <p:nvSpPr>
            <p:cNvPr id="13" name="TextBox 12"/>
            <p:cNvSpPr txBox="1"/>
            <p:nvPr/>
          </p:nvSpPr>
          <p:spPr bwMode="auto">
            <a:xfrm>
              <a:off x="9790923" y="2625013"/>
              <a:ext cx="1284967" cy="307776"/>
            </a:xfrm>
            <a:prstGeom prst="rect">
              <a:avLst/>
            </a:prstGeom>
            <a:noFill/>
          </p:spPr>
          <p:txBody>
            <a:bodyPr wrap="none" rtlCol="0">
              <a:spAutoFit/>
            </a:bodyPr>
            <a:lstStyle/>
            <a:p>
              <a:r>
                <a:rPr lang="de-DE" sz="900" b="1" dirty="0"/>
                <a:t>1 h after plasma</a:t>
              </a:r>
              <a:endParaRPr lang="en-GB" sz="900" b="1" dirty="0"/>
            </a:p>
          </p:txBody>
        </p:sp>
        <p:sp>
          <p:nvSpPr>
            <p:cNvPr id="19" name="Textfeld 72"/>
            <p:cNvSpPr txBox="1"/>
            <p:nvPr/>
          </p:nvSpPr>
          <p:spPr>
            <a:xfrm>
              <a:off x="10241503" y="2888285"/>
              <a:ext cx="402248" cy="307776"/>
            </a:xfrm>
            <a:prstGeom prst="rect">
              <a:avLst/>
            </a:prstGeom>
            <a:noFill/>
          </p:spPr>
          <p:txBody>
            <a:bodyPr wrap="none" rtlCol="0">
              <a:spAutoFit/>
            </a:bodyPr>
            <a:lstStyle/>
            <a:p>
              <a:r>
                <a:rPr lang="de-DE" sz="900" b="1" dirty="0"/>
                <a:t>D</a:t>
              </a:r>
              <a:r>
                <a:rPr lang="el-GR" sz="900" b="1" baseline="-25000" dirty="0"/>
                <a:t>α</a:t>
              </a:r>
              <a:endParaRPr lang="de-DE" sz="900" b="1" dirty="0"/>
            </a:p>
          </p:txBody>
        </p:sp>
        <p:sp>
          <p:nvSpPr>
            <p:cNvPr id="20" name="Textfeld 72"/>
            <p:cNvSpPr txBox="1"/>
            <p:nvPr/>
          </p:nvSpPr>
          <p:spPr>
            <a:xfrm>
              <a:off x="10664491" y="3198657"/>
              <a:ext cx="402248" cy="307776"/>
            </a:xfrm>
            <a:prstGeom prst="rect">
              <a:avLst/>
            </a:prstGeom>
            <a:noFill/>
          </p:spPr>
          <p:txBody>
            <a:bodyPr wrap="none" rtlCol="0">
              <a:spAutoFit/>
            </a:bodyPr>
            <a:lstStyle/>
            <a:p>
              <a:r>
                <a:rPr lang="de-DE" sz="900" b="1" dirty="0"/>
                <a:t>H</a:t>
              </a:r>
              <a:r>
                <a:rPr lang="el-GR" sz="900" b="1" baseline="-25000" dirty="0"/>
                <a:t>α</a:t>
              </a:r>
              <a:endParaRPr lang="de-DE" sz="900" b="1" dirty="0"/>
            </a:p>
          </p:txBody>
        </p:sp>
      </p:grpSp>
      <p:grpSp>
        <p:nvGrpSpPr>
          <p:cNvPr id="29" name="Group 28"/>
          <p:cNvGrpSpPr/>
          <p:nvPr/>
        </p:nvGrpSpPr>
        <p:grpSpPr>
          <a:xfrm>
            <a:off x="7004958" y="3380017"/>
            <a:ext cx="2050402" cy="1441580"/>
            <a:chOff x="9339944" y="4506689"/>
            <a:chExt cx="2733869" cy="1922106"/>
          </a:xfrm>
        </p:grpSpPr>
        <p:pic>
          <p:nvPicPr>
            <p:cNvPr id="10" name="Picture 9"/>
            <p:cNvPicPr>
              <a:picLocks noChangeAspect="1"/>
            </p:cNvPicPr>
            <p:nvPr/>
          </p:nvPicPr>
          <p:blipFill rotWithShape="1">
            <a:blip r:embed="rId4"/>
            <a:srcRect l="3406" t="4711" r="5355" b="4276"/>
            <a:stretch/>
          </p:blipFill>
          <p:spPr>
            <a:xfrm>
              <a:off x="9339944" y="4506689"/>
              <a:ext cx="2733869" cy="1922106"/>
            </a:xfrm>
            <a:prstGeom prst="rect">
              <a:avLst/>
            </a:prstGeom>
          </p:spPr>
        </p:pic>
        <p:sp>
          <p:nvSpPr>
            <p:cNvPr id="14" name="TextBox 13"/>
            <p:cNvSpPr txBox="1"/>
            <p:nvPr/>
          </p:nvSpPr>
          <p:spPr bwMode="auto">
            <a:xfrm>
              <a:off x="9859348" y="4578221"/>
              <a:ext cx="1361911" cy="307776"/>
            </a:xfrm>
            <a:prstGeom prst="rect">
              <a:avLst/>
            </a:prstGeom>
            <a:noFill/>
          </p:spPr>
          <p:txBody>
            <a:bodyPr wrap="none" rtlCol="0">
              <a:spAutoFit/>
            </a:bodyPr>
            <a:lstStyle/>
            <a:p>
              <a:r>
                <a:rPr lang="de-DE" sz="900" b="1" dirty="0"/>
                <a:t>20 h after plasma</a:t>
              </a:r>
              <a:endParaRPr lang="en-GB" sz="900" b="1" dirty="0"/>
            </a:p>
          </p:txBody>
        </p:sp>
        <p:sp>
          <p:nvSpPr>
            <p:cNvPr id="21" name="Textfeld 72"/>
            <p:cNvSpPr txBox="1"/>
            <p:nvPr/>
          </p:nvSpPr>
          <p:spPr>
            <a:xfrm>
              <a:off x="10235283" y="4785508"/>
              <a:ext cx="402248" cy="307776"/>
            </a:xfrm>
            <a:prstGeom prst="rect">
              <a:avLst/>
            </a:prstGeom>
            <a:noFill/>
          </p:spPr>
          <p:txBody>
            <a:bodyPr wrap="none" rtlCol="0">
              <a:spAutoFit/>
            </a:bodyPr>
            <a:lstStyle/>
            <a:p>
              <a:r>
                <a:rPr lang="de-DE" sz="900" b="1" dirty="0"/>
                <a:t>D</a:t>
              </a:r>
              <a:r>
                <a:rPr lang="el-GR" sz="900" b="1" baseline="-25000" dirty="0"/>
                <a:t>α</a:t>
              </a:r>
              <a:endParaRPr lang="de-DE" sz="900" b="1" dirty="0"/>
            </a:p>
          </p:txBody>
        </p:sp>
        <p:sp>
          <p:nvSpPr>
            <p:cNvPr id="22" name="Textfeld 72"/>
            <p:cNvSpPr txBox="1"/>
            <p:nvPr/>
          </p:nvSpPr>
          <p:spPr>
            <a:xfrm>
              <a:off x="10676933" y="4907808"/>
              <a:ext cx="402248" cy="307776"/>
            </a:xfrm>
            <a:prstGeom prst="rect">
              <a:avLst/>
            </a:prstGeom>
            <a:noFill/>
          </p:spPr>
          <p:txBody>
            <a:bodyPr wrap="none" rtlCol="0">
              <a:spAutoFit/>
            </a:bodyPr>
            <a:lstStyle/>
            <a:p>
              <a:r>
                <a:rPr lang="de-DE" sz="900" b="1" dirty="0"/>
                <a:t>H</a:t>
              </a:r>
              <a:r>
                <a:rPr lang="el-GR" sz="900" b="1" baseline="-25000" dirty="0"/>
                <a:t>α</a:t>
              </a:r>
              <a:endParaRPr lang="de-DE" sz="900" b="1" dirty="0"/>
            </a:p>
          </p:txBody>
        </p:sp>
      </p:grpSp>
      <p:sp>
        <p:nvSpPr>
          <p:cNvPr id="27" name="Rectangle 26"/>
          <p:cNvSpPr/>
          <p:nvPr/>
        </p:nvSpPr>
        <p:spPr>
          <a:xfrm>
            <a:off x="-7505" y="2607264"/>
            <a:ext cx="4900904" cy="1593641"/>
          </a:xfrm>
          <a:prstGeom prst="rect">
            <a:avLst/>
          </a:prstGeom>
        </p:spPr>
        <p:txBody>
          <a:bodyPr wrap="square">
            <a:spAutoFit/>
          </a:bodyPr>
          <a:lstStyle/>
          <a:p>
            <a:pPr>
              <a:lnSpc>
                <a:spcPct val="113000"/>
              </a:lnSpc>
            </a:pPr>
            <a:r>
              <a:rPr lang="en-US" altLang="en-US" sz="1200" b="1" dirty="0">
                <a:solidFill>
                  <a:srgbClr val="0070C0"/>
                </a:solidFill>
                <a:cs typeface="Arial" panose="020B0604020202020204" pitchFamily="34" charset="0"/>
              </a:rPr>
              <a:t>Results</a:t>
            </a:r>
          </a:p>
          <a:p>
            <a:pPr marL="128588" indent="-128588">
              <a:buFont typeface="Wingdings" panose="05000000000000000000" pitchFamily="2" charset="2"/>
              <a:buChar char="§"/>
            </a:pPr>
            <a:r>
              <a:rPr lang="en-US" sz="1400" dirty="0">
                <a:solidFill>
                  <a:srgbClr val="FF0000"/>
                </a:solidFill>
              </a:rPr>
              <a:t>Tungsten with </a:t>
            </a:r>
            <a:r>
              <a:rPr lang="en-GB" altLang="en-US" sz="1400" dirty="0">
                <a:solidFill>
                  <a:srgbClr val="FF0000"/>
                </a:solidFill>
                <a:cs typeface="Arial" panose="020B0604020202020204" pitchFamily="34" charset="0"/>
              </a:rPr>
              <a:t>Y</a:t>
            </a:r>
            <a:r>
              <a:rPr lang="en-GB" altLang="en-US" sz="1400" baseline="-25000" dirty="0">
                <a:solidFill>
                  <a:srgbClr val="FF0000"/>
                </a:solidFill>
                <a:cs typeface="Arial" panose="020B0604020202020204" pitchFamily="34" charset="0"/>
              </a:rPr>
              <a:t>2</a:t>
            </a:r>
            <a:r>
              <a:rPr lang="en-GB" altLang="en-US" sz="1400" dirty="0">
                <a:solidFill>
                  <a:srgbClr val="FF0000"/>
                </a:solidFill>
                <a:cs typeface="Arial" panose="020B0604020202020204" pitchFamily="34" charset="0"/>
              </a:rPr>
              <a:t>O</a:t>
            </a:r>
            <a:r>
              <a:rPr lang="en-GB" altLang="en-US" sz="1400" baseline="-25000" dirty="0">
                <a:solidFill>
                  <a:srgbClr val="FF0000"/>
                </a:solidFill>
                <a:cs typeface="Arial" panose="020B0604020202020204" pitchFamily="34" charset="0"/>
              </a:rPr>
              <a:t>3</a:t>
            </a:r>
            <a:r>
              <a:rPr lang="en-US" sz="1400" dirty="0">
                <a:solidFill>
                  <a:srgbClr val="FF0000"/>
                </a:solidFill>
              </a:rPr>
              <a:t> have the highest deuterium dynamic retention, all other alloys showed a relatively similar retention</a:t>
            </a:r>
          </a:p>
          <a:p>
            <a:pPr marL="128588" indent="-128588">
              <a:buFont typeface="Wingdings" panose="05000000000000000000" pitchFamily="2" charset="2"/>
              <a:buChar char="§"/>
            </a:pPr>
            <a:r>
              <a:rPr lang="en-US" sz="1400" dirty="0">
                <a:solidFill>
                  <a:srgbClr val="FF0000"/>
                </a:solidFill>
              </a:rPr>
              <a:t>Most retention is in the first 1.5 </a:t>
            </a:r>
            <a:r>
              <a:rPr lang="en-US" sz="1400" dirty="0">
                <a:solidFill>
                  <a:srgbClr val="FF0000"/>
                </a:solidFill>
                <a:sym typeface="Symbol" panose="05050102010706020507" pitchFamily="18" charset="2"/>
              </a:rPr>
              <a:t>m </a:t>
            </a:r>
            <a:r>
              <a:rPr lang="en-US" sz="1400" dirty="0">
                <a:solidFill>
                  <a:srgbClr val="FF0000"/>
                </a:solidFill>
              </a:rPr>
              <a:t>near-surface layer</a:t>
            </a:r>
          </a:p>
          <a:p>
            <a:pPr marL="128588" indent="-128588">
              <a:buFont typeface="Wingdings" panose="05000000000000000000" pitchFamily="2" charset="2"/>
              <a:buChar char="§"/>
            </a:pPr>
            <a:r>
              <a:rPr lang="en-GB" altLang="en-US" sz="1400" dirty="0">
                <a:solidFill>
                  <a:srgbClr val="FF0000"/>
                </a:solidFill>
                <a:cs typeface="Arial" panose="020B0604020202020204" pitchFamily="34" charset="0"/>
              </a:rPr>
              <a:t>ITER-grade tungsten have the lowest overall D retention (long term lowest in the top 1.5 </a:t>
            </a:r>
            <a:r>
              <a:rPr lang="en-GB" altLang="en-US" sz="1400" dirty="0">
                <a:solidFill>
                  <a:srgbClr val="FF0000"/>
                </a:solidFill>
                <a:cs typeface="Arial" panose="020B0604020202020204" pitchFamily="34" charset="0"/>
                <a:sym typeface="Symbol" panose="05050102010706020507" pitchFamily="18" charset="2"/>
              </a:rPr>
              <a:t>m</a:t>
            </a:r>
            <a:r>
              <a:rPr lang="en-GB" altLang="en-US" sz="1400" dirty="0">
                <a:solidFill>
                  <a:srgbClr val="FF0000"/>
                </a:solidFill>
                <a:cs typeface="Arial" panose="020B0604020202020204" pitchFamily="34" charset="0"/>
              </a:rPr>
              <a:t> layer but highest in the deepest layer, except </a:t>
            </a:r>
            <a:r>
              <a:rPr lang="en-GB" altLang="en-US" sz="1400" dirty="0" err="1">
                <a:solidFill>
                  <a:srgbClr val="FF0000"/>
                </a:solidFill>
                <a:cs typeface="Arial" panose="020B0604020202020204" pitchFamily="34" charset="0"/>
              </a:rPr>
              <a:t>TiC</a:t>
            </a:r>
            <a:r>
              <a:rPr lang="en-GB" altLang="en-US" sz="1400" dirty="0">
                <a:solidFill>
                  <a:srgbClr val="FF0000"/>
                </a:solidFill>
                <a:cs typeface="Arial" panose="020B0604020202020204" pitchFamily="34" charset="0"/>
              </a:rPr>
              <a:t> containing alloys)</a:t>
            </a:r>
            <a:endParaRPr lang="en-US" sz="1400" dirty="0">
              <a:solidFill>
                <a:srgbClr val="FF0000"/>
              </a:solidFill>
            </a:endParaRPr>
          </a:p>
        </p:txBody>
      </p:sp>
      <p:grpSp>
        <p:nvGrpSpPr>
          <p:cNvPr id="31" name="Group 30"/>
          <p:cNvGrpSpPr/>
          <p:nvPr/>
        </p:nvGrpSpPr>
        <p:grpSpPr>
          <a:xfrm>
            <a:off x="4644159" y="2787775"/>
            <a:ext cx="2345920" cy="2069674"/>
            <a:chOff x="6488608" y="4005943"/>
            <a:chExt cx="2831495" cy="2470654"/>
          </a:xfrm>
        </p:grpSpPr>
        <p:pic>
          <p:nvPicPr>
            <p:cNvPr id="24" name="Picture 23"/>
            <p:cNvPicPr>
              <a:picLocks noChangeAspect="1"/>
            </p:cNvPicPr>
            <p:nvPr/>
          </p:nvPicPr>
          <p:blipFill rotWithShape="1">
            <a:blip r:embed="rId5"/>
            <a:srcRect t="-3148"/>
            <a:stretch/>
          </p:blipFill>
          <p:spPr>
            <a:xfrm>
              <a:off x="6488608" y="4030824"/>
              <a:ext cx="2831495" cy="2445773"/>
            </a:xfrm>
            <a:prstGeom prst="rect">
              <a:avLst/>
            </a:prstGeom>
            <a:solidFill>
              <a:schemeClr val="bg1"/>
            </a:solidFill>
          </p:spPr>
        </p:pic>
        <p:sp>
          <p:nvSpPr>
            <p:cNvPr id="28" name="TextBox 27"/>
            <p:cNvSpPr txBox="1"/>
            <p:nvPr/>
          </p:nvSpPr>
          <p:spPr bwMode="auto">
            <a:xfrm>
              <a:off x="7355633" y="4005943"/>
              <a:ext cx="1522212" cy="307776"/>
            </a:xfrm>
            <a:prstGeom prst="rect">
              <a:avLst/>
            </a:prstGeom>
            <a:noFill/>
          </p:spPr>
          <p:txBody>
            <a:bodyPr wrap="none" rtlCol="0">
              <a:spAutoFit/>
            </a:bodyPr>
            <a:lstStyle/>
            <a:p>
              <a:r>
                <a:rPr lang="de-DE" sz="900" b="1" dirty="0"/>
                <a:t>NRA measurements</a:t>
              </a:r>
              <a:endParaRPr lang="en-GB" sz="900" b="1" dirty="0"/>
            </a:p>
          </p:txBody>
        </p:sp>
      </p:grpSp>
    </p:spTree>
    <p:extLst>
      <p:ext uri="{BB962C8B-B14F-4D97-AF65-F5344CB8AC3E}">
        <p14:creationId xmlns:p14="http://schemas.microsoft.com/office/powerpoint/2010/main" val="411375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Deuterium retention measurements in pre-damaged tungsten material by LIBS.</a:t>
            </a:r>
          </a:p>
        </p:txBody>
      </p:sp>
      <p:sp>
        <p:nvSpPr>
          <p:cNvPr id="3" name="Footer Placeholder 2"/>
          <p:cNvSpPr>
            <a:spLocks noGrp="1"/>
          </p:cNvSpPr>
          <p:nvPr>
            <p:ph type="ftr" sz="quarter" idx="11"/>
          </p:nvPr>
        </p:nvSpPr>
        <p:spPr>
          <a:xfrm>
            <a:off x="619218" y="4916827"/>
            <a:ext cx="3455241" cy="247211"/>
          </a:xfrm>
        </p:spPr>
        <p:txBody>
          <a:bodyPr/>
          <a:lstStyle/>
          <a:p>
            <a:pPr>
              <a:defRPr/>
            </a:pPr>
            <a:r>
              <a:rPr lang="en-US" dirty="0">
                <a:solidFill>
                  <a:prstClr val="white"/>
                </a:solidFill>
              </a:rPr>
              <a:t>G. Sergienko | WPPWIE SP X monitoring meeting | 13 November 2024</a:t>
            </a:r>
            <a:endParaRPr lang="en-US" dirty="0"/>
          </a:p>
        </p:txBody>
      </p:sp>
      <p:sp>
        <p:nvSpPr>
          <p:cNvPr id="4" name="Slide Number Placeholder 3"/>
          <p:cNvSpPr>
            <a:spLocks noGrp="1"/>
          </p:cNvSpPr>
          <p:nvPr>
            <p:ph type="sldNum" sz="quarter" idx="12"/>
          </p:nvPr>
        </p:nvSpPr>
        <p:spPr/>
        <p:txBody>
          <a:bodyPr/>
          <a:lstStyle/>
          <a:p>
            <a:pPr>
              <a:defRPr/>
            </a:pPr>
            <a:fld id="{6A6D9FA1-99C7-4910-8E32-B85D378B0060}" type="slidenum">
              <a:rPr lang="en-GB" smtClean="0">
                <a:solidFill>
                  <a:prstClr val="white"/>
                </a:solidFill>
              </a:rPr>
              <a:t>23</a:t>
            </a:fld>
            <a:endParaRPr lang="en-GB">
              <a:solidFill>
                <a:prstClr val="white"/>
              </a:solidFill>
            </a:endParaRPr>
          </a:p>
        </p:txBody>
      </p:sp>
      <p:sp>
        <p:nvSpPr>
          <p:cNvPr id="5" name="Textfeld 2">
            <a:extLst>
              <a:ext uri="{FF2B5EF4-FFF2-40B4-BE49-F238E27FC236}">
                <a16:creationId xmlns:a16="http://schemas.microsoft.com/office/drawing/2014/main" id="{7BE89362-DA8B-4A1D-721F-DAD11BB32046}"/>
              </a:ext>
            </a:extLst>
          </p:cNvPr>
          <p:cNvSpPr txBox="1"/>
          <p:nvPr/>
        </p:nvSpPr>
        <p:spPr>
          <a:xfrm>
            <a:off x="80628" y="4284245"/>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X.X2.T-T004-D004</a:t>
            </a: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a:t>
            </a:r>
            <a:endParaRPr lang="en-US" sz="1050" b="1" i="1" dirty="0">
              <a:solidFill>
                <a:srgbClr val="0070C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r>
              <a:rPr lang="en-US" sz="1050" b="1" dirty="0">
                <a:latin typeface="Arial" panose="020B0604020202020204" pitchFamily="34" charset="0"/>
                <a:cs typeface="Arial" panose="020B0604020202020204" pitchFamily="34" charset="0"/>
              </a:rPr>
              <a:t>PSI2 (3 days)</a:t>
            </a:r>
            <a:endParaRPr lang="en-US" sz="1050" b="1" i="1" dirty="0">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if applicable</a:t>
            </a:r>
          </a:p>
        </p:txBody>
      </p:sp>
      <p:sp>
        <p:nvSpPr>
          <p:cNvPr id="6" name="Textfeld 4">
            <a:extLst>
              <a:ext uri="{FF2B5EF4-FFF2-40B4-BE49-F238E27FC236}">
                <a16:creationId xmlns:a16="http://schemas.microsoft.com/office/drawing/2014/main" id="{9CDDDD18-D2C5-A3DE-1BB3-4FC1AF20CF9A}"/>
              </a:ext>
            </a:extLst>
          </p:cNvPr>
          <p:cNvSpPr txBox="1"/>
          <p:nvPr/>
        </p:nvSpPr>
        <p:spPr>
          <a:xfrm>
            <a:off x="80628" y="534338"/>
            <a:ext cx="6460406" cy="3543406"/>
          </a:xfrm>
          <a:prstGeom prst="rect">
            <a:avLst/>
          </a:prstGeom>
          <a:noFill/>
          <a:ln w="12700">
            <a:noFill/>
          </a:ln>
        </p:spPr>
        <p:txBody>
          <a:bodyPr wrap="square" rtlCol="0">
            <a:spAutoFit/>
          </a:bodyPr>
          <a:lstStyle/>
          <a:p>
            <a:pPr>
              <a:lnSpc>
                <a:spcPct val="113000"/>
              </a:lnSpc>
            </a:pPr>
            <a:r>
              <a:rPr lang="en-US" sz="1200" b="1" dirty="0">
                <a:solidFill>
                  <a:srgbClr val="FF0000"/>
                </a:solidFill>
                <a:cs typeface="Arial" panose="020B0604020202020204" pitchFamily="34" charset="0"/>
              </a:rPr>
              <a:t>General Information</a:t>
            </a:r>
          </a:p>
          <a:p>
            <a:pPr marL="136922" indent="-136922">
              <a:lnSpc>
                <a:spcPct val="113000"/>
              </a:lnSpc>
              <a:buFont typeface="Wingdings" panose="05000000000000000000" pitchFamily="2" charset="2"/>
              <a:buChar char="§"/>
            </a:pPr>
            <a:r>
              <a:rPr lang="en-GB" sz="1200" dirty="0"/>
              <a:t>Pre-damaged tungsten material could have enhanced reservoir for hydrogen isotopes</a:t>
            </a:r>
            <a:endParaRPr lang="en-GB" altLang="en-US" sz="1200" dirty="0">
              <a:cs typeface="Arial" panose="020B0604020202020204" pitchFamily="34" charset="0"/>
            </a:endParaRPr>
          </a:p>
          <a:p>
            <a:pPr marL="136922" indent="-136922">
              <a:lnSpc>
                <a:spcPct val="113000"/>
              </a:lnSpc>
              <a:buFont typeface="Wingdings" panose="05000000000000000000" pitchFamily="2" charset="2"/>
              <a:buChar char="§"/>
            </a:pPr>
            <a:r>
              <a:rPr lang="de-DE" altLang="en-US" sz="1200" dirty="0">
                <a:cs typeface="Arial" panose="020B0604020202020204" pitchFamily="34" charset="0"/>
              </a:rPr>
              <a:t>Measurements: </a:t>
            </a:r>
            <a:r>
              <a:rPr lang="de-DE" altLang="en-US" sz="1200" i="1" dirty="0">
                <a:cs typeface="Arial" panose="020B0604020202020204" pitchFamily="34" charset="0"/>
              </a:rPr>
              <a:t>ex situ </a:t>
            </a:r>
            <a:r>
              <a:rPr lang="de-DE" altLang="en-US" sz="1200" dirty="0">
                <a:cs typeface="Arial" panose="020B0604020202020204" pitchFamily="34" charset="0"/>
              </a:rPr>
              <a:t>by single pulse ps-LIBS and double pulse ps-LIBS; </a:t>
            </a:r>
            <a:r>
              <a:rPr lang="de-DE" altLang="en-US" sz="1200" i="1" dirty="0">
                <a:cs typeface="Arial" panose="020B0604020202020204" pitchFamily="34" charset="0"/>
              </a:rPr>
              <a:t>in situ</a:t>
            </a:r>
            <a:r>
              <a:rPr lang="de-DE" altLang="en-US" sz="1200" dirty="0">
                <a:cs typeface="Arial" panose="020B0604020202020204" pitchFamily="34" charset="0"/>
              </a:rPr>
              <a:t> by ns-LIBS in PSI-2</a:t>
            </a:r>
            <a:endParaRPr lang="en-GB" altLang="en-US" sz="1200" dirty="0">
              <a:cs typeface="Arial" panose="020B0604020202020204" pitchFamily="34" charset="0"/>
            </a:endParaRPr>
          </a:p>
          <a:p>
            <a:pPr>
              <a:lnSpc>
                <a:spcPct val="113000"/>
              </a:lnSpc>
            </a:pPr>
            <a:r>
              <a:rPr lang="en-US" sz="1200" b="1" dirty="0">
                <a:solidFill>
                  <a:srgbClr val="FF0000"/>
                </a:solidFill>
                <a:cs typeface="Arial" panose="020B0604020202020204" pitchFamily="34" charset="0"/>
              </a:rPr>
              <a:t>Task and questions to be addressed </a:t>
            </a:r>
          </a:p>
          <a:p>
            <a:pPr indent="132160">
              <a:lnSpc>
                <a:spcPct val="113000"/>
              </a:lnSpc>
              <a:buFont typeface="Wingdings" panose="05000000000000000000" pitchFamily="2" charset="2"/>
              <a:buChar char="§"/>
            </a:pPr>
            <a:r>
              <a:rPr lang="en-GB" sz="1200" dirty="0"/>
              <a:t>Measurement of deuterium retention</a:t>
            </a:r>
            <a:r>
              <a:rPr lang="de-DE" altLang="en-US" sz="1200" i="1" dirty="0">
                <a:cs typeface="Arial" panose="020B0604020202020204" pitchFamily="34" charset="0"/>
              </a:rPr>
              <a:t> ax situ</a:t>
            </a:r>
            <a:r>
              <a:rPr lang="en-GB" sz="1200" dirty="0"/>
              <a:t> in pre-damaged tungsten by using </a:t>
            </a:r>
            <a:r>
              <a:rPr lang="en-GB" sz="1200" dirty="0" err="1"/>
              <a:t>ps</a:t>
            </a:r>
            <a:r>
              <a:rPr lang="en-GB" sz="1200" dirty="0"/>
              <a:t>-LIBS</a:t>
            </a:r>
          </a:p>
          <a:p>
            <a:pPr indent="132160">
              <a:lnSpc>
                <a:spcPct val="113000"/>
              </a:lnSpc>
              <a:buFont typeface="Wingdings" panose="05000000000000000000" pitchFamily="2" charset="2"/>
              <a:buChar char="§"/>
            </a:pPr>
            <a:r>
              <a:rPr lang="en-GB" sz="1200" dirty="0"/>
              <a:t>Measurement of deuterium retention</a:t>
            </a:r>
            <a:r>
              <a:rPr lang="de-DE" altLang="en-US" sz="1200" i="1" dirty="0">
                <a:cs typeface="Arial" panose="020B0604020202020204" pitchFamily="34" charset="0"/>
              </a:rPr>
              <a:t> in situ</a:t>
            </a:r>
            <a:r>
              <a:rPr lang="en-GB" sz="1200" dirty="0"/>
              <a:t> in pre-damaged tungsten by using ns-LIBS in PSI-2</a:t>
            </a:r>
          </a:p>
          <a:p>
            <a:pPr>
              <a:lnSpc>
                <a:spcPct val="113000"/>
              </a:lnSpc>
            </a:pPr>
            <a:r>
              <a:rPr lang="en-US" altLang="en-US" sz="12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en-GB" altLang="en-US" sz="1200" dirty="0">
                <a:cs typeface="Arial" panose="020B0604020202020204" pitchFamily="34" charset="0"/>
              </a:rPr>
              <a:t>Displacement-damaged W samples were prepared by using W</a:t>
            </a:r>
            <a:r>
              <a:rPr lang="en-GB" altLang="en-US" sz="1200" baseline="30000" dirty="0">
                <a:cs typeface="Arial" panose="020B0604020202020204" pitchFamily="34" charset="0"/>
              </a:rPr>
              <a:t>3+</a:t>
            </a:r>
            <a:r>
              <a:rPr lang="en-GB" altLang="en-US" sz="1200" dirty="0">
                <a:cs typeface="Arial" panose="020B0604020202020204" pitchFamily="34" charset="0"/>
              </a:rPr>
              <a:t>-ions with an energy of 10.8 MeV up to a damage dose of 0.23 </a:t>
            </a:r>
            <a:r>
              <a:rPr lang="en-GB" altLang="en-US" sz="1200" dirty="0" err="1">
                <a:cs typeface="Arial" panose="020B0604020202020204" pitchFamily="34" charset="0"/>
              </a:rPr>
              <a:t>dpa</a:t>
            </a:r>
            <a:r>
              <a:rPr lang="en-GB" altLang="en-US" sz="1200" dirty="0">
                <a:cs typeface="Arial" panose="020B0604020202020204" pitchFamily="34" charset="0"/>
              </a:rPr>
              <a:t>. All samples were loaded by D in plasma at 370K and were partially outgassed under different conditions and D content measured by NRA</a:t>
            </a:r>
          </a:p>
          <a:p>
            <a:pPr marL="160735" indent="-160735">
              <a:lnSpc>
                <a:spcPct val="113000"/>
              </a:lnSpc>
              <a:buFont typeface="Wingdings" panose="05000000000000000000" pitchFamily="2" charset="2"/>
              <a:buChar char="§"/>
            </a:pPr>
            <a:r>
              <a:rPr lang="de-DE" altLang="en-US" sz="1200" dirty="0">
                <a:cs typeface="Arial" panose="020B0604020202020204" pitchFamily="34" charset="0"/>
              </a:rPr>
              <a:t>SP&amp;DP ps-LIBS (</a:t>
            </a:r>
            <a:r>
              <a:rPr lang="de-DE" altLang="en-US" sz="1200" dirty="0">
                <a:cs typeface="Arial" panose="020B0604020202020204" pitchFamily="34" charset="0"/>
                <a:sym typeface="Symbol" panose="05050102010706020507" pitchFamily="18" charset="2"/>
              </a:rPr>
              <a:t>=</a:t>
            </a:r>
            <a:r>
              <a:rPr lang="de-DE" altLang="en-US" sz="1200" dirty="0">
                <a:cs typeface="Arial" panose="020B0604020202020204" pitchFamily="34" charset="0"/>
              </a:rPr>
              <a:t>355nm, 35 ps, ≈20 mJ, spot </a:t>
            </a:r>
            <a:r>
              <a:rPr lang="de-DE" altLang="en-US" sz="1200" dirty="0">
                <a:cs typeface="Arial" panose="020B0604020202020204" pitchFamily="34" charset="0"/>
                <a:sym typeface="Symbol" panose="05050102010706020507" pitchFamily="18" charset="2"/>
              </a:rPr>
              <a:t> 0.75 mm</a:t>
            </a:r>
            <a:r>
              <a:rPr lang="de-DE" altLang="en-US" sz="1200" dirty="0">
                <a:cs typeface="Arial" panose="020B0604020202020204" pitchFamily="34" charset="0"/>
              </a:rPr>
              <a:t>) in vacuum pressure 5 10</a:t>
            </a:r>
            <a:r>
              <a:rPr lang="de-DE" altLang="en-US" sz="1200" baseline="30000" dirty="0">
                <a:cs typeface="Arial" panose="020B0604020202020204" pitchFamily="34" charset="0"/>
              </a:rPr>
              <a:t>-5</a:t>
            </a:r>
            <a:r>
              <a:rPr lang="de-DE" altLang="en-US" sz="1200" dirty="0">
                <a:cs typeface="Arial" panose="020B0604020202020204" pitchFamily="34" charset="0"/>
              </a:rPr>
              <a:t> Pa at the lab</a:t>
            </a:r>
          </a:p>
          <a:p>
            <a:pPr marL="160735" indent="-160735">
              <a:lnSpc>
                <a:spcPct val="113000"/>
              </a:lnSpc>
              <a:buFont typeface="Wingdings" panose="05000000000000000000" pitchFamily="2" charset="2"/>
              <a:buChar char="§"/>
            </a:pPr>
            <a:r>
              <a:rPr lang="de-DE" altLang="en-US" sz="1200" dirty="0">
                <a:cs typeface="Arial" panose="020B0604020202020204" pitchFamily="34" charset="0"/>
              </a:rPr>
              <a:t>SP ns-LIBS (</a:t>
            </a:r>
            <a:r>
              <a:rPr lang="de-DE" altLang="en-US" sz="1200" dirty="0">
                <a:cs typeface="Arial" panose="020B0604020202020204" pitchFamily="34" charset="0"/>
                <a:sym typeface="Symbol" panose="05050102010706020507" pitchFamily="18" charset="2"/>
              </a:rPr>
              <a:t>=</a:t>
            </a:r>
            <a:r>
              <a:rPr lang="de-DE" altLang="en-US" sz="1200" dirty="0">
                <a:cs typeface="Arial" panose="020B0604020202020204" pitchFamily="34" charset="0"/>
              </a:rPr>
              <a:t>1064 nm, 7 ns, 0.7 J, spot </a:t>
            </a:r>
            <a:r>
              <a:rPr lang="de-DE" altLang="en-US" sz="1200" dirty="0">
                <a:cs typeface="Arial" panose="020B0604020202020204" pitchFamily="34" charset="0"/>
                <a:sym typeface="Symbol" panose="05050102010706020507" pitchFamily="18" charset="2"/>
              </a:rPr>
              <a:t> 0.8 mm</a:t>
            </a:r>
            <a:r>
              <a:rPr lang="de-DE" altLang="en-US" sz="1200" dirty="0">
                <a:cs typeface="Arial" panose="020B0604020202020204" pitchFamily="34" charset="0"/>
              </a:rPr>
              <a:t>) in PSI-2 fasility</a:t>
            </a:r>
          </a:p>
          <a:p>
            <a:pPr>
              <a:lnSpc>
                <a:spcPct val="113000"/>
              </a:lnSpc>
            </a:pPr>
            <a:r>
              <a:rPr lang="en-US" altLang="en-US" sz="1200" b="1" dirty="0">
                <a:solidFill>
                  <a:srgbClr val="0070C0"/>
                </a:solidFill>
                <a:cs typeface="Arial" panose="020B0604020202020204" pitchFamily="34" charset="0"/>
              </a:rPr>
              <a:t>Results</a:t>
            </a:r>
          </a:p>
          <a:p>
            <a:pPr marL="128588" indent="-128588">
              <a:buFont typeface="Wingdings" panose="05000000000000000000" pitchFamily="2" charset="2"/>
              <a:buChar char="§"/>
            </a:pPr>
            <a:r>
              <a:rPr lang="en-GB" altLang="en-US" sz="1200" dirty="0">
                <a:solidFill>
                  <a:srgbClr val="FF0000"/>
                </a:solidFill>
                <a:cs typeface="Arial" panose="020B0604020202020204" pitchFamily="34" charset="0"/>
              </a:rPr>
              <a:t>SP </a:t>
            </a:r>
            <a:r>
              <a:rPr lang="en-GB" altLang="en-US" sz="1200" dirty="0" err="1">
                <a:solidFill>
                  <a:srgbClr val="FF0000"/>
                </a:solidFill>
                <a:cs typeface="Arial" panose="020B0604020202020204" pitchFamily="34" charset="0"/>
              </a:rPr>
              <a:t>ps</a:t>
            </a:r>
            <a:r>
              <a:rPr lang="en-GB" altLang="en-US" sz="1200" dirty="0">
                <a:solidFill>
                  <a:srgbClr val="FF0000"/>
                </a:solidFill>
                <a:cs typeface="Arial" panose="020B0604020202020204" pitchFamily="34" charset="0"/>
              </a:rPr>
              <a:t>-LIBS can detect deuterium concentrations of ≈1at.% with  ≈15 nm depth resolution</a:t>
            </a:r>
          </a:p>
          <a:p>
            <a:pPr marL="128588" indent="-128588">
              <a:buFont typeface="Wingdings" panose="05000000000000000000" pitchFamily="2" charset="2"/>
              <a:buChar char="§"/>
            </a:pPr>
            <a:r>
              <a:rPr lang="en-GB" altLang="en-US" sz="1200" dirty="0">
                <a:solidFill>
                  <a:srgbClr val="FF0000"/>
                </a:solidFill>
                <a:cs typeface="Arial" panose="020B0604020202020204" pitchFamily="34" charset="0"/>
              </a:rPr>
              <a:t>DP ps-LIBS has higher sensitivity but larger signal fluctuations, which needs further investigation</a:t>
            </a:r>
          </a:p>
          <a:p>
            <a:pPr marL="128588" indent="-128588">
              <a:buFont typeface="Wingdings" panose="05000000000000000000" pitchFamily="2" charset="2"/>
              <a:buChar char="§"/>
            </a:pPr>
            <a:r>
              <a:rPr lang="de-DE" altLang="en-US" sz="1200" dirty="0">
                <a:cs typeface="Arial" panose="020B0604020202020204" pitchFamily="34" charset="0"/>
              </a:rPr>
              <a:t>According to ns-LIBS measurements, the deuterium content in pre-damaged tungsten was </a:t>
            </a:r>
            <a:r>
              <a:rPr lang="en-GB" sz="1200" dirty="0"/>
              <a:t>slightly</a:t>
            </a:r>
            <a:r>
              <a:rPr lang="de-DE" altLang="en-US" sz="1200" dirty="0">
                <a:cs typeface="Arial" panose="020B0604020202020204" pitchFamily="34" charset="0"/>
              </a:rPr>
              <a:t> reduced after plasma exposure in PSI-2, probably, due to higher surface temperature during plasma  </a:t>
            </a:r>
            <a:endParaRPr lang="en-GB" altLang="en-US" sz="1200" dirty="0">
              <a:cs typeface="Arial" panose="020B0604020202020204" pitchFamily="34" charset="0"/>
            </a:endParaRPr>
          </a:p>
        </p:txBody>
      </p:sp>
      <p:grpSp>
        <p:nvGrpSpPr>
          <p:cNvPr id="17" name="Group 16"/>
          <p:cNvGrpSpPr/>
          <p:nvPr/>
        </p:nvGrpSpPr>
        <p:grpSpPr>
          <a:xfrm>
            <a:off x="6567105" y="394632"/>
            <a:ext cx="2565370" cy="1641775"/>
            <a:chOff x="8387111" y="608001"/>
            <a:chExt cx="3894851" cy="2804701"/>
          </a:xfrm>
        </p:grpSpPr>
        <p:pic>
          <p:nvPicPr>
            <p:cNvPr id="7" name="Picture 6"/>
            <p:cNvPicPr>
              <a:picLocks noChangeAspect="1"/>
            </p:cNvPicPr>
            <p:nvPr/>
          </p:nvPicPr>
          <p:blipFill rotWithShape="1">
            <a:blip r:embed="rId2"/>
            <a:srcRect t="7718"/>
            <a:stretch/>
          </p:blipFill>
          <p:spPr>
            <a:xfrm>
              <a:off x="8387111" y="916763"/>
              <a:ext cx="3894851" cy="2495939"/>
            </a:xfrm>
            <a:prstGeom prst="rect">
              <a:avLst/>
            </a:prstGeom>
          </p:spPr>
        </p:pic>
        <p:sp>
          <p:nvSpPr>
            <p:cNvPr id="9" name="TextBox 8"/>
            <p:cNvSpPr txBox="1"/>
            <p:nvPr/>
          </p:nvSpPr>
          <p:spPr bwMode="auto">
            <a:xfrm>
              <a:off x="9077423" y="608001"/>
              <a:ext cx="2755487" cy="394338"/>
            </a:xfrm>
            <a:prstGeom prst="rect">
              <a:avLst/>
            </a:prstGeom>
            <a:noFill/>
          </p:spPr>
          <p:txBody>
            <a:bodyPr wrap="none" rtlCol="0">
              <a:spAutoFit/>
            </a:bodyPr>
            <a:lstStyle/>
            <a:p>
              <a:r>
                <a:rPr lang="de-DE" sz="900" b="1" dirty="0"/>
                <a:t>SP ps-LIBS and NRA depth profiles</a:t>
              </a:r>
              <a:endParaRPr lang="en-GB" sz="900" b="1" dirty="0"/>
            </a:p>
          </p:txBody>
        </p:sp>
        <p:sp>
          <p:nvSpPr>
            <p:cNvPr id="10" name="TextBox 9"/>
            <p:cNvSpPr txBox="1"/>
            <p:nvPr/>
          </p:nvSpPr>
          <p:spPr bwMode="auto">
            <a:xfrm>
              <a:off x="9808724" y="1076131"/>
              <a:ext cx="1951176" cy="867545"/>
            </a:xfrm>
            <a:prstGeom prst="rect">
              <a:avLst/>
            </a:prstGeom>
            <a:noFill/>
            <a:ln>
              <a:solidFill>
                <a:schemeClr val="tx1"/>
              </a:solidFill>
            </a:ln>
          </p:spPr>
          <p:txBody>
            <a:bodyPr wrap="square" rtlCol="0">
              <a:spAutoFit/>
            </a:bodyPr>
            <a:lstStyle/>
            <a:p>
              <a:r>
                <a:rPr lang="de-DE" sz="900" dirty="0"/>
                <a:t>Outgassing T</a:t>
              </a:r>
              <a:r>
                <a:rPr lang="de-DE" sz="900" baseline="-25000" dirty="0"/>
                <a:t>max</a:t>
              </a:r>
              <a:r>
                <a:rPr lang="de-DE" sz="900" dirty="0"/>
                <a:t>= 641 K</a:t>
              </a:r>
            </a:p>
            <a:p>
              <a:r>
                <a:rPr lang="de-DE" sz="900" dirty="0"/>
                <a:t>D content 1at.% by NRA</a:t>
              </a:r>
            </a:p>
          </p:txBody>
        </p:sp>
      </p:grpSp>
      <p:grpSp>
        <p:nvGrpSpPr>
          <p:cNvPr id="16" name="Group 15"/>
          <p:cNvGrpSpPr/>
          <p:nvPr/>
        </p:nvGrpSpPr>
        <p:grpSpPr>
          <a:xfrm>
            <a:off x="6425772" y="1958076"/>
            <a:ext cx="2457295" cy="1528554"/>
            <a:chOff x="8667590" y="3552650"/>
            <a:chExt cx="3276393" cy="2455646"/>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7183" b="1"/>
            <a:stretch/>
          </p:blipFill>
          <p:spPr>
            <a:xfrm>
              <a:off x="8667590" y="3616984"/>
              <a:ext cx="3276393" cy="2391312"/>
            </a:xfrm>
            <a:prstGeom prst="rect">
              <a:avLst/>
            </a:prstGeom>
            <a:solidFill>
              <a:schemeClr val="bg1"/>
            </a:solidFill>
          </p:spPr>
        </p:pic>
        <p:sp>
          <p:nvSpPr>
            <p:cNvPr id="12" name="TextBox 11"/>
            <p:cNvSpPr txBox="1"/>
            <p:nvPr/>
          </p:nvSpPr>
          <p:spPr bwMode="auto">
            <a:xfrm>
              <a:off x="9387346" y="3552650"/>
              <a:ext cx="2443404" cy="370835"/>
            </a:xfrm>
            <a:prstGeom prst="rect">
              <a:avLst/>
            </a:prstGeom>
            <a:noFill/>
          </p:spPr>
          <p:txBody>
            <a:bodyPr wrap="none" rtlCol="0">
              <a:spAutoFit/>
            </a:bodyPr>
            <a:lstStyle/>
            <a:p>
              <a:r>
                <a:rPr lang="de-DE" sz="900" b="1" dirty="0"/>
                <a:t>DP ps-LIBS and NRA depth profiles</a:t>
              </a:r>
              <a:endParaRPr lang="en-GB" sz="900" b="1" dirty="0"/>
            </a:p>
          </p:txBody>
        </p:sp>
        <p:sp>
          <p:nvSpPr>
            <p:cNvPr id="15" name="Rectangle 14"/>
            <p:cNvSpPr/>
            <p:nvPr/>
          </p:nvSpPr>
          <p:spPr>
            <a:xfrm>
              <a:off x="10832841" y="4002833"/>
              <a:ext cx="1007706" cy="914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71273" t="7059" r="3395" b="62739"/>
            <a:stretch/>
          </p:blipFill>
          <p:spPr>
            <a:xfrm>
              <a:off x="10888826" y="4142791"/>
              <a:ext cx="942392" cy="765110"/>
            </a:xfrm>
            <a:prstGeom prst="rect">
              <a:avLst/>
            </a:prstGeom>
            <a:solidFill>
              <a:schemeClr val="bg1"/>
            </a:solidFill>
          </p:spPr>
        </p:pic>
        <p:sp>
          <p:nvSpPr>
            <p:cNvPr id="13" name="Rectangle 12"/>
            <p:cNvSpPr/>
            <p:nvPr/>
          </p:nvSpPr>
          <p:spPr>
            <a:xfrm>
              <a:off x="11146247" y="3928547"/>
              <a:ext cx="703612" cy="370835"/>
            </a:xfrm>
            <a:prstGeom prst="rect">
              <a:avLst/>
            </a:prstGeom>
          </p:spPr>
          <p:txBody>
            <a:bodyPr wrap="none">
              <a:spAutoFit/>
            </a:bodyPr>
            <a:lstStyle/>
            <a:p>
              <a:r>
                <a:rPr lang="de-DE" sz="900" dirty="0"/>
                <a:t>by NRA</a:t>
              </a:r>
            </a:p>
          </p:txBody>
        </p:sp>
      </p:gr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6217" t="3255" r="10132" b="3617"/>
          <a:stretch/>
        </p:blipFill>
        <p:spPr>
          <a:xfrm>
            <a:off x="6578082" y="3477986"/>
            <a:ext cx="2357904" cy="1413588"/>
          </a:xfrm>
          <a:prstGeom prst="rect">
            <a:avLst/>
          </a:prstGeom>
          <a:solidFill>
            <a:schemeClr val="bg1"/>
          </a:solidFill>
        </p:spPr>
      </p:pic>
      <p:sp>
        <p:nvSpPr>
          <p:cNvPr id="22" name="TextBox 21"/>
          <p:cNvSpPr txBox="1"/>
          <p:nvPr/>
        </p:nvSpPr>
        <p:spPr bwMode="auto">
          <a:xfrm>
            <a:off x="7344351" y="3427080"/>
            <a:ext cx="1048685" cy="230832"/>
          </a:xfrm>
          <a:prstGeom prst="rect">
            <a:avLst/>
          </a:prstGeom>
          <a:noFill/>
        </p:spPr>
        <p:txBody>
          <a:bodyPr wrap="none" rtlCol="0">
            <a:spAutoFit/>
          </a:bodyPr>
          <a:lstStyle/>
          <a:p>
            <a:r>
              <a:rPr lang="de-DE" sz="900" b="1" dirty="0"/>
              <a:t>SP ns-LIBS in PSI-2</a:t>
            </a:r>
            <a:endParaRPr lang="en-GB" sz="900" b="1" dirty="0"/>
          </a:p>
        </p:txBody>
      </p:sp>
      <p:sp>
        <p:nvSpPr>
          <p:cNvPr id="32" name="Rectangle 31"/>
          <p:cNvSpPr/>
          <p:nvPr/>
        </p:nvSpPr>
        <p:spPr>
          <a:xfrm>
            <a:off x="6977063" y="3643313"/>
            <a:ext cx="9048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9" name="Group 28"/>
          <p:cNvGrpSpPr/>
          <p:nvPr/>
        </p:nvGrpSpPr>
        <p:grpSpPr>
          <a:xfrm>
            <a:off x="6967538" y="3624259"/>
            <a:ext cx="1014413" cy="553998"/>
            <a:chOff x="7677383" y="5181598"/>
            <a:chExt cx="1647651" cy="738665"/>
          </a:xfrm>
          <a:noFill/>
        </p:grpSpPr>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21056" t="18293" r="74311" b="66142"/>
            <a:stretch/>
          </p:blipFill>
          <p:spPr>
            <a:xfrm flipV="1">
              <a:off x="7677383" y="5181598"/>
              <a:ext cx="193386" cy="546099"/>
            </a:xfrm>
            <a:prstGeom prst="rect">
              <a:avLst/>
            </a:prstGeom>
            <a:grpFill/>
          </p:spPr>
        </p:pic>
        <p:sp>
          <p:nvSpPr>
            <p:cNvPr id="25" name="TextBox 24"/>
            <p:cNvSpPr txBox="1"/>
            <p:nvPr/>
          </p:nvSpPr>
          <p:spPr bwMode="auto">
            <a:xfrm>
              <a:off x="7800515" y="5181599"/>
              <a:ext cx="1524519" cy="738664"/>
            </a:xfrm>
            <a:prstGeom prst="rect">
              <a:avLst/>
            </a:prstGeom>
            <a:grpFill/>
          </p:spPr>
          <p:txBody>
            <a:bodyPr wrap="square" rtlCol="0">
              <a:spAutoFit/>
            </a:bodyPr>
            <a:lstStyle/>
            <a:p>
              <a:r>
                <a:rPr lang="de-DE" sz="600" dirty="0"/>
                <a:t>Fitted D+H before plasma</a:t>
              </a:r>
              <a:endParaRPr lang="en-GB" sz="600" dirty="0"/>
            </a:p>
            <a:p>
              <a:r>
                <a:rPr lang="de-DE" sz="600" dirty="0"/>
                <a:t>Fitted H before plasma</a:t>
              </a:r>
            </a:p>
            <a:p>
              <a:r>
                <a:rPr lang="de-DE" sz="600" dirty="0"/>
                <a:t>Fitted D before plasma</a:t>
              </a:r>
            </a:p>
            <a:p>
              <a:r>
                <a:rPr lang="de-DE" sz="600" dirty="0"/>
                <a:t>1min</a:t>
              </a:r>
              <a:r>
                <a:rPr lang="en-GB" sz="600" dirty="0"/>
                <a:t> </a:t>
              </a:r>
              <a:r>
                <a:rPr lang="de-DE" sz="600" dirty="0"/>
                <a:t>after plasma</a:t>
              </a:r>
            </a:p>
          </p:txBody>
        </p:sp>
      </p:grpSp>
    </p:spTree>
    <p:extLst>
      <p:ext uri="{BB962C8B-B14F-4D97-AF65-F5344CB8AC3E}">
        <p14:creationId xmlns:p14="http://schemas.microsoft.com/office/powerpoint/2010/main" val="3383149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754" t="4339" r="9204"/>
          <a:stretch/>
        </p:blipFill>
        <p:spPr>
          <a:xfrm>
            <a:off x="4256991" y="2870073"/>
            <a:ext cx="2547257" cy="2118487"/>
          </a:xfrm>
          <a:prstGeom prst="rect">
            <a:avLst/>
          </a:prstGeom>
          <a:solidFill>
            <a:schemeClr val="bg1"/>
          </a:solidFill>
        </p:spPr>
      </p:pic>
      <p:pic>
        <p:nvPicPr>
          <p:cNvPr id="9" name="Picture 8"/>
          <p:cNvPicPr>
            <a:picLocks noChangeAspect="1"/>
          </p:cNvPicPr>
          <p:nvPr/>
        </p:nvPicPr>
        <p:blipFill rotWithShape="1">
          <a:blip r:embed="rId4"/>
          <a:srcRect l="1729" t="4134" r="12419" b="2703"/>
          <a:stretch/>
        </p:blipFill>
        <p:spPr>
          <a:xfrm>
            <a:off x="6656294" y="2855706"/>
            <a:ext cx="2483864" cy="2063163"/>
          </a:xfrm>
          <a:prstGeom prst="rect">
            <a:avLst/>
          </a:prstGeom>
          <a:solidFill>
            <a:schemeClr val="bg1"/>
          </a:solidFill>
        </p:spPr>
      </p:pic>
      <p:pic>
        <p:nvPicPr>
          <p:cNvPr id="12" name="Picture 11"/>
          <p:cNvPicPr>
            <a:picLocks noChangeAspect="1"/>
          </p:cNvPicPr>
          <p:nvPr/>
        </p:nvPicPr>
        <p:blipFill rotWithShape="1">
          <a:blip r:embed="rId5"/>
          <a:srcRect l="2847" r="10803"/>
          <a:stretch/>
        </p:blipFill>
        <p:spPr>
          <a:xfrm>
            <a:off x="6697047" y="265387"/>
            <a:ext cx="2446953" cy="2163974"/>
          </a:xfrm>
          <a:prstGeom prst="rect">
            <a:avLst/>
          </a:prstGeom>
          <a:solidFill>
            <a:schemeClr val="bg1"/>
          </a:solidFill>
        </p:spPr>
      </p:pic>
      <p:sp>
        <p:nvSpPr>
          <p:cNvPr id="2" name="Title 1"/>
          <p:cNvSpPr>
            <a:spLocks noGrp="1"/>
          </p:cNvSpPr>
          <p:nvPr>
            <p:ph type="title"/>
          </p:nvPr>
        </p:nvSpPr>
        <p:spPr/>
        <p:txBody>
          <a:bodyPr/>
          <a:lstStyle/>
          <a:p>
            <a:r>
              <a:rPr lang="en-GB" dirty="0"/>
              <a:t>Absolute fuel content in W samples and composition</a:t>
            </a:r>
          </a:p>
        </p:txBody>
      </p:sp>
      <p:sp>
        <p:nvSpPr>
          <p:cNvPr id="3" name="Footer Placeholder 2"/>
          <p:cNvSpPr>
            <a:spLocks noGrp="1"/>
          </p:cNvSpPr>
          <p:nvPr>
            <p:ph type="ftr" sz="quarter" idx="11"/>
          </p:nvPr>
        </p:nvSpPr>
        <p:spPr>
          <a:xfrm>
            <a:off x="619218" y="4916827"/>
            <a:ext cx="3460592" cy="247211"/>
          </a:xfrm>
        </p:spPr>
        <p:txBody>
          <a:bodyPr/>
          <a:lstStyle/>
          <a:p>
            <a:pPr>
              <a:defRPr/>
            </a:pPr>
            <a:r>
              <a:rPr lang="en-US" dirty="0">
                <a:solidFill>
                  <a:prstClr val="white"/>
                </a:solidFill>
              </a:rPr>
              <a:t>G. Sergienko | WPPWIE SP X monitoring meeting | 13 November 2024</a:t>
            </a:r>
            <a:endParaRPr lang="en-US" dirty="0"/>
          </a:p>
        </p:txBody>
      </p:sp>
      <p:sp>
        <p:nvSpPr>
          <p:cNvPr id="4" name="Slide Number Placeholder 3"/>
          <p:cNvSpPr>
            <a:spLocks noGrp="1"/>
          </p:cNvSpPr>
          <p:nvPr>
            <p:ph type="sldNum" sz="quarter" idx="12"/>
          </p:nvPr>
        </p:nvSpPr>
        <p:spPr/>
        <p:txBody>
          <a:bodyPr/>
          <a:lstStyle/>
          <a:p>
            <a:pPr>
              <a:defRPr/>
            </a:pPr>
            <a:fld id="{6A6D9FA1-99C7-4910-8E32-B85D378B0060}" type="slidenum">
              <a:rPr lang="en-GB" smtClean="0">
                <a:solidFill>
                  <a:prstClr val="white"/>
                </a:solidFill>
              </a:rPr>
              <a:t>24</a:t>
            </a:fld>
            <a:endParaRPr lang="en-GB">
              <a:solidFill>
                <a:prstClr val="white"/>
              </a:solidFill>
            </a:endParaRPr>
          </a:p>
        </p:txBody>
      </p:sp>
      <p:sp>
        <p:nvSpPr>
          <p:cNvPr id="5" name="Textfeld 4">
            <a:extLst>
              <a:ext uri="{FF2B5EF4-FFF2-40B4-BE49-F238E27FC236}">
                <a16:creationId xmlns:a16="http://schemas.microsoft.com/office/drawing/2014/main" id="{9CDDDD18-D2C5-A3DE-1BB3-4FC1AF20CF9A}"/>
              </a:ext>
            </a:extLst>
          </p:cNvPr>
          <p:cNvSpPr txBox="1"/>
          <p:nvPr/>
        </p:nvSpPr>
        <p:spPr>
          <a:xfrm>
            <a:off x="35495" y="411510"/>
            <a:ext cx="6768752" cy="1957074"/>
          </a:xfrm>
          <a:prstGeom prst="rect">
            <a:avLst/>
          </a:prstGeom>
          <a:noFill/>
          <a:ln w="12700">
            <a:noFill/>
          </a:ln>
        </p:spPr>
        <p:txBody>
          <a:bodyPr wrap="square" rtlCol="0">
            <a:spAutoFit/>
          </a:bodyPr>
          <a:lstStyle/>
          <a:p>
            <a:pPr>
              <a:lnSpc>
                <a:spcPct val="113000"/>
              </a:lnSpc>
            </a:pPr>
            <a:r>
              <a:rPr lang="en-US" sz="1200" b="1" dirty="0">
                <a:solidFill>
                  <a:srgbClr val="FF0000"/>
                </a:solidFill>
                <a:cs typeface="Arial" panose="020B0604020202020204" pitchFamily="34" charset="0"/>
              </a:rPr>
              <a:t>General Information</a:t>
            </a:r>
          </a:p>
          <a:p>
            <a:pPr marL="136922" indent="-136922">
              <a:lnSpc>
                <a:spcPct val="113000"/>
              </a:lnSpc>
              <a:buFont typeface="Wingdings" panose="05000000000000000000" pitchFamily="2" charset="2"/>
              <a:buChar char="§"/>
            </a:pPr>
            <a:r>
              <a:rPr lang="de-DE" altLang="en-US" sz="1200" dirty="0"/>
              <a:t>Absolute content of hydrogen isotopes measurement in W by ps-LIBS in Ar  (CF LIBS approch)</a:t>
            </a:r>
          </a:p>
          <a:p>
            <a:pPr marL="136922" indent="-136922">
              <a:lnSpc>
                <a:spcPct val="113000"/>
              </a:lnSpc>
              <a:buFont typeface="Wingdings" panose="05000000000000000000" pitchFamily="2" charset="2"/>
              <a:buChar char="§"/>
            </a:pPr>
            <a:r>
              <a:rPr lang="de-DE" altLang="en-US" sz="1200" dirty="0">
                <a:cs typeface="Arial" panose="020B0604020202020204" pitchFamily="34" charset="0"/>
              </a:rPr>
              <a:t>Measurement of the hydrogen isotopes composition by ps-LIBS in Ar (in support LIBS in JET)</a:t>
            </a:r>
          </a:p>
          <a:p>
            <a:pPr>
              <a:lnSpc>
                <a:spcPct val="113000"/>
              </a:lnSpc>
            </a:pPr>
            <a:r>
              <a:rPr lang="en-US" sz="1200" b="1" dirty="0">
                <a:solidFill>
                  <a:srgbClr val="FF0000"/>
                </a:solidFill>
                <a:cs typeface="Arial" panose="020B0604020202020204" pitchFamily="34" charset="0"/>
              </a:rPr>
              <a:t>Task and questions to be addressed </a:t>
            </a:r>
          </a:p>
          <a:p>
            <a:pPr marL="214313" indent="-214313">
              <a:lnSpc>
                <a:spcPct val="113000"/>
              </a:lnSpc>
              <a:buFont typeface="Wingdings" panose="05000000000000000000" pitchFamily="2" charset="2"/>
              <a:buChar char="§"/>
            </a:pPr>
            <a:r>
              <a:rPr lang="de-DE" sz="1200" dirty="0" err="1"/>
              <a:t>Applicability</a:t>
            </a:r>
            <a:r>
              <a:rPr lang="de-DE" sz="1200" dirty="0"/>
              <a:t> of CF-LIBS method for the W spectral line in the visinity of </a:t>
            </a:r>
            <a:r>
              <a:rPr lang="en-GB" sz="1200" dirty="0" err="1"/>
              <a:t>Balmer</a:t>
            </a:r>
            <a:r>
              <a:rPr lang="en-GB" sz="1200" dirty="0"/>
              <a:t>-</a:t>
            </a:r>
            <a:r>
              <a:rPr lang="en-GB" sz="1200" dirty="0">
                <a:sym typeface="Symbol" panose="05050102010706020507" pitchFamily="18" charset="2"/>
              </a:rPr>
              <a:t> lines </a:t>
            </a:r>
            <a:endParaRPr lang="en-GB" sz="1200" dirty="0"/>
          </a:p>
          <a:p>
            <a:pPr marL="214313" indent="-214313">
              <a:lnSpc>
                <a:spcPct val="113000"/>
              </a:lnSpc>
              <a:buFont typeface="Wingdings" panose="05000000000000000000" pitchFamily="2" charset="2"/>
              <a:buChar char="§"/>
            </a:pPr>
            <a:r>
              <a:rPr lang="en-GB" sz="1200" dirty="0"/>
              <a:t>Develop procedure for extraction  isotopes composition from measured </a:t>
            </a:r>
            <a:r>
              <a:rPr lang="en-GB" sz="1200" dirty="0" err="1"/>
              <a:t>Balmer</a:t>
            </a:r>
            <a:r>
              <a:rPr lang="en-GB" sz="1200" dirty="0"/>
              <a:t>-</a:t>
            </a:r>
            <a:r>
              <a:rPr lang="en-GB" sz="1200" dirty="0">
                <a:sym typeface="Symbol" panose="05050102010706020507" pitchFamily="18" charset="2"/>
              </a:rPr>
              <a:t> lines </a:t>
            </a:r>
            <a:endParaRPr lang="en-GB" altLang="en-US" sz="1200" dirty="0">
              <a:cs typeface="Arial" panose="020B0604020202020204" pitchFamily="34" charset="0"/>
            </a:endParaRPr>
          </a:p>
          <a:p>
            <a:pPr>
              <a:lnSpc>
                <a:spcPct val="113000"/>
              </a:lnSpc>
            </a:pPr>
            <a:r>
              <a:rPr lang="en-GB" altLang="en-US" sz="1200" dirty="0">
                <a:cs typeface="Arial" panose="020B0604020202020204" pitchFamily="34" charset="0"/>
              </a:rPr>
              <a:t> </a:t>
            </a:r>
            <a:r>
              <a:rPr lang="en-US" altLang="en-US" sz="12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de-DE" altLang="en-US" sz="1200" dirty="0">
                <a:cs typeface="Arial" panose="020B0604020202020204" pitchFamily="34" charset="0"/>
              </a:rPr>
              <a:t>W samples with “natural“ H content  and W coated Mo sample loaded with D</a:t>
            </a:r>
            <a:endParaRPr lang="en-GB" altLang="en-US" sz="1200" dirty="0">
              <a:cs typeface="Arial" panose="020B0604020202020204" pitchFamily="34" charset="0"/>
            </a:endParaRPr>
          </a:p>
          <a:p>
            <a:pPr marL="160735" indent="-160735">
              <a:lnSpc>
                <a:spcPct val="113000"/>
              </a:lnSpc>
              <a:buFont typeface="Wingdings" panose="05000000000000000000" pitchFamily="2" charset="2"/>
              <a:buChar char="§"/>
            </a:pPr>
            <a:r>
              <a:rPr lang="en-GB" altLang="en-US" sz="1200" dirty="0">
                <a:cs typeface="Arial" panose="020B0604020202020204" pitchFamily="34" charset="0"/>
              </a:rPr>
              <a:t> </a:t>
            </a:r>
            <a:r>
              <a:rPr lang="de-DE" altLang="en-US" sz="1200" dirty="0">
                <a:cs typeface="Arial" panose="020B0604020202020204" pitchFamily="34" charset="0"/>
              </a:rPr>
              <a:t>SP ps-LIBS (</a:t>
            </a:r>
            <a:r>
              <a:rPr lang="de-DE" altLang="en-US" sz="1200" dirty="0">
                <a:cs typeface="Arial" panose="020B0604020202020204" pitchFamily="34" charset="0"/>
                <a:sym typeface="Symbol" panose="05050102010706020507" pitchFamily="18" charset="2"/>
              </a:rPr>
              <a:t>=</a:t>
            </a:r>
            <a:r>
              <a:rPr lang="de-DE" altLang="en-US" sz="1200" dirty="0">
                <a:cs typeface="Arial" panose="020B0604020202020204" pitchFamily="34" charset="0"/>
              </a:rPr>
              <a:t> 1064nm, 35 ps, ≈10 mJ, spot </a:t>
            </a:r>
            <a:r>
              <a:rPr lang="de-DE" altLang="en-US" sz="1200" dirty="0">
                <a:cs typeface="Arial" panose="020B0604020202020204" pitchFamily="34" charset="0"/>
                <a:sym typeface="Symbol" panose="05050102010706020507" pitchFamily="18" charset="2"/>
              </a:rPr>
              <a:t> 0.3 mm</a:t>
            </a:r>
            <a:r>
              <a:rPr lang="de-DE" altLang="en-US" sz="1200" dirty="0">
                <a:cs typeface="Arial" panose="020B0604020202020204" pitchFamily="34" charset="0"/>
              </a:rPr>
              <a:t>) in Ar at atmospheric pressure</a:t>
            </a:r>
            <a:r>
              <a:rPr lang="en-GB" altLang="en-US" sz="1200" dirty="0">
                <a:cs typeface="Arial" panose="020B0604020202020204" pitchFamily="34" charset="0"/>
              </a:rPr>
              <a:t> </a:t>
            </a:r>
          </a:p>
        </p:txBody>
      </p:sp>
      <p:sp>
        <p:nvSpPr>
          <p:cNvPr id="6" name="Textfeld 2">
            <a:extLst>
              <a:ext uri="{FF2B5EF4-FFF2-40B4-BE49-F238E27FC236}">
                <a16:creationId xmlns:a16="http://schemas.microsoft.com/office/drawing/2014/main" id="{7BE89362-DA8B-4A1D-721F-DAD11BB32046}"/>
              </a:ext>
            </a:extLst>
          </p:cNvPr>
          <p:cNvSpPr txBox="1"/>
          <p:nvPr/>
        </p:nvSpPr>
        <p:spPr>
          <a:xfrm>
            <a:off x="35496" y="4356253"/>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X.X2.T-T004-D004</a:t>
            </a: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a:t>
            </a:r>
            <a:endParaRPr lang="en-US" sz="1050" b="1" i="1" dirty="0">
              <a:solidFill>
                <a:srgbClr val="0070C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r>
              <a:rPr lang="en-US" sz="1050" b="1" dirty="0">
                <a:solidFill>
                  <a:srgbClr val="FF0000"/>
                </a:solidFill>
                <a:latin typeface="Arial" panose="020B0604020202020204" pitchFamily="34" charset="0"/>
                <a:cs typeface="Arial" panose="020B0604020202020204" pitchFamily="34" charset="0"/>
              </a:rPr>
              <a:t>NA</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if applicable</a:t>
            </a:r>
          </a:p>
        </p:txBody>
      </p:sp>
      <p:sp>
        <p:nvSpPr>
          <p:cNvPr id="11" name="TextBox 10"/>
          <p:cNvSpPr txBox="1"/>
          <p:nvPr/>
        </p:nvSpPr>
        <p:spPr bwMode="auto">
          <a:xfrm>
            <a:off x="7183982" y="2295070"/>
            <a:ext cx="1678665" cy="230832"/>
          </a:xfrm>
          <a:prstGeom prst="rect">
            <a:avLst/>
          </a:prstGeom>
          <a:noFill/>
        </p:spPr>
        <p:txBody>
          <a:bodyPr wrap="none" rtlCol="0">
            <a:spAutoFit/>
          </a:bodyPr>
          <a:lstStyle/>
          <a:p>
            <a:r>
              <a:rPr lang="de-DE" sz="900" b="1" dirty="0"/>
              <a:t>SP ps-LIBS H</a:t>
            </a:r>
            <a:r>
              <a:rPr lang="de-DE" sz="900" b="1" baseline="-25000" dirty="0">
                <a:sym typeface="Symbol" panose="05050102010706020507" pitchFamily="18" charset="2"/>
              </a:rPr>
              <a:t></a:t>
            </a:r>
            <a:r>
              <a:rPr lang="de-DE" sz="900" b="1" dirty="0">
                <a:sym typeface="Symbol" panose="05050102010706020507" pitchFamily="18" charset="2"/>
              </a:rPr>
              <a:t> line profile fitting</a:t>
            </a:r>
            <a:endParaRPr lang="en-GB" sz="900" b="1" dirty="0"/>
          </a:p>
        </p:txBody>
      </p:sp>
      <p:sp>
        <p:nvSpPr>
          <p:cNvPr id="14" name="TextBox 13"/>
          <p:cNvSpPr txBox="1"/>
          <p:nvPr/>
        </p:nvSpPr>
        <p:spPr bwMode="auto">
          <a:xfrm>
            <a:off x="7311598" y="4876006"/>
            <a:ext cx="1580882" cy="230832"/>
          </a:xfrm>
          <a:prstGeom prst="rect">
            <a:avLst/>
          </a:prstGeom>
          <a:noFill/>
        </p:spPr>
        <p:txBody>
          <a:bodyPr wrap="none" rtlCol="0">
            <a:spAutoFit/>
          </a:bodyPr>
          <a:lstStyle/>
          <a:p>
            <a:r>
              <a:rPr lang="de-DE" sz="900" b="1" dirty="0"/>
              <a:t>H</a:t>
            </a:r>
            <a:r>
              <a:rPr lang="de-DE" sz="900" b="1" baseline="-25000" dirty="0">
                <a:sym typeface="Symbol" panose="05050102010706020507" pitchFamily="18" charset="2"/>
              </a:rPr>
              <a:t></a:t>
            </a:r>
            <a:r>
              <a:rPr lang="de-DE" sz="900" b="1" dirty="0">
                <a:sym typeface="Symbol" panose="05050102010706020507" pitchFamily="18" charset="2"/>
              </a:rPr>
              <a:t> line shift vs </a:t>
            </a:r>
            <a:r>
              <a:rPr lang="de-DE" sz="900" b="1" dirty="0"/>
              <a:t>H</a:t>
            </a:r>
            <a:r>
              <a:rPr lang="de-DE" sz="900" b="1" baseline="-25000" dirty="0">
                <a:sym typeface="Symbol" panose="05050102010706020507" pitchFamily="18" charset="2"/>
              </a:rPr>
              <a:t></a:t>
            </a:r>
            <a:r>
              <a:rPr lang="de-DE" sz="900" b="1" dirty="0">
                <a:sym typeface="Symbol" panose="05050102010706020507" pitchFamily="18" charset="2"/>
              </a:rPr>
              <a:t> line FWHM</a:t>
            </a:r>
          </a:p>
        </p:txBody>
      </p:sp>
      <p:sp>
        <p:nvSpPr>
          <p:cNvPr id="17" name="TextBox 16"/>
          <p:cNvSpPr txBox="1"/>
          <p:nvPr/>
        </p:nvSpPr>
        <p:spPr bwMode="auto">
          <a:xfrm>
            <a:off x="4729163" y="4883435"/>
            <a:ext cx="1927131" cy="230832"/>
          </a:xfrm>
          <a:prstGeom prst="rect">
            <a:avLst/>
          </a:prstGeom>
          <a:noFill/>
        </p:spPr>
        <p:txBody>
          <a:bodyPr wrap="none" rtlCol="0">
            <a:spAutoFit/>
          </a:bodyPr>
          <a:lstStyle/>
          <a:p>
            <a:r>
              <a:rPr lang="de-DE" sz="900" b="1" dirty="0"/>
              <a:t>Electron density from H</a:t>
            </a:r>
            <a:r>
              <a:rPr lang="de-DE" sz="900" b="1" baseline="-25000" dirty="0">
                <a:sym typeface="Symbol" panose="05050102010706020507" pitchFamily="18" charset="2"/>
              </a:rPr>
              <a:t></a:t>
            </a:r>
            <a:r>
              <a:rPr lang="de-DE" sz="900" b="1" dirty="0">
                <a:sym typeface="Symbol" panose="05050102010706020507" pitchFamily="18" charset="2"/>
              </a:rPr>
              <a:t> line FWHM</a:t>
            </a:r>
          </a:p>
        </p:txBody>
      </p:sp>
      <p:sp>
        <p:nvSpPr>
          <p:cNvPr id="18" name="Rectangle 17"/>
          <p:cNvSpPr/>
          <p:nvPr/>
        </p:nvSpPr>
        <p:spPr>
          <a:xfrm>
            <a:off x="35495" y="2283718"/>
            <a:ext cx="4332217" cy="2059346"/>
          </a:xfrm>
          <a:prstGeom prst="rect">
            <a:avLst/>
          </a:prstGeom>
        </p:spPr>
        <p:txBody>
          <a:bodyPr wrap="square">
            <a:spAutoFit/>
          </a:bodyPr>
          <a:lstStyle/>
          <a:p>
            <a:pPr>
              <a:lnSpc>
                <a:spcPct val="113000"/>
              </a:lnSpc>
            </a:pPr>
            <a:r>
              <a:rPr lang="en-US" altLang="en-US" sz="1400" b="1" dirty="0">
                <a:solidFill>
                  <a:srgbClr val="0070C0"/>
                </a:solidFill>
                <a:cs typeface="Arial" panose="020B0604020202020204" pitchFamily="34" charset="0"/>
              </a:rPr>
              <a:t>Results</a:t>
            </a:r>
          </a:p>
          <a:p>
            <a:pPr marL="128588" indent="-128588">
              <a:buFont typeface="Wingdings" panose="05000000000000000000" pitchFamily="2" charset="2"/>
              <a:buChar char="§"/>
            </a:pPr>
            <a:r>
              <a:rPr lang="en-GB" altLang="en-US" sz="1400" dirty="0">
                <a:cs typeface="Arial" panose="020B0604020202020204" pitchFamily="34" charset="0"/>
              </a:rPr>
              <a:t>Plasma density from </a:t>
            </a:r>
            <a:r>
              <a:rPr lang="de-DE" sz="1400" dirty="0"/>
              <a:t>H</a:t>
            </a:r>
            <a:r>
              <a:rPr lang="de-DE" sz="1400" baseline="-25000" dirty="0">
                <a:sym typeface="Symbol" panose="05050102010706020507" pitchFamily="18" charset="2"/>
              </a:rPr>
              <a:t> </a:t>
            </a:r>
            <a:r>
              <a:rPr lang="en-GB" altLang="en-US" sz="1400" dirty="0">
                <a:cs typeface="Arial" panose="020B0604020202020204" pitchFamily="34" charset="0"/>
              </a:rPr>
              <a:t>fitting by single Lorentzian function</a:t>
            </a:r>
          </a:p>
          <a:p>
            <a:pPr marL="128588" indent="-128588">
              <a:buFont typeface="Wingdings" panose="05000000000000000000" pitchFamily="2" charset="2"/>
              <a:buChar char="§"/>
            </a:pPr>
            <a:r>
              <a:rPr lang="en-GB" altLang="en-US" sz="1400" dirty="0">
                <a:cs typeface="Arial" panose="020B0604020202020204" pitchFamily="34" charset="0"/>
              </a:rPr>
              <a:t> Reduction of nr.</a:t>
            </a:r>
            <a:r>
              <a:rPr lang="en-GB" altLang="en-US" sz="1400" dirty="0">
                <a:solidFill>
                  <a:srgbClr val="FF0000"/>
                </a:solidFill>
                <a:cs typeface="Arial" panose="020B0604020202020204" pitchFamily="34" charset="0"/>
              </a:rPr>
              <a:t> of fitting parameters for </a:t>
            </a:r>
            <a:r>
              <a:rPr lang="de-DE" sz="1400" dirty="0">
                <a:solidFill>
                  <a:srgbClr val="FF0000"/>
                </a:solidFill>
              </a:rPr>
              <a:t>H</a:t>
            </a:r>
            <a:r>
              <a:rPr lang="de-DE" sz="1400" baseline="-25000" dirty="0">
                <a:solidFill>
                  <a:srgbClr val="FF0000"/>
                </a:solidFill>
                <a:sym typeface="Symbol" panose="05050102010706020507" pitchFamily="18" charset="2"/>
              </a:rPr>
              <a:t></a:t>
            </a:r>
            <a:r>
              <a:rPr lang="de-DE" sz="1400" dirty="0">
                <a:solidFill>
                  <a:srgbClr val="FF0000"/>
                </a:solidFill>
                <a:sym typeface="Symbol" panose="05050102010706020507" pitchFamily="18" charset="2"/>
              </a:rPr>
              <a:t> </a:t>
            </a:r>
            <a:r>
              <a:rPr lang="de-DE" sz="1400" dirty="0" err="1">
                <a:solidFill>
                  <a:srgbClr val="FF0000"/>
                </a:solidFill>
                <a:sym typeface="Symbol" panose="05050102010706020507" pitchFamily="18" charset="2"/>
              </a:rPr>
              <a:t>line</a:t>
            </a:r>
            <a:r>
              <a:rPr lang="de-DE" sz="1400" dirty="0">
                <a:solidFill>
                  <a:srgbClr val="FF0000"/>
                </a:solidFill>
                <a:sym typeface="Symbol" panose="05050102010706020507" pitchFamily="18" charset="2"/>
              </a:rPr>
              <a:t> </a:t>
            </a:r>
            <a:r>
              <a:rPr lang="de-DE" sz="1400" dirty="0" err="1">
                <a:solidFill>
                  <a:srgbClr val="FF0000"/>
                </a:solidFill>
                <a:sym typeface="Symbol" panose="05050102010706020507" pitchFamily="18" charset="2"/>
              </a:rPr>
              <a:t>by</a:t>
            </a:r>
            <a:r>
              <a:rPr lang="de-DE" sz="1400" dirty="0">
                <a:solidFill>
                  <a:srgbClr val="FF0000"/>
                </a:solidFill>
                <a:sym typeface="Symbol" panose="05050102010706020507" pitchFamily="18" charset="2"/>
              </a:rPr>
              <a:t> using experimental </a:t>
            </a:r>
            <a:r>
              <a:rPr lang="de-DE" sz="1400" dirty="0">
                <a:solidFill>
                  <a:srgbClr val="FF0000"/>
                </a:solidFill>
              </a:rPr>
              <a:t>H</a:t>
            </a:r>
            <a:r>
              <a:rPr lang="de-DE" sz="1400" baseline="-25000" dirty="0">
                <a:solidFill>
                  <a:srgbClr val="FF0000"/>
                </a:solidFill>
                <a:sym typeface="Symbol" panose="05050102010706020507" pitchFamily="18" charset="2"/>
              </a:rPr>
              <a:t> </a:t>
            </a:r>
            <a:r>
              <a:rPr lang="de-DE" sz="1400" dirty="0">
                <a:solidFill>
                  <a:srgbClr val="FF0000"/>
                </a:solidFill>
                <a:sym typeface="Symbol" panose="05050102010706020507" pitchFamily="18" charset="2"/>
              </a:rPr>
              <a:t>line shift-width dependence</a:t>
            </a:r>
          </a:p>
          <a:p>
            <a:pPr marL="128588" indent="-128588">
              <a:buFont typeface="Wingdings" panose="05000000000000000000" pitchFamily="2" charset="2"/>
              <a:buChar char="§"/>
            </a:pPr>
            <a:r>
              <a:rPr lang="de-DE" sz="1400" dirty="0">
                <a:sym typeface="Symbol" panose="05050102010706020507" pitchFamily="18" charset="2"/>
              </a:rPr>
              <a:t>By </a:t>
            </a:r>
            <a:r>
              <a:rPr lang="de-DE" sz="1400" dirty="0" err="1">
                <a:sym typeface="Symbol" panose="05050102010706020507" pitchFamily="18" charset="2"/>
              </a:rPr>
              <a:t>using</a:t>
            </a:r>
            <a:r>
              <a:rPr lang="de-DE" sz="1400" dirty="0">
                <a:sym typeface="Symbol" panose="05050102010706020507" pitchFamily="18" charset="2"/>
              </a:rPr>
              <a:t> 2 </a:t>
            </a:r>
            <a:r>
              <a:rPr lang="en-GB" altLang="en-US" sz="1400" dirty="0">
                <a:cs typeface="Arial" panose="020B0604020202020204" pitchFamily="34" charset="0"/>
              </a:rPr>
              <a:t>Lorentzian functions, fitting can be improved</a:t>
            </a:r>
          </a:p>
          <a:p>
            <a:pPr marL="128588" indent="-128588">
              <a:buFont typeface="Wingdings" panose="05000000000000000000" pitchFamily="2" charset="2"/>
              <a:buChar char="§"/>
            </a:pPr>
            <a:r>
              <a:rPr lang="de-DE" altLang="en-US" sz="1400" dirty="0">
                <a:cs typeface="Arial" panose="020B0604020202020204" pitchFamily="34" charset="0"/>
              </a:rPr>
              <a:t>Only WI (656.320 nm) and WI ( 657.393 nm) lines have defined parameters for CF </a:t>
            </a:r>
            <a:r>
              <a:rPr lang="de-DE" altLang="en-US" sz="1400" dirty="0" err="1">
                <a:cs typeface="Arial" panose="020B0604020202020204" pitchFamily="34" charset="0"/>
              </a:rPr>
              <a:t>analysis</a:t>
            </a:r>
            <a:r>
              <a:rPr lang="de-DE" altLang="en-US" sz="1400" dirty="0">
                <a:cs typeface="Arial" panose="020B0604020202020204" pitchFamily="34" charset="0"/>
              </a:rPr>
              <a:t>: </a:t>
            </a:r>
            <a:r>
              <a:rPr lang="de-DE" altLang="en-US" sz="1400" dirty="0" err="1">
                <a:cs typeface="Arial" panose="020B0604020202020204" pitchFamily="34" charset="0"/>
              </a:rPr>
              <a:t>broader</a:t>
            </a:r>
            <a:r>
              <a:rPr lang="de-DE" altLang="en-US" sz="1400" dirty="0">
                <a:cs typeface="Arial" panose="020B0604020202020204" pitchFamily="34" charset="0"/>
              </a:rPr>
              <a:t> spectral </a:t>
            </a:r>
            <a:r>
              <a:rPr lang="de-DE" altLang="en-US" sz="1400" dirty="0" err="1">
                <a:cs typeface="Arial" panose="020B0604020202020204" pitchFamily="34" charset="0"/>
              </a:rPr>
              <a:t>range</a:t>
            </a:r>
            <a:r>
              <a:rPr lang="de-DE" altLang="en-US" sz="1400" dirty="0">
                <a:cs typeface="Arial" panose="020B0604020202020204" pitchFamily="34" charset="0"/>
              </a:rPr>
              <a:t> </a:t>
            </a:r>
            <a:r>
              <a:rPr lang="de-DE" altLang="en-US" sz="1400" dirty="0" err="1">
                <a:cs typeface="Arial" panose="020B0604020202020204" pitchFamily="34" charset="0"/>
              </a:rPr>
              <a:t>required</a:t>
            </a:r>
            <a:endParaRPr lang="en-GB" altLang="en-US" sz="1400" dirty="0">
              <a:cs typeface="Arial" panose="020B0604020202020204" pitchFamily="34" charset="0"/>
            </a:endParaRPr>
          </a:p>
        </p:txBody>
      </p:sp>
    </p:spTree>
    <p:extLst>
      <p:ext uri="{BB962C8B-B14F-4D97-AF65-F5344CB8AC3E}">
        <p14:creationId xmlns:p14="http://schemas.microsoft.com/office/powerpoint/2010/main" val="415973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 Placeholder 2"/>
          <p:cNvSpPr>
            <a:spLocks noGrp="1"/>
          </p:cNvSpPr>
          <p:nvPr>
            <p:ph type="body" sz="quarter" idx="10"/>
          </p:nvPr>
        </p:nvSpPr>
        <p:spPr bwMode="auto">
          <a:xfrm>
            <a:off x="305525" y="2092020"/>
            <a:ext cx="8667024" cy="221516"/>
          </a:xfrm>
        </p:spPr>
        <p:txBody>
          <a:bodyPr>
            <a:noAutofit/>
          </a:bodyPr>
          <a:lstStyle/>
          <a:p>
            <a:pPr>
              <a:defRPr/>
            </a:pPr>
            <a:r>
              <a:rPr lang="en-US" sz="1800" dirty="0"/>
              <a:t>Pavel Veis, </a:t>
            </a:r>
            <a:r>
              <a:rPr lang="en-IN" sz="1800" dirty="0"/>
              <a:t>Sahithya Atikukke, </a:t>
            </a:r>
            <a:r>
              <a:rPr lang="en-IN" sz="1800" dirty="0" err="1"/>
              <a:t>Sanath</a:t>
            </a:r>
            <a:r>
              <a:rPr lang="en-IN" sz="1800" dirty="0"/>
              <a:t> Shetty, </a:t>
            </a:r>
            <a:r>
              <a:rPr lang="sk-SK" sz="1800" dirty="0" err="1"/>
              <a:t>Shweta</a:t>
            </a:r>
            <a:r>
              <a:rPr lang="sk-SK" sz="1800" dirty="0"/>
              <a:t> Soni,</a:t>
            </a:r>
            <a:r>
              <a:rPr lang="en-GB" sz="1800" dirty="0"/>
              <a:t> Pavitra Bhat,</a:t>
            </a:r>
            <a:r>
              <a:rPr lang="en-US" sz="1800" dirty="0"/>
              <a:t> Michal </a:t>
            </a:r>
            <a:r>
              <a:rPr lang="en-US" sz="1800" dirty="0" err="1"/>
              <a:t>Stano</a:t>
            </a:r>
            <a:r>
              <a:rPr lang="en-US" sz="1800" dirty="0"/>
              <a:t>, </a:t>
            </a:r>
            <a:r>
              <a:rPr lang="en-IN" sz="1800" dirty="0"/>
              <a:t>Matej Veis,</a:t>
            </a:r>
            <a:r>
              <a:rPr lang="sk-SK" sz="1800" dirty="0"/>
              <a:t> </a:t>
            </a:r>
            <a:r>
              <a:rPr lang="en-IN" sz="1800" dirty="0"/>
              <a:t>Dhanada VS, Ivan Urbina et al.</a:t>
            </a:r>
            <a:r>
              <a:rPr lang="en-GB" sz="1800" baseline="30000" dirty="0"/>
              <a:t>  </a:t>
            </a:r>
          </a:p>
        </p:txBody>
      </p:sp>
      <p:sp>
        <p:nvSpPr>
          <p:cNvPr id="6" name="Text Placeholder 2">
            <a:extLst>
              <a:ext uri="{FF2B5EF4-FFF2-40B4-BE49-F238E27FC236}">
                <a16:creationId xmlns:a16="http://schemas.microsoft.com/office/drawing/2014/main" id="{A17BFC62-E6B9-290F-4867-2D0577BC73BE}"/>
              </a:ext>
            </a:extLst>
          </p:cNvPr>
          <p:cNvSpPr txBox="1">
            <a:spLocks/>
          </p:cNvSpPr>
          <p:nvPr/>
        </p:nvSpPr>
        <p:spPr bwMode="auto">
          <a:xfrm>
            <a:off x="305525" y="2660412"/>
            <a:ext cx="5133579" cy="343386"/>
          </a:xfrm>
          <a:prstGeom prst="rect">
            <a:avLst/>
          </a:prstGeom>
        </p:spPr>
        <p:txBody>
          <a:bodyPr vert="horz" lIns="68580" tIns="34290" rIns="68580" bIns="34290" rtlCol="0">
            <a:normAutofit/>
          </a:bodyPr>
          <a:lstStyle>
            <a:lvl1pPr marL="0" indent="0" algn="l" defTabSz="685800">
              <a:spcBef>
                <a:spcPts val="0"/>
              </a:spcBef>
              <a:buFont typeface="Arial"/>
              <a:buNone/>
              <a:defRPr sz="2400" b="1">
                <a:solidFill>
                  <a:schemeClr val="tx1"/>
                </a:solidFill>
                <a:latin typeface="+mn-lt"/>
                <a:ea typeface="+mn-ea"/>
                <a:cs typeface="+mn-cs"/>
              </a:defRPr>
            </a:lvl1pPr>
            <a:lvl2pPr marL="342900" indent="0" algn="l" defTabSz="685800">
              <a:spcBef>
                <a:spcPts val="0"/>
              </a:spcBef>
              <a:buFont typeface="Arial"/>
              <a:buNone/>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a:defRPr/>
            </a:pPr>
            <a:endParaRPr lang="en-GB" sz="1800" dirty="0"/>
          </a:p>
        </p:txBody>
      </p:sp>
      <p:sp>
        <p:nvSpPr>
          <p:cNvPr id="7" name="Text Placeholder 6">
            <a:extLst>
              <a:ext uri="{FF2B5EF4-FFF2-40B4-BE49-F238E27FC236}">
                <a16:creationId xmlns:a16="http://schemas.microsoft.com/office/drawing/2014/main" id="{4793BA1D-DC60-A332-2220-F51B82D8F0C0}"/>
              </a:ext>
            </a:extLst>
          </p:cNvPr>
          <p:cNvSpPr>
            <a:spLocks noGrp="1"/>
          </p:cNvSpPr>
          <p:nvPr>
            <p:ph type="body" sz="quarter" idx="11"/>
          </p:nvPr>
        </p:nvSpPr>
        <p:spPr>
          <a:xfrm>
            <a:off x="305525" y="1939754"/>
            <a:ext cx="3281363" cy="343386"/>
          </a:xfrm>
        </p:spPr>
        <p:txBody>
          <a:bodyPr>
            <a:normAutofit fontScale="47500" lnSpcReduction="20000"/>
          </a:bodyPr>
          <a:lstStyle/>
          <a:p>
            <a:r>
              <a:rPr lang="fi-FI" dirty="0"/>
              <a:t>Comenius University in Bratislava</a:t>
            </a:r>
          </a:p>
        </p:txBody>
      </p:sp>
      <p:pic>
        <p:nvPicPr>
          <p:cNvPr id="4" name="Picture 3">
            <a:extLst>
              <a:ext uri="{FF2B5EF4-FFF2-40B4-BE49-F238E27FC236}">
                <a16:creationId xmlns:a16="http://schemas.microsoft.com/office/drawing/2014/main" id="{2D8B0998-8E09-5CE0-A8E1-C2BF9B3DE973}"/>
              </a:ext>
            </a:extLst>
          </p:cNvPr>
          <p:cNvPicPr>
            <a:picLocks noChangeAspect="1"/>
          </p:cNvPicPr>
          <p:nvPr/>
        </p:nvPicPr>
        <p:blipFill>
          <a:blip r:embed="rId3"/>
          <a:stretch>
            <a:fillRect/>
          </a:stretch>
        </p:blipFill>
        <p:spPr>
          <a:xfrm>
            <a:off x="8397426" y="6240"/>
            <a:ext cx="746575" cy="746575"/>
          </a:xfrm>
          <a:prstGeom prst="rect">
            <a:avLst/>
          </a:prstGeom>
        </p:spPr>
      </p:pic>
      <p:sp>
        <p:nvSpPr>
          <p:cNvPr id="10" name="Rectangle 9">
            <a:extLst>
              <a:ext uri="{FF2B5EF4-FFF2-40B4-BE49-F238E27FC236}">
                <a16:creationId xmlns:a16="http://schemas.microsoft.com/office/drawing/2014/main" id="{4851FA74-964C-42CA-A016-1630D1C64388}"/>
              </a:ext>
            </a:extLst>
          </p:cNvPr>
          <p:cNvSpPr/>
          <p:nvPr/>
        </p:nvSpPr>
        <p:spPr>
          <a:xfrm>
            <a:off x="40975" y="1074871"/>
            <a:ext cx="9067529" cy="830997"/>
          </a:xfrm>
          <a:prstGeom prst="rect">
            <a:avLst/>
          </a:prstGeom>
        </p:spPr>
        <p:txBody>
          <a:bodyPr wrap="square">
            <a:spAutoFit/>
          </a:bodyPr>
          <a:lstStyle/>
          <a:p>
            <a:r>
              <a:rPr lang="en-GB" sz="2400" b="1" dirty="0"/>
              <a:t>Improvement of depth resolution by RLIBS. CF-LIBS study on B   </a:t>
            </a:r>
            <a:r>
              <a:rPr lang="en-GB" sz="2400" b="1" dirty="0">
                <a:solidFill>
                  <a:srgbClr val="FF0000"/>
                </a:solidFill>
              </a:rPr>
              <a:t>CU</a:t>
            </a:r>
            <a:r>
              <a:rPr lang="en-GB" sz="2400" b="1" dirty="0"/>
              <a:t> containing coatings. ps and/or ns CF-LIBS analysis of relevant samples.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3BF223-01B7-E4A3-9196-DE5DD9C9964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26</a:t>
            </a:fld>
            <a:endParaRPr lang="en-GB">
              <a:solidFill>
                <a:prstClr val="white"/>
              </a:solidFill>
            </a:endParaRPr>
          </a:p>
        </p:txBody>
      </p:sp>
      <p:sp>
        <p:nvSpPr>
          <p:cNvPr id="12" name="Title 1">
            <a:extLst>
              <a:ext uri="{FF2B5EF4-FFF2-40B4-BE49-F238E27FC236}">
                <a16:creationId xmlns:a16="http://schemas.microsoft.com/office/drawing/2014/main" id="{2BE6C781-5291-D763-FB02-127D54ECFE34}"/>
              </a:ext>
            </a:extLst>
          </p:cNvPr>
          <p:cNvSpPr txBox="1">
            <a:spLocks/>
          </p:cNvSpPr>
          <p:nvPr/>
        </p:nvSpPr>
        <p:spPr bwMode="auto">
          <a:xfrm>
            <a:off x="935741" y="-119539"/>
            <a:ext cx="7044316" cy="998131"/>
          </a:xfrm>
          <a:prstGeom prst="rect">
            <a:avLst/>
          </a:prstGeom>
        </p:spPr>
        <p:txBody>
          <a:bodyPr vert="horz" lIns="68580" tIns="34290" rIns="68580" bIns="34290" rtlCol="0" anchor="ctr">
            <a:normAutofit/>
          </a:bodyPr>
          <a:lstStyle>
            <a:lvl1pPr algn="l" defTabSz="685800">
              <a:lnSpc>
                <a:spcPts val="2400"/>
              </a:lnSpc>
              <a:spcBef>
                <a:spcPts val="0"/>
              </a:spcBef>
              <a:buNone/>
              <a:defRPr sz="2800" b="1">
                <a:solidFill>
                  <a:schemeClr val="tx2"/>
                </a:solidFill>
                <a:latin typeface="+mn-lt"/>
                <a:ea typeface="+mj-ea"/>
                <a:cs typeface="Arial"/>
              </a:defRPr>
            </a:lvl1pPr>
          </a:lstStyle>
          <a:p>
            <a:r>
              <a:rPr lang="en-GB" sz="2100" dirty="0">
                <a:latin typeface="Times New Roman" panose="02020603050405020304" pitchFamily="18" charset="0"/>
                <a:cs typeface="Times New Roman" panose="02020603050405020304" pitchFamily="18" charset="0"/>
              </a:rPr>
              <a:t>Resonant-LIBS</a:t>
            </a:r>
          </a:p>
        </p:txBody>
      </p:sp>
      <p:sp>
        <p:nvSpPr>
          <p:cNvPr id="2" name="Footer Placeholder 3">
            <a:extLst>
              <a:ext uri="{FF2B5EF4-FFF2-40B4-BE49-F238E27FC236}">
                <a16:creationId xmlns:a16="http://schemas.microsoft.com/office/drawing/2014/main" id="{7D26F3F4-F9D4-DFA5-1371-648E8B5B4C25}"/>
              </a:ext>
            </a:extLst>
          </p:cNvPr>
          <p:cNvSpPr>
            <a:spLocks noGrp="1"/>
          </p:cNvSpPr>
          <p:nvPr>
            <p:ph type="ftr" sz="quarter" idx="11"/>
          </p:nvPr>
        </p:nvSpPr>
        <p:spPr>
          <a:xfrm>
            <a:off x="619218" y="4916827"/>
            <a:ext cx="8421633" cy="226673"/>
          </a:xfrm>
        </p:spPr>
        <p:txBody>
          <a:bodyPr/>
          <a:lstStyle/>
          <a:p>
            <a:pPr>
              <a:defRPr/>
            </a:pPr>
            <a:r>
              <a:rPr lang="en-GB" dirty="0" err="1">
                <a:solidFill>
                  <a:prstClr val="white"/>
                </a:solidFill>
              </a:rPr>
              <a:t>P.Veis</a:t>
            </a:r>
            <a:r>
              <a:rPr lang="en-GB" dirty="0">
                <a:solidFill>
                  <a:prstClr val="white"/>
                </a:solidFill>
              </a:rPr>
              <a:t>, </a:t>
            </a:r>
            <a:r>
              <a:rPr lang="en-GB" dirty="0" err="1">
                <a:solidFill>
                  <a:prstClr val="white"/>
                </a:solidFill>
              </a:rPr>
              <a:t>Sahithya</a:t>
            </a:r>
            <a:r>
              <a:rPr lang="en-GB" dirty="0">
                <a:solidFill>
                  <a:prstClr val="white"/>
                </a:solidFill>
              </a:rPr>
              <a:t> </a:t>
            </a:r>
            <a:r>
              <a:rPr lang="en-GB" dirty="0" err="1">
                <a:solidFill>
                  <a:prstClr val="white"/>
                </a:solidFill>
              </a:rPr>
              <a:t>Atikukke</a:t>
            </a:r>
            <a:r>
              <a:rPr lang="en-GB" dirty="0">
                <a:solidFill>
                  <a:prstClr val="white"/>
                </a:solidFill>
              </a:rPr>
              <a:t> et al.| WPPWIE SP-X reporting | 13 November 2024 </a:t>
            </a:r>
            <a:endParaRPr lang="en-GB" dirty="0"/>
          </a:p>
        </p:txBody>
      </p:sp>
      <p:pic>
        <p:nvPicPr>
          <p:cNvPr id="5" name="Picture 4">
            <a:extLst>
              <a:ext uri="{FF2B5EF4-FFF2-40B4-BE49-F238E27FC236}">
                <a16:creationId xmlns:a16="http://schemas.microsoft.com/office/drawing/2014/main" id="{1B25B0B1-78C9-471B-E710-E6356770E9D6}"/>
              </a:ext>
            </a:extLst>
          </p:cNvPr>
          <p:cNvPicPr>
            <a:picLocks noChangeAspect="1"/>
          </p:cNvPicPr>
          <p:nvPr/>
        </p:nvPicPr>
        <p:blipFill>
          <a:blip r:embed="rId2"/>
          <a:stretch>
            <a:fillRect/>
          </a:stretch>
        </p:blipFill>
        <p:spPr>
          <a:xfrm>
            <a:off x="8397426" y="6240"/>
            <a:ext cx="746575" cy="746575"/>
          </a:xfrm>
          <a:prstGeom prst="rect">
            <a:avLst/>
          </a:prstGeom>
        </p:spPr>
      </p:pic>
      <p:sp>
        <p:nvSpPr>
          <p:cNvPr id="6" name="TextBox 5">
            <a:extLst>
              <a:ext uri="{FF2B5EF4-FFF2-40B4-BE49-F238E27FC236}">
                <a16:creationId xmlns:a16="http://schemas.microsoft.com/office/drawing/2014/main" id="{708885B0-CCD3-831C-F1FD-85EF86031032}"/>
              </a:ext>
            </a:extLst>
          </p:cNvPr>
          <p:cNvSpPr txBox="1"/>
          <p:nvPr/>
        </p:nvSpPr>
        <p:spPr bwMode="auto">
          <a:xfrm>
            <a:off x="290657" y="730994"/>
            <a:ext cx="5117565" cy="2377574"/>
          </a:xfrm>
          <a:prstGeom prst="rect">
            <a:avLst/>
          </a:prstGeom>
          <a:noFill/>
        </p:spPr>
        <p:txBody>
          <a:bodyPr wrap="square">
            <a:spAutoFit/>
          </a:bodyPr>
          <a:lstStyle/>
          <a:p>
            <a:pPr marL="214313" indent="-214313">
              <a:buFont typeface="Arial" panose="020B0604020202020204" pitchFamily="34" charset="0"/>
              <a:buChar char="•"/>
            </a:pPr>
            <a:r>
              <a:rPr lang="en-GB" sz="1350" dirty="0"/>
              <a:t>This study explores Resonant Laser-Induced Breakdown Spectroscopy (RLIBS) for depth profiling.</a:t>
            </a:r>
          </a:p>
          <a:p>
            <a:pPr marL="214313" indent="-214313">
              <a:buFont typeface="Arial" panose="020B0604020202020204" pitchFamily="34" charset="0"/>
              <a:buChar char="•"/>
            </a:pPr>
            <a:r>
              <a:rPr lang="en-GB" sz="1350" dirty="0"/>
              <a:t>A key advantage of RLIBS over conventional LIBS is its reduced ablation rate, leading to higher-resolution in-depth profiles.</a:t>
            </a:r>
          </a:p>
          <a:p>
            <a:pPr marL="214313" indent="-214313">
              <a:buFont typeface="Arial" panose="020B0604020202020204" pitchFamily="34" charset="0"/>
              <a:buChar char="•"/>
            </a:pPr>
            <a:r>
              <a:rPr lang="en-GB" sz="1350" dirty="0"/>
              <a:t>Depth profiling conducted using a </a:t>
            </a:r>
            <a:r>
              <a:rPr lang="en-GB" sz="1350" dirty="0" err="1"/>
              <a:t>tunable</a:t>
            </a:r>
            <a:r>
              <a:rPr lang="en-GB" sz="1350" dirty="0"/>
              <a:t> EKSPLA NT342C </a:t>
            </a:r>
            <a:r>
              <a:rPr lang="en-GB" sz="1350" b="1" dirty="0">
                <a:solidFill>
                  <a:srgbClr val="FF0000"/>
                </a:solidFill>
              </a:rPr>
              <a:t>nanosecond</a:t>
            </a:r>
            <a:r>
              <a:rPr lang="en-GB" sz="1350" dirty="0"/>
              <a:t> laser </a:t>
            </a:r>
            <a:r>
              <a:rPr lang="en-GB" sz="1350" dirty="0" err="1"/>
              <a:t>system.Laser</a:t>
            </a:r>
            <a:r>
              <a:rPr lang="en-GB" sz="1350" dirty="0"/>
              <a:t> range: 210–2600 nm; energy levels at 2 </a:t>
            </a:r>
            <a:r>
              <a:rPr lang="en-GB" sz="1350" dirty="0" err="1"/>
              <a:t>mJ</a:t>
            </a:r>
            <a:r>
              <a:rPr lang="en-GB" sz="1350" dirty="0"/>
              <a:t> per pulse (UV).</a:t>
            </a:r>
          </a:p>
          <a:p>
            <a:pPr marL="214313" indent="-214313">
              <a:buFont typeface="Arial" panose="020B0604020202020204" pitchFamily="34" charset="0"/>
              <a:buChar char="•"/>
            </a:pPr>
            <a:r>
              <a:rPr lang="en-GB" sz="1350" dirty="0"/>
              <a:t>Tungsten and Tantalum-coated Mo substrate used as sample. Laser tuned to 255.14 nm for resonant W I transition and 222.75 for off-resonant ablation.</a:t>
            </a:r>
          </a:p>
          <a:p>
            <a:pPr marL="214313" indent="-214313">
              <a:buFont typeface="Arial" panose="020B0604020202020204" pitchFamily="34" charset="0"/>
              <a:buChar char="•"/>
            </a:pPr>
            <a:endParaRPr lang="en-GB" sz="1350" dirty="0"/>
          </a:p>
        </p:txBody>
      </p:sp>
      <p:sp>
        <p:nvSpPr>
          <p:cNvPr id="7" name="TextBox 6">
            <a:extLst>
              <a:ext uri="{FF2B5EF4-FFF2-40B4-BE49-F238E27FC236}">
                <a16:creationId xmlns:a16="http://schemas.microsoft.com/office/drawing/2014/main" id="{02640AA4-CB3D-1075-9748-982B1CA481B0}"/>
              </a:ext>
            </a:extLst>
          </p:cNvPr>
          <p:cNvSpPr txBox="1"/>
          <p:nvPr/>
        </p:nvSpPr>
        <p:spPr>
          <a:xfrm>
            <a:off x="431205" y="2937885"/>
            <a:ext cx="5204732" cy="1962076"/>
          </a:xfrm>
          <a:prstGeom prst="rect">
            <a:avLst/>
          </a:prstGeom>
          <a:noFill/>
        </p:spPr>
        <p:txBody>
          <a:bodyPr wrap="square">
            <a:spAutoFit/>
          </a:bodyPr>
          <a:lstStyle/>
          <a:p>
            <a:r>
              <a:rPr lang="en-GB" sz="1350" dirty="0">
                <a:latin typeface="Times New Roman" panose="02020603050405020304" pitchFamily="18" charset="0"/>
                <a:cs typeface="Times New Roman" panose="02020603050405020304" pitchFamily="18" charset="0"/>
              </a:rPr>
              <a:t>• Depth profiling comparison:</a:t>
            </a:r>
          </a:p>
          <a:p>
            <a:r>
              <a:rPr lang="en-GB" sz="1350" dirty="0">
                <a:latin typeface="Times New Roman" panose="02020603050405020304" pitchFamily="18" charset="0"/>
                <a:cs typeface="Times New Roman" panose="02020603050405020304" pitchFamily="18" charset="0"/>
              </a:rPr>
              <a:t>   - Resonant condition requires ~90 laser shots to reach substrate</a:t>
            </a:r>
          </a:p>
          <a:p>
            <a:r>
              <a:rPr lang="en-GB" sz="1350" dirty="0">
                <a:latin typeface="Times New Roman" panose="02020603050405020304" pitchFamily="18" charset="0"/>
                <a:cs typeface="Times New Roman" panose="02020603050405020304" pitchFamily="18" charset="0"/>
              </a:rPr>
              <a:t>   - Off-resonant condition requires ~30 laser shots</a:t>
            </a:r>
          </a:p>
          <a:p>
            <a:r>
              <a:rPr lang="en-GB" sz="1350" dirty="0">
                <a:latin typeface="Times New Roman" panose="02020603050405020304" pitchFamily="18" charset="0"/>
                <a:cs typeface="Times New Roman" panose="02020603050405020304" pitchFamily="18" charset="0"/>
              </a:rPr>
              <a:t>• </a:t>
            </a:r>
            <a:r>
              <a:rPr lang="en-GB" sz="1350" dirty="0">
                <a:solidFill>
                  <a:srgbClr val="FF0000"/>
                </a:solidFill>
                <a:latin typeface="Times New Roman" panose="02020603050405020304" pitchFamily="18" charset="0"/>
                <a:cs typeface="Times New Roman" panose="02020603050405020304" pitchFamily="18" charset="0"/>
              </a:rPr>
              <a:t>Ablation rate observed:</a:t>
            </a:r>
          </a:p>
          <a:p>
            <a:r>
              <a:rPr lang="en-GB" sz="1350" dirty="0">
                <a:solidFill>
                  <a:srgbClr val="FF0000"/>
                </a:solidFill>
                <a:latin typeface="Times New Roman" panose="02020603050405020304" pitchFamily="18" charset="0"/>
                <a:cs typeface="Times New Roman" panose="02020603050405020304" pitchFamily="18" charset="0"/>
              </a:rPr>
              <a:t>   - Resonant: 90 </a:t>
            </a:r>
            <a:r>
              <a:rPr lang="en-US" sz="1350" dirty="0">
                <a:solidFill>
                  <a:srgbClr val="FF0000"/>
                </a:solidFill>
                <a:latin typeface="Times New Roman" panose="02020603050405020304" pitchFamily="18" charset="0"/>
                <a:cs typeface="Times New Roman" panose="02020603050405020304" pitchFamily="18" charset="0"/>
              </a:rPr>
              <a:t>n</a:t>
            </a:r>
            <a:r>
              <a:rPr lang="en-GB" sz="1350" dirty="0">
                <a:solidFill>
                  <a:srgbClr val="FF0000"/>
                </a:solidFill>
                <a:latin typeface="Times New Roman" panose="02020603050405020304" pitchFamily="18" charset="0"/>
                <a:cs typeface="Times New Roman" panose="02020603050405020304" pitchFamily="18" charset="0"/>
              </a:rPr>
              <a:t>m/pulse</a:t>
            </a:r>
          </a:p>
          <a:p>
            <a:r>
              <a:rPr lang="en-GB" sz="1350" dirty="0">
                <a:solidFill>
                  <a:srgbClr val="FF0000"/>
                </a:solidFill>
                <a:latin typeface="Times New Roman" panose="02020603050405020304" pitchFamily="18" charset="0"/>
                <a:cs typeface="Times New Roman" panose="02020603050405020304" pitchFamily="18" charset="0"/>
              </a:rPr>
              <a:t>   - Off-resonant: 248 </a:t>
            </a:r>
            <a:r>
              <a:rPr lang="en-US" sz="1350" dirty="0">
                <a:solidFill>
                  <a:srgbClr val="FF0000"/>
                </a:solidFill>
                <a:latin typeface="Times New Roman" panose="02020603050405020304" pitchFamily="18" charset="0"/>
                <a:cs typeface="Times New Roman" panose="02020603050405020304" pitchFamily="18" charset="0"/>
              </a:rPr>
              <a:t>n</a:t>
            </a:r>
            <a:r>
              <a:rPr lang="en-GB" sz="1350" dirty="0">
                <a:solidFill>
                  <a:srgbClr val="FF0000"/>
                </a:solidFill>
                <a:latin typeface="Times New Roman" panose="02020603050405020304" pitchFamily="18" charset="0"/>
                <a:cs typeface="Times New Roman" panose="02020603050405020304" pitchFamily="18" charset="0"/>
              </a:rPr>
              <a:t>m/pulse</a:t>
            </a:r>
          </a:p>
          <a:p>
            <a:r>
              <a:rPr lang="en-GB" sz="1350" dirty="0">
                <a:latin typeface="Times New Roman" panose="02020603050405020304" pitchFamily="18" charset="0"/>
                <a:cs typeface="Times New Roman" panose="02020603050405020304" pitchFamily="18" charset="0"/>
              </a:rPr>
              <a:t>• RLIBS demonstrates greater depth resolution compared to conventional LIBS</a:t>
            </a:r>
          </a:p>
          <a:p>
            <a:r>
              <a:rPr lang="en-GB" sz="1350" dirty="0">
                <a:latin typeface="Times New Roman" panose="02020603050405020304" pitchFamily="18" charset="0"/>
                <a:cs typeface="Times New Roman" panose="02020603050405020304" pitchFamily="18" charset="0"/>
              </a:rPr>
              <a:t>S. Atikukke et al., NME, 2024</a:t>
            </a:r>
          </a:p>
        </p:txBody>
      </p:sp>
      <p:pic>
        <p:nvPicPr>
          <p:cNvPr id="8" name="Content Placeholder 4">
            <a:extLst>
              <a:ext uri="{FF2B5EF4-FFF2-40B4-BE49-F238E27FC236}">
                <a16:creationId xmlns:a16="http://schemas.microsoft.com/office/drawing/2014/main" id="{D0D68C1F-C61A-38DE-1B2D-AEF56048DEA0}"/>
              </a:ext>
            </a:extLst>
          </p:cNvPr>
          <p:cNvPicPr>
            <a:picLocks noChangeAspect="1"/>
          </p:cNvPicPr>
          <p:nvPr/>
        </p:nvPicPr>
        <p:blipFill>
          <a:blip r:embed="rId3"/>
          <a:srcRect t="-1" b="-5544"/>
          <a:stretch/>
        </p:blipFill>
        <p:spPr>
          <a:xfrm>
            <a:off x="5408222" y="57804"/>
            <a:ext cx="3070786" cy="2292973"/>
          </a:xfrm>
          <a:prstGeom prst="rect">
            <a:avLst/>
          </a:prstGeom>
        </p:spPr>
      </p:pic>
      <p:pic>
        <p:nvPicPr>
          <p:cNvPr id="9" name="Picture 8">
            <a:extLst>
              <a:ext uri="{FF2B5EF4-FFF2-40B4-BE49-F238E27FC236}">
                <a16:creationId xmlns:a16="http://schemas.microsoft.com/office/drawing/2014/main" id="{F935029A-0E14-FCA0-A994-B4E3BF8E073D}"/>
              </a:ext>
            </a:extLst>
          </p:cNvPr>
          <p:cNvPicPr>
            <a:picLocks noChangeAspect="1"/>
          </p:cNvPicPr>
          <p:nvPr/>
        </p:nvPicPr>
        <p:blipFill>
          <a:blip r:embed="rId4"/>
          <a:srcRect l="6258" r="4110"/>
          <a:stretch/>
        </p:blipFill>
        <p:spPr>
          <a:xfrm>
            <a:off x="5635937" y="2345325"/>
            <a:ext cx="2843071" cy="2292973"/>
          </a:xfrm>
          <a:prstGeom prst="rect">
            <a:avLst/>
          </a:prstGeom>
        </p:spPr>
      </p:pic>
    </p:spTree>
    <p:extLst>
      <p:ext uri="{BB962C8B-B14F-4D97-AF65-F5344CB8AC3E}">
        <p14:creationId xmlns:p14="http://schemas.microsoft.com/office/powerpoint/2010/main" val="2183341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A93ADA-B3D9-0E2B-F72D-C99FD1B0F59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27</a:t>
            </a:fld>
            <a:endParaRPr lang="en-GB">
              <a:solidFill>
                <a:prstClr val="white"/>
              </a:solidFill>
            </a:endParaRPr>
          </a:p>
        </p:txBody>
      </p:sp>
      <p:sp>
        <p:nvSpPr>
          <p:cNvPr id="5" name="Title 1">
            <a:extLst>
              <a:ext uri="{FF2B5EF4-FFF2-40B4-BE49-F238E27FC236}">
                <a16:creationId xmlns:a16="http://schemas.microsoft.com/office/drawing/2014/main" id="{B70537B0-FE07-457F-C47A-926C2CEF8468}"/>
              </a:ext>
            </a:extLst>
          </p:cNvPr>
          <p:cNvSpPr txBox="1">
            <a:spLocks/>
          </p:cNvSpPr>
          <p:nvPr/>
        </p:nvSpPr>
        <p:spPr bwMode="auto">
          <a:xfrm>
            <a:off x="628650" y="-20538"/>
            <a:ext cx="7886700" cy="994172"/>
          </a:xfrm>
          <a:prstGeom prst="rect">
            <a:avLst/>
          </a:prstGeom>
        </p:spPr>
        <p:txBody>
          <a:bodyPr vert="horz" lIns="68580" tIns="34290" rIns="68580" bIns="3429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r>
              <a:rPr lang="en-GB" sz="2100" dirty="0">
                <a:latin typeface="Times New Roman" panose="02020603050405020304" pitchFamily="18" charset="0"/>
                <a:cs typeface="Times New Roman" panose="02020603050405020304" pitchFamily="18" charset="0"/>
              </a:rPr>
              <a:t>Depth profiling with </a:t>
            </a:r>
            <a:r>
              <a:rPr lang="en-GB" sz="2100" dirty="0">
                <a:solidFill>
                  <a:srgbClr val="FF0000"/>
                </a:solidFill>
                <a:latin typeface="Times New Roman" panose="02020603050405020304" pitchFamily="18" charset="0"/>
                <a:cs typeface="Times New Roman" panose="02020603050405020304" pitchFamily="18" charset="0"/>
              </a:rPr>
              <a:t>ps-LIBS:</a:t>
            </a:r>
          </a:p>
          <a:p>
            <a:pPr marL="285750" indent="-285750">
              <a:lnSpc>
                <a:spcPct val="100000"/>
              </a:lnSpc>
              <a:buFont typeface="Wingdings" panose="05000000000000000000" pitchFamily="2" charset="2"/>
              <a:buChar char="è"/>
            </a:pPr>
            <a:r>
              <a:rPr lang="en-GB" sz="1800" b="0" dirty="0">
                <a:solidFill>
                  <a:srgbClr val="FF0000"/>
                </a:solidFill>
                <a:latin typeface="Times New Roman" panose="02020603050405020304" pitchFamily="18" charset="0"/>
                <a:cs typeface="Times New Roman" panose="02020603050405020304" pitchFamily="18" charset="0"/>
              </a:rPr>
              <a:t>2 different laser energies tested on</a:t>
            </a:r>
          </a:p>
          <a:p>
            <a:pPr>
              <a:lnSpc>
                <a:spcPct val="100000"/>
              </a:lnSpc>
            </a:pPr>
            <a:r>
              <a:rPr lang="en-GB" sz="1800" b="0" dirty="0">
                <a:solidFill>
                  <a:srgbClr val="FF0000"/>
                </a:solidFill>
                <a:latin typeface="Times New Roman" panose="02020603050405020304" pitchFamily="18" charset="0"/>
                <a:cs typeface="Times New Roman" panose="02020603050405020304" pitchFamily="18" charset="0"/>
              </a:rPr>
              <a:t>     coating with and without D</a:t>
            </a:r>
          </a:p>
        </p:txBody>
      </p:sp>
      <p:sp>
        <p:nvSpPr>
          <p:cNvPr id="6" name="TextBox 5">
            <a:extLst>
              <a:ext uri="{FF2B5EF4-FFF2-40B4-BE49-F238E27FC236}">
                <a16:creationId xmlns:a16="http://schemas.microsoft.com/office/drawing/2014/main" id="{302BC0CA-4F0B-ABB6-7A9C-192420616494}"/>
              </a:ext>
            </a:extLst>
          </p:cNvPr>
          <p:cNvSpPr txBox="1"/>
          <p:nvPr/>
        </p:nvSpPr>
        <p:spPr>
          <a:xfrm>
            <a:off x="120196" y="747960"/>
            <a:ext cx="4019756" cy="2246769"/>
          </a:xfrm>
          <a:prstGeom prst="rect">
            <a:avLst/>
          </a:prstGeom>
          <a:noFill/>
        </p:spPr>
        <p:txBody>
          <a:bodyPr wrap="square">
            <a:spAutoFit/>
          </a:bodyPr>
          <a:lstStyle/>
          <a:p>
            <a:r>
              <a:rPr lang="en-GB" sz="1400" dirty="0">
                <a:latin typeface="Times New Roman" panose="02020603050405020304" pitchFamily="18" charset="0"/>
                <a:cs typeface="Times New Roman" panose="02020603050405020304" pitchFamily="18" charset="0"/>
              </a:rPr>
              <a:t>• Samples:</a:t>
            </a:r>
          </a:p>
          <a:p>
            <a:r>
              <a:rPr lang="en-GB" sz="1400" dirty="0">
                <a:latin typeface="Times New Roman" panose="02020603050405020304" pitchFamily="18" charset="0"/>
                <a:cs typeface="Times New Roman" panose="02020603050405020304" pitchFamily="18" charset="0"/>
              </a:rPr>
              <a:t>   - EU2–72, EU2–73 (</a:t>
            </a:r>
            <a:r>
              <a:rPr lang="en-GB" sz="1400" dirty="0" err="1">
                <a:latin typeface="Times New Roman" panose="02020603050405020304" pitchFamily="18" charset="0"/>
                <a:cs typeface="Times New Roman" panose="02020603050405020304" pitchFamily="18" charset="0"/>
              </a:rPr>
              <a:t>WTa</a:t>
            </a:r>
            <a:r>
              <a:rPr lang="en-GB" sz="1400" dirty="0">
                <a:latin typeface="Times New Roman" panose="02020603050405020304" pitchFamily="18" charset="0"/>
                <a:cs typeface="Times New Roman" panose="02020603050405020304" pitchFamily="18" charset="0"/>
              </a:rPr>
              <a:t> coatings on Mo)</a:t>
            </a:r>
          </a:p>
          <a:p>
            <a:r>
              <a:rPr lang="en-GB" sz="1400" dirty="0">
                <a:latin typeface="Times New Roman" panose="02020603050405020304" pitchFamily="18" charset="0"/>
                <a:cs typeface="Times New Roman" panose="02020603050405020304" pitchFamily="18" charset="0"/>
              </a:rPr>
              <a:t>   - EU2–75 (</a:t>
            </a:r>
            <a:r>
              <a:rPr lang="en-GB" sz="1400" dirty="0" err="1">
                <a:latin typeface="Times New Roman" panose="02020603050405020304" pitchFamily="18" charset="0"/>
                <a:cs typeface="Times New Roman" panose="02020603050405020304" pitchFamily="18" charset="0"/>
              </a:rPr>
              <a:t>WTa</a:t>
            </a:r>
            <a:r>
              <a:rPr lang="en-GB" sz="1400" dirty="0" err="1">
                <a:solidFill>
                  <a:srgbClr val="FF0000"/>
                </a:solidFill>
                <a:latin typeface="Times New Roman" panose="02020603050405020304" pitchFamily="18" charset="0"/>
                <a:cs typeface="Times New Roman" panose="02020603050405020304" pitchFamily="18" charset="0"/>
              </a:rPr>
              <a:t>+D</a:t>
            </a:r>
            <a:r>
              <a:rPr lang="en-GB" sz="1400" dirty="0">
                <a:latin typeface="Times New Roman" panose="02020603050405020304" pitchFamily="18" charset="0"/>
                <a:cs typeface="Times New Roman" panose="02020603050405020304" pitchFamily="18" charset="0"/>
              </a:rPr>
              <a:t> coating on Mo)</a:t>
            </a:r>
          </a:p>
          <a:p>
            <a:r>
              <a:rPr lang="en-GB" sz="1400" dirty="0">
                <a:latin typeface="Times New Roman" panose="02020603050405020304" pitchFamily="18" charset="0"/>
                <a:cs typeface="Times New Roman" panose="02020603050405020304" pitchFamily="18" charset="0"/>
              </a:rPr>
              <a:t>• Experimental Setup:</a:t>
            </a:r>
          </a:p>
          <a:p>
            <a:r>
              <a:rPr lang="en-GB" sz="1400" dirty="0">
                <a:latin typeface="Times New Roman" panose="02020603050405020304" pitchFamily="18" charset="0"/>
                <a:cs typeface="Times New Roman" panose="02020603050405020304" pitchFamily="18" charset="0"/>
              </a:rPr>
              <a:t>   - Chamber pressure: </a:t>
            </a:r>
            <a:r>
              <a:rPr lang="en-GB" sz="1400" dirty="0">
                <a:solidFill>
                  <a:srgbClr val="FF0000"/>
                </a:solidFill>
                <a:latin typeface="Times New Roman" panose="02020603050405020304" pitchFamily="18" charset="0"/>
                <a:cs typeface="Times New Roman" panose="02020603050405020304" pitchFamily="18" charset="0"/>
              </a:rPr>
              <a:t>5 ± 0.2 mbar, Argon gas</a:t>
            </a:r>
          </a:p>
          <a:p>
            <a:r>
              <a:rPr lang="en-GB" sz="1400" dirty="0">
                <a:latin typeface="Times New Roman" panose="02020603050405020304" pitchFamily="18" charset="0"/>
                <a:cs typeface="Times New Roman" panose="02020603050405020304" pitchFamily="18" charset="0"/>
              </a:rPr>
              <a:t>   - Picosecond </a:t>
            </a:r>
            <a:r>
              <a:rPr lang="en-GB" sz="1400" dirty="0" err="1">
                <a:latin typeface="Times New Roman" panose="02020603050405020304" pitchFamily="18" charset="0"/>
                <a:cs typeface="Times New Roman" panose="02020603050405020304" pitchFamily="18" charset="0"/>
              </a:rPr>
              <a:t>Nd:YAG</a:t>
            </a:r>
            <a:r>
              <a:rPr lang="en-GB" sz="1400" dirty="0">
                <a:latin typeface="Times New Roman" panose="02020603050405020304" pitchFamily="18" charset="0"/>
                <a:cs typeface="Times New Roman" panose="02020603050405020304" pitchFamily="18" charset="0"/>
              </a:rPr>
              <a:t> laser at 532 nm (29 ± 4 </a:t>
            </a:r>
            <a:r>
              <a:rPr lang="en-GB" sz="1400" dirty="0" err="1">
                <a:latin typeface="Times New Roman" panose="02020603050405020304" pitchFamily="18" charset="0"/>
                <a:cs typeface="Times New Roman" panose="02020603050405020304" pitchFamily="18" charset="0"/>
              </a:rPr>
              <a:t>ps</a:t>
            </a:r>
            <a:r>
              <a:rPr lang="en-GB" sz="1400" dirty="0">
                <a:latin typeface="Times New Roman" panose="02020603050405020304" pitchFamily="18" charset="0"/>
                <a:cs typeface="Times New Roman" panose="02020603050405020304" pitchFamily="18" charset="0"/>
              </a:rPr>
              <a:t> pulse duration)</a:t>
            </a:r>
          </a:p>
          <a:p>
            <a:r>
              <a:rPr lang="en-GB" sz="1400" dirty="0">
                <a:latin typeface="Times New Roman" panose="02020603050405020304" pitchFamily="18" charset="0"/>
                <a:cs typeface="Times New Roman" panose="02020603050405020304" pitchFamily="18" charset="0"/>
              </a:rPr>
              <a:t>   - Two laser energies tested: 1 </a:t>
            </a:r>
            <a:r>
              <a:rPr lang="en-GB" sz="1400" dirty="0" err="1">
                <a:latin typeface="Times New Roman" panose="02020603050405020304" pitchFamily="18" charset="0"/>
                <a:cs typeface="Times New Roman" panose="02020603050405020304" pitchFamily="18" charset="0"/>
              </a:rPr>
              <a:t>mJ</a:t>
            </a:r>
            <a:r>
              <a:rPr lang="en-GB" sz="1400" dirty="0">
                <a:latin typeface="Times New Roman" panose="02020603050405020304" pitchFamily="18" charset="0"/>
                <a:cs typeface="Times New Roman" panose="02020603050405020304" pitchFamily="18" charset="0"/>
              </a:rPr>
              <a:t> and 3 </a:t>
            </a:r>
            <a:r>
              <a:rPr lang="en-GB" sz="1400" dirty="0" err="1">
                <a:latin typeface="Times New Roman" panose="02020603050405020304" pitchFamily="18" charset="0"/>
                <a:cs typeface="Times New Roman" panose="02020603050405020304" pitchFamily="18" charset="0"/>
              </a:rPr>
              <a:t>mJ</a:t>
            </a:r>
            <a:endParaRPr lang="en-GB" sz="1400" dirty="0">
              <a:latin typeface="Times New Roman" panose="02020603050405020304" pitchFamily="18" charset="0"/>
              <a:cs typeface="Times New Roman" panose="02020603050405020304" pitchFamily="18" charset="0"/>
            </a:endParaRPr>
          </a:p>
          <a:p>
            <a:r>
              <a:rPr lang="en-GB" sz="1400" dirty="0">
                <a:latin typeface="Times New Roman" panose="02020603050405020304" pitchFamily="18" charset="0"/>
                <a:cs typeface="Times New Roman" panose="02020603050405020304" pitchFamily="18" charset="0"/>
              </a:rPr>
              <a:t>• Depth profiling using GDOES and LIBS techniques for layer thickness</a:t>
            </a:r>
          </a:p>
        </p:txBody>
      </p:sp>
      <p:pic>
        <p:nvPicPr>
          <p:cNvPr id="10" name="Picture 9">
            <a:extLst>
              <a:ext uri="{FF2B5EF4-FFF2-40B4-BE49-F238E27FC236}">
                <a16:creationId xmlns:a16="http://schemas.microsoft.com/office/drawing/2014/main" id="{69355E7F-245E-1C91-701F-BCE64940C8D3}"/>
              </a:ext>
            </a:extLst>
          </p:cNvPr>
          <p:cNvPicPr>
            <a:picLocks noChangeAspect="1"/>
          </p:cNvPicPr>
          <p:nvPr/>
        </p:nvPicPr>
        <p:blipFill>
          <a:blip r:embed="rId2"/>
          <a:stretch>
            <a:fillRect/>
          </a:stretch>
        </p:blipFill>
        <p:spPr>
          <a:xfrm>
            <a:off x="8397426" y="4146973"/>
            <a:ext cx="746575" cy="746575"/>
          </a:xfrm>
          <a:prstGeom prst="rect">
            <a:avLst/>
          </a:prstGeom>
        </p:spPr>
      </p:pic>
      <p:pic>
        <p:nvPicPr>
          <p:cNvPr id="3" name="Picture 2">
            <a:extLst>
              <a:ext uri="{FF2B5EF4-FFF2-40B4-BE49-F238E27FC236}">
                <a16:creationId xmlns:a16="http://schemas.microsoft.com/office/drawing/2014/main" id="{0EF9C168-1CC5-1DF0-8D98-1524717041B4}"/>
              </a:ext>
            </a:extLst>
          </p:cNvPr>
          <p:cNvPicPr>
            <a:picLocks noChangeAspect="1"/>
          </p:cNvPicPr>
          <p:nvPr/>
        </p:nvPicPr>
        <p:blipFill>
          <a:blip r:embed="rId3"/>
          <a:stretch>
            <a:fillRect/>
          </a:stretch>
        </p:blipFill>
        <p:spPr>
          <a:xfrm>
            <a:off x="4346469" y="20191"/>
            <a:ext cx="3166975" cy="2146742"/>
          </a:xfrm>
          <a:prstGeom prst="rect">
            <a:avLst/>
          </a:prstGeom>
        </p:spPr>
      </p:pic>
      <p:sp>
        <p:nvSpPr>
          <p:cNvPr id="11" name="TextBox 10">
            <a:extLst>
              <a:ext uri="{FF2B5EF4-FFF2-40B4-BE49-F238E27FC236}">
                <a16:creationId xmlns:a16="http://schemas.microsoft.com/office/drawing/2014/main" id="{39F03054-6941-04A1-39A3-D24FF353D8FD}"/>
              </a:ext>
            </a:extLst>
          </p:cNvPr>
          <p:cNvSpPr txBox="1"/>
          <p:nvPr/>
        </p:nvSpPr>
        <p:spPr>
          <a:xfrm>
            <a:off x="107504" y="3033122"/>
            <a:ext cx="4299637" cy="1384995"/>
          </a:xfrm>
          <a:prstGeom prst="rect">
            <a:avLst/>
          </a:prstGeom>
          <a:noFill/>
        </p:spPr>
        <p:txBody>
          <a:bodyPr wrap="square">
            <a:spAutoFit/>
          </a:bodyPr>
          <a:lstStyle/>
          <a:p>
            <a:r>
              <a:rPr lang="en-GB" sz="1400" dirty="0">
                <a:latin typeface="Times New Roman" panose="02020603050405020304" pitchFamily="18" charset="0"/>
                <a:cs typeface="Times New Roman" panose="02020603050405020304" pitchFamily="18" charset="0"/>
              </a:rPr>
              <a:t>• Confocal microscopy was used to </a:t>
            </a:r>
            <a:r>
              <a:rPr lang="en-GB" sz="1400" dirty="0" err="1">
                <a:latin typeface="Times New Roman" panose="02020603050405020304" pitchFamily="18" charset="0"/>
                <a:cs typeface="Times New Roman" panose="02020603050405020304" pitchFamily="18" charset="0"/>
              </a:rPr>
              <a:t>analyze</a:t>
            </a:r>
            <a:r>
              <a:rPr lang="en-GB" sz="1400" dirty="0">
                <a:latin typeface="Times New Roman" panose="02020603050405020304" pitchFamily="18" charset="0"/>
                <a:cs typeface="Times New Roman" panose="02020603050405020304" pitchFamily="18" charset="0"/>
              </a:rPr>
              <a:t> crater dimensions formed by </a:t>
            </a:r>
            <a:r>
              <a:rPr lang="en-GB" sz="1400" dirty="0" err="1">
                <a:latin typeface="Times New Roman" panose="02020603050405020304" pitchFamily="18" charset="0"/>
                <a:cs typeface="Times New Roman" panose="02020603050405020304" pitchFamily="18" charset="0"/>
              </a:rPr>
              <a:t>ps</a:t>
            </a:r>
            <a:r>
              <a:rPr lang="en-GB" sz="1400" dirty="0">
                <a:latin typeface="Times New Roman" panose="02020603050405020304" pitchFamily="18" charset="0"/>
                <a:cs typeface="Times New Roman" panose="02020603050405020304" pitchFamily="18" charset="0"/>
              </a:rPr>
              <a:t>-LIBS</a:t>
            </a:r>
          </a:p>
          <a:p>
            <a:r>
              <a:rPr lang="en-GB" sz="1400" dirty="0">
                <a:latin typeface="Times New Roman" panose="02020603050405020304" pitchFamily="18" charset="0"/>
                <a:cs typeface="Times New Roman" panose="02020603050405020304" pitchFamily="18" charset="0"/>
              </a:rPr>
              <a:t>• Ablation rates:</a:t>
            </a:r>
          </a:p>
          <a:p>
            <a:r>
              <a:rPr lang="en-GB" sz="1400" dirty="0">
                <a:latin typeface="Times New Roman" panose="02020603050405020304" pitchFamily="18" charset="0"/>
                <a:cs typeface="Times New Roman" panose="02020603050405020304" pitchFamily="18" charset="0"/>
              </a:rPr>
              <a:t>   - EU2–72: 133 </a:t>
            </a:r>
            <a:r>
              <a:rPr lang="en-US" sz="1400" dirty="0">
                <a:latin typeface="Times New Roman" panose="02020603050405020304" pitchFamily="18" charset="0"/>
                <a:cs typeface="Times New Roman" panose="02020603050405020304" pitchFamily="18" charset="0"/>
              </a:rPr>
              <a:t>n</a:t>
            </a:r>
            <a:r>
              <a:rPr lang="en-GB" sz="1400" dirty="0">
                <a:latin typeface="Times New Roman" panose="02020603050405020304" pitchFamily="18" charset="0"/>
                <a:cs typeface="Times New Roman" panose="02020603050405020304" pitchFamily="18" charset="0"/>
              </a:rPr>
              <a:t>m/pulse (</a:t>
            </a:r>
            <a:r>
              <a:rPr lang="en-GB" sz="1400" dirty="0">
                <a:solidFill>
                  <a:srgbClr val="FF0000"/>
                </a:solidFill>
                <a:latin typeface="Times New Roman" panose="02020603050405020304" pitchFamily="18" charset="0"/>
                <a:cs typeface="Times New Roman" panose="02020603050405020304" pitchFamily="18" charset="0"/>
              </a:rPr>
              <a:t>1 </a:t>
            </a:r>
            <a:r>
              <a:rPr lang="en-GB" sz="1400" dirty="0" err="1">
                <a:solidFill>
                  <a:srgbClr val="FF0000"/>
                </a:solidFill>
                <a:latin typeface="Times New Roman" panose="02020603050405020304" pitchFamily="18" charset="0"/>
                <a:cs typeface="Times New Roman" panose="02020603050405020304" pitchFamily="18" charset="0"/>
              </a:rPr>
              <a:t>mJ</a:t>
            </a:r>
            <a:r>
              <a:rPr lang="en-GB" sz="1400" dirty="0">
                <a:latin typeface="Times New Roman" panose="02020603050405020304" pitchFamily="18" charset="0"/>
                <a:cs typeface="Times New Roman" panose="02020603050405020304" pitchFamily="18" charset="0"/>
              </a:rPr>
              <a:t>), 280 </a:t>
            </a:r>
            <a:r>
              <a:rPr lang="en-US" sz="1400" dirty="0">
                <a:latin typeface="Times New Roman" panose="02020603050405020304" pitchFamily="18" charset="0"/>
                <a:cs typeface="Times New Roman" panose="02020603050405020304" pitchFamily="18" charset="0"/>
              </a:rPr>
              <a:t>n</a:t>
            </a:r>
            <a:r>
              <a:rPr lang="en-GB" sz="1400" dirty="0">
                <a:latin typeface="Times New Roman" panose="02020603050405020304" pitchFamily="18" charset="0"/>
                <a:cs typeface="Times New Roman" panose="02020603050405020304" pitchFamily="18" charset="0"/>
              </a:rPr>
              <a:t>m/pulse (</a:t>
            </a:r>
            <a:r>
              <a:rPr lang="en-GB" sz="1400" dirty="0">
                <a:solidFill>
                  <a:srgbClr val="FF0000"/>
                </a:solidFill>
                <a:latin typeface="Times New Roman" panose="02020603050405020304" pitchFamily="18" charset="0"/>
                <a:cs typeface="Times New Roman" panose="02020603050405020304" pitchFamily="18" charset="0"/>
              </a:rPr>
              <a:t>3 </a:t>
            </a:r>
            <a:r>
              <a:rPr lang="en-GB" sz="1400" dirty="0" err="1">
                <a:solidFill>
                  <a:srgbClr val="FF0000"/>
                </a:solidFill>
                <a:latin typeface="Times New Roman" panose="02020603050405020304" pitchFamily="18" charset="0"/>
                <a:cs typeface="Times New Roman" panose="02020603050405020304" pitchFamily="18" charset="0"/>
              </a:rPr>
              <a:t>mJ</a:t>
            </a:r>
            <a:r>
              <a:rPr lang="en-GB" sz="1400" dirty="0">
                <a:latin typeface="Times New Roman" panose="02020603050405020304" pitchFamily="18" charset="0"/>
                <a:cs typeface="Times New Roman" panose="02020603050405020304" pitchFamily="18" charset="0"/>
              </a:rPr>
              <a:t>)</a:t>
            </a:r>
          </a:p>
          <a:p>
            <a:r>
              <a:rPr lang="en-GB" sz="1400" dirty="0">
                <a:latin typeface="Times New Roman" panose="02020603050405020304" pitchFamily="18" charset="0"/>
                <a:cs typeface="Times New Roman" panose="02020603050405020304" pitchFamily="18" charset="0"/>
              </a:rPr>
              <a:t>   - EU2–73: 131 </a:t>
            </a:r>
            <a:r>
              <a:rPr lang="en-US" sz="1400" dirty="0">
                <a:latin typeface="Times New Roman" panose="02020603050405020304" pitchFamily="18" charset="0"/>
                <a:cs typeface="Times New Roman" panose="02020603050405020304" pitchFamily="18" charset="0"/>
              </a:rPr>
              <a:t>n</a:t>
            </a:r>
            <a:r>
              <a:rPr lang="en-GB" sz="1400" dirty="0">
                <a:latin typeface="Times New Roman" panose="02020603050405020304" pitchFamily="18" charset="0"/>
                <a:cs typeface="Times New Roman" panose="02020603050405020304" pitchFamily="18" charset="0"/>
              </a:rPr>
              <a:t>m/pulse (1 </a:t>
            </a:r>
            <a:r>
              <a:rPr lang="en-GB" sz="1400" dirty="0" err="1">
                <a:latin typeface="Times New Roman" panose="02020603050405020304" pitchFamily="18" charset="0"/>
                <a:cs typeface="Times New Roman" panose="02020603050405020304" pitchFamily="18" charset="0"/>
              </a:rPr>
              <a:t>mJ</a:t>
            </a:r>
            <a:r>
              <a:rPr lang="en-GB" sz="1400" dirty="0">
                <a:latin typeface="Times New Roman" panose="02020603050405020304" pitchFamily="18" charset="0"/>
                <a:cs typeface="Times New Roman" panose="02020603050405020304" pitchFamily="18" charset="0"/>
              </a:rPr>
              <a:t>), 178 </a:t>
            </a:r>
            <a:r>
              <a:rPr lang="en-US" sz="1400" dirty="0">
                <a:latin typeface="Times New Roman" panose="02020603050405020304" pitchFamily="18" charset="0"/>
                <a:cs typeface="Times New Roman" panose="02020603050405020304" pitchFamily="18" charset="0"/>
              </a:rPr>
              <a:t>n</a:t>
            </a:r>
            <a:r>
              <a:rPr lang="en-GB" sz="1400" dirty="0">
                <a:latin typeface="Times New Roman" panose="02020603050405020304" pitchFamily="18" charset="0"/>
                <a:cs typeface="Times New Roman" panose="02020603050405020304" pitchFamily="18" charset="0"/>
              </a:rPr>
              <a:t>m/pulse (3 </a:t>
            </a:r>
            <a:r>
              <a:rPr lang="en-GB" sz="1400" dirty="0" err="1">
                <a:latin typeface="Times New Roman" panose="02020603050405020304" pitchFamily="18" charset="0"/>
                <a:cs typeface="Times New Roman" panose="02020603050405020304" pitchFamily="18" charset="0"/>
              </a:rPr>
              <a:t>mJ</a:t>
            </a:r>
            <a:r>
              <a:rPr lang="en-GB" sz="1400" dirty="0">
                <a:latin typeface="Times New Roman" panose="02020603050405020304" pitchFamily="18" charset="0"/>
                <a:cs typeface="Times New Roman" panose="02020603050405020304" pitchFamily="18" charset="0"/>
              </a:rPr>
              <a:t>)</a:t>
            </a:r>
          </a:p>
          <a:p>
            <a:r>
              <a:rPr lang="en-GB" sz="1400" dirty="0">
                <a:latin typeface="Times New Roman" panose="02020603050405020304" pitchFamily="18" charset="0"/>
                <a:cs typeface="Times New Roman" panose="02020603050405020304" pitchFamily="18" charset="0"/>
              </a:rPr>
              <a:t>S. Soni et al., SCAB, 2024</a:t>
            </a:r>
          </a:p>
        </p:txBody>
      </p:sp>
      <p:pic>
        <p:nvPicPr>
          <p:cNvPr id="12" name="Picture 11">
            <a:extLst>
              <a:ext uri="{FF2B5EF4-FFF2-40B4-BE49-F238E27FC236}">
                <a16:creationId xmlns:a16="http://schemas.microsoft.com/office/drawing/2014/main" id="{4377FBD5-E064-1328-884C-3826041881F7}"/>
              </a:ext>
            </a:extLst>
          </p:cNvPr>
          <p:cNvPicPr>
            <a:picLocks noChangeAspect="1"/>
          </p:cNvPicPr>
          <p:nvPr/>
        </p:nvPicPr>
        <p:blipFill>
          <a:blip r:embed="rId4"/>
          <a:stretch>
            <a:fillRect/>
          </a:stretch>
        </p:blipFill>
        <p:spPr>
          <a:xfrm>
            <a:off x="4572001" y="2276887"/>
            <a:ext cx="2939786" cy="2409413"/>
          </a:xfrm>
          <a:prstGeom prst="rect">
            <a:avLst/>
          </a:prstGeom>
        </p:spPr>
      </p:pic>
      <p:sp>
        <p:nvSpPr>
          <p:cNvPr id="13" name="Textfeld 2">
            <a:extLst>
              <a:ext uri="{FF2B5EF4-FFF2-40B4-BE49-F238E27FC236}">
                <a16:creationId xmlns:a16="http://schemas.microsoft.com/office/drawing/2014/main" id="{B9A8D853-1563-4938-ABF9-37EC1CEAD68E}"/>
              </a:ext>
            </a:extLst>
          </p:cNvPr>
          <p:cNvSpPr txBox="1"/>
          <p:nvPr/>
        </p:nvSpPr>
        <p:spPr>
          <a:xfrm>
            <a:off x="6129946" y="4659982"/>
            <a:ext cx="3014054" cy="472950"/>
          </a:xfrm>
          <a:prstGeom prst="rect">
            <a:avLst/>
          </a:prstGeom>
          <a:solidFill>
            <a:srgbClr val="E3E3E3"/>
          </a:solidFill>
          <a:ln w="12700">
            <a:solidFill>
              <a:schemeClr val="tx1"/>
            </a:solidFill>
          </a:ln>
        </p:spPr>
        <p:txBody>
          <a:bodyPr wrap="square" rtlCol="0">
            <a:spAutoFit/>
          </a:bodyPr>
          <a:lstStyle/>
          <a:p>
            <a:pPr>
              <a:lnSpc>
                <a:spcPct val="113000"/>
              </a:lnSpc>
            </a:pPr>
            <a:r>
              <a:rPr lang="en-US" sz="750" dirty="0">
                <a:latin typeface="Arial" panose="020B0604020202020204" pitchFamily="34" charset="0"/>
                <a:cs typeface="Arial" panose="020B0604020202020204" pitchFamily="34" charset="0"/>
              </a:rPr>
              <a:t>Deliverable: PWIE-SP X.X2.T-T004-D006</a:t>
            </a:r>
          </a:p>
          <a:p>
            <a:pPr>
              <a:lnSpc>
                <a:spcPct val="113000"/>
              </a:lnSpc>
            </a:pPr>
            <a:r>
              <a:rPr lang="en-US" sz="750" dirty="0">
                <a:latin typeface="Arial" panose="020B0604020202020204" pitchFamily="34" charset="0"/>
                <a:cs typeface="Arial" panose="020B0604020202020204" pitchFamily="34" charset="0"/>
              </a:rPr>
              <a:t>Status: </a:t>
            </a:r>
            <a:r>
              <a:rPr lang="en-US" sz="750" i="1" dirty="0">
                <a:latin typeface="Arial" panose="020B0604020202020204" pitchFamily="34" charset="0"/>
                <a:cs typeface="Arial" panose="020B0604020202020204" pitchFamily="34" charset="0"/>
              </a:rPr>
              <a:t>completed</a:t>
            </a:r>
            <a:r>
              <a:rPr lang="en-US" sz="750" i="1" u="sng" dirty="0">
                <a:latin typeface="Arial" panose="020B0604020202020204" pitchFamily="34" charset="0"/>
                <a:cs typeface="Arial" panose="020B0604020202020204" pitchFamily="34" charset="0"/>
              </a:rPr>
              <a:t> </a:t>
            </a:r>
            <a:r>
              <a:rPr lang="en-US" sz="750" i="1" dirty="0">
                <a:latin typeface="Arial" panose="020B0604020202020204" pitchFamily="34" charset="0"/>
                <a:cs typeface="Arial" panose="020B0604020202020204" pitchFamily="34" charset="0"/>
              </a:rPr>
              <a:t>:  </a:t>
            </a:r>
          </a:p>
          <a:p>
            <a:pPr>
              <a:lnSpc>
                <a:spcPct val="113000"/>
              </a:lnSpc>
            </a:pPr>
            <a:r>
              <a:rPr lang="en-US" sz="750" dirty="0">
                <a:latin typeface="Arial" panose="020B0604020202020204" pitchFamily="34" charset="0"/>
                <a:cs typeface="Arial" panose="020B0604020202020204" pitchFamily="34" charset="0"/>
              </a:rPr>
              <a:t>Linked WP or TSVV:</a:t>
            </a:r>
            <a:endParaRPr lang="en-US" sz="75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9759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074AAD-5F57-C873-9F25-F8A39051F40B}"/>
              </a:ext>
            </a:extLst>
          </p:cNvPr>
          <p:cNvSpPr>
            <a:spLocks noGrp="1"/>
          </p:cNvSpPr>
          <p:nvPr>
            <p:ph type="ftr" sz="quarter" idx="11"/>
          </p:nvPr>
        </p:nvSpPr>
        <p:spPr>
          <a:xfrm>
            <a:off x="619219" y="4916827"/>
            <a:ext cx="3599288" cy="247211"/>
          </a:xfrm>
        </p:spPr>
        <p:txBody>
          <a:bodyPr/>
          <a:lstStyle/>
          <a:p>
            <a:pPr>
              <a:defRPr/>
            </a:pPr>
            <a:r>
              <a:rPr lang="en-US" dirty="0">
                <a:solidFill>
                  <a:prstClr val="white"/>
                </a:solidFill>
              </a:rPr>
              <a:t>| WPPWIE SP B monitoring meeting | 17 October 2024</a:t>
            </a:r>
            <a:endParaRPr lang="en-US" dirty="0"/>
          </a:p>
        </p:txBody>
      </p:sp>
      <p:sp>
        <p:nvSpPr>
          <p:cNvPr id="5" name="Slide Number Placeholder 4">
            <a:extLst>
              <a:ext uri="{FF2B5EF4-FFF2-40B4-BE49-F238E27FC236}">
                <a16:creationId xmlns:a16="http://schemas.microsoft.com/office/drawing/2014/main" id="{324D0C9F-DCC6-D703-05E1-48B50B4B1CF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28</a:t>
            </a:fld>
            <a:endParaRPr lang="en-GB">
              <a:solidFill>
                <a:prstClr val="white"/>
              </a:solidFill>
            </a:endParaRPr>
          </a:p>
        </p:txBody>
      </p:sp>
      <p:sp>
        <p:nvSpPr>
          <p:cNvPr id="6" name="Titre 1">
            <a:extLst>
              <a:ext uri="{FF2B5EF4-FFF2-40B4-BE49-F238E27FC236}">
                <a16:creationId xmlns:a16="http://schemas.microsoft.com/office/drawing/2014/main" id="{D18C0C8C-F3F6-F3FB-D5B1-6A67945162B2}"/>
              </a:ext>
            </a:extLst>
          </p:cNvPr>
          <p:cNvSpPr>
            <a:spLocks noGrp="1"/>
          </p:cNvSpPr>
          <p:nvPr>
            <p:ph type="title"/>
          </p:nvPr>
        </p:nvSpPr>
        <p:spPr>
          <a:xfrm>
            <a:off x="80628" y="144386"/>
            <a:ext cx="8379804" cy="305601"/>
          </a:xfrm>
        </p:spPr>
        <p:txBody>
          <a:bodyPr/>
          <a:lstStyle/>
          <a:p>
            <a:r>
              <a:rPr lang="en-US" altLang="en-US" sz="1800" dirty="0"/>
              <a:t>Comparison SP vs. DP LIBS/ (CF)-LIBS results He loaded samples  </a:t>
            </a:r>
            <a:r>
              <a:rPr lang="en-US" altLang="en-US" sz="1800" dirty="0">
                <a:solidFill>
                  <a:srgbClr val="FF0000"/>
                </a:solidFill>
              </a:rPr>
              <a:t>ENEA</a:t>
            </a:r>
            <a:endParaRPr lang="fr-FR" sz="1800" dirty="0">
              <a:solidFill>
                <a:srgbClr val="FF0000"/>
              </a:solidFill>
            </a:endParaRPr>
          </a:p>
        </p:txBody>
      </p:sp>
      <p:sp>
        <p:nvSpPr>
          <p:cNvPr id="7" name="Textfeld 2">
            <a:extLst>
              <a:ext uri="{FF2B5EF4-FFF2-40B4-BE49-F238E27FC236}">
                <a16:creationId xmlns:a16="http://schemas.microsoft.com/office/drawing/2014/main" id="{7BE89362-DA8B-4A1D-721F-DAD11BB32046}"/>
              </a:ext>
            </a:extLst>
          </p:cNvPr>
          <p:cNvSpPr txBox="1"/>
          <p:nvPr/>
        </p:nvSpPr>
        <p:spPr>
          <a:xfrm>
            <a:off x="35496" y="4284245"/>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X.X2.T-T004-D003 </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completed/ongoing</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r>
              <a:rPr lang="nl-NL" sz="1050" spc="-11" dirty="0">
                <a:solidFill>
                  <a:srgbClr val="000000"/>
                </a:solidFill>
              </a:rPr>
              <a:t>MAGNUM-PSI, PSI-2</a:t>
            </a:r>
          </a:p>
          <a:p>
            <a:pPr>
              <a:lnSpc>
                <a:spcPct val="113000"/>
              </a:lnSpc>
            </a:pPr>
            <a:r>
              <a:rPr lang="en-US" sz="1050" dirty="0">
                <a:latin typeface="Arial" panose="020B0604020202020204" pitchFamily="34" charset="0"/>
                <a:cs typeface="Arial" panose="020B0604020202020204" pitchFamily="34" charset="0"/>
              </a:rPr>
              <a:t>Linked WP or TSVV: PWIE-SP E</a:t>
            </a:r>
            <a:endParaRPr lang="en-US" sz="1050" b="1" dirty="0">
              <a:latin typeface="Arial" panose="020B0604020202020204" pitchFamily="34" charset="0"/>
              <a:cs typeface="Arial" panose="020B0604020202020204" pitchFamily="34" charset="0"/>
            </a:endParaRPr>
          </a:p>
        </p:txBody>
      </p:sp>
      <p:sp>
        <p:nvSpPr>
          <p:cNvPr id="8" name="Textfeld 4">
            <a:extLst>
              <a:ext uri="{FF2B5EF4-FFF2-40B4-BE49-F238E27FC236}">
                <a16:creationId xmlns:a16="http://schemas.microsoft.com/office/drawing/2014/main" id="{9CDDDD18-D2C5-A3DE-1BB3-4FC1AF20CF9A}"/>
              </a:ext>
            </a:extLst>
          </p:cNvPr>
          <p:cNvSpPr txBox="1"/>
          <p:nvPr/>
        </p:nvSpPr>
        <p:spPr>
          <a:xfrm>
            <a:off x="80628" y="487287"/>
            <a:ext cx="6641051" cy="3787127"/>
          </a:xfrm>
          <a:prstGeom prst="rect">
            <a:avLst/>
          </a:prstGeom>
          <a:noFill/>
          <a:ln w="12700">
            <a:noFill/>
          </a:ln>
        </p:spPr>
        <p:txBody>
          <a:bodyPr wrap="square" rtlCol="0">
            <a:spAutoFit/>
          </a:bodyPr>
          <a:lstStyle/>
          <a:p>
            <a:pPr>
              <a:lnSpc>
                <a:spcPct val="113000"/>
              </a:lnSpc>
            </a:pPr>
            <a:r>
              <a:rPr lang="en-US" sz="1200" b="1" dirty="0">
                <a:solidFill>
                  <a:srgbClr val="FF0000"/>
                </a:solidFill>
                <a:cs typeface="Arial" panose="020B0604020202020204" pitchFamily="34" charset="0"/>
              </a:rPr>
              <a:t>General Information</a:t>
            </a:r>
          </a:p>
          <a:p>
            <a:pPr marL="136922" indent="-136922" algn="just">
              <a:lnSpc>
                <a:spcPct val="113000"/>
              </a:lnSpc>
              <a:buFont typeface="Wingdings" panose="05000000000000000000" pitchFamily="2" charset="2"/>
              <a:buChar char="§"/>
            </a:pPr>
            <a:r>
              <a:rPr lang="en-US" altLang="en-US" sz="825" dirty="0">
                <a:cs typeface="Arial" panose="020B0604020202020204" pitchFamily="34" charset="0"/>
              </a:rPr>
              <a:t>The scope of this task is the optimization of laser-based techniques for the quantification of fuel content and material composition of PFCs (tungsten, boron, graphite) and deposits of those materials (oxygen, seeding and fuel species) in laboratory devices in view of in-operando operation in larger devices.</a:t>
            </a:r>
          </a:p>
          <a:p>
            <a:pPr algn="just">
              <a:lnSpc>
                <a:spcPct val="113000"/>
              </a:lnSpc>
            </a:pPr>
            <a:r>
              <a:rPr lang="en-US" sz="1200" b="1" dirty="0">
                <a:solidFill>
                  <a:srgbClr val="FF0000"/>
                </a:solidFill>
                <a:cs typeface="Arial" panose="020B0604020202020204" pitchFamily="34" charset="0"/>
              </a:rPr>
              <a:t>Task and questions to be addressed </a:t>
            </a:r>
          </a:p>
          <a:p>
            <a:pPr marL="136922" indent="-136922" algn="just">
              <a:lnSpc>
                <a:spcPct val="113000"/>
              </a:lnSpc>
              <a:buFont typeface="Wingdings" panose="05000000000000000000" pitchFamily="2" charset="2"/>
              <a:buChar char="§"/>
            </a:pPr>
            <a:r>
              <a:rPr lang="en-US" altLang="en-US" sz="900" dirty="0">
                <a:cs typeface="Arial" panose="020B0604020202020204" pitchFamily="34" charset="0"/>
              </a:rPr>
              <a:t>Comparison SP vs. DP LIBS, or alternative LIBS signal enhancement methods: absolute fuel content in W samples and composition / (CF)-LIBS results He loaded samples and surface modifications</a:t>
            </a:r>
          </a:p>
          <a:p>
            <a:pPr algn="just">
              <a:lnSpc>
                <a:spcPct val="113000"/>
              </a:lnSpc>
            </a:pPr>
            <a:r>
              <a:rPr lang="en-US" altLang="en-US" sz="1200" b="1" dirty="0">
                <a:solidFill>
                  <a:srgbClr val="0070C0"/>
                </a:solidFill>
                <a:cs typeface="Arial" panose="020B0604020202020204" pitchFamily="34" charset="0"/>
              </a:rPr>
              <a:t>Approach</a:t>
            </a:r>
          </a:p>
          <a:p>
            <a:pPr marL="160735" indent="-160735" algn="just">
              <a:lnSpc>
                <a:spcPct val="113000"/>
              </a:lnSpc>
              <a:buFont typeface="Wingdings" panose="05000000000000000000" pitchFamily="2" charset="2"/>
              <a:buChar char="§"/>
            </a:pPr>
            <a:r>
              <a:rPr lang="en-US" sz="1200" dirty="0"/>
              <a:t>Use of argon as a background gas (instead of air) for the enhancement of the LIBS spectral signal.</a:t>
            </a:r>
          </a:p>
          <a:p>
            <a:pPr marL="160735" indent="-160735" algn="just">
              <a:lnSpc>
                <a:spcPct val="113000"/>
              </a:lnSpc>
              <a:buFont typeface="Wingdings" panose="05000000000000000000" pitchFamily="2" charset="2"/>
              <a:buChar char="§"/>
            </a:pPr>
            <a:r>
              <a:rPr lang="en-US" sz="1200" dirty="0"/>
              <a:t>Consider vacuum condition or low </a:t>
            </a:r>
            <a:r>
              <a:rPr lang="en-US" sz="1200" dirty="0" err="1"/>
              <a:t>Ar</a:t>
            </a:r>
            <a:r>
              <a:rPr lang="en-US" sz="1200" dirty="0"/>
              <a:t> pressures for the detection of implanted or redeposited He</a:t>
            </a:r>
          </a:p>
          <a:p>
            <a:pPr algn="just"/>
            <a:r>
              <a:rPr lang="en-US" altLang="en-US" sz="1200" b="1" dirty="0">
                <a:solidFill>
                  <a:srgbClr val="0070C0"/>
                </a:solidFill>
                <a:cs typeface="Arial" panose="020B0604020202020204" pitchFamily="34" charset="0"/>
              </a:rPr>
              <a:t>Results</a:t>
            </a:r>
          </a:p>
          <a:p>
            <a:pPr marL="128588" indent="-128588" algn="just">
              <a:buFont typeface="Wingdings" panose="05000000000000000000" pitchFamily="2" charset="2"/>
              <a:buChar char="§"/>
            </a:pPr>
            <a:r>
              <a:rPr lang="en-US" altLang="en-US" sz="1400" dirty="0">
                <a:solidFill>
                  <a:srgbClr val="FF0000"/>
                </a:solidFill>
                <a:cs typeface="Arial" panose="020B0604020202020204" pitchFamily="34" charset="0"/>
              </a:rPr>
              <a:t>Using argon as background gas (instead of air) for the LIBS signal enhancement proved to be effective when applied to the compact LIBS system used on the JET MASCOT arm.</a:t>
            </a:r>
            <a:endParaRPr lang="en-US" sz="1400" dirty="0">
              <a:solidFill>
                <a:srgbClr val="FF0000"/>
              </a:solidFill>
            </a:endParaRPr>
          </a:p>
          <a:p>
            <a:pPr marL="128588" indent="-128588" algn="just">
              <a:buFont typeface="Wingdings" panose="05000000000000000000" pitchFamily="2" charset="2"/>
              <a:buChar char="§"/>
            </a:pPr>
            <a:r>
              <a:rPr lang="en-US" sz="1400" dirty="0">
                <a:solidFill>
                  <a:srgbClr val="FF0000"/>
                </a:solidFill>
              </a:rPr>
              <a:t>LIBS spectra acquired on He-enriched Be coatings in vacuum or at low </a:t>
            </a:r>
            <a:r>
              <a:rPr lang="en-US" sz="1400" dirty="0" err="1">
                <a:solidFill>
                  <a:srgbClr val="FF0000"/>
                </a:solidFill>
              </a:rPr>
              <a:t>Ar</a:t>
            </a:r>
            <a:r>
              <a:rPr lang="en-US" sz="1400" dirty="0">
                <a:solidFill>
                  <a:srgbClr val="FF0000"/>
                </a:solidFill>
              </a:rPr>
              <a:t>-pressure showed that He could be better detected by LIBS in vacuum or low pressure </a:t>
            </a:r>
            <a:r>
              <a:rPr lang="en-US" sz="1400" dirty="0" err="1">
                <a:solidFill>
                  <a:srgbClr val="FF0000"/>
                </a:solidFill>
              </a:rPr>
              <a:t>Ar</a:t>
            </a:r>
            <a:r>
              <a:rPr lang="en-US" sz="1400" dirty="0">
                <a:solidFill>
                  <a:srgbClr val="FF0000"/>
                </a:solidFill>
              </a:rPr>
              <a:t> conditions compared to air, mainly because of the large Stark broadening of the strongest He emission line at 587.56 nm</a:t>
            </a:r>
            <a:endParaRPr lang="en-US" altLang="en-US" sz="1400" b="1" dirty="0">
              <a:solidFill>
                <a:srgbClr val="FF0000"/>
              </a:solidFill>
              <a:cs typeface="Arial" panose="020B0604020202020204" pitchFamily="34" charset="0"/>
            </a:endParaRPr>
          </a:p>
          <a:p>
            <a:pPr marL="128588" indent="-128588" algn="just">
              <a:buFont typeface="Wingdings" panose="05000000000000000000" pitchFamily="2" charset="2"/>
              <a:buChar char="§"/>
            </a:pPr>
            <a:r>
              <a:rPr lang="en-US" altLang="en-US" sz="1400" dirty="0">
                <a:cs typeface="Arial" panose="020B0604020202020204" pitchFamily="34" charset="0"/>
              </a:rPr>
              <a:t>The development of MATLAB routines for </a:t>
            </a:r>
            <a:r>
              <a:rPr lang="en-US" altLang="en-US" sz="1400" dirty="0" err="1">
                <a:cs typeface="Arial" panose="020B0604020202020204" pitchFamily="34" charset="0"/>
              </a:rPr>
              <a:t>automising</a:t>
            </a:r>
            <a:r>
              <a:rPr lang="en-US" altLang="en-US" sz="1400" dirty="0">
                <a:cs typeface="Arial" panose="020B0604020202020204" pitchFamily="34" charset="0"/>
              </a:rPr>
              <a:t> of CF processing on the LIBS spectral data </a:t>
            </a:r>
            <a:r>
              <a:rPr lang="en-US" altLang="en-US" sz="1400" u="sng" dirty="0">
                <a:cs typeface="Arial" panose="020B0604020202020204" pitchFamily="34" charset="0"/>
              </a:rPr>
              <a:t>is ongoing and will be applied to data from JET </a:t>
            </a:r>
          </a:p>
        </p:txBody>
      </p:sp>
      <p:grpSp>
        <p:nvGrpSpPr>
          <p:cNvPr id="19" name="Gruppo 18">
            <a:extLst>
              <a:ext uri="{FF2B5EF4-FFF2-40B4-BE49-F238E27FC236}">
                <a16:creationId xmlns:a16="http://schemas.microsoft.com/office/drawing/2014/main" id="{16DCF4BC-FAF0-4575-4AB5-6AAA2702239D}"/>
              </a:ext>
            </a:extLst>
          </p:cNvPr>
          <p:cNvGrpSpPr/>
          <p:nvPr/>
        </p:nvGrpSpPr>
        <p:grpSpPr>
          <a:xfrm>
            <a:off x="6729995" y="3125871"/>
            <a:ext cx="2333805" cy="1350000"/>
            <a:chOff x="9301645" y="4021795"/>
            <a:chExt cx="2661763" cy="2160000"/>
          </a:xfrm>
        </p:grpSpPr>
        <p:pic>
          <p:nvPicPr>
            <p:cNvPr id="3" name="Immagine 2">
              <a:extLst>
                <a:ext uri="{FF2B5EF4-FFF2-40B4-BE49-F238E27FC236}">
                  <a16:creationId xmlns:a16="http://schemas.microsoft.com/office/drawing/2014/main" id="{98449BCC-ADB0-FF1E-DA46-3C3B1A2A1F55}"/>
                </a:ext>
              </a:extLst>
            </p:cNvPr>
            <p:cNvPicPr>
              <a:picLocks noChangeAspect="1"/>
            </p:cNvPicPr>
            <p:nvPr/>
          </p:nvPicPr>
          <p:blipFill>
            <a:blip r:embed="rId2"/>
            <a:stretch>
              <a:fillRect/>
            </a:stretch>
          </p:blipFill>
          <p:spPr>
            <a:xfrm>
              <a:off x="9301645" y="4021795"/>
              <a:ext cx="2661763" cy="2160000"/>
            </a:xfrm>
            <a:prstGeom prst="rect">
              <a:avLst/>
            </a:prstGeom>
            <a:ln>
              <a:solidFill>
                <a:schemeClr val="accent1">
                  <a:shade val="15000"/>
                </a:schemeClr>
              </a:solidFill>
            </a:ln>
          </p:spPr>
        </p:pic>
        <p:sp>
          <p:nvSpPr>
            <p:cNvPr id="18" name="CasellaDiTesto 17">
              <a:extLst>
                <a:ext uri="{FF2B5EF4-FFF2-40B4-BE49-F238E27FC236}">
                  <a16:creationId xmlns:a16="http://schemas.microsoft.com/office/drawing/2014/main" id="{102C51CC-9242-2D74-884A-E372056D8C8B}"/>
                </a:ext>
              </a:extLst>
            </p:cNvPr>
            <p:cNvSpPr txBox="1"/>
            <p:nvPr/>
          </p:nvSpPr>
          <p:spPr bwMode="auto">
            <a:xfrm>
              <a:off x="9897547" y="4406081"/>
              <a:ext cx="1172283" cy="369331"/>
            </a:xfrm>
            <a:prstGeom prst="rect">
              <a:avLst/>
            </a:prstGeom>
            <a:noFill/>
            <a:ln>
              <a:solidFill>
                <a:schemeClr val="accent1">
                  <a:shade val="15000"/>
                </a:schemeClr>
              </a:solidFill>
            </a:ln>
          </p:spPr>
          <p:txBody>
            <a:bodyPr wrap="none" rtlCol="0">
              <a:spAutoFit/>
            </a:bodyPr>
            <a:lstStyle/>
            <a:p>
              <a:r>
                <a:rPr lang="it-IT" sz="900" b="1" dirty="0"/>
                <a:t>He I @ 587.56 nm</a:t>
              </a:r>
            </a:p>
          </p:txBody>
        </p:sp>
      </p:grpSp>
      <p:grpSp>
        <p:nvGrpSpPr>
          <p:cNvPr id="29" name="Gruppo 28">
            <a:extLst>
              <a:ext uri="{FF2B5EF4-FFF2-40B4-BE49-F238E27FC236}">
                <a16:creationId xmlns:a16="http://schemas.microsoft.com/office/drawing/2014/main" id="{DF3787EA-479B-BD09-815D-F7C2A9E8404F}"/>
              </a:ext>
            </a:extLst>
          </p:cNvPr>
          <p:cNvGrpSpPr/>
          <p:nvPr/>
        </p:nvGrpSpPr>
        <p:grpSpPr>
          <a:xfrm>
            <a:off x="6729994" y="1620796"/>
            <a:ext cx="2333378" cy="1351697"/>
            <a:chOff x="8973326" y="1965817"/>
            <a:chExt cx="3111170" cy="1802263"/>
          </a:xfrm>
        </p:grpSpPr>
        <p:grpSp>
          <p:nvGrpSpPr>
            <p:cNvPr id="17" name="Gruppo 16">
              <a:extLst>
                <a:ext uri="{FF2B5EF4-FFF2-40B4-BE49-F238E27FC236}">
                  <a16:creationId xmlns:a16="http://schemas.microsoft.com/office/drawing/2014/main" id="{F8651388-8FA1-5462-7F19-E5C6ACF384C4}"/>
                </a:ext>
              </a:extLst>
            </p:cNvPr>
            <p:cNvGrpSpPr/>
            <p:nvPr/>
          </p:nvGrpSpPr>
          <p:grpSpPr>
            <a:xfrm>
              <a:off x="8973326" y="1968082"/>
              <a:ext cx="3111170" cy="1799998"/>
              <a:chOff x="5151695" y="5016181"/>
              <a:chExt cx="3111170" cy="2024570"/>
            </a:xfrm>
          </p:grpSpPr>
          <p:grpSp>
            <p:nvGrpSpPr>
              <p:cNvPr id="15" name="Gruppo 14">
                <a:extLst>
                  <a:ext uri="{FF2B5EF4-FFF2-40B4-BE49-F238E27FC236}">
                    <a16:creationId xmlns:a16="http://schemas.microsoft.com/office/drawing/2014/main" id="{143CCCB1-B6B0-AD57-28EA-3ED6E4651F2F}"/>
                  </a:ext>
                </a:extLst>
              </p:cNvPr>
              <p:cNvGrpSpPr/>
              <p:nvPr/>
            </p:nvGrpSpPr>
            <p:grpSpPr>
              <a:xfrm>
                <a:off x="5151695" y="5016181"/>
                <a:ext cx="3111170" cy="2024570"/>
                <a:chOff x="2428642" y="5235449"/>
                <a:chExt cx="3658431" cy="2520000"/>
              </a:xfrm>
            </p:grpSpPr>
            <p:pic>
              <p:nvPicPr>
                <p:cNvPr id="10" name="Immagine 9">
                  <a:extLst>
                    <a:ext uri="{FF2B5EF4-FFF2-40B4-BE49-F238E27FC236}">
                      <a16:creationId xmlns:a16="http://schemas.microsoft.com/office/drawing/2014/main" id="{08C6E1A8-8D7E-BAAC-53A4-55B44A71881F}"/>
                    </a:ext>
                  </a:extLst>
                </p:cNvPr>
                <p:cNvPicPr>
                  <a:picLocks noChangeAspect="1"/>
                </p:cNvPicPr>
                <p:nvPr/>
              </p:nvPicPr>
              <p:blipFill>
                <a:blip r:embed="rId3"/>
                <a:stretch>
                  <a:fillRect/>
                </a:stretch>
              </p:blipFill>
              <p:spPr>
                <a:xfrm>
                  <a:off x="2428642" y="5235449"/>
                  <a:ext cx="3124395" cy="2520000"/>
                </a:xfrm>
                <a:prstGeom prst="rect">
                  <a:avLst/>
                </a:prstGeom>
              </p:spPr>
            </p:pic>
            <p:pic>
              <p:nvPicPr>
                <p:cNvPr id="14" name="Immagine 13">
                  <a:extLst>
                    <a:ext uri="{FF2B5EF4-FFF2-40B4-BE49-F238E27FC236}">
                      <a16:creationId xmlns:a16="http://schemas.microsoft.com/office/drawing/2014/main" id="{55603F59-B787-912F-4CEB-687D9AB1D1F2}"/>
                    </a:ext>
                  </a:extLst>
                </p:cNvPr>
                <p:cNvPicPr>
                  <a:picLocks noChangeAspect="1"/>
                </p:cNvPicPr>
                <p:nvPr/>
              </p:nvPicPr>
              <p:blipFill>
                <a:blip r:embed="rId4"/>
                <a:stretch>
                  <a:fillRect/>
                </a:stretch>
              </p:blipFill>
              <p:spPr>
                <a:xfrm>
                  <a:off x="5552367" y="5235450"/>
                  <a:ext cx="534706" cy="2519999"/>
                </a:xfrm>
                <a:prstGeom prst="rect">
                  <a:avLst/>
                </a:prstGeom>
              </p:spPr>
            </p:pic>
          </p:grpSp>
          <p:sp>
            <p:nvSpPr>
              <p:cNvPr id="16" name="CasellaDiTesto 15">
                <a:extLst>
                  <a:ext uri="{FF2B5EF4-FFF2-40B4-BE49-F238E27FC236}">
                    <a16:creationId xmlns:a16="http://schemas.microsoft.com/office/drawing/2014/main" id="{1EB86139-8B4D-935E-5B70-08674662046E}"/>
                  </a:ext>
                </a:extLst>
              </p:cNvPr>
              <p:cNvSpPr txBox="1"/>
              <p:nvPr/>
            </p:nvSpPr>
            <p:spPr bwMode="auto">
              <a:xfrm>
                <a:off x="5396838" y="5080774"/>
                <a:ext cx="2198037" cy="761586"/>
              </a:xfrm>
              <a:prstGeom prst="rect">
                <a:avLst/>
              </a:prstGeom>
              <a:noFill/>
            </p:spPr>
            <p:txBody>
              <a:bodyPr wrap="none" rtlCol="0">
                <a:spAutoFit/>
              </a:bodyPr>
              <a:lstStyle/>
              <a:p>
                <a:pPr marL="214313" indent="-214313">
                  <a:buFont typeface="Wingdings" panose="05000000000000000000" pitchFamily="2" charset="2"/>
                  <a:buChar char="n"/>
                </a:pPr>
                <a:r>
                  <a:rPr lang="it-IT" sz="1350" dirty="0">
                    <a:solidFill>
                      <a:srgbClr val="FFFF00"/>
                    </a:solidFill>
                  </a:rPr>
                  <a:t>LIBS under Ar </a:t>
                </a:r>
                <a:r>
                  <a:rPr lang="it-IT" sz="1350" dirty="0" err="1">
                    <a:solidFill>
                      <a:srgbClr val="FFFF00"/>
                    </a:solidFill>
                  </a:rPr>
                  <a:t>flux</a:t>
                </a:r>
                <a:endParaRPr lang="it-IT" sz="1350" dirty="0">
                  <a:solidFill>
                    <a:srgbClr val="FFFF00"/>
                  </a:solidFill>
                </a:endParaRPr>
              </a:p>
              <a:p>
                <a:pPr marL="214313" indent="-214313">
                  <a:buFont typeface="Wingdings" panose="05000000000000000000" pitchFamily="2" charset="2"/>
                  <a:buChar char="n"/>
                </a:pPr>
                <a:r>
                  <a:rPr lang="it-IT" sz="1350" dirty="0">
                    <a:solidFill>
                      <a:srgbClr val="7030A0"/>
                    </a:solidFill>
                  </a:rPr>
                  <a:t>LIBS in air </a:t>
                </a:r>
              </a:p>
            </p:txBody>
          </p:sp>
        </p:grpSp>
        <p:grpSp>
          <p:nvGrpSpPr>
            <p:cNvPr id="28" name="Gruppo 27">
              <a:extLst>
                <a:ext uri="{FF2B5EF4-FFF2-40B4-BE49-F238E27FC236}">
                  <a16:creationId xmlns:a16="http://schemas.microsoft.com/office/drawing/2014/main" id="{F7745414-2CAD-D2E3-E2A5-58E2BB0AEAD5}"/>
                </a:ext>
              </a:extLst>
            </p:cNvPr>
            <p:cNvGrpSpPr/>
            <p:nvPr/>
          </p:nvGrpSpPr>
          <p:grpSpPr>
            <a:xfrm>
              <a:off x="10241632" y="1965817"/>
              <a:ext cx="1839870" cy="1800001"/>
              <a:chOff x="10241632" y="1965819"/>
              <a:chExt cx="1839870" cy="1800001"/>
            </a:xfrm>
          </p:grpSpPr>
          <p:sp>
            <p:nvSpPr>
              <p:cNvPr id="22" name="Rettangolo 21">
                <a:extLst>
                  <a:ext uri="{FF2B5EF4-FFF2-40B4-BE49-F238E27FC236}">
                    <a16:creationId xmlns:a16="http://schemas.microsoft.com/office/drawing/2014/main" id="{86B14A8C-A568-85B4-D3C2-64BA53295522}"/>
                  </a:ext>
                </a:extLst>
              </p:cNvPr>
              <p:cNvSpPr/>
              <p:nvPr/>
            </p:nvSpPr>
            <p:spPr>
              <a:xfrm>
                <a:off x="10241632" y="2784102"/>
                <a:ext cx="331788" cy="818886"/>
              </a:xfrm>
              <a:prstGeom prst="rect">
                <a:avLst/>
              </a:prstGeom>
              <a:solidFill>
                <a:srgbClr val="FFFF00">
                  <a:alpha val="20000"/>
                </a:srgb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 name="Rettangolo 22">
                <a:extLst>
                  <a:ext uri="{FF2B5EF4-FFF2-40B4-BE49-F238E27FC236}">
                    <a16:creationId xmlns:a16="http://schemas.microsoft.com/office/drawing/2014/main" id="{8CE28232-D5D0-3E0A-B276-6B644ADB13D9}"/>
                  </a:ext>
                </a:extLst>
              </p:cNvPr>
              <p:cNvSpPr/>
              <p:nvPr/>
            </p:nvSpPr>
            <p:spPr>
              <a:xfrm>
                <a:off x="11626782" y="1965819"/>
                <a:ext cx="454720" cy="1800001"/>
              </a:xfrm>
              <a:prstGeom prst="rect">
                <a:avLst/>
              </a:prstGeom>
              <a:solidFill>
                <a:srgbClr val="FFFF00">
                  <a:alpha val="20000"/>
                </a:srgb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4" name="Freccia a destra 23">
                <a:extLst>
                  <a:ext uri="{FF2B5EF4-FFF2-40B4-BE49-F238E27FC236}">
                    <a16:creationId xmlns:a16="http://schemas.microsoft.com/office/drawing/2014/main" id="{345C9AFC-7AA1-AF73-8DD3-254E3D63F724}"/>
                  </a:ext>
                </a:extLst>
              </p:cNvPr>
              <p:cNvSpPr/>
              <p:nvPr/>
            </p:nvSpPr>
            <p:spPr>
              <a:xfrm>
                <a:off x="10773468" y="2752352"/>
                <a:ext cx="717550" cy="386292"/>
              </a:xfrm>
              <a:prstGeom prst="rightArrow">
                <a:avLst/>
              </a:prstGeom>
              <a:solidFill>
                <a:srgbClr val="FFFF00">
                  <a:alpha val="20000"/>
                </a:srgb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26" name="CasellaDiTesto 25">
            <a:extLst>
              <a:ext uri="{FF2B5EF4-FFF2-40B4-BE49-F238E27FC236}">
                <a16:creationId xmlns:a16="http://schemas.microsoft.com/office/drawing/2014/main" id="{66BC12C0-A165-3D5C-6563-9D02B447FCD1}"/>
              </a:ext>
            </a:extLst>
          </p:cNvPr>
          <p:cNvSpPr txBox="1"/>
          <p:nvPr/>
        </p:nvSpPr>
        <p:spPr bwMode="auto">
          <a:xfrm>
            <a:off x="8758006" y="3046033"/>
            <a:ext cx="300082" cy="369332"/>
          </a:xfrm>
          <a:prstGeom prst="rect">
            <a:avLst/>
          </a:prstGeom>
          <a:noFill/>
        </p:spPr>
        <p:txBody>
          <a:bodyPr wrap="none" rtlCol="0">
            <a:spAutoFit/>
          </a:bodyPr>
          <a:lstStyle/>
          <a:p>
            <a:r>
              <a:rPr lang="it-IT" dirty="0"/>
              <a:t>*</a:t>
            </a:r>
          </a:p>
        </p:txBody>
      </p:sp>
      <p:sp>
        <p:nvSpPr>
          <p:cNvPr id="27" name="CasellaDiTesto 26">
            <a:extLst>
              <a:ext uri="{FF2B5EF4-FFF2-40B4-BE49-F238E27FC236}">
                <a16:creationId xmlns:a16="http://schemas.microsoft.com/office/drawing/2014/main" id="{8E0CBCB9-2BBB-D58A-A8B4-8E8800D1DCB6}"/>
              </a:ext>
            </a:extLst>
          </p:cNvPr>
          <p:cNvSpPr txBox="1"/>
          <p:nvPr/>
        </p:nvSpPr>
        <p:spPr bwMode="auto">
          <a:xfrm>
            <a:off x="6680097" y="4494071"/>
            <a:ext cx="2464136" cy="230832"/>
          </a:xfrm>
          <a:prstGeom prst="rect">
            <a:avLst/>
          </a:prstGeom>
          <a:noFill/>
        </p:spPr>
        <p:txBody>
          <a:bodyPr wrap="none" rtlCol="0">
            <a:spAutoFit/>
          </a:bodyPr>
          <a:lstStyle/>
          <a:p>
            <a:r>
              <a:rPr lang="it-IT" sz="900" dirty="0"/>
              <a:t>*</a:t>
            </a:r>
            <a:r>
              <a:rPr lang="en-US" sz="900" dirty="0"/>
              <a:t>Nuclear Materials and Energy 39 (2024) 101677</a:t>
            </a:r>
            <a:endParaRPr lang="it-IT" sz="900" dirty="0"/>
          </a:p>
        </p:txBody>
      </p:sp>
    </p:spTree>
    <p:extLst>
      <p:ext uri="{BB962C8B-B14F-4D97-AF65-F5344CB8AC3E}">
        <p14:creationId xmlns:p14="http://schemas.microsoft.com/office/powerpoint/2010/main" val="32494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4D0C9F-DCC6-D703-05E1-48B50B4B1CF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29</a:t>
            </a:fld>
            <a:endParaRPr lang="en-GB">
              <a:solidFill>
                <a:prstClr val="white"/>
              </a:solidFill>
            </a:endParaRPr>
          </a:p>
        </p:txBody>
      </p:sp>
      <p:sp>
        <p:nvSpPr>
          <p:cNvPr id="7" name="Textfeld 2">
            <a:extLst>
              <a:ext uri="{FF2B5EF4-FFF2-40B4-BE49-F238E27FC236}">
                <a16:creationId xmlns:a16="http://schemas.microsoft.com/office/drawing/2014/main" id="{7BE89362-DA8B-4A1D-721F-DAD11BB32046}"/>
              </a:ext>
            </a:extLst>
          </p:cNvPr>
          <p:cNvSpPr txBox="1"/>
          <p:nvPr/>
        </p:nvSpPr>
        <p:spPr>
          <a:xfrm>
            <a:off x="80628" y="4282503"/>
            <a:ext cx="3560788" cy="442557"/>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err="1">
                <a:latin typeface="Arial" panose="020B0604020202020204" pitchFamily="34" charset="0"/>
                <a:cs typeface="Arial" panose="020B0604020202020204" pitchFamily="34" charset="0"/>
              </a:rPr>
              <a:t>PWIE-SP</a:t>
            </a:r>
            <a:r>
              <a:rPr lang="en-US" sz="1050" b="1" dirty="0">
                <a:latin typeface="Arial" panose="020B0604020202020204" pitchFamily="34" charset="0"/>
                <a:cs typeface="Arial" panose="020B0604020202020204" pitchFamily="34" charset="0"/>
              </a:rPr>
              <a:t> X</a:t>
            </a:r>
            <a:r>
              <a:rPr lang="lv-LV" sz="1050" b="1" dirty="0">
                <a:latin typeface="Arial" panose="020B0604020202020204" pitchFamily="34" charset="0"/>
                <a:cs typeface="Arial" panose="020B0604020202020204" pitchFamily="34" charset="0"/>
              </a:rPr>
              <a:t>.X2.T-T004-D008</a:t>
            </a:r>
            <a:endParaRPr lang="en-US" sz="1050" b="1" dirty="0"/>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70C0"/>
                </a:solidFill>
                <a:latin typeface="Arial" panose="020B0604020202020204" pitchFamily="34" charset="0"/>
                <a:cs typeface="Arial" panose="020B0604020202020204" pitchFamily="34" charset="0"/>
              </a:rPr>
              <a:t>ongoing</a:t>
            </a:r>
            <a:endParaRPr lang="en-US" sz="1050" b="1" i="1" dirty="0">
              <a:solidFill>
                <a:srgbClr val="FF0000"/>
              </a:solidFill>
              <a:latin typeface="Arial" panose="020B0604020202020204" pitchFamily="34" charset="0"/>
              <a:cs typeface="Arial" panose="020B0604020202020204" pitchFamily="34" charset="0"/>
            </a:endParaRPr>
          </a:p>
        </p:txBody>
      </p:sp>
      <p:sp>
        <p:nvSpPr>
          <p:cNvPr id="8" name="Textfeld 4">
            <a:extLst>
              <a:ext uri="{FF2B5EF4-FFF2-40B4-BE49-F238E27FC236}">
                <a16:creationId xmlns:a16="http://schemas.microsoft.com/office/drawing/2014/main" id="{9CDDDD18-D2C5-A3DE-1BB3-4FC1AF20CF9A}"/>
              </a:ext>
            </a:extLst>
          </p:cNvPr>
          <p:cNvSpPr txBox="1"/>
          <p:nvPr/>
        </p:nvSpPr>
        <p:spPr>
          <a:xfrm>
            <a:off x="233027" y="668926"/>
            <a:ext cx="8620028" cy="3423501"/>
          </a:xfrm>
          <a:prstGeom prst="rect">
            <a:avLst/>
          </a:prstGeom>
          <a:noFill/>
          <a:ln w="12700">
            <a:noFill/>
          </a:ln>
        </p:spPr>
        <p:txBody>
          <a:bodyPr wrap="square" rtlCol="0">
            <a:spAutoFit/>
          </a:bodyPr>
          <a:lstStyle/>
          <a:p>
            <a:pPr>
              <a:lnSpc>
                <a:spcPct val="113000"/>
              </a:lnSpc>
            </a:pPr>
            <a:r>
              <a:rPr lang="en-US" sz="1200" b="1" dirty="0">
                <a:solidFill>
                  <a:srgbClr val="FF0000"/>
                </a:solidFill>
                <a:cs typeface="Arial" panose="020B0604020202020204" pitchFamily="34" charset="0"/>
              </a:rPr>
              <a:t>General Information</a:t>
            </a:r>
          </a:p>
          <a:p>
            <a:pPr algn="just"/>
            <a:r>
              <a:rPr lang="en-US" sz="1200" dirty="0"/>
              <a:t>Comparison of  </a:t>
            </a:r>
            <a:r>
              <a:rPr lang="en-US" sz="1200" dirty="0" err="1"/>
              <a:t>ps</a:t>
            </a:r>
            <a:r>
              <a:rPr lang="en-US" sz="1200" dirty="0"/>
              <a:t> vs. ns LIBS: (CF)-LIBS (</a:t>
            </a:r>
            <a:r>
              <a:rPr lang="en-US" sz="1200" dirty="0" err="1"/>
              <a:t>ps</a:t>
            </a:r>
            <a:r>
              <a:rPr lang="en-US" sz="1200" dirty="0"/>
              <a:t>/ns or SP/DP) in reference and ITER-relevant coatings: absolute composition and D content (in depth)</a:t>
            </a:r>
          </a:p>
          <a:p>
            <a:pPr algn="just"/>
            <a:endParaRPr lang="en-US" sz="1200" b="1" dirty="0">
              <a:solidFill>
                <a:srgbClr val="FF0000"/>
              </a:solidFill>
              <a:cs typeface="Arial" panose="020B0604020202020204" pitchFamily="34" charset="0"/>
            </a:endParaRPr>
          </a:p>
          <a:p>
            <a:pPr>
              <a:lnSpc>
                <a:spcPct val="113000"/>
              </a:lnSpc>
            </a:pPr>
            <a:r>
              <a:rPr lang="en-US" sz="1200" b="1" dirty="0">
                <a:solidFill>
                  <a:srgbClr val="FF0000"/>
                </a:solidFill>
                <a:cs typeface="Arial" panose="020B0604020202020204" pitchFamily="34" charset="0"/>
              </a:rPr>
              <a:t>Task and questions to be addressed </a:t>
            </a:r>
          </a:p>
          <a:p>
            <a:pPr marL="136922" indent="-136922">
              <a:lnSpc>
                <a:spcPct val="113000"/>
              </a:lnSpc>
              <a:buFont typeface="Wingdings" panose="05000000000000000000" pitchFamily="2" charset="2"/>
              <a:buChar char="§"/>
            </a:pPr>
            <a:r>
              <a:rPr lang="en-US" sz="1200" dirty="0"/>
              <a:t>Comparison and improving of ablation rates for regular and nanostructured W coatings</a:t>
            </a:r>
          </a:p>
          <a:p>
            <a:pPr>
              <a:lnSpc>
                <a:spcPct val="113000"/>
              </a:lnSpc>
            </a:pPr>
            <a:endParaRPr lang="en-US" altLang="en-US" sz="1200" b="1" dirty="0">
              <a:solidFill>
                <a:srgbClr val="0070C0"/>
              </a:solidFill>
              <a:cs typeface="Arial" panose="020B0604020202020204" pitchFamily="34" charset="0"/>
            </a:endParaRPr>
          </a:p>
          <a:p>
            <a:pPr>
              <a:lnSpc>
                <a:spcPct val="113000"/>
              </a:lnSpc>
            </a:pPr>
            <a:r>
              <a:rPr lang="en-US" altLang="en-US" sz="12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en-US" sz="1200" dirty="0"/>
              <a:t>The analysis of ablation rates is planned to be addressed using </a:t>
            </a:r>
            <a:r>
              <a:rPr lang="en-US" sz="1200" dirty="0" err="1"/>
              <a:t>EKSPLA</a:t>
            </a:r>
            <a:r>
              <a:rPr lang="en-US" sz="1200" dirty="0"/>
              <a:t> SL 315 </a:t>
            </a:r>
            <a:r>
              <a:rPr lang="en-US" sz="1200" dirty="0" err="1"/>
              <a:t>Nd:YAG</a:t>
            </a:r>
            <a:r>
              <a:rPr lang="en-US" sz="1200" dirty="0"/>
              <a:t> laser (λ = 1046 nm), 150 </a:t>
            </a:r>
            <a:r>
              <a:rPr lang="en-US" sz="1200" dirty="0" err="1"/>
              <a:t>ps</a:t>
            </a:r>
            <a:r>
              <a:rPr lang="en-US" sz="1200" dirty="0"/>
              <a:t> pulse width, repetition rate of 10 Hz, 1.5-2 Torr </a:t>
            </a:r>
            <a:r>
              <a:rPr lang="en-US" sz="1200" dirty="0" err="1"/>
              <a:t>Ar</a:t>
            </a:r>
            <a:r>
              <a:rPr lang="en-US" sz="1200" dirty="0"/>
              <a:t> atmosphere</a:t>
            </a:r>
          </a:p>
          <a:p>
            <a:pPr>
              <a:lnSpc>
                <a:spcPct val="113000"/>
              </a:lnSpc>
            </a:pPr>
            <a:r>
              <a:rPr lang="en-US" altLang="en-US" sz="1200" dirty="0">
                <a:cs typeface="Arial" panose="020B0604020202020204" pitchFamily="34" charset="0"/>
              </a:rPr>
              <a:t> </a:t>
            </a:r>
            <a:endParaRPr lang="en-US" altLang="en-US" sz="1200" b="1" dirty="0">
              <a:solidFill>
                <a:srgbClr val="0070C0"/>
              </a:solidFill>
              <a:cs typeface="Arial" panose="020B0604020202020204" pitchFamily="34" charset="0"/>
            </a:endParaRPr>
          </a:p>
          <a:p>
            <a:r>
              <a:rPr lang="en-US" altLang="en-US" sz="1200" b="1" dirty="0">
                <a:solidFill>
                  <a:srgbClr val="0070C0"/>
                </a:solidFill>
                <a:cs typeface="Arial" panose="020B0604020202020204" pitchFamily="34" charset="0"/>
              </a:rPr>
              <a:t>Results/summary</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LIBS spectra of the regular W coatings have been obtained. Ablation rate was around 200 nm @ 20mJ/pulse</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D signal disappears within the first 4 pulses</a:t>
            </a:r>
          </a:p>
          <a:p>
            <a:pPr marL="128588" indent="-128588">
              <a:buFont typeface="Wingdings" panose="05000000000000000000" pitchFamily="2" charset="2"/>
              <a:buChar char="§"/>
            </a:pPr>
            <a:r>
              <a:rPr lang="en-US" altLang="en-US" sz="1200" dirty="0">
                <a:cs typeface="Arial" panose="020B0604020202020204" pitchFamily="34" charset="0"/>
              </a:rPr>
              <a:t>Due to the laser malfunction, the nanostructured W samples will be investigated later</a:t>
            </a:r>
          </a:p>
          <a:p>
            <a:pPr marL="128588" indent="-128588">
              <a:buFont typeface="Wingdings" panose="05000000000000000000" pitchFamily="2" charset="2"/>
              <a:buChar char="§"/>
            </a:pPr>
            <a:r>
              <a:rPr lang="en-US" altLang="en-US" sz="1200" dirty="0">
                <a:cs typeface="Arial" panose="020B0604020202020204" pitchFamily="34" charset="0"/>
              </a:rPr>
              <a:t>Nanostructured coatings are expected to have higher impurity retention </a:t>
            </a:r>
          </a:p>
          <a:p>
            <a:pPr marL="128588" indent="-128588">
              <a:buFont typeface="Wingdings" panose="05000000000000000000" pitchFamily="2" charset="2"/>
              <a:buChar char="§"/>
            </a:pPr>
            <a:r>
              <a:rPr lang="en-US" altLang="en-US" sz="1200" dirty="0">
                <a:cs typeface="Arial" panose="020B0604020202020204" pitchFamily="34" charset="0"/>
              </a:rPr>
              <a:t>Porous coatings are expected to have higher ablation rate due to the differences in surface structure and densities</a:t>
            </a:r>
          </a:p>
        </p:txBody>
      </p:sp>
      <p:sp>
        <p:nvSpPr>
          <p:cNvPr id="9" name="Titre 1">
            <a:extLst>
              <a:ext uri="{FF2B5EF4-FFF2-40B4-BE49-F238E27FC236}">
                <a16:creationId xmlns:a16="http://schemas.microsoft.com/office/drawing/2014/main" id="{6AA2CEA1-9AD8-4ACF-BAB5-B47A53E4AAF3}"/>
              </a:ext>
            </a:extLst>
          </p:cNvPr>
          <p:cNvSpPr txBox="1">
            <a:spLocks/>
          </p:cNvSpPr>
          <p:nvPr/>
        </p:nvSpPr>
        <p:spPr>
          <a:xfrm>
            <a:off x="392052" y="-26254"/>
            <a:ext cx="7088832" cy="465214"/>
          </a:xfrm>
          <a:prstGeom prst="rect">
            <a:avLst/>
          </a:prstGeom>
        </p:spPr>
        <p:txBody>
          <a:bodyPr vert="horz" lIns="91440" tIns="45720" rIns="91440" bIns="45720" rtlCol="0" anchor="ctr">
            <a:noAutofit/>
          </a:bodyPr>
          <a:lstStyle>
            <a:lvl1pPr algn="l" defTabSz="914377" rtl="0" eaLnBrk="1" latinLnBrk="0" hangingPunct="1">
              <a:lnSpc>
                <a:spcPts val="32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lv-LV" sz="1800" dirty="0"/>
              <a:t>Comparison and improving of ablation rates</a:t>
            </a:r>
            <a:r>
              <a:rPr lang="en-US" sz="1800" dirty="0"/>
              <a:t>      </a:t>
            </a:r>
            <a:r>
              <a:rPr lang="lv-LV" sz="1800" dirty="0"/>
              <a:t> </a:t>
            </a:r>
            <a:r>
              <a:rPr lang="lv-LV" sz="1800" dirty="0">
                <a:solidFill>
                  <a:srgbClr val="FF0000"/>
                </a:solidFill>
              </a:rPr>
              <a:t>ISSP UL </a:t>
            </a:r>
            <a:endParaRPr lang="fr-FR" sz="1800" dirty="0">
              <a:solidFill>
                <a:srgbClr val="FF0000"/>
              </a:solidFill>
            </a:endParaRPr>
          </a:p>
        </p:txBody>
      </p:sp>
    </p:spTree>
    <p:extLst>
      <p:ext uri="{BB962C8B-B14F-4D97-AF65-F5344CB8AC3E}">
        <p14:creationId xmlns:p14="http://schemas.microsoft.com/office/powerpoint/2010/main" val="3638471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275858" y="1445911"/>
            <a:ext cx="45719" cy="369332"/>
          </a:xfrm>
          <a:prstGeom prst="rect">
            <a:avLst/>
          </a:prstGeom>
          <a:noFill/>
        </p:spPr>
        <p:txBody>
          <a:bodyPr wrap="square" rtlCol="0">
            <a:spAutoFit/>
          </a:bodyPr>
          <a:lstStyle/>
          <a:p>
            <a:endParaRPr lang="de-DE" dirty="0"/>
          </a:p>
        </p:txBody>
      </p:sp>
      <p:sp>
        <p:nvSpPr>
          <p:cNvPr id="4" name="Rectangle 3">
            <a:extLst>
              <a:ext uri="{FF2B5EF4-FFF2-40B4-BE49-F238E27FC236}">
                <a16:creationId xmlns:a16="http://schemas.microsoft.com/office/drawing/2014/main" id="{5E7D9E21-EB8A-43A5-9F88-9EC25416F699}"/>
              </a:ext>
            </a:extLst>
          </p:cNvPr>
          <p:cNvSpPr/>
          <p:nvPr/>
        </p:nvSpPr>
        <p:spPr>
          <a:xfrm>
            <a:off x="0" y="2490450"/>
            <a:ext cx="9144000" cy="3693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t>SP X.1: </a:t>
            </a:r>
            <a:r>
              <a:rPr lang="en-GB" sz="2000" b="1" dirty="0"/>
              <a:t>Atomic and molecular processes in attached/detached plasmas</a:t>
            </a:r>
            <a:endParaRPr lang="en-US" sz="2000" b="1" dirty="0"/>
          </a:p>
        </p:txBody>
      </p:sp>
    </p:spTree>
    <p:extLst>
      <p:ext uri="{BB962C8B-B14F-4D97-AF65-F5344CB8AC3E}">
        <p14:creationId xmlns:p14="http://schemas.microsoft.com/office/powerpoint/2010/main" val="2257846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 name="Chart 95">
            <a:extLst>
              <a:ext uri="{FF2B5EF4-FFF2-40B4-BE49-F238E27FC236}">
                <a16:creationId xmlns:a16="http://schemas.microsoft.com/office/drawing/2014/main" id="{06B1A6EC-09B7-9D72-F2A0-A56449872586}"/>
              </a:ext>
            </a:extLst>
          </p:cNvPr>
          <p:cNvGraphicFramePr>
            <a:graphicFrameLocks/>
          </p:cNvGraphicFramePr>
          <p:nvPr>
            <p:extLst/>
          </p:nvPr>
        </p:nvGraphicFramePr>
        <p:xfrm>
          <a:off x="114302" y="2179357"/>
          <a:ext cx="7712103" cy="1815197"/>
        </p:xfrm>
        <a:graphic>
          <a:graphicData uri="http://schemas.openxmlformats.org/drawingml/2006/chart">
            <c:chart xmlns:c="http://schemas.openxmlformats.org/drawingml/2006/chart" xmlns:r="http://schemas.openxmlformats.org/officeDocument/2006/relationships" r:id="rId2"/>
          </a:graphicData>
        </a:graphic>
      </p:graphicFrame>
      <p:sp>
        <p:nvSpPr>
          <p:cNvPr id="57" name="Rectangle 56">
            <a:extLst>
              <a:ext uri="{FF2B5EF4-FFF2-40B4-BE49-F238E27FC236}">
                <a16:creationId xmlns:a16="http://schemas.microsoft.com/office/drawing/2014/main" id="{C52E0103-B0AB-9612-94BD-7DD61BA7230F}"/>
              </a:ext>
            </a:extLst>
          </p:cNvPr>
          <p:cNvSpPr/>
          <p:nvPr/>
        </p:nvSpPr>
        <p:spPr>
          <a:xfrm>
            <a:off x="3197409" y="1148781"/>
            <a:ext cx="4644854" cy="1505365"/>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t-EE" sz="1350"/>
          </a:p>
        </p:txBody>
      </p:sp>
      <p:sp>
        <p:nvSpPr>
          <p:cNvPr id="3" name="Footer Placeholder 2">
            <a:extLst>
              <a:ext uri="{FF2B5EF4-FFF2-40B4-BE49-F238E27FC236}">
                <a16:creationId xmlns:a16="http://schemas.microsoft.com/office/drawing/2014/main" id="{D79DA012-F8CF-FB43-49BA-3D8FFCBF37C8}"/>
              </a:ext>
            </a:extLst>
          </p:cNvPr>
          <p:cNvSpPr>
            <a:spLocks noGrp="1"/>
          </p:cNvSpPr>
          <p:nvPr>
            <p:ph type="ftr" sz="quarter" idx="11"/>
          </p:nvPr>
        </p:nvSpPr>
        <p:spPr>
          <a:xfrm>
            <a:off x="619218" y="4916827"/>
            <a:ext cx="3384746" cy="247211"/>
          </a:xfrm>
        </p:spPr>
        <p:txBody>
          <a:bodyPr/>
          <a:lstStyle/>
          <a:p>
            <a:pPr>
              <a:defRPr/>
            </a:pPr>
            <a:r>
              <a:rPr lang="et-EE" dirty="0">
                <a:solidFill>
                  <a:prstClr val="white"/>
                </a:solidFill>
              </a:rPr>
              <a:t>I</a:t>
            </a:r>
            <a:r>
              <a:rPr lang="en-GB" dirty="0">
                <a:solidFill>
                  <a:prstClr val="white"/>
                </a:solidFill>
              </a:rPr>
              <a:t>. </a:t>
            </a:r>
            <a:r>
              <a:rPr lang="et-EE" dirty="0">
                <a:solidFill>
                  <a:prstClr val="white"/>
                </a:solidFill>
              </a:rPr>
              <a:t>Jõgi</a:t>
            </a:r>
            <a:r>
              <a:rPr lang="en-GB" dirty="0">
                <a:solidFill>
                  <a:prstClr val="white"/>
                </a:solidFill>
              </a:rPr>
              <a:t>| WPPWIE </a:t>
            </a:r>
            <a:r>
              <a:rPr lang="et-EE" dirty="0">
                <a:solidFill>
                  <a:prstClr val="white"/>
                </a:solidFill>
              </a:rPr>
              <a:t>SPX </a:t>
            </a:r>
            <a:r>
              <a:rPr lang="en-GB" dirty="0">
                <a:solidFill>
                  <a:prstClr val="white"/>
                </a:solidFill>
              </a:rPr>
              <a:t>meeting | </a:t>
            </a:r>
            <a:r>
              <a:rPr lang="et-EE" dirty="0">
                <a:solidFill>
                  <a:prstClr val="white"/>
                </a:solidFill>
              </a:rPr>
              <a:t>13</a:t>
            </a:r>
            <a:r>
              <a:rPr lang="en-GB" dirty="0">
                <a:solidFill>
                  <a:prstClr val="white"/>
                </a:solidFill>
              </a:rPr>
              <a:t> </a:t>
            </a:r>
            <a:r>
              <a:rPr lang="et-EE" dirty="0">
                <a:solidFill>
                  <a:prstClr val="white"/>
                </a:solidFill>
              </a:rPr>
              <a:t>Nov</a:t>
            </a:r>
            <a:r>
              <a:rPr lang="en-GB" dirty="0">
                <a:solidFill>
                  <a:prstClr val="white"/>
                </a:solidFill>
              </a:rPr>
              <a:t> 2024</a:t>
            </a:r>
            <a:endParaRPr lang="en-GB" dirty="0"/>
          </a:p>
          <a:p>
            <a:pPr>
              <a:defRPr/>
            </a:pPr>
            <a:endParaRPr lang="en-GB" dirty="0"/>
          </a:p>
        </p:txBody>
      </p:sp>
      <p:sp>
        <p:nvSpPr>
          <p:cNvPr id="4" name="Slide Number Placeholder 3">
            <a:extLst>
              <a:ext uri="{FF2B5EF4-FFF2-40B4-BE49-F238E27FC236}">
                <a16:creationId xmlns:a16="http://schemas.microsoft.com/office/drawing/2014/main" id="{FD8E3CD6-A8B8-1A3E-530E-D3BC486A74B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30</a:t>
            </a:fld>
            <a:endParaRPr lang="en-GB">
              <a:solidFill>
                <a:prstClr val="white"/>
              </a:solidFill>
            </a:endParaRPr>
          </a:p>
        </p:txBody>
      </p:sp>
      <p:sp>
        <p:nvSpPr>
          <p:cNvPr id="5" name="Titre 1">
            <a:extLst>
              <a:ext uri="{FF2B5EF4-FFF2-40B4-BE49-F238E27FC236}">
                <a16:creationId xmlns:a16="http://schemas.microsoft.com/office/drawing/2014/main" id="{5745B66D-A6CB-9F71-21A8-40C02DA8450B}"/>
              </a:ext>
            </a:extLst>
          </p:cNvPr>
          <p:cNvSpPr>
            <a:spLocks noGrp="1"/>
          </p:cNvSpPr>
          <p:nvPr>
            <p:ph type="title"/>
          </p:nvPr>
        </p:nvSpPr>
        <p:spPr>
          <a:xfrm>
            <a:off x="737574" y="144386"/>
            <a:ext cx="8298922" cy="342900"/>
          </a:xfrm>
        </p:spPr>
        <p:txBody>
          <a:bodyPr/>
          <a:lstStyle/>
          <a:p>
            <a:r>
              <a:rPr lang="et-EE" dirty="0"/>
              <a:t>Analysis of B containing coatings and/or W coatings with LIBS</a:t>
            </a:r>
            <a:r>
              <a:rPr lang="en-US" dirty="0"/>
              <a:t> </a:t>
            </a:r>
            <a:r>
              <a:rPr lang="en-US" dirty="0">
                <a:solidFill>
                  <a:srgbClr val="FF0000"/>
                </a:solidFill>
              </a:rPr>
              <a:t>UT</a:t>
            </a:r>
            <a:r>
              <a:rPr lang="en-US" dirty="0"/>
              <a:t>    </a:t>
            </a:r>
          </a:p>
        </p:txBody>
      </p:sp>
      <p:grpSp>
        <p:nvGrpSpPr>
          <p:cNvPr id="95" name="Group 94">
            <a:extLst>
              <a:ext uri="{FF2B5EF4-FFF2-40B4-BE49-F238E27FC236}">
                <a16:creationId xmlns:a16="http://schemas.microsoft.com/office/drawing/2014/main" id="{01C289EB-C6F8-23B4-CBD5-E841EB431B99}"/>
              </a:ext>
            </a:extLst>
          </p:cNvPr>
          <p:cNvGrpSpPr/>
          <p:nvPr/>
        </p:nvGrpSpPr>
        <p:grpSpPr>
          <a:xfrm>
            <a:off x="664479" y="3899046"/>
            <a:ext cx="7284573" cy="1018620"/>
            <a:chOff x="335726" y="5006969"/>
            <a:chExt cx="9712763" cy="1358161"/>
          </a:xfrm>
        </p:grpSpPr>
        <p:pic>
          <p:nvPicPr>
            <p:cNvPr id="6" name="Picture 5">
              <a:extLst>
                <a:ext uri="{FF2B5EF4-FFF2-40B4-BE49-F238E27FC236}">
                  <a16:creationId xmlns:a16="http://schemas.microsoft.com/office/drawing/2014/main" id="{2A821917-AB4B-F55C-A9C4-971950787973}"/>
                </a:ext>
              </a:extLst>
            </p:cNvPr>
            <p:cNvPicPr>
              <a:picLocks noChangeAspect="1"/>
            </p:cNvPicPr>
            <p:nvPr/>
          </p:nvPicPr>
          <p:blipFill>
            <a:blip r:embed="rId3"/>
            <a:stretch>
              <a:fillRect/>
            </a:stretch>
          </p:blipFill>
          <p:spPr>
            <a:xfrm flipH="1">
              <a:off x="5351634" y="5358743"/>
              <a:ext cx="4048453" cy="553245"/>
            </a:xfrm>
            <a:prstGeom prst="rect">
              <a:avLst/>
            </a:prstGeom>
          </p:spPr>
        </p:pic>
        <p:pic>
          <p:nvPicPr>
            <p:cNvPr id="2" name="Picture 1">
              <a:extLst>
                <a:ext uri="{FF2B5EF4-FFF2-40B4-BE49-F238E27FC236}">
                  <a16:creationId xmlns:a16="http://schemas.microsoft.com/office/drawing/2014/main" id="{54676140-93A7-416D-464C-DB178828EDAA}"/>
                </a:ext>
              </a:extLst>
            </p:cNvPr>
            <p:cNvPicPr>
              <a:picLocks noChangeAspect="1"/>
            </p:cNvPicPr>
            <p:nvPr/>
          </p:nvPicPr>
          <p:blipFill>
            <a:blip r:embed="rId4"/>
            <a:stretch>
              <a:fillRect/>
            </a:stretch>
          </p:blipFill>
          <p:spPr>
            <a:xfrm flipH="1">
              <a:off x="355289" y="5364953"/>
              <a:ext cx="5077817" cy="553246"/>
            </a:xfrm>
            <a:prstGeom prst="rect">
              <a:avLst/>
            </a:prstGeom>
          </p:spPr>
        </p:pic>
        <p:cxnSp>
          <p:nvCxnSpPr>
            <p:cNvPr id="7" name="Straight Arrow Connector 6">
              <a:extLst>
                <a:ext uri="{FF2B5EF4-FFF2-40B4-BE49-F238E27FC236}">
                  <a16:creationId xmlns:a16="http://schemas.microsoft.com/office/drawing/2014/main" id="{451BBA33-E44C-6205-F7A1-08F329C43C63}"/>
                </a:ext>
              </a:extLst>
            </p:cNvPr>
            <p:cNvCxnSpPr>
              <a:cxnSpLocks/>
            </p:cNvCxnSpPr>
            <p:nvPr/>
          </p:nvCxnSpPr>
          <p:spPr>
            <a:xfrm>
              <a:off x="456682" y="5261195"/>
              <a:ext cx="886775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BD7DD11-1CB0-B739-00DE-D18032B049ED}"/>
                </a:ext>
              </a:extLst>
            </p:cNvPr>
            <p:cNvSpPr txBox="1"/>
            <p:nvPr/>
          </p:nvSpPr>
          <p:spPr>
            <a:xfrm flipH="1">
              <a:off x="9297856" y="5088408"/>
              <a:ext cx="750633" cy="338555"/>
            </a:xfrm>
            <a:prstGeom prst="rect">
              <a:avLst/>
            </a:prstGeom>
            <a:noFill/>
          </p:spPr>
          <p:txBody>
            <a:bodyPr wrap="none" rtlCol="0">
              <a:spAutoFit/>
            </a:bodyPr>
            <a:lstStyle/>
            <a:p>
              <a:r>
                <a:rPr lang="et-EE" sz="1050" dirty="0"/>
                <a:t>s (mm)</a:t>
              </a:r>
              <a:endParaRPr lang="en-US" sz="1050" dirty="0"/>
            </a:p>
          </p:txBody>
        </p:sp>
        <p:sp>
          <p:nvSpPr>
            <p:cNvPr id="9" name="Oval 8">
              <a:extLst>
                <a:ext uri="{FF2B5EF4-FFF2-40B4-BE49-F238E27FC236}">
                  <a16:creationId xmlns:a16="http://schemas.microsoft.com/office/drawing/2014/main" id="{950F90E8-18F7-5F59-EA60-5086B32AF546}"/>
                </a:ext>
              </a:extLst>
            </p:cNvPr>
            <p:cNvSpPr/>
            <p:nvPr/>
          </p:nvSpPr>
          <p:spPr>
            <a:xfrm flipH="1">
              <a:off x="1871602" y="5478063"/>
              <a:ext cx="323084" cy="32316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9707F211-6E70-A717-23D9-0C0E05E83B1E}"/>
                </a:ext>
              </a:extLst>
            </p:cNvPr>
            <p:cNvSpPr/>
            <p:nvPr/>
          </p:nvSpPr>
          <p:spPr>
            <a:xfrm flipH="1">
              <a:off x="4457118" y="5475574"/>
              <a:ext cx="323084" cy="32316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A9031802-96DA-3DE8-F084-069E54478813}"/>
                </a:ext>
              </a:extLst>
            </p:cNvPr>
            <p:cNvSpPr/>
            <p:nvPr/>
          </p:nvSpPr>
          <p:spPr>
            <a:xfrm flipH="1">
              <a:off x="5461844" y="5494564"/>
              <a:ext cx="323084" cy="32316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0E924AC9-46EA-B86E-3F80-A64F65CD35F4}"/>
                </a:ext>
              </a:extLst>
            </p:cNvPr>
            <p:cNvSpPr/>
            <p:nvPr/>
          </p:nvSpPr>
          <p:spPr>
            <a:xfrm flipH="1">
              <a:off x="8947373" y="5480444"/>
              <a:ext cx="323084" cy="32316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9FD6161E-885F-A30D-B755-CF1027853643}"/>
                </a:ext>
              </a:extLst>
            </p:cNvPr>
            <p:cNvSpPr/>
            <p:nvPr/>
          </p:nvSpPr>
          <p:spPr>
            <a:xfrm flipH="1">
              <a:off x="7785914" y="5485418"/>
              <a:ext cx="323084" cy="323166"/>
            </a:xfrm>
            <a:prstGeom prst="ellipse">
              <a:avLst/>
            </a:prstGeom>
            <a:no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D4CDC25D-74AC-20C3-40AB-9BDD29F665D1}"/>
                </a:ext>
              </a:extLst>
            </p:cNvPr>
            <p:cNvSpPr/>
            <p:nvPr/>
          </p:nvSpPr>
          <p:spPr>
            <a:xfrm flipH="1">
              <a:off x="730692" y="5467789"/>
              <a:ext cx="323084" cy="323166"/>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130DCB6C-6ACB-4841-C059-7EB266934663}"/>
                </a:ext>
              </a:extLst>
            </p:cNvPr>
            <p:cNvSpPr/>
            <p:nvPr/>
          </p:nvSpPr>
          <p:spPr>
            <a:xfrm flipH="1">
              <a:off x="3890582" y="5468931"/>
              <a:ext cx="323084" cy="323166"/>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CAB63674-1E5A-6065-1C85-31C2E5630BA4}"/>
                </a:ext>
              </a:extLst>
            </p:cNvPr>
            <p:cNvSpPr/>
            <p:nvPr/>
          </p:nvSpPr>
          <p:spPr>
            <a:xfrm flipH="1">
              <a:off x="5050268" y="5475574"/>
              <a:ext cx="323084" cy="323166"/>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2AD01340-50C3-88F5-38C0-B572450BE7B9}"/>
                </a:ext>
              </a:extLst>
            </p:cNvPr>
            <p:cNvSpPr/>
            <p:nvPr/>
          </p:nvSpPr>
          <p:spPr>
            <a:xfrm flipH="1">
              <a:off x="5746060" y="5493169"/>
              <a:ext cx="323084" cy="323166"/>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FF2B5EF4-FFF2-40B4-BE49-F238E27FC236}">
                  <a16:creationId xmlns:a16="http://schemas.microsoft.com/office/drawing/2014/main" id="{62D28D47-0775-D100-A565-726942503A9C}"/>
                </a:ext>
              </a:extLst>
            </p:cNvPr>
            <p:cNvSpPr/>
            <p:nvPr/>
          </p:nvSpPr>
          <p:spPr>
            <a:xfrm flipH="1">
              <a:off x="8082942" y="5480444"/>
              <a:ext cx="323084" cy="323166"/>
            </a:xfrm>
            <a:prstGeom prst="ellipse">
              <a:avLst/>
            </a:prstGeom>
            <a:noFill/>
            <a:ln>
              <a:solidFill>
                <a:srgbClr val="0033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22F12569-0BD0-0FA6-3697-E29CCFE8BD2D}"/>
                </a:ext>
              </a:extLst>
            </p:cNvPr>
            <p:cNvSpPr/>
            <p:nvPr/>
          </p:nvSpPr>
          <p:spPr>
            <a:xfrm flipH="1">
              <a:off x="426231" y="5465099"/>
              <a:ext cx="323084" cy="323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2452ECB7-8F8B-47B9-A09E-D898ABE36EDA}"/>
                </a:ext>
              </a:extLst>
            </p:cNvPr>
            <p:cNvSpPr/>
            <p:nvPr/>
          </p:nvSpPr>
          <p:spPr>
            <a:xfrm flipH="1">
              <a:off x="8668191" y="5479083"/>
              <a:ext cx="323084" cy="323166"/>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6933788B-182D-F9E7-C7AE-C3DB436C5485}"/>
                </a:ext>
              </a:extLst>
            </p:cNvPr>
            <p:cNvSpPr/>
            <p:nvPr/>
          </p:nvSpPr>
          <p:spPr>
            <a:xfrm flipH="1">
              <a:off x="4754983" y="5471871"/>
              <a:ext cx="323084" cy="323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9D6E822B-E153-CE1E-48B9-22DB27A70DB4}"/>
                </a:ext>
              </a:extLst>
            </p:cNvPr>
            <p:cNvSpPr/>
            <p:nvPr/>
          </p:nvSpPr>
          <p:spPr>
            <a:xfrm flipH="1">
              <a:off x="4170178" y="5472312"/>
              <a:ext cx="323084" cy="323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8747DA0D-3B84-B6E5-09F5-9C657CEFEE3E}"/>
                </a:ext>
              </a:extLst>
            </p:cNvPr>
            <p:cNvSpPr/>
            <p:nvPr/>
          </p:nvSpPr>
          <p:spPr>
            <a:xfrm flipH="1">
              <a:off x="2466168" y="5467789"/>
              <a:ext cx="323084" cy="323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4925F588-B8F9-D7F5-1DC3-AB42D1D78659}"/>
                </a:ext>
              </a:extLst>
            </p:cNvPr>
            <p:cNvSpPr/>
            <p:nvPr/>
          </p:nvSpPr>
          <p:spPr>
            <a:xfrm flipH="1">
              <a:off x="6035280" y="5493169"/>
              <a:ext cx="323084" cy="323166"/>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Box 24">
              <a:extLst>
                <a:ext uri="{FF2B5EF4-FFF2-40B4-BE49-F238E27FC236}">
                  <a16:creationId xmlns:a16="http://schemas.microsoft.com/office/drawing/2014/main" id="{E8DDC3C5-A0BA-403B-0F72-C9EE12F84AEE}"/>
                </a:ext>
              </a:extLst>
            </p:cNvPr>
            <p:cNvSpPr txBox="1"/>
            <p:nvPr/>
          </p:nvSpPr>
          <p:spPr>
            <a:xfrm flipH="1">
              <a:off x="8859536" y="5897464"/>
              <a:ext cx="623859" cy="276999"/>
            </a:xfrm>
            <a:prstGeom prst="rect">
              <a:avLst/>
            </a:prstGeom>
            <a:noFill/>
          </p:spPr>
          <p:txBody>
            <a:bodyPr wrap="square" rtlCol="0">
              <a:spAutoFit/>
            </a:bodyPr>
            <a:lstStyle/>
            <a:p>
              <a:r>
                <a:rPr lang="et-EE" sz="750" dirty="0"/>
                <a:t>GDOES</a:t>
              </a:r>
              <a:endParaRPr lang="en-US" sz="750" dirty="0"/>
            </a:p>
          </p:txBody>
        </p:sp>
        <p:sp>
          <p:nvSpPr>
            <p:cNvPr id="26" name="TextBox 25">
              <a:extLst>
                <a:ext uri="{FF2B5EF4-FFF2-40B4-BE49-F238E27FC236}">
                  <a16:creationId xmlns:a16="http://schemas.microsoft.com/office/drawing/2014/main" id="{D72B375E-A5E1-5341-156C-1D34F98C0F2A}"/>
                </a:ext>
              </a:extLst>
            </p:cNvPr>
            <p:cNvSpPr txBox="1"/>
            <p:nvPr/>
          </p:nvSpPr>
          <p:spPr>
            <a:xfrm flipH="1">
              <a:off x="8573658" y="5911656"/>
              <a:ext cx="441035" cy="430887"/>
            </a:xfrm>
            <a:prstGeom prst="rect">
              <a:avLst/>
            </a:prstGeom>
            <a:noFill/>
          </p:spPr>
          <p:txBody>
            <a:bodyPr wrap="square" rtlCol="0">
              <a:spAutoFit/>
            </a:bodyPr>
            <a:lstStyle/>
            <a:p>
              <a:r>
                <a:rPr lang="et-EE" sz="750" dirty="0"/>
                <a:t>LIBS</a:t>
              </a:r>
              <a:endParaRPr lang="en-US" sz="750" dirty="0"/>
            </a:p>
          </p:txBody>
        </p:sp>
        <p:sp>
          <p:nvSpPr>
            <p:cNvPr id="27" name="TextBox 26">
              <a:extLst>
                <a:ext uri="{FF2B5EF4-FFF2-40B4-BE49-F238E27FC236}">
                  <a16:creationId xmlns:a16="http://schemas.microsoft.com/office/drawing/2014/main" id="{F5EAFBC2-D8EC-51AD-CA8E-F648CA9B07F2}"/>
                </a:ext>
              </a:extLst>
            </p:cNvPr>
            <p:cNvSpPr txBox="1"/>
            <p:nvPr/>
          </p:nvSpPr>
          <p:spPr>
            <a:xfrm flipH="1">
              <a:off x="8097439" y="5920375"/>
              <a:ext cx="495523" cy="430887"/>
            </a:xfrm>
            <a:prstGeom prst="rect">
              <a:avLst/>
            </a:prstGeom>
            <a:noFill/>
          </p:spPr>
          <p:txBody>
            <a:bodyPr wrap="square" rtlCol="0">
              <a:spAutoFit/>
            </a:bodyPr>
            <a:lstStyle/>
            <a:p>
              <a:r>
                <a:rPr lang="et-EE" sz="750" dirty="0"/>
                <a:t>SIMS</a:t>
              </a:r>
              <a:endParaRPr lang="en-US" sz="750" dirty="0"/>
            </a:p>
          </p:txBody>
        </p:sp>
        <p:sp>
          <p:nvSpPr>
            <p:cNvPr id="28" name="TextBox 27">
              <a:extLst>
                <a:ext uri="{FF2B5EF4-FFF2-40B4-BE49-F238E27FC236}">
                  <a16:creationId xmlns:a16="http://schemas.microsoft.com/office/drawing/2014/main" id="{0770B104-0B1C-1EE2-9FE0-91990BE7683E}"/>
                </a:ext>
              </a:extLst>
            </p:cNvPr>
            <p:cNvSpPr txBox="1"/>
            <p:nvPr/>
          </p:nvSpPr>
          <p:spPr>
            <a:xfrm flipH="1">
              <a:off x="7667236" y="5920375"/>
              <a:ext cx="623859" cy="276999"/>
            </a:xfrm>
            <a:prstGeom prst="rect">
              <a:avLst/>
            </a:prstGeom>
            <a:noFill/>
          </p:spPr>
          <p:txBody>
            <a:bodyPr wrap="square" rtlCol="0">
              <a:spAutoFit/>
            </a:bodyPr>
            <a:lstStyle/>
            <a:p>
              <a:r>
                <a:rPr lang="et-EE" sz="750" dirty="0"/>
                <a:t>GDOES</a:t>
              </a:r>
              <a:endParaRPr lang="en-US" sz="750" dirty="0"/>
            </a:p>
          </p:txBody>
        </p:sp>
        <p:sp>
          <p:nvSpPr>
            <p:cNvPr id="29" name="TextBox 28">
              <a:extLst>
                <a:ext uri="{FF2B5EF4-FFF2-40B4-BE49-F238E27FC236}">
                  <a16:creationId xmlns:a16="http://schemas.microsoft.com/office/drawing/2014/main" id="{1836ED6B-3D26-6C93-B9A0-DA27AF58C4C6}"/>
                </a:ext>
              </a:extLst>
            </p:cNvPr>
            <p:cNvSpPr txBox="1"/>
            <p:nvPr/>
          </p:nvSpPr>
          <p:spPr>
            <a:xfrm flipH="1">
              <a:off x="5341272" y="5929207"/>
              <a:ext cx="623859" cy="276999"/>
            </a:xfrm>
            <a:prstGeom prst="rect">
              <a:avLst/>
            </a:prstGeom>
            <a:noFill/>
          </p:spPr>
          <p:txBody>
            <a:bodyPr wrap="square" rtlCol="0">
              <a:spAutoFit/>
            </a:bodyPr>
            <a:lstStyle/>
            <a:p>
              <a:r>
                <a:rPr lang="et-EE" sz="750" dirty="0"/>
                <a:t>GDOES</a:t>
              </a:r>
              <a:endParaRPr lang="en-US" sz="750" dirty="0"/>
            </a:p>
          </p:txBody>
        </p:sp>
        <p:sp>
          <p:nvSpPr>
            <p:cNvPr id="30" name="TextBox 29">
              <a:extLst>
                <a:ext uri="{FF2B5EF4-FFF2-40B4-BE49-F238E27FC236}">
                  <a16:creationId xmlns:a16="http://schemas.microsoft.com/office/drawing/2014/main" id="{67DD5749-3D80-99BC-A66C-264A9F9FBE38}"/>
                </a:ext>
              </a:extLst>
            </p:cNvPr>
            <p:cNvSpPr txBox="1"/>
            <p:nvPr/>
          </p:nvSpPr>
          <p:spPr>
            <a:xfrm flipH="1">
              <a:off x="4354843" y="5920375"/>
              <a:ext cx="613843" cy="276999"/>
            </a:xfrm>
            <a:prstGeom prst="rect">
              <a:avLst/>
            </a:prstGeom>
            <a:noFill/>
          </p:spPr>
          <p:txBody>
            <a:bodyPr wrap="none" rtlCol="0">
              <a:spAutoFit/>
            </a:bodyPr>
            <a:lstStyle/>
            <a:p>
              <a:r>
                <a:rPr lang="et-EE" sz="750" dirty="0"/>
                <a:t>GDOES</a:t>
              </a:r>
              <a:endParaRPr lang="en-US" sz="750" dirty="0"/>
            </a:p>
          </p:txBody>
        </p:sp>
        <p:sp>
          <p:nvSpPr>
            <p:cNvPr id="31" name="TextBox 30">
              <a:extLst>
                <a:ext uri="{FF2B5EF4-FFF2-40B4-BE49-F238E27FC236}">
                  <a16:creationId xmlns:a16="http://schemas.microsoft.com/office/drawing/2014/main" id="{119F1A91-4914-4D11-4D3C-90A581568AA0}"/>
                </a:ext>
              </a:extLst>
            </p:cNvPr>
            <p:cNvSpPr txBox="1"/>
            <p:nvPr/>
          </p:nvSpPr>
          <p:spPr>
            <a:xfrm flipH="1">
              <a:off x="1758363" y="5900966"/>
              <a:ext cx="613843" cy="276999"/>
            </a:xfrm>
            <a:prstGeom prst="rect">
              <a:avLst/>
            </a:prstGeom>
            <a:noFill/>
          </p:spPr>
          <p:txBody>
            <a:bodyPr wrap="none" rtlCol="0">
              <a:spAutoFit/>
            </a:bodyPr>
            <a:lstStyle/>
            <a:p>
              <a:r>
                <a:rPr lang="et-EE" sz="750" dirty="0"/>
                <a:t>GDOES</a:t>
              </a:r>
              <a:endParaRPr lang="en-US" sz="750" dirty="0"/>
            </a:p>
          </p:txBody>
        </p:sp>
        <p:sp>
          <p:nvSpPr>
            <p:cNvPr id="32" name="TextBox 31">
              <a:extLst>
                <a:ext uri="{FF2B5EF4-FFF2-40B4-BE49-F238E27FC236}">
                  <a16:creationId xmlns:a16="http://schemas.microsoft.com/office/drawing/2014/main" id="{23D05F5E-D625-2ED2-C3CA-47462AC6659B}"/>
                </a:ext>
              </a:extLst>
            </p:cNvPr>
            <p:cNvSpPr txBox="1"/>
            <p:nvPr/>
          </p:nvSpPr>
          <p:spPr>
            <a:xfrm flipH="1">
              <a:off x="6058397" y="5934243"/>
              <a:ext cx="441035" cy="430887"/>
            </a:xfrm>
            <a:prstGeom prst="rect">
              <a:avLst/>
            </a:prstGeom>
            <a:noFill/>
          </p:spPr>
          <p:txBody>
            <a:bodyPr wrap="square" rtlCol="0">
              <a:spAutoFit/>
            </a:bodyPr>
            <a:lstStyle/>
            <a:p>
              <a:r>
                <a:rPr lang="et-EE" sz="750" dirty="0"/>
                <a:t>LIBS</a:t>
              </a:r>
              <a:endParaRPr lang="en-US" sz="750" dirty="0"/>
            </a:p>
          </p:txBody>
        </p:sp>
        <p:sp>
          <p:nvSpPr>
            <p:cNvPr id="33" name="TextBox 32">
              <a:extLst>
                <a:ext uri="{FF2B5EF4-FFF2-40B4-BE49-F238E27FC236}">
                  <a16:creationId xmlns:a16="http://schemas.microsoft.com/office/drawing/2014/main" id="{1843845C-C06E-89D1-D757-BF0BC0B6B8E8}"/>
                </a:ext>
              </a:extLst>
            </p:cNvPr>
            <p:cNvSpPr txBox="1"/>
            <p:nvPr/>
          </p:nvSpPr>
          <p:spPr>
            <a:xfrm flipH="1">
              <a:off x="5752172" y="5928780"/>
              <a:ext cx="495523" cy="430887"/>
            </a:xfrm>
            <a:prstGeom prst="rect">
              <a:avLst/>
            </a:prstGeom>
            <a:noFill/>
          </p:spPr>
          <p:txBody>
            <a:bodyPr wrap="square" rtlCol="0">
              <a:spAutoFit/>
            </a:bodyPr>
            <a:lstStyle/>
            <a:p>
              <a:r>
                <a:rPr lang="et-EE" sz="750" dirty="0"/>
                <a:t>SIMS</a:t>
              </a:r>
              <a:endParaRPr lang="en-US" sz="750" dirty="0"/>
            </a:p>
          </p:txBody>
        </p:sp>
        <p:sp>
          <p:nvSpPr>
            <p:cNvPr id="34" name="TextBox 33">
              <a:extLst>
                <a:ext uri="{FF2B5EF4-FFF2-40B4-BE49-F238E27FC236}">
                  <a16:creationId xmlns:a16="http://schemas.microsoft.com/office/drawing/2014/main" id="{2DAB9BE0-1A6B-F4C1-37DA-594E1C6A1CE0}"/>
                </a:ext>
              </a:extLst>
            </p:cNvPr>
            <p:cNvSpPr txBox="1"/>
            <p:nvPr/>
          </p:nvSpPr>
          <p:spPr>
            <a:xfrm flipH="1">
              <a:off x="5033808" y="5921824"/>
              <a:ext cx="506976" cy="276999"/>
            </a:xfrm>
            <a:prstGeom prst="rect">
              <a:avLst/>
            </a:prstGeom>
            <a:noFill/>
          </p:spPr>
          <p:txBody>
            <a:bodyPr wrap="none" rtlCol="0">
              <a:spAutoFit/>
            </a:bodyPr>
            <a:lstStyle/>
            <a:p>
              <a:r>
                <a:rPr lang="et-EE" sz="750" dirty="0"/>
                <a:t>SIMS</a:t>
              </a:r>
              <a:endParaRPr lang="en-US" sz="750" dirty="0"/>
            </a:p>
          </p:txBody>
        </p:sp>
        <p:sp>
          <p:nvSpPr>
            <p:cNvPr id="35" name="TextBox 34">
              <a:extLst>
                <a:ext uri="{FF2B5EF4-FFF2-40B4-BE49-F238E27FC236}">
                  <a16:creationId xmlns:a16="http://schemas.microsoft.com/office/drawing/2014/main" id="{1CB2A3D2-5987-54A7-2B33-468E7162A943}"/>
                </a:ext>
              </a:extLst>
            </p:cNvPr>
            <p:cNvSpPr txBox="1"/>
            <p:nvPr/>
          </p:nvSpPr>
          <p:spPr>
            <a:xfrm flipH="1">
              <a:off x="3722590" y="5929284"/>
              <a:ext cx="506976" cy="276999"/>
            </a:xfrm>
            <a:prstGeom prst="rect">
              <a:avLst/>
            </a:prstGeom>
            <a:noFill/>
          </p:spPr>
          <p:txBody>
            <a:bodyPr wrap="none" rtlCol="0">
              <a:spAutoFit/>
            </a:bodyPr>
            <a:lstStyle/>
            <a:p>
              <a:r>
                <a:rPr lang="et-EE" sz="750" dirty="0"/>
                <a:t>SIMS</a:t>
              </a:r>
              <a:endParaRPr lang="en-US" sz="750" dirty="0"/>
            </a:p>
          </p:txBody>
        </p:sp>
        <p:sp>
          <p:nvSpPr>
            <p:cNvPr id="36" name="TextBox 35">
              <a:extLst>
                <a:ext uri="{FF2B5EF4-FFF2-40B4-BE49-F238E27FC236}">
                  <a16:creationId xmlns:a16="http://schemas.microsoft.com/office/drawing/2014/main" id="{9AF0F3D9-5BD8-8C2A-FF9E-71804673CA8B}"/>
                </a:ext>
              </a:extLst>
            </p:cNvPr>
            <p:cNvSpPr txBox="1"/>
            <p:nvPr/>
          </p:nvSpPr>
          <p:spPr>
            <a:xfrm flipH="1">
              <a:off x="644473" y="5894712"/>
              <a:ext cx="506976" cy="276999"/>
            </a:xfrm>
            <a:prstGeom prst="rect">
              <a:avLst/>
            </a:prstGeom>
            <a:noFill/>
          </p:spPr>
          <p:txBody>
            <a:bodyPr wrap="none" rtlCol="0">
              <a:spAutoFit/>
            </a:bodyPr>
            <a:lstStyle/>
            <a:p>
              <a:r>
                <a:rPr lang="et-EE" sz="750" dirty="0"/>
                <a:t>SIMS</a:t>
              </a:r>
              <a:endParaRPr lang="en-US" sz="750" dirty="0"/>
            </a:p>
          </p:txBody>
        </p:sp>
        <p:sp>
          <p:nvSpPr>
            <p:cNvPr id="37" name="TextBox 36">
              <a:extLst>
                <a:ext uri="{FF2B5EF4-FFF2-40B4-BE49-F238E27FC236}">
                  <a16:creationId xmlns:a16="http://schemas.microsoft.com/office/drawing/2014/main" id="{1EF8E53A-3F47-E38F-CCA8-A87FD16D1F06}"/>
                </a:ext>
              </a:extLst>
            </p:cNvPr>
            <p:cNvSpPr txBox="1"/>
            <p:nvPr/>
          </p:nvSpPr>
          <p:spPr>
            <a:xfrm flipH="1">
              <a:off x="4741936" y="5921824"/>
              <a:ext cx="462093" cy="276999"/>
            </a:xfrm>
            <a:prstGeom prst="rect">
              <a:avLst/>
            </a:prstGeom>
            <a:noFill/>
          </p:spPr>
          <p:txBody>
            <a:bodyPr wrap="none" rtlCol="0">
              <a:spAutoFit/>
            </a:bodyPr>
            <a:lstStyle/>
            <a:p>
              <a:r>
                <a:rPr lang="et-EE" sz="750" dirty="0"/>
                <a:t>LIBS</a:t>
              </a:r>
              <a:endParaRPr lang="en-US" sz="750" dirty="0"/>
            </a:p>
          </p:txBody>
        </p:sp>
        <p:sp>
          <p:nvSpPr>
            <p:cNvPr id="38" name="TextBox 37">
              <a:extLst>
                <a:ext uri="{FF2B5EF4-FFF2-40B4-BE49-F238E27FC236}">
                  <a16:creationId xmlns:a16="http://schemas.microsoft.com/office/drawing/2014/main" id="{6EA995A6-14AE-818E-E815-92DB00F9786F}"/>
                </a:ext>
              </a:extLst>
            </p:cNvPr>
            <p:cNvSpPr txBox="1"/>
            <p:nvPr/>
          </p:nvSpPr>
          <p:spPr>
            <a:xfrm flipH="1">
              <a:off x="4085978" y="5926023"/>
              <a:ext cx="462093" cy="276999"/>
            </a:xfrm>
            <a:prstGeom prst="rect">
              <a:avLst/>
            </a:prstGeom>
            <a:noFill/>
          </p:spPr>
          <p:txBody>
            <a:bodyPr wrap="none" rtlCol="0">
              <a:spAutoFit/>
            </a:bodyPr>
            <a:lstStyle/>
            <a:p>
              <a:r>
                <a:rPr lang="et-EE" sz="750" dirty="0"/>
                <a:t>LIBS</a:t>
              </a:r>
              <a:endParaRPr lang="en-US" sz="750" dirty="0"/>
            </a:p>
          </p:txBody>
        </p:sp>
        <p:sp>
          <p:nvSpPr>
            <p:cNvPr id="39" name="TextBox 38">
              <a:extLst>
                <a:ext uri="{FF2B5EF4-FFF2-40B4-BE49-F238E27FC236}">
                  <a16:creationId xmlns:a16="http://schemas.microsoft.com/office/drawing/2014/main" id="{84963BFF-F66B-C890-1521-932A60518798}"/>
                </a:ext>
              </a:extLst>
            </p:cNvPr>
            <p:cNvSpPr txBox="1"/>
            <p:nvPr/>
          </p:nvSpPr>
          <p:spPr>
            <a:xfrm flipH="1">
              <a:off x="2386836" y="5909126"/>
              <a:ext cx="462093" cy="276999"/>
            </a:xfrm>
            <a:prstGeom prst="rect">
              <a:avLst/>
            </a:prstGeom>
            <a:noFill/>
          </p:spPr>
          <p:txBody>
            <a:bodyPr wrap="none" rtlCol="0">
              <a:spAutoFit/>
            </a:bodyPr>
            <a:lstStyle/>
            <a:p>
              <a:r>
                <a:rPr lang="et-EE" sz="750" dirty="0"/>
                <a:t>LIBS</a:t>
              </a:r>
              <a:endParaRPr lang="en-US" sz="750" dirty="0"/>
            </a:p>
          </p:txBody>
        </p:sp>
        <p:sp>
          <p:nvSpPr>
            <p:cNvPr id="40" name="TextBox 39">
              <a:extLst>
                <a:ext uri="{FF2B5EF4-FFF2-40B4-BE49-F238E27FC236}">
                  <a16:creationId xmlns:a16="http://schemas.microsoft.com/office/drawing/2014/main" id="{F1616028-B51A-92DB-B7D1-30D556128C58}"/>
                </a:ext>
              </a:extLst>
            </p:cNvPr>
            <p:cNvSpPr txBox="1"/>
            <p:nvPr/>
          </p:nvSpPr>
          <p:spPr>
            <a:xfrm flipH="1">
              <a:off x="335726" y="5900966"/>
              <a:ext cx="462093" cy="276999"/>
            </a:xfrm>
            <a:prstGeom prst="rect">
              <a:avLst/>
            </a:prstGeom>
            <a:noFill/>
          </p:spPr>
          <p:txBody>
            <a:bodyPr wrap="none" rtlCol="0">
              <a:spAutoFit/>
            </a:bodyPr>
            <a:lstStyle/>
            <a:p>
              <a:r>
                <a:rPr lang="et-EE" sz="750" dirty="0"/>
                <a:t>LIBS</a:t>
              </a:r>
              <a:endParaRPr lang="en-US" sz="750" dirty="0"/>
            </a:p>
          </p:txBody>
        </p:sp>
        <p:sp>
          <p:nvSpPr>
            <p:cNvPr id="41" name="TextBox 40">
              <a:extLst>
                <a:ext uri="{FF2B5EF4-FFF2-40B4-BE49-F238E27FC236}">
                  <a16:creationId xmlns:a16="http://schemas.microsoft.com/office/drawing/2014/main" id="{71FB63D5-1924-4988-328B-9C7AD37DE4DD}"/>
                </a:ext>
              </a:extLst>
            </p:cNvPr>
            <p:cNvSpPr txBox="1"/>
            <p:nvPr/>
          </p:nvSpPr>
          <p:spPr>
            <a:xfrm flipH="1">
              <a:off x="8573270" y="5017528"/>
              <a:ext cx="483859" cy="307776"/>
            </a:xfrm>
            <a:prstGeom prst="rect">
              <a:avLst/>
            </a:prstGeom>
            <a:noFill/>
          </p:spPr>
          <p:txBody>
            <a:bodyPr wrap="square" rtlCol="0">
              <a:spAutoFit/>
            </a:bodyPr>
            <a:lstStyle/>
            <a:p>
              <a:r>
                <a:rPr lang="et-EE" sz="900" dirty="0"/>
                <a:t>546</a:t>
              </a:r>
              <a:endParaRPr lang="en-US" sz="900" dirty="0"/>
            </a:p>
          </p:txBody>
        </p:sp>
        <p:sp>
          <p:nvSpPr>
            <p:cNvPr id="42" name="TextBox 41">
              <a:extLst>
                <a:ext uri="{FF2B5EF4-FFF2-40B4-BE49-F238E27FC236}">
                  <a16:creationId xmlns:a16="http://schemas.microsoft.com/office/drawing/2014/main" id="{19A3D631-A427-4D25-1264-9699A41C4BD6}"/>
                </a:ext>
              </a:extLst>
            </p:cNvPr>
            <p:cNvSpPr txBox="1"/>
            <p:nvPr/>
          </p:nvSpPr>
          <p:spPr>
            <a:xfrm flipH="1">
              <a:off x="6011100" y="5021364"/>
              <a:ext cx="555441" cy="307776"/>
            </a:xfrm>
            <a:prstGeom prst="rect">
              <a:avLst/>
            </a:prstGeom>
            <a:noFill/>
          </p:spPr>
          <p:txBody>
            <a:bodyPr wrap="square" rtlCol="0">
              <a:spAutoFit/>
            </a:bodyPr>
            <a:lstStyle/>
            <a:p>
              <a:r>
                <a:rPr lang="et-EE" sz="900" dirty="0"/>
                <a:t>376</a:t>
              </a:r>
              <a:endParaRPr lang="en-US" sz="900" dirty="0"/>
            </a:p>
          </p:txBody>
        </p:sp>
        <p:sp>
          <p:nvSpPr>
            <p:cNvPr id="43" name="TextBox 42">
              <a:extLst>
                <a:ext uri="{FF2B5EF4-FFF2-40B4-BE49-F238E27FC236}">
                  <a16:creationId xmlns:a16="http://schemas.microsoft.com/office/drawing/2014/main" id="{4C6353FE-F5CD-8B42-7A1F-5A9956E092D2}"/>
                </a:ext>
              </a:extLst>
            </p:cNvPr>
            <p:cNvSpPr txBox="1"/>
            <p:nvPr/>
          </p:nvSpPr>
          <p:spPr>
            <a:xfrm flipH="1">
              <a:off x="4743975" y="5015710"/>
              <a:ext cx="594585" cy="307776"/>
            </a:xfrm>
            <a:prstGeom prst="rect">
              <a:avLst/>
            </a:prstGeom>
            <a:noFill/>
          </p:spPr>
          <p:txBody>
            <a:bodyPr wrap="square" rtlCol="0">
              <a:spAutoFit/>
            </a:bodyPr>
            <a:lstStyle/>
            <a:p>
              <a:r>
                <a:rPr lang="et-EE" sz="900" dirty="0"/>
                <a:t>293</a:t>
              </a:r>
              <a:endParaRPr lang="en-US" sz="900" dirty="0"/>
            </a:p>
          </p:txBody>
        </p:sp>
        <p:sp>
          <p:nvSpPr>
            <p:cNvPr id="44" name="TextBox 43">
              <a:extLst>
                <a:ext uri="{FF2B5EF4-FFF2-40B4-BE49-F238E27FC236}">
                  <a16:creationId xmlns:a16="http://schemas.microsoft.com/office/drawing/2014/main" id="{7757E199-7AF0-2576-EB4F-51F0263EB531}"/>
                </a:ext>
              </a:extLst>
            </p:cNvPr>
            <p:cNvSpPr txBox="1"/>
            <p:nvPr/>
          </p:nvSpPr>
          <p:spPr>
            <a:xfrm flipH="1">
              <a:off x="3849563" y="5017978"/>
              <a:ext cx="540181" cy="307776"/>
            </a:xfrm>
            <a:prstGeom prst="rect">
              <a:avLst/>
            </a:prstGeom>
            <a:noFill/>
          </p:spPr>
          <p:txBody>
            <a:bodyPr wrap="square" rtlCol="0">
              <a:spAutoFit/>
            </a:bodyPr>
            <a:lstStyle/>
            <a:p>
              <a:r>
                <a:rPr lang="et-EE" sz="900" dirty="0"/>
                <a:t>237</a:t>
              </a:r>
              <a:endParaRPr lang="en-US" sz="900" dirty="0"/>
            </a:p>
          </p:txBody>
        </p:sp>
        <p:sp>
          <p:nvSpPr>
            <p:cNvPr id="45" name="TextBox 44">
              <a:extLst>
                <a:ext uri="{FF2B5EF4-FFF2-40B4-BE49-F238E27FC236}">
                  <a16:creationId xmlns:a16="http://schemas.microsoft.com/office/drawing/2014/main" id="{F544CB0E-FB1B-1D51-57C9-30C2D461FA98}"/>
                </a:ext>
              </a:extLst>
            </p:cNvPr>
            <p:cNvSpPr txBox="1"/>
            <p:nvPr/>
          </p:nvSpPr>
          <p:spPr>
            <a:xfrm flipH="1">
              <a:off x="2429048" y="5022201"/>
              <a:ext cx="538455" cy="307776"/>
            </a:xfrm>
            <a:prstGeom prst="rect">
              <a:avLst/>
            </a:prstGeom>
            <a:noFill/>
          </p:spPr>
          <p:txBody>
            <a:bodyPr wrap="square" rtlCol="0">
              <a:spAutoFit/>
            </a:bodyPr>
            <a:lstStyle/>
            <a:p>
              <a:r>
                <a:rPr lang="et-EE" sz="900" dirty="0"/>
                <a:t>142</a:t>
              </a:r>
              <a:endParaRPr lang="en-US" sz="900" dirty="0"/>
            </a:p>
          </p:txBody>
        </p:sp>
        <p:sp>
          <p:nvSpPr>
            <p:cNvPr id="46" name="TextBox 45">
              <a:extLst>
                <a:ext uri="{FF2B5EF4-FFF2-40B4-BE49-F238E27FC236}">
                  <a16:creationId xmlns:a16="http://schemas.microsoft.com/office/drawing/2014/main" id="{D9D17B7C-17B7-FD6E-D2D1-B9E9003F982F}"/>
                </a:ext>
              </a:extLst>
            </p:cNvPr>
            <p:cNvSpPr txBox="1"/>
            <p:nvPr/>
          </p:nvSpPr>
          <p:spPr>
            <a:xfrm flipH="1">
              <a:off x="409103" y="5014272"/>
              <a:ext cx="500815" cy="307776"/>
            </a:xfrm>
            <a:prstGeom prst="rect">
              <a:avLst/>
            </a:prstGeom>
            <a:noFill/>
          </p:spPr>
          <p:txBody>
            <a:bodyPr wrap="square" rtlCol="0">
              <a:spAutoFit/>
            </a:bodyPr>
            <a:lstStyle/>
            <a:p>
              <a:r>
                <a:rPr lang="et-EE" sz="900" dirty="0"/>
                <a:t>14</a:t>
              </a:r>
              <a:endParaRPr lang="en-US" sz="900" dirty="0"/>
            </a:p>
          </p:txBody>
        </p:sp>
        <p:sp>
          <p:nvSpPr>
            <p:cNvPr id="47" name="TextBox 46">
              <a:extLst>
                <a:ext uri="{FF2B5EF4-FFF2-40B4-BE49-F238E27FC236}">
                  <a16:creationId xmlns:a16="http://schemas.microsoft.com/office/drawing/2014/main" id="{2F52F6D9-816E-1D59-2781-E4C3E9FD2F5B}"/>
                </a:ext>
              </a:extLst>
            </p:cNvPr>
            <p:cNvSpPr txBox="1"/>
            <p:nvPr/>
          </p:nvSpPr>
          <p:spPr>
            <a:xfrm flipH="1">
              <a:off x="742894" y="5014270"/>
              <a:ext cx="427283" cy="307776"/>
            </a:xfrm>
            <a:prstGeom prst="rect">
              <a:avLst/>
            </a:prstGeom>
            <a:noFill/>
          </p:spPr>
          <p:txBody>
            <a:bodyPr wrap="square" rtlCol="0">
              <a:spAutoFit/>
            </a:bodyPr>
            <a:lstStyle/>
            <a:p>
              <a:r>
                <a:rPr lang="et-EE" sz="900" dirty="0"/>
                <a:t>32</a:t>
              </a:r>
              <a:endParaRPr lang="en-US" sz="900" dirty="0"/>
            </a:p>
          </p:txBody>
        </p:sp>
        <p:sp>
          <p:nvSpPr>
            <p:cNvPr id="48" name="TextBox 47">
              <a:extLst>
                <a:ext uri="{FF2B5EF4-FFF2-40B4-BE49-F238E27FC236}">
                  <a16:creationId xmlns:a16="http://schemas.microsoft.com/office/drawing/2014/main" id="{7BA52B8C-9795-E623-757B-404235CE4122}"/>
                </a:ext>
              </a:extLst>
            </p:cNvPr>
            <p:cNvSpPr txBox="1"/>
            <p:nvPr/>
          </p:nvSpPr>
          <p:spPr>
            <a:xfrm flipH="1">
              <a:off x="8082943" y="5018182"/>
              <a:ext cx="544101" cy="307776"/>
            </a:xfrm>
            <a:prstGeom prst="rect">
              <a:avLst/>
            </a:prstGeom>
            <a:noFill/>
          </p:spPr>
          <p:txBody>
            <a:bodyPr wrap="square" rtlCol="0">
              <a:spAutoFit/>
            </a:bodyPr>
            <a:lstStyle/>
            <a:p>
              <a:r>
                <a:rPr lang="et-EE" sz="900" dirty="0"/>
                <a:t>507</a:t>
              </a:r>
              <a:endParaRPr lang="en-US" sz="900" dirty="0"/>
            </a:p>
          </p:txBody>
        </p:sp>
        <p:sp>
          <p:nvSpPr>
            <p:cNvPr id="49" name="TextBox 48">
              <a:extLst>
                <a:ext uri="{FF2B5EF4-FFF2-40B4-BE49-F238E27FC236}">
                  <a16:creationId xmlns:a16="http://schemas.microsoft.com/office/drawing/2014/main" id="{D6C0CD1E-7537-7EF3-EE86-D4A0006630A1}"/>
                </a:ext>
              </a:extLst>
            </p:cNvPr>
            <p:cNvSpPr txBox="1"/>
            <p:nvPr/>
          </p:nvSpPr>
          <p:spPr>
            <a:xfrm flipH="1">
              <a:off x="8874237" y="5016166"/>
              <a:ext cx="553129" cy="307776"/>
            </a:xfrm>
            <a:prstGeom prst="rect">
              <a:avLst/>
            </a:prstGeom>
            <a:noFill/>
          </p:spPr>
          <p:txBody>
            <a:bodyPr wrap="square" rtlCol="0">
              <a:spAutoFit/>
            </a:bodyPr>
            <a:lstStyle/>
            <a:p>
              <a:r>
                <a:rPr lang="et-EE" sz="900" dirty="0"/>
                <a:t>565</a:t>
              </a:r>
              <a:endParaRPr lang="en-US" sz="900" dirty="0"/>
            </a:p>
          </p:txBody>
        </p:sp>
        <p:sp>
          <p:nvSpPr>
            <p:cNvPr id="50" name="TextBox 49">
              <a:extLst>
                <a:ext uri="{FF2B5EF4-FFF2-40B4-BE49-F238E27FC236}">
                  <a16:creationId xmlns:a16="http://schemas.microsoft.com/office/drawing/2014/main" id="{F3595EF1-BF57-4C74-AD7C-F366586D29F2}"/>
                </a:ext>
              </a:extLst>
            </p:cNvPr>
            <p:cNvSpPr txBox="1"/>
            <p:nvPr/>
          </p:nvSpPr>
          <p:spPr>
            <a:xfrm flipH="1">
              <a:off x="7751708" y="5013208"/>
              <a:ext cx="540181" cy="307776"/>
            </a:xfrm>
            <a:prstGeom prst="rect">
              <a:avLst/>
            </a:prstGeom>
            <a:noFill/>
          </p:spPr>
          <p:txBody>
            <a:bodyPr wrap="square" rtlCol="0">
              <a:spAutoFit/>
            </a:bodyPr>
            <a:lstStyle/>
            <a:p>
              <a:r>
                <a:rPr lang="et-EE" sz="900" dirty="0"/>
                <a:t>489</a:t>
              </a:r>
              <a:endParaRPr lang="en-US" sz="900" dirty="0"/>
            </a:p>
          </p:txBody>
        </p:sp>
        <p:sp>
          <p:nvSpPr>
            <p:cNvPr id="51" name="TextBox 50">
              <a:extLst>
                <a:ext uri="{FF2B5EF4-FFF2-40B4-BE49-F238E27FC236}">
                  <a16:creationId xmlns:a16="http://schemas.microsoft.com/office/drawing/2014/main" id="{4EDD807C-9601-0B0C-4B3D-77660C42F0DE}"/>
                </a:ext>
              </a:extLst>
            </p:cNvPr>
            <p:cNvSpPr txBox="1"/>
            <p:nvPr/>
          </p:nvSpPr>
          <p:spPr>
            <a:xfrm flipH="1">
              <a:off x="5712956" y="5013121"/>
              <a:ext cx="555441" cy="307776"/>
            </a:xfrm>
            <a:prstGeom prst="rect">
              <a:avLst/>
            </a:prstGeom>
            <a:noFill/>
          </p:spPr>
          <p:txBody>
            <a:bodyPr wrap="square" rtlCol="0">
              <a:spAutoFit/>
            </a:bodyPr>
            <a:lstStyle/>
            <a:p>
              <a:r>
                <a:rPr lang="et-EE" sz="900" dirty="0"/>
                <a:t>356</a:t>
              </a:r>
              <a:endParaRPr lang="en-US" sz="900" dirty="0"/>
            </a:p>
          </p:txBody>
        </p:sp>
        <p:sp>
          <p:nvSpPr>
            <p:cNvPr id="52" name="TextBox 51">
              <a:extLst>
                <a:ext uri="{FF2B5EF4-FFF2-40B4-BE49-F238E27FC236}">
                  <a16:creationId xmlns:a16="http://schemas.microsoft.com/office/drawing/2014/main" id="{D78D0653-D414-DB14-90F6-384B4975E7FB}"/>
                </a:ext>
              </a:extLst>
            </p:cNvPr>
            <p:cNvSpPr txBox="1"/>
            <p:nvPr/>
          </p:nvSpPr>
          <p:spPr>
            <a:xfrm flipH="1">
              <a:off x="5428377" y="5017528"/>
              <a:ext cx="555441" cy="307776"/>
            </a:xfrm>
            <a:prstGeom prst="rect">
              <a:avLst/>
            </a:prstGeom>
            <a:noFill/>
          </p:spPr>
          <p:txBody>
            <a:bodyPr wrap="square" rtlCol="0">
              <a:spAutoFit/>
            </a:bodyPr>
            <a:lstStyle/>
            <a:p>
              <a:r>
                <a:rPr lang="et-EE" sz="900" dirty="0"/>
                <a:t>341</a:t>
              </a:r>
              <a:endParaRPr lang="en-US" sz="900" dirty="0"/>
            </a:p>
          </p:txBody>
        </p:sp>
        <p:sp>
          <p:nvSpPr>
            <p:cNvPr id="53" name="TextBox 52">
              <a:extLst>
                <a:ext uri="{FF2B5EF4-FFF2-40B4-BE49-F238E27FC236}">
                  <a16:creationId xmlns:a16="http://schemas.microsoft.com/office/drawing/2014/main" id="{8093BA14-6FF6-BB59-3A3D-3DE5A2BFCAB2}"/>
                </a:ext>
              </a:extLst>
            </p:cNvPr>
            <p:cNvSpPr txBox="1"/>
            <p:nvPr/>
          </p:nvSpPr>
          <p:spPr>
            <a:xfrm flipH="1">
              <a:off x="5050142" y="5006969"/>
              <a:ext cx="555441" cy="307776"/>
            </a:xfrm>
            <a:prstGeom prst="rect">
              <a:avLst/>
            </a:prstGeom>
            <a:noFill/>
          </p:spPr>
          <p:txBody>
            <a:bodyPr wrap="square" rtlCol="0">
              <a:spAutoFit/>
            </a:bodyPr>
            <a:lstStyle/>
            <a:p>
              <a:r>
                <a:rPr lang="et-EE" sz="900" dirty="0"/>
                <a:t>311</a:t>
              </a:r>
              <a:endParaRPr lang="en-US" sz="900" dirty="0"/>
            </a:p>
          </p:txBody>
        </p:sp>
        <p:sp>
          <p:nvSpPr>
            <p:cNvPr id="54" name="TextBox 53">
              <a:extLst>
                <a:ext uri="{FF2B5EF4-FFF2-40B4-BE49-F238E27FC236}">
                  <a16:creationId xmlns:a16="http://schemas.microsoft.com/office/drawing/2014/main" id="{A73275CD-7310-7F7C-9A84-05755E05428F}"/>
                </a:ext>
              </a:extLst>
            </p:cNvPr>
            <p:cNvSpPr txBox="1"/>
            <p:nvPr/>
          </p:nvSpPr>
          <p:spPr>
            <a:xfrm flipH="1">
              <a:off x="4420683" y="5021365"/>
              <a:ext cx="555441" cy="307776"/>
            </a:xfrm>
            <a:prstGeom prst="rect">
              <a:avLst/>
            </a:prstGeom>
            <a:noFill/>
          </p:spPr>
          <p:txBody>
            <a:bodyPr wrap="square" rtlCol="0">
              <a:spAutoFit/>
            </a:bodyPr>
            <a:lstStyle/>
            <a:p>
              <a:r>
                <a:rPr lang="et-EE" sz="900" dirty="0"/>
                <a:t>274</a:t>
              </a:r>
              <a:endParaRPr lang="en-US" sz="900" dirty="0"/>
            </a:p>
          </p:txBody>
        </p:sp>
        <p:sp>
          <p:nvSpPr>
            <p:cNvPr id="55" name="TextBox 54">
              <a:extLst>
                <a:ext uri="{FF2B5EF4-FFF2-40B4-BE49-F238E27FC236}">
                  <a16:creationId xmlns:a16="http://schemas.microsoft.com/office/drawing/2014/main" id="{10BC2658-7C2F-1EE8-6A8E-8AD904718164}"/>
                </a:ext>
              </a:extLst>
            </p:cNvPr>
            <p:cNvSpPr txBox="1"/>
            <p:nvPr/>
          </p:nvSpPr>
          <p:spPr>
            <a:xfrm flipH="1">
              <a:off x="4122208" y="5019070"/>
              <a:ext cx="542763" cy="307776"/>
            </a:xfrm>
            <a:prstGeom prst="rect">
              <a:avLst/>
            </a:prstGeom>
            <a:noFill/>
          </p:spPr>
          <p:txBody>
            <a:bodyPr wrap="square" rtlCol="0">
              <a:spAutoFit/>
            </a:bodyPr>
            <a:lstStyle/>
            <a:p>
              <a:r>
                <a:rPr lang="et-EE" sz="900" dirty="0"/>
                <a:t>254</a:t>
              </a:r>
              <a:endParaRPr lang="en-US" sz="900" dirty="0"/>
            </a:p>
          </p:txBody>
        </p:sp>
        <p:sp>
          <p:nvSpPr>
            <p:cNvPr id="56" name="TextBox 55">
              <a:extLst>
                <a:ext uri="{FF2B5EF4-FFF2-40B4-BE49-F238E27FC236}">
                  <a16:creationId xmlns:a16="http://schemas.microsoft.com/office/drawing/2014/main" id="{358D66F7-2C12-19EB-702F-09E07219A06B}"/>
                </a:ext>
              </a:extLst>
            </p:cNvPr>
            <p:cNvSpPr txBox="1"/>
            <p:nvPr/>
          </p:nvSpPr>
          <p:spPr>
            <a:xfrm flipH="1">
              <a:off x="1824778" y="5018582"/>
              <a:ext cx="519887" cy="307776"/>
            </a:xfrm>
            <a:prstGeom prst="rect">
              <a:avLst/>
            </a:prstGeom>
            <a:noFill/>
          </p:spPr>
          <p:txBody>
            <a:bodyPr wrap="square" rtlCol="0">
              <a:spAutoFit/>
            </a:bodyPr>
            <a:lstStyle/>
            <a:p>
              <a:r>
                <a:rPr lang="et-EE" sz="900" dirty="0"/>
                <a:t>104</a:t>
              </a:r>
              <a:endParaRPr lang="en-US" sz="900" dirty="0"/>
            </a:p>
          </p:txBody>
        </p:sp>
        <p:sp>
          <p:nvSpPr>
            <p:cNvPr id="82" name="Oval 81">
              <a:extLst>
                <a:ext uri="{FF2B5EF4-FFF2-40B4-BE49-F238E27FC236}">
                  <a16:creationId xmlns:a16="http://schemas.microsoft.com/office/drawing/2014/main" id="{2AF12FCD-7F7D-8934-AB9C-D32C0BF6BE29}"/>
                </a:ext>
              </a:extLst>
            </p:cNvPr>
            <p:cNvSpPr/>
            <p:nvPr/>
          </p:nvSpPr>
          <p:spPr>
            <a:xfrm flipH="1">
              <a:off x="3295717" y="5468692"/>
              <a:ext cx="323084" cy="323166"/>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Oval 82">
              <a:extLst>
                <a:ext uri="{FF2B5EF4-FFF2-40B4-BE49-F238E27FC236}">
                  <a16:creationId xmlns:a16="http://schemas.microsoft.com/office/drawing/2014/main" id="{66A3B456-0042-F55B-F67F-4C7D6C5C2442}"/>
                </a:ext>
              </a:extLst>
            </p:cNvPr>
            <p:cNvSpPr/>
            <p:nvPr/>
          </p:nvSpPr>
          <p:spPr>
            <a:xfrm flipH="1">
              <a:off x="1583237" y="5481460"/>
              <a:ext cx="323084" cy="323166"/>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TextBox 84">
              <a:extLst>
                <a:ext uri="{FF2B5EF4-FFF2-40B4-BE49-F238E27FC236}">
                  <a16:creationId xmlns:a16="http://schemas.microsoft.com/office/drawing/2014/main" id="{36F50D81-01AF-0E03-69D8-F1FEA9F98795}"/>
                </a:ext>
              </a:extLst>
            </p:cNvPr>
            <p:cNvSpPr txBox="1"/>
            <p:nvPr/>
          </p:nvSpPr>
          <p:spPr>
            <a:xfrm flipH="1">
              <a:off x="1564519" y="5017526"/>
              <a:ext cx="515121" cy="307776"/>
            </a:xfrm>
            <a:prstGeom prst="rect">
              <a:avLst/>
            </a:prstGeom>
            <a:noFill/>
          </p:spPr>
          <p:txBody>
            <a:bodyPr wrap="square" rtlCol="0">
              <a:spAutoFit/>
            </a:bodyPr>
            <a:lstStyle/>
            <a:p>
              <a:r>
                <a:rPr lang="et-EE" sz="900" dirty="0"/>
                <a:t>89</a:t>
              </a:r>
              <a:endParaRPr lang="en-US" sz="900" dirty="0"/>
            </a:p>
          </p:txBody>
        </p:sp>
        <p:sp>
          <p:nvSpPr>
            <p:cNvPr id="86" name="TextBox 85">
              <a:extLst>
                <a:ext uri="{FF2B5EF4-FFF2-40B4-BE49-F238E27FC236}">
                  <a16:creationId xmlns:a16="http://schemas.microsoft.com/office/drawing/2014/main" id="{4FFE4C2B-C329-59FA-8CEA-C953D15EB8F9}"/>
                </a:ext>
              </a:extLst>
            </p:cNvPr>
            <p:cNvSpPr txBox="1"/>
            <p:nvPr/>
          </p:nvSpPr>
          <p:spPr>
            <a:xfrm flipH="1">
              <a:off x="3268295" y="5023444"/>
              <a:ext cx="487029" cy="307776"/>
            </a:xfrm>
            <a:prstGeom prst="rect">
              <a:avLst/>
            </a:prstGeom>
            <a:noFill/>
          </p:spPr>
          <p:txBody>
            <a:bodyPr wrap="square" rtlCol="0">
              <a:spAutoFit/>
            </a:bodyPr>
            <a:lstStyle/>
            <a:p>
              <a:r>
                <a:rPr lang="et-EE" sz="900" dirty="0"/>
                <a:t>199</a:t>
              </a:r>
              <a:endParaRPr lang="en-US" sz="900" dirty="0"/>
            </a:p>
          </p:txBody>
        </p:sp>
        <p:sp>
          <p:nvSpPr>
            <p:cNvPr id="87" name="Oval 86">
              <a:extLst>
                <a:ext uri="{FF2B5EF4-FFF2-40B4-BE49-F238E27FC236}">
                  <a16:creationId xmlns:a16="http://schemas.microsoft.com/office/drawing/2014/main" id="{0A9FB71C-A2A1-C09F-2A45-9538FFDA53A7}"/>
                </a:ext>
              </a:extLst>
            </p:cNvPr>
            <p:cNvSpPr/>
            <p:nvPr/>
          </p:nvSpPr>
          <p:spPr>
            <a:xfrm flipH="1">
              <a:off x="6647585" y="5493169"/>
              <a:ext cx="323084" cy="323166"/>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TextBox 87">
              <a:extLst>
                <a:ext uri="{FF2B5EF4-FFF2-40B4-BE49-F238E27FC236}">
                  <a16:creationId xmlns:a16="http://schemas.microsoft.com/office/drawing/2014/main" id="{FAB66448-0C61-DFE1-9216-B779A2CFBEBA}"/>
                </a:ext>
              </a:extLst>
            </p:cNvPr>
            <p:cNvSpPr txBox="1"/>
            <p:nvPr/>
          </p:nvSpPr>
          <p:spPr>
            <a:xfrm flipH="1">
              <a:off x="6596609" y="5013194"/>
              <a:ext cx="555441" cy="307776"/>
            </a:xfrm>
            <a:prstGeom prst="rect">
              <a:avLst/>
            </a:prstGeom>
            <a:noFill/>
          </p:spPr>
          <p:txBody>
            <a:bodyPr wrap="square" rtlCol="0">
              <a:spAutoFit/>
            </a:bodyPr>
            <a:lstStyle/>
            <a:p>
              <a:r>
                <a:rPr lang="et-EE" sz="900" dirty="0"/>
                <a:t>415</a:t>
              </a:r>
              <a:endParaRPr lang="en-US" sz="900" dirty="0"/>
            </a:p>
          </p:txBody>
        </p:sp>
        <p:sp>
          <p:nvSpPr>
            <p:cNvPr id="89" name="Oval 88">
              <a:extLst>
                <a:ext uri="{FF2B5EF4-FFF2-40B4-BE49-F238E27FC236}">
                  <a16:creationId xmlns:a16="http://schemas.microsoft.com/office/drawing/2014/main" id="{ACDBA3DF-B5FE-04E7-8961-E89E1762EDC4}"/>
                </a:ext>
              </a:extLst>
            </p:cNvPr>
            <p:cNvSpPr/>
            <p:nvPr/>
          </p:nvSpPr>
          <p:spPr>
            <a:xfrm flipH="1">
              <a:off x="7200341" y="5484864"/>
              <a:ext cx="323084" cy="323166"/>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TextBox 89">
              <a:extLst>
                <a:ext uri="{FF2B5EF4-FFF2-40B4-BE49-F238E27FC236}">
                  <a16:creationId xmlns:a16="http://schemas.microsoft.com/office/drawing/2014/main" id="{998842B9-3F06-094A-5C23-D282D2181668}"/>
                </a:ext>
              </a:extLst>
            </p:cNvPr>
            <p:cNvSpPr txBox="1"/>
            <p:nvPr/>
          </p:nvSpPr>
          <p:spPr>
            <a:xfrm flipH="1">
              <a:off x="7204329" y="5013630"/>
              <a:ext cx="555441" cy="307776"/>
            </a:xfrm>
            <a:prstGeom prst="rect">
              <a:avLst/>
            </a:prstGeom>
            <a:noFill/>
          </p:spPr>
          <p:txBody>
            <a:bodyPr wrap="square" rtlCol="0">
              <a:spAutoFit/>
            </a:bodyPr>
            <a:lstStyle/>
            <a:p>
              <a:r>
                <a:rPr lang="et-EE" sz="900" dirty="0"/>
                <a:t>453</a:t>
              </a:r>
              <a:endParaRPr lang="en-US" sz="900" dirty="0"/>
            </a:p>
          </p:txBody>
        </p:sp>
        <p:sp>
          <p:nvSpPr>
            <p:cNvPr id="91" name="TextBox 90">
              <a:extLst>
                <a:ext uri="{FF2B5EF4-FFF2-40B4-BE49-F238E27FC236}">
                  <a16:creationId xmlns:a16="http://schemas.microsoft.com/office/drawing/2014/main" id="{3F1A8750-0C4A-4B4E-C7EB-D8EEC2C152C0}"/>
                </a:ext>
              </a:extLst>
            </p:cNvPr>
            <p:cNvSpPr txBox="1"/>
            <p:nvPr/>
          </p:nvSpPr>
          <p:spPr>
            <a:xfrm flipH="1">
              <a:off x="3228098" y="5927978"/>
              <a:ext cx="506976" cy="276999"/>
            </a:xfrm>
            <a:prstGeom prst="rect">
              <a:avLst/>
            </a:prstGeom>
            <a:noFill/>
          </p:spPr>
          <p:txBody>
            <a:bodyPr wrap="none" rtlCol="0">
              <a:spAutoFit/>
            </a:bodyPr>
            <a:lstStyle/>
            <a:p>
              <a:r>
                <a:rPr lang="et-EE" sz="750" dirty="0"/>
                <a:t>SIMS</a:t>
              </a:r>
              <a:endParaRPr lang="en-US" sz="750" dirty="0"/>
            </a:p>
          </p:txBody>
        </p:sp>
        <p:sp>
          <p:nvSpPr>
            <p:cNvPr id="92" name="TextBox 91">
              <a:extLst>
                <a:ext uri="{FF2B5EF4-FFF2-40B4-BE49-F238E27FC236}">
                  <a16:creationId xmlns:a16="http://schemas.microsoft.com/office/drawing/2014/main" id="{F7042883-2E92-DE82-AD8A-B83FACADC76B}"/>
                </a:ext>
              </a:extLst>
            </p:cNvPr>
            <p:cNvSpPr txBox="1"/>
            <p:nvPr/>
          </p:nvSpPr>
          <p:spPr>
            <a:xfrm flipH="1">
              <a:off x="1420933" y="5898954"/>
              <a:ext cx="506976" cy="276999"/>
            </a:xfrm>
            <a:prstGeom prst="rect">
              <a:avLst/>
            </a:prstGeom>
            <a:noFill/>
          </p:spPr>
          <p:txBody>
            <a:bodyPr wrap="none" rtlCol="0">
              <a:spAutoFit/>
            </a:bodyPr>
            <a:lstStyle/>
            <a:p>
              <a:r>
                <a:rPr lang="et-EE" sz="750" dirty="0"/>
                <a:t>SIMS</a:t>
              </a:r>
              <a:endParaRPr lang="en-US" sz="750" dirty="0"/>
            </a:p>
          </p:txBody>
        </p:sp>
        <p:sp>
          <p:nvSpPr>
            <p:cNvPr id="93" name="TextBox 92">
              <a:extLst>
                <a:ext uri="{FF2B5EF4-FFF2-40B4-BE49-F238E27FC236}">
                  <a16:creationId xmlns:a16="http://schemas.microsoft.com/office/drawing/2014/main" id="{44EC5F2E-A33E-5EDA-236C-2A4BD30D3A8F}"/>
                </a:ext>
              </a:extLst>
            </p:cNvPr>
            <p:cNvSpPr txBox="1"/>
            <p:nvPr/>
          </p:nvSpPr>
          <p:spPr>
            <a:xfrm flipH="1">
              <a:off x="6555149" y="5930120"/>
              <a:ext cx="495523" cy="430887"/>
            </a:xfrm>
            <a:prstGeom prst="rect">
              <a:avLst/>
            </a:prstGeom>
            <a:noFill/>
          </p:spPr>
          <p:txBody>
            <a:bodyPr wrap="square" rtlCol="0">
              <a:spAutoFit/>
            </a:bodyPr>
            <a:lstStyle/>
            <a:p>
              <a:r>
                <a:rPr lang="et-EE" sz="750" dirty="0"/>
                <a:t>SIMS</a:t>
              </a:r>
              <a:endParaRPr lang="en-US" sz="750" dirty="0"/>
            </a:p>
          </p:txBody>
        </p:sp>
        <p:sp>
          <p:nvSpPr>
            <p:cNvPr id="94" name="TextBox 93">
              <a:extLst>
                <a:ext uri="{FF2B5EF4-FFF2-40B4-BE49-F238E27FC236}">
                  <a16:creationId xmlns:a16="http://schemas.microsoft.com/office/drawing/2014/main" id="{426017A2-44B7-085A-4CB1-98C213F942FF}"/>
                </a:ext>
              </a:extLst>
            </p:cNvPr>
            <p:cNvSpPr txBox="1"/>
            <p:nvPr/>
          </p:nvSpPr>
          <p:spPr>
            <a:xfrm flipH="1">
              <a:off x="7107459" y="5924054"/>
              <a:ext cx="495523" cy="430887"/>
            </a:xfrm>
            <a:prstGeom prst="rect">
              <a:avLst/>
            </a:prstGeom>
            <a:noFill/>
          </p:spPr>
          <p:txBody>
            <a:bodyPr wrap="square" rtlCol="0">
              <a:spAutoFit/>
            </a:bodyPr>
            <a:lstStyle/>
            <a:p>
              <a:r>
                <a:rPr lang="et-EE" sz="750" dirty="0"/>
                <a:t>SIMS</a:t>
              </a:r>
              <a:endParaRPr lang="en-US" sz="750" dirty="0"/>
            </a:p>
          </p:txBody>
        </p:sp>
      </p:grpSp>
      <p:cxnSp>
        <p:nvCxnSpPr>
          <p:cNvPr id="103" name="Straight Connector 102">
            <a:extLst>
              <a:ext uri="{FF2B5EF4-FFF2-40B4-BE49-F238E27FC236}">
                <a16:creationId xmlns:a16="http://schemas.microsoft.com/office/drawing/2014/main" id="{104EBEC5-CE18-E883-C421-2E5E2343D2F8}"/>
              </a:ext>
            </a:extLst>
          </p:cNvPr>
          <p:cNvCxnSpPr>
            <a:cxnSpLocks/>
          </p:cNvCxnSpPr>
          <p:nvPr/>
        </p:nvCxnSpPr>
        <p:spPr>
          <a:xfrm>
            <a:off x="3204627" y="2658924"/>
            <a:ext cx="234055" cy="544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88C6A8D-02D0-33F4-E561-FF0A9305808A}"/>
              </a:ext>
            </a:extLst>
          </p:cNvPr>
          <p:cNvCxnSpPr>
            <a:cxnSpLocks/>
          </p:cNvCxnSpPr>
          <p:nvPr/>
        </p:nvCxnSpPr>
        <p:spPr>
          <a:xfrm flipH="1">
            <a:off x="3863180" y="2674117"/>
            <a:ext cx="3979083" cy="5227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4" name="Chart 113">
            <a:extLst>
              <a:ext uri="{FF2B5EF4-FFF2-40B4-BE49-F238E27FC236}">
                <a16:creationId xmlns:a16="http://schemas.microsoft.com/office/drawing/2014/main" id="{403A838A-9EDE-4C43-3C98-9D3A3F44DEF7}"/>
              </a:ext>
            </a:extLst>
          </p:cNvPr>
          <p:cNvGraphicFramePr>
            <a:graphicFrameLocks/>
          </p:cNvGraphicFramePr>
          <p:nvPr>
            <p:extLst/>
          </p:nvPr>
        </p:nvGraphicFramePr>
        <p:xfrm>
          <a:off x="854985" y="1174195"/>
          <a:ext cx="1725158" cy="1384034"/>
        </p:xfrm>
        <a:graphic>
          <a:graphicData uri="http://schemas.openxmlformats.org/drawingml/2006/chart">
            <c:chart xmlns:c="http://schemas.openxmlformats.org/drawingml/2006/chart" xmlns:r="http://schemas.openxmlformats.org/officeDocument/2006/relationships" r:id="rId5"/>
          </a:graphicData>
        </a:graphic>
      </p:graphicFrame>
      <p:sp>
        <p:nvSpPr>
          <p:cNvPr id="119" name="TextBox 118">
            <a:extLst>
              <a:ext uri="{FF2B5EF4-FFF2-40B4-BE49-F238E27FC236}">
                <a16:creationId xmlns:a16="http://schemas.microsoft.com/office/drawing/2014/main" id="{E69C889D-936C-4EB9-5027-659D27FEB1FC}"/>
              </a:ext>
            </a:extLst>
          </p:cNvPr>
          <p:cNvSpPr txBox="1"/>
          <p:nvPr/>
        </p:nvSpPr>
        <p:spPr>
          <a:xfrm>
            <a:off x="1869808" y="1392516"/>
            <a:ext cx="516488" cy="219291"/>
          </a:xfrm>
          <a:prstGeom prst="rect">
            <a:avLst/>
          </a:prstGeom>
          <a:noFill/>
        </p:spPr>
        <p:txBody>
          <a:bodyPr wrap="none" rtlCol="0">
            <a:spAutoFit/>
          </a:bodyPr>
          <a:lstStyle/>
          <a:p>
            <a:r>
              <a:rPr lang="et-EE" sz="825" dirty="0"/>
              <a:t>B I </a:t>
            </a:r>
            <a:r>
              <a:rPr lang="et-EE" sz="825" dirty="0" err="1"/>
              <a:t>lines</a:t>
            </a:r>
            <a:endParaRPr lang="en-US" sz="825" dirty="0"/>
          </a:p>
        </p:txBody>
      </p:sp>
      <p:sp>
        <p:nvSpPr>
          <p:cNvPr id="120" name="TextBox 119">
            <a:extLst>
              <a:ext uri="{FF2B5EF4-FFF2-40B4-BE49-F238E27FC236}">
                <a16:creationId xmlns:a16="http://schemas.microsoft.com/office/drawing/2014/main" id="{80C4E84A-1811-C8BB-5E92-7FDA3FFE6B2F}"/>
              </a:ext>
            </a:extLst>
          </p:cNvPr>
          <p:cNvSpPr txBox="1"/>
          <p:nvPr/>
        </p:nvSpPr>
        <p:spPr>
          <a:xfrm>
            <a:off x="1256488" y="1696436"/>
            <a:ext cx="473206" cy="219291"/>
          </a:xfrm>
          <a:prstGeom prst="rect">
            <a:avLst/>
          </a:prstGeom>
          <a:noFill/>
        </p:spPr>
        <p:txBody>
          <a:bodyPr wrap="none" rtlCol="0">
            <a:spAutoFit/>
          </a:bodyPr>
          <a:lstStyle/>
          <a:p>
            <a:r>
              <a:rPr lang="et-EE" sz="825" dirty="0"/>
              <a:t>C I </a:t>
            </a:r>
            <a:r>
              <a:rPr lang="et-EE" sz="825" dirty="0" err="1"/>
              <a:t>line</a:t>
            </a:r>
            <a:endParaRPr lang="en-US" sz="825" dirty="0"/>
          </a:p>
        </p:txBody>
      </p:sp>
      <p:cxnSp>
        <p:nvCxnSpPr>
          <p:cNvPr id="121" name="Straight Arrow Connector 120">
            <a:extLst>
              <a:ext uri="{FF2B5EF4-FFF2-40B4-BE49-F238E27FC236}">
                <a16:creationId xmlns:a16="http://schemas.microsoft.com/office/drawing/2014/main" id="{6B5B811A-A354-8B6A-E097-E81925EFBBEE}"/>
              </a:ext>
            </a:extLst>
          </p:cNvPr>
          <p:cNvCxnSpPr/>
          <p:nvPr/>
        </p:nvCxnSpPr>
        <p:spPr>
          <a:xfrm>
            <a:off x="1390132" y="1866211"/>
            <a:ext cx="0" cy="1300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2CEAC588-E757-AB19-37EB-F89980FFD24D}"/>
              </a:ext>
            </a:extLst>
          </p:cNvPr>
          <p:cNvCxnSpPr>
            <a:cxnSpLocks/>
          </p:cNvCxnSpPr>
          <p:nvPr/>
        </p:nvCxnSpPr>
        <p:spPr>
          <a:xfrm>
            <a:off x="2031826" y="1545052"/>
            <a:ext cx="0" cy="1656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C0242AC4-9EA9-DEF2-26A5-10A21103AE1E}"/>
              </a:ext>
            </a:extLst>
          </p:cNvPr>
          <p:cNvCxnSpPr>
            <a:cxnSpLocks/>
          </p:cNvCxnSpPr>
          <p:nvPr/>
        </p:nvCxnSpPr>
        <p:spPr>
          <a:xfrm>
            <a:off x="2068645" y="1545052"/>
            <a:ext cx="0" cy="1006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TextBox 11">
            <a:extLst>
              <a:ext uri="{FF2B5EF4-FFF2-40B4-BE49-F238E27FC236}">
                <a16:creationId xmlns:a16="http://schemas.microsoft.com/office/drawing/2014/main" id="{FFF190CF-FB4C-3E07-0D4C-2D5DD415D522}"/>
              </a:ext>
            </a:extLst>
          </p:cNvPr>
          <p:cNvSpPr txBox="1"/>
          <p:nvPr/>
        </p:nvSpPr>
        <p:spPr>
          <a:xfrm>
            <a:off x="1280777" y="975330"/>
            <a:ext cx="1087157" cy="276999"/>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t-EE" sz="1200" b="1" dirty="0"/>
              <a:t>LIBS </a:t>
            </a:r>
            <a:r>
              <a:rPr lang="et-EE" sz="1200" b="1" dirty="0" err="1"/>
              <a:t>spectrum</a:t>
            </a:r>
            <a:endParaRPr lang="en-US" sz="1200" b="1" dirty="0"/>
          </a:p>
        </p:txBody>
      </p:sp>
      <p:sp>
        <p:nvSpPr>
          <p:cNvPr id="129" name="TextBox 11">
            <a:extLst>
              <a:ext uri="{FF2B5EF4-FFF2-40B4-BE49-F238E27FC236}">
                <a16:creationId xmlns:a16="http://schemas.microsoft.com/office/drawing/2014/main" id="{06B37D5D-A77D-DB18-CA27-D05825008D2C}"/>
              </a:ext>
            </a:extLst>
          </p:cNvPr>
          <p:cNvSpPr txBox="1"/>
          <p:nvPr/>
        </p:nvSpPr>
        <p:spPr>
          <a:xfrm>
            <a:off x="1034347" y="1180673"/>
            <a:ext cx="516488" cy="2308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t-EE" sz="900" dirty="0" err="1"/>
              <a:t>shot</a:t>
            </a:r>
            <a:r>
              <a:rPr lang="et-EE" sz="900" dirty="0"/>
              <a:t> nr</a:t>
            </a:r>
            <a:endParaRPr lang="en-US" sz="900" dirty="0"/>
          </a:p>
        </p:txBody>
      </p:sp>
      <p:sp>
        <p:nvSpPr>
          <p:cNvPr id="67" name="TextBox 66">
            <a:extLst>
              <a:ext uri="{FF2B5EF4-FFF2-40B4-BE49-F238E27FC236}">
                <a16:creationId xmlns:a16="http://schemas.microsoft.com/office/drawing/2014/main" id="{A7DA2436-616C-1807-EE58-4C6602B48AC5}"/>
              </a:ext>
            </a:extLst>
          </p:cNvPr>
          <p:cNvSpPr txBox="1"/>
          <p:nvPr/>
        </p:nvSpPr>
        <p:spPr bwMode="auto">
          <a:xfrm>
            <a:off x="619254" y="556646"/>
            <a:ext cx="8044653" cy="276999"/>
          </a:xfrm>
          <a:prstGeom prst="rect">
            <a:avLst/>
          </a:prstGeom>
          <a:noFill/>
        </p:spPr>
        <p:txBody>
          <a:bodyPr wrap="square">
            <a:spAutoFit/>
          </a:bodyPr>
          <a:lstStyle/>
          <a:p>
            <a:pPr>
              <a:spcAft>
                <a:spcPts val="450"/>
              </a:spcAft>
            </a:pPr>
            <a:r>
              <a:rPr lang="en-US" sz="1200" dirty="0"/>
              <a:t>Comparison of </a:t>
            </a:r>
            <a:r>
              <a:rPr lang="en-US" sz="1200" b="1" dirty="0">
                <a:solidFill>
                  <a:srgbClr val="FF0000"/>
                </a:solidFill>
              </a:rPr>
              <a:t>B depth profiles </a:t>
            </a:r>
            <a:r>
              <a:rPr lang="en-US" sz="1200" dirty="0"/>
              <a:t>and</a:t>
            </a:r>
            <a:r>
              <a:rPr lang="en-US" sz="1200" b="1" dirty="0"/>
              <a:t> total B </a:t>
            </a:r>
            <a:r>
              <a:rPr lang="en-US" sz="1200" dirty="0"/>
              <a:t>determined by </a:t>
            </a:r>
            <a:r>
              <a:rPr lang="en-US" sz="1200" b="1" dirty="0"/>
              <a:t>LIBS, SIMS and GDOES </a:t>
            </a:r>
            <a:r>
              <a:rPr lang="en-US" sz="1200" dirty="0"/>
              <a:t>on </a:t>
            </a:r>
            <a:r>
              <a:rPr lang="et-EE" sz="1200" dirty="0"/>
              <a:t>WEST </a:t>
            </a:r>
            <a:r>
              <a:rPr lang="en-US" sz="1200" dirty="0"/>
              <a:t>32i/20o tiles</a:t>
            </a:r>
            <a:r>
              <a:rPr lang="et-EE" sz="1200" dirty="0"/>
              <a:t> </a:t>
            </a:r>
            <a:r>
              <a:rPr lang="et-EE" sz="1200" dirty="0" err="1">
                <a:solidFill>
                  <a:srgbClr val="FF0000"/>
                </a:solidFill>
              </a:rPr>
              <a:t>after</a:t>
            </a:r>
            <a:r>
              <a:rPr lang="et-EE" sz="1200" dirty="0">
                <a:solidFill>
                  <a:srgbClr val="FF0000"/>
                </a:solidFill>
              </a:rPr>
              <a:t> C4 </a:t>
            </a:r>
            <a:r>
              <a:rPr lang="et-EE" sz="1200" dirty="0" err="1">
                <a:solidFill>
                  <a:srgbClr val="FF0000"/>
                </a:solidFill>
              </a:rPr>
              <a:t>campaign</a:t>
            </a:r>
            <a:endParaRPr lang="en-US" sz="1200" dirty="0">
              <a:solidFill>
                <a:srgbClr val="FF0000"/>
              </a:solidFill>
            </a:endParaRPr>
          </a:p>
        </p:txBody>
      </p:sp>
      <p:grpSp>
        <p:nvGrpSpPr>
          <p:cNvPr id="58" name="Group 57">
            <a:extLst>
              <a:ext uri="{FF2B5EF4-FFF2-40B4-BE49-F238E27FC236}">
                <a16:creationId xmlns:a16="http://schemas.microsoft.com/office/drawing/2014/main" id="{3989D358-BC29-6BCE-8D71-27D5484A8CBE}"/>
              </a:ext>
            </a:extLst>
          </p:cNvPr>
          <p:cNvGrpSpPr/>
          <p:nvPr/>
        </p:nvGrpSpPr>
        <p:grpSpPr>
          <a:xfrm>
            <a:off x="2802399" y="1704716"/>
            <a:ext cx="386644" cy="533444"/>
            <a:chOff x="3736529" y="2272954"/>
            <a:chExt cx="515525" cy="711259"/>
          </a:xfrm>
        </p:grpSpPr>
        <p:sp>
          <p:nvSpPr>
            <p:cNvPr id="133" name="TextBox 11">
              <a:extLst>
                <a:ext uri="{FF2B5EF4-FFF2-40B4-BE49-F238E27FC236}">
                  <a16:creationId xmlns:a16="http://schemas.microsoft.com/office/drawing/2014/main" id="{E557607A-45AC-74CB-5DF9-C62FE196A859}"/>
                </a:ext>
              </a:extLst>
            </p:cNvPr>
            <p:cNvSpPr txBox="1"/>
            <p:nvPr/>
          </p:nvSpPr>
          <p:spPr>
            <a:xfrm>
              <a:off x="3736529" y="2272954"/>
              <a:ext cx="515525" cy="307776"/>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t-EE" sz="900" dirty="0"/>
                <a:t>0.26</a:t>
              </a:r>
              <a:endParaRPr lang="en-US" sz="900" dirty="0"/>
            </a:p>
          </p:txBody>
        </p:sp>
        <p:cxnSp>
          <p:nvCxnSpPr>
            <p:cNvPr id="69" name="Straight Connector 68">
              <a:extLst>
                <a:ext uri="{FF2B5EF4-FFF2-40B4-BE49-F238E27FC236}">
                  <a16:creationId xmlns:a16="http://schemas.microsoft.com/office/drawing/2014/main" id="{7709D29A-E3D2-B500-EBE8-00B9251D10CE}"/>
                </a:ext>
              </a:extLst>
            </p:cNvPr>
            <p:cNvCxnSpPr>
              <a:cxnSpLocks/>
            </p:cNvCxnSpPr>
            <p:nvPr/>
          </p:nvCxnSpPr>
          <p:spPr>
            <a:xfrm flipV="1">
              <a:off x="3965919" y="2538338"/>
              <a:ext cx="0" cy="285436"/>
            </a:xfrm>
            <a:prstGeom prst="line">
              <a:avLst/>
            </a:prstGeom>
            <a:ln w="76200">
              <a:solidFill>
                <a:srgbClr val="002060"/>
              </a:solidFill>
              <a:prstDash val="dash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9B3D97C-46E4-92ED-740C-459651A3AD8A}"/>
                </a:ext>
              </a:extLst>
            </p:cNvPr>
            <p:cNvCxnSpPr>
              <a:cxnSpLocks/>
            </p:cNvCxnSpPr>
            <p:nvPr/>
          </p:nvCxnSpPr>
          <p:spPr>
            <a:xfrm flipV="1">
              <a:off x="3965919" y="2897803"/>
              <a:ext cx="0" cy="86410"/>
            </a:xfrm>
            <a:prstGeom prst="line">
              <a:avLst/>
            </a:prstGeom>
            <a:ln w="76200">
              <a:solidFill>
                <a:srgbClr val="002060"/>
              </a:solidFill>
              <a:prstDash val="dashDot"/>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132F1701-E510-4BA0-8AB7-97C9C967D972}"/>
              </a:ext>
            </a:extLst>
          </p:cNvPr>
          <p:cNvGrpSpPr/>
          <p:nvPr/>
        </p:nvGrpSpPr>
        <p:grpSpPr>
          <a:xfrm>
            <a:off x="7941741" y="3181004"/>
            <a:ext cx="722167" cy="1616550"/>
            <a:chOff x="9904415" y="11398353"/>
            <a:chExt cx="1219882" cy="2568056"/>
          </a:xfrm>
        </p:grpSpPr>
        <p:sp>
          <p:nvSpPr>
            <p:cNvPr id="102" name="Rectangle 101">
              <a:extLst>
                <a:ext uri="{FF2B5EF4-FFF2-40B4-BE49-F238E27FC236}">
                  <a16:creationId xmlns:a16="http://schemas.microsoft.com/office/drawing/2014/main" id="{D2EB60F5-4B6B-4FD4-A54A-BA03CEA5AB9D}"/>
                </a:ext>
              </a:extLst>
            </p:cNvPr>
            <p:cNvSpPr/>
            <p:nvPr/>
          </p:nvSpPr>
          <p:spPr>
            <a:xfrm>
              <a:off x="9904415" y="13056309"/>
              <a:ext cx="1219881" cy="9101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900" dirty="0">
                  <a:solidFill>
                    <a:schemeClr val="tx1"/>
                  </a:solidFill>
                </a:rPr>
                <a:t>C</a:t>
              </a:r>
              <a:endParaRPr lang="en-US" sz="900" dirty="0">
                <a:solidFill>
                  <a:schemeClr val="tx1"/>
                </a:solidFill>
              </a:endParaRPr>
            </a:p>
          </p:txBody>
        </p:sp>
        <p:sp>
          <p:nvSpPr>
            <p:cNvPr id="105" name="Rectangle 104">
              <a:extLst>
                <a:ext uri="{FF2B5EF4-FFF2-40B4-BE49-F238E27FC236}">
                  <a16:creationId xmlns:a16="http://schemas.microsoft.com/office/drawing/2014/main" id="{5175067B-E473-4B36-AE9F-B08D6C38254A}"/>
                </a:ext>
              </a:extLst>
            </p:cNvPr>
            <p:cNvSpPr/>
            <p:nvPr/>
          </p:nvSpPr>
          <p:spPr>
            <a:xfrm>
              <a:off x="9904416" y="12796523"/>
              <a:ext cx="1219881" cy="27857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900" dirty="0" err="1">
                  <a:solidFill>
                    <a:schemeClr val="tx1"/>
                  </a:solidFill>
                </a:rPr>
                <a:t>Mo</a:t>
              </a:r>
              <a:r>
                <a:rPr lang="et-EE" sz="900" dirty="0">
                  <a:solidFill>
                    <a:schemeClr val="tx1"/>
                  </a:solidFill>
                </a:rPr>
                <a:t> – 3 </a:t>
              </a:r>
              <a:r>
                <a:rPr lang="el-GR" sz="900" dirty="0">
                  <a:solidFill>
                    <a:schemeClr val="tx1"/>
                  </a:solidFill>
                  <a:latin typeface="Calibri" panose="020F0502020204030204" pitchFamily="34" charset="0"/>
                  <a:cs typeface="Calibri" panose="020F0502020204030204" pitchFamily="34" charset="0"/>
                </a:rPr>
                <a:t>μ</a:t>
              </a:r>
              <a:r>
                <a:rPr lang="et-EE" sz="900" dirty="0">
                  <a:solidFill>
                    <a:schemeClr val="tx1"/>
                  </a:solidFill>
                  <a:latin typeface="Calibri" panose="020F0502020204030204" pitchFamily="34" charset="0"/>
                  <a:cs typeface="Calibri" panose="020F0502020204030204" pitchFamily="34" charset="0"/>
                </a:rPr>
                <a:t>m</a:t>
              </a:r>
              <a:endParaRPr lang="en-US" sz="900" dirty="0">
                <a:solidFill>
                  <a:schemeClr val="tx1"/>
                </a:solidFill>
              </a:endParaRPr>
            </a:p>
          </p:txBody>
        </p:sp>
        <p:sp>
          <p:nvSpPr>
            <p:cNvPr id="106" name="Rectangle 105">
              <a:extLst>
                <a:ext uri="{FF2B5EF4-FFF2-40B4-BE49-F238E27FC236}">
                  <a16:creationId xmlns:a16="http://schemas.microsoft.com/office/drawing/2014/main" id="{41464DDF-AE8A-4F2A-BCCB-D6AEEA384976}"/>
                </a:ext>
              </a:extLst>
            </p:cNvPr>
            <p:cNvSpPr/>
            <p:nvPr/>
          </p:nvSpPr>
          <p:spPr>
            <a:xfrm>
              <a:off x="9904416" y="11708082"/>
              <a:ext cx="1219881" cy="108844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900" dirty="0">
                  <a:solidFill>
                    <a:schemeClr val="tx1"/>
                  </a:solidFill>
                </a:rPr>
                <a:t>W – 12 </a:t>
              </a:r>
              <a:r>
                <a:rPr lang="el-GR" sz="900" dirty="0">
                  <a:solidFill>
                    <a:schemeClr val="tx1"/>
                  </a:solidFill>
                  <a:latin typeface="Calibri" panose="020F0502020204030204" pitchFamily="34" charset="0"/>
                  <a:cs typeface="Calibri" panose="020F0502020204030204" pitchFamily="34" charset="0"/>
                </a:rPr>
                <a:t>μ</a:t>
              </a:r>
              <a:r>
                <a:rPr lang="et-EE" sz="900" dirty="0">
                  <a:solidFill>
                    <a:schemeClr val="tx1"/>
                  </a:solidFill>
                  <a:latin typeface="Calibri" panose="020F0502020204030204" pitchFamily="34" charset="0"/>
                  <a:cs typeface="Calibri" panose="020F0502020204030204" pitchFamily="34" charset="0"/>
                </a:rPr>
                <a:t>m</a:t>
              </a:r>
              <a:endParaRPr lang="en-US" sz="900" dirty="0">
                <a:solidFill>
                  <a:schemeClr val="tx1"/>
                </a:solidFill>
              </a:endParaRPr>
            </a:p>
          </p:txBody>
        </p:sp>
        <p:sp>
          <p:nvSpPr>
            <p:cNvPr id="107" name="Rectangle 106">
              <a:extLst>
                <a:ext uri="{FF2B5EF4-FFF2-40B4-BE49-F238E27FC236}">
                  <a16:creationId xmlns:a16="http://schemas.microsoft.com/office/drawing/2014/main" id="{19A50A61-976C-4444-9CC3-F94079ED4A6C}"/>
                </a:ext>
              </a:extLst>
            </p:cNvPr>
            <p:cNvSpPr/>
            <p:nvPr/>
          </p:nvSpPr>
          <p:spPr>
            <a:xfrm>
              <a:off x="9904416" y="11655858"/>
              <a:ext cx="1219881" cy="5447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8" name="Rectangle 107">
              <a:extLst>
                <a:ext uri="{FF2B5EF4-FFF2-40B4-BE49-F238E27FC236}">
                  <a16:creationId xmlns:a16="http://schemas.microsoft.com/office/drawing/2014/main" id="{3538E450-B3BB-49C9-97F0-0218B51BFE53}"/>
                </a:ext>
              </a:extLst>
            </p:cNvPr>
            <p:cNvSpPr/>
            <p:nvPr/>
          </p:nvSpPr>
          <p:spPr>
            <a:xfrm>
              <a:off x="9904415" y="11398353"/>
              <a:ext cx="1219881" cy="25750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09" name="Rectangle 108">
            <a:extLst>
              <a:ext uri="{FF2B5EF4-FFF2-40B4-BE49-F238E27FC236}">
                <a16:creationId xmlns:a16="http://schemas.microsoft.com/office/drawing/2014/main" id="{74D75BC7-2000-4973-85EA-9FB4F4278663}"/>
              </a:ext>
            </a:extLst>
          </p:cNvPr>
          <p:cNvSpPr/>
          <p:nvPr/>
        </p:nvSpPr>
        <p:spPr>
          <a:xfrm>
            <a:off x="7869150" y="2971819"/>
            <a:ext cx="1045146" cy="230832"/>
          </a:xfrm>
          <a:prstGeom prst="rect">
            <a:avLst/>
          </a:prstGeom>
        </p:spPr>
        <p:txBody>
          <a:bodyPr wrap="square">
            <a:spAutoFit/>
          </a:bodyPr>
          <a:lstStyle/>
          <a:p>
            <a:pPr algn="ctr"/>
            <a:r>
              <a:rPr lang="et-EE" sz="900" dirty="0"/>
              <a:t>W – 0.9 </a:t>
            </a:r>
            <a:r>
              <a:rPr lang="et-EE" sz="900" dirty="0" err="1"/>
              <a:t>to</a:t>
            </a:r>
            <a:r>
              <a:rPr lang="et-EE" sz="900" dirty="0"/>
              <a:t> 2 </a:t>
            </a:r>
            <a:r>
              <a:rPr lang="el-GR" sz="900" dirty="0">
                <a:latin typeface="Calibri" panose="020F0502020204030204" pitchFamily="34" charset="0"/>
                <a:cs typeface="Calibri" panose="020F0502020204030204" pitchFamily="34" charset="0"/>
              </a:rPr>
              <a:t>μ</a:t>
            </a:r>
            <a:r>
              <a:rPr lang="et-EE" sz="900" dirty="0"/>
              <a:t>m</a:t>
            </a:r>
            <a:endParaRPr lang="en-US" sz="900" dirty="0"/>
          </a:p>
        </p:txBody>
      </p:sp>
      <p:sp>
        <p:nvSpPr>
          <p:cNvPr id="110" name="Rectangle 109">
            <a:extLst>
              <a:ext uri="{FF2B5EF4-FFF2-40B4-BE49-F238E27FC236}">
                <a16:creationId xmlns:a16="http://schemas.microsoft.com/office/drawing/2014/main" id="{15B6AEFD-5451-4FDA-8084-6A31317BBC4B}"/>
              </a:ext>
            </a:extLst>
          </p:cNvPr>
          <p:cNvSpPr/>
          <p:nvPr/>
        </p:nvSpPr>
        <p:spPr>
          <a:xfrm>
            <a:off x="7957599" y="3198299"/>
            <a:ext cx="1188129" cy="230832"/>
          </a:xfrm>
          <a:prstGeom prst="rect">
            <a:avLst/>
          </a:prstGeom>
        </p:spPr>
        <p:txBody>
          <a:bodyPr wrap="square">
            <a:spAutoFit/>
          </a:bodyPr>
          <a:lstStyle/>
          <a:p>
            <a:pPr algn="ctr"/>
            <a:r>
              <a:rPr lang="et-EE" sz="900" dirty="0" err="1"/>
              <a:t>Mo</a:t>
            </a:r>
            <a:r>
              <a:rPr lang="et-EE" sz="900" dirty="0"/>
              <a:t> marker – 100 nm</a:t>
            </a:r>
            <a:endParaRPr lang="en-US" sz="900" dirty="0"/>
          </a:p>
        </p:txBody>
      </p:sp>
      <p:pic>
        <p:nvPicPr>
          <p:cNvPr id="68" name="Picture 67">
            <a:extLst>
              <a:ext uri="{FF2B5EF4-FFF2-40B4-BE49-F238E27FC236}">
                <a16:creationId xmlns:a16="http://schemas.microsoft.com/office/drawing/2014/main" id="{7FC4B960-787E-4EC5-B6EF-D10D485AD10F}"/>
              </a:ext>
            </a:extLst>
          </p:cNvPr>
          <p:cNvPicPr>
            <a:picLocks noChangeAspect="1"/>
          </p:cNvPicPr>
          <p:nvPr/>
        </p:nvPicPr>
        <p:blipFill>
          <a:blip r:embed="rId6"/>
          <a:stretch>
            <a:fillRect/>
          </a:stretch>
        </p:blipFill>
        <p:spPr>
          <a:xfrm>
            <a:off x="3219948" y="1387279"/>
            <a:ext cx="1623439" cy="1242566"/>
          </a:xfrm>
          <a:prstGeom prst="rect">
            <a:avLst/>
          </a:prstGeom>
        </p:spPr>
      </p:pic>
      <p:cxnSp>
        <p:nvCxnSpPr>
          <p:cNvPr id="111" name="Straight Connector 110">
            <a:extLst>
              <a:ext uri="{FF2B5EF4-FFF2-40B4-BE49-F238E27FC236}">
                <a16:creationId xmlns:a16="http://schemas.microsoft.com/office/drawing/2014/main" id="{C7E3E83D-FDD9-441F-8868-2C9D8B45903D}"/>
              </a:ext>
            </a:extLst>
          </p:cNvPr>
          <p:cNvCxnSpPr>
            <a:cxnSpLocks/>
          </p:cNvCxnSpPr>
          <p:nvPr/>
        </p:nvCxnSpPr>
        <p:spPr>
          <a:xfrm>
            <a:off x="3438681" y="3193623"/>
            <a:ext cx="0" cy="149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27B8BB0-BA3A-411A-B7EE-2C4CBA180D8E}"/>
              </a:ext>
            </a:extLst>
          </p:cNvPr>
          <p:cNvCxnSpPr>
            <a:cxnSpLocks/>
          </p:cNvCxnSpPr>
          <p:nvPr/>
        </p:nvCxnSpPr>
        <p:spPr>
          <a:xfrm>
            <a:off x="3863180" y="3196897"/>
            <a:ext cx="0" cy="130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0" name="Picture 79">
            <a:extLst>
              <a:ext uri="{FF2B5EF4-FFF2-40B4-BE49-F238E27FC236}">
                <a16:creationId xmlns:a16="http://schemas.microsoft.com/office/drawing/2014/main" id="{9F725D5A-3808-4174-B97A-208A680002C6}"/>
              </a:ext>
            </a:extLst>
          </p:cNvPr>
          <p:cNvPicPr>
            <a:picLocks noChangeAspect="1"/>
          </p:cNvPicPr>
          <p:nvPr/>
        </p:nvPicPr>
        <p:blipFill>
          <a:blip r:embed="rId7"/>
          <a:stretch>
            <a:fillRect/>
          </a:stretch>
        </p:blipFill>
        <p:spPr>
          <a:xfrm>
            <a:off x="4706198" y="1368599"/>
            <a:ext cx="1617340" cy="1237898"/>
          </a:xfrm>
          <a:prstGeom prst="rect">
            <a:avLst/>
          </a:prstGeom>
        </p:spPr>
      </p:pic>
      <p:sp>
        <p:nvSpPr>
          <p:cNvPr id="124" name="TextBox 17">
            <a:extLst>
              <a:ext uri="{FF2B5EF4-FFF2-40B4-BE49-F238E27FC236}">
                <a16:creationId xmlns:a16="http://schemas.microsoft.com/office/drawing/2014/main" id="{76ED9D75-B3C1-4DC5-AC5C-A3888FD0C85A}"/>
              </a:ext>
            </a:extLst>
          </p:cNvPr>
          <p:cNvSpPr txBox="1"/>
          <p:nvPr/>
        </p:nvSpPr>
        <p:spPr>
          <a:xfrm>
            <a:off x="5705476" y="1822637"/>
            <a:ext cx="428057" cy="25391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t-EE" sz="1050" b="1" dirty="0"/>
              <a:t>LIBS</a:t>
            </a:r>
            <a:endParaRPr lang="en-US" sz="1050" b="1" dirty="0"/>
          </a:p>
        </p:txBody>
      </p:sp>
      <p:sp>
        <p:nvSpPr>
          <p:cNvPr id="125" name="TextBox 17">
            <a:extLst>
              <a:ext uri="{FF2B5EF4-FFF2-40B4-BE49-F238E27FC236}">
                <a16:creationId xmlns:a16="http://schemas.microsoft.com/office/drawing/2014/main" id="{EB7A02B5-CA2E-4C32-91EA-BA9847F64632}"/>
              </a:ext>
            </a:extLst>
          </p:cNvPr>
          <p:cNvSpPr txBox="1"/>
          <p:nvPr/>
        </p:nvSpPr>
        <p:spPr>
          <a:xfrm>
            <a:off x="4082037" y="1909139"/>
            <a:ext cx="528709" cy="25391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t-EE" sz="1050" b="1" dirty="0"/>
              <a:t>SIMS</a:t>
            </a:r>
            <a:endParaRPr lang="en-US" sz="1050" b="1" dirty="0"/>
          </a:p>
        </p:txBody>
      </p:sp>
      <p:pic>
        <p:nvPicPr>
          <p:cNvPr id="81" name="Picture 80">
            <a:extLst>
              <a:ext uri="{FF2B5EF4-FFF2-40B4-BE49-F238E27FC236}">
                <a16:creationId xmlns:a16="http://schemas.microsoft.com/office/drawing/2014/main" id="{B6A04234-386A-4B3B-BB2A-708D9C68F917}"/>
              </a:ext>
            </a:extLst>
          </p:cNvPr>
          <p:cNvPicPr>
            <a:picLocks noChangeAspect="1"/>
          </p:cNvPicPr>
          <p:nvPr/>
        </p:nvPicPr>
        <p:blipFill>
          <a:blip r:embed="rId8"/>
          <a:stretch>
            <a:fillRect/>
          </a:stretch>
        </p:blipFill>
        <p:spPr>
          <a:xfrm>
            <a:off x="6226465" y="1367163"/>
            <a:ext cx="1603844" cy="1239334"/>
          </a:xfrm>
          <a:prstGeom prst="rect">
            <a:avLst/>
          </a:prstGeom>
        </p:spPr>
      </p:pic>
      <p:sp>
        <p:nvSpPr>
          <p:cNvPr id="101" name="TextBox 11">
            <a:extLst>
              <a:ext uri="{FF2B5EF4-FFF2-40B4-BE49-F238E27FC236}">
                <a16:creationId xmlns:a16="http://schemas.microsoft.com/office/drawing/2014/main" id="{C041E784-9081-D74B-3DEB-04AB115EB65B}"/>
              </a:ext>
            </a:extLst>
          </p:cNvPr>
          <p:cNvSpPr txBox="1"/>
          <p:nvPr/>
        </p:nvSpPr>
        <p:spPr>
          <a:xfrm>
            <a:off x="4306691" y="1164503"/>
            <a:ext cx="3025700" cy="276999"/>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t>B depth distribution in C4-32i erosion region</a:t>
            </a:r>
          </a:p>
        </p:txBody>
      </p:sp>
      <p:sp>
        <p:nvSpPr>
          <p:cNvPr id="126" name="TextBox 17">
            <a:extLst>
              <a:ext uri="{FF2B5EF4-FFF2-40B4-BE49-F238E27FC236}">
                <a16:creationId xmlns:a16="http://schemas.microsoft.com/office/drawing/2014/main" id="{DE106FA8-256A-44F9-BCB1-5F5B0F1BFF6B}"/>
              </a:ext>
            </a:extLst>
          </p:cNvPr>
          <p:cNvSpPr txBox="1"/>
          <p:nvPr/>
        </p:nvSpPr>
        <p:spPr>
          <a:xfrm>
            <a:off x="7092306" y="1756637"/>
            <a:ext cx="614310" cy="25391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t-EE" sz="1050" b="1" dirty="0"/>
              <a:t>GDOES</a:t>
            </a:r>
            <a:endParaRPr lang="en-US" sz="1050" b="1" dirty="0"/>
          </a:p>
        </p:txBody>
      </p:sp>
      <p:sp>
        <p:nvSpPr>
          <p:cNvPr id="59" name="TextBox 58">
            <a:extLst>
              <a:ext uri="{FF2B5EF4-FFF2-40B4-BE49-F238E27FC236}">
                <a16:creationId xmlns:a16="http://schemas.microsoft.com/office/drawing/2014/main" id="{D950612B-9A8C-3639-8138-D7E8E79B75EA}"/>
              </a:ext>
            </a:extLst>
          </p:cNvPr>
          <p:cNvSpPr txBox="1"/>
          <p:nvPr/>
        </p:nvSpPr>
        <p:spPr bwMode="auto">
          <a:xfrm>
            <a:off x="1088883" y="4666974"/>
            <a:ext cx="1104465" cy="276999"/>
          </a:xfrm>
          <a:prstGeom prst="rect">
            <a:avLst/>
          </a:prstGeom>
          <a:noFill/>
        </p:spPr>
        <p:txBody>
          <a:bodyPr wrap="square">
            <a:spAutoFit/>
          </a:bodyPr>
          <a:lstStyle/>
          <a:p>
            <a:pPr>
              <a:spcAft>
                <a:spcPts val="450"/>
              </a:spcAft>
            </a:pPr>
            <a:r>
              <a:rPr lang="et-EE" sz="1200" b="1" dirty="0" err="1"/>
              <a:t>Thin</a:t>
            </a:r>
            <a:r>
              <a:rPr lang="et-EE" sz="1200" b="1" dirty="0"/>
              <a:t> </a:t>
            </a:r>
            <a:r>
              <a:rPr lang="et-EE" sz="1200" b="1" dirty="0" err="1"/>
              <a:t>deposits</a:t>
            </a:r>
            <a:endParaRPr lang="en-US" sz="1200" b="1" dirty="0"/>
          </a:p>
        </p:txBody>
      </p:sp>
      <p:sp>
        <p:nvSpPr>
          <p:cNvPr id="60" name="TextBox 59">
            <a:extLst>
              <a:ext uri="{FF2B5EF4-FFF2-40B4-BE49-F238E27FC236}">
                <a16:creationId xmlns:a16="http://schemas.microsoft.com/office/drawing/2014/main" id="{269EF038-3444-8298-2084-192E17D0E151}"/>
              </a:ext>
            </a:extLst>
          </p:cNvPr>
          <p:cNvSpPr txBox="1"/>
          <p:nvPr/>
        </p:nvSpPr>
        <p:spPr bwMode="auto">
          <a:xfrm>
            <a:off x="2236570" y="4666974"/>
            <a:ext cx="1104465" cy="276999"/>
          </a:xfrm>
          <a:prstGeom prst="rect">
            <a:avLst/>
          </a:prstGeom>
          <a:noFill/>
        </p:spPr>
        <p:txBody>
          <a:bodyPr wrap="square">
            <a:spAutoFit/>
          </a:bodyPr>
          <a:lstStyle/>
          <a:p>
            <a:pPr>
              <a:spcAft>
                <a:spcPts val="450"/>
              </a:spcAft>
            </a:pPr>
            <a:r>
              <a:rPr lang="et-EE" sz="1200" b="1" dirty="0" err="1"/>
              <a:t>Thick</a:t>
            </a:r>
            <a:r>
              <a:rPr lang="et-EE" sz="1200" b="1" dirty="0"/>
              <a:t> </a:t>
            </a:r>
            <a:r>
              <a:rPr lang="et-EE" sz="1200" b="1" dirty="0" err="1"/>
              <a:t>deposits</a:t>
            </a:r>
            <a:endParaRPr lang="en-US" sz="1200" b="1" dirty="0"/>
          </a:p>
        </p:txBody>
      </p:sp>
      <p:sp>
        <p:nvSpPr>
          <p:cNvPr id="61" name="TextBox 60">
            <a:extLst>
              <a:ext uri="{FF2B5EF4-FFF2-40B4-BE49-F238E27FC236}">
                <a16:creationId xmlns:a16="http://schemas.microsoft.com/office/drawing/2014/main" id="{767B57DB-3A39-E9A1-9F4F-0524FE02AC05}"/>
              </a:ext>
            </a:extLst>
          </p:cNvPr>
          <p:cNvSpPr txBox="1"/>
          <p:nvPr/>
        </p:nvSpPr>
        <p:spPr bwMode="auto">
          <a:xfrm>
            <a:off x="3289519" y="4665595"/>
            <a:ext cx="722166" cy="276999"/>
          </a:xfrm>
          <a:prstGeom prst="rect">
            <a:avLst/>
          </a:prstGeom>
          <a:noFill/>
        </p:spPr>
        <p:txBody>
          <a:bodyPr wrap="square">
            <a:spAutoFit/>
          </a:bodyPr>
          <a:lstStyle/>
          <a:p>
            <a:pPr>
              <a:spcAft>
                <a:spcPts val="450"/>
              </a:spcAft>
            </a:pPr>
            <a:r>
              <a:rPr lang="et-EE" sz="1200" b="1" dirty="0" err="1"/>
              <a:t>Erosion</a:t>
            </a:r>
            <a:endParaRPr lang="en-US" sz="1200" b="1" dirty="0"/>
          </a:p>
        </p:txBody>
      </p:sp>
      <p:sp>
        <p:nvSpPr>
          <p:cNvPr id="63" name="TextBox 62">
            <a:extLst>
              <a:ext uri="{FF2B5EF4-FFF2-40B4-BE49-F238E27FC236}">
                <a16:creationId xmlns:a16="http://schemas.microsoft.com/office/drawing/2014/main" id="{73926E81-AD3E-DDC2-E808-5C37D7FFD0B2}"/>
              </a:ext>
            </a:extLst>
          </p:cNvPr>
          <p:cNvSpPr txBox="1"/>
          <p:nvPr/>
        </p:nvSpPr>
        <p:spPr bwMode="auto">
          <a:xfrm>
            <a:off x="4498189" y="4656320"/>
            <a:ext cx="722166" cy="276999"/>
          </a:xfrm>
          <a:prstGeom prst="rect">
            <a:avLst/>
          </a:prstGeom>
          <a:noFill/>
        </p:spPr>
        <p:txBody>
          <a:bodyPr wrap="square">
            <a:spAutoFit/>
          </a:bodyPr>
          <a:lstStyle/>
          <a:p>
            <a:pPr>
              <a:spcAft>
                <a:spcPts val="450"/>
              </a:spcAft>
            </a:pPr>
            <a:r>
              <a:rPr lang="et-EE" sz="1200" b="1" dirty="0" err="1"/>
              <a:t>Erosion</a:t>
            </a:r>
            <a:endParaRPr lang="en-US" sz="1200" b="1" dirty="0"/>
          </a:p>
        </p:txBody>
      </p:sp>
      <p:sp>
        <p:nvSpPr>
          <p:cNvPr id="64" name="TextBox 63">
            <a:extLst>
              <a:ext uri="{FF2B5EF4-FFF2-40B4-BE49-F238E27FC236}">
                <a16:creationId xmlns:a16="http://schemas.microsoft.com/office/drawing/2014/main" id="{83BC9992-981A-E5F2-3D2C-8D13C67050AC}"/>
              </a:ext>
            </a:extLst>
          </p:cNvPr>
          <p:cNvSpPr txBox="1"/>
          <p:nvPr/>
        </p:nvSpPr>
        <p:spPr bwMode="auto">
          <a:xfrm>
            <a:off x="6409192" y="4665595"/>
            <a:ext cx="1104465" cy="276999"/>
          </a:xfrm>
          <a:prstGeom prst="rect">
            <a:avLst/>
          </a:prstGeom>
          <a:noFill/>
        </p:spPr>
        <p:txBody>
          <a:bodyPr wrap="square">
            <a:spAutoFit/>
          </a:bodyPr>
          <a:lstStyle/>
          <a:p>
            <a:pPr>
              <a:spcAft>
                <a:spcPts val="450"/>
              </a:spcAft>
            </a:pPr>
            <a:r>
              <a:rPr lang="et-EE" sz="1200" b="1" dirty="0" err="1"/>
              <a:t>Thin</a:t>
            </a:r>
            <a:r>
              <a:rPr lang="et-EE" sz="1200" b="1" dirty="0"/>
              <a:t> </a:t>
            </a:r>
            <a:r>
              <a:rPr lang="et-EE" sz="1200" b="1" dirty="0" err="1"/>
              <a:t>films</a:t>
            </a:r>
            <a:endParaRPr lang="en-US" sz="1200" b="1" dirty="0"/>
          </a:p>
        </p:txBody>
      </p:sp>
      <p:sp>
        <p:nvSpPr>
          <p:cNvPr id="65" name="TextBox 64">
            <a:extLst>
              <a:ext uri="{FF2B5EF4-FFF2-40B4-BE49-F238E27FC236}">
                <a16:creationId xmlns:a16="http://schemas.microsoft.com/office/drawing/2014/main" id="{D8052AF2-59AC-3978-BBB9-787773740800}"/>
              </a:ext>
            </a:extLst>
          </p:cNvPr>
          <p:cNvSpPr txBox="1"/>
          <p:nvPr/>
        </p:nvSpPr>
        <p:spPr bwMode="auto">
          <a:xfrm>
            <a:off x="5175028" y="4661878"/>
            <a:ext cx="1104465" cy="276999"/>
          </a:xfrm>
          <a:prstGeom prst="rect">
            <a:avLst/>
          </a:prstGeom>
          <a:noFill/>
        </p:spPr>
        <p:txBody>
          <a:bodyPr wrap="square">
            <a:spAutoFit/>
          </a:bodyPr>
          <a:lstStyle/>
          <a:p>
            <a:pPr>
              <a:spcAft>
                <a:spcPts val="450"/>
              </a:spcAft>
            </a:pPr>
            <a:r>
              <a:rPr lang="et-EE" sz="1200" b="1" dirty="0" err="1"/>
              <a:t>Thin</a:t>
            </a:r>
            <a:r>
              <a:rPr lang="et-EE" sz="1200" b="1" dirty="0"/>
              <a:t> </a:t>
            </a:r>
            <a:r>
              <a:rPr lang="et-EE" sz="1200" b="1" dirty="0" err="1"/>
              <a:t>deposits</a:t>
            </a:r>
            <a:endParaRPr lang="en-US" sz="1200" b="1" dirty="0"/>
          </a:p>
        </p:txBody>
      </p:sp>
    </p:spTree>
    <p:extLst>
      <p:ext uri="{BB962C8B-B14F-4D97-AF65-F5344CB8AC3E}">
        <p14:creationId xmlns:p14="http://schemas.microsoft.com/office/powerpoint/2010/main" val="1167275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575AC-37C9-C5F4-C34D-908357166B1F}"/>
              </a:ext>
            </a:extLst>
          </p:cNvPr>
          <p:cNvSpPr>
            <a:spLocks noGrp="1"/>
          </p:cNvSpPr>
          <p:nvPr>
            <p:ph type="title"/>
          </p:nvPr>
        </p:nvSpPr>
        <p:spPr/>
        <p:txBody>
          <a:bodyPr/>
          <a:lstStyle/>
          <a:p>
            <a:r>
              <a:rPr lang="et-EE" dirty="0"/>
              <a:t>LIBS </a:t>
            </a:r>
            <a:r>
              <a:rPr lang="et-EE" dirty="0" err="1"/>
              <a:t>results</a:t>
            </a:r>
            <a:r>
              <a:rPr lang="et-EE" dirty="0"/>
              <a:t> on </a:t>
            </a:r>
            <a:r>
              <a:rPr lang="et-EE" dirty="0" err="1"/>
              <a:t>He</a:t>
            </a:r>
            <a:r>
              <a:rPr lang="et-EE" dirty="0"/>
              <a:t> </a:t>
            </a:r>
            <a:r>
              <a:rPr lang="et-EE" dirty="0" err="1"/>
              <a:t>loaded</a:t>
            </a:r>
            <a:r>
              <a:rPr lang="et-EE" dirty="0"/>
              <a:t> </a:t>
            </a:r>
            <a:r>
              <a:rPr lang="et-EE" dirty="0" err="1"/>
              <a:t>samples</a:t>
            </a:r>
            <a:r>
              <a:rPr lang="et-EE" dirty="0"/>
              <a:t> and </a:t>
            </a:r>
            <a:r>
              <a:rPr lang="et-EE" dirty="0" err="1"/>
              <a:t>surface</a:t>
            </a:r>
            <a:r>
              <a:rPr lang="et-EE" dirty="0"/>
              <a:t> </a:t>
            </a:r>
            <a:r>
              <a:rPr lang="et-EE" dirty="0" err="1"/>
              <a:t>modifications</a:t>
            </a:r>
            <a:endParaRPr lang="et-EE" dirty="0"/>
          </a:p>
        </p:txBody>
      </p:sp>
      <p:sp>
        <p:nvSpPr>
          <p:cNvPr id="3" name="Footer Placeholder 2">
            <a:extLst>
              <a:ext uri="{FF2B5EF4-FFF2-40B4-BE49-F238E27FC236}">
                <a16:creationId xmlns:a16="http://schemas.microsoft.com/office/drawing/2014/main" id="{BEF6AC0B-2DA8-E43C-C6D7-187210AA96A8}"/>
              </a:ext>
            </a:extLst>
          </p:cNvPr>
          <p:cNvSpPr>
            <a:spLocks noGrp="1"/>
          </p:cNvSpPr>
          <p:nvPr>
            <p:ph type="ftr" sz="quarter" idx="11"/>
          </p:nvPr>
        </p:nvSpPr>
        <p:spPr>
          <a:xfrm>
            <a:off x="1064728" y="4896289"/>
            <a:ext cx="3384746" cy="247211"/>
          </a:xfrm>
        </p:spPr>
        <p:txBody>
          <a:bodyPr/>
          <a:lstStyle/>
          <a:p>
            <a:pPr>
              <a:defRPr/>
            </a:pPr>
            <a:r>
              <a:rPr lang="et-EE" dirty="0">
                <a:solidFill>
                  <a:prstClr val="white"/>
                </a:solidFill>
              </a:rPr>
              <a:t>I</a:t>
            </a:r>
            <a:r>
              <a:rPr lang="en-GB" dirty="0">
                <a:solidFill>
                  <a:prstClr val="white"/>
                </a:solidFill>
              </a:rPr>
              <a:t>. </a:t>
            </a:r>
            <a:r>
              <a:rPr lang="et-EE" dirty="0">
                <a:solidFill>
                  <a:prstClr val="white"/>
                </a:solidFill>
              </a:rPr>
              <a:t>Jõgi</a:t>
            </a:r>
            <a:r>
              <a:rPr lang="en-GB" dirty="0">
                <a:solidFill>
                  <a:prstClr val="white"/>
                </a:solidFill>
              </a:rPr>
              <a:t>| WPPWIE </a:t>
            </a:r>
            <a:r>
              <a:rPr lang="et-EE" dirty="0">
                <a:solidFill>
                  <a:prstClr val="white"/>
                </a:solidFill>
              </a:rPr>
              <a:t>SPX </a:t>
            </a:r>
            <a:r>
              <a:rPr lang="en-GB" dirty="0">
                <a:solidFill>
                  <a:prstClr val="white"/>
                </a:solidFill>
              </a:rPr>
              <a:t>meeting | </a:t>
            </a:r>
            <a:r>
              <a:rPr lang="et-EE" dirty="0">
                <a:solidFill>
                  <a:prstClr val="white"/>
                </a:solidFill>
              </a:rPr>
              <a:t>13</a:t>
            </a:r>
            <a:r>
              <a:rPr lang="en-GB" dirty="0">
                <a:solidFill>
                  <a:prstClr val="white"/>
                </a:solidFill>
              </a:rPr>
              <a:t> </a:t>
            </a:r>
            <a:r>
              <a:rPr lang="et-EE" dirty="0">
                <a:solidFill>
                  <a:prstClr val="white"/>
                </a:solidFill>
              </a:rPr>
              <a:t>Nov</a:t>
            </a:r>
            <a:r>
              <a:rPr lang="en-GB" dirty="0">
                <a:solidFill>
                  <a:prstClr val="white"/>
                </a:solidFill>
              </a:rPr>
              <a:t> 2024</a:t>
            </a:r>
            <a:endParaRPr lang="en-GB" dirty="0"/>
          </a:p>
        </p:txBody>
      </p:sp>
      <p:pic>
        <p:nvPicPr>
          <p:cNvPr id="5" name="Picture 4">
            <a:extLst>
              <a:ext uri="{FF2B5EF4-FFF2-40B4-BE49-F238E27FC236}">
                <a16:creationId xmlns:a16="http://schemas.microsoft.com/office/drawing/2014/main" id="{19F10677-2709-7932-EF71-C834F5C46D03}"/>
              </a:ext>
            </a:extLst>
          </p:cNvPr>
          <p:cNvPicPr>
            <a:picLocks noChangeAspect="1"/>
          </p:cNvPicPr>
          <p:nvPr/>
        </p:nvPicPr>
        <p:blipFill>
          <a:blip r:embed="rId3"/>
          <a:stretch>
            <a:fillRect/>
          </a:stretch>
        </p:blipFill>
        <p:spPr>
          <a:xfrm>
            <a:off x="3392053" y="2902964"/>
            <a:ext cx="1462877" cy="1501791"/>
          </a:xfrm>
          <a:prstGeom prst="rect">
            <a:avLst/>
          </a:prstGeom>
        </p:spPr>
      </p:pic>
      <p:graphicFrame>
        <p:nvGraphicFramePr>
          <p:cNvPr id="6" name="Chart 5">
            <a:extLst>
              <a:ext uri="{FF2B5EF4-FFF2-40B4-BE49-F238E27FC236}">
                <a16:creationId xmlns:a16="http://schemas.microsoft.com/office/drawing/2014/main" id="{4F29C62E-BEF2-C409-BD82-A6D5B1AD9636}"/>
              </a:ext>
            </a:extLst>
          </p:cNvPr>
          <p:cNvGraphicFramePr>
            <a:graphicFrameLocks/>
          </p:cNvGraphicFramePr>
          <p:nvPr>
            <p:extLst/>
          </p:nvPr>
        </p:nvGraphicFramePr>
        <p:xfrm>
          <a:off x="2824030" y="1402975"/>
          <a:ext cx="1817369" cy="145225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9D18B608-2D73-687F-EDAF-B37ACCFAD5A2}"/>
              </a:ext>
            </a:extLst>
          </p:cNvPr>
          <p:cNvSpPr txBox="1"/>
          <p:nvPr/>
        </p:nvSpPr>
        <p:spPr>
          <a:xfrm>
            <a:off x="3571284" y="4404755"/>
            <a:ext cx="862737" cy="300082"/>
          </a:xfrm>
          <a:prstGeom prst="rect">
            <a:avLst/>
          </a:prstGeom>
          <a:noFill/>
        </p:spPr>
        <p:txBody>
          <a:bodyPr wrap="none" rtlCol="0">
            <a:spAutoFit/>
          </a:bodyPr>
          <a:lstStyle/>
          <a:p>
            <a:r>
              <a:rPr lang="et-EE" sz="1350" dirty="0"/>
              <a:t>1 </a:t>
            </a:r>
            <a:r>
              <a:rPr lang="el-GR" sz="1350" dirty="0"/>
              <a:t>μ</a:t>
            </a:r>
            <a:r>
              <a:rPr lang="et-EE" sz="1350" dirty="0"/>
              <a:t>m c-W</a:t>
            </a:r>
            <a:endParaRPr lang="en-US" sz="1350" dirty="0"/>
          </a:p>
        </p:txBody>
      </p:sp>
      <p:sp>
        <p:nvSpPr>
          <p:cNvPr id="8" name="TextBox 7">
            <a:extLst>
              <a:ext uri="{FF2B5EF4-FFF2-40B4-BE49-F238E27FC236}">
                <a16:creationId xmlns:a16="http://schemas.microsoft.com/office/drawing/2014/main" id="{5E7CB977-8DBA-2896-8330-1B309A70BEAC}"/>
              </a:ext>
            </a:extLst>
          </p:cNvPr>
          <p:cNvSpPr txBox="1"/>
          <p:nvPr/>
        </p:nvSpPr>
        <p:spPr>
          <a:xfrm>
            <a:off x="476378" y="3584361"/>
            <a:ext cx="2630237" cy="715581"/>
          </a:xfrm>
          <a:prstGeom prst="rect">
            <a:avLst/>
          </a:prstGeom>
          <a:solidFill>
            <a:schemeClr val="bg1"/>
          </a:solidFill>
        </p:spPr>
        <p:txBody>
          <a:bodyPr wrap="square" rtlCol="0">
            <a:spAutoFit/>
          </a:bodyPr>
          <a:lstStyle/>
          <a:p>
            <a:r>
              <a:rPr lang="et-EE" sz="1350" b="1" dirty="0" err="1"/>
              <a:t>ToF</a:t>
            </a:r>
            <a:r>
              <a:rPr lang="et-EE" sz="1350" b="1" dirty="0"/>
              <a:t>-ERDA </a:t>
            </a:r>
            <a:r>
              <a:rPr lang="et-EE" sz="1350" dirty="0" err="1"/>
              <a:t>He</a:t>
            </a:r>
            <a:r>
              <a:rPr lang="et-EE" sz="1350" dirty="0"/>
              <a:t> </a:t>
            </a:r>
            <a:r>
              <a:rPr lang="et-EE" sz="1350" dirty="0" err="1"/>
              <a:t>retention</a:t>
            </a:r>
            <a:r>
              <a:rPr lang="et-EE" sz="1350" dirty="0"/>
              <a:t> (150 nm)</a:t>
            </a:r>
          </a:p>
          <a:p>
            <a:r>
              <a:rPr lang="et-EE" sz="1350" dirty="0"/>
              <a:t>Edge	16·10</a:t>
            </a:r>
            <a:r>
              <a:rPr lang="et-EE" sz="1350" baseline="30000" dirty="0"/>
              <a:t>15</a:t>
            </a:r>
            <a:r>
              <a:rPr lang="et-EE" sz="1350" dirty="0"/>
              <a:t> at/cm</a:t>
            </a:r>
            <a:r>
              <a:rPr lang="et-EE" sz="1350" baseline="30000" dirty="0"/>
              <a:t>2   </a:t>
            </a:r>
          </a:p>
          <a:p>
            <a:r>
              <a:rPr lang="et-EE" sz="1350" dirty="0"/>
              <a:t>Center	247·10</a:t>
            </a:r>
            <a:r>
              <a:rPr lang="et-EE" sz="1350" baseline="30000" dirty="0"/>
              <a:t>15</a:t>
            </a:r>
            <a:r>
              <a:rPr lang="et-EE" sz="1350" dirty="0"/>
              <a:t> at/cm</a:t>
            </a:r>
            <a:r>
              <a:rPr lang="et-EE" sz="1350" baseline="30000" dirty="0"/>
              <a:t>2</a:t>
            </a:r>
          </a:p>
        </p:txBody>
      </p:sp>
      <p:sp>
        <p:nvSpPr>
          <p:cNvPr id="9" name="Rectangle 8">
            <a:extLst>
              <a:ext uri="{FF2B5EF4-FFF2-40B4-BE49-F238E27FC236}">
                <a16:creationId xmlns:a16="http://schemas.microsoft.com/office/drawing/2014/main" id="{EA0DE7E2-A9D5-F317-2FF7-1AAB7A9E7C03}"/>
              </a:ext>
            </a:extLst>
          </p:cNvPr>
          <p:cNvSpPr/>
          <p:nvPr/>
        </p:nvSpPr>
        <p:spPr>
          <a:xfrm>
            <a:off x="763956" y="1048436"/>
            <a:ext cx="1362617" cy="300082"/>
          </a:xfrm>
          <a:prstGeom prst="rect">
            <a:avLst/>
          </a:prstGeom>
        </p:spPr>
        <p:txBody>
          <a:bodyPr wrap="none">
            <a:spAutoFit/>
          </a:bodyPr>
          <a:lstStyle/>
          <a:p>
            <a:r>
              <a:rPr lang="en-US" sz="1350" b="1" dirty="0"/>
              <a:t>LIBS </a:t>
            </a:r>
            <a:r>
              <a:rPr lang="en-US" sz="1350" dirty="0"/>
              <a:t>He intensity</a:t>
            </a:r>
          </a:p>
        </p:txBody>
      </p:sp>
      <p:sp>
        <p:nvSpPr>
          <p:cNvPr id="13" name="Rectangle 12">
            <a:extLst>
              <a:ext uri="{FF2B5EF4-FFF2-40B4-BE49-F238E27FC236}">
                <a16:creationId xmlns:a16="http://schemas.microsoft.com/office/drawing/2014/main" id="{876F63BD-B08D-DD98-0DAD-A35903FB4373}"/>
              </a:ext>
            </a:extLst>
          </p:cNvPr>
          <p:cNvSpPr/>
          <p:nvPr/>
        </p:nvSpPr>
        <p:spPr>
          <a:xfrm>
            <a:off x="5674593" y="1048436"/>
            <a:ext cx="1521186" cy="300082"/>
          </a:xfrm>
          <a:prstGeom prst="rect">
            <a:avLst/>
          </a:prstGeom>
        </p:spPr>
        <p:txBody>
          <a:bodyPr wrap="none">
            <a:spAutoFit/>
          </a:bodyPr>
          <a:lstStyle/>
          <a:p>
            <a:r>
              <a:rPr lang="en-US" sz="1350" b="1" dirty="0"/>
              <a:t>LIBS </a:t>
            </a:r>
            <a:r>
              <a:rPr lang="et-EE" sz="1350" dirty="0" err="1"/>
              <a:t>Depth</a:t>
            </a:r>
            <a:r>
              <a:rPr lang="et-EE" sz="1350" dirty="0"/>
              <a:t> </a:t>
            </a:r>
            <a:r>
              <a:rPr lang="et-EE" sz="1350" dirty="0" err="1"/>
              <a:t>profiles</a:t>
            </a:r>
            <a:endParaRPr lang="en-US" sz="1350" dirty="0"/>
          </a:p>
        </p:txBody>
      </p:sp>
      <p:sp>
        <p:nvSpPr>
          <p:cNvPr id="14" name="Rectangle 13">
            <a:extLst>
              <a:ext uri="{FF2B5EF4-FFF2-40B4-BE49-F238E27FC236}">
                <a16:creationId xmlns:a16="http://schemas.microsoft.com/office/drawing/2014/main" id="{3FAECB03-250B-A280-0160-A26695CF152A}"/>
              </a:ext>
            </a:extLst>
          </p:cNvPr>
          <p:cNvSpPr/>
          <p:nvPr/>
        </p:nvSpPr>
        <p:spPr>
          <a:xfrm>
            <a:off x="5411286" y="4285419"/>
            <a:ext cx="2785717" cy="507831"/>
          </a:xfrm>
          <a:prstGeom prst="rect">
            <a:avLst/>
          </a:prstGeom>
        </p:spPr>
        <p:txBody>
          <a:bodyPr wrap="square">
            <a:spAutoFit/>
          </a:bodyPr>
          <a:lstStyle/>
          <a:p>
            <a:r>
              <a:rPr lang="et-EE" sz="1350" dirty="0" err="1"/>
              <a:t>Formation</a:t>
            </a:r>
            <a:r>
              <a:rPr lang="et-EE" sz="1350" dirty="0"/>
              <a:t> of Ta/</a:t>
            </a:r>
            <a:r>
              <a:rPr lang="et-EE" sz="1350" dirty="0" err="1"/>
              <a:t>Mo</a:t>
            </a:r>
            <a:r>
              <a:rPr lang="et-EE" sz="1350" dirty="0"/>
              <a:t> </a:t>
            </a:r>
            <a:r>
              <a:rPr lang="et-EE" sz="1350" dirty="0" err="1"/>
              <a:t>rich</a:t>
            </a:r>
            <a:r>
              <a:rPr lang="et-EE" sz="1350" dirty="0"/>
              <a:t> </a:t>
            </a:r>
            <a:r>
              <a:rPr lang="et-EE" sz="1350" dirty="0" err="1"/>
              <a:t>surface</a:t>
            </a:r>
            <a:r>
              <a:rPr lang="et-EE" sz="1350" dirty="0"/>
              <a:t> </a:t>
            </a:r>
            <a:r>
              <a:rPr lang="et-EE" sz="1350" dirty="0" err="1"/>
              <a:t>layer</a:t>
            </a:r>
            <a:r>
              <a:rPr lang="et-EE" sz="1350" dirty="0"/>
              <a:t> in </a:t>
            </a:r>
            <a:r>
              <a:rPr lang="et-EE" sz="1350" dirty="0" err="1"/>
              <a:t>the</a:t>
            </a:r>
            <a:r>
              <a:rPr lang="et-EE" sz="1350" dirty="0"/>
              <a:t> Center (</a:t>
            </a:r>
            <a:r>
              <a:rPr lang="et-EE" sz="1350" dirty="0" err="1"/>
              <a:t>up</a:t>
            </a:r>
            <a:r>
              <a:rPr lang="et-EE" sz="1350" dirty="0"/>
              <a:t> </a:t>
            </a:r>
            <a:r>
              <a:rPr lang="et-EE" sz="1350" dirty="0" err="1"/>
              <a:t>to</a:t>
            </a:r>
            <a:r>
              <a:rPr lang="et-EE" sz="1350" dirty="0"/>
              <a:t> 4 </a:t>
            </a:r>
            <a:r>
              <a:rPr lang="et-EE" sz="1350" dirty="0" err="1"/>
              <a:t>shots</a:t>
            </a:r>
            <a:r>
              <a:rPr lang="et-EE" sz="1350" dirty="0"/>
              <a:t>)</a:t>
            </a:r>
            <a:endParaRPr lang="en-US" sz="1350" dirty="0"/>
          </a:p>
        </p:txBody>
      </p:sp>
      <p:graphicFrame>
        <p:nvGraphicFramePr>
          <p:cNvPr id="15" name="Chart 14">
            <a:extLst>
              <a:ext uri="{FF2B5EF4-FFF2-40B4-BE49-F238E27FC236}">
                <a16:creationId xmlns:a16="http://schemas.microsoft.com/office/drawing/2014/main" id="{97885CAC-B0D4-4357-8F60-EBEE108CFDFA}"/>
              </a:ext>
            </a:extLst>
          </p:cNvPr>
          <p:cNvGraphicFramePr>
            <a:graphicFrameLocks/>
          </p:cNvGraphicFramePr>
          <p:nvPr>
            <p:extLst/>
          </p:nvPr>
        </p:nvGraphicFramePr>
        <p:xfrm>
          <a:off x="484956" y="1425858"/>
          <a:ext cx="1775880" cy="1418438"/>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BE9C42E-B16B-4CB6-8DBF-D16F36D3A2AD}"/>
              </a:ext>
            </a:extLst>
          </p:cNvPr>
          <p:cNvSpPr/>
          <p:nvPr/>
        </p:nvSpPr>
        <p:spPr>
          <a:xfrm>
            <a:off x="3106615" y="1050793"/>
            <a:ext cx="1776127" cy="300082"/>
          </a:xfrm>
          <a:prstGeom prst="rect">
            <a:avLst/>
          </a:prstGeom>
        </p:spPr>
        <p:txBody>
          <a:bodyPr wrap="none">
            <a:spAutoFit/>
          </a:bodyPr>
          <a:lstStyle/>
          <a:p>
            <a:r>
              <a:rPr lang="en-US" sz="1350" b="1" dirty="0"/>
              <a:t>He </a:t>
            </a:r>
            <a:r>
              <a:rPr lang="et-EE" sz="1350" dirty="0" err="1"/>
              <a:t>spatial</a:t>
            </a:r>
            <a:r>
              <a:rPr lang="et-EE" sz="1350" dirty="0"/>
              <a:t> </a:t>
            </a:r>
            <a:r>
              <a:rPr lang="et-EE" sz="1350" dirty="0" err="1"/>
              <a:t>distribution</a:t>
            </a:r>
            <a:r>
              <a:rPr lang="et-EE" sz="1350" dirty="0"/>
              <a:t> </a:t>
            </a:r>
            <a:endParaRPr lang="en-US" sz="1350" dirty="0"/>
          </a:p>
        </p:txBody>
      </p:sp>
      <p:sp>
        <p:nvSpPr>
          <p:cNvPr id="17" name="Rectangle 16">
            <a:extLst>
              <a:ext uri="{FF2B5EF4-FFF2-40B4-BE49-F238E27FC236}">
                <a16:creationId xmlns:a16="http://schemas.microsoft.com/office/drawing/2014/main" id="{2FBC2A02-05EE-46DF-AA5B-2D968603C183}"/>
              </a:ext>
            </a:extLst>
          </p:cNvPr>
          <p:cNvSpPr/>
          <p:nvPr/>
        </p:nvSpPr>
        <p:spPr>
          <a:xfrm>
            <a:off x="4641399" y="2893679"/>
            <a:ext cx="242911" cy="158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18" name="Chart 17">
            <a:extLst>
              <a:ext uri="{FF2B5EF4-FFF2-40B4-BE49-F238E27FC236}">
                <a16:creationId xmlns:a16="http://schemas.microsoft.com/office/drawing/2014/main" id="{2C0A45B3-BBDB-4BC5-B881-B1DBE9C91255}"/>
              </a:ext>
            </a:extLst>
          </p:cNvPr>
          <p:cNvGraphicFramePr>
            <a:graphicFrameLocks/>
          </p:cNvGraphicFramePr>
          <p:nvPr>
            <p:extLst/>
          </p:nvPr>
        </p:nvGraphicFramePr>
        <p:xfrm>
          <a:off x="5411287" y="2855228"/>
          <a:ext cx="2005625" cy="143019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hart 18">
            <a:extLst>
              <a:ext uri="{FF2B5EF4-FFF2-40B4-BE49-F238E27FC236}">
                <a16:creationId xmlns:a16="http://schemas.microsoft.com/office/drawing/2014/main" id="{F11B2B1E-BCA6-4D50-B135-C4212F2B26FB}"/>
              </a:ext>
            </a:extLst>
          </p:cNvPr>
          <p:cNvGraphicFramePr>
            <a:graphicFrameLocks/>
          </p:cNvGraphicFramePr>
          <p:nvPr>
            <p:extLst/>
          </p:nvPr>
        </p:nvGraphicFramePr>
        <p:xfrm>
          <a:off x="5411286" y="1348184"/>
          <a:ext cx="2005625" cy="1452253"/>
        </p:xfrm>
        <a:graphic>
          <a:graphicData uri="http://schemas.openxmlformats.org/drawingml/2006/chart">
            <c:chart xmlns:c="http://schemas.openxmlformats.org/drawingml/2006/chart" xmlns:r="http://schemas.openxmlformats.org/officeDocument/2006/relationships" r:id="rId7"/>
          </a:graphicData>
        </a:graphic>
      </p:graphicFrame>
      <p:sp>
        <p:nvSpPr>
          <p:cNvPr id="22" name="Rectangle 21">
            <a:extLst>
              <a:ext uri="{FF2B5EF4-FFF2-40B4-BE49-F238E27FC236}">
                <a16:creationId xmlns:a16="http://schemas.microsoft.com/office/drawing/2014/main" id="{294A7CBD-D75E-4E84-BD1B-D027FA845A59}"/>
              </a:ext>
            </a:extLst>
          </p:cNvPr>
          <p:cNvSpPr/>
          <p:nvPr/>
        </p:nvSpPr>
        <p:spPr>
          <a:xfrm>
            <a:off x="3188034" y="2873081"/>
            <a:ext cx="204019" cy="1637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346D2683-7A23-4EB0-8206-ADCA0530F603}"/>
              </a:ext>
            </a:extLst>
          </p:cNvPr>
          <p:cNvSpPr/>
          <p:nvPr/>
        </p:nvSpPr>
        <p:spPr>
          <a:xfrm>
            <a:off x="479098" y="2909116"/>
            <a:ext cx="2073891" cy="507831"/>
          </a:xfrm>
          <a:prstGeom prst="rect">
            <a:avLst/>
          </a:prstGeom>
        </p:spPr>
        <p:txBody>
          <a:bodyPr wrap="square">
            <a:spAutoFit/>
          </a:bodyPr>
          <a:lstStyle/>
          <a:p>
            <a:r>
              <a:rPr lang="et-EE" sz="1350" dirty="0" err="1"/>
              <a:t>He</a:t>
            </a:r>
            <a:r>
              <a:rPr lang="et-EE" sz="1350" dirty="0"/>
              <a:t> </a:t>
            </a:r>
            <a:r>
              <a:rPr lang="et-EE" sz="1350" dirty="0" err="1"/>
              <a:t>detectable</a:t>
            </a:r>
            <a:r>
              <a:rPr lang="et-EE" sz="1350" dirty="0"/>
              <a:t> </a:t>
            </a:r>
            <a:r>
              <a:rPr lang="et-EE" sz="1350" dirty="0" err="1"/>
              <a:t>during</a:t>
            </a:r>
            <a:r>
              <a:rPr lang="et-EE" sz="1350" dirty="0"/>
              <a:t> </a:t>
            </a:r>
            <a:r>
              <a:rPr lang="et-EE" sz="1350" dirty="0" err="1"/>
              <a:t>first</a:t>
            </a:r>
            <a:r>
              <a:rPr lang="et-EE" sz="1350" dirty="0"/>
              <a:t> LIBS </a:t>
            </a:r>
            <a:r>
              <a:rPr lang="et-EE" sz="1350" dirty="0" err="1"/>
              <a:t>shot</a:t>
            </a:r>
            <a:endParaRPr lang="en-US" sz="1350" dirty="0"/>
          </a:p>
        </p:txBody>
      </p:sp>
      <p:sp>
        <p:nvSpPr>
          <p:cNvPr id="4" name="TextBox 3">
            <a:extLst>
              <a:ext uri="{FF2B5EF4-FFF2-40B4-BE49-F238E27FC236}">
                <a16:creationId xmlns:a16="http://schemas.microsoft.com/office/drawing/2014/main" id="{AC69A385-BB5E-0C50-3ACA-D84C7D529C7E}"/>
              </a:ext>
            </a:extLst>
          </p:cNvPr>
          <p:cNvSpPr txBox="1"/>
          <p:nvPr/>
        </p:nvSpPr>
        <p:spPr>
          <a:xfrm>
            <a:off x="1053059" y="556902"/>
            <a:ext cx="3039486" cy="300082"/>
          </a:xfrm>
          <a:prstGeom prst="rect">
            <a:avLst/>
          </a:prstGeom>
          <a:noFill/>
        </p:spPr>
        <p:txBody>
          <a:bodyPr wrap="none" rtlCol="0">
            <a:spAutoFit/>
          </a:bodyPr>
          <a:lstStyle/>
          <a:p>
            <a:r>
              <a:rPr lang="et-EE" sz="1350" dirty="0"/>
              <a:t>Magnum-PSI </a:t>
            </a:r>
            <a:r>
              <a:rPr lang="et-EE" sz="1350" dirty="0" err="1"/>
              <a:t>He</a:t>
            </a:r>
            <a:r>
              <a:rPr lang="et-EE" sz="1350" dirty="0"/>
              <a:t> plasma </a:t>
            </a:r>
            <a:r>
              <a:rPr lang="et-EE" sz="1350" dirty="0" err="1"/>
              <a:t>exposure</a:t>
            </a:r>
            <a:r>
              <a:rPr lang="et-EE" sz="1350" dirty="0"/>
              <a:t> 2700 s</a:t>
            </a:r>
            <a:endParaRPr lang="en-US" sz="1350" dirty="0"/>
          </a:p>
        </p:txBody>
      </p:sp>
      <p:sp>
        <p:nvSpPr>
          <p:cNvPr id="20" name="TextBox 19">
            <a:extLst>
              <a:ext uri="{FF2B5EF4-FFF2-40B4-BE49-F238E27FC236}">
                <a16:creationId xmlns:a16="http://schemas.microsoft.com/office/drawing/2014/main" id="{B376B15F-0D73-466D-B49B-427368D2B0D5}"/>
              </a:ext>
            </a:extLst>
          </p:cNvPr>
          <p:cNvSpPr txBox="1"/>
          <p:nvPr/>
        </p:nvSpPr>
        <p:spPr>
          <a:xfrm>
            <a:off x="0" y="4763928"/>
            <a:ext cx="9144000" cy="400110"/>
          </a:xfrm>
          <a:prstGeom prst="rect">
            <a:avLst/>
          </a:prstGeom>
          <a:solidFill>
            <a:srgbClr val="FF0000"/>
          </a:solidFill>
        </p:spPr>
        <p:txBody>
          <a:bodyPr wrap="square" rtlCol="0">
            <a:spAutoFit/>
          </a:bodyPr>
          <a:lstStyle/>
          <a:p>
            <a:r>
              <a:rPr lang="en-US" sz="2000" b="1" dirty="0">
                <a:solidFill>
                  <a:schemeClr val="bg1"/>
                </a:solidFill>
              </a:rPr>
              <a:t>Retention campaign in Magnum (UT,DIFFER, CU) will be performed in week 2-6/12</a:t>
            </a:r>
          </a:p>
        </p:txBody>
      </p:sp>
      <p:cxnSp>
        <p:nvCxnSpPr>
          <p:cNvPr id="11" name="Straight Connector 10">
            <a:extLst>
              <a:ext uri="{FF2B5EF4-FFF2-40B4-BE49-F238E27FC236}">
                <a16:creationId xmlns:a16="http://schemas.microsoft.com/office/drawing/2014/main" id="{AAB30708-3F53-4EBE-9C9B-359E9DF38831}"/>
              </a:ext>
            </a:extLst>
          </p:cNvPr>
          <p:cNvCxnSpPr/>
          <p:nvPr/>
        </p:nvCxnSpPr>
        <p:spPr>
          <a:xfrm flipV="1">
            <a:off x="6228184" y="1425858"/>
            <a:ext cx="1440160" cy="64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2467D0-444E-4631-96EA-6E151116DD39}"/>
              </a:ext>
            </a:extLst>
          </p:cNvPr>
          <p:cNvCxnSpPr/>
          <p:nvPr/>
        </p:nvCxnSpPr>
        <p:spPr>
          <a:xfrm flipV="1">
            <a:off x="6228184" y="2996864"/>
            <a:ext cx="1440160" cy="641836"/>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08F141C-78A4-459A-A7B5-70D01A5BFA2F}"/>
              </a:ext>
            </a:extLst>
          </p:cNvPr>
          <p:cNvSpPr/>
          <p:nvPr/>
        </p:nvSpPr>
        <p:spPr>
          <a:xfrm>
            <a:off x="7597178" y="1252934"/>
            <a:ext cx="418704" cy="300082"/>
          </a:xfrm>
          <a:prstGeom prst="rect">
            <a:avLst/>
          </a:prstGeom>
        </p:spPr>
        <p:txBody>
          <a:bodyPr wrap="none">
            <a:spAutoFit/>
          </a:bodyPr>
          <a:lstStyle/>
          <a:p>
            <a:r>
              <a:rPr lang="en-US" sz="1350" b="1" dirty="0"/>
              <a:t>He </a:t>
            </a:r>
            <a:endParaRPr lang="en-US" sz="1350" dirty="0"/>
          </a:p>
        </p:txBody>
      </p:sp>
      <p:sp>
        <p:nvSpPr>
          <p:cNvPr id="26" name="Rectangle 25">
            <a:extLst>
              <a:ext uri="{FF2B5EF4-FFF2-40B4-BE49-F238E27FC236}">
                <a16:creationId xmlns:a16="http://schemas.microsoft.com/office/drawing/2014/main" id="{6CA824B4-CC4B-46AA-91F7-99A0051A815F}"/>
              </a:ext>
            </a:extLst>
          </p:cNvPr>
          <p:cNvSpPr/>
          <p:nvPr/>
        </p:nvSpPr>
        <p:spPr>
          <a:xfrm>
            <a:off x="7596336" y="2787774"/>
            <a:ext cx="418704" cy="300082"/>
          </a:xfrm>
          <a:prstGeom prst="rect">
            <a:avLst/>
          </a:prstGeom>
        </p:spPr>
        <p:txBody>
          <a:bodyPr wrap="none">
            <a:spAutoFit/>
          </a:bodyPr>
          <a:lstStyle/>
          <a:p>
            <a:r>
              <a:rPr lang="en-US" sz="1350" b="1" dirty="0"/>
              <a:t>He </a:t>
            </a:r>
            <a:endParaRPr lang="en-US" sz="1350" dirty="0"/>
          </a:p>
        </p:txBody>
      </p:sp>
      <p:sp>
        <p:nvSpPr>
          <p:cNvPr id="27" name="Textfeld 2">
            <a:extLst>
              <a:ext uri="{FF2B5EF4-FFF2-40B4-BE49-F238E27FC236}">
                <a16:creationId xmlns:a16="http://schemas.microsoft.com/office/drawing/2014/main" id="{4A0B9B4A-F308-4BFE-B6A7-52A36C5B42BA}"/>
              </a:ext>
            </a:extLst>
          </p:cNvPr>
          <p:cNvSpPr txBox="1"/>
          <p:nvPr/>
        </p:nvSpPr>
        <p:spPr>
          <a:xfrm>
            <a:off x="80628" y="4282503"/>
            <a:ext cx="3560788" cy="442557"/>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err="1">
                <a:latin typeface="Arial" panose="020B0604020202020204" pitchFamily="34" charset="0"/>
                <a:cs typeface="Arial" panose="020B0604020202020204" pitchFamily="34" charset="0"/>
              </a:rPr>
              <a:t>PWIE-SP</a:t>
            </a:r>
            <a:r>
              <a:rPr lang="en-US" sz="1050" b="1" dirty="0">
                <a:latin typeface="Arial" panose="020B0604020202020204" pitchFamily="34" charset="0"/>
                <a:cs typeface="Arial" panose="020B0604020202020204" pitchFamily="34" charset="0"/>
              </a:rPr>
              <a:t> X</a:t>
            </a:r>
            <a:r>
              <a:rPr lang="lv-LV" sz="1050" b="1" dirty="0">
                <a:latin typeface="Arial" panose="020B0604020202020204" pitchFamily="34" charset="0"/>
                <a:cs typeface="Arial" panose="020B0604020202020204" pitchFamily="34" charset="0"/>
              </a:rPr>
              <a:t>.X2.T-T004-D00</a:t>
            </a:r>
            <a:r>
              <a:rPr lang="en-US" sz="1050" b="1" dirty="0">
                <a:latin typeface="Arial" panose="020B0604020202020204" pitchFamily="34" charset="0"/>
                <a:cs typeface="Arial" panose="020B0604020202020204" pitchFamily="34" charset="0"/>
              </a:rPr>
              <a:t>7</a:t>
            </a:r>
            <a:endParaRPr lang="en-US" sz="1050" b="1" dirty="0"/>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70C0"/>
                </a:solidFill>
                <a:latin typeface="Arial" panose="020B0604020202020204" pitchFamily="34" charset="0"/>
                <a:cs typeface="Arial" panose="020B0604020202020204" pitchFamily="34" charset="0"/>
              </a:rPr>
              <a:t>ongoing</a:t>
            </a:r>
            <a:endParaRPr lang="en-US" sz="105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8432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074AAD-5F57-C873-9F25-F8A39051F40B}"/>
              </a:ext>
            </a:extLst>
          </p:cNvPr>
          <p:cNvSpPr>
            <a:spLocks noGrp="1"/>
          </p:cNvSpPr>
          <p:nvPr>
            <p:ph type="ftr" sz="quarter" idx="11"/>
          </p:nvPr>
        </p:nvSpPr>
        <p:spPr/>
        <p:txBody>
          <a:bodyPr/>
          <a:lstStyle/>
          <a:p>
            <a:pPr>
              <a:defRPr/>
            </a:pPr>
            <a:r>
              <a:rPr lang="en-US">
                <a:solidFill>
                  <a:prstClr val="white"/>
                </a:solidFill>
              </a:rPr>
              <a:t>Your name| WPPWIE SP B monitoring meeting | 17 October 2024</a:t>
            </a:r>
            <a:endParaRPr lang="en-US" dirty="0"/>
          </a:p>
        </p:txBody>
      </p:sp>
      <p:sp>
        <p:nvSpPr>
          <p:cNvPr id="5" name="Slide Number Placeholder 4">
            <a:extLst>
              <a:ext uri="{FF2B5EF4-FFF2-40B4-BE49-F238E27FC236}">
                <a16:creationId xmlns:a16="http://schemas.microsoft.com/office/drawing/2014/main" id="{324D0C9F-DCC6-D703-05E1-48B50B4B1CF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32</a:t>
            </a:fld>
            <a:endParaRPr lang="en-GB">
              <a:solidFill>
                <a:prstClr val="white"/>
              </a:solidFill>
            </a:endParaRPr>
          </a:p>
        </p:txBody>
      </p:sp>
      <p:sp>
        <p:nvSpPr>
          <p:cNvPr id="6" name="Titre 1">
            <a:extLst>
              <a:ext uri="{FF2B5EF4-FFF2-40B4-BE49-F238E27FC236}">
                <a16:creationId xmlns:a16="http://schemas.microsoft.com/office/drawing/2014/main" id="{D18C0C8C-F3F6-F3FB-D5B1-6A67945162B2}"/>
              </a:ext>
            </a:extLst>
          </p:cNvPr>
          <p:cNvSpPr>
            <a:spLocks noGrp="1"/>
          </p:cNvSpPr>
          <p:nvPr>
            <p:ph type="title"/>
          </p:nvPr>
        </p:nvSpPr>
        <p:spPr>
          <a:xfrm>
            <a:off x="737574" y="0"/>
            <a:ext cx="7866874" cy="487286"/>
          </a:xfrm>
        </p:spPr>
        <p:txBody>
          <a:bodyPr/>
          <a:lstStyle/>
          <a:p>
            <a:r>
              <a:rPr lang="fr-FR" sz="2000" dirty="0"/>
              <a:t>Investigation of Machine Learning </a:t>
            </a:r>
            <a:r>
              <a:rPr lang="fr-FR" sz="2000" dirty="0" err="1"/>
              <a:t>algorithms</a:t>
            </a:r>
            <a:r>
              <a:rPr lang="fr-FR" sz="2000" dirty="0"/>
              <a:t> for LIBS  </a:t>
            </a:r>
            <a:r>
              <a:rPr lang="fr-FR" sz="2000" dirty="0">
                <a:solidFill>
                  <a:srgbClr val="FF0000"/>
                </a:solidFill>
              </a:rPr>
              <a:t>IPPLM</a:t>
            </a:r>
            <a:r>
              <a:rPr lang="fr-FR" sz="2000" dirty="0"/>
              <a:t> </a:t>
            </a:r>
          </a:p>
        </p:txBody>
      </p:sp>
      <p:sp>
        <p:nvSpPr>
          <p:cNvPr id="7" name="Textfeld 2">
            <a:extLst>
              <a:ext uri="{FF2B5EF4-FFF2-40B4-BE49-F238E27FC236}">
                <a16:creationId xmlns:a16="http://schemas.microsoft.com/office/drawing/2014/main" id="{7BE89362-DA8B-4A1D-721F-DAD11BB32046}"/>
              </a:ext>
            </a:extLst>
          </p:cNvPr>
          <p:cNvSpPr txBox="1"/>
          <p:nvPr/>
        </p:nvSpPr>
        <p:spPr>
          <a:xfrm>
            <a:off x="80628" y="4235320"/>
            <a:ext cx="3560788" cy="784702"/>
          </a:xfrm>
          <a:prstGeom prst="rect">
            <a:avLst/>
          </a:prstGeom>
          <a:solidFill>
            <a:srgbClr val="E3E3E3"/>
          </a:solidFill>
          <a:ln w="12700">
            <a:solidFill>
              <a:schemeClr val="tx1"/>
            </a:solidFill>
          </a:ln>
        </p:spPr>
        <p:txBody>
          <a:bodyPr wrap="square" lIns="68580" tIns="34290" rIns="68580" bIns="34290" rtlCol="0" anchor="t">
            <a:spAutoFit/>
          </a:bodyPr>
          <a:lstStyle/>
          <a:p>
            <a:pPr>
              <a:lnSpc>
                <a:spcPct val="113000"/>
              </a:lnSpc>
            </a:pPr>
            <a:r>
              <a:rPr lang="en-US" sz="1050" dirty="0">
                <a:latin typeface="Arial"/>
                <a:cs typeface="Arial"/>
              </a:rPr>
              <a:t>Deliverable: </a:t>
            </a:r>
            <a:r>
              <a:rPr lang="en-US" sz="1050" b="1" dirty="0">
                <a:latin typeface="Arial"/>
                <a:cs typeface="Arial"/>
              </a:rPr>
              <a:t>PWIE-SP X.X.2-T004-D005</a:t>
            </a:r>
            <a:endParaRPr lang="en-US" sz="1050" b="1" i="1" dirty="0">
              <a:solidFill>
                <a:srgbClr val="FF0000"/>
              </a:solidFill>
              <a:latin typeface="Arial"/>
              <a:cs typeface="Arial"/>
            </a:endParaRPr>
          </a:p>
          <a:p>
            <a:pPr>
              <a:lnSpc>
                <a:spcPct val="113000"/>
              </a:lnSpc>
            </a:pPr>
            <a:r>
              <a:rPr lang="en-US" sz="1050" dirty="0">
                <a:latin typeface="Arial"/>
                <a:cs typeface="Arial"/>
              </a:rPr>
              <a:t>Status: </a:t>
            </a:r>
            <a:r>
              <a:rPr lang="en-US" sz="1050" b="1" i="1" dirty="0">
                <a:solidFill>
                  <a:srgbClr val="0070C0"/>
                </a:solidFill>
                <a:latin typeface="Arial"/>
                <a:cs typeface="Arial"/>
              </a:rPr>
              <a:t>ongoing</a:t>
            </a:r>
            <a:endParaRPr lang="en-US" sz="1050" b="1" i="1" dirty="0">
              <a:solidFill>
                <a:srgbClr val="FF0000"/>
              </a:solidFill>
              <a:latin typeface="Arial"/>
              <a:cs typeface="Arial"/>
            </a:endParaRPr>
          </a:p>
          <a:p>
            <a:pPr>
              <a:lnSpc>
                <a:spcPct val="113000"/>
              </a:lnSpc>
            </a:pPr>
            <a:r>
              <a:rPr lang="en-US" sz="1050" dirty="0">
                <a:latin typeface="Arial" panose="020B0604020202020204" pitchFamily="34" charset="0"/>
                <a:cs typeface="Arial" panose="020B0604020202020204" pitchFamily="34" charset="0"/>
              </a:rPr>
              <a:t>Facilities: </a:t>
            </a:r>
            <a:r>
              <a:rPr lang="en-US" sz="1050" b="1" dirty="0">
                <a:latin typeface="Arial" panose="020B0604020202020204" pitchFamily="34" charset="0"/>
                <a:cs typeface="Arial" panose="020B0604020202020204" pitchFamily="34" charset="0"/>
              </a:rPr>
              <a:t>Device name (days allocated)</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if applicable</a:t>
            </a:r>
          </a:p>
        </p:txBody>
      </p:sp>
      <p:sp>
        <p:nvSpPr>
          <p:cNvPr id="8" name="Textfeld 4">
            <a:extLst>
              <a:ext uri="{FF2B5EF4-FFF2-40B4-BE49-F238E27FC236}">
                <a16:creationId xmlns:a16="http://schemas.microsoft.com/office/drawing/2014/main" id="{9CDDDD18-D2C5-A3DE-1BB3-4FC1AF20CF9A}"/>
              </a:ext>
            </a:extLst>
          </p:cNvPr>
          <p:cNvSpPr txBox="1"/>
          <p:nvPr/>
        </p:nvSpPr>
        <p:spPr>
          <a:xfrm>
            <a:off x="80628" y="534339"/>
            <a:ext cx="8786220" cy="3202159"/>
          </a:xfrm>
          <a:prstGeom prst="rect">
            <a:avLst/>
          </a:prstGeom>
          <a:noFill/>
          <a:ln w="12700">
            <a:noFill/>
          </a:ln>
        </p:spPr>
        <p:txBody>
          <a:bodyPr wrap="square" lIns="68580" tIns="34290" rIns="68580" bIns="34290" rtlCol="0" anchor="t">
            <a:spAutoFit/>
          </a:bodyPr>
          <a:lstStyle/>
          <a:p>
            <a:pPr>
              <a:lnSpc>
                <a:spcPct val="113000"/>
              </a:lnSpc>
            </a:pPr>
            <a:r>
              <a:rPr lang="en-US" sz="1200" b="1" dirty="0">
                <a:solidFill>
                  <a:srgbClr val="FF0000"/>
                </a:solidFill>
                <a:cs typeface="Arial" panose="020B0604020202020204" pitchFamily="34" charset="0"/>
              </a:rPr>
              <a:t>General Information</a:t>
            </a:r>
          </a:p>
          <a:p>
            <a:pPr marL="136684" indent="-136684">
              <a:lnSpc>
                <a:spcPct val="112999"/>
              </a:lnSpc>
              <a:buFont typeface="Wingdings" panose="05000000000000000000" pitchFamily="2" charset="2"/>
              <a:buChar char="§"/>
            </a:pPr>
            <a:r>
              <a:rPr lang="en-US" altLang="en-US" sz="1200" dirty="0"/>
              <a:t>The task is aimed on the development of machine learning models for processing LIBS data with quantitative chemical analysis as the final goal. The work has been initiated on synthetic spectra and in the present stage is focused on experimental data.</a:t>
            </a:r>
          </a:p>
          <a:p>
            <a:pPr>
              <a:lnSpc>
                <a:spcPct val="113000"/>
              </a:lnSpc>
            </a:pPr>
            <a:r>
              <a:rPr lang="en-US" sz="1200" b="1" dirty="0">
                <a:solidFill>
                  <a:srgbClr val="FF0000"/>
                </a:solidFill>
                <a:cs typeface="Arial" panose="020B0604020202020204" pitchFamily="34" charset="0"/>
              </a:rPr>
              <a:t>Task and questions to be addressed </a:t>
            </a:r>
          </a:p>
          <a:p>
            <a:pPr marL="136684" indent="-136684">
              <a:lnSpc>
                <a:spcPct val="112999"/>
              </a:lnSpc>
              <a:buFont typeface="Wingdings" panose="05000000000000000000" pitchFamily="2" charset="2"/>
              <a:buChar char="§"/>
            </a:pPr>
            <a:r>
              <a:rPr lang="en-US" altLang="en-US" sz="1200" dirty="0">
                <a:cs typeface="Arial"/>
              </a:rPr>
              <a:t>Verification of possibility of conversion between experimental and simulated LIBS data</a:t>
            </a:r>
            <a:r>
              <a:rPr lang="pl-PL" altLang="en-US" sz="1200" dirty="0">
                <a:cs typeface="Arial"/>
              </a:rPr>
              <a:t>.</a:t>
            </a:r>
            <a:endParaRPr lang="en-US" sz="1350" dirty="0"/>
          </a:p>
          <a:p>
            <a:pPr marL="136684" indent="-136684">
              <a:lnSpc>
                <a:spcPct val="112999"/>
              </a:lnSpc>
              <a:buFont typeface="Wingdings" panose="05000000000000000000" pitchFamily="2" charset="2"/>
              <a:buChar char="§"/>
            </a:pPr>
            <a:r>
              <a:rPr lang="en-US" altLang="en-US" sz="1200" dirty="0">
                <a:solidFill>
                  <a:srgbClr val="000000"/>
                </a:solidFill>
                <a:cs typeface="Arial"/>
              </a:rPr>
              <a:t>Verification of the efficiency of chemical contents estimation ML algorithms for experimental LIBS data</a:t>
            </a:r>
            <a:r>
              <a:rPr lang="pl-PL" altLang="en-US" sz="1200" dirty="0">
                <a:solidFill>
                  <a:srgbClr val="000000"/>
                </a:solidFill>
                <a:cs typeface="Arial"/>
              </a:rPr>
              <a:t>.</a:t>
            </a:r>
            <a:endParaRPr lang="en-US" altLang="en-US" sz="1200" dirty="0">
              <a:solidFill>
                <a:srgbClr val="000000"/>
              </a:solidFill>
              <a:cs typeface="Arial"/>
            </a:endParaRPr>
          </a:p>
          <a:p>
            <a:pPr>
              <a:lnSpc>
                <a:spcPct val="113000"/>
              </a:lnSpc>
            </a:pPr>
            <a:r>
              <a:rPr lang="en-US" altLang="en-US" sz="1200" b="1" dirty="0">
                <a:solidFill>
                  <a:srgbClr val="0070C0"/>
                </a:solidFill>
                <a:cs typeface="Arial"/>
              </a:rPr>
              <a:t>Approach</a:t>
            </a:r>
          </a:p>
          <a:p>
            <a:pPr marL="160496" indent="-160496">
              <a:lnSpc>
                <a:spcPct val="112999"/>
              </a:lnSpc>
              <a:buFont typeface="Wingdings" panose="05000000000000000000" pitchFamily="2" charset="2"/>
              <a:buChar char="§"/>
            </a:pPr>
            <a:r>
              <a:rPr lang="fi-FI" altLang="en-US" sz="1200" dirty="0">
                <a:solidFill>
                  <a:srgbClr val="000000"/>
                </a:solidFill>
                <a:cs typeface="Arial"/>
              </a:rPr>
              <a:t>Application of pre-processing methods as dimensionality reduction and spectral filtering</a:t>
            </a:r>
            <a:r>
              <a:rPr lang="pl-PL" altLang="en-US" sz="1200" dirty="0">
                <a:solidFill>
                  <a:srgbClr val="000000"/>
                </a:solidFill>
                <a:cs typeface="Arial"/>
              </a:rPr>
              <a:t>.</a:t>
            </a:r>
            <a:endParaRPr lang="en-US" altLang="en-US" sz="1200" dirty="0">
              <a:solidFill>
                <a:srgbClr val="000000"/>
              </a:solidFill>
              <a:cs typeface="Arial" panose="020B0604020202020204" pitchFamily="34" charset="0"/>
            </a:endParaRPr>
          </a:p>
          <a:p>
            <a:pPr marL="160496" indent="-160496">
              <a:lnSpc>
                <a:spcPct val="112999"/>
              </a:lnSpc>
              <a:buFont typeface="Wingdings" panose="05000000000000000000" pitchFamily="2" charset="2"/>
              <a:buChar char="§"/>
            </a:pPr>
            <a:r>
              <a:rPr lang="fi-FI" altLang="en-US" sz="1200" dirty="0">
                <a:solidFill>
                  <a:srgbClr val="FF0000"/>
                </a:solidFill>
                <a:cs typeface="Arial"/>
              </a:rPr>
              <a:t>Application of ML models for anomaly detection for spectra with too low quality to be employed in training</a:t>
            </a:r>
            <a:r>
              <a:rPr lang="pl-PL" altLang="en-US" sz="1200" dirty="0">
                <a:solidFill>
                  <a:srgbClr val="FF0000"/>
                </a:solidFill>
                <a:cs typeface="Arial"/>
              </a:rPr>
              <a:t>.</a:t>
            </a:r>
            <a:endParaRPr lang="fi-FI" altLang="en-US" sz="1200" dirty="0">
              <a:solidFill>
                <a:srgbClr val="FF0000"/>
              </a:solidFill>
              <a:cs typeface="Arial"/>
            </a:endParaRPr>
          </a:p>
          <a:p>
            <a:pPr marL="160496" indent="-160496">
              <a:lnSpc>
                <a:spcPct val="112999"/>
              </a:lnSpc>
              <a:buFont typeface="Wingdings" panose="05000000000000000000" pitchFamily="2" charset="2"/>
              <a:buChar char="§"/>
            </a:pPr>
            <a:r>
              <a:rPr lang="fi-FI" altLang="en-US" sz="1200" dirty="0">
                <a:solidFill>
                  <a:srgbClr val="FF0000"/>
                </a:solidFill>
                <a:cs typeface="Arial"/>
              </a:rPr>
              <a:t>Application of DNN (Deep Neural Networks) and CNN (Convolutional Neural Network) for chemical contents estimation</a:t>
            </a:r>
            <a:r>
              <a:rPr lang="pl-PL" altLang="en-US" sz="1200" dirty="0">
                <a:solidFill>
                  <a:srgbClr val="000000"/>
                </a:solidFill>
                <a:cs typeface="Arial"/>
              </a:rPr>
              <a:t>.</a:t>
            </a:r>
            <a:endParaRPr lang="fi-FI" altLang="en-US" sz="1200" dirty="0" err="1">
              <a:solidFill>
                <a:srgbClr val="000000"/>
              </a:solidFill>
              <a:cs typeface="Arial"/>
            </a:endParaRPr>
          </a:p>
          <a:p>
            <a:r>
              <a:rPr lang="en-US" altLang="en-US" sz="1200" b="1" dirty="0">
                <a:solidFill>
                  <a:srgbClr val="0070C0"/>
                </a:solidFill>
                <a:cs typeface="Arial"/>
              </a:rPr>
              <a:t>Results</a:t>
            </a:r>
          </a:p>
          <a:p>
            <a:pPr marL="128588" indent="-128588">
              <a:buFont typeface="Wingdings" panose="05000000000000000000" pitchFamily="2" charset="2"/>
              <a:buChar char="§"/>
            </a:pPr>
            <a:r>
              <a:rPr lang="en-US" altLang="en-US" sz="1400" dirty="0">
                <a:solidFill>
                  <a:srgbClr val="FF0000"/>
                </a:solidFill>
                <a:cs typeface="Arial"/>
              </a:rPr>
              <a:t>For experimental data obtained in laboratory conditions the chemical contents estimation gives very good results which are even better after dimensionality reduction (because of eliminating noise)</a:t>
            </a:r>
            <a:r>
              <a:rPr lang="pl-PL" altLang="en-US" sz="1400" dirty="0">
                <a:solidFill>
                  <a:srgbClr val="FF0000"/>
                </a:solidFill>
                <a:cs typeface="Arial"/>
              </a:rPr>
              <a:t>.</a:t>
            </a:r>
            <a:endParaRPr lang="en-US" altLang="en-US" sz="1400" dirty="0">
              <a:solidFill>
                <a:srgbClr val="FF0000"/>
              </a:solidFill>
              <a:cs typeface="Arial"/>
            </a:endParaRPr>
          </a:p>
          <a:p>
            <a:pPr marL="128588" indent="-128588">
              <a:buFont typeface="Wingdings" panose="05000000000000000000" pitchFamily="2" charset="2"/>
              <a:buChar char="§"/>
            </a:pPr>
            <a:r>
              <a:rPr lang="en-US" altLang="en-US" sz="1400" dirty="0">
                <a:solidFill>
                  <a:srgbClr val="FF0000"/>
                </a:solidFill>
              </a:rPr>
              <a:t>Experimental data obtained during the Be campaign at VTT are noisy and samples are relatively often rejected by anomaly detection algorithms; however, they significantly benefit from preprocessing</a:t>
            </a:r>
            <a:r>
              <a:rPr lang="pl-PL" altLang="en-US" sz="1400" dirty="0">
                <a:solidFill>
                  <a:srgbClr val="FF0000"/>
                </a:solidFill>
              </a:rPr>
              <a:t>.</a:t>
            </a:r>
            <a:endParaRPr lang="en-US" altLang="en-US" sz="1400" dirty="0">
              <a:solidFill>
                <a:srgbClr val="FF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8940" y="3579862"/>
            <a:ext cx="3089564" cy="152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3417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0DC4E17E-F665-4C26-A1F4-662F13DCC671}"/>
              </a:ext>
            </a:extLst>
          </p:cNvPr>
          <p:cNvGrpSpPr/>
          <p:nvPr/>
        </p:nvGrpSpPr>
        <p:grpSpPr>
          <a:xfrm>
            <a:off x="2422639" y="2952994"/>
            <a:ext cx="2504501" cy="2190506"/>
            <a:chOff x="5739214" y="1637293"/>
            <a:chExt cx="2504501" cy="2190506"/>
          </a:xfrm>
        </p:grpSpPr>
        <p:grpSp>
          <p:nvGrpSpPr>
            <p:cNvPr id="7" name="Groupe 6">
              <a:extLst>
                <a:ext uri="{FF2B5EF4-FFF2-40B4-BE49-F238E27FC236}">
                  <a16:creationId xmlns:a16="http://schemas.microsoft.com/office/drawing/2014/main" id="{B00B121E-0503-43C4-A0CC-512DE82222F3}"/>
                </a:ext>
              </a:extLst>
            </p:cNvPr>
            <p:cNvGrpSpPr/>
            <p:nvPr/>
          </p:nvGrpSpPr>
          <p:grpSpPr>
            <a:xfrm>
              <a:off x="5739214" y="1637293"/>
              <a:ext cx="2504501" cy="2190506"/>
              <a:chOff x="5739214" y="1637293"/>
              <a:chExt cx="2504501" cy="2190506"/>
            </a:xfrm>
          </p:grpSpPr>
          <p:pic>
            <p:nvPicPr>
              <p:cNvPr id="6" name="Image 5">
                <a:extLst>
                  <a:ext uri="{FF2B5EF4-FFF2-40B4-BE49-F238E27FC236}">
                    <a16:creationId xmlns:a16="http://schemas.microsoft.com/office/drawing/2014/main" id="{CDD7CB78-4DDB-4669-84B8-F8A26A72C4BD}"/>
                  </a:ext>
                </a:extLst>
              </p:cNvPr>
              <p:cNvPicPr>
                <a:picLocks noChangeAspect="1"/>
              </p:cNvPicPr>
              <p:nvPr/>
            </p:nvPicPr>
            <p:blipFill>
              <a:blip r:embed="rId3"/>
              <a:stretch>
                <a:fillRect/>
              </a:stretch>
            </p:blipFill>
            <p:spPr>
              <a:xfrm>
                <a:off x="5976157" y="1637293"/>
                <a:ext cx="2267558" cy="2190506"/>
              </a:xfrm>
              <a:prstGeom prst="rect">
                <a:avLst/>
              </a:prstGeom>
            </p:spPr>
          </p:pic>
          <p:sp>
            <p:nvSpPr>
              <p:cNvPr id="29" name="ZoneTexte 28">
                <a:extLst>
                  <a:ext uri="{FF2B5EF4-FFF2-40B4-BE49-F238E27FC236}">
                    <a16:creationId xmlns:a16="http://schemas.microsoft.com/office/drawing/2014/main" id="{BFFD233B-8965-45D0-ACAF-2C2890C02ED6}"/>
                  </a:ext>
                </a:extLst>
              </p:cNvPr>
              <p:cNvSpPr txBox="1"/>
              <p:nvPr/>
            </p:nvSpPr>
            <p:spPr>
              <a:xfrm rot="16200000">
                <a:off x="5249227" y="2538125"/>
                <a:ext cx="1256974" cy="276999"/>
              </a:xfrm>
              <a:prstGeom prst="rect">
                <a:avLst/>
              </a:prstGeom>
              <a:no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1200" b="1" kern="0" dirty="0" err="1">
                    <a:latin typeface="Calibri" pitchFamily="34" charset="0"/>
                    <a:cs typeface="Calibri" pitchFamily="34" charset="0"/>
                  </a:rPr>
                  <a:t>Temperature</a:t>
                </a:r>
                <a:r>
                  <a:rPr lang="fr-FR" sz="1200" b="1" kern="0" dirty="0">
                    <a:latin typeface="Calibri" pitchFamily="34" charset="0"/>
                    <a:cs typeface="Calibri" pitchFamily="34" charset="0"/>
                  </a:rPr>
                  <a:t> (K)</a:t>
                </a:r>
              </a:p>
            </p:txBody>
          </p:sp>
        </p:grpSp>
        <p:sp>
          <p:nvSpPr>
            <p:cNvPr id="23" name="ZoneTexte 22">
              <a:extLst>
                <a:ext uri="{FF2B5EF4-FFF2-40B4-BE49-F238E27FC236}">
                  <a16:creationId xmlns:a16="http://schemas.microsoft.com/office/drawing/2014/main" id="{50764DFC-11BA-40C3-9788-A34AA853EDC2}"/>
                </a:ext>
              </a:extLst>
            </p:cNvPr>
            <p:cNvSpPr txBox="1"/>
            <p:nvPr/>
          </p:nvSpPr>
          <p:spPr>
            <a:xfrm>
              <a:off x="7560332" y="1683448"/>
              <a:ext cx="629870" cy="230832"/>
            </a:xfrm>
            <a:prstGeom prst="rect">
              <a:avLst/>
            </a:prstGeom>
            <a:no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900" b="1" kern="0" dirty="0">
                  <a:solidFill>
                    <a:srgbClr val="022ABE"/>
                  </a:solidFill>
                  <a:latin typeface="Calibri" pitchFamily="34" charset="0"/>
                  <a:cs typeface="Calibri" pitchFamily="34" charset="0"/>
                </a:rPr>
                <a:t>t</a:t>
              </a:r>
              <a:r>
                <a:rPr lang="fr-FR" sz="900" b="1" kern="0" baseline="-25000" dirty="0">
                  <a:solidFill>
                    <a:srgbClr val="022ABE"/>
                  </a:solidFill>
                  <a:latin typeface="Calibri" pitchFamily="34" charset="0"/>
                  <a:cs typeface="Calibri" pitchFamily="34" charset="0"/>
                </a:rPr>
                <a:t>0</a:t>
              </a:r>
              <a:r>
                <a:rPr lang="fr-FR" sz="900" b="1" kern="0" dirty="0">
                  <a:solidFill>
                    <a:srgbClr val="022ABE"/>
                  </a:solidFill>
                  <a:latin typeface="Calibri" pitchFamily="34" charset="0"/>
                  <a:cs typeface="Calibri" pitchFamily="34" charset="0"/>
                </a:rPr>
                <a:t> = 10 ns</a:t>
              </a:r>
            </a:p>
          </p:txBody>
        </p:sp>
      </p:grpSp>
      <p:grpSp>
        <p:nvGrpSpPr>
          <p:cNvPr id="10" name="Groupe 9">
            <a:extLst>
              <a:ext uri="{FF2B5EF4-FFF2-40B4-BE49-F238E27FC236}">
                <a16:creationId xmlns:a16="http://schemas.microsoft.com/office/drawing/2014/main" id="{A4B627D4-23E2-4FB2-87F8-72C93378928F}"/>
              </a:ext>
            </a:extLst>
          </p:cNvPr>
          <p:cNvGrpSpPr/>
          <p:nvPr/>
        </p:nvGrpSpPr>
        <p:grpSpPr>
          <a:xfrm>
            <a:off x="45712" y="2908879"/>
            <a:ext cx="2386408" cy="2230363"/>
            <a:chOff x="2953107" y="1615622"/>
            <a:chExt cx="2386408" cy="2230363"/>
          </a:xfrm>
        </p:grpSpPr>
        <p:grpSp>
          <p:nvGrpSpPr>
            <p:cNvPr id="5" name="Groupe 4">
              <a:extLst>
                <a:ext uri="{FF2B5EF4-FFF2-40B4-BE49-F238E27FC236}">
                  <a16:creationId xmlns:a16="http://schemas.microsoft.com/office/drawing/2014/main" id="{0D6FD557-6629-439C-901D-24F556817EAA}"/>
                </a:ext>
              </a:extLst>
            </p:cNvPr>
            <p:cNvGrpSpPr/>
            <p:nvPr/>
          </p:nvGrpSpPr>
          <p:grpSpPr>
            <a:xfrm>
              <a:off x="2953107" y="1615622"/>
              <a:ext cx="2386408" cy="2230363"/>
              <a:chOff x="2953107" y="1615622"/>
              <a:chExt cx="2386408" cy="2230363"/>
            </a:xfrm>
          </p:grpSpPr>
          <p:pic>
            <p:nvPicPr>
              <p:cNvPr id="4" name="Image 3">
                <a:extLst>
                  <a:ext uri="{FF2B5EF4-FFF2-40B4-BE49-F238E27FC236}">
                    <a16:creationId xmlns:a16="http://schemas.microsoft.com/office/drawing/2014/main" id="{CB664A46-D20A-4866-A84A-9FFE951B18C1}"/>
                  </a:ext>
                </a:extLst>
              </p:cNvPr>
              <p:cNvPicPr>
                <a:picLocks noChangeAspect="1"/>
              </p:cNvPicPr>
              <p:nvPr/>
            </p:nvPicPr>
            <p:blipFill>
              <a:blip r:embed="rId4"/>
              <a:stretch>
                <a:fillRect/>
              </a:stretch>
            </p:blipFill>
            <p:spPr>
              <a:xfrm>
                <a:off x="3167845" y="1615622"/>
                <a:ext cx="2171670" cy="2230363"/>
              </a:xfrm>
              <a:prstGeom prst="rect">
                <a:avLst/>
              </a:prstGeom>
            </p:spPr>
          </p:pic>
          <p:sp>
            <p:nvSpPr>
              <p:cNvPr id="28" name="ZoneTexte 27">
                <a:extLst>
                  <a:ext uri="{FF2B5EF4-FFF2-40B4-BE49-F238E27FC236}">
                    <a16:creationId xmlns:a16="http://schemas.microsoft.com/office/drawing/2014/main" id="{3C872F70-70E2-48FB-AE03-5DE7397E8256}"/>
                  </a:ext>
                </a:extLst>
              </p:cNvPr>
              <p:cNvSpPr txBox="1"/>
              <p:nvPr/>
            </p:nvSpPr>
            <p:spPr>
              <a:xfrm rot="16200000">
                <a:off x="2306113" y="2501552"/>
                <a:ext cx="1570988" cy="276999"/>
              </a:xfrm>
              <a:prstGeom prst="rect">
                <a:avLst/>
              </a:prstGeom>
              <a:no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1200" b="1" kern="0" dirty="0">
                    <a:latin typeface="Calibri" pitchFamily="34" charset="0"/>
                    <a:cs typeface="Calibri" pitchFamily="34" charset="0"/>
                  </a:rPr>
                  <a:t>Electron </a:t>
                </a:r>
                <a:r>
                  <a:rPr lang="fr-FR" sz="1200" b="1" kern="0" dirty="0" err="1">
                    <a:latin typeface="Calibri" pitchFamily="34" charset="0"/>
                    <a:cs typeface="Calibri" pitchFamily="34" charset="0"/>
                  </a:rPr>
                  <a:t>density</a:t>
                </a:r>
                <a:r>
                  <a:rPr lang="fr-FR" sz="1200" b="1" kern="0" dirty="0">
                    <a:latin typeface="Calibri" pitchFamily="34" charset="0"/>
                    <a:cs typeface="Calibri" pitchFamily="34" charset="0"/>
                  </a:rPr>
                  <a:t> (m</a:t>
                </a:r>
                <a:r>
                  <a:rPr lang="fr-FR" sz="1200" b="1" kern="0" baseline="30000" dirty="0">
                    <a:latin typeface="Calibri" pitchFamily="34" charset="0"/>
                    <a:cs typeface="Calibri" pitchFamily="34" charset="0"/>
                  </a:rPr>
                  <a:t>-3</a:t>
                </a:r>
                <a:r>
                  <a:rPr lang="fr-FR" sz="1200" b="1" kern="0" dirty="0">
                    <a:latin typeface="Calibri" pitchFamily="34" charset="0"/>
                    <a:cs typeface="Calibri" pitchFamily="34" charset="0"/>
                  </a:rPr>
                  <a:t>)</a:t>
                </a:r>
              </a:p>
            </p:txBody>
          </p:sp>
        </p:grpSp>
        <p:sp>
          <p:nvSpPr>
            <p:cNvPr id="22" name="ZoneTexte 21">
              <a:extLst>
                <a:ext uri="{FF2B5EF4-FFF2-40B4-BE49-F238E27FC236}">
                  <a16:creationId xmlns:a16="http://schemas.microsoft.com/office/drawing/2014/main" id="{80FE9992-3022-4393-B877-72549EFD96E0}"/>
                </a:ext>
              </a:extLst>
            </p:cNvPr>
            <p:cNvSpPr txBox="1"/>
            <p:nvPr/>
          </p:nvSpPr>
          <p:spPr>
            <a:xfrm>
              <a:off x="4659580" y="1689040"/>
              <a:ext cx="629870" cy="230832"/>
            </a:xfrm>
            <a:prstGeom prst="rect">
              <a:avLst/>
            </a:prstGeom>
            <a:no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900" b="1" kern="0" dirty="0">
                  <a:solidFill>
                    <a:srgbClr val="022ABE"/>
                  </a:solidFill>
                  <a:latin typeface="Calibri" pitchFamily="34" charset="0"/>
                  <a:cs typeface="Calibri" pitchFamily="34" charset="0"/>
                </a:rPr>
                <a:t>t</a:t>
              </a:r>
              <a:r>
                <a:rPr lang="fr-FR" sz="900" b="1" kern="0" baseline="-25000" dirty="0">
                  <a:solidFill>
                    <a:srgbClr val="022ABE"/>
                  </a:solidFill>
                  <a:latin typeface="Calibri" pitchFamily="34" charset="0"/>
                  <a:cs typeface="Calibri" pitchFamily="34" charset="0"/>
                </a:rPr>
                <a:t>0</a:t>
              </a:r>
              <a:r>
                <a:rPr lang="fr-FR" sz="900" b="1" kern="0" dirty="0">
                  <a:solidFill>
                    <a:srgbClr val="022ABE"/>
                  </a:solidFill>
                  <a:latin typeface="Calibri" pitchFamily="34" charset="0"/>
                  <a:cs typeface="Calibri" pitchFamily="34" charset="0"/>
                </a:rPr>
                <a:t> = 10 ns</a:t>
              </a:r>
            </a:p>
          </p:txBody>
        </p:sp>
      </p:grpSp>
      <p:pic>
        <p:nvPicPr>
          <p:cNvPr id="19" name="Image 18">
            <a:extLst>
              <a:ext uri="{FF2B5EF4-FFF2-40B4-BE49-F238E27FC236}">
                <a16:creationId xmlns:a16="http://schemas.microsoft.com/office/drawing/2014/main" id="{4BCB51F6-A1CF-9572-D425-4460AAE6BA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407" y="262740"/>
            <a:ext cx="697189" cy="298795"/>
          </a:xfrm>
          <a:prstGeom prst="rect">
            <a:avLst/>
          </a:prstGeom>
          <a:effectLst>
            <a:outerShdw blurRad="50800" dist="38100" dir="2700000" algn="tl" rotWithShape="0">
              <a:prstClr val="black">
                <a:alpha val="40000"/>
              </a:prstClr>
            </a:outerShdw>
          </a:effectLst>
        </p:spPr>
      </p:pic>
      <p:sp>
        <p:nvSpPr>
          <p:cNvPr id="32" name="ZoneTexte 31">
            <a:extLst>
              <a:ext uri="{FF2B5EF4-FFF2-40B4-BE49-F238E27FC236}">
                <a16:creationId xmlns:a16="http://schemas.microsoft.com/office/drawing/2014/main" id="{3AF59DAC-37E9-47AE-9DAF-FC8AA4E159F6}"/>
              </a:ext>
            </a:extLst>
          </p:cNvPr>
          <p:cNvSpPr txBox="1"/>
          <p:nvPr/>
        </p:nvSpPr>
        <p:spPr>
          <a:xfrm>
            <a:off x="1024753" y="1130"/>
            <a:ext cx="7200800" cy="523220"/>
          </a:xfrm>
          <a:prstGeom prst="rect">
            <a:avLst/>
          </a:prstGeom>
          <a:noFill/>
          <a:effectLst/>
        </p:spPr>
        <p:txBody>
          <a:bodyPr wrap="square" rtlCol="0">
            <a:spAutoFit/>
          </a:bodyPr>
          <a:lstStyle/>
          <a:p>
            <a:pPr marR="0" lvl="0" algn="l" defTabSz="179388" eaLnBrk="1" fontAlgn="auto" latinLnBrk="0" hangingPunct="1">
              <a:spcBef>
                <a:spcPts val="300"/>
              </a:spcBef>
              <a:spcAft>
                <a:spcPts val="0"/>
              </a:spcAft>
              <a:buClrTx/>
              <a:buSzTx/>
              <a:tabLst/>
              <a:defRPr/>
            </a:pPr>
            <a:r>
              <a:rPr lang="fr-FR" sz="1400" b="1" kern="0" dirty="0">
                <a:solidFill>
                  <a:srgbClr val="FF0000"/>
                </a:solidFill>
                <a:latin typeface="Calibri" pitchFamily="34" charset="0"/>
                <a:cs typeface="Calibri" pitchFamily="34" charset="0"/>
              </a:rPr>
              <a:t>LIBS on</a:t>
            </a:r>
            <a:r>
              <a:rPr lang="fr-FR" sz="1400" b="1" kern="0" dirty="0">
                <a:latin typeface="Calibri" pitchFamily="34" charset="0"/>
                <a:cs typeface="Calibri" pitchFamily="34" charset="0"/>
              </a:rPr>
              <a:t> </a:t>
            </a:r>
            <a:r>
              <a:rPr lang="fr-FR" sz="1400" b="1" kern="0" dirty="0">
                <a:solidFill>
                  <a:srgbClr val="022ABE"/>
                </a:solidFill>
                <a:latin typeface="Calibri" pitchFamily="34" charset="0"/>
                <a:cs typeface="Calibri" pitchFamily="34" charset="0"/>
              </a:rPr>
              <a:t>Eurofer97</a:t>
            </a:r>
            <a:r>
              <a:rPr lang="fr-FR" sz="1400" b="1" kern="0" dirty="0">
                <a:latin typeface="Calibri" pitchFamily="34" charset="0"/>
                <a:cs typeface="Calibri" pitchFamily="34" charset="0"/>
              </a:rPr>
              <a:t> </a:t>
            </a:r>
            <a:r>
              <a:rPr lang="fr-FR" sz="1400" b="1" kern="0" dirty="0" err="1">
                <a:latin typeface="Calibri" pitchFamily="34" charset="0"/>
                <a:cs typeface="Calibri" pitchFamily="34" charset="0"/>
              </a:rPr>
              <a:t>containing</a:t>
            </a:r>
            <a:r>
              <a:rPr lang="fr-FR" sz="1400" b="1" kern="0" dirty="0">
                <a:latin typeface="Calibri" pitchFamily="34" charset="0"/>
                <a:cs typeface="Calibri" pitchFamily="34" charset="0"/>
              </a:rPr>
              <a:t> Fe, Cr, Cu, W, Na, Mn, V (</a:t>
            </a:r>
            <a:r>
              <a:rPr lang="fr-FR" sz="1400" b="1" kern="0" dirty="0" err="1">
                <a:latin typeface="Calibri" pitchFamily="34" charset="0"/>
                <a:cs typeface="Calibri" pitchFamily="34" charset="0"/>
              </a:rPr>
              <a:t>measured</a:t>
            </a:r>
            <a:r>
              <a:rPr lang="fr-FR" sz="1400" b="1" kern="0" dirty="0">
                <a:latin typeface="Calibri" pitchFamily="34" charset="0"/>
                <a:cs typeface="Calibri" pitchFamily="34" charset="0"/>
              </a:rPr>
              <a:t> by XRF, x-ray fluorescence) and reconstruction </a:t>
            </a:r>
            <a:r>
              <a:rPr lang="fr-FR" sz="1400" b="1" kern="0" dirty="0" err="1">
                <a:latin typeface="Calibri" pitchFamily="34" charset="0"/>
                <a:cs typeface="Calibri" pitchFamily="34" charset="0"/>
              </a:rPr>
              <a:t>using</a:t>
            </a:r>
            <a:r>
              <a:rPr lang="fr-FR" sz="1400" b="1" kern="0" dirty="0">
                <a:latin typeface="Calibri" pitchFamily="34" charset="0"/>
                <a:cs typeface="Calibri" pitchFamily="34" charset="0"/>
              </a:rPr>
              <a:t> the MERLIN code </a:t>
            </a:r>
          </a:p>
        </p:txBody>
      </p:sp>
      <p:grpSp>
        <p:nvGrpSpPr>
          <p:cNvPr id="9" name="Groupe 8">
            <a:extLst>
              <a:ext uri="{FF2B5EF4-FFF2-40B4-BE49-F238E27FC236}">
                <a16:creationId xmlns:a16="http://schemas.microsoft.com/office/drawing/2014/main" id="{42F5F7F2-FB42-417A-AA2A-26B25A33634A}"/>
              </a:ext>
            </a:extLst>
          </p:cNvPr>
          <p:cNvGrpSpPr/>
          <p:nvPr/>
        </p:nvGrpSpPr>
        <p:grpSpPr>
          <a:xfrm>
            <a:off x="-18818" y="771550"/>
            <a:ext cx="2444370" cy="2175731"/>
            <a:chOff x="127171" y="1670254"/>
            <a:chExt cx="2444370" cy="2175731"/>
          </a:xfrm>
        </p:grpSpPr>
        <p:grpSp>
          <p:nvGrpSpPr>
            <p:cNvPr id="3" name="Groupe 2">
              <a:extLst>
                <a:ext uri="{FF2B5EF4-FFF2-40B4-BE49-F238E27FC236}">
                  <a16:creationId xmlns:a16="http://schemas.microsoft.com/office/drawing/2014/main" id="{973F88E2-4C67-4196-86E7-6E8E754A3BBA}"/>
                </a:ext>
              </a:extLst>
            </p:cNvPr>
            <p:cNvGrpSpPr/>
            <p:nvPr/>
          </p:nvGrpSpPr>
          <p:grpSpPr>
            <a:xfrm>
              <a:off x="127171" y="1670254"/>
              <a:ext cx="2444370" cy="2175731"/>
              <a:chOff x="127171" y="1670254"/>
              <a:chExt cx="2444370" cy="2175731"/>
            </a:xfrm>
          </p:grpSpPr>
          <p:sp>
            <p:nvSpPr>
              <p:cNvPr id="30" name="ZoneTexte 29">
                <a:extLst>
                  <a:ext uri="{FF2B5EF4-FFF2-40B4-BE49-F238E27FC236}">
                    <a16:creationId xmlns:a16="http://schemas.microsoft.com/office/drawing/2014/main" id="{9A8814F2-10AC-4556-B4B1-75E69E0313FB}"/>
                  </a:ext>
                </a:extLst>
              </p:cNvPr>
              <p:cNvSpPr txBox="1"/>
              <p:nvPr/>
            </p:nvSpPr>
            <p:spPr>
              <a:xfrm rot="16200000">
                <a:off x="-588169" y="2601618"/>
                <a:ext cx="1707679" cy="276999"/>
              </a:xfrm>
              <a:prstGeom prst="rect">
                <a:avLst/>
              </a:prstGeom>
              <a:no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1200" b="1" kern="0" dirty="0">
                    <a:latin typeface="Calibri" pitchFamily="34" charset="0"/>
                    <a:cs typeface="Calibri" pitchFamily="34" charset="0"/>
                  </a:rPr>
                  <a:t>Plasma </a:t>
                </a:r>
                <a:r>
                  <a:rPr lang="fr-FR" sz="1200" b="1" kern="0" dirty="0" err="1">
                    <a:latin typeface="Calibri" pitchFamily="34" charset="0"/>
                    <a:cs typeface="Calibri" pitchFamily="34" charset="0"/>
                  </a:rPr>
                  <a:t>thickness</a:t>
                </a:r>
                <a:r>
                  <a:rPr lang="fr-FR" sz="1200" b="1" kern="0" dirty="0">
                    <a:latin typeface="Calibri" pitchFamily="34" charset="0"/>
                    <a:cs typeface="Calibri" pitchFamily="34" charset="0"/>
                  </a:rPr>
                  <a:t> (mm)</a:t>
                </a:r>
              </a:p>
            </p:txBody>
          </p:sp>
          <p:pic>
            <p:nvPicPr>
              <p:cNvPr id="2" name="Image 1">
                <a:extLst>
                  <a:ext uri="{FF2B5EF4-FFF2-40B4-BE49-F238E27FC236}">
                    <a16:creationId xmlns:a16="http://schemas.microsoft.com/office/drawing/2014/main" id="{5EDC827D-409E-4213-809A-44ADB8126A91}"/>
                  </a:ext>
                </a:extLst>
              </p:cNvPr>
              <p:cNvPicPr>
                <a:picLocks noChangeAspect="1"/>
              </p:cNvPicPr>
              <p:nvPr/>
            </p:nvPicPr>
            <p:blipFill>
              <a:blip r:embed="rId6"/>
              <a:stretch>
                <a:fillRect/>
              </a:stretch>
            </p:blipFill>
            <p:spPr>
              <a:xfrm>
                <a:off x="457974" y="1670254"/>
                <a:ext cx="2113567" cy="2175731"/>
              </a:xfrm>
              <a:prstGeom prst="rect">
                <a:avLst/>
              </a:prstGeom>
            </p:spPr>
          </p:pic>
        </p:grpSp>
        <p:sp>
          <p:nvSpPr>
            <p:cNvPr id="27" name="ZoneTexte 26">
              <a:extLst>
                <a:ext uri="{FF2B5EF4-FFF2-40B4-BE49-F238E27FC236}">
                  <a16:creationId xmlns:a16="http://schemas.microsoft.com/office/drawing/2014/main" id="{781ABCF7-B14E-4B04-842D-2746732DEE73}"/>
                </a:ext>
              </a:extLst>
            </p:cNvPr>
            <p:cNvSpPr txBox="1"/>
            <p:nvPr/>
          </p:nvSpPr>
          <p:spPr>
            <a:xfrm>
              <a:off x="1880375" y="3353711"/>
              <a:ext cx="629870" cy="230832"/>
            </a:xfrm>
            <a:prstGeom prst="rect">
              <a:avLst/>
            </a:prstGeom>
            <a:no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900" b="1" kern="0" dirty="0">
                  <a:solidFill>
                    <a:srgbClr val="022ABE"/>
                  </a:solidFill>
                  <a:latin typeface="Calibri" pitchFamily="34" charset="0"/>
                  <a:cs typeface="Calibri" pitchFamily="34" charset="0"/>
                </a:rPr>
                <a:t>t</a:t>
              </a:r>
              <a:r>
                <a:rPr lang="fr-FR" sz="900" b="1" kern="0" baseline="-25000" dirty="0">
                  <a:solidFill>
                    <a:srgbClr val="022ABE"/>
                  </a:solidFill>
                  <a:latin typeface="Calibri" pitchFamily="34" charset="0"/>
                  <a:cs typeface="Calibri" pitchFamily="34" charset="0"/>
                </a:rPr>
                <a:t>0</a:t>
              </a:r>
              <a:r>
                <a:rPr lang="fr-FR" sz="900" b="1" kern="0" dirty="0">
                  <a:solidFill>
                    <a:srgbClr val="022ABE"/>
                  </a:solidFill>
                  <a:latin typeface="Calibri" pitchFamily="34" charset="0"/>
                  <a:cs typeface="Calibri" pitchFamily="34" charset="0"/>
                </a:rPr>
                <a:t> = 10 ns</a:t>
              </a:r>
            </a:p>
          </p:txBody>
        </p:sp>
      </p:grpSp>
      <p:pic>
        <p:nvPicPr>
          <p:cNvPr id="20" name="Image 19">
            <a:extLst>
              <a:ext uri="{FF2B5EF4-FFF2-40B4-BE49-F238E27FC236}">
                <a16:creationId xmlns:a16="http://schemas.microsoft.com/office/drawing/2014/main" id="{8265806D-1A29-D99F-AC3E-B56A519DFC06}"/>
              </a:ext>
            </a:extLst>
          </p:cNvPr>
          <p:cNvPicPr>
            <a:picLocks noChangeAspect="1"/>
          </p:cNvPicPr>
          <p:nvPr/>
        </p:nvPicPr>
        <p:blipFill>
          <a:blip r:embed="rId7"/>
          <a:stretch>
            <a:fillRect/>
          </a:stretch>
        </p:blipFill>
        <p:spPr>
          <a:xfrm>
            <a:off x="404169" y="605773"/>
            <a:ext cx="432048" cy="309793"/>
          </a:xfrm>
          <a:prstGeom prst="rect">
            <a:avLst/>
          </a:prstGeom>
        </p:spPr>
      </p:pic>
      <p:grpSp>
        <p:nvGrpSpPr>
          <p:cNvPr id="13" name="Groupe 12">
            <a:extLst>
              <a:ext uri="{FF2B5EF4-FFF2-40B4-BE49-F238E27FC236}">
                <a16:creationId xmlns:a16="http://schemas.microsoft.com/office/drawing/2014/main" id="{99F0E860-3049-4B18-9B1B-A3DCB82EF6DC}"/>
              </a:ext>
            </a:extLst>
          </p:cNvPr>
          <p:cNvGrpSpPr/>
          <p:nvPr/>
        </p:nvGrpSpPr>
        <p:grpSpPr>
          <a:xfrm>
            <a:off x="2471516" y="771550"/>
            <a:ext cx="2416853" cy="2160000"/>
            <a:chOff x="2487108" y="2949302"/>
            <a:chExt cx="2416853" cy="2160000"/>
          </a:xfrm>
        </p:grpSpPr>
        <p:pic>
          <p:nvPicPr>
            <p:cNvPr id="12" name="Image 11">
              <a:extLst>
                <a:ext uri="{FF2B5EF4-FFF2-40B4-BE49-F238E27FC236}">
                  <a16:creationId xmlns:a16="http://schemas.microsoft.com/office/drawing/2014/main" id="{38211705-1FE0-4FAA-9E5B-8309566F8105}"/>
                </a:ext>
              </a:extLst>
            </p:cNvPr>
            <p:cNvPicPr>
              <a:picLocks noChangeAspect="1"/>
            </p:cNvPicPr>
            <p:nvPr/>
          </p:nvPicPr>
          <p:blipFill>
            <a:blip r:embed="rId8"/>
            <a:stretch>
              <a:fillRect/>
            </a:stretch>
          </p:blipFill>
          <p:spPr>
            <a:xfrm>
              <a:off x="2707659" y="2949302"/>
              <a:ext cx="2196302" cy="2160000"/>
            </a:xfrm>
            <a:prstGeom prst="rect">
              <a:avLst/>
            </a:prstGeom>
          </p:spPr>
        </p:pic>
        <p:sp>
          <p:nvSpPr>
            <p:cNvPr id="35" name="ZoneTexte 34">
              <a:extLst>
                <a:ext uri="{FF2B5EF4-FFF2-40B4-BE49-F238E27FC236}">
                  <a16:creationId xmlns:a16="http://schemas.microsoft.com/office/drawing/2014/main" id="{0ABAAACD-8006-4428-9F75-5F57F5058D3B}"/>
                </a:ext>
              </a:extLst>
            </p:cNvPr>
            <p:cNvSpPr txBox="1"/>
            <p:nvPr/>
          </p:nvSpPr>
          <p:spPr>
            <a:xfrm rot="16200000">
              <a:off x="2037951" y="3808695"/>
              <a:ext cx="1113758" cy="215444"/>
            </a:xfrm>
            <a:prstGeom prst="rect">
              <a:avLst/>
            </a:prstGeom>
            <a:noFill/>
            <a:effectLst/>
          </p:spPr>
          <p:txBody>
            <a:bodyPr wrap="square" rtlCol="0">
              <a:spAutoFit/>
            </a:bodyPr>
            <a:lstStyle/>
            <a:p>
              <a:pPr marR="0" lvl="0" algn="l" defTabSz="179388" eaLnBrk="1" fontAlgn="auto" latinLnBrk="0" hangingPunct="1">
                <a:spcBef>
                  <a:spcPts val="300"/>
                </a:spcBef>
                <a:spcAft>
                  <a:spcPts val="0"/>
                </a:spcAft>
                <a:buClrTx/>
                <a:buSzTx/>
                <a:tabLst/>
                <a:defRPr/>
              </a:pPr>
              <a:r>
                <a:rPr lang="fr-FR" sz="800" b="1" kern="0" dirty="0">
                  <a:solidFill>
                    <a:srgbClr val="022ABE"/>
                  </a:solidFill>
                  <a:latin typeface="Calibri" pitchFamily="34" charset="0"/>
                  <a:cs typeface="Calibri" pitchFamily="34" charset="0"/>
                </a:rPr>
                <a:t>Saha-Boltzmann plot</a:t>
              </a:r>
            </a:p>
          </p:txBody>
        </p:sp>
      </p:grpSp>
      <p:sp>
        <p:nvSpPr>
          <p:cNvPr id="8" name="Rectangle 7">
            <a:extLst>
              <a:ext uri="{FF2B5EF4-FFF2-40B4-BE49-F238E27FC236}">
                <a16:creationId xmlns:a16="http://schemas.microsoft.com/office/drawing/2014/main" id="{BBB3E629-044A-0347-623D-F50EE2FDBCAC}"/>
              </a:ext>
            </a:extLst>
          </p:cNvPr>
          <p:cNvSpPr/>
          <p:nvPr/>
        </p:nvSpPr>
        <p:spPr>
          <a:xfrm>
            <a:off x="2224102" y="476424"/>
            <a:ext cx="5902693" cy="246221"/>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algn="l" defTabSz="180975"/>
            <a:r>
              <a:rPr lang="fr-FR" altLang="ja-JP" sz="1000" b="1" dirty="0">
                <a:solidFill>
                  <a:srgbClr val="022ABE"/>
                </a:solidFill>
                <a:latin typeface="Calibri" pitchFamily="34" charset="0"/>
                <a:ea typeface="MS Mincho" pitchFamily="49" charset="-128"/>
                <a:cs typeface="Calibri" pitchFamily="34" charset="0"/>
              </a:rPr>
              <a:t>A. </a:t>
            </a:r>
            <a:r>
              <a:rPr lang="fr-FR" altLang="ja-JP" sz="1000" b="1" cap="small" dirty="0">
                <a:solidFill>
                  <a:srgbClr val="022ABE"/>
                </a:solidFill>
                <a:latin typeface="Calibri" pitchFamily="34" charset="0"/>
                <a:ea typeface="MS Mincho" pitchFamily="49" charset="-128"/>
                <a:cs typeface="Calibri" pitchFamily="34" charset="0"/>
              </a:rPr>
              <a:t>Bultel,</a:t>
            </a:r>
            <a:r>
              <a:rPr lang="fr-FR" altLang="ja-JP" sz="1000" b="1" dirty="0">
                <a:solidFill>
                  <a:srgbClr val="022ABE"/>
                </a:solidFill>
                <a:latin typeface="Calibri" pitchFamily="34" charset="0"/>
                <a:ea typeface="MS Mincho" pitchFamily="49" charset="-128"/>
                <a:cs typeface="Calibri" pitchFamily="34" charset="0"/>
              </a:rPr>
              <a:t> A. </a:t>
            </a:r>
            <a:r>
              <a:rPr lang="fr-FR" altLang="ja-JP" sz="1000" b="1" cap="small" dirty="0">
                <a:solidFill>
                  <a:srgbClr val="022ABE"/>
                </a:solidFill>
                <a:latin typeface="Calibri" pitchFamily="34" charset="0"/>
                <a:ea typeface="MS Mincho" pitchFamily="49" charset="-128"/>
                <a:cs typeface="Calibri" pitchFamily="34" charset="0"/>
              </a:rPr>
              <a:t>Favre</a:t>
            </a:r>
            <a:r>
              <a:rPr lang="fr-FR" altLang="ja-JP" sz="1000" b="1" dirty="0">
                <a:solidFill>
                  <a:srgbClr val="022ABE"/>
                </a:solidFill>
                <a:latin typeface="Calibri" pitchFamily="34" charset="0"/>
                <a:ea typeface="MS Mincho" pitchFamily="49" charset="-128"/>
                <a:cs typeface="Calibri" pitchFamily="34" charset="0"/>
              </a:rPr>
              <a:t> – </a:t>
            </a:r>
            <a:r>
              <a:rPr lang="fr-FR" altLang="ja-JP" sz="1000" b="1" dirty="0">
                <a:solidFill>
                  <a:srgbClr val="FF0000"/>
                </a:solidFill>
                <a:latin typeface="Calibri" pitchFamily="34" charset="0"/>
                <a:ea typeface="MS Mincho" pitchFamily="49" charset="-128"/>
                <a:cs typeface="Calibri" pitchFamily="34" charset="0"/>
              </a:rPr>
              <a:t>Validation </a:t>
            </a:r>
            <a:r>
              <a:rPr lang="fr-FR" altLang="ja-JP" sz="1000" b="1" dirty="0">
                <a:solidFill>
                  <a:srgbClr val="022ABE"/>
                </a:solidFill>
                <a:latin typeface="Calibri" pitchFamily="34" charset="0"/>
                <a:ea typeface="MS Mincho" pitchFamily="49" charset="-128"/>
                <a:cs typeface="Calibri" pitchFamily="34" charset="0"/>
              </a:rPr>
              <a:t>of the </a:t>
            </a:r>
            <a:r>
              <a:rPr lang="fr-FR" altLang="ja-JP" sz="1000" b="1" dirty="0">
                <a:solidFill>
                  <a:srgbClr val="FF0000"/>
                </a:solidFill>
                <a:latin typeface="Calibri" pitchFamily="34" charset="0"/>
                <a:ea typeface="MS Mincho" pitchFamily="49" charset="-128"/>
                <a:cs typeface="Calibri" pitchFamily="34" charset="0"/>
              </a:rPr>
              <a:t>MERLIN code</a:t>
            </a:r>
            <a:r>
              <a:rPr lang="fr-FR" altLang="ja-JP" sz="1000" b="1" dirty="0">
                <a:solidFill>
                  <a:srgbClr val="022ABE"/>
                </a:solidFill>
                <a:latin typeface="Calibri" pitchFamily="34" charset="0"/>
                <a:ea typeface="MS Mincho" pitchFamily="49" charset="-128"/>
                <a:cs typeface="Calibri" pitchFamily="34" charset="0"/>
              </a:rPr>
              <a:t> (</a:t>
            </a:r>
            <a:r>
              <a:rPr lang="fr-FR" altLang="ja-JP" sz="1000" b="1" dirty="0" err="1">
                <a:solidFill>
                  <a:srgbClr val="022ABE"/>
                </a:solidFill>
                <a:latin typeface="Calibri" pitchFamily="34" charset="0"/>
                <a:ea typeface="MS Mincho" pitchFamily="49" charset="-128"/>
                <a:cs typeface="Calibri" pitchFamily="34" charset="0"/>
              </a:rPr>
              <a:t>spectra</a:t>
            </a:r>
            <a:r>
              <a:rPr lang="fr-FR" altLang="ja-JP" sz="1000" b="1" dirty="0">
                <a:solidFill>
                  <a:srgbClr val="022ABE"/>
                </a:solidFill>
                <a:latin typeface="Calibri" pitchFamily="34" charset="0"/>
                <a:ea typeface="MS Mincho" pitchFamily="49" charset="-128"/>
                <a:cs typeface="Calibri" pitchFamily="34" charset="0"/>
              </a:rPr>
              <a:t> </a:t>
            </a:r>
            <a:r>
              <a:rPr lang="fr-FR" altLang="ja-JP" sz="1000" b="1" dirty="0" err="1">
                <a:solidFill>
                  <a:srgbClr val="022ABE"/>
                </a:solidFill>
                <a:latin typeface="Calibri" pitchFamily="34" charset="0"/>
                <a:ea typeface="MS Mincho" pitchFamily="49" charset="-128"/>
                <a:cs typeface="Calibri" pitchFamily="34" charset="0"/>
              </a:rPr>
              <a:t>calculations</a:t>
            </a:r>
            <a:r>
              <a:rPr lang="fr-FR" altLang="ja-JP" sz="1000" b="1" dirty="0">
                <a:solidFill>
                  <a:srgbClr val="022ABE"/>
                </a:solidFill>
                <a:latin typeface="Calibri" pitchFamily="34" charset="0"/>
                <a:ea typeface="MS Mincho" pitchFamily="49" charset="-128"/>
                <a:cs typeface="Calibri" pitchFamily="34" charset="0"/>
              </a:rPr>
              <a:t>)</a:t>
            </a:r>
            <a:endParaRPr lang="fr-FR" altLang="ja-JP" sz="1000" dirty="0">
              <a:solidFill>
                <a:srgbClr val="022ABE"/>
              </a:solidFill>
              <a:latin typeface="Calibri" pitchFamily="34" charset="0"/>
              <a:ea typeface="MS Mincho" pitchFamily="49" charset="-128"/>
              <a:cs typeface="Calibri" pitchFamily="34" charset="0"/>
            </a:endParaRPr>
          </a:p>
        </p:txBody>
      </p:sp>
      <p:grpSp>
        <p:nvGrpSpPr>
          <p:cNvPr id="49" name="Groupe 48">
            <a:extLst>
              <a:ext uri="{FF2B5EF4-FFF2-40B4-BE49-F238E27FC236}">
                <a16:creationId xmlns:a16="http://schemas.microsoft.com/office/drawing/2014/main" id="{7E9E19F1-FD39-4FF7-A68F-C13627A01A42}"/>
              </a:ext>
            </a:extLst>
          </p:cNvPr>
          <p:cNvGrpSpPr/>
          <p:nvPr/>
        </p:nvGrpSpPr>
        <p:grpSpPr>
          <a:xfrm>
            <a:off x="5256076" y="1671650"/>
            <a:ext cx="3489450" cy="3255826"/>
            <a:chOff x="5256076" y="1671650"/>
            <a:chExt cx="3489450" cy="3255826"/>
          </a:xfrm>
        </p:grpSpPr>
        <p:pic>
          <p:nvPicPr>
            <p:cNvPr id="14" name="Image 13">
              <a:extLst>
                <a:ext uri="{FF2B5EF4-FFF2-40B4-BE49-F238E27FC236}">
                  <a16:creationId xmlns:a16="http://schemas.microsoft.com/office/drawing/2014/main" id="{DB516B98-EC09-4F66-9D72-F37EF736CA2A}"/>
                </a:ext>
              </a:extLst>
            </p:cNvPr>
            <p:cNvPicPr>
              <a:picLocks noChangeAspect="1"/>
            </p:cNvPicPr>
            <p:nvPr/>
          </p:nvPicPr>
          <p:blipFill>
            <a:blip r:embed="rId9"/>
            <a:stretch>
              <a:fillRect/>
            </a:stretch>
          </p:blipFill>
          <p:spPr>
            <a:xfrm>
              <a:off x="5256076" y="1671650"/>
              <a:ext cx="3489450" cy="3255826"/>
            </a:xfrm>
            <a:prstGeom prst="rect">
              <a:avLst/>
            </a:prstGeom>
          </p:spPr>
        </p:pic>
        <p:sp>
          <p:nvSpPr>
            <p:cNvPr id="45" name="ZoneTexte 44">
              <a:extLst>
                <a:ext uri="{FF2B5EF4-FFF2-40B4-BE49-F238E27FC236}">
                  <a16:creationId xmlns:a16="http://schemas.microsoft.com/office/drawing/2014/main" id="{FC6DE88F-0060-4C7D-BE0A-E1E1906860A6}"/>
                </a:ext>
              </a:extLst>
            </p:cNvPr>
            <p:cNvSpPr txBox="1"/>
            <p:nvPr/>
          </p:nvSpPr>
          <p:spPr>
            <a:xfrm rot="16200000">
              <a:off x="5148245" y="3956308"/>
              <a:ext cx="1113758" cy="307777"/>
            </a:xfrm>
            <a:prstGeom prst="rect">
              <a:avLst/>
            </a:prstGeom>
            <a:no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700" b="1" kern="0" dirty="0">
                  <a:solidFill>
                    <a:srgbClr val="022ABE"/>
                  </a:solidFill>
                  <a:latin typeface="Calibri" pitchFamily="34" charset="0"/>
                  <a:cs typeface="Calibri" pitchFamily="34" charset="0"/>
                </a:rPr>
                <a:t>Spectral radiance</a:t>
              </a:r>
            </a:p>
            <a:p>
              <a:pPr marR="0" lvl="0" defTabSz="179388" eaLnBrk="1" fontAlgn="auto" latinLnBrk="0" hangingPunct="1">
                <a:spcBef>
                  <a:spcPts val="0"/>
                </a:spcBef>
                <a:spcAft>
                  <a:spcPts val="0"/>
                </a:spcAft>
                <a:buClrTx/>
                <a:buSzTx/>
                <a:tabLst/>
                <a:defRPr/>
              </a:pPr>
              <a:r>
                <a:rPr lang="fr-FR" sz="700" b="1" kern="0" dirty="0">
                  <a:solidFill>
                    <a:srgbClr val="022ABE"/>
                  </a:solidFill>
                  <a:latin typeface="Calibri" pitchFamily="34" charset="0"/>
                  <a:cs typeface="Calibri" pitchFamily="34" charset="0"/>
                </a:rPr>
                <a:t>relative </a:t>
              </a:r>
              <a:r>
                <a:rPr lang="fr-FR" sz="700" b="1" kern="0" dirty="0" err="1">
                  <a:solidFill>
                    <a:srgbClr val="022ABE"/>
                  </a:solidFill>
                  <a:latin typeface="Calibri" pitchFamily="34" charset="0"/>
                  <a:cs typeface="Calibri" pitchFamily="34" charset="0"/>
                </a:rPr>
                <a:t>difference</a:t>
              </a:r>
              <a:endParaRPr lang="fr-FR" sz="700" b="1" kern="0" dirty="0">
                <a:solidFill>
                  <a:srgbClr val="022ABE"/>
                </a:solidFill>
                <a:latin typeface="Calibri" pitchFamily="34" charset="0"/>
                <a:cs typeface="Calibri" pitchFamily="34" charset="0"/>
              </a:endParaRPr>
            </a:p>
          </p:txBody>
        </p:sp>
        <p:sp>
          <p:nvSpPr>
            <p:cNvPr id="48" name="ZoneTexte 47">
              <a:extLst>
                <a:ext uri="{FF2B5EF4-FFF2-40B4-BE49-F238E27FC236}">
                  <a16:creationId xmlns:a16="http://schemas.microsoft.com/office/drawing/2014/main" id="{9C668A2A-37B3-4183-BD2A-C8840D532E8B}"/>
                </a:ext>
              </a:extLst>
            </p:cNvPr>
            <p:cNvSpPr txBox="1"/>
            <p:nvPr/>
          </p:nvSpPr>
          <p:spPr>
            <a:xfrm rot="16200000">
              <a:off x="5076039" y="2965475"/>
              <a:ext cx="858064" cy="200055"/>
            </a:xfrm>
            <a:prstGeom prst="rect">
              <a:avLst/>
            </a:prstGeom>
            <a:no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700" b="1" kern="0" dirty="0">
                  <a:solidFill>
                    <a:srgbClr val="022ABE"/>
                  </a:solidFill>
                  <a:latin typeface="Calibri" pitchFamily="34" charset="0"/>
                  <a:cs typeface="Calibri" pitchFamily="34" charset="0"/>
                </a:rPr>
                <a:t>Spectral radiance</a:t>
              </a:r>
            </a:p>
          </p:txBody>
        </p:sp>
      </p:grpSp>
      <p:sp>
        <p:nvSpPr>
          <p:cNvPr id="47" name="ZoneTexte 46">
            <a:extLst>
              <a:ext uri="{FF2B5EF4-FFF2-40B4-BE49-F238E27FC236}">
                <a16:creationId xmlns:a16="http://schemas.microsoft.com/office/drawing/2014/main" id="{6052711E-B27F-4A14-97D7-50D13E91D171}"/>
              </a:ext>
            </a:extLst>
          </p:cNvPr>
          <p:cNvSpPr txBox="1"/>
          <p:nvPr/>
        </p:nvSpPr>
        <p:spPr>
          <a:xfrm>
            <a:off x="4973626" y="4761353"/>
            <a:ext cx="1998000" cy="346249"/>
          </a:xfrm>
          <a:prstGeom prst="rect">
            <a:avLst/>
          </a:prstGeom>
          <a:solidFill>
            <a:schemeClr val="bg2"/>
          </a:solid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700" b="1" kern="0" dirty="0">
                <a:solidFill>
                  <a:srgbClr val="022ABE"/>
                </a:solidFill>
                <a:latin typeface="Calibri" pitchFamily="34" charset="0"/>
                <a:cs typeface="Calibri" pitchFamily="34" charset="0"/>
              </a:rPr>
              <a:t>A. Favre, A. Bultel </a:t>
            </a:r>
            <a:r>
              <a:rPr lang="fr-FR" sz="700" b="1" i="1" kern="0" dirty="0">
                <a:solidFill>
                  <a:srgbClr val="022ABE"/>
                </a:solidFill>
                <a:latin typeface="Calibri" pitchFamily="34" charset="0"/>
                <a:cs typeface="Calibri" pitchFamily="34" charset="0"/>
              </a:rPr>
              <a:t>et al. </a:t>
            </a:r>
            <a:r>
              <a:rPr lang="fr-FR" sz="700" b="1" kern="0" dirty="0">
                <a:solidFill>
                  <a:srgbClr val="022ABE"/>
                </a:solidFill>
                <a:latin typeface="Calibri" pitchFamily="34" charset="0"/>
                <a:cs typeface="Calibri" pitchFamily="34" charset="0"/>
              </a:rPr>
              <a:t>JQSRT 330 (2025) 109222</a:t>
            </a:r>
          </a:p>
          <a:p>
            <a:pPr marR="0" lvl="0" defTabSz="179388" eaLnBrk="1" fontAlgn="auto" latinLnBrk="0" hangingPunct="1">
              <a:spcBef>
                <a:spcPts val="300"/>
              </a:spcBef>
              <a:spcAft>
                <a:spcPts val="0"/>
              </a:spcAft>
              <a:buClrTx/>
              <a:buSzTx/>
              <a:tabLst/>
              <a:defRPr/>
            </a:pPr>
            <a:r>
              <a:rPr lang="fr-FR" sz="700" b="1" kern="0" dirty="0">
                <a:solidFill>
                  <a:srgbClr val="022ABE"/>
                </a:solidFill>
                <a:latin typeface="Calibri" pitchFamily="34" charset="0"/>
                <a:cs typeface="Calibri" pitchFamily="34" charset="0"/>
                <a:hlinkClick r:id="rId10"/>
              </a:rPr>
              <a:t>https://doi.org/10.1016/j.jqsrt.2024.109222</a:t>
            </a:r>
            <a:endParaRPr lang="fr-FR" sz="700" b="1" kern="0" dirty="0">
              <a:solidFill>
                <a:srgbClr val="022ABE"/>
              </a:solidFill>
              <a:latin typeface="Calibri" pitchFamily="34" charset="0"/>
              <a:cs typeface="Calibri" pitchFamily="34" charset="0"/>
            </a:endParaRPr>
          </a:p>
        </p:txBody>
      </p:sp>
      <p:grpSp>
        <p:nvGrpSpPr>
          <p:cNvPr id="44" name="Groupe 43">
            <a:extLst>
              <a:ext uri="{FF2B5EF4-FFF2-40B4-BE49-F238E27FC236}">
                <a16:creationId xmlns:a16="http://schemas.microsoft.com/office/drawing/2014/main" id="{9D5F6278-17F1-4760-81CD-377B194D9552}"/>
              </a:ext>
            </a:extLst>
          </p:cNvPr>
          <p:cNvGrpSpPr/>
          <p:nvPr/>
        </p:nvGrpSpPr>
        <p:grpSpPr>
          <a:xfrm>
            <a:off x="6300192" y="883372"/>
            <a:ext cx="1942078" cy="823302"/>
            <a:chOff x="6156177" y="937776"/>
            <a:chExt cx="1942078" cy="823302"/>
          </a:xfrm>
        </p:grpSpPr>
        <p:sp>
          <p:nvSpPr>
            <p:cNvPr id="37" name="ZoneTexte 36">
              <a:extLst>
                <a:ext uri="{FF2B5EF4-FFF2-40B4-BE49-F238E27FC236}">
                  <a16:creationId xmlns:a16="http://schemas.microsoft.com/office/drawing/2014/main" id="{83EC8160-5823-436B-96C2-956F5FCE8DF1}"/>
                </a:ext>
              </a:extLst>
            </p:cNvPr>
            <p:cNvSpPr txBox="1"/>
            <p:nvPr/>
          </p:nvSpPr>
          <p:spPr>
            <a:xfrm>
              <a:off x="6156177" y="937776"/>
              <a:ext cx="1942078" cy="823302"/>
            </a:xfrm>
            <a:prstGeom prst="rect">
              <a:avLst/>
            </a:prstGeom>
            <a:solidFill>
              <a:schemeClr val="bg2"/>
            </a:solidFill>
            <a:effectLst/>
          </p:spPr>
          <p:txBody>
            <a:bodyPr wrap="square" rtlCol="0">
              <a:spAutoFit/>
            </a:bodyPr>
            <a:lstStyle/>
            <a:p>
              <a:pPr marR="0" lvl="0" algn="l" defTabSz="179388" eaLnBrk="1" fontAlgn="auto" latinLnBrk="0" hangingPunct="1">
                <a:spcBef>
                  <a:spcPts val="300"/>
                </a:spcBef>
                <a:spcAft>
                  <a:spcPts val="0"/>
                </a:spcAft>
                <a:buClrTx/>
                <a:buSzTx/>
                <a:tabLst/>
                <a:defRPr/>
              </a:pPr>
              <a:r>
                <a:rPr lang="fr-FR" sz="1000" b="1" kern="0" dirty="0">
                  <a:solidFill>
                    <a:srgbClr val="022ABE"/>
                  </a:solidFill>
                  <a:latin typeface="Calibri" pitchFamily="34" charset="0"/>
                  <a:cs typeface="Calibri" pitchFamily="34" charset="0"/>
                </a:rPr>
                <a:t>At time t = 950 ns:</a:t>
              </a:r>
            </a:p>
            <a:p>
              <a:pPr marR="0" lvl="0" algn="l" defTabSz="179388" eaLnBrk="1" fontAlgn="auto" latinLnBrk="0" hangingPunct="1">
                <a:spcBef>
                  <a:spcPts val="300"/>
                </a:spcBef>
                <a:spcAft>
                  <a:spcPts val="0"/>
                </a:spcAft>
                <a:buClrTx/>
                <a:buSzTx/>
                <a:tabLst/>
                <a:defRPr/>
              </a:pPr>
              <a:r>
                <a:rPr lang="fr-FR" sz="1000" b="1" kern="0" dirty="0">
                  <a:solidFill>
                    <a:srgbClr val="022ABE"/>
                  </a:solidFill>
                  <a:latin typeface="Calibri" pitchFamily="34" charset="0"/>
                  <a:cs typeface="Calibri" pitchFamily="34" charset="0"/>
                </a:rPr>
                <a:t>		</a:t>
              </a:r>
              <a:r>
                <a:rPr lang="fr-FR" sz="1000" b="1" kern="0" dirty="0" err="1">
                  <a:solidFill>
                    <a:srgbClr val="022ABE"/>
                  </a:solidFill>
                  <a:latin typeface="Calibri" pitchFamily="34" charset="0"/>
                  <a:cs typeface="Calibri" pitchFamily="34" charset="0"/>
                </a:rPr>
                <a:t>experimental</a:t>
              </a:r>
              <a:r>
                <a:rPr lang="fr-FR" sz="1000" b="1" kern="0" dirty="0">
                  <a:solidFill>
                    <a:srgbClr val="022ABE"/>
                  </a:solidFill>
                  <a:latin typeface="Calibri" pitchFamily="34" charset="0"/>
                  <a:cs typeface="Calibri" pitchFamily="34" charset="0"/>
                </a:rPr>
                <a:t> </a:t>
              </a:r>
              <a:r>
                <a:rPr lang="fr-FR" sz="1000" b="1" kern="0" dirty="0" err="1">
                  <a:solidFill>
                    <a:srgbClr val="022ABE"/>
                  </a:solidFill>
                  <a:latin typeface="Calibri" pitchFamily="34" charset="0"/>
                  <a:cs typeface="Calibri" pitchFamily="34" charset="0"/>
                </a:rPr>
                <a:t>spectrum</a:t>
              </a:r>
              <a:endParaRPr lang="fr-FR" sz="1000" b="1" kern="0" dirty="0">
                <a:solidFill>
                  <a:srgbClr val="022ABE"/>
                </a:solidFill>
                <a:latin typeface="Calibri" pitchFamily="34" charset="0"/>
                <a:cs typeface="Calibri" pitchFamily="34" charset="0"/>
              </a:endParaRPr>
            </a:p>
            <a:p>
              <a:pPr marR="0" lvl="0" algn="l" defTabSz="179388" eaLnBrk="1" fontAlgn="auto" latinLnBrk="0" hangingPunct="1">
                <a:spcBef>
                  <a:spcPts val="300"/>
                </a:spcBef>
                <a:spcAft>
                  <a:spcPts val="0"/>
                </a:spcAft>
                <a:buClrTx/>
                <a:buSzTx/>
                <a:tabLst/>
                <a:defRPr/>
              </a:pPr>
              <a:r>
                <a:rPr lang="fr-FR" sz="1000" b="1" kern="0" dirty="0">
                  <a:solidFill>
                    <a:srgbClr val="022ABE"/>
                  </a:solidFill>
                  <a:latin typeface="Calibri" pitchFamily="34" charset="0"/>
                  <a:cs typeface="Calibri" pitchFamily="34" charset="0"/>
                </a:rPr>
                <a:t>		reconstruction by MERLIN</a:t>
              </a:r>
            </a:p>
            <a:p>
              <a:pPr marR="0" lvl="0" algn="l" defTabSz="179388" eaLnBrk="1" fontAlgn="auto" latinLnBrk="0" hangingPunct="1">
                <a:spcBef>
                  <a:spcPts val="300"/>
                </a:spcBef>
                <a:spcAft>
                  <a:spcPts val="0"/>
                </a:spcAft>
                <a:buClrTx/>
                <a:buSzTx/>
                <a:tabLst/>
                <a:defRPr/>
              </a:pPr>
              <a:r>
                <a:rPr lang="fr-FR" sz="1000" b="1" kern="0" dirty="0">
                  <a:solidFill>
                    <a:srgbClr val="022ABE"/>
                  </a:solidFill>
                  <a:latin typeface="Calibri" pitchFamily="34" charset="0"/>
                  <a:cs typeface="Calibri" pitchFamily="34" charset="0"/>
                </a:rPr>
                <a:t>		</a:t>
              </a:r>
              <a:r>
                <a:rPr lang="fr-FR" sz="1000" b="1" kern="0" dirty="0" err="1">
                  <a:solidFill>
                    <a:srgbClr val="022ABE"/>
                  </a:solidFill>
                  <a:latin typeface="Calibri" pitchFamily="34" charset="0"/>
                  <a:cs typeface="Calibri" pitchFamily="34" charset="0"/>
                </a:rPr>
                <a:t>blackbody</a:t>
              </a:r>
              <a:r>
                <a:rPr lang="fr-FR" sz="1000" b="1" kern="0" dirty="0">
                  <a:solidFill>
                    <a:srgbClr val="022ABE"/>
                  </a:solidFill>
                  <a:latin typeface="Calibri" pitchFamily="34" charset="0"/>
                  <a:cs typeface="Calibri" pitchFamily="34" charset="0"/>
                </a:rPr>
                <a:t> radiation</a:t>
              </a:r>
            </a:p>
          </p:txBody>
        </p:sp>
        <p:cxnSp>
          <p:nvCxnSpPr>
            <p:cNvPr id="24" name="Connecteur droit 23">
              <a:extLst>
                <a:ext uri="{FF2B5EF4-FFF2-40B4-BE49-F238E27FC236}">
                  <a16:creationId xmlns:a16="http://schemas.microsoft.com/office/drawing/2014/main" id="{034D2513-539E-4C26-8B80-F68D8106B648}"/>
                </a:ext>
              </a:extLst>
            </p:cNvPr>
            <p:cNvCxnSpPr>
              <a:cxnSpLocks/>
            </p:cNvCxnSpPr>
            <p:nvPr/>
          </p:nvCxnSpPr>
          <p:spPr>
            <a:xfrm>
              <a:off x="6300192" y="1278434"/>
              <a:ext cx="180020" cy="0"/>
            </a:xfrm>
            <a:prstGeom prst="line">
              <a:avLst/>
            </a:prstGeom>
            <a:ln w="6350">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8D846BE6-4F94-4CCE-8ECB-1F555BE337E8}"/>
                </a:ext>
              </a:extLst>
            </p:cNvPr>
            <p:cNvCxnSpPr>
              <a:cxnSpLocks/>
            </p:cNvCxnSpPr>
            <p:nvPr/>
          </p:nvCxnSpPr>
          <p:spPr>
            <a:xfrm>
              <a:off x="6284868" y="1458702"/>
              <a:ext cx="216000" cy="0"/>
            </a:xfrm>
            <a:prstGeom prst="line">
              <a:avLst/>
            </a:prstGeom>
            <a:ln w="15875">
              <a:solidFill>
                <a:srgbClr val="FF0000"/>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2BD479A0-75AA-4E78-A518-325D63DDBAF2}"/>
                </a:ext>
              </a:extLst>
            </p:cNvPr>
            <p:cNvCxnSpPr>
              <a:cxnSpLocks/>
            </p:cNvCxnSpPr>
            <p:nvPr/>
          </p:nvCxnSpPr>
          <p:spPr>
            <a:xfrm>
              <a:off x="6284868" y="1648938"/>
              <a:ext cx="216000" cy="0"/>
            </a:xfrm>
            <a:prstGeom prst="line">
              <a:avLst/>
            </a:prstGeom>
            <a:ln w="19050">
              <a:solidFill>
                <a:srgbClr val="022ABE">
                  <a:alpha val="94000"/>
                </a:srgb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51" name="Connecteur droit avec flèche 50">
            <a:extLst>
              <a:ext uri="{FF2B5EF4-FFF2-40B4-BE49-F238E27FC236}">
                <a16:creationId xmlns:a16="http://schemas.microsoft.com/office/drawing/2014/main" id="{CE8F848F-1349-4B13-B3D8-F46204018761}"/>
              </a:ext>
            </a:extLst>
          </p:cNvPr>
          <p:cNvCxnSpPr>
            <a:cxnSpLocks/>
          </p:cNvCxnSpPr>
          <p:nvPr/>
        </p:nvCxnSpPr>
        <p:spPr>
          <a:xfrm>
            <a:off x="2589142" y="2256901"/>
            <a:ext cx="588606" cy="21510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B902921D-5BB3-4065-A30E-DBB4B6B425EB}"/>
              </a:ext>
            </a:extLst>
          </p:cNvPr>
          <p:cNvCxnSpPr>
            <a:cxnSpLocks/>
          </p:cNvCxnSpPr>
          <p:nvPr/>
        </p:nvCxnSpPr>
        <p:spPr>
          <a:xfrm flipH="1">
            <a:off x="3208396" y="2103698"/>
            <a:ext cx="2898346" cy="2456656"/>
          </a:xfrm>
          <a:prstGeom prst="straightConnector1">
            <a:avLst/>
          </a:prstGeom>
          <a:ln>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269259B-AF09-451A-99CF-2EB18914FF8D}"/>
              </a:ext>
            </a:extLst>
          </p:cNvPr>
          <p:cNvSpPr txBox="1"/>
          <p:nvPr/>
        </p:nvSpPr>
        <p:spPr>
          <a:xfrm>
            <a:off x="8210390" y="212083"/>
            <a:ext cx="864096" cy="369332"/>
          </a:xfrm>
          <a:prstGeom prst="rect">
            <a:avLst/>
          </a:prstGeom>
          <a:noFill/>
        </p:spPr>
        <p:txBody>
          <a:bodyPr wrap="square" rtlCol="0">
            <a:spAutoFit/>
          </a:bodyPr>
          <a:lstStyle/>
          <a:p>
            <a:r>
              <a:rPr lang="en-US" b="1" dirty="0">
                <a:solidFill>
                  <a:srgbClr val="FF0000"/>
                </a:solidFill>
              </a:rPr>
              <a:t>CORIA</a:t>
            </a:r>
          </a:p>
        </p:txBody>
      </p:sp>
    </p:spTree>
    <p:extLst>
      <p:ext uri="{BB962C8B-B14F-4D97-AF65-F5344CB8AC3E}">
        <p14:creationId xmlns:p14="http://schemas.microsoft.com/office/powerpoint/2010/main" val="313495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e 78">
            <a:extLst>
              <a:ext uri="{FF2B5EF4-FFF2-40B4-BE49-F238E27FC236}">
                <a16:creationId xmlns:a16="http://schemas.microsoft.com/office/drawing/2014/main" id="{FC994DCE-C8E3-BC66-E15E-FC52519A34DD}"/>
              </a:ext>
            </a:extLst>
          </p:cNvPr>
          <p:cNvGrpSpPr/>
          <p:nvPr/>
        </p:nvGrpSpPr>
        <p:grpSpPr>
          <a:xfrm>
            <a:off x="2771800" y="993505"/>
            <a:ext cx="1916872" cy="2147651"/>
            <a:chOff x="2771800" y="993505"/>
            <a:chExt cx="1916872" cy="2147651"/>
          </a:xfrm>
        </p:grpSpPr>
        <p:sp>
          <p:nvSpPr>
            <p:cNvPr id="34" name="Rectangle : coins arrondis 33">
              <a:extLst>
                <a:ext uri="{FF2B5EF4-FFF2-40B4-BE49-F238E27FC236}">
                  <a16:creationId xmlns:a16="http://schemas.microsoft.com/office/drawing/2014/main" id="{B0EA16D2-1089-041F-58F6-08491EB6D80E}"/>
                </a:ext>
              </a:extLst>
            </p:cNvPr>
            <p:cNvSpPr/>
            <p:nvPr/>
          </p:nvSpPr>
          <p:spPr>
            <a:xfrm>
              <a:off x="2780672" y="993505"/>
              <a:ext cx="1908000" cy="2147651"/>
            </a:xfrm>
            <a:prstGeom prst="roundRect">
              <a:avLst>
                <a:gd name="adj" fmla="val 8854"/>
              </a:avLst>
            </a:prstGeom>
            <a:noFill/>
            <a:ln>
              <a:solidFill>
                <a:srgbClr val="022A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25AB133F-408D-396B-9909-D9CE99E962F7}"/>
                </a:ext>
              </a:extLst>
            </p:cNvPr>
            <p:cNvSpPr/>
            <p:nvPr/>
          </p:nvSpPr>
          <p:spPr>
            <a:xfrm rot="16200000">
              <a:off x="2267981" y="1736800"/>
              <a:ext cx="1435527" cy="29203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FLATEN</a:t>
              </a:r>
            </a:p>
          </p:txBody>
        </p:sp>
        <p:sp>
          <p:nvSpPr>
            <p:cNvPr id="36" name="Rectangle 35">
              <a:extLst>
                <a:ext uri="{FF2B5EF4-FFF2-40B4-BE49-F238E27FC236}">
                  <a16:creationId xmlns:a16="http://schemas.microsoft.com/office/drawing/2014/main" id="{7645467B-5EA0-19F3-068B-CEF16AF69158}"/>
                </a:ext>
              </a:extLst>
            </p:cNvPr>
            <p:cNvSpPr/>
            <p:nvPr/>
          </p:nvSpPr>
          <p:spPr>
            <a:xfrm rot="16200000">
              <a:off x="2631597" y="1728997"/>
              <a:ext cx="1435527" cy="292036"/>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DENSE + </a:t>
              </a:r>
              <a:r>
                <a:rPr lang="fr-FR" dirty="0" err="1"/>
                <a:t>ReLU</a:t>
              </a:r>
              <a:r>
                <a:rPr lang="fr-FR" dirty="0"/>
                <a:t> x5</a:t>
              </a:r>
            </a:p>
          </p:txBody>
        </p:sp>
        <p:sp>
          <p:nvSpPr>
            <p:cNvPr id="37" name="ZoneTexte 36">
              <a:extLst>
                <a:ext uri="{FF2B5EF4-FFF2-40B4-BE49-F238E27FC236}">
                  <a16:creationId xmlns:a16="http://schemas.microsoft.com/office/drawing/2014/main" id="{888B482E-D098-F6FE-5DE8-505CB3AB4A11}"/>
                </a:ext>
              </a:extLst>
            </p:cNvPr>
            <p:cNvSpPr txBox="1"/>
            <p:nvPr/>
          </p:nvSpPr>
          <p:spPr>
            <a:xfrm>
              <a:off x="2771800" y="2633325"/>
              <a:ext cx="829810" cy="507831"/>
            </a:xfrm>
            <a:prstGeom prst="rect">
              <a:avLst/>
            </a:prstGeom>
            <a:noFill/>
          </p:spPr>
          <p:txBody>
            <a:bodyPr wrap="square">
              <a:spAutoFit/>
            </a:bodyPr>
            <a:lstStyle/>
            <a:p>
              <a:r>
                <a:rPr lang="fr-FR" altLang="ja-JP" sz="900" b="1" dirty="0">
                  <a:latin typeface="Calibri" pitchFamily="34" charset="0"/>
                  <a:ea typeface="MS Mincho" pitchFamily="49" charset="-128"/>
                  <a:cs typeface="Calibri" pitchFamily="34" charset="0"/>
                </a:rPr>
                <a:t>Multi-layer perceptrons: </a:t>
              </a:r>
              <a:r>
                <a:rPr lang="fr-FR" altLang="ja-JP" sz="900" b="1" dirty="0" err="1">
                  <a:latin typeface="Calibri" pitchFamily="34" charset="0"/>
                  <a:ea typeface="MS Mincho" pitchFamily="49" charset="-128"/>
                  <a:cs typeface="Calibri" pitchFamily="34" charset="0"/>
                </a:rPr>
                <a:t>decision</a:t>
              </a:r>
              <a:endParaRPr lang="fr-FR" sz="900" dirty="0"/>
            </a:p>
          </p:txBody>
        </p:sp>
        <p:sp>
          <p:nvSpPr>
            <p:cNvPr id="38" name="Rectangle 37">
              <a:extLst>
                <a:ext uri="{FF2B5EF4-FFF2-40B4-BE49-F238E27FC236}">
                  <a16:creationId xmlns:a16="http://schemas.microsoft.com/office/drawing/2014/main" id="{AFEE4663-C8BD-F990-776C-23FDDFE89814}"/>
                </a:ext>
              </a:extLst>
            </p:cNvPr>
            <p:cNvSpPr/>
            <p:nvPr/>
          </p:nvSpPr>
          <p:spPr>
            <a:xfrm rot="16200000">
              <a:off x="3245607" y="2324904"/>
              <a:ext cx="1116000" cy="29203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t>DENSE + </a:t>
              </a:r>
              <a:r>
                <a:rPr lang="fr-FR" sz="1100" dirty="0" err="1"/>
                <a:t>ReLU</a:t>
              </a:r>
              <a:r>
                <a:rPr lang="fr-FR" sz="1100" dirty="0"/>
                <a:t> + </a:t>
              </a:r>
              <a:r>
                <a:rPr lang="fr-FR" sz="1100" dirty="0" err="1"/>
                <a:t>Softmax</a:t>
              </a:r>
              <a:endParaRPr lang="fr-FR" sz="1100" dirty="0"/>
            </a:p>
          </p:txBody>
        </p:sp>
        <p:sp>
          <p:nvSpPr>
            <p:cNvPr id="39" name="Rectangle 38">
              <a:extLst>
                <a:ext uri="{FF2B5EF4-FFF2-40B4-BE49-F238E27FC236}">
                  <a16:creationId xmlns:a16="http://schemas.microsoft.com/office/drawing/2014/main" id="{29BE3A1A-747F-82F3-B297-A70932148C53}"/>
                </a:ext>
              </a:extLst>
            </p:cNvPr>
            <p:cNvSpPr/>
            <p:nvPr/>
          </p:nvSpPr>
          <p:spPr>
            <a:xfrm rot="16200000">
              <a:off x="3579726" y="2033985"/>
              <a:ext cx="1116000" cy="29203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t>DENSE + </a:t>
              </a:r>
              <a:r>
                <a:rPr lang="fr-FR" sz="1100" dirty="0" err="1"/>
                <a:t>ReLU</a:t>
              </a:r>
              <a:r>
                <a:rPr lang="fr-FR" sz="1100" dirty="0"/>
                <a:t> + DENSE</a:t>
              </a:r>
            </a:p>
          </p:txBody>
        </p:sp>
        <p:sp>
          <p:nvSpPr>
            <p:cNvPr id="40" name="Rectangle 39">
              <a:extLst>
                <a:ext uri="{FF2B5EF4-FFF2-40B4-BE49-F238E27FC236}">
                  <a16:creationId xmlns:a16="http://schemas.microsoft.com/office/drawing/2014/main" id="{38B35BC9-126C-A4BF-F1D9-C61C220487FF}"/>
                </a:ext>
              </a:extLst>
            </p:cNvPr>
            <p:cNvSpPr/>
            <p:nvPr/>
          </p:nvSpPr>
          <p:spPr>
            <a:xfrm rot="16200000">
              <a:off x="3909385" y="1602701"/>
              <a:ext cx="1152000" cy="29203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t>DENSE + </a:t>
              </a:r>
              <a:r>
                <a:rPr lang="fr-FR" sz="1100" dirty="0" err="1"/>
                <a:t>ReLU</a:t>
              </a:r>
              <a:r>
                <a:rPr lang="fr-FR" sz="1100" dirty="0"/>
                <a:t> + DENSE</a:t>
              </a:r>
            </a:p>
          </p:txBody>
        </p:sp>
        <p:sp>
          <p:nvSpPr>
            <p:cNvPr id="41" name="Flèche : droite 40">
              <a:extLst>
                <a:ext uri="{FF2B5EF4-FFF2-40B4-BE49-F238E27FC236}">
                  <a16:creationId xmlns:a16="http://schemas.microsoft.com/office/drawing/2014/main" id="{3EC07678-2875-6FEF-F319-B4DB7B1169D7}"/>
                </a:ext>
              </a:extLst>
            </p:cNvPr>
            <p:cNvSpPr/>
            <p:nvPr/>
          </p:nvSpPr>
          <p:spPr>
            <a:xfrm>
              <a:off x="3459069" y="1299616"/>
              <a:ext cx="880298" cy="194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Flèche : droite 41">
              <a:extLst>
                <a:ext uri="{FF2B5EF4-FFF2-40B4-BE49-F238E27FC236}">
                  <a16:creationId xmlns:a16="http://schemas.microsoft.com/office/drawing/2014/main" id="{6CC556CE-1FF7-8899-0A06-9C5532C1E5A9}"/>
                </a:ext>
              </a:extLst>
            </p:cNvPr>
            <p:cNvSpPr/>
            <p:nvPr/>
          </p:nvSpPr>
          <p:spPr>
            <a:xfrm>
              <a:off x="3466088" y="1694995"/>
              <a:ext cx="525619" cy="1940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Flèche : droite 42">
              <a:extLst>
                <a:ext uri="{FF2B5EF4-FFF2-40B4-BE49-F238E27FC236}">
                  <a16:creationId xmlns:a16="http://schemas.microsoft.com/office/drawing/2014/main" id="{19994653-9BD0-125A-7D3F-FE35D45F2326}"/>
                </a:ext>
              </a:extLst>
            </p:cNvPr>
            <p:cNvSpPr/>
            <p:nvPr/>
          </p:nvSpPr>
          <p:spPr>
            <a:xfrm>
              <a:off x="3466089" y="2015060"/>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Flèche : droite 77">
              <a:extLst>
                <a:ext uri="{FF2B5EF4-FFF2-40B4-BE49-F238E27FC236}">
                  <a16:creationId xmlns:a16="http://schemas.microsoft.com/office/drawing/2014/main" id="{B6C51D7B-DFEF-36E7-E707-04E8FDED8859}"/>
                </a:ext>
              </a:extLst>
            </p:cNvPr>
            <p:cNvSpPr/>
            <p:nvPr/>
          </p:nvSpPr>
          <p:spPr>
            <a:xfrm>
              <a:off x="3075994" y="1828810"/>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55" name="Image 54">
            <a:extLst>
              <a:ext uri="{FF2B5EF4-FFF2-40B4-BE49-F238E27FC236}">
                <a16:creationId xmlns:a16="http://schemas.microsoft.com/office/drawing/2014/main" id="{BA3809D7-A770-FE8D-045B-7B276D3AD204}"/>
              </a:ext>
            </a:extLst>
          </p:cNvPr>
          <p:cNvPicPr>
            <a:picLocks noChangeAspect="1"/>
          </p:cNvPicPr>
          <p:nvPr/>
        </p:nvPicPr>
        <p:blipFill>
          <a:blip r:embed="rId3"/>
          <a:stretch>
            <a:fillRect/>
          </a:stretch>
        </p:blipFill>
        <p:spPr>
          <a:xfrm>
            <a:off x="5549391" y="3509951"/>
            <a:ext cx="1648102" cy="1633549"/>
          </a:xfrm>
          <a:prstGeom prst="rect">
            <a:avLst/>
          </a:prstGeom>
        </p:spPr>
      </p:pic>
      <p:pic>
        <p:nvPicPr>
          <p:cNvPr id="2" name="Image 1">
            <a:extLst>
              <a:ext uri="{FF2B5EF4-FFF2-40B4-BE49-F238E27FC236}">
                <a16:creationId xmlns:a16="http://schemas.microsoft.com/office/drawing/2014/main" id="{71D0E532-830D-2730-4857-73DC4A3BD6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407" y="262740"/>
            <a:ext cx="697189" cy="298795"/>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BD80D280-6263-CF14-8D2D-5F20C292382C}"/>
                  </a:ext>
                </a:extLst>
              </p:cNvPr>
              <p:cNvSpPr txBox="1"/>
              <p:nvPr/>
            </p:nvSpPr>
            <p:spPr>
              <a:xfrm>
                <a:off x="37621" y="2600582"/>
                <a:ext cx="1164696" cy="2046714"/>
              </a:xfrm>
              <a:prstGeom prst="rect">
                <a:avLst/>
              </a:prstGeom>
              <a:noFill/>
              <a:effectLst/>
            </p:spPr>
            <p:txBody>
              <a:bodyPr wrap="square" rtlCol="0">
                <a:spAutoFit/>
              </a:bodyPr>
              <a:lstStyle/>
              <a:p>
                <a:pPr marR="0" lvl="0" algn="l" defTabSz="179388" eaLnBrk="1" fontAlgn="auto" latinLnBrk="0" hangingPunct="1">
                  <a:spcBef>
                    <a:spcPts val="300"/>
                  </a:spcBef>
                  <a:spcAft>
                    <a:spcPts val="0"/>
                  </a:spcAft>
                  <a:buClrTx/>
                  <a:buSzTx/>
                  <a:tabLst/>
                  <a:defRPr/>
                </a:pPr>
                <a:r>
                  <a:rPr lang="fr-FR" sz="900" b="1" kern="0" dirty="0">
                    <a:latin typeface="Calibri" pitchFamily="34" charset="0"/>
                    <a:cs typeface="Calibri" pitchFamily="34" charset="0"/>
                  </a:rPr>
                  <a:t>10</a:t>
                </a:r>
                <a:r>
                  <a:rPr lang="fr-FR" sz="900" b="1" kern="0" baseline="30000" dirty="0">
                    <a:latin typeface="Calibri" pitchFamily="34" charset="0"/>
                    <a:cs typeface="Calibri" pitchFamily="34" charset="0"/>
                  </a:rPr>
                  <a:t>5</a:t>
                </a:r>
                <a:r>
                  <a:rPr lang="fr-FR" sz="900" b="1" kern="0" dirty="0">
                    <a:latin typeface="Calibri" pitchFamily="34" charset="0"/>
                    <a:cs typeface="Calibri" pitchFamily="34" charset="0"/>
                  </a:rPr>
                  <a:t> </a:t>
                </a:r>
                <a:r>
                  <a:rPr lang="fr-FR" sz="900" b="1" kern="0" dirty="0" err="1">
                    <a:latin typeface="Calibri" pitchFamily="34" charset="0"/>
                    <a:cs typeface="Calibri" pitchFamily="34" charset="0"/>
                  </a:rPr>
                  <a:t>spectra</a:t>
                </a:r>
                <a:r>
                  <a:rPr lang="fr-FR" sz="900" b="1" kern="0" dirty="0">
                    <a:latin typeface="Calibri" pitchFamily="34" charset="0"/>
                    <a:cs typeface="Calibri" pitchFamily="34" charset="0"/>
                  </a:rPr>
                  <a:t> </a:t>
                </a:r>
                <a:r>
                  <a:rPr lang="fr-FR" sz="900" b="1" kern="0" dirty="0" err="1">
                    <a:latin typeface="Calibri" pitchFamily="34" charset="0"/>
                    <a:cs typeface="Calibri" pitchFamily="34" charset="0"/>
                  </a:rPr>
                  <a:t>calculated</a:t>
                </a:r>
                <a:r>
                  <a:rPr lang="fr-FR" sz="900" b="1" kern="0" dirty="0">
                    <a:latin typeface="Calibri" pitchFamily="34" charset="0"/>
                    <a:cs typeface="Calibri" pitchFamily="34" charset="0"/>
                  </a:rPr>
                  <a:t> by MERLIN </a:t>
                </a:r>
                <a:r>
                  <a:rPr lang="fr-FR" sz="900" b="1" kern="0" dirty="0" err="1">
                    <a:latin typeface="Calibri" pitchFamily="34" charset="0"/>
                    <a:cs typeface="Calibri" pitchFamily="34" charset="0"/>
                  </a:rPr>
                  <a:t>with</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12</a:t>
                </a:r>
                <a:r>
                  <a:rPr lang="fr-FR" sz="900" b="1" kern="0" dirty="0">
                    <a:latin typeface="Calibri" pitchFamily="34" charset="0"/>
                    <a:cs typeface="Calibri" pitchFamily="34" charset="0"/>
                  </a:rPr>
                  <a:t> </a:t>
                </a:r>
                <a:r>
                  <a:rPr lang="fr-FR" sz="900" b="1" kern="0" dirty="0" err="1">
                    <a:latin typeface="Calibri" pitchFamily="34" charset="0"/>
                    <a:cs typeface="Calibri" pitchFamily="34" charset="0"/>
                  </a:rPr>
                  <a:t>parameters</a:t>
                </a:r>
                <a:r>
                  <a:rPr lang="fr-FR" sz="900" b="1" kern="0" dirty="0">
                    <a:latin typeface="Calibri" pitchFamily="34" charset="0"/>
                    <a:cs typeface="Calibri" pitchFamily="34" charset="0"/>
                  </a:rPr>
                  <a:t>:</a:t>
                </a:r>
              </a:p>
              <a:p>
                <a:pPr marL="171450" marR="0" lvl="0" indent="-171450" algn="l" defTabSz="179388" eaLnBrk="1" fontAlgn="auto" latinLnBrk="0" hangingPunct="1">
                  <a:spcBef>
                    <a:spcPts val="300"/>
                  </a:spcBef>
                  <a:spcAft>
                    <a:spcPts val="0"/>
                  </a:spcAft>
                  <a:buClrTx/>
                  <a:buSzTx/>
                  <a:buFont typeface="Arial" panose="020B0604020202020204" pitchFamily="34" charset="0"/>
                  <a:buChar char="•"/>
                  <a:tabLst/>
                  <a:defRPr/>
                </a:pPr>
                <a:r>
                  <a:rPr lang="fr-FR" sz="900" b="1" kern="0" dirty="0">
                    <a:latin typeface="Calibri" pitchFamily="34" charset="0"/>
                    <a:cs typeface="Calibri" pitchFamily="34" charset="0"/>
                  </a:rPr>
                  <a:t>mole fraction </a:t>
                </a:r>
                <a14:m>
                  <m:oMath xmlns:m="http://schemas.openxmlformats.org/officeDocument/2006/math">
                    <m:r>
                      <a:rPr lang="fr-FR" sz="900" b="1" i="1" kern="0" dirty="0" smtClean="0">
                        <a:solidFill>
                          <a:srgbClr val="FF0000"/>
                        </a:solidFill>
                        <a:latin typeface="Cambria Math" panose="02040503050406030204" pitchFamily="18" charset="0"/>
                        <a:cs typeface="Calibri" pitchFamily="34" charset="0"/>
                      </a:rPr>
                      <m:t>𝒙</m:t>
                    </m:r>
                  </m:oMath>
                </a14:m>
                <a:r>
                  <a:rPr lang="fr-FR" sz="900" b="1" kern="0" dirty="0">
                    <a:latin typeface="Calibri" pitchFamily="34" charset="0"/>
                    <a:cs typeface="Calibri" pitchFamily="34" charset="0"/>
                  </a:rPr>
                  <a:t> in </a:t>
                </a:r>
                <a:r>
                  <a:rPr lang="fr-FR" sz="900" b="1" kern="0" dirty="0">
                    <a:solidFill>
                      <a:srgbClr val="FF0000"/>
                    </a:solidFill>
                    <a:latin typeface="Calibri" pitchFamily="34" charset="0"/>
                    <a:cs typeface="Calibri" pitchFamily="34" charset="0"/>
                  </a:rPr>
                  <a:t>Ag</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Ar</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B</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C</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Cu</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H</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Mo</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Ni</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W</a:t>
                </a:r>
              </a:p>
              <a:p>
                <a:pPr marL="171450" marR="0" lvl="0" indent="-171450" algn="l" defTabSz="179388" eaLnBrk="1" fontAlgn="auto" latinLnBrk="0" hangingPunct="1">
                  <a:spcBef>
                    <a:spcPts val="300"/>
                  </a:spcBef>
                  <a:spcAft>
                    <a:spcPts val="0"/>
                  </a:spcAft>
                  <a:buClrTx/>
                  <a:buSzTx/>
                  <a:buFont typeface="Arial" panose="020B0604020202020204" pitchFamily="34" charset="0"/>
                  <a:buChar char="•"/>
                  <a:tabLst/>
                  <a:defRPr/>
                </a:pPr>
                <a:r>
                  <a:rPr lang="fr-FR" sz="900" b="1" kern="0" dirty="0" err="1">
                    <a:latin typeface="Calibri" pitchFamily="34" charset="0"/>
                    <a:cs typeface="Calibri" pitchFamily="34" charset="0"/>
                  </a:rPr>
                  <a:t>around</a:t>
                </a:r>
                <a:r>
                  <a:rPr lang="fr-FR" sz="900" b="1" kern="0" dirty="0">
                    <a:latin typeface="Calibri" pitchFamily="34" charset="0"/>
                    <a:cs typeface="Calibri" pitchFamily="34" charset="0"/>
                  </a:rPr>
                  <a:t> the </a:t>
                </a:r>
                <a:r>
                  <a:rPr lang="fr-FR" sz="900" b="1" kern="0" dirty="0" err="1">
                    <a:latin typeface="Calibri" pitchFamily="34" charset="0"/>
                    <a:cs typeface="Calibri" pitchFamily="34" charset="0"/>
                  </a:rPr>
                  <a:t>wavelength</a:t>
                </a:r>
                <a:r>
                  <a:rPr lang="fr-FR" sz="900" b="1" kern="0" dirty="0">
                    <a:latin typeface="Calibri" pitchFamily="34" charset="0"/>
                    <a:cs typeface="Calibri" pitchFamily="34" charset="0"/>
                  </a:rPr>
                  <a:t> </a:t>
                </a:r>
                <a14:m>
                  <m:oMath xmlns:m="http://schemas.openxmlformats.org/officeDocument/2006/math">
                    <m:sSub>
                      <m:sSubPr>
                        <m:ctrlPr>
                          <a:rPr lang="fr-FR" sz="900" b="1" i="1" kern="0" smtClean="0">
                            <a:solidFill>
                              <a:srgbClr val="FF0000"/>
                            </a:solidFill>
                            <a:latin typeface="Cambria Math" panose="02040503050406030204" pitchFamily="18" charset="0"/>
                            <a:cs typeface="Calibri" pitchFamily="34" charset="0"/>
                          </a:rPr>
                        </m:ctrlPr>
                      </m:sSubPr>
                      <m:e>
                        <m:r>
                          <a:rPr lang="fr-FR" sz="900" b="1" i="1" kern="0" smtClean="0">
                            <a:solidFill>
                              <a:srgbClr val="FF0000"/>
                            </a:solidFill>
                            <a:latin typeface="Cambria Math" panose="02040503050406030204" pitchFamily="18" charset="0"/>
                            <a:ea typeface="Cambria Math" panose="02040503050406030204" pitchFamily="18" charset="0"/>
                            <a:cs typeface="Calibri" pitchFamily="34" charset="0"/>
                          </a:rPr>
                          <m:t>𝝀</m:t>
                        </m:r>
                      </m:e>
                      <m:sub>
                        <m:r>
                          <a:rPr lang="fr-FR" sz="900" b="1" i="1" kern="0" smtClean="0">
                            <a:solidFill>
                              <a:srgbClr val="FF0000"/>
                            </a:solidFill>
                            <a:latin typeface="Cambria Math" panose="02040503050406030204" pitchFamily="18" charset="0"/>
                            <a:cs typeface="Calibri" pitchFamily="34" charset="0"/>
                          </a:rPr>
                          <m:t>𝒄</m:t>
                        </m:r>
                      </m:sub>
                    </m:sSub>
                  </m:oMath>
                </a14:m>
                <a:r>
                  <a:rPr lang="fr-FR" sz="900" b="1" kern="0" dirty="0">
                    <a:solidFill>
                      <a:srgbClr val="FF0000"/>
                    </a:solidFill>
                    <a:latin typeface="Calibri" pitchFamily="34" charset="0"/>
                    <a:cs typeface="Calibri" pitchFamily="34" charset="0"/>
                  </a:rPr>
                  <a:t> </a:t>
                </a:r>
                <a:endParaRPr lang="fr-FR" sz="900" b="1" kern="0" dirty="0">
                  <a:latin typeface="Calibri" pitchFamily="34" charset="0"/>
                  <a:cs typeface="Calibri" pitchFamily="34" charset="0"/>
                </a:endParaRPr>
              </a:p>
              <a:p>
                <a:pPr marL="171450" marR="0" lvl="0" indent="-171450" algn="l" defTabSz="179388" eaLnBrk="1" fontAlgn="auto" latinLnBrk="0" hangingPunct="1">
                  <a:spcBef>
                    <a:spcPts val="300"/>
                  </a:spcBef>
                  <a:spcAft>
                    <a:spcPts val="0"/>
                  </a:spcAft>
                  <a:buClrTx/>
                  <a:buSzTx/>
                  <a:buFont typeface="Arial" panose="020B0604020202020204" pitchFamily="34" charset="0"/>
                  <a:buChar char="•"/>
                  <a:tabLst/>
                  <a:defRPr/>
                </a:pPr>
                <a:r>
                  <a:rPr lang="fr-FR" sz="900" b="1" kern="0" dirty="0">
                    <a:latin typeface="Calibri" pitchFamily="34" charset="0"/>
                    <a:cs typeface="Calibri" pitchFamily="34" charset="0"/>
                  </a:rPr>
                  <a:t>at </a:t>
                </a:r>
                <a14:m>
                  <m:oMath xmlns:m="http://schemas.openxmlformats.org/officeDocument/2006/math">
                    <m:d>
                      <m:dPr>
                        <m:ctrlPr>
                          <a:rPr lang="fr-FR" sz="900" b="1" i="1" kern="0" smtClean="0">
                            <a:solidFill>
                              <a:schemeClr val="tx1"/>
                            </a:solidFill>
                            <a:latin typeface="Cambria Math" panose="02040503050406030204" pitchFamily="18" charset="0"/>
                            <a:cs typeface="Calibri" pitchFamily="34" charset="0"/>
                          </a:rPr>
                        </m:ctrlPr>
                      </m:dPr>
                      <m:e>
                        <m:sSub>
                          <m:sSubPr>
                            <m:ctrlPr>
                              <a:rPr lang="fr-FR" sz="900" b="1" i="1" kern="0" smtClean="0">
                                <a:solidFill>
                                  <a:srgbClr val="FF0000"/>
                                </a:solidFill>
                                <a:latin typeface="Cambria Math" panose="02040503050406030204" pitchFamily="18" charset="0"/>
                                <a:cs typeface="Calibri" pitchFamily="34" charset="0"/>
                              </a:rPr>
                            </m:ctrlPr>
                          </m:sSubPr>
                          <m:e>
                            <m:r>
                              <a:rPr lang="fr-FR" sz="900" b="1" i="1" kern="0" smtClean="0">
                                <a:solidFill>
                                  <a:srgbClr val="FF0000"/>
                                </a:solidFill>
                                <a:latin typeface="Cambria Math" panose="02040503050406030204" pitchFamily="18" charset="0"/>
                                <a:cs typeface="Calibri" pitchFamily="34" charset="0"/>
                              </a:rPr>
                              <m:t>𝒏</m:t>
                            </m:r>
                          </m:e>
                          <m:sub>
                            <m:r>
                              <a:rPr lang="fr-FR" sz="900" b="1" i="1" kern="0" smtClean="0">
                                <a:solidFill>
                                  <a:srgbClr val="FF0000"/>
                                </a:solidFill>
                                <a:latin typeface="Cambria Math" panose="02040503050406030204" pitchFamily="18" charset="0"/>
                                <a:cs typeface="Calibri" pitchFamily="34" charset="0"/>
                              </a:rPr>
                              <m:t>𝒆</m:t>
                            </m:r>
                          </m:sub>
                        </m:sSub>
                        <m:r>
                          <a:rPr lang="fr-FR" sz="900" b="1" i="1" kern="0" smtClean="0">
                            <a:solidFill>
                              <a:schemeClr val="tx1"/>
                            </a:solidFill>
                            <a:latin typeface="Cambria Math" panose="02040503050406030204" pitchFamily="18" charset="0"/>
                            <a:cs typeface="Calibri" pitchFamily="34" charset="0"/>
                          </a:rPr>
                          <m:t>, </m:t>
                        </m:r>
                        <m:r>
                          <a:rPr lang="fr-FR" sz="900" b="1" i="1" kern="0" smtClean="0">
                            <a:solidFill>
                              <a:srgbClr val="FF0000"/>
                            </a:solidFill>
                            <a:latin typeface="Cambria Math" panose="02040503050406030204" pitchFamily="18" charset="0"/>
                            <a:cs typeface="Calibri" pitchFamily="34" charset="0"/>
                          </a:rPr>
                          <m:t>𝑻</m:t>
                        </m:r>
                      </m:e>
                    </m:d>
                  </m:oMath>
                </a14:m>
                <a:endParaRPr lang="fr-FR" sz="900" b="1" kern="0" dirty="0">
                  <a:latin typeface="Calibri" pitchFamily="34" charset="0"/>
                  <a:cs typeface="Calibri" pitchFamily="34" charset="0"/>
                </a:endParaRPr>
              </a:p>
              <a:p>
                <a:pPr marR="0" lvl="0" algn="l" defTabSz="179388" eaLnBrk="1" fontAlgn="auto" latinLnBrk="0" hangingPunct="1">
                  <a:spcBef>
                    <a:spcPts val="300"/>
                  </a:spcBef>
                  <a:spcAft>
                    <a:spcPts val="0"/>
                  </a:spcAft>
                  <a:buClrTx/>
                  <a:buSzTx/>
                  <a:tabLst/>
                  <a:defRPr/>
                </a:pPr>
                <a:r>
                  <a:rPr lang="fr-FR" sz="900" b="1" kern="0" dirty="0" err="1">
                    <a:latin typeface="Calibri" pitchFamily="34" charset="0"/>
                    <a:cs typeface="Calibri" pitchFamily="34" charset="0"/>
                  </a:rPr>
                  <a:t>related</a:t>
                </a:r>
                <a:r>
                  <a:rPr lang="fr-FR" sz="900" b="1" kern="0" dirty="0">
                    <a:latin typeface="Calibri" pitchFamily="34" charset="0"/>
                    <a:cs typeface="Calibri" pitchFamily="34" charset="0"/>
                  </a:rPr>
                  <a:t> to LIBS </a:t>
                </a:r>
                <a:r>
                  <a:rPr lang="fr-FR" sz="900" b="1" kern="0" dirty="0" err="1">
                    <a:latin typeface="Calibri" pitchFamily="34" charset="0"/>
                    <a:cs typeface="Calibri" pitchFamily="34" charset="0"/>
                  </a:rPr>
                  <a:t>measurements</a:t>
                </a:r>
                <a:r>
                  <a:rPr lang="fr-FR" sz="900" b="1" kern="0" dirty="0">
                    <a:latin typeface="Calibri" pitchFamily="34" charset="0"/>
                    <a:cs typeface="Calibri" pitchFamily="34" charset="0"/>
                  </a:rPr>
                  <a:t> </a:t>
                </a:r>
                <a:r>
                  <a:rPr lang="fr-FR" sz="900" b="1" kern="0" dirty="0" err="1">
                    <a:latin typeface="Calibri" pitchFamily="34" charset="0"/>
                    <a:cs typeface="Calibri" pitchFamily="34" charset="0"/>
                  </a:rPr>
                  <a:t>performed</a:t>
                </a:r>
                <a:r>
                  <a:rPr lang="fr-FR" sz="900" b="1" kern="0" dirty="0">
                    <a:latin typeface="Calibri" pitchFamily="34" charset="0"/>
                    <a:cs typeface="Calibri" pitchFamily="34" charset="0"/>
                  </a:rPr>
                  <a:t> in WEST</a:t>
                </a:r>
              </a:p>
            </p:txBody>
          </p:sp>
        </mc:Choice>
        <mc:Fallback xmlns="">
          <p:sp>
            <p:nvSpPr>
              <p:cNvPr id="3" name="ZoneTexte 2">
                <a:extLst>
                  <a:ext uri="{FF2B5EF4-FFF2-40B4-BE49-F238E27FC236}">
                    <a16:creationId xmlns:a16="http://schemas.microsoft.com/office/drawing/2014/main" id="{BD80D280-6263-CF14-8D2D-5F20C292382C}"/>
                  </a:ext>
                </a:extLst>
              </p:cNvPr>
              <p:cNvSpPr txBox="1">
                <a:spLocks noRot="1" noChangeAspect="1" noMove="1" noResize="1" noEditPoints="1" noAdjustHandles="1" noChangeArrowheads="1" noChangeShapeType="1" noTextEdit="1"/>
              </p:cNvSpPr>
              <p:nvPr/>
            </p:nvSpPr>
            <p:spPr>
              <a:xfrm>
                <a:off x="37621" y="2600582"/>
                <a:ext cx="1164696" cy="2046714"/>
              </a:xfrm>
              <a:prstGeom prst="rect">
                <a:avLst/>
              </a:prstGeom>
              <a:blipFill>
                <a:blip r:embed="rId5"/>
                <a:stretch>
                  <a:fillRect b="-597"/>
                </a:stretch>
              </a:blipFill>
              <a:effectLst/>
            </p:spPr>
            <p:txBody>
              <a:bodyPr/>
              <a:lstStyle/>
              <a:p>
                <a:r>
                  <a:rPr lang="fr-FR">
                    <a:noFill/>
                  </a:rPr>
                  <a:t> </a:t>
                </a:r>
              </a:p>
            </p:txBody>
          </p:sp>
        </mc:Fallback>
      </mc:AlternateContent>
      <p:pic>
        <p:nvPicPr>
          <p:cNvPr id="4" name="Image 3">
            <a:extLst>
              <a:ext uri="{FF2B5EF4-FFF2-40B4-BE49-F238E27FC236}">
                <a16:creationId xmlns:a16="http://schemas.microsoft.com/office/drawing/2014/main" id="{C4B290D7-D023-CA16-8F46-D84FEB71245A}"/>
              </a:ext>
            </a:extLst>
          </p:cNvPr>
          <p:cNvPicPr>
            <a:picLocks noChangeAspect="1"/>
          </p:cNvPicPr>
          <p:nvPr/>
        </p:nvPicPr>
        <p:blipFill>
          <a:blip r:embed="rId6"/>
          <a:stretch>
            <a:fillRect/>
          </a:stretch>
        </p:blipFill>
        <p:spPr>
          <a:xfrm>
            <a:off x="404169" y="605773"/>
            <a:ext cx="432048" cy="309793"/>
          </a:xfrm>
          <a:prstGeom prst="rect">
            <a:avLst/>
          </a:prstGeom>
        </p:spPr>
      </p:pic>
      <p:sp>
        <p:nvSpPr>
          <p:cNvPr id="5" name="Rectangle 4">
            <a:extLst>
              <a:ext uri="{FF2B5EF4-FFF2-40B4-BE49-F238E27FC236}">
                <a16:creationId xmlns:a16="http://schemas.microsoft.com/office/drawing/2014/main" id="{4702CBE9-DFD9-DB4C-819A-35508FA53BFF}"/>
              </a:ext>
            </a:extLst>
          </p:cNvPr>
          <p:cNvSpPr/>
          <p:nvPr/>
        </p:nvSpPr>
        <p:spPr>
          <a:xfrm>
            <a:off x="942135" y="412138"/>
            <a:ext cx="7797696" cy="338554"/>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algn="l" defTabSz="180975"/>
            <a:r>
              <a:rPr lang="fr-FR" altLang="ja-JP" sz="1600" b="1" dirty="0">
                <a:solidFill>
                  <a:srgbClr val="022ABE"/>
                </a:solidFill>
                <a:latin typeface="Calibri" pitchFamily="34" charset="0"/>
                <a:ea typeface="MS Mincho" pitchFamily="49" charset="-128"/>
                <a:cs typeface="Calibri" pitchFamily="34" charset="0"/>
              </a:rPr>
              <a:t>A. </a:t>
            </a:r>
            <a:r>
              <a:rPr lang="fr-FR" altLang="ja-JP" sz="1600" b="1" cap="small" dirty="0">
                <a:solidFill>
                  <a:srgbClr val="022ABE"/>
                </a:solidFill>
                <a:latin typeface="Calibri" pitchFamily="34" charset="0"/>
                <a:ea typeface="MS Mincho" pitchFamily="49" charset="-128"/>
                <a:cs typeface="Calibri" pitchFamily="34" charset="0"/>
              </a:rPr>
              <a:t>Bultel, </a:t>
            </a:r>
            <a:r>
              <a:rPr lang="fr-FR" altLang="ja-JP" sz="1600" b="1" dirty="0">
                <a:solidFill>
                  <a:srgbClr val="022ABE"/>
                </a:solidFill>
                <a:latin typeface="Calibri" pitchFamily="34" charset="0"/>
                <a:ea typeface="MS Mincho" pitchFamily="49" charset="-128"/>
                <a:cs typeface="Calibri" pitchFamily="34" charset="0"/>
              </a:rPr>
              <a:t>A. </a:t>
            </a:r>
            <a:r>
              <a:rPr lang="fr-FR" altLang="ja-JP" sz="1600" b="1" cap="small" dirty="0">
                <a:solidFill>
                  <a:srgbClr val="022ABE"/>
                </a:solidFill>
                <a:latin typeface="Calibri" pitchFamily="34" charset="0"/>
                <a:ea typeface="MS Mincho" pitchFamily="49" charset="-128"/>
                <a:cs typeface="Calibri" pitchFamily="34" charset="0"/>
              </a:rPr>
              <a:t>Favre</a:t>
            </a:r>
            <a:r>
              <a:rPr lang="fr-FR" altLang="ja-JP" sz="1600" b="1" dirty="0">
                <a:solidFill>
                  <a:srgbClr val="022ABE"/>
                </a:solidFill>
                <a:latin typeface="Calibri" pitchFamily="34" charset="0"/>
                <a:ea typeface="MS Mincho" pitchFamily="49" charset="-128"/>
                <a:cs typeface="Calibri" pitchFamily="34" charset="0"/>
              </a:rPr>
              <a:t> – </a:t>
            </a:r>
            <a:r>
              <a:rPr lang="fr-FR" altLang="ja-JP" sz="1600" b="1" dirty="0" err="1">
                <a:solidFill>
                  <a:srgbClr val="022ABE"/>
                </a:solidFill>
                <a:latin typeface="Calibri" pitchFamily="34" charset="0"/>
                <a:ea typeface="MS Mincho" pitchFamily="49" charset="-128"/>
                <a:cs typeface="Calibri" pitchFamily="34" charset="0"/>
              </a:rPr>
              <a:t>Coupling</a:t>
            </a:r>
            <a:r>
              <a:rPr lang="fr-FR" altLang="ja-JP" sz="1600" b="1" dirty="0">
                <a:solidFill>
                  <a:srgbClr val="022ABE"/>
                </a:solidFill>
                <a:latin typeface="Calibri" pitchFamily="34" charset="0"/>
                <a:ea typeface="MS Mincho" pitchFamily="49" charset="-128"/>
                <a:cs typeface="Calibri" pitchFamily="34" charset="0"/>
              </a:rPr>
              <a:t> </a:t>
            </a:r>
            <a:r>
              <a:rPr lang="fr-FR" altLang="ja-JP" sz="1600" b="1" dirty="0" err="1">
                <a:solidFill>
                  <a:srgbClr val="022ABE"/>
                </a:solidFill>
                <a:latin typeface="Calibri" pitchFamily="34" charset="0"/>
                <a:ea typeface="MS Mincho" pitchFamily="49" charset="-128"/>
                <a:cs typeface="Calibri" pitchFamily="34" charset="0"/>
              </a:rPr>
              <a:t>between</a:t>
            </a:r>
            <a:r>
              <a:rPr lang="fr-FR" altLang="ja-JP" sz="1600" b="1" dirty="0">
                <a:solidFill>
                  <a:srgbClr val="022ABE"/>
                </a:solidFill>
                <a:latin typeface="Calibri" pitchFamily="34" charset="0"/>
                <a:ea typeface="MS Mincho" pitchFamily="49" charset="-128"/>
                <a:cs typeface="Calibri" pitchFamily="34" charset="0"/>
              </a:rPr>
              <a:t> </a:t>
            </a:r>
            <a:r>
              <a:rPr lang="fr-FR" altLang="ja-JP" sz="1600" b="1" dirty="0">
                <a:solidFill>
                  <a:srgbClr val="FF0000"/>
                </a:solidFill>
                <a:latin typeface="Calibri" pitchFamily="34" charset="0"/>
                <a:ea typeface="MS Mincho" pitchFamily="49" charset="-128"/>
                <a:cs typeface="Calibri" pitchFamily="34" charset="0"/>
              </a:rPr>
              <a:t>Machine Learning </a:t>
            </a:r>
            <a:r>
              <a:rPr lang="fr-FR" altLang="ja-JP" sz="1600" b="1" dirty="0">
                <a:solidFill>
                  <a:srgbClr val="022ABE"/>
                </a:solidFill>
                <a:latin typeface="Calibri" pitchFamily="34" charset="0"/>
                <a:ea typeface="MS Mincho" pitchFamily="49" charset="-128"/>
                <a:cs typeface="Calibri" pitchFamily="34" charset="0"/>
              </a:rPr>
              <a:t>and </a:t>
            </a:r>
            <a:r>
              <a:rPr lang="fr-FR" altLang="ja-JP" sz="1600" b="1" dirty="0">
                <a:solidFill>
                  <a:srgbClr val="FF0000"/>
                </a:solidFill>
                <a:latin typeface="Calibri" pitchFamily="34" charset="0"/>
                <a:ea typeface="MS Mincho" pitchFamily="49" charset="-128"/>
                <a:cs typeface="Calibri" pitchFamily="34" charset="0"/>
              </a:rPr>
              <a:t>MERLIN </a:t>
            </a:r>
            <a:r>
              <a:rPr lang="fr-FR" altLang="ja-JP" sz="1600" b="1" dirty="0">
                <a:solidFill>
                  <a:srgbClr val="022ABE"/>
                </a:solidFill>
                <a:latin typeface="Calibri" pitchFamily="34" charset="0"/>
                <a:ea typeface="MS Mincho" pitchFamily="49" charset="-128"/>
                <a:cs typeface="Calibri" pitchFamily="34" charset="0"/>
              </a:rPr>
              <a:t>for real time CF-LIBS</a:t>
            </a:r>
            <a:endParaRPr lang="fr-FR" altLang="ja-JP" sz="1200" dirty="0">
              <a:solidFill>
                <a:srgbClr val="022ABE"/>
              </a:solidFill>
              <a:latin typeface="Calibri" pitchFamily="34" charset="0"/>
              <a:ea typeface="MS Mincho" pitchFamily="49" charset="-128"/>
              <a:cs typeface="Calibri" pitchFamily="34" charset="0"/>
            </a:endParaRPr>
          </a:p>
        </p:txBody>
      </p:sp>
      <p:sp>
        <p:nvSpPr>
          <p:cNvPr id="6" name="ZoneTexte 5">
            <a:extLst>
              <a:ext uri="{FF2B5EF4-FFF2-40B4-BE49-F238E27FC236}">
                <a16:creationId xmlns:a16="http://schemas.microsoft.com/office/drawing/2014/main" id="{59380533-1A4F-C754-7364-6E9CCCB4F4B5}"/>
              </a:ext>
            </a:extLst>
          </p:cNvPr>
          <p:cNvSpPr txBox="1"/>
          <p:nvPr/>
        </p:nvSpPr>
        <p:spPr>
          <a:xfrm>
            <a:off x="3250717" y="52797"/>
            <a:ext cx="2298674" cy="200055"/>
          </a:xfrm>
          <a:prstGeom prst="rect">
            <a:avLst/>
          </a:prstGeom>
          <a:solidFill>
            <a:schemeClr val="bg2"/>
          </a:solid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700" b="1" kern="0" dirty="0">
                <a:solidFill>
                  <a:srgbClr val="022ABE"/>
                </a:solidFill>
                <a:latin typeface="Calibri" pitchFamily="34" charset="0"/>
                <a:cs typeface="Calibri" pitchFamily="34" charset="0"/>
              </a:rPr>
              <a:t>A. Favre… A. Bultel </a:t>
            </a:r>
            <a:r>
              <a:rPr lang="fr-FR" sz="700" b="1" i="1" kern="0" dirty="0" err="1">
                <a:solidFill>
                  <a:srgbClr val="022ABE"/>
                </a:solidFill>
                <a:latin typeface="Calibri" pitchFamily="34" charset="0"/>
                <a:cs typeface="Calibri" pitchFamily="34" charset="0"/>
              </a:rPr>
              <a:t>accepted</a:t>
            </a:r>
            <a:r>
              <a:rPr lang="fr-FR" sz="700" b="1" i="1" kern="0" dirty="0">
                <a:solidFill>
                  <a:srgbClr val="022ABE"/>
                </a:solidFill>
                <a:latin typeface="Calibri" pitchFamily="34" charset="0"/>
                <a:cs typeface="Calibri" pitchFamily="34" charset="0"/>
              </a:rPr>
              <a:t> in </a:t>
            </a:r>
            <a:r>
              <a:rPr lang="fr-FR" sz="700" b="1" i="1" kern="0" dirty="0" err="1">
                <a:solidFill>
                  <a:srgbClr val="022ABE"/>
                </a:solidFill>
                <a:latin typeface="Calibri" pitchFamily="34" charset="0"/>
                <a:cs typeface="Calibri" pitchFamily="34" charset="0"/>
              </a:rPr>
              <a:t>Spectrochim</a:t>
            </a:r>
            <a:r>
              <a:rPr lang="fr-FR" sz="700" b="1" i="1" kern="0" dirty="0">
                <a:solidFill>
                  <a:srgbClr val="022ABE"/>
                </a:solidFill>
                <a:latin typeface="Calibri" pitchFamily="34" charset="0"/>
                <a:cs typeface="Calibri" pitchFamily="34" charset="0"/>
              </a:rPr>
              <a:t>. Acta Part B</a:t>
            </a:r>
            <a:endParaRPr lang="fr-FR" sz="700" b="1" kern="0" dirty="0">
              <a:solidFill>
                <a:srgbClr val="022ABE"/>
              </a:solidFill>
              <a:latin typeface="Calibri" pitchFamily="34" charset="0"/>
              <a:cs typeface="Calibri" pitchFamily="34" charset="0"/>
            </a:endParaRPr>
          </a:p>
        </p:txBody>
      </p:sp>
      <p:grpSp>
        <p:nvGrpSpPr>
          <p:cNvPr id="32" name="Groupe 31">
            <a:extLst>
              <a:ext uri="{FF2B5EF4-FFF2-40B4-BE49-F238E27FC236}">
                <a16:creationId xmlns:a16="http://schemas.microsoft.com/office/drawing/2014/main" id="{4E8F1948-AA5B-4A23-A88E-F4A0417C5588}"/>
              </a:ext>
            </a:extLst>
          </p:cNvPr>
          <p:cNvGrpSpPr/>
          <p:nvPr/>
        </p:nvGrpSpPr>
        <p:grpSpPr>
          <a:xfrm>
            <a:off x="1032684" y="854879"/>
            <a:ext cx="1819653" cy="3749961"/>
            <a:chOff x="1282293" y="1045287"/>
            <a:chExt cx="1819653" cy="3749961"/>
          </a:xfrm>
        </p:grpSpPr>
        <p:sp>
          <p:nvSpPr>
            <p:cNvPr id="10" name="Rectangle : coins arrondis 9">
              <a:extLst>
                <a:ext uri="{FF2B5EF4-FFF2-40B4-BE49-F238E27FC236}">
                  <a16:creationId xmlns:a16="http://schemas.microsoft.com/office/drawing/2014/main" id="{F14AD6F7-6916-3EE2-5EC9-F36314CD9265}"/>
                </a:ext>
              </a:extLst>
            </p:cNvPr>
            <p:cNvSpPr/>
            <p:nvPr/>
          </p:nvSpPr>
          <p:spPr>
            <a:xfrm>
              <a:off x="1424278" y="1177373"/>
              <a:ext cx="1548000" cy="3617875"/>
            </a:xfrm>
            <a:prstGeom prst="roundRect">
              <a:avLst>
                <a:gd name="adj" fmla="val 10609"/>
              </a:avLst>
            </a:prstGeom>
            <a:noFill/>
            <a:ln>
              <a:solidFill>
                <a:srgbClr val="022A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B86163E0-C481-9AAD-780B-8FABAE80AD50}"/>
                </a:ext>
              </a:extLst>
            </p:cNvPr>
            <p:cNvSpPr/>
            <p:nvPr/>
          </p:nvSpPr>
          <p:spPr>
            <a:xfrm>
              <a:off x="1948696" y="1045287"/>
              <a:ext cx="487714" cy="2772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x 6</a:t>
              </a:r>
            </a:p>
          </p:txBody>
        </p:sp>
        <p:grpSp>
          <p:nvGrpSpPr>
            <p:cNvPr id="28" name="Groupe 27">
              <a:extLst>
                <a:ext uri="{FF2B5EF4-FFF2-40B4-BE49-F238E27FC236}">
                  <a16:creationId xmlns:a16="http://schemas.microsoft.com/office/drawing/2014/main" id="{CDB945C1-C233-2405-526A-27256CCE6096}"/>
                </a:ext>
              </a:extLst>
            </p:cNvPr>
            <p:cNvGrpSpPr/>
            <p:nvPr/>
          </p:nvGrpSpPr>
          <p:grpSpPr>
            <a:xfrm>
              <a:off x="1685105" y="1355462"/>
              <a:ext cx="1053970" cy="1435528"/>
              <a:chOff x="1986594" y="1820837"/>
              <a:chExt cx="1053970" cy="1435528"/>
            </a:xfrm>
          </p:grpSpPr>
          <p:sp>
            <p:nvSpPr>
              <p:cNvPr id="12" name="Rectangle 11">
                <a:extLst>
                  <a:ext uri="{FF2B5EF4-FFF2-40B4-BE49-F238E27FC236}">
                    <a16:creationId xmlns:a16="http://schemas.microsoft.com/office/drawing/2014/main" id="{B899B8E7-6D5C-1B11-E69B-9FB75712FAB5}"/>
                  </a:ext>
                </a:extLst>
              </p:cNvPr>
              <p:cNvSpPr/>
              <p:nvPr/>
            </p:nvSpPr>
            <p:spPr>
              <a:xfrm rot="16200000">
                <a:off x="1414848" y="2392583"/>
                <a:ext cx="1435527" cy="2920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CONVOLUTION</a:t>
                </a:r>
              </a:p>
            </p:txBody>
          </p:sp>
          <p:sp>
            <p:nvSpPr>
              <p:cNvPr id="13" name="Rectangle 12">
                <a:extLst>
                  <a:ext uri="{FF2B5EF4-FFF2-40B4-BE49-F238E27FC236}">
                    <a16:creationId xmlns:a16="http://schemas.microsoft.com/office/drawing/2014/main" id="{EC4EA4EC-AB30-66A0-5116-9BB5253E14DD}"/>
                  </a:ext>
                </a:extLst>
              </p:cNvPr>
              <p:cNvSpPr/>
              <p:nvPr/>
            </p:nvSpPr>
            <p:spPr>
              <a:xfrm rot="16200000">
                <a:off x="1793470" y="2392583"/>
                <a:ext cx="1435528" cy="2920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RESIDUAL BLOC x4</a:t>
                </a:r>
              </a:p>
            </p:txBody>
          </p:sp>
          <p:sp>
            <p:nvSpPr>
              <p:cNvPr id="14" name="Rectangle 13">
                <a:extLst>
                  <a:ext uri="{FF2B5EF4-FFF2-40B4-BE49-F238E27FC236}">
                    <a16:creationId xmlns:a16="http://schemas.microsoft.com/office/drawing/2014/main" id="{4C137051-3FBB-31F7-5CFE-20CFA789C303}"/>
                  </a:ext>
                </a:extLst>
              </p:cNvPr>
              <p:cNvSpPr/>
              <p:nvPr/>
            </p:nvSpPr>
            <p:spPr>
              <a:xfrm rot="16200000">
                <a:off x="2176782" y="2392583"/>
                <a:ext cx="1435528" cy="29203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MAX POOL</a:t>
                </a:r>
              </a:p>
            </p:txBody>
          </p:sp>
          <p:sp>
            <p:nvSpPr>
              <p:cNvPr id="21" name="Flèche : droite 20">
                <a:extLst>
                  <a:ext uri="{FF2B5EF4-FFF2-40B4-BE49-F238E27FC236}">
                    <a16:creationId xmlns:a16="http://schemas.microsoft.com/office/drawing/2014/main" id="{7C3D253B-DD9F-ED09-0C54-17ED9435C83B}"/>
                  </a:ext>
                </a:extLst>
              </p:cNvPr>
              <p:cNvSpPr/>
              <p:nvPr/>
            </p:nvSpPr>
            <p:spPr>
              <a:xfrm>
                <a:off x="2217041" y="2487444"/>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 droite 21">
                <a:extLst>
                  <a:ext uri="{FF2B5EF4-FFF2-40B4-BE49-F238E27FC236}">
                    <a16:creationId xmlns:a16="http://schemas.microsoft.com/office/drawing/2014/main" id="{9C5E8E9F-3263-75ED-5233-9553F75633CD}"/>
                  </a:ext>
                </a:extLst>
              </p:cNvPr>
              <p:cNvSpPr/>
              <p:nvPr/>
            </p:nvSpPr>
            <p:spPr>
              <a:xfrm>
                <a:off x="2627736" y="2481740"/>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 name="Groupe 26">
              <a:extLst>
                <a:ext uri="{FF2B5EF4-FFF2-40B4-BE49-F238E27FC236}">
                  <a16:creationId xmlns:a16="http://schemas.microsoft.com/office/drawing/2014/main" id="{991EDBC5-DF0D-DAB9-DB67-0EBFFB87D442}"/>
                </a:ext>
              </a:extLst>
            </p:cNvPr>
            <p:cNvGrpSpPr/>
            <p:nvPr/>
          </p:nvGrpSpPr>
          <p:grpSpPr>
            <a:xfrm>
              <a:off x="1480741" y="2823779"/>
              <a:ext cx="1444479" cy="1593529"/>
              <a:chOff x="1867382" y="3182046"/>
              <a:chExt cx="1444479" cy="1593529"/>
            </a:xfrm>
          </p:grpSpPr>
          <p:sp>
            <p:nvSpPr>
              <p:cNvPr id="15" name="Accolade fermante 14">
                <a:extLst>
                  <a:ext uri="{FF2B5EF4-FFF2-40B4-BE49-F238E27FC236}">
                    <a16:creationId xmlns:a16="http://schemas.microsoft.com/office/drawing/2014/main" id="{04816F28-DDE7-DC34-531C-24272292AF31}"/>
                  </a:ext>
                </a:extLst>
              </p:cNvPr>
              <p:cNvSpPr/>
              <p:nvPr/>
            </p:nvSpPr>
            <p:spPr>
              <a:xfrm rot="16200000">
                <a:off x="2501324" y="2548104"/>
                <a:ext cx="176596" cy="144447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grpSp>
            <p:nvGrpSpPr>
              <p:cNvPr id="26" name="Groupe 25">
                <a:extLst>
                  <a:ext uri="{FF2B5EF4-FFF2-40B4-BE49-F238E27FC236}">
                    <a16:creationId xmlns:a16="http://schemas.microsoft.com/office/drawing/2014/main" id="{37133D6E-956F-EAE3-14C5-F04CA697742A}"/>
                  </a:ext>
                </a:extLst>
              </p:cNvPr>
              <p:cNvGrpSpPr/>
              <p:nvPr/>
            </p:nvGrpSpPr>
            <p:grpSpPr>
              <a:xfrm>
                <a:off x="1925013" y="3340046"/>
                <a:ext cx="1327295" cy="1435529"/>
                <a:chOff x="2015966" y="3291539"/>
                <a:chExt cx="1327295" cy="1435529"/>
              </a:xfrm>
            </p:grpSpPr>
            <p:sp>
              <p:nvSpPr>
                <p:cNvPr id="16" name="Rectangle 15">
                  <a:extLst>
                    <a:ext uri="{FF2B5EF4-FFF2-40B4-BE49-F238E27FC236}">
                      <a16:creationId xmlns:a16="http://schemas.microsoft.com/office/drawing/2014/main" id="{0E22FFE0-7900-CD80-70CF-7B45CB6A3E06}"/>
                    </a:ext>
                  </a:extLst>
                </p:cNvPr>
                <p:cNvSpPr/>
                <p:nvPr/>
              </p:nvSpPr>
              <p:spPr>
                <a:xfrm rot="16200000">
                  <a:off x="1444220" y="3863285"/>
                  <a:ext cx="1435527" cy="2920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NORMALISATION</a:t>
                  </a:r>
                </a:p>
              </p:txBody>
            </p:sp>
            <p:sp>
              <p:nvSpPr>
                <p:cNvPr id="17" name="Rectangle 16">
                  <a:extLst>
                    <a:ext uri="{FF2B5EF4-FFF2-40B4-BE49-F238E27FC236}">
                      <a16:creationId xmlns:a16="http://schemas.microsoft.com/office/drawing/2014/main" id="{639A114D-CD2C-14A5-744D-EFD0677B30E8}"/>
                    </a:ext>
                  </a:extLst>
                </p:cNvPr>
                <p:cNvSpPr/>
                <p:nvPr/>
              </p:nvSpPr>
              <p:spPr>
                <a:xfrm rot="16200000">
                  <a:off x="1790735" y="3863286"/>
                  <a:ext cx="1435528" cy="2920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err="1"/>
                    <a:t>ReLU</a:t>
                  </a:r>
                  <a:endParaRPr lang="fr-FR" sz="1200" dirty="0"/>
                </a:p>
              </p:txBody>
            </p:sp>
            <p:sp>
              <p:nvSpPr>
                <p:cNvPr id="18" name="Rectangle 17">
                  <a:extLst>
                    <a:ext uri="{FF2B5EF4-FFF2-40B4-BE49-F238E27FC236}">
                      <a16:creationId xmlns:a16="http://schemas.microsoft.com/office/drawing/2014/main" id="{3466FE74-4D90-F79C-C86A-9AE72D5A796E}"/>
                    </a:ext>
                  </a:extLst>
                </p:cNvPr>
                <p:cNvSpPr/>
                <p:nvPr/>
              </p:nvSpPr>
              <p:spPr>
                <a:xfrm rot="16200000">
                  <a:off x="2137252" y="3863285"/>
                  <a:ext cx="1435528" cy="2920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CONVOLUTION</a:t>
                  </a:r>
                </a:p>
              </p:txBody>
            </p:sp>
            <p:sp>
              <p:nvSpPr>
                <p:cNvPr id="19" name="Rectangle 18">
                  <a:extLst>
                    <a:ext uri="{FF2B5EF4-FFF2-40B4-BE49-F238E27FC236}">
                      <a16:creationId xmlns:a16="http://schemas.microsoft.com/office/drawing/2014/main" id="{FBC1A8BC-C128-3284-A12A-F33925DDF8A9}"/>
                    </a:ext>
                  </a:extLst>
                </p:cNvPr>
                <p:cNvSpPr/>
                <p:nvPr/>
              </p:nvSpPr>
              <p:spPr>
                <a:xfrm rot="16200000">
                  <a:off x="2479479" y="3863286"/>
                  <a:ext cx="1435528" cy="29203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STACK</a:t>
                  </a:r>
                </a:p>
              </p:txBody>
            </p:sp>
            <p:sp>
              <p:nvSpPr>
                <p:cNvPr id="23" name="Flèche : droite 22">
                  <a:extLst>
                    <a:ext uri="{FF2B5EF4-FFF2-40B4-BE49-F238E27FC236}">
                      <a16:creationId xmlns:a16="http://schemas.microsoft.com/office/drawing/2014/main" id="{9A90EA05-9038-6B6F-7211-9B40A3B011D8}"/>
                    </a:ext>
                  </a:extLst>
                </p:cNvPr>
                <p:cNvSpPr/>
                <p:nvPr/>
              </p:nvSpPr>
              <p:spPr>
                <a:xfrm>
                  <a:off x="2222784" y="3919293"/>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 droite 23">
                  <a:extLst>
                    <a:ext uri="{FF2B5EF4-FFF2-40B4-BE49-F238E27FC236}">
                      <a16:creationId xmlns:a16="http://schemas.microsoft.com/office/drawing/2014/main" id="{AF0F4FD6-FCF7-8229-D934-F677A37468E4}"/>
                    </a:ext>
                  </a:extLst>
                </p:cNvPr>
                <p:cNvSpPr/>
                <p:nvPr/>
              </p:nvSpPr>
              <p:spPr>
                <a:xfrm>
                  <a:off x="2585314" y="3919293"/>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 droite 24">
                  <a:extLst>
                    <a:ext uri="{FF2B5EF4-FFF2-40B4-BE49-F238E27FC236}">
                      <a16:creationId xmlns:a16="http://schemas.microsoft.com/office/drawing/2014/main" id="{ADDC07AE-6CE2-AF8E-B8AA-71446380D940}"/>
                    </a:ext>
                  </a:extLst>
                </p:cNvPr>
                <p:cNvSpPr/>
                <p:nvPr/>
              </p:nvSpPr>
              <p:spPr>
                <a:xfrm>
                  <a:off x="2927653" y="3914629"/>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31" name="ZoneTexte 30">
              <a:extLst>
                <a:ext uri="{FF2B5EF4-FFF2-40B4-BE49-F238E27FC236}">
                  <a16:creationId xmlns:a16="http://schemas.microsoft.com/office/drawing/2014/main" id="{BCE5276E-E04E-037D-8D45-749EF18C650D}"/>
                </a:ext>
              </a:extLst>
            </p:cNvPr>
            <p:cNvSpPr txBox="1"/>
            <p:nvPr/>
          </p:nvSpPr>
          <p:spPr>
            <a:xfrm>
              <a:off x="1282293" y="4425916"/>
              <a:ext cx="1819653" cy="369332"/>
            </a:xfrm>
            <a:prstGeom prst="rect">
              <a:avLst/>
            </a:prstGeom>
            <a:noFill/>
          </p:spPr>
          <p:txBody>
            <a:bodyPr wrap="square">
              <a:spAutoFit/>
            </a:bodyPr>
            <a:lstStyle/>
            <a:p>
              <a:r>
                <a:rPr lang="fr-FR" altLang="ja-JP" sz="900" b="1" dirty="0" err="1">
                  <a:latin typeface="Calibri" pitchFamily="34" charset="0"/>
                  <a:ea typeface="MS Mincho" pitchFamily="49" charset="-128"/>
                  <a:cs typeface="Calibri" pitchFamily="34" charset="0"/>
                </a:rPr>
                <a:t>Convolutional</a:t>
              </a:r>
              <a:r>
                <a:rPr lang="fr-FR" altLang="ja-JP" sz="900" b="1" dirty="0">
                  <a:latin typeface="Calibri" pitchFamily="34" charset="0"/>
                  <a:ea typeface="MS Mincho" pitchFamily="49" charset="-128"/>
                  <a:cs typeface="Calibri" pitchFamily="34" charset="0"/>
                </a:rPr>
                <a:t> Neural Network: information extraction</a:t>
              </a:r>
              <a:endParaRPr lang="fr-FR" sz="900" dirty="0"/>
            </a:p>
          </p:txBody>
        </p:sp>
      </p:grpSp>
      <p:grpSp>
        <p:nvGrpSpPr>
          <p:cNvPr id="29" name="Groupe 28">
            <a:extLst>
              <a:ext uri="{FF2B5EF4-FFF2-40B4-BE49-F238E27FC236}">
                <a16:creationId xmlns:a16="http://schemas.microsoft.com/office/drawing/2014/main" id="{12F24E17-666F-AC2A-09D1-0A5807647150}"/>
              </a:ext>
            </a:extLst>
          </p:cNvPr>
          <p:cNvGrpSpPr/>
          <p:nvPr/>
        </p:nvGrpSpPr>
        <p:grpSpPr>
          <a:xfrm>
            <a:off x="86214" y="1386451"/>
            <a:ext cx="1371980" cy="1246874"/>
            <a:chOff x="266234" y="1387700"/>
            <a:chExt cx="1371980" cy="1246874"/>
          </a:xfrm>
        </p:grpSpPr>
        <mc:AlternateContent xmlns:mc="http://schemas.openxmlformats.org/markup-compatibility/2006" xmlns:a14="http://schemas.microsoft.com/office/drawing/2010/main">
          <mc:Choice Requires="a14">
            <p:sp>
              <p:nvSpPr>
                <p:cNvPr id="9" name="Rectangle : coins arrondis 8">
                  <a:extLst>
                    <a:ext uri="{FF2B5EF4-FFF2-40B4-BE49-F238E27FC236}">
                      <a16:creationId xmlns:a16="http://schemas.microsoft.com/office/drawing/2014/main" id="{7F294952-84C8-AA09-4452-D9F6FBFCB4DA}"/>
                    </a:ext>
                  </a:extLst>
                </p:cNvPr>
                <p:cNvSpPr/>
                <p:nvPr/>
              </p:nvSpPr>
              <p:spPr>
                <a:xfrm>
                  <a:off x="266234" y="1387700"/>
                  <a:ext cx="1033358" cy="124687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fr-FR" sz="1100" dirty="0"/>
                    <a:t>Input</a:t>
                  </a:r>
                </a:p>
                <a:p>
                  <a:pPr algn="ctr"/>
                  <a:r>
                    <a:rPr lang="fr-FR" sz="1100" dirty="0"/>
                    <a:t>MERLIN</a:t>
                  </a:r>
                </a:p>
                <a:p>
                  <a:pPr algn="ctr"/>
                  <a14:m>
                    <m:oMathPara xmlns:m="http://schemas.openxmlformats.org/officeDocument/2006/math">
                      <m:oMathParaPr>
                        <m:jc m:val="centerGroup"/>
                      </m:oMathParaPr>
                      <m:oMath xmlns:m="http://schemas.openxmlformats.org/officeDocument/2006/math">
                        <m:r>
                          <a:rPr lang="fr-FR" sz="1100" b="1" i="1" smtClean="0">
                            <a:solidFill>
                              <a:srgbClr val="FF0000"/>
                            </a:solidFill>
                            <a:latin typeface="Cambria Math" panose="02040503050406030204" pitchFamily="18" charset="0"/>
                            <a:ea typeface="Cambria Math" panose="02040503050406030204" pitchFamily="18" charset="0"/>
                          </a:rPr>
                          <m:t>𝝀</m:t>
                        </m:r>
                        <m:r>
                          <a:rPr lang="fr-FR" sz="1100" b="1" i="1" smtClean="0">
                            <a:solidFill>
                              <a:srgbClr val="FF0000"/>
                            </a:solidFill>
                            <a:latin typeface="Cambria Math" panose="02040503050406030204" pitchFamily="18" charset="0"/>
                            <a:ea typeface="Cambria Math" panose="02040503050406030204" pitchFamily="18" charset="0"/>
                          </a:rPr>
                          <m:t>, </m:t>
                        </m:r>
                        <m:sSub>
                          <m:sSubPr>
                            <m:ctrlPr>
                              <a:rPr lang="fr-FR" sz="1100" b="1" i="1" smtClean="0">
                                <a:solidFill>
                                  <a:srgbClr val="FF0000"/>
                                </a:solidFill>
                                <a:latin typeface="Cambria Math" panose="02040503050406030204" pitchFamily="18" charset="0"/>
                                <a:ea typeface="Cambria Math" panose="02040503050406030204" pitchFamily="18" charset="0"/>
                              </a:rPr>
                            </m:ctrlPr>
                          </m:sSubPr>
                          <m:e>
                            <m:r>
                              <a:rPr lang="fr-FR" sz="1100" b="1" i="1" smtClean="0">
                                <a:solidFill>
                                  <a:srgbClr val="FF0000"/>
                                </a:solidFill>
                                <a:latin typeface="Cambria Math" panose="02040503050406030204" pitchFamily="18" charset="0"/>
                                <a:ea typeface="Cambria Math" panose="02040503050406030204" pitchFamily="18" charset="0"/>
                              </a:rPr>
                              <m:t>𝑳</m:t>
                            </m:r>
                          </m:e>
                          <m:sub>
                            <m:r>
                              <a:rPr lang="fr-FR" sz="1100" b="1" i="1" smtClean="0">
                                <a:solidFill>
                                  <a:srgbClr val="FF0000"/>
                                </a:solidFill>
                                <a:latin typeface="Cambria Math" panose="02040503050406030204" pitchFamily="18" charset="0"/>
                                <a:ea typeface="Cambria Math" panose="02040503050406030204" pitchFamily="18" charset="0"/>
                              </a:rPr>
                              <m:t>𝝀</m:t>
                            </m:r>
                          </m:sub>
                        </m:sSub>
                      </m:oMath>
                    </m:oMathPara>
                  </a14:m>
                  <a:endParaRPr lang="fr-FR" sz="1100" b="1" dirty="0">
                    <a:solidFill>
                      <a:srgbClr val="FF0000"/>
                    </a:solidFill>
                  </a:endParaRPr>
                </a:p>
                <a:p>
                  <a:pPr algn="ctr"/>
                  <a:r>
                    <a:rPr lang="fr-FR" sz="1100" dirty="0"/>
                    <a:t>(</a:t>
                  </a:r>
                  <a:r>
                    <a:rPr lang="fr-FR" sz="1100" dirty="0" err="1"/>
                    <a:t>wavelength</a:t>
                  </a:r>
                  <a:r>
                    <a:rPr lang="fr-FR" sz="1100" dirty="0"/>
                    <a:t>, spectral radiance)</a:t>
                  </a:r>
                </a:p>
              </p:txBody>
            </p:sp>
          </mc:Choice>
          <mc:Fallback xmlns="">
            <p:sp>
              <p:nvSpPr>
                <p:cNvPr id="9" name="Rectangle : coins arrondis 8">
                  <a:extLst>
                    <a:ext uri="{FF2B5EF4-FFF2-40B4-BE49-F238E27FC236}">
                      <a16:creationId xmlns:a16="http://schemas.microsoft.com/office/drawing/2014/main" id="{7F294952-84C8-AA09-4452-D9F6FBFCB4DA}"/>
                    </a:ext>
                  </a:extLst>
                </p:cNvPr>
                <p:cNvSpPr>
                  <a:spLocks noRot="1" noChangeAspect="1" noMove="1" noResize="1" noEditPoints="1" noAdjustHandles="1" noChangeArrowheads="1" noChangeShapeType="1" noTextEdit="1"/>
                </p:cNvSpPr>
                <p:nvPr/>
              </p:nvSpPr>
              <p:spPr>
                <a:xfrm>
                  <a:off x="266234" y="1387700"/>
                  <a:ext cx="1033358" cy="1246874"/>
                </a:xfrm>
                <a:prstGeom prst="roundRect">
                  <a:avLst/>
                </a:prstGeom>
                <a:blipFill>
                  <a:blip r:embed="rId7"/>
                  <a:stretch>
                    <a:fillRect b="-2871"/>
                  </a:stretch>
                </a:blipFill>
              </p:spPr>
              <p:txBody>
                <a:bodyPr/>
                <a:lstStyle/>
                <a:p>
                  <a:r>
                    <a:rPr lang="fr-FR">
                      <a:noFill/>
                    </a:rPr>
                    <a:t> </a:t>
                  </a:r>
                </a:p>
              </p:txBody>
            </p:sp>
          </mc:Fallback>
        </mc:AlternateContent>
        <p:sp>
          <p:nvSpPr>
            <p:cNvPr id="20" name="Flèche : droite 19">
              <a:extLst>
                <a:ext uri="{FF2B5EF4-FFF2-40B4-BE49-F238E27FC236}">
                  <a16:creationId xmlns:a16="http://schemas.microsoft.com/office/drawing/2014/main" id="{CB3AE5C6-49C2-FD6C-B075-0E9FE5A930CD}"/>
                </a:ext>
              </a:extLst>
            </p:cNvPr>
            <p:cNvSpPr/>
            <p:nvPr/>
          </p:nvSpPr>
          <p:spPr>
            <a:xfrm>
              <a:off x="1170384" y="1820836"/>
              <a:ext cx="467830"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33" name="Flèche : droite 32">
            <a:extLst>
              <a:ext uri="{FF2B5EF4-FFF2-40B4-BE49-F238E27FC236}">
                <a16:creationId xmlns:a16="http://schemas.microsoft.com/office/drawing/2014/main" id="{B72A9F8B-9B41-E6E2-FEB3-9450D29AE58B}"/>
              </a:ext>
            </a:extLst>
          </p:cNvPr>
          <p:cNvSpPr/>
          <p:nvPr/>
        </p:nvSpPr>
        <p:spPr>
          <a:xfrm>
            <a:off x="2461538" y="1831639"/>
            <a:ext cx="467830"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 name="ZoneTexte 47">
            <a:extLst>
              <a:ext uri="{FF2B5EF4-FFF2-40B4-BE49-F238E27FC236}">
                <a16:creationId xmlns:a16="http://schemas.microsoft.com/office/drawing/2014/main" id="{8AC7E5BA-61E0-8B85-389D-1165039DB98E}"/>
              </a:ext>
            </a:extLst>
          </p:cNvPr>
          <p:cNvSpPr txBox="1"/>
          <p:nvPr/>
        </p:nvSpPr>
        <p:spPr>
          <a:xfrm>
            <a:off x="1069354" y="55711"/>
            <a:ext cx="2073600" cy="346249"/>
          </a:xfrm>
          <a:prstGeom prst="rect">
            <a:avLst/>
          </a:prstGeom>
          <a:solidFill>
            <a:schemeClr val="bg2"/>
          </a:solid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700" b="1" kern="0" dirty="0">
                <a:solidFill>
                  <a:srgbClr val="022ABE"/>
                </a:solidFill>
                <a:latin typeface="Calibri" pitchFamily="34" charset="0"/>
                <a:cs typeface="Calibri" pitchFamily="34" charset="0"/>
              </a:rPr>
              <a:t>A. Favre, A. Bultel </a:t>
            </a:r>
            <a:r>
              <a:rPr lang="fr-FR" sz="700" b="1" i="1" kern="0" dirty="0">
                <a:solidFill>
                  <a:srgbClr val="022ABE"/>
                </a:solidFill>
                <a:latin typeface="Calibri" pitchFamily="34" charset="0"/>
                <a:cs typeface="Calibri" pitchFamily="34" charset="0"/>
              </a:rPr>
              <a:t>et al. </a:t>
            </a:r>
            <a:r>
              <a:rPr lang="fr-FR" sz="700" b="1" kern="0" dirty="0">
                <a:solidFill>
                  <a:srgbClr val="022ABE"/>
                </a:solidFill>
                <a:latin typeface="Calibri" pitchFamily="34" charset="0"/>
                <a:cs typeface="Calibri" pitchFamily="34" charset="0"/>
              </a:rPr>
              <a:t>Phys. </a:t>
            </a:r>
            <a:r>
              <a:rPr lang="fr-FR" sz="700" b="1" kern="0" dirty="0" err="1">
                <a:solidFill>
                  <a:srgbClr val="022ABE"/>
                </a:solidFill>
                <a:latin typeface="Calibri" pitchFamily="34" charset="0"/>
                <a:cs typeface="Calibri" pitchFamily="34" charset="0"/>
              </a:rPr>
              <a:t>Scr</a:t>
            </a:r>
            <a:r>
              <a:rPr lang="fr-FR" sz="700" b="1" kern="0" dirty="0">
                <a:solidFill>
                  <a:srgbClr val="022ABE"/>
                </a:solidFill>
                <a:latin typeface="Calibri" pitchFamily="34" charset="0"/>
                <a:cs typeface="Calibri" pitchFamily="34" charset="0"/>
              </a:rPr>
              <a:t>. 99 (2024) 035609</a:t>
            </a:r>
          </a:p>
          <a:p>
            <a:pPr marR="0" lvl="0" defTabSz="179388" eaLnBrk="1" fontAlgn="auto" latinLnBrk="0" hangingPunct="1">
              <a:spcBef>
                <a:spcPts val="300"/>
              </a:spcBef>
              <a:spcAft>
                <a:spcPts val="0"/>
              </a:spcAft>
              <a:buClrTx/>
              <a:buSzTx/>
              <a:tabLst/>
              <a:defRPr/>
            </a:pPr>
            <a:r>
              <a:rPr lang="fr-FR" sz="700" b="1" kern="0" dirty="0">
                <a:solidFill>
                  <a:srgbClr val="022ABE"/>
                </a:solidFill>
                <a:latin typeface="Calibri" pitchFamily="34" charset="0"/>
                <a:cs typeface="Calibri" pitchFamily="34" charset="0"/>
                <a:hlinkClick r:id="rId8"/>
              </a:rPr>
              <a:t>https://doi.org/10.1088/1402-4896/ad2826</a:t>
            </a:r>
            <a:endParaRPr lang="fr-FR" sz="700" b="1" kern="0" dirty="0">
              <a:solidFill>
                <a:srgbClr val="022ABE"/>
              </a:solidFill>
              <a:latin typeface="Calibri" pitchFamily="34" charset="0"/>
              <a:cs typeface="Calibri" pitchFamily="34" charset="0"/>
            </a:endParaRPr>
          </a:p>
        </p:txBody>
      </p:sp>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D4FFE666-CF28-F9FD-E215-E45BE17DA988}"/>
                  </a:ext>
                </a:extLst>
              </p:cNvPr>
              <p:cNvSpPr txBox="1"/>
              <p:nvPr/>
            </p:nvSpPr>
            <p:spPr>
              <a:xfrm>
                <a:off x="2709218" y="3959642"/>
                <a:ext cx="2867248" cy="958660"/>
              </a:xfrm>
              <a:prstGeom prst="rect">
                <a:avLst/>
              </a:prstGeom>
              <a:noFill/>
            </p:spPr>
            <p:txBody>
              <a:bodyPr wrap="square">
                <a:spAutoFit/>
              </a:bodyPr>
              <a:lstStyle/>
              <a:p>
                <a:pPr algn="l"/>
                <a:r>
                  <a:rPr lang="fr-FR" sz="1000" b="1" kern="0" dirty="0">
                    <a:latin typeface="Calibri" pitchFamily="34" charset="0"/>
                    <a:cs typeface="Calibri" pitchFamily="34" charset="0"/>
                  </a:rPr>
                  <a:t>Learning  </a:t>
                </a:r>
                <a:r>
                  <a:rPr lang="fr-FR" sz="1000" b="1" kern="0" dirty="0" err="1">
                    <a:latin typeface="Calibri" pitchFamily="34" charset="0"/>
                    <a:cs typeface="Calibri" pitchFamily="34" charset="0"/>
                  </a:rPr>
                  <a:t>Loss</a:t>
                </a:r>
                <a:r>
                  <a:rPr lang="fr-FR" sz="1000" b="1" kern="0" dirty="0">
                    <a:latin typeface="Calibri" pitchFamily="34" charset="0"/>
                    <a:cs typeface="Calibri" pitchFamily="34" charset="0"/>
                  </a:rPr>
                  <a:t> </a:t>
                </a:r>
                <a:r>
                  <a:rPr lang="fr-FR" sz="1000" b="1" kern="0" dirty="0" err="1">
                    <a:latin typeface="Calibri" pitchFamily="34" charset="0"/>
                    <a:cs typeface="Calibri" pitchFamily="34" charset="0"/>
                  </a:rPr>
                  <a:t>function</a:t>
                </a:r>
                <a:r>
                  <a:rPr lang="fr-FR" sz="1000" b="1" kern="0" dirty="0">
                    <a:latin typeface="Calibri" pitchFamily="34" charset="0"/>
                    <a:cs typeface="Calibri" pitchFamily="34" charset="0"/>
                  </a:rPr>
                  <a:t>:</a:t>
                </a:r>
              </a:p>
              <a:p>
                <a:pPr algn="l"/>
                <a14:m>
                  <m:oMathPara xmlns:m="http://schemas.openxmlformats.org/officeDocument/2006/math">
                    <m:oMathParaPr>
                      <m:jc m:val="centerGroup"/>
                    </m:oMathParaPr>
                    <m:oMath xmlns:m="http://schemas.openxmlformats.org/officeDocument/2006/math">
                      <m:r>
                        <a:rPr lang="fr-FR" sz="1000" i="1" smtClean="0">
                          <a:latin typeface="Cambria Math" panose="02040503050406030204" pitchFamily="18" charset="0"/>
                          <a:ea typeface="Cambria Math" panose="02040503050406030204" pitchFamily="18" charset="0"/>
                        </a:rPr>
                        <m:t>ℒ</m:t>
                      </m:r>
                      <m:d>
                        <m:dPr>
                          <m:ctrlPr>
                            <a:rPr lang="fr-FR" sz="1000" b="0" i="1" smtClean="0">
                              <a:latin typeface="Cambria Math" panose="02040503050406030204" pitchFamily="18" charset="0"/>
                              <a:ea typeface="Cambria Math" panose="02040503050406030204" pitchFamily="18" charset="0"/>
                            </a:rPr>
                          </m:ctrlPr>
                        </m:dPr>
                        <m:e>
                          <m:r>
                            <a:rPr lang="fr-FR" sz="1000" b="0" i="1" smtClean="0">
                              <a:latin typeface="Cambria Math" panose="02040503050406030204" pitchFamily="18" charset="0"/>
                              <a:ea typeface="Cambria Math" panose="02040503050406030204" pitchFamily="18" charset="0"/>
                            </a:rPr>
                            <m:t>𝑝</m:t>
                          </m:r>
                          <m:r>
                            <a:rPr lang="fr-FR" sz="1000" b="0" i="1" smtClean="0">
                              <a:latin typeface="Cambria Math" panose="02040503050406030204" pitchFamily="18" charset="0"/>
                              <a:ea typeface="Cambria Math" panose="02040503050406030204" pitchFamily="18" charset="0"/>
                            </a:rPr>
                            <m:t>,</m:t>
                          </m:r>
                          <m:r>
                            <a:rPr lang="fr-FR" sz="1000" b="0" i="1" smtClean="0">
                              <a:latin typeface="Cambria Math" panose="02040503050406030204" pitchFamily="18" charset="0"/>
                              <a:ea typeface="Cambria Math" panose="02040503050406030204" pitchFamily="18" charset="0"/>
                            </a:rPr>
                            <m:t>𝑡</m:t>
                          </m:r>
                          <m:r>
                            <a:rPr lang="fr-FR" sz="1000" b="0" i="1" smtClean="0">
                              <a:latin typeface="Cambria Math" panose="02040503050406030204" pitchFamily="18" charset="0"/>
                              <a:ea typeface="Cambria Math" panose="02040503050406030204" pitchFamily="18" charset="0"/>
                            </a:rPr>
                            <m:t>,</m:t>
                          </m:r>
                          <m:r>
                            <a:rPr lang="fr-FR" sz="1000" b="0" i="1" smtClean="0">
                              <a:latin typeface="Cambria Math" panose="02040503050406030204" pitchFamily="18" charset="0"/>
                              <a:ea typeface="Cambria Math" panose="02040503050406030204" pitchFamily="18" charset="0"/>
                            </a:rPr>
                            <m:t>𝑐</m:t>
                          </m:r>
                        </m:e>
                      </m:d>
                      <m:r>
                        <a:rPr lang="fr-FR" sz="1000" b="0" i="1" smtClean="0">
                          <a:latin typeface="Cambria Math" panose="02040503050406030204" pitchFamily="18" charset="0"/>
                          <a:ea typeface="Cambria Math" panose="02040503050406030204" pitchFamily="18" charset="0"/>
                        </a:rPr>
                        <m:t>=</m:t>
                      </m:r>
                      <m:nary>
                        <m:naryPr>
                          <m:chr m:val="∑"/>
                          <m:limLoc m:val="subSup"/>
                          <m:ctrlPr>
                            <a:rPr lang="fr-FR" sz="1000" b="0" i="1" smtClean="0">
                              <a:latin typeface="Cambria Math" panose="02040503050406030204" pitchFamily="18" charset="0"/>
                              <a:ea typeface="Cambria Math" panose="02040503050406030204" pitchFamily="18" charset="0"/>
                            </a:rPr>
                          </m:ctrlPr>
                        </m:naryPr>
                        <m:sub>
                          <m:r>
                            <m:rPr>
                              <m:brk m:alnAt="25"/>
                            </m:rPr>
                            <a:rPr lang="fr-FR" sz="1000" b="0" i="1" smtClean="0">
                              <a:latin typeface="Cambria Math" panose="02040503050406030204" pitchFamily="18" charset="0"/>
                              <a:ea typeface="Cambria Math" panose="02040503050406030204" pitchFamily="18" charset="0"/>
                            </a:rPr>
                            <m:t>1</m:t>
                          </m:r>
                        </m:sub>
                        <m:sup>
                          <m:r>
                            <a:rPr lang="fr-FR" sz="1000" b="0" i="1" smtClean="0">
                              <a:latin typeface="Cambria Math" panose="02040503050406030204" pitchFamily="18" charset="0"/>
                              <a:ea typeface="Cambria Math" panose="02040503050406030204" pitchFamily="18" charset="0"/>
                            </a:rPr>
                            <m:t>12</m:t>
                          </m:r>
                        </m:sup>
                        <m:e>
                          <m:sSubSup>
                            <m:sSubSupPr>
                              <m:ctrlPr>
                                <a:rPr lang="fr-FR" sz="1000" b="0" i="1" smtClean="0">
                                  <a:latin typeface="Cambria Math" panose="02040503050406030204" pitchFamily="18" charset="0"/>
                                  <a:ea typeface="Cambria Math" panose="02040503050406030204" pitchFamily="18" charset="0"/>
                                </a:rPr>
                              </m:ctrlPr>
                            </m:sSubSupPr>
                            <m:e>
                              <m:r>
                                <a:rPr lang="fr-FR" sz="1000" b="0" i="1" smtClean="0">
                                  <a:latin typeface="Cambria Math" panose="02040503050406030204" pitchFamily="18" charset="0"/>
                                  <a:ea typeface="Cambria Math" panose="02040503050406030204" pitchFamily="18" charset="0"/>
                                </a:rPr>
                                <m:t>𝑐</m:t>
                              </m:r>
                            </m:e>
                            <m:sub>
                              <m:r>
                                <a:rPr lang="fr-FR" sz="1000" b="0" i="1" smtClean="0">
                                  <a:latin typeface="Cambria Math" panose="02040503050406030204" pitchFamily="18" charset="0"/>
                                  <a:ea typeface="Cambria Math" panose="02040503050406030204" pitchFamily="18" charset="0"/>
                                </a:rPr>
                                <m:t>𝑖</m:t>
                              </m:r>
                            </m:sub>
                            <m:sup>
                              <m:r>
                                <a:rPr lang="fr-FR" sz="1000" b="0" i="1" smtClean="0">
                                  <a:latin typeface="Cambria Math" panose="02040503050406030204" pitchFamily="18" charset="0"/>
                                  <a:ea typeface="Cambria Math" panose="02040503050406030204" pitchFamily="18" charset="0"/>
                                </a:rPr>
                                <m:t>2</m:t>
                              </m:r>
                            </m:sup>
                          </m:sSubSup>
                          <m:sSup>
                            <m:sSupPr>
                              <m:ctrlPr>
                                <a:rPr lang="fr-FR" sz="1000" b="0" i="1" smtClean="0">
                                  <a:latin typeface="Cambria Math" panose="02040503050406030204" pitchFamily="18" charset="0"/>
                                  <a:ea typeface="Cambria Math" panose="02040503050406030204" pitchFamily="18" charset="0"/>
                                </a:rPr>
                              </m:ctrlPr>
                            </m:sSupPr>
                            <m:e>
                              <m:d>
                                <m:dPr>
                                  <m:ctrlPr>
                                    <a:rPr lang="fr-FR" sz="1000" b="0" i="1" smtClean="0">
                                      <a:latin typeface="Cambria Math" panose="02040503050406030204" pitchFamily="18" charset="0"/>
                                      <a:ea typeface="Cambria Math" panose="02040503050406030204" pitchFamily="18" charset="0"/>
                                    </a:rPr>
                                  </m:ctrlPr>
                                </m:dPr>
                                <m:e>
                                  <m:sSub>
                                    <m:sSubPr>
                                      <m:ctrlPr>
                                        <a:rPr lang="fr-FR" sz="1000" b="0" i="1" smtClean="0">
                                          <a:latin typeface="Cambria Math" panose="02040503050406030204" pitchFamily="18" charset="0"/>
                                          <a:ea typeface="Cambria Math" panose="02040503050406030204" pitchFamily="18" charset="0"/>
                                        </a:rPr>
                                      </m:ctrlPr>
                                    </m:sSubPr>
                                    <m:e>
                                      <m:r>
                                        <a:rPr lang="fr-FR" sz="1000" b="0" i="1" smtClean="0">
                                          <a:latin typeface="Cambria Math" panose="02040503050406030204" pitchFamily="18" charset="0"/>
                                          <a:ea typeface="Cambria Math" panose="02040503050406030204" pitchFamily="18" charset="0"/>
                                        </a:rPr>
                                        <m:t>𝑝</m:t>
                                      </m:r>
                                    </m:e>
                                    <m:sub>
                                      <m:r>
                                        <a:rPr lang="fr-FR" sz="1000" b="0" i="1" smtClean="0">
                                          <a:latin typeface="Cambria Math" panose="02040503050406030204" pitchFamily="18" charset="0"/>
                                          <a:ea typeface="Cambria Math" panose="02040503050406030204" pitchFamily="18" charset="0"/>
                                        </a:rPr>
                                        <m:t>𝑖</m:t>
                                      </m:r>
                                    </m:sub>
                                  </m:sSub>
                                  <m:r>
                                    <a:rPr lang="fr-FR" sz="1000" b="0" i="1" smtClean="0">
                                      <a:latin typeface="Cambria Math" panose="02040503050406030204" pitchFamily="18" charset="0"/>
                                      <a:ea typeface="Cambria Math" panose="02040503050406030204" pitchFamily="18" charset="0"/>
                                    </a:rPr>
                                    <m:t>−</m:t>
                                  </m:r>
                                  <m:sSub>
                                    <m:sSubPr>
                                      <m:ctrlPr>
                                        <a:rPr lang="fr-FR" sz="1000" b="0" i="1" smtClean="0">
                                          <a:latin typeface="Cambria Math" panose="02040503050406030204" pitchFamily="18" charset="0"/>
                                          <a:ea typeface="Cambria Math" panose="02040503050406030204" pitchFamily="18" charset="0"/>
                                        </a:rPr>
                                      </m:ctrlPr>
                                    </m:sSubPr>
                                    <m:e>
                                      <m:r>
                                        <a:rPr lang="fr-FR" sz="1000" b="0" i="1" smtClean="0">
                                          <a:latin typeface="Cambria Math" panose="02040503050406030204" pitchFamily="18" charset="0"/>
                                          <a:ea typeface="Cambria Math" panose="02040503050406030204" pitchFamily="18" charset="0"/>
                                        </a:rPr>
                                        <m:t>𝑡</m:t>
                                      </m:r>
                                    </m:e>
                                    <m:sub>
                                      <m:r>
                                        <a:rPr lang="fr-FR" sz="1000" b="0" i="1" smtClean="0">
                                          <a:latin typeface="Cambria Math" panose="02040503050406030204" pitchFamily="18" charset="0"/>
                                          <a:ea typeface="Cambria Math" panose="02040503050406030204" pitchFamily="18" charset="0"/>
                                        </a:rPr>
                                        <m:t>𝑖</m:t>
                                      </m:r>
                                    </m:sub>
                                  </m:sSub>
                                </m:e>
                              </m:d>
                            </m:e>
                            <m:sup>
                              <m:r>
                                <a:rPr lang="fr-FR" sz="1000" b="0" i="1" smtClean="0">
                                  <a:latin typeface="Cambria Math" panose="02040503050406030204" pitchFamily="18" charset="0"/>
                                  <a:ea typeface="Cambria Math" panose="02040503050406030204" pitchFamily="18" charset="0"/>
                                </a:rPr>
                                <m:t>2</m:t>
                              </m:r>
                            </m:sup>
                          </m:sSup>
                        </m:e>
                      </m:nary>
                      <m:r>
                        <a:rPr lang="fr-FR" sz="1000" b="0" i="1" smtClean="0">
                          <a:latin typeface="Cambria Math" panose="02040503050406030204" pitchFamily="18" charset="0"/>
                          <a:ea typeface="Cambria Math" panose="02040503050406030204" pitchFamily="18" charset="0"/>
                        </a:rPr>
                        <m:t>+</m:t>
                      </m:r>
                      <m:nary>
                        <m:naryPr>
                          <m:chr m:val="∑"/>
                          <m:limLoc m:val="subSup"/>
                          <m:ctrlPr>
                            <a:rPr lang="fr-FR" sz="1000" i="1">
                              <a:latin typeface="Cambria Math" panose="02040503050406030204" pitchFamily="18" charset="0"/>
                              <a:ea typeface="Cambria Math" panose="02040503050406030204" pitchFamily="18" charset="0"/>
                            </a:rPr>
                          </m:ctrlPr>
                        </m:naryPr>
                        <m:sub>
                          <m:r>
                            <m:rPr>
                              <m:brk m:alnAt="25"/>
                            </m:rPr>
                            <a:rPr lang="fr-FR" sz="1000" i="1">
                              <a:latin typeface="Cambria Math" panose="02040503050406030204" pitchFamily="18" charset="0"/>
                              <a:ea typeface="Cambria Math" panose="02040503050406030204" pitchFamily="18" charset="0"/>
                            </a:rPr>
                            <m:t>1</m:t>
                          </m:r>
                        </m:sub>
                        <m:sup>
                          <m:r>
                            <a:rPr lang="fr-FR" sz="1000" b="0" i="1" smtClean="0">
                              <a:latin typeface="Cambria Math" panose="02040503050406030204" pitchFamily="18" charset="0"/>
                              <a:ea typeface="Cambria Math" panose="02040503050406030204" pitchFamily="18" charset="0"/>
                            </a:rPr>
                            <m:t>12</m:t>
                          </m:r>
                        </m:sup>
                        <m:e>
                          <m:sSup>
                            <m:sSupPr>
                              <m:ctrlPr>
                                <a:rPr lang="fr-FR" sz="1000" i="1">
                                  <a:latin typeface="Cambria Math" panose="02040503050406030204" pitchFamily="18" charset="0"/>
                                  <a:ea typeface="Cambria Math" panose="02040503050406030204" pitchFamily="18" charset="0"/>
                                </a:rPr>
                              </m:ctrlPr>
                            </m:sSupPr>
                            <m:e>
                              <m:d>
                                <m:dPr>
                                  <m:ctrlPr>
                                    <a:rPr lang="fr-FR" sz="1000" i="1">
                                      <a:latin typeface="Cambria Math" panose="02040503050406030204" pitchFamily="18" charset="0"/>
                                      <a:ea typeface="Cambria Math" panose="02040503050406030204" pitchFamily="18" charset="0"/>
                                    </a:rPr>
                                  </m:ctrlPr>
                                </m:dPr>
                                <m:e>
                                  <m:r>
                                    <a:rPr lang="fr-FR" sz="1000" b="0" i="1" smtClean="0">
                                      <a:latin typeface="Cambria Math" panose="02040503050406030204" pitchFamily="18" charset="0"/>
                                      <a:ea typeface="Cambria Math" panose="02040503050406030204" pitchFamily="18" charset="0"/>
                                    </a:rPr>
                                    <m:t>1</m:t>
                                  </m:r>
                                  <m:r>
                                    <a:rPr lang="fr-FR" sz="1000" i="1">
                                      <a:latin typeface="Cambria Math" panose="02040503050406030204" pitchFamily="18" charset="0"/>
                                      <a:ea typeface="Cambria Math" panose="02040503050406030204" pitchFamily="18" charset="0"/>
                                    </a:rPr>
                                    <m:t>−</m:t>
                                  </m:r>
                                  <m:sSub>
                                    <m:sSubPr>
                                      <m:ctrlPr>
                                        <a:rPr lang="fr-FR" sz="1000" i="1">
                                          <a:latin typeface="Cambria Math" panose="02040503050406030204" pitchFamily="18" charset="0"/>
                                          <a:ea typeface="Cambria Math" panose="02040503050406030204" pitchFamily="18" charset="0"/>
                                        </a:rPr>
                                      </m:ctrlPr>
                                    </m:sSubPr>
                                    <m:e>
                                      <m:r>
                                        <a:rPr lang="fr-FR" sz="1000" b="0" i="1" smtClean="0">
                                          <a:latin typeface="Cambria Math" panose="02040503050406030204" pitchFamily="18" charset="0"/>
                                          <a:ea typeface="Cambria Math" panose="02040503050406030204" pitchFamily="18" charset="0"/>
                                        </a:rPr>
                                        <m:t>𝑐</m:t>
                                      </m:r>
                                    </m:e>
                                    <m:sub>
                                      <m:r>
                                        <a:rPr lang="fr-FR" sz="1000" i="1">
                                          <a:latin typeface="Cambria Math" panose="02040503050406030204" pitchFamily="18" charset="0"/>
                                          <a:ea typeface="Cambria Math" panose="02040503050406030204" pitchFamily="18" charset="0"/>
                                        </a:rPr>
                                        <m:t>𝑖</m:t>
                                      </m:r>
                                    </m:sub>
                                  </m:sSub>
                                </m:e>
                              </m:d>
                            </m:e>
                            <m:sup>
                              <m:r>
                                <a:rPr lang="fr-FR" sz="1000" i="1">
                                  <a:latin typeface="Cambria Math" panose="02040503050406030204" pitchFamily="18" charset="0"/>
                                  <a:ea typeface="Cambria Math" panose="02040503050406030204" pitchFamily="18" charset="0"/>
                                </a:rPr>
                                <m:t>2</m:t>
                              </m:r>
                            </m:sup>
                          </m:sSup>
                        </m:e>
                      </m:nary>
                    </m:oMath>
                  </m:oMathPara>
                </a14:m>
                <a:endParaRPr lang="fr-FR" sz="1000" dirty="0"/>
              </a:p>
              <a:p>
                <a:pPr algn="l"/>
                <a:r>
                  <a:rPr lang="fr-FR" sz="1000" dirty="0" err="1">
                    <a:latin typeface="+mj-lt"/>
                  </a:rPr>
                  <a:t>where</a:t>
                </a:r>
                <a:r>
                  <a:rPr lang="fr-FR" sz="1000" dirty="0">
                    <a:latin typeface="+mj-lt"/>
                  </a:rPr>
                  <a:t> </a:t>
                </a:r>
                <a14:m>
                  <m:oMath xmlns:m="http://schemas.openxmlformats.org/officeDocument/2006/math">
                    <m:sSub>
                      <m:sSubPr>
                        <m:ctrlPr>
                          <a:rPr lang="fr-FR" sz="1000" i="1" smtClean="0">
                            <a:latin typeface="Cambria Math" panose="02040503050406030204" pitchFamily="18" charset="0"/>
                          </a:rPr>
                        </m:ctrlPr>
                      </m:sSubPr>
                      <m:e>
                        <m:r>
                          <a:rPr lang="fr-FR" sz="1000" b="0" i="1" smtClean="0">
                            <a:latin typeface="Cambria Math" panose="02040503050406030204" pitchFamily="18" charset="0"/>
                          </a:rPr>
                          <m:t>𝑝</m:t>
                        </m:r>
                      </m:e>
                      <m:sub>
                        <m:r>
                          <a:rPr lang="fr-FR" sz="1000" b="0" i="1" smtClean="0">
                            <a:latin typeface="Cambria Math" panose="02040503050406030204" pitchFamily="18" charset="0"/>
                          </a:rPr>
                          <m:t>𝑖</m:t>
                        </m:r>
                      </m:sub>
                    </m:sSub>
                  </m:oMath>
                </a14:m>
                <a:r>
                  <a:rPr lang="fr-FR" sz="1000" dirty="0">
                    <a:latin typeface="+mj-lt"/>
                  </a:rPr>
                  <a:t> </a:t>
                </a:r>
                <a:r>
                  <a:rPr lang="fr-FR" sz="1000" dirty="0" err="1">
                    <a:latin typeface="+mj-lt"/>
                  </a:rPr>
                  <a:t>is</a:t>
                </a:r>
                <a:r>
                  <a:rPr lang="fr-FR" sz="1000" dirty="0">
                    <a:latin typeface="+mj-lt"/>
                  </a:rPr>
                  <a:t> the </a:t>
                </a:r>
                <a:r>
                  <a:rPr lang="fr-FR" sz="1000" dirty="0" err="1">
                    <a:latin typeface="+mj-lt"/>
                  </a:rPr>
                  <a:t>prediction</a:t>
                </a:r>
                <a:r>
                  <a:rPr lang="fr-FR" sz="1000" dirty="0">
                    <a:latin typeface="+mj-lt"/>
                  </a:rPr>
                  <a:t>, </a:t>
                </a:r>
                <a14:m>
                  <m:oMath xmlns:m="http://schemas.openxmlformats.org/officeDocument/2006/math">
                    <m:sSub>
                      <m:sSubPr>
                        <m:ctrlPr>
                          <a:rPr lang="fr-FR" sz="1000" i="1" smtClean="0">
                            <a:latin typeface="Cambria Math" panose="02040503050406030204" pitchFamily="18" charset="0"/>
                          </a:rPr>
                        </m:ctrlPr>
                      </m:sSubPr>
                      <m:e>
                        <m:r>
                          <a:rPr lang="fr-FR" sz="1000" b="0" i="1" smtClean="0">
                            <a:latin typeface="Cambria Math" panose="02040503050406030204" pitchFamily="18" charset="0"/>
                          </a:rPr>
                          <m:t>𝑡</m:t>
                        </m:r>
                      </m:e>
                      <m:sub>
                        <m:r>
                          <a:rPr lang="fr-FR" sz="1000" b="0" i="1" smtClean="0">
                            <a:latin typeface="Cambria Math" panose="02040503050406030204" pitchFamily="18" charset="0"/>
                          </a:rPr>
                          <m:t>𝑖</m:t>
                        </m:r>
                      </m:sub>
                    </m:sSub>
                  </m:oMath>
                </a14:m>
                <a:r>
                  <a:rPr lang="fr-FR" sz="1000" dirty="0">
                    <a:latin typeface="+mj-lt"/>
                  </a:rPr>
                  <a:t> the </a:t>
                </a:r>
                <a:r>
                  <a:rPr lang="fr-FR" sz="1000" dirty="0" err="1">
                    <a:latin typeface="+mj-lt"/>
                  </a:rPr>
                  <a:t>target</a:t>
                </a:r>
                <a:r>
                  <a:rPr lang="fr-FR" sz="1000" dirty="0">
                    <a:latin typeface="+mj-lt"/>
                  </a:rPr>
                  <a:t> and </a:t>
                </a:r>
                <a14:m>
                  <m:oMath xmlns:m="http://schemas.openxmlformats.org/officeDocument/2006/math">
                    <m:sSub>
                      <m:sSubPr>
                        <m:ctrlPr>
                          <a:rPr lang="fr-FR" sz="1000" i="1" smtClean="0">
                            <a:latin typeface="Cambria Math" panose="02040503050406030204" pitchFamily="18" charset="0"/>
                          </a:rPr>
                        </m:ctrlPr>
                      </m:sSubPr>
                      <m:e>
                        <m:r>
                          <a:rPr lang="fr-FR" sz="1000" b="0" i="1" smtClean="0">
                            <a:latin typeface="Cambria Math" panose="02040503050406030204" pitchFamily="18" charset="0"/>
                          </a:rPr>
                          <m:t>𝑐</m:t>
                        </m:r>
                      </m:e>
                      <m:sub>
                        <m:r>
                          <a:rPr lang="fr-FR" sz="1000" b="0" i="1" smtClean="0">
                            <a:latin typeface="Cambria Math" panose="02040503050406030204" pitchFamily="18" charset="0"/>
                          </a:rPr>
                          <m:t>𝑖</m:t>
                        </m:r>
                      </m:sub>
                    </m:sSub>
                  </m:oMath>
                </a14:m>
                <a:r>
                  <a:rPr lang="fr-FR" sz="1000" dirty="0">
                    <a:latin typeface="+mj-lt"/>
                  </a:rPr>
                  <a:t> the </a:t>
                </a:r>
                <a:r>
                  <a:rPr lang="fr-FR" sz="1000" dirty="0" err="1">
                    <a:latin typeface="+mj-lt"/>
                  </a:rPr>
                  <a:t>prediction</a:t>
                </a:r>
                <a:r>
                  <a:rPr lang="fr-FR" sz="1000" dirty="0">
                    <a:latin typeface="+mj-lt"/>
                  </a:rPr>
                  <a:t> confidence on the </a:t>
                </a:r>
                <a:r>
                  <a:rPr lang="fr-FR" sz="1000" dirty="0" err="1">
                    <a:latin typeface="+mj-lt"/>
                  </a:rPr>
                  <a:t>parameter</a:t>
                </a:r>
                <a:r>
                  <a:rPr lang="fr-FR" sz="1000" dirty="0">
                    <a:latin typeface="+mj-lt"/>
                  </a:rPr>
                  <a:t> </a:t>
                </a:r>
                <a14:m>
                  <m:oMath xmlns:m="http://schemas.openxmlformats.org/officeDocument/2006/math">
                    <m:r>
                      <a:rPr lang="fr-FR" sz="1000" i="1" dirty="0" smtClean="0">
                        <a:latin typeface="Cambria Math" panose="02040503050406030204" pitchFamily="18" charset="0"/>
                      </a:rPr>
                      <m:t>𝑖</m:t>
                    </m:r>
                  </m:oMath>
                </a14:m>
                <a:endParaRPr lang="fr-FR" sz="1000" dirty="0">
                  <a:latin typeface="+mj-lt"/>
                </a:endParaRPr>
              </a:p>
            </p:txBody>
          </p:sp>
        </mc:Choice>
        <mc:Fallback xmlns="">
          <p:sp>
            <p:nvSpPr>
              <p:cNvPr id="51" name="ZoneTexte 50">
                <a:extLst>
                  <a:ext uri="{FF2B5EF4-FFF2-40B4-BE49-F238E27FC236}">
                    <a16:creationId xmlns:a16="http://schemas.microsoft.com/office/drawing/2014/main" id="{D4FFE666-CF28-F9FD-E215-E45BE17DA988}"/>
                  </a:ext>
                </a:extLst>
              </p:cNvPr>
              <p:cNvSpPr txBox="1">
                <a:spLocks noRot="1" noChangeAspect="1" noMove="1" noResize="1" noEditPoints="1" noAdjustHandles="1" noChangeArrowheads="1" noChangeShapeType="1" noTextEdit="1"/>
              </p:cNvSpPr>
              <p:nvPr/>
            </p:nvSpPr>
            <p:spPr>
              <a:xfrm>
                <a:off x="2709218" y="3959642"/>
                <a:ext cx="2867248" cy="958660"/>
              </a:xfrm>
              <a:prstGeom prst="rect">
                <a:avLst/>
              </a:prstGeom>
              <a:blipFill>
                <a:blip r:embed="rId9"/>
                <a:stretch>
                  <a:fillRect t="-38217" r="-5520" b="-40764"/>
                </a:stretch>
              </a:blipFill>
            </p:spPr>
            <p:txBody>
              <a:bodyPr/>
              <a:lstStyle/>
              <a:p>
                <a:r>
                  <a:rPr lang="fr-FR">
                    <a:noFill/>
                  </a:rPr>
                  <a:t> </a:t>
                </a:r>
              </a:p>
            </p:txBody>
          </p:sp>
        </mc:Fallback>
      </mc:AlternateContent>
      <p:sp>
        <p:nvSpPr>
          <p:cNvPr id="56" name="Flèche : droite 55">
            <a:extLst>
              <a:ext uri="{FF2B5EF4-FFF2-40B4-BE49-F238E27FC236}">
                <a16:creationId xmlns:a16="http://schemas.microsoft.com/office/drawing/2014/main" id="{2FDFA3F6-945C-5EE0-C0B7-230D5710EEE8}"/>
              </a:ext>
            </a:extLst>
          </p:cNvPr>
          <p:cNvSpPr/>
          <p:nvPr/>
        </p:nvSpPr>
        <p:spPr>
          <a:xfrm>
            <a:off x="5369237" y="4309170"/>
            <a:ext cx="207229" cy="93273"/>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grpSp>
        <p:nvGrpSpPr>
          <p:cNvPr id="66" name="Groupe 65">
            <a:extLst>
              <a:ext uri="{FF2B5EF4-FFF2-40B4-BE49-F238E27FC236}">
                <a16:creationId xmlns:a16="http://schemas.microsoft.com/office/drawing/2014/main" id="{3EF91416-6DDB-DA27-9140-57E4F9AB6694}"/>
              </a:ext>
            </a:extLst>
          </p:cNvPr>
          <p:cNvGrpSpPr/>
          <p:nvPr/>
        </p:nvGrpSpPr>
        <p:grpSpPr>
          <a:xfrm>
            <a:off x="5397910" y="953574"/>
            <a:ext cx="2838203" cy="2261747"/>
            <a:chOff x="5397910" y="893762"/>
            <a:chExt cx="2838203" cy="2261747"/>
          </a:xfrm>
        </p:grpSpPr>
        <p:pic>
          <p:nvPicPr>
            <p:cNvPr id="58" name="Image 57">
              <a:extLst>
                <a:ext uri="{FF2B5EF4-FFF2-40B4-BE49-F238E27FC236}">
                  <a16:creationId xmlns:a16="http://schemas.microsoft.com/office/drawing/2014/main" id="{DAAB4AAD-BD28-6A67-41A5-2003C366EDDB}"/>
                </a:ext>
              </a:extLst>
            </p:cNvPr>
            <p:cNvPicPr>
              <a:picLocks noChangeAspect="1"/>
            </p:cNvPicPr>
            <p:nvPr/>
          </p:nvPicPr>
          <p:blipFill>
            <a:blip r:embed="rId10"/>
            <a:stretch>
              <a:fillRect/>
            </a:stretch>
          </p:blipFill>
          <p:spPr>
            <a:xfrm>
              <a:off x="5397910" y="893762"/>
              <a:ext cx="2838203" cy="2261747"/>
            </a:xfrm>
            <a:prstGeom prst="rect">
              <a:avLst/>
            </a:prstGeom>
          </p:spPr>
        </p:pic>
        <p:sp>
          <p:nvSpPr>
            <p:cNvPr id="64" name="Rectangle : coins arrondis 63">
              <a:extLst>
                <a:ext uri="{FF2B5EF4-FFF2-40B4-BE49-F238E27FC236}">
                  <a16:creationId xmlns:a16="http://schemas.microsoft.com/office/drawing/2014/main" id="{55A454FB-935A-0FAF-FFCE-FBBDC425EA3F}"/>
                </a:ext>
              </a:extLst>
            </p:cNvPr>
            <p:cNvSpPr/>
            <p:nvPr/>
          </p:nvSpPr>
          <p:spPr>
            <a:xfrm>
              <a:off x="6009729" y="893763"/>
              <a:ext cx="257501" cy="2174094"/>
            </a:xfrm>
            <a:prstGeom prst="roundRect">
              <a:avLst/>
            </a:prstGeom>
            <a:solidFill>
              <a:srgbClr val="FFFF00">
                <a:alpha val="16000"/>
              </a:srgb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5" name="ZoneTexte 64">
            <a:extLst>
              <a:ext uri="{FF2B5EF4-FFF2-40B4-BE49-F238E27FC236}">
                <a16:creationId xmlns:a16="http://schemas.microsoft.com/office/drawing/2014/main" id="{75E05425-1A0E-B915-B2CF-42704428060B}"/>
              </a:ext>
            </a:extLst>
          </p:cNvPr>
          <p:cNvSpPr txBox="1"/>
          <p:nvPr/>
        </p:nvSpPr>
        <p:spPr>
          <a:xfrm>
            <a:off x="6188889" y="769983"/>
            <a:ext cx="1062782" cy="246221"/>
          </a:xfrm>
          <a:prstGeom prst="rect">
            <a:avLst/>
          </a:prstGeom>
          <a:noFill/>
        </p:spPr>
        <p:txBody>
          <a:bodyPr wrap="square">
            <a:spAutoFit/>
          </a:bodyPr>
          <a:lstStyle/>
          <a:p>
            <a:pPr algn="l"/>
            <a:r>
              <a:rPr kumimoji="0" lang="fr-FR" sz="1000" b="1" i="0" u="none" strike="noStrike" kern="0" cap="none" spc="0" normalizeH="0" baseline="0" noProof="0" dirty="0">
                <a:ln>
                  <a:noFill/>
                </a:ln>
                <a:solidFill>
                  <a:srgbClr val="FF0000"/>
                </a:solidFill>
                <a:effectLst/>
                <a:uLnTx/>
                <a:uFillTx/>
                <a:latin typeface="Calibri" pitchFamily="34" charset="0"/>
                <a:ea typeface="Arial Unicode MS" pitchFamily="34" charset="-128"/>
                <a:cs typeface="Calibri" pitchFamily="34" charset="0"/>
                <a:sym typeface="Symbol" pitchFamily="18" charset="2"/>
              </a:rPr>
              <a:t>Best </a:t>
            </a:r>
            <a:r>
              <a:rPr kumimoji="0" lang="fr-FR" sz="1000" b="1" i="0" u="none" strike="noStrike" kern="0" cap="none" spc="0" normalizeH="0" baseline="0" noProof="0" dirty="0" err="1">
                <a:ln>
                  <a:noFill/>
                </a:ln>
                <a:solidFill>
                  <a:srgbClr val="FF0000"/>
                </a:solidFill>
                <a:effectLst/>
                <a:uLnTx/>
                <a:uFillTx/>
                <a:latin typeface="Calibri" pitchFamily="34" charset="0"/>
                <a:ea typeface="Arial Unicode MS" pitchFamily="34" charset="-128"/>
                <a:cs typeface="Calibri" pitchFamily="34" charset="0"/>
                <a:sym typeface="Symbol" pitchFamily="18" charset="2"/>
              </a:rPr>
              <a:t>prediction</a:t>
            </a:r>
            <a:r>
              <a:rPr lang="fr-FR" sz="1000" b="1" kern="0" dirty="0">
                <a:solidFill>
                  <a:srgbClr val="FF0000"/>
                </a:solidFill>
                <a:latin typeface="Calibri" pitchFamily="34" charset="0"/>
                <a:cs typeface="Calibri" pitchFamily="34" charset="0"/>
              </a:rPr>
              <a:t>!</a:t>
            </a:r>
            <a:endParaRPr lang="fr-FR" b="1" dirty="0">
              <a:solidFill>
                <a:srgbClr val="FF0000"/>
              </a:solidFill>
            </a:endParaRPr>
          </a:p>
        </p:txBody>
      </p:sp>
      <p:sp>
        <p:nvSpPr>
          <p:cNvPr id="63" name="ZoneTexte 62">
            <a:extLst>
              <a:ext uri="{FF2B5EF4-FFF2-40B4-BE49-F238E27FC236}">
                <a16:creationId xmlns:a16="http://schemas.microsoft.com/office/drawing/2014/main" id="{F5DD6F17-4CB9-6192-439B-ED2A05D9EEE6}"/>
              </a:ext>
            </a:extLst>
          </p:cNvPr>
          <p:cNvSpPr txBox="1"/>
          <p:nvPr/>
        </p:nvSpPr>
        <p:spPr>
          <a:xfrm>
            <a:off x="4688672" y="816149"/>
            <a:ext cx="977250" cy="400110"/>
          </a:xfrm>
          <a:prstGeom prst="rect">
            <a:avLst/>
          </a:prstGeom>
          <a:noFill/>
        </p:spPr>
        <p:txBody>
          <a:bodyPr wrap="square">
            <a:spAutoFit/>
          </a:bodyPr>
          <a:lstStyle/>
          <a:p>
            <a:pPr algn="r"/>
            <a:r>
              <a:rPr kumimoji="0" lang="fr-FR" sz="1000" b="1" i="0" u="none" strike="noStrike" kern="0" cap="none" spc="0" normalizeH="0" baseline="0" noProof="0" dirty="0">
                <a:ln>
                  <a:noFill/>
                </a:ln>
                <a:solidFill>
                  <a:prstClr val="black"/>
                </a:solidFill>
                <a:effectLst/>
                <a:uLnTx/>
                <a:uFillTx/>
                <a:latin typeface="Calibri" pitchFamily="34" charset="0"/>
                <a:ea typeface="Arial Unicode MS" pitchFamily="34" charset="-128"/>
                <a:cs typeface="Calibri" pitchFamily="34" charset="0"/>
                <a:sym typeface="Symbol" pitchFamily="18" charset="2"/>
              </a:rPr>
              <a:t>Tests for the quantification:</a:t>
            </a:r>
            <a:endParaRPr lang="fr-FR" b="1" dirty="0"/>
          </a:p>
        </p:txBody>
      </p:sp>
      <mc:AlternateContent xmlns:mc="http://schemas.openxmlformats.org/markup-compatibility/2006" xmlns:a14="http://schemas.microsoft.com/office/drawing/2010/main">
        <mc:Choice Requires="a14">
          <p:sp>
            <p:nvSpPr>
              <p:cNvPr id="45" name="Rectangle : coins arrondis 44">
                <a:extLst>
                  <a:ext uri="{FF2B5EF4-FFF2-40B4-BE49-F238E27FC236}">
                    <a16:creationId xmlns:a16="http://schemas.microsoft.com/office/drawing/2014/main" id="{3D29452B-DC87-C3BC-62FA-399175F232EE}"/>
                  </a:ext>
                </a:extLst>
              </p:cNvPr>
              <p:cNvSpPr/>
              <p:nvPr/>
            </p:nvSpPr>
            <p:spPr>
              <a:xfrm>
                <a:off x="3728897" y="3215321"/>
                <a:ext cx="1465213" cy="701199"/>
              </a:xfrm>
              <a:prstGeom prst="roundRect">
                <a:avLst>
                  <a:gd name="adj" fmla="val 14694"/>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l">
                  <a:spcBef>
                    <a:spcPts val="0"/>
                  </a:spcBef>
                </a:pPr>
                <a:r>
                  <a:rPr lang="fr-FR" sz="1100" dirty="0"/>
                  <a:t>Outputs:</a:t>
                </a:r>
              </a:p>
              <a:p>
                <a:pPr marL="266700" indent="-84138" algn="l">
                  <a:spcBef>
                    <a:spcPts val="0"/>
                  </a:spcBef>
                  <a:buFont typeface="Arial" panose="020B0604020202020204" pitchFamily="34" charset="0"/>
                  <a:buChar char="•"/>
                </a:pPr>
                <a:r>
                  <a:rPr lang="fr-FR" sz="1100" dirty="0"/>
                  <a:t>9 mole fractions</a:t>
                </a:r>
              </a:p>
              <a:p>
                <a:pPr marL="266700" indent="-84138" algn="l">
                  <a:spcBef>
                    <a:spcPts val="0"/>
                  </a:spcBef>
                  <a:buFont typeface="Arial" panose="020B0604020202020204" pitchFamily="34" charset="0"/>
                  <a:buChar char="•"/>
                </a:pPr>
                <a14:m>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𝑛</m:t>
                        </m:r>
                      </m:e>
                      <m:sub>
                        <m:r>
                          <a:rPr lang="fr-FR" sz="1100" b="0" i="1" smtClean="0">
                            <a:latin typeface="Cambria Math" panose="02040503050406030204" pitchFamily="18" charset="0"/>
                          </a:rPr>
                          <m:t>𝑒</m:t>
                        </m:r>
                      </m:sub>
                    </m:sSub>
                    <m:r>
                      <a:rPr lang="fr-FR" sz="1100" b="0" i="1" smtClean="0">
                        <a:latin typeface="Cambria Math" panose="02040503050406030204" pitchFamily="18" charset="0"/>
                      </a:rPr>
                      <m:t>, </m:t>
                    </m:r>
                    <m:r>
                      <a:rPr lang="fr-FR" sz="1100" b="0" i="1" smtClean="0">
                        <a:latin typeface="Cambria Math" panose="02040503050406030204" pitchFamily="18" charset="0"/>
                      </a:rPr>
                      <m:t>𝑇</m:t>
                    </m:r>
                    <m:r>
                      <a:rPr lang="fr-FR" sz="1100" b="0" i="1" smtClean="0">
                        <a:latin typeface="Cambria Math" panose="02040503050406030204" pitchFamily="18" charset="0"/>
                      </a:rPr>
                      <m:t>, </m:t>
                    </m:r>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ea typeface="Cambria Math" panose="02040503050406030204" pitchFamily="18" charset="0"/>
                          </a:rPr>
                          <m:t>𝜆</m:t>
                        </m:r>
                      </m:e>
                      <m:sub>
                        <m:r>
                          <a:rPr lang="fr-FR" sz="1100" b="0" i="1" smtClean="0">
                            <a:latin typeface="Cambria Math" panose="02040503050406030204" pitchFamily="18" charset="0"/>
                          </a:rPr>
                          <m:t>𝑐</m:t>
                        </m:r>
                      </m:sub>
                    </m:sSub>
                  </m:oMath>
                </a14:m>
                <a:endParaRPr lang="fr-FR" sz="1100" dirty="0"/>
              </a:p>
              <a:p>
                <a:pPr marL="266700" indent="-84138" algn="l">
                  <a:spcBef>
                    <a:spcPts val="0"/>
                  </a:spcBef>
                  <a:buFont typeface="Arial" panose="020B0604020202020204" pitchFamily="34" charset="0"/>
                  <a:buChar char="•"/>
                </a:pPr>
                <a:r>
                  <a:rPr lang="fr-FR" sz="1100" dirty="0"/>
                  <a:t>12 x </a:t>
                </a:r>
                <a14:m>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𝑐</m:t>
                        </m:r>
                      </m:e>
                      <m:sub>
                        <m:r>
                          <a:rPr lang="fr-FR" sz="1100" b="0" i="1" smtClean="0">
                            <a:latin typeface="Cambria Math" panose="02040503050406030204" pitchFamily="18" charset="0"/>
                          </a:rPr>
                          <m:t>𝑖</m:t>
                        </m:r>
                      </m:sub>
                    </m:sSub>
                  </m:oMath>
                </a14:m>
                <a:endParaRPr lang="fr-FR" sz="1100" dirty="0"/>
              </a:p>
            </p:txBody>
          </p:sp>
        </mc:Choice>
        <mc:Fallback xmlns="">
          <p:sp>
            <p:nvSpPr>
              <p:cNvPr id="45" name="Rectangle : coins arrondis 44">
                <a:extLst>
                  <a:ext uri="{FF2B5EF4-FFF2-40B4-BE49-F238E27FC236}">
                    <a16:creationId xmlns:a16="http://schemas.microsoft.com/office/drawing/2014/main" id="{3D29452B-DC87-C3BC-62FA-399175F232EE}"/>
                  </a:ext>
                </a:extLst>
              </p:cNvPr>
              <p:cNvSpPr>
                <a:spLocks noRot="1" noChangeAspect="1" noMove="1" noResize="1" noEditPoints="1" noAdjustHandles="1" noChangeArrowheads="1" noChangeShapeType="1" noTextEdit="1"/>
              </p:cNvSpPr>
              <p:nvPr/>
            </p:nvSpPr>
            <p:spPr>
              <a:xfrm>
                <a:off x="3728897" y="3215321"/>
                <a:ext cx="1465213" cy="701199"/>
              </a:xfrm>
              <a:prstGeom prst="roundRect">
                <a:avLst>
                  <a:gd name="adj" fmla="val 14694"/>
                </a:avLst>
              </a:prstGeom>
              <a:blipFill>
                <a:blip r:embed="rId11"/>
                <a:stretch>
                  <a:fillRect t="-3361" b="-840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7" name="ZoneTexte 66">
                <a:extLst>
                  <a:ext uri="{FF2B5EF4-FFF2-40B4-BE49-F238E27FC236}">
                    <a16:creationId xmlns:a16="http://schemas.microsoft.com/office/drawing/2014/main" id="{38437043-22F9-93D8-3994-A4F0318BF954}"/>
                  </a:ext>
                </a:extLst>
              </p:cNvPr>
              <p:cNvSpPr txBox="1"/>
              <p:nvPr/>
            </p:nvSpPr>
            <p:spPr>
              <a:xfrm>
                <a:off x="7705781" y="846873"/>
                <a:ext cx="1410212" cy="400110"/>
              </a:xfrm>
              <a:prstGeom prst="rect">
                <a:avLst/>
              </a:prstGeom>
              <a:noFill/>
            </p:spPr>
            <p:txBody>
              <a:bodyPr wrap="square">
                <a:spAutoFit/>
              </a:bodyPr>
              <a:lstStyle/>
              <a:p>
                <a:pPr algn="l"/>
                <a:r>
                  <a:rPr kumimoji="0" lang="fr-FR" sz="1000" b="1" i="0" u="none" strike="noStrike" kern="0" cap="none" spc="0" normalizeH="0" baseline="0" noProof="0" dirty="0">
                    <a:ln>
                      <a:noFill/>
                    </a:ln>
                    <a:solidFill>
                      <a:srgbClr val="FF0000"/>
                    </a:solidFill>
                    <a:effectLst/>
                    <a:uLnTx/>
                    <a:uFillTx/>
                    <a:latin typeface="Calibri" pitchFamily="34" charset="0"/>
                    <a:ea typeface="Arial Unicode MS" pitchFamily="34" charset="-128"/>
                    <a:cs typeface="Calibri" pitchFamily="34" charset="0"/>
                    <a:sym typeface="Symbol" pitchFamily="18" charset="2"/>
                  </a:rPr>
                  <a:t>Lowest </a:t>
                </a:r>
                <a:r>
                  <a:rPr kumimoji="0" lang="fr-FR" sz="1000" b="1" i="0" u="none" strike="noStrike" kern="0" cap="none" spc="0" normalizeH="0" baseline="0" noProof="0" dirty="0" err="1">
                    <a:ln>
                      <a:noFill/>
                    </a:ln>
                    <a:solidFill>
                      <a:srgbClr val="FF0000"/>
                    </a:solidFill>
                    <a:effectLst/>
                    <a:uLnTx/>
                    <a:uFillTx/>
                    <a:latin typeface="Calibri" pitchFamily="34" charset="0"/>
                    <a:ea typeface="Arial Unicode MS" pitchFamily="34" charset="-128"/>
                    <a:cs typeface="Calibri" pitchFamily="34" charset="0"/>
                    <a:sym typeface="Symbol" pitchFamily="18" charset="2"/>
                  </a:rPr>
                  <a:t>predicted</a:t>
                </a:r>
                <a:r>
                  <a:rPr kumimoji="0" lang="fr-FR" sz="1000" b="1" i="0" u="none" strike="noStrike" kern="0" cap="none" spc="0" normalizeH="0" baseline="0" noProof="0" dirty="0">
                    <a:ln>
                      <a:noFill/>
                    </a:ln>
                    <a:solidFill>
                      <a:srgbClr val="FF0000"/>
                    </a:solidFill>
                    <a:effectLst/>
                    <a:uLnTx/>
                    <a:uFillTx/>
                    <a:latin typeface="Calibri" pitchFamily="34" charset="0"/>
                    <a:ea typeface="Arial Unicode MS" pitchFamily="34" charset="-128"/>
                    <a:cs typeface="Calibri" pitchFamily="34" charset="0"/>
                    <a:sym typeface="Symbol" pitchFamily="18" charset="2"/>
                  </a:rPr>
                  <a:t> value for H: </a:t>
                </a:r>
                <a14:m>
                  <m:oMath xmlns:m="http://schemas.openxmlformats.org/officeDocument/2006/math">
                    <m:sSub>
                      <m:sSubPr>
                        <m:ctrlP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ctrlPr>
                      </m:sSubPr>
                      <m:e>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𝒙</m:t>
                        </m:r>
                      </m:e>
                      <m:sub>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𝑯</m:t>
                        </m:r>
                      </m:sub>
                    </m:sSub>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m:t>
                    </m:r>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𝟎</m:t>
                    </m:r>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m:t>
                    </m:r>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𝟏</m:t>
                    </m:r>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 %</m:t>
                    </m:r>
                  </m:oMath>
                </a14:m>
                <a:endParaRPr lang="fr-FR" b="1" dirty="0">
                  <a:solidFill>
                    <a:srgbClr val="FF0000"/>
                  </a:solidFill>
                </a:endParaRPr>
              </a:p>
            </p:txBody>
          </p:sp>
        </mc:Choice>
        <mc:Fallback xmlns="">
          <p:sp>
            <p:nvSpPr>
              <p:cNvPr id="67" name="ZoneTexte 66">
                <a:extLst>
                  <a:ext uri="{FF2B5EF4-FFF2-40B4-BE49-F238E27FC236}">
                    <a16:creationId xmlns:a16="http://schemas.microsoft.com/office/drawing/2014/main" id="{38437043-22F9-93D8-3994-A4F0318BF954}"/>
                  </a:ext>
                </a:extLst>
              </p:cNvPr>
              <p:cNvSpPr txBox="1">
                <a:spLocks noRot="1" noChangeAspect="1" noMove="1" noResize="1" noEditPoints="1" noAdjustHandles="1" noChangeArrowheads="1" noChangeShapeType="1" noTextEdit="1"/>
              </p:cNvSpPr>
              <p:nvPr/>
            </p:nvSpPr>
            <p:spPr>
              <a:xfrm>
                <a:off x="7705781" y="846873"/>
                <a:ext cx="1410212" cy="400110"/>
              </a:xfrm>
              <a:prstGeom prst="rect">
                <a:avLst/>
              </a:prstGeom>
              <a:blipFill>
                <a:blip r:embed="rId12"/>
                <a:stretch>
                  <a:fillRect r="-866" b="-7576"/>
                </a:stretch>
              </a:blipFill>
            </p:spPr>
            <p:txBody>
              <a:bodyPr/>
              <a:lstStyle/>
              <a:p>
                <a:r>
                  <a:rPr lang="fr-FR">
                    <a:noFill/>
                  </a:rPr>
                  <a:t> </a:t>
                </a:r>
              </a:p>
            </p:txBody>
          </p:sp>
        </mc:Fallback>
      </mc:AlternateContent>
      <p:cxnSp>
        <p:nvCxnSpPr>
          <p:cNvPr id="69" name="Connecteur droit avec flèche 68">
            <a:extLst>
              <a:ext uri="{FF2B5EF4-FFF2-40B4-BE49-F238E27FC236}">
                <a16:creationId xmlns:a16="http://schemas.microsoft.com/office/drawing/2014/main" id="{F2B3A1A5-4CC2-A43E-2324-5DB839834408}"/>
              </a:ext>
            </a:extLst>
          </p:cNvPr>
          <p:cNvCxnSpPr>
            <a:cxnSpLocks/>
            <a:stCxn id="38" idx="1"/>
          </p:cNvCxnSpPr>
          <p:nvPr/>
        </p:nvCxnSpPr>
        <p:spPr>
          <a:xfrm>
            <a:off x="3803607" y="3028922"/>
            <a:ext cx="188101" cy="808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id="{1CC06D28-4E67-030B-88B8-DE38D88DF351}"/>
              </a:ext>
            </a:extLst>
          </p:cNvPr>
          <p:cNvCxnSpPr>
            <a:cxnSpLocks/>
            <a:stCxn id="39" idx="1"/>
          </p:cNvCxnSpPr>
          <p:nvPr/>
        </p:nvCxnSpPr>
        <p:spPr>
          <a:xfrm>
            <a:off x="4137726" y="2738003"/>
            <a:ext cx="120183" cy="856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id="{18F24028-6043-39D5-C6F6-A1CBCCFA96F6}"/>
              </a:ext>
            </a:extLst>
          </p:cNvPr>
          <p:cNvCxnSpPr>
            <a:cxnSpLocks/>
            <a:stCxn id="40" idx="1"/>
          </p:cNvCxnSpPr>
          <p:nvPr/>
        </p:nvCxnSpPr>
        <p:spPr>
          <a:xfrm flipH="1">
            <a:off x="4436351" y="2324719"/>
            <a:ext cx="49034" cy="1108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ZoneTexte 76">
                <a:extLst>
                  <a:ext uri="{FF2B5EF4-FFF2-40B4-BE49-F238E27FC236}">
                    <a16:creationId xmlns:a16="http://schemas.microsoft.com/office/drawing/2014/main" id="{1BFB5466-738F-0E94-B611-87732E5406EE}"/>
                  </a:ext>
                </a:extLst>
              </p:cNvPr>
              <p:cNvSpPr txBox="1"/>
              <p:nvPr/>
            </p:nvSpPr>
            <p:spPr>
              <a:xfrm>
                <a:off x="7321437" y="3127564"/>
                <a:ext cx="1723608" cy="2015936"/>
              </a:xfrm>
              <a:prstGeom prst="rect">
                <a:avLst/>
              </a:prstGeom>
              <a:solidFill>
                <a:schemeClr val="accent6">
                  <a:lumMod val="20000"/>
                  <a:lumOff val="80000"/>
                </a:schemeClr>
              </a:solidFill>
            </p:spPr>
            <p:txBody>
              <a:bodyPr wrap="square">
                <a:spAutoFit/>
              </a:bodyPr>
              <a:lstStyle/>
              <a:p>
                <a:pPr algn="l"/>
                <a:r>
                  <a:rPr lang="fr-FR" sz="1000" b="1" kern="0" dirty="0">
                    <a:solidFill>
                      <a:srgbClr val="FF0000"/>
                    </a:solidFill>
                    <a:latin typeface="Calibri" pitchFamily="34" charset="0"/>
                    <a:cs typeface="Calibri" pitchFamily="34" charset="0"/>
                  </a:rPr>
                  <a:t>Real time test of the </a:t>
                </a:r>
                <a:r>
                  <a:rPr lang="fr-FR" sz="1000" b="1" kern="0" dirty="0" err="1">
                    <a:solidFill>
                      <a:srgbClr val="FF0000"/>
                    </a:solidFill>
                    <a:latin typeface="Calibri" pitchFamily="34" charset="0"/>
                    <a:cs typeface="Calibri" pitchFamily="34" charset="0"/>
                  </a:rPr>
                  <a:t>whole</a:t>
                </a:r>
                <a:r>
                  <a:rPr lang="fr-FR" sz="1000" b="1" kern="0" dirty="0">
                    <a:solidFill>
                      <a:srgbClr val="FF0000"/>
                    </a:solidFill>
                    <a:latin typeface="Calibri" pitchFamily="34" charset="0"/>
                    <a:cs typeface="Calibri" pitchFamily="34" charset="0"/>
                  </a:rPr>
                  <a:t> </a:t>
                </a:r>
                <a:r>
                  <a:rPr lang="fr-FR" sz="1000" b="1" kern="0" dirty="0" err="1">
                    <a:solidFill>
                      <a:srgbClr val="FF0000"/>
                    </a:solidFill>
                    <a:latin typeface="Calibri" pitchFamily="34" charset="0"/>
                    <a:cs typeface="Calibri" pitchFamily="34" charset="0"/>
                  </a:rPr>
                  <a:t>procedure</a:t>
                </a:r>
                <a:r>
                  <a:rPr lang="fr-FR" sz="1000" b="1" kern="0" dirty="0">
                    <a:solidFill>
                      <a:srgbClr val="FF0000"/>
                    </a:solidFill>
                    <a:latin typeface="Calibri" pitchFamily="34" charset="0"/>
                    <a:cs typeface="Calibri" pitchFamily="34" charset="0"/>
                  </a:rPr>
                  <a:t> (1000 times):</a:t>
                </a:r>
              </a:p>
              <a:p>
                <a:pPr marL="228600" indent="-228600" algn="l">
                  <a:buFont typeface="+mj-lt"/>
                  <a:buAutoNum type="arabicPeriod"/>
                </a:pPr>
                <a:r>
                  <a:rPr kumimoji="0" lang="fr-FR" sz="1000" b="1" i="0" u="none" strike="noStrike" kern="0" cap="none" spc="0" normalizeH="0" baseline="0" noProof="0" dirty="0" err="1">
                    <a:ln>
                      <a:noFill/>
                    </a:ln>
                    <a:solidFill>
                      <a:srgbClr val="FF0000"/>
                    </a:solidFill>
                    <a:effectLst/>
                    <a:uLnTx/>
                    <a:uFillTx/>
                    <a:latin typeface="Calibri" pitchFamily="34" charset="0"/>
                    <a:ea typeface="Arial Unicode MS" pitchFamily="34" charset="-128"/>
                    <a:cs typeface="Calibri" pitchFamily="34" charset="0"/>
                    <a:sym typeface="Symbol" pitchFamily="18" charset="2"/>
                  </a:rPr>
                  <a:t>Writing</a:t>
                </a:r>
                <a:r>
                  <a:rPr kumimoji="0" lang="fr-FR" sz="1000" b="1" i="0" u="none" strike="noStrike" kern="0" cap="none" spc="0" normalizeH="0" noProof="0" dirty="0" err="1">
                    <a:ln>
                      <a:noFill/>
                    </a:ln>
                    <a:solidFill>
                      <a:srgbClr val="FF0000"/>
                    </a:solidFill>
                    <a:effectLst/>
                    <a:uLnTx/>
                    <a:uFillTx/>
                    <a:latin typeface="Calibri" pitchFamily="34" charset="0"/>
                    <a:ea typeface="Arial Unicode MS" pitchFamily="34" charset="-128"/>
                    <a:cs typeface="Calibri" pitchFamily="34" charset="0"/>
                    <a:sym typeface="Symbol" pitchFamily="18" charset="2"/>
                  </a:rPr>
                  <a:t>-reading</a:t>
                </a:r>
                <a:r>
                  <a:rPr kumimoji="0" lang="fr-FR" sz="1000" b="1" i="0" u="none" strike="noStrike" kern="0" cap="none" spc="0" normalizeH="0" noProof="0" dirty="0">
                    <a:ln>
                      <a:noFill/>
                    </a:ln>
                    <a:solidFill>
                      <a:srgbClr val="FF0000"/>
                    </a:solidFill>
                    <a:effectLst/>
                    <a:uLnTx/>
                    <a:uFillTx/>
                    <a:latin typeface="Calibri" pitchFamily="34" charset="0"/>
                    <a:ea typeface="Arial Unicode MS" pitchFamily="34" charset="-128"/>
                    <a:cs typeface="Calibri" pitchFamily="34" charset="0"/>
                    <a:sym typeface="Symbol" pitchFamily="18" charset="2"/>
                  </a:rPr>
                  <a:t> of a </a:t>
                </a:r>
                <a:r>
                  <a:rPr kumimoji="0" lang="fr-FR" sz="1000" b="1" i="0" u="none" strike="noStrike" kern="0" cap="none" spc="0" normalizeH="0" noProof="0" dirty="0" err="1">
                    <a:ln>
                      <a:noFill/>
                    </a:ln>
                    <a:solidFill>
                      <a:srgbClr val="FF0000"/>
                    </a:solidFill>
                    <a:effectLst/>
                    <a:uLnTx/>
                    <a:uFillTx/>
                    <a:latin typeface="Calibri" pitchFamily="34" charset="0"/>
                    <a:ea typeface="Arial Unicode MS" pitchFamily="34" charset="-128"/>
                    <a:cs typeface="Calibri" pitchFamily="34" charset="0"/>
                    <a:sym typeface="Symbol" pitchFamily="18" charset="2"/>
                  </a:rPr>
                  <a:t>spectrum</a:t>
                </a:r>
                <a:endParaRPr kumimoji="0" lang="fr-FR" sz="1000" b="1" i="0" u="none" strike="noStrike" kern="0" cap="none" spc="0" normalizeH="0" noProof="0" dirty="0">
                  <a:ln>
                    <a:noFill/>
                  </a:ln>
                  <a:solidFill>
                    <a:srgbClr val="FF0000"/>
                  </a:solidFill>
                  <a:effectLst/>
                  <a:uLnTx/>
                  <a:uFillTx/>
                  <a:latin typeface="Calibri" pitchFamily="34" charset="0"/>
                  <a:ea typeface="Arial Unicode MS" pitchFamily="34" charset="-128"/>
                  <a:cs typeface="Calibri" pitchFamily="34" charset="0"/>
                  <a:sym typeface="Symbol" pitchFamily="18" charset="2"/>
                </a:endParaRPr>
              </a:p>
              <a:p>
                <a:pPr marL="228600" indent="-228600" algn="l">
                  <a:buFont typeface="+mj-lt"/>
                  <a:buAutoNum type="arabicPeriod"/>
                </a:pPr>
                <a:r>
                  <a:rPr lang="fr-FR" sz="1000" b="1" kern="0" baseline="0" dirty="0">
                    <a:solidFill>
                      <a:srgbClr val="FF0000"/>
                    </a:solidFill>
                    <a:latin typeface="Calibri" pitchFamily="34" charset="0"/>
                    <a:cs typeface="Calibri" pitchFamily="34" charset="0"/>
                  </a:rPr>
                  <a:t>Calibration</a:t>
                </a:r>
              </a:p>
              <a:p>
                <a:pPr marL="228600" indent="-228600" algn="l">
                  <a:buFont typeface="+mj-lt"/>
                  <a:buAutoNum type="arabicPeriod"/>
                </a:pPr>
                <a:r>
                  <a:rPr lang="fr-FR" sz="1000" b="1" kern="0" dirty="0">
                    <a:solidFill>
                      <a:srgbClr val="FF0000"/>
                    </a:solidFill>
                    <a:latin typeface="Calibri" pitchFamily="34" charset="0"/>
                    <a:cs typeface="Calibri" pitchFamily="34" charset="0"/>
                  </a:rPr>
                  <a:t>Image t</a:t>
                </a:r>
                <a:r>
                  <a:rPr kumimoji="0" lang="fr-FR" sz="1000" b="1" i="0" u="none" strike="noStrike" kern="0" cap="none" spc="0" normalizeH="0" noProof="0" dirty="0" err="1">
                    <a:ln>
                      <a:noFill/>
                    </a:ln>
                    <a:solidFill>
                      <a:srgbClr val="FF0000"/>
                    </a:solidFill>
                    <a:effectLst/>
                    <a:uLnTx/>
                    <a:uFillTx/>
                    <a:latin typeface="Calibri" pitchFamily="34" charset="0"/>
                    <a:ea typeface="Arial Unicode MS" pitchFamily="34" charset="-128"/>
                    <a:cs typeface="Calibri" pitchFamily="34" charset="0"/>
                    <a:sym typeface="Symbol" pitchFamily="18" charset="2"/>
                  </a:rPr>
                  <a:t>reatment</a:t>
                </a:r>
                <a:endParaRPr kumimoji="0" lang="fr-FR" sz="1000" b="1" i="0" u="none" strike="noStrike" kern="0" cap="none" spc="0" normalizeH="0" noProof="0" dirty="0">
                  <a:ln>
                    <a:noFill/>
                  </a:ln>
                  <a:solidFill>
                    <a:srgbClr val="FF0000"/>
                  </a:solidFill>
                  <a:effectLst/>
                  <a:uLnTx/>
                  <a:uFillTx/>
                  <a:latin typeface="Calibri" pitchFamily="34" charset="0"/>
                  <a:ea typeface="Arial Unicode MS" pitchFamily="34" charset="-128"/>
                  <a:cs typeface="Calibri" pitchFamily="34" charset="0"/>
                  <a:sym typeface="Symbol" pitchFamily="18" charset="2"/>
                </a:endParaRPr>
              </a:p>
              <a:p>
                <a:pPr marL="228600" indent="-228600" algn="l">
                  <a:buFont typeface="+mj-lt"/>
                  <a:buAutoNum type="arabicPeriod"/>
                </a:pPr>
                <a:r>
                  <a:rPr lang="fr-FR" sz="1000" b="1" kern="0" baseline="0" dirty="0">
                    <a:solidFill>
                      <a:srgbClr val="FF0000"/>
                    </a:solidFill>
                    <a:latin typeface="Calibri" pitchFamily="34" charset="0"/>
                    <a:cs typeface="Calibri" pitchFamily="34" charset="0"/>
                  </a:rPr>
                  <a:t>Network </a:t>
                </a:r>
                <a:r>
                  <a:rPr lang="fr-FR" sz="1000" b="1" kern="0" baseline="0" dirty="0" err="1">
                    <a:solidFill>
                      <a:srgbClr val="FF0000"/>
                    </a:solidFill>
                    <a:latin typeface="Calibri" pitchFamily="34" charset="0"/>
                    <a:cs typeface="Calibri" pitchFamily="34" charset="0"/>
                  </a:rPr>
                  <a:t>response</a:t>
                </a:r>
                <a:endParaRPr lang="fr-FR" sz="1000" b="1" kern="0" baseline="0" dirty="0">
                  <a:solidFill>
                    <a:srgbClr val="FF0000"/>
                  </a:solidFill>
                  <a:latin typeface="Calibri" pitchFamily="34" charset="0"/>
                  <a:cs typeface="Calibri" pitchFamily="34" charset="0"/>
                </a:endParaRPr>
              </a:p>
              <a:p>
                <a:pPr algn="l">
                  <a:spcBef>
                    <a:spcPts val="300"/>
                  </a:spcBef>
                </a:pPr>
                <a14:m>
                  <m:oMathPara xmlns:m="http://schemas.openxmlformats.org/officeDocument/2006/math">
                    <m:oMathParaPr>
                      <m:jc m:val="centerGroup"/>
                    </m:oMathParaPr>
                    <m:oMath xmlns:m="http://schemas.openxmlformats.org/officeDocument/2006/math">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Calibri" pitchFamily="34" charset="0"/>
                          <a:sym typeface="Symbol" pitchFamily="18" charset="2"/>
                        </a:rPr>
                        <m:t>𝝉</m:t>
                      </m:r>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m:t>
                      </m:r>
                      <m:d>
                        <m:dPr>
                          <m:ctrlP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ctrlPr>
                        </m:dPr>
                        <m:e>
                          <m:r>
                            <a:rPr lang="fr-FR" sz="1000" b="1" i="1" kern="0">
                              <a:solidFill>
                                <a:srgbClr val="FF0000"/>
                              </a:solidFill>
                              <a:latin typeface="Cambria Math" panose="02040503050406030204" pitchFamily="18" charset="0"/>
                              <a:cs typeface="Calibri" pitchFamily="34" charset="0"/>
                            </a:rPr>
                            <m:t>𝟎</m:t>
                          </m:r>
                          <m:r>
                            <a:rPr lang="fr-FR" sz="1000" b="1" i="1" kern="0">
                              <a:solidFill>
                                <a:srgbClr val="FF0000"/>
                              </a:solidFill>
                              <a:latin typeface="Cambria Math" panose="02040503050406030204" pitchFamily="18" charset="0"/>
                              <a:cs typeface="Calibri" pitchFamily="34" charset="0"/>
                            </a:rPr>
                            <m:t>,</m:t>
                          </m:r>
                          <m:r>
                            <a:rPr lang="fr-FR" sz="1000" b="1" i="1" kern="0">
                              <a:solidFill>
                                <a:srgbClr val="FF0000"/>
                              </a:solidFill>
                              <a:latin typeface="Cambria Math" panose="02040503050406030204" pitchFamily="18" charset="0"/>
                              <a:cs typeface="Calibri" pitchFamily="34" charset="0"/>
                            </a:rPr>
                            <m:t>𝟎𝟖𝟒𝟒</m:t>
                          </m:r>
                          <m:r>
                            <a:rPr lang="fr-FR" sz="1000" b="1" i="1" kern="0">
                              <a:solidFill>
                                <a:srgbClr val="FF0000"/>
                              </a:solidFill>
                              <a:latin typeface="Cambria Math" panose="02040503050406030204" pitchFamily="18" charset="0"/>
                              <a:cs typeface="Calibri" pitchFamily="34" charset="0"/>
                            </a:rPr>
                            <m:t>±</m:t>
                          </m:r>
                          <m:r>
                            <a:rPr lang="fr-FR" sz="1000" b="1" i="1" kern="0">
                              <a:solidFill>
                                <a:srgbClr val="FF0000"/>
                              </a:solidFill>
                              <a:latin typeface="Cambria Math" panose="02040503050406030204" pitchFamily="18" charset="0"/>
                              <a:cs typeface="Calibri" pitchFamily="34" charset="0"/>
                            </a:rPr>
                            <m:t>𝟎</m:t>
                          </m:r>
                          <m:r>
                            <a:rPr lang="fr-FR" sz="1000" b="1" i="1" kern="0">
                              <a:solidFill>
                                <a:srgbClr val="FF0000"/>
                              </a:solidFill>
                              <a:latin typeface="Cambria Math" panose="02040503050406030204" pitchFamily="18" charset="0"/>
                              <a:cs typeface="Calibri" pitchFamily="34" charset="0"/>
                            </a:rPr>
                            <m:t>,</m:t>
                          </m:r>
                          <m:r>
                            <a:rPr lang="fr-FR" sz="1000" b="1" i="1" kern="0">
                              <a:solidFill>
                                <a:srgbClr val="FF0000"/>
                              </a:solidFill>
                              <a:latin typeface="Cambria Math" panose="02040503050406030204" pitchFamily="18" charset="0"/>
                              <a:cs typeface="Calibri" pitchFamily="34" charset="0"/>
                            </a:rPr>
                            <m:t>𝟎𝟎𝟕𝟓</m:t>
                          </m:r>
                          <m:r>
                            <a:rPr lang="fr-FR" sz="1000" b="1" i="1" kern="0">
                              <a:solidFill>
                                <a:srgbClr val="FF0000"/>
                              </a:solidFill>
                              <a:latin typeface="Cambria Math" panose="02040503050406030204" pitchFamily="18" charset="0"/>
                              <a:cs typeface="Calibri" pitchFamily="34" charset="0"/>
                            </a:rPr>
                            <m:t>)</m:t>
                          </m:r>
                        </m:e>
                      </m:d>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 </m:t>
                      </m:r>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𝒔</m:t>
                      </m:r>
                    </m:oMath>
                  </m:oMathPara>
                </a14:m>
                <a:endParaRPr lang="fr-FR" b="1" dirty="0">
                  <a:solidFill>
                    <a:srgbClr val="FF0000"/>
                  </a:solidFill>
                </a:endParaRPr>
              </a:p>
              <a:p>
                <a:pPr algn="l"/>
                <a:r>
                  <a:rPr lang="fr-FR" sz="1000" b="1" dirty="0">
                    <a:solidFill>
                      <a:srgbClr val="FF0000"/>
                    </a:solidFill>
                    <a:latin typeface="+mj-lt"/>
                  </a:rPr>
                  <a:t>At 10 Hz: </a:t>
                </a:r>
                <a:r>
                  <a:rPr lang="fr-FR" sz="1000" b="1" dirty="0" err="1">
                    <a:solidFill>
                      <a:srgbClr val="FF0000"/>
                    </a:solidFill>
                    <a:latin typeface="+mj-lt"/>
                  </a:rPr>
                  <a:t>analysis</a:t>
                </a:r>
                <a:r>
                  <a:rPr lang="fr-FR" sz="1000" b="1" dirty="0">
                    <a:solidFill>
                      <a:srgbClr val="FF0000"/>
                    </a:solidFill>
                    <a:latin typeface="+mj-lt"/>
                  </a:rPr>
                  <a:t> at </a:t>
                </a:r>
                <a:r>
                  <a:rPr lang="fr-FR" sz="1000" b="1" dirty="0" err="1">
                    <a:solidFill>
                      <a:srgbClr val="FF0000"/>
                    </a:solidFill>
                    <a:latin typeface="+mj-lt"/>
                  </a:rPr>
                  <a:t>each</a:t>
                </a:r>
                <a:r>
                  <a:rPr lang="fr-FR" sz="1000" b="1" dirty="0">
                    <a:solidFill>
                      <a:srgbClr val="FF0000"/>
                    </a:solidFill>
                    <a:latin typeface="+mj-lt"/>
                  </a:rPr>
                  <a:t> laser shot</a:t>
                </a:r>
              </a:p>
            </p:txBody>
          </p:sp>
        </mc:Choice>
        <mc:Fallback xmlns="">
          <p:sp>
            <p:nvSpPr>
              <p:cNvPr id="77" name="ZoneTexte 76">
                <a:extLst>
                  <a:ext uri="{FF2B5EF4-FFF2-40B4-BE49-F238E27FC236}">
                    <a16:creationId xmlns:a16="http://schemas.microsoft.com/office/drawing/2014/main" id="{1BFB5466-738F-0E94-B611-87732E5406EE}"/>
                  </a:ext>
                </a:extLst>
              </p:cNvPr>
              <p:cNvSpPr txBox="1">
                <a:spLocks noRot="1" noChangeAspect="1" noMove="1" noResize="1" noEditPoints="1" noAdjustHandles="1" noChangeArrowheads="1" noChangeShapeType="1" noTextEdit="1"/>
              </p:cNvSpPr>
              <p:nvPr/>
            </p:nvSpPr>
            <p:spPr>
              <a:xfrm>
                <a:off x="7321437" y="3127564"/>
                <a:ext cx="1723608" cy="2015936"/>
              </a:xfrm>
              <a:prstGeom prst="rect">
                <a:avLst/>
              </a:prstGeom>
              <a:blipFill>
                <a:blip r:embed="rId13"/>
                <a:stretch>
                  <a:fillRect b="-906"/>
                </a:stretch>
              </a:blipFill>
            </p:spPr>
            <p:txBody>
              <a:bodyPr/>
              <a:lstStyle/>
              <a:p>
                <a:r>
                  <a:rPr lang="fr-FR">
                    <a:noFill/>
                  </a:rPr>
                  <a:t> </a:t>
                </a:r>
              </a:p>
            </p:txBody>
          </p:sp>
        </mc:Fallback>
      </mc:AlternateContent>
      <p:sp>
        <p:nvSpPr>
          <p:cNvPr id="59" name="Textfeld 2">
            <a:extLst>
              <a:ext uri="{FF2B5EF4-FFF2-40B4-BE49-F238E27FC236}">
                <a16:creationId xmlns:a16="http://schemas.microsoft.com/office/drawing/2014/main" id="{08B9CD19-7811-4399-9C87-4DA001D024FF}"/>
              </a:ext>
            </a:extLst>
          </p:cNvPr>
          <p:cNvSpPr txBox="1"/>
          <p:nvPr/>
        </p:nvSpPr>
        <p:spPr>
          <a:xfrm>
            <a:off x="15613" y="4561950"/>
            <a:ext cx="2563937" cy="602088"/>
          </a:xfrm>
          <a:prstGeom prst="rect">
            <a:avLst/>
          </a:prstGeom>
          <a:solidFill>
            <a:srgbClr val="E3E3E3"/>
          </a:solidFill>
          <a:ln w="12700">
            <a:solidFill>
              <a:schemeClr val="tx1"/>
            </a:solidFill>
          </a:ln>
        </p:spPr>
        <p:txBody>
          <a:bodyPr wrap="square" lIns="68580" tIns="34290" rIns="68580" bIns="34290" rtlCol="0" anchor="t">
            <a:spAutoFit/>
          </a:bodyPr>
          <a:lstStyle/>
          <a:p>
            <a:pPr>
              <a:lnSpc>
                <a:spcPct val="113000"/>
              </a:lnSpc>
            </a:pPr>
            <a:r>
              <a:rPr lang="en-US" sz="1050" dirty="0">
                <a:latin typeface="Arial"/>
                <a:cs typeface="Arial"/>
              </a:rPr>
              <a:t>Deliverable: </a:t>
            </a:r>
            <a:r>
              <a:rPr lang="en-US" sz="1050" b="1" dirty="0">
                <a:latin typeface="Arial"/>
                <a:cs typeface="Arial"/>
              </a:rPr>
              <a:t>PWIE-SP </a:t>
            </a:r>
            <a:r>
              <a:rPr lang="en-US" sz="1050" b="1" dirty="0" err="1">
                <a:latin typeface="Arial"/>
                <a:cs typeface="Arial"/>
              </a:rPr>
              <a:t>X.x.y-Txxx-Dxxx</a:t>
            </a:r>
            <a:endParaRPr lang="en-US" sz="1050" b="1" i="1" dirty="0">
              <a:solidFill>
                <a:srgbClr val="FF0000"/>
              </a:solidFill>
              <a:latin typeface="Arial"/>
              <a:cs typeface="Arial"/>
            </a:endParaRPr>
          </a:p>
          <a:p>
            <a:pPr>
              <a:lnSpc>
                <a:spcPct val="113000"/>
              </a:lnSpc>
            </a:pPr>
            <a:r>
              <a:rPr lang="en-US" sz="1050" dirty="0">
                <a:latin typeface="Arial"/>
                <a:cs typeface="Arial"/>
              </a:rPr>
              <a:t>Status: </a:t>
            </a:r>
            <a:r>
              <a:rPr lang="en-US" sz="1050" b="1" i="1" dirty="0">
                <a:solidFill>
                  <a:srgbClr val="0070C0"/>
                </a:solidFill>
                <a:latin typeface="Arial"/>
                <a:cs typeface="Arial"/>
              </a:rPr>
              <a:t>ongoing</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if applicable</a:t>
            </a:r>
          </a:p>
        </p:txBody>
      </p:sp>
    </p:spTree>
    <p:extLst>
      <p:ext uri="{BB962C8B-B14F-4D97-AF65-F5344CB8AC3E}">
        <p14:creationId xmlns:p14="http://schemas.microsoft.com/office/powerpoint/2010/main" val="3442652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275858" y="1445911"/>
            <a:ext cx="45719" cy="369332"/>
          </a:xfrm>
          <a:prstGeom prst="rect">
            <a:avLst/>
          </a:prstGeom>
          <a:noFill/>
        </p:spPr>
        <p:txBody>
          <a:bodyPr wrap="square" rtlCol="0">
            <a:spAutoFit/>
          </a:bodyPr>
          <a:lstStyle/>
          <a:p>
            <a:endParaRPr lang="de-DE" dirty="0"/>
          </a:p>
        </p:txBody>
      </p:sp>
      <p:sp>
        <p:nvSpPr>
          <p:cNvPr id="4" name="Rectangle 3">
            <a:extLst>
              <a:ext uri="{FF2B5EF4-FFF2-40B4-BE49-F238E27FC236}">
                <a16:creationId xmlns:a16="http://schemas.microsoft.com/office/drawing/2014/main" id="{5E7D9E21-EB8A-43A5-9F88-9EC25416F699}"/>
              </a:ext>
            </a:extLst>
          </p:cNvPr>
          <p:cNvSpPr/>
          <p:nvPr/>
        </p:nvSpPr>
        <p:spPr>
          <a:xfrm>
            <a:off x="0" y="2139702"/>
            <a:ext cx="9144000" cy="5040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THE END… </a:t>
            </a:r>
          </a:p>
        </p:txBody>
      </p:sp>
    </p:spTree>
    <p:extLst>
      <p:ext uri="{BB962C8B-B14F-4D97-AF65-F5344CB8AC3E}">
        <p14:creationId xmlns:p14="http://schemas.microsoft.com/office/powerpoint/2010/main" val="734608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112BA-E4A2-6326-7E03-BDBC0BD71E4B}"/>
              </a:ext>
            </a:extLst>
          </p:cNvPr>
          <p:cNvSpPr>
            <a:spLocks noGrp="1"/>
          </p:cNvSpPr>
          <p:nvPr>
            <p:ph type="title"/>
          </p:nvPr>
        </p:nvSpPr>
        <p:spPr>
          <a:xfrm>
            <a:off x="-61610" y="82253"/>
            <a:ext cx="8306017" cy="369332"/>
          </a:xfrm>
        </p:spPr>
        <p:txBody>
          <a:bodyPr/>
          <a:lstStyle/>
          <a:p>
            <a:r>
              <a:rPr lang="en-US" sz="2100" dirty="0"/>
              <a:t>OES results H/H2, ne, Te and 2D distribution in  JULE-PSI     </a:t>
            </a:r>
            <a:r>
              <a:rPr lang="en-US" sz="2100" dirty="0">
                <a:solidFill>
                  <a:srgbClr val="FF0000"/>
                </a:solidFill>
              </a:rPr>
              <a:t>FZJ</a:t>
            </a:r>
            <a:endParaRPr lang="de-DE" dirty="0">
              <a:solidFill>
                <a:srgbClr val="FF0000"/>
              </a:solidFill>
            </a:endParaRPr>
          </a:p>
        </p:txBody>
      </p:sp>
      <p:sp>
        <p:nvSpPr>
          <p:cNvPr id="4" name="Fußzeilenplatzhalter 3">
            <a:extLst>
              <a:ext uri="{FF2B5EF4-FFF2-40B4-BE49-F238E27FC236}">
                <a16:creationId xmlns:a16="http://schemas.microsoft.com/office/drawing/2014/main" id="{33818DC2-34A9-F933-4274-9067A715F2A6}"/>
              </a:ext>
            </a:extLst>
          </p:cNvPr>
          <p:cNvSpPr>
            <a:spLocks noGrp="1"/>
          </p:cNvSpPr>
          <p:nvPr>
            <p:ph type="ftr" sz="quarter" idx="11"/>
          </p:nvPr>
        </p:nvSpPr>
        <p:spPr>
          <a:xfrm>
            <a:off x="619217" y="4916827"/>
            <a:ext cx="4968036" cy="247211"/>
          </a:xfrm>
        </p:spPr>
        <p:txBody>
          <a:bodyPr/>
          <a:lstStyle/>
          <a:p>
            <a:r>
              <a:rPr lang="en-GB" dirty="0">
                <a:solidFill>
                  <a:prstClr val="white"/>
                </a:solidFill>
              </a:rPr>
              <a:t>M. Reinhart | </a:t>
            </a:r>
            <a:r>
              <a:rPr lang="en-US" dirty="0">
                <a:solidFill>
                  <a:prstClr val="white"/>
                </a:solidFill>
              </a:rPr>
              <a:t>SP X monitoring Meeting 2024</a:t>
            </a:r>
            <a:r>
              <a:rPr lang="en-GB" dirty="0">
                <a:solidFill>
                  <a:prstClr val="white"/>
                </a:solidFill>
              </a:rPr>
              <a:t> | 13</a:t>
            </a:r>
            <a:r>
              <a:rPr lang="en-GB" baseline="30000" dirty="0">
                <a:solidFill>
                  <a:prstClr val="white"/>
                </a:solidFill>
              </a:rPr>
              <a:t>th</a:t>
            </a:r>
            <a:r>
              <a:rPr lang="en-GB" dirty="0">
                <a:solidFill>
                  <a:prstClr val="white"/>
                </a:solidFill>
              </a:rPr>
              <a:t> November 2024</a:t>
            </a:r>
          </a:p>
        </p:txBody>
      </p:sp>
      <p:sp>
        <p:nvSpPr>
          <p:cNvPr id="5" name="Foliennummernplatzhalter 4">
            <a:extLst>
              <a:ext uri="{FF2B5EF4-FFF2-40B4-BE49-F238E27FC236}">
                <a16:creationId xmlns:a16="http://schemas.microsoft.com/office/drawing/2014/main" id="{ADD13614-DEF5-DBBA-E466-D32830C4A7DF}"/>
              </a:ext>
            </a:extLst>
          </p:cNvPr>
          <p:cNvSpPr>
            <a:spLocks noGrp="1"/>
          </p:cNvSpPr>
          <p:nvPr>
            <p:ph type="sldNum" sz="quarter" idx="12"/>
          </p:nvPr>
        </p:nvSpPr>
        <p:spPr/>
        <p:txBody>
          <a:bodyPr/>
          <a:lstStyle/>
          <a:p>
            <a:fld id="{6A6D9FA1-99C7-4910-8E32-B85D378B0060}" type="slidenum">
              <a:rPr lang="en-GB" smtClean="0">
                <a:solidFill>
                  <a:prstClr val="white"/>
                </a:solidFill>
              </a:rPr>
              <a:pPr/>
              <a:t>36</a:t>
            </a:fld>
            <a:endParaRPr lang="en-GB" dirty="0">
              <a:solidFill>
                <a:prstClr val="white"/>
              </a:solidFill>
            </a:endParaRPr>
          </a:p>
        </p:txBody>
      </p:sp>
      <p:sp>
        <p:nvSpPr>
          <p:cNvPr id="69" name="Textfeld 68">
            <a:extLst>
              <a:ext uri="{FF2B5EF4-FFF2-40B4-BE49-F238E27FC236}">
                <a16:creationId xmlns:a16="http://schemas.microsoft.com/office/drawing/2014/main" id="{5A6230A5-8BD6-0FF8-942D-5A53DA5F9464}"/>
              </a:ext>
            </a:extLst>
          </p:cNvPr>
          <p:cNvSpPr txBox="1"/>
          <p:nvPr/>
        </p:nvSpPr>
        <p:spPr>
          <a:xfrm>
            <a:off x="313230" y="665960"/>
            <a:ext cx="1618328" cy="369332"/>
          </a:xfrm>
          <a:prstGeom prst="rect">
            <a:avLst/>
          </a:prstGeom>
          <a:noFill/>
        </p:spPr>
        <p:txBody>
          <a:bodyPr wrap="none" rtlCol="0">
            <a:spAutoFit/>
          </a:bodyPr>
          <a:lstStyle/>
          <a:p>
            <a:pPr algn="l"/>
            <a:r>
              <a:rPr lang="de-DE" b="1" dirty="0" err="1"/>
              <a:t>Current</a:t>
            </a:r>
            <a:r>
              <a:rPr lang="de-DE" b="1" dirty="0"/>
              <a:t> Status:</a:t>
            </a:r>
            <a:endParaRPr lang="de-DE" sz="2100" b="1" dirty="0"/>
          </a:p>
        </p:txBody>
      </p:sp>
      <p:sp>
        <p:nvSpPr>
          <p:cNvPr id="70" name="Textfeld 69">
            <a:extLst>
              <a:ext uri="{FF2B5EF4-FFF2-40B4-BE49-F238E27FC236}">
                <a16:creationId xmlns:a16="http://schemas.microsoft.com/office/drawing/2014/main" id="{CDD5962F-31BF-565D-D4BF-68E2F493CA84}"/>
              </a:ext>
            </a:extLst>
          </p:cNvPr>
          <p:cNvSpPr txBox="1"/>
          <p:nvPr/>
        </p:nvSpPr>
        <p:spPr>
          <a:xfrm>
            <a:off x="6072187" y="663097"/>
            <a:ext cx="3071813" cy="369332"/>
          </a:xfrm>
          <a:prstGeom prst="rect">
            <a:avLst/>
          </a:prstGeom>
          <a:noFill/>
        </p:spPr>
        <p:txBody>
          <a:bodyPr wrap="square" rtlCol="0">
            <a:spAutoFit/>
          </a:bodyPr>
          <a:lstStyle/>
          <a:p>
            <a:pPr algn="l"/>
            <a:r>
              <a:rPr lang="de-DE" b="1" dirty="0"/>
              <a:t>Langmuir probe:</a:t>
            </a:r>
          </a:p>
        </p:txBody>
      </p:sp>
      <p:sp>
        <p:nvSpPr>
          <p:cNvPr id="72" name="Textfeld 71">
            <a:extLst>
              <a:ext uri="{FF2B5EF4-FFF2-40B4-BE49-F238E27FC236}">
                <a16:creationId xmlns:a16="http://schemas.microsoft.com/office/drawing/2014/main" id="{2F366FFE-DA04-24D8-7016-4224AA9E3939}"/>
              </a:ext>
            </a:extLst>
          </p:cNvPr>
          <p:cNvSpPr txBox="1"/>
          <p:nvPr/>
        </p:nvSpPr>
        <p:spPr>
          <a:xfrm>
            <a:off x="416480" y="3088852"/>
            <a:ext cx="5118771" cy="1938992"/>
          </a:xfrm>
          <a:prstGeom prst="rect">
            <a:avLst/>
          </a:prstGeom>
          <a:noFill/>
        </p:spPr>
        <p:txBody>
          <a:bodyPr wrap="square" rtlCol="0">
            <a:spAutoFit/>
          </a:bodyPr>
          <a:lstStyle/>
          <a:p>
            <a:pPr marL="257175" indent="-257175">
              <a:buFont typeface="Arial" panose="020B0604020202020204" pitchFamily="34" charset="0"/>
              <a:buChar char="•"/>
            </a:pPr>
            <a:r>
              <a:rPr lang="de-DE" sz="1500" dirty="0"/>
              <a:t>Anode </a:t>
            </a:r>
            <a:r>
              <a:rPr lang="de-DE" sz="1500" dirty="0" err="1"/>
              <a:t>cooling</a:t>
            </a:r>
            <a:r>
              <a:rPr lang="de-DE" sz="1500" dirty="0"/>
              <a:t> and </a:t>
            </a:r>
            <a:r>
              <a:rPr lang="de-DE" sz="1500" dirty="0" err="1"/>
              <a:t>shape</a:t>
            </a:r>
            <a:r>
              <a:rPr lang="de-DE" sz="1500" dirty="0"/>
              <a:t> </a:t>
            </a:r>
            <a:r>
              <a:rPr lang="de-DE" sz="1500" dirty="0" err="1"/>
              <a:t>has</a:t>
            </a:r>
            <a:r>
              <a:rPr lang="de-DE" sz="1500" dirty="0"/>
              <a:t> </a:t>
            </a:r>
            <a:r>
              <a:rPr lang="de-DE" sz="1500" dirty="0" err="1"/>
              <a:t>been</a:t>
            </a:r>
            <a:r>
              <a:rPr lang="de-DE" sz="1500" dirty="0"/>
              <a:t> </a:t>
            </a:r>
            <a:r>
              <a:rPr lang="de-DE" sz="1500" dirty="0" err="1"/>
              <a:t>improved</a:t>
            </a:r>
            <a:endParaRPr lang="de-DE" sz="1500" dirty="0"/>
          </a:p>
          <a:p>
            <a:pPr marL="257175" indent="-257175">
              <a:buFont typeface="Arial" panose="020B0604020202020204" pitchFamily="34" charset="0"/>
              <a:buChar char="•"/>
            </a:pPr>
            <a:r>
              <a:rPr lang="de-DE" sz="1500" dirty="0"/>
              <a:t>Tests </a:t>
            </a:r>
            <a:r>
              <a:rPr lang="de-DE" sz="1500" dirty="0" err="1"/>
              <a:t>with</a:t>
            </a:r>
            <a:r>
              <a:rPr lang="de-DE" sz="1500" dirty="0"/>
              <a:t> </a:t>
            </a:r>
            <a:r>
              <a:rPr lang="de-DE" sz="1500" dirty="0" err="1"/>
              <a:t>argon</a:t>
            </a:r>
            <a:r>
              <a:rPr lang="de-DE" sz="1500" dirty="0"/>
              <a:t> and </a:t>
            </a:r>
            <a:r>
              <a:rPr lang="de-DE" sz="1500" dirty="0" err="1"/>
              <a:t>neon</a:t>
            </a:r>
            <a:r>
              <a:rPr lang="de-DE" sz="1500" dirty="0"/>
              <a:t> </a:t>
            </a:r>
            <a:r>
              <a:rPr lang="de-DE" sz="1500" dirty="0" err="1"/>
              <a:t>plasma</a:t>
            </a:r>
            <a:r>
              <a:rPr lang="de-DE" sz="1500" dirty="0"/>
              <a:t> </a:t>
            </a:r>
            <a:r>
              <a:rPr lang="de-DE" sz="1500" dirty="0" err="1"/>
              <a:t>performed</a:t>
            </a:r>
            <a:r>
              <a:rPr lang="de-DE" sz="1500" dirty="0"/>
              <a:t>, </a:t>
            </a:r>
            <a:r>
              <a:rPr lang="de-DE" sz="1500" dirty="0" err="1"/>
              <a:t>main</a:t>
            </a:r>
            <a:r>
              <a:rPr lang="de-DE" sz="1500" dirty="0"/>
              <a:t> </a:t>
            </a:r>
            <a:r>
              <a:rPr lang="de-DE" sz="1500" dirty="0" err="1"/>
              <a:t>focus</a:t>
            </a:r>
            <a:r>
              <a:rPr lang="de-DE" sz="1500" dirty="0"/>
              <a:t>: Plasma </a:t>
            </a:r>
            <a:r>
              <a:rPr lang="de-DE" sz="1500" dirty="0" err="1"/>
              <a:t>performance</a:t>
            </a:r>
            <a:r>
              <a:rPr lang="de-DE" sz="1500" dirty="0"/>
              <a:t>, </a:t>
            </a:r>
            <a:r>
              <a:rPr lang="de-DE" sz="1500" dirty="0" err="1"/>
              <a:t>magnetic</a:t>
            </a:r>
            <a:r>
              <a:rPr lang="de-DE" sz="1500" dirty="0"/>
              <a:t> </a:t>
            </a:r>
            <a:r>
              <a:rPr lang="de-DE" sz="1500" dirty="0" err="1"/>
              <a:t>fieldline</a:t>
            </a:r>
            <a:r>
              <a:rPr lang="de-DE" sz="1500" dirty="0"/>
              <a:t> </a:t>
            </a:r>
            <a:r>
              <a:rPr lang="de-DE" sz="1500" dirty="0" err="1"/>
              <a:t>configuration</a:t>
            </a:r>
            <a:endParaRPr lang="de-DE" sz="1500" dirty="0"/>
          </a:p>
          <a:p>
            <a:pPr marL="257175" indent="-257175">
              <a:buFont typeface="Arial" panose="020B0604020202020204" pitchFamily="34" charset="0"/>
              <a:buChar char="•"/>
            </a:pPr>
            <a:r>
              <a:rPr lang="de-DE" sz="1500" dirty="0" err="1"/>
              <a:t>Cathode</a:t>
            </a:r>
            <a:r>
              <a:rPr lang="de-DE" sz="1500" dirty="0"/>
              <a:t> </a:t>
            </a:r>
            <a:r>
              <a:rPr lang="de-DE" sz="1500" dirty="0" err="1"/>
              <a:t>vacuum</a:t>
            </a:r>
            <a:r>
              <a:rPr lang="de-DE" sz="1500" dirty="0"/>
              <a:t> </a:t>
            </a:r>
            <a:r>
              <a:rPr lang="de-DE" sz="1500" dirty="0" err="1"/>
              <a:t>vessel</a:t>
            </a:r>
            <a:r>
              <a:rPr lang="de-DE" sz="1500" dirty="0"/>
              <a:t> </a:t>
            </a:r>
            <a:r>
              <a:rPr lang="de-DE" sz="1500" dirty="0" err="1"/>
              <a:t>cooling</a:t>
            </a:r>
            <a:r>
              <a:rPr lang="de-DE" sz="1500" dirty="0"/>
              <a:t> </a:t>
            </a:r>
            <a:r>
              <a:rPr lang="de-DE" sz="1500" dirty="0" err="1"/>
              <a:t>has</a:t>
            </a:r>
            <a:r>
              <a:rPr lang="de-DE" sz="1500" dirty="0"/>
              <a:t> also </a:t>
            </a:r>
            <a:r>
              <a:rPr lang="de-DE" sz="1500" dirty="0" err="1"/>
              <a:t>been</a:t>
            </a:r>
            <a:r>
              <a:rPr lang="de-DE" sz="1500" dirty="0"/>
              <a:t> </a:t>
            </a:r>
            <a:r>
              <a:rPr lang="de-DE" sz="1500" dirty="0" err="1"/>
              <a:t>updated</a:t>
            </a:r>
            <a:r>
              <a:rPr lang="de-DE" sz="1500" dirty="0"/>
              <a:t> and </a:t>
            </a:r>
            <a:r>
              <a:rPr lang="de-DE" sz="1500" dirty="0" err="1"/>
              <a:t>is</a:t>
            </a:r>
            <a:r>
              <a:rPr lang="de-DE" sz="1500" dirty="0"/>
              <a:t> </a:t>
            </a:r>
            <a:r>
              <a:rPr lang="de-DE" sz="1500" dirty="0" err="1"/>
              <a:t>currently</a:t>
            </a:r>
            <a:r>
              <a:rPr lang="de-DE" sz="1500" dirty="0"/>
              <a:t> </a:t>
            </a:r>
            <a:r>
              <a:rPr lang="de-DE" sz="1500" dirty="0" err="1"/>
              <a:t>being</a:t>
            </a:r>
            <a:r>
              <a:rPr lang="de-DE" sz="1500" dirty="0"/>
              <a:t> </a:t>
            </a:r>
            <a:r>
              <a:rPr lang="de-DE" sz="1500" dirty="0" err="1"/>
              <a:t>installed</a:t>
            </a:r>
            <a:endParaRPr lang="de-DE" sz="1500" dirty="0"/>
          </a:p>
          <a:p>
            <a:pPr marL="257175" indent="-257175">
              <a:buFont typeface="Arial" panose="020B0604020202020204" pitchFamily="34" charset="0"/>
              <a:buChar char="•"/>
            </a:pPr>
            <a:r>
              <a:rPr lang="de-DE" sz="1500" dirty="0"/>
              <a:t>Next </a:t>
            </a:r>
            <a:r>
              <a:rPr lang="de-DE" sz="1500" dirty="0" err="1"/>
              <a:t>steps</a:t>
            </a:r>
            <a:r>
              <a:rPr lang="de-DE" sz="1500" dirty="0"/>
              <a:t>: Operation </a:t>
            </a:r>
            <a:r>
              <a:rPr lang="de-DE" sz="1500" dirty="0" err="1"/>
              <a:t>with</a:t>
            </a:r>
            <a:r>
              <a:rPr lang="de-DE" sz="1500" dirty="0"/>
              <a:t> Helium (</a:t>
            </a:r>
            <a:r>
              <a:rPr lang="de-DE" sz="1500" dirty="0" err="1"/>
              <a:t>less</a:t>
            </a:r>
            <a:r>
              <a:rPr lang="de-DE" sz="1500" dirty="0"/>
              <a:t> </a:t>
            </a:r>
            <a:r>
              <a:rPr lang="de-DE" sz="1500" dirty="0" err="1"/>
              <a:t>erosion</a:t>
            </a:r>
            <a:r>
              <a:rPr lang="de-DE" sz="1500" dirty="0"/>
              <a:t> at </a:t>
            </a:r>
            <a:r>
              <a:rPr lang="de-DE" sz="1500" dirty="0" err="1"/>
              <a:t>dump</a:t>
            </a:r>
            <a:r>
              <a:rPr lang="de-DE" sz="1500" dirty="0"/>
              <a:t> and </a:t>
            </a:r>
            <a:r>
              <a:rPr lang="de-DE" sz="1500" dirty="0" err="1"/>
              <a:t>cathode</a:t>
            </a:r>
            <a:r>
              <a:rPr lang="de-DE" sz="1500" dirty="0"/>
              <a:t>) and hydrogen (</a:t>
            </a:r>
            <a:r>
              <a:rPr lang="de-DE" sz="1500" dirty="0" err="1"/>
              <a:t>pending</a:t>
            </a:r>
            <a:r>
              <a:rPr lang="de-DE" sz="1500" dirty="0"/>
              <a:t> </a:t>
            </a:r>
            <a:r>
              <a:rPr lang="de-DE" sz="1500" dirty="0" err="1"/>
              <a:t>permission</a:t>
            </a:r>
            <a:r>
              <a:rPr lang="de-DE" sz="1500" dirty="0"/>
              <a:t>) </a:t>
            </a:r>
          </a:p>
          <a:p>
            <a:pPr marL="257175" indent="-257175">
              <a:buFont typeface="Arial" panose="020B0604020202020204" pitchFamily="34" charset="0"/>
              <a:buChar char="•"/>
            </a:pPr>
            <a:endParaRPr lang="de-DE" sz="1500" dirty="0"/>
          </a:p>
        </p:txBody>
      </p:sp>
      <p:pic>
        <p:nvPicPr>
          <p:cNvPr id="73" name="Picture 90">
            <a:extLst>
              <a:ext uri="{FF2B5EF4-FFF2-40B4-BE49-F238E27FC236}">
                <a16:creationId xmlns:a16="http://schemas.microsoft.com/office/drawing/2014/main" id="{F2691AB7-67F6-2C99-F8DF-83D2F52E0F0A}"/>
              </a:ext>
            </a:extLst>
          </p:cNvPr>
          <p:cNvPicPr>
            <a:picLocks noChangeAspect="1"/>
          </p:cNvPicPr>
          <p:nvPr/>
        </p:nvPicPr>
        <p:blipFill>
          <a:blip r:embed="rId2"/>
          <a:stretch>
            <a:fillRect/>
          </a:stretch>
        </p:blipFill>
        <p:spPr>
          <a:xfrm>
            <a:off x="5985862" y="1045089"/>
            <a:ext cx="2948564" cy="2133684"/>
          </a:xfrm>
          <a:prstGeom prst="rect">
            <a:avLst/>
          </a:prstGeom>
        </p:spPr>
      </p:pic>
      <p:sp>
        <p:nvSpPr>
          <p:cNvPr id="74" name="Textfeld 73">
            <a:extLst>
              <a:ext uri="{FF2B5EF4-FFF2-40B4-BE49-F238E27FC236}">
                <a16:creationId xmlns:a16="http://schemas.microsoft.com/office/drawing/2014/main" id="{8AB3DB33-ED0C-BCC6-7CD6-FAA3B5235CCF}"/>
              </a:ext>
            </a:extLst>
          </p:cNvPr>
          <p:cNvSpPr txBox="1"/>
          <p:nvPr/>
        </p:nvSpPr>
        <p:spPr>
          <a:xfrm>
            <a:off x="5908784" y="3286774"/>
            <a:ext cx="3134363" cy="1708160"/>
          </a:xfrm>
          <a:prstGeom prst="rect">
            <a:avLst/>
          </a:prstGeom>
          <a:noFill/>
        </p:spPr>
        <p:txBody>
          <a:bodyPr wrap="square" rtlCol="0">
            <a:spAutoFit/>
          </a:bodyPr>
          <a:lstStyle/>
          <a:p>
            <a:pPr marL="257175" indent="-257175">
              <a:buFont typeface="Arial" panose="020B0604020202020204" pitchFamily="34" charset="0"/>
              <a:buChar char="•"/>
            </a:pPr>
            <a:r>
              <a:rPr lang="de-DE" sz="1500" dirty="0"/>
              <a:t>Radial </a:t>
            </a:r>
            <a:r>
              <a:rPr lang="de-DE" sz="1500" dirty="0" err="1"/>
              <a:t>profiles</a:t>
            </a:r>
            <a:r>
              <a:rPr lang="de-DE" sz="1500" dirty="0"/>
              <a:t> </a:t>
            </a:r>
            <a:r>
              <a:rPr lang="de-DE" sz="1500" dirty="0" err="1"/>
              <a:t>of</a:t>
            </a:r>
            <a:r>
              <a:rPr lang="de-DE" sz="1500" dirty="0"/>
              <a:t> n</a:t>
            </a:r>
            <a:r>
              <a:rPr lang="de-DE" sz="1500" baseline="-25000" dirty="0"/>
              <a:t>e</a:t>
            </a:r>
            <a:r>
              <a:rPr lang="de-DE" sz="1500" dirty="0"/>
              <a:t>, T</a:t>
            </a:r>
            <a:r>
              <a:rPr lang="de-DE" sz="1500" baseline="-25000" dirty="0"/>
              <a:t>e</a:t>
            </a:r>
            <a:r>
              <a:rPr lang="de-DE" sz="1500" dirty="0"/>
              <a:t>, </a:t>
            </a:r>
            <a:r>
              <a:rPr lang="de-DE" sz="1500" dirty="0" err="1"/>
              <a:t>plasma</a:t>
            </a:r>
            <a:r>
              <a:rPr lang="de-DE" sz="1500" dirty="0"/>
              <a:t> </a:t>
            </a:r>
            <a:r>
              <a:rPr lang="de-DE" sz="1500" dirty="0" err="1"/>
              <a:t>flux</a:t>
            </a:r>
            <a:r>
              <a:rPr lang="de-DE" sz="1500" dirty="0"/>
              <a:t> </a:t>
            </a:r>
          </a:p>
          <a:p>
            <a:pPr marL="257175" indent="-257175">
              <a:buFont typeface="Arial" panose="020B0604020202020204" pitchFamily="34" charset="0"/>
              <a:buChar char="•"/>
            </a:pPr>
            <a:r>
              <a:rPr lang="de-DE" sz="1500" dirty="0"/>
              <a:t>Plasma </a:t>
            </a:r>
            <a:r>
              <a:rPr lang="de-DE" sz="1500" dirty="0" err="1"/>
              <a:t>reaches</a:t>
            </a:r>
            <a:r>
              <a:rPr lang="de-DE" sz="1500" dirty="0"/>
              <a:t> </a:t>
            </a:r>
            <a:r>
              <a:rPr lang="de-DE" sz="1500" dirty="0" err="1"/>
              <a:t>higher</a:t>
            </a:r>
            <a:r>
              <a:rPr lang="de-DE" sz="1500" dirty="0"/>
              <a:t> </a:t>
            </a:r>
            <a:r>
              <a:rPr lang="de-DE" sz="1500" dirty="0" err="1"/>
              <a:t>peak</a:t>
            </a:r>
            <a:r>
              <a:rPr lang="de-DE" sz="1500" dirty="0"/>
              <a:t> </a:t>
            </a:r>
            <a:r>
              <a:rPr lang="de-DE" sz="1500" dirty="0" err="1"/>
              <a:t>values</a:t>
            </a:r>
            <a:r>
              <a:rPr lang="de-DE" sz="1500" dirty="0"/>
              <a:t> </a:t>
            </a:r>
            <a:r>
              <a:rPr lang="de-DE" sz="1500" dirty="0" err="1"/>
              <a:t>compared</a:t>
            </a:r>
            <a:r>
              <a:rPr lang="de-DE" sz="1500" dirty="0"/>
              <a:t> </a:t>
            </a:r>
            <a:r>
              <a:rPr lang="de-DE" sz="1500" dirty="0" err="1"/>
              <a:t>to</a:t>
            </a:r>
            <a:r>
              <a:rPr lang="de-DE" sz="1500" dirty="0"/>
              <a:t> PSI-2 at </a:t>
            </a:r>
            <a:r>
              <a:rPr lang="de-DE" sz="1500" dirty="0" err="1"/>
              <a:t>similar</a:t>
            </a:r>
            <a:r>
              <a:rPr lang="de-DE" sz="1500" dirty="0"/>
              <a:t> </a:t>
            </a:r>
            <a:r>
              <a:rPr lang="de-DE" sz="1500" dirty="0" err="1"/>
              <a:t>discharge</a:t>
            </a:r>
            <a:r>
              <a:rPr lang="de-DE" sz="1500" dirty="0"/>
              <a:t> power</a:t>
            </a:r>
          </a:p>
          <a:p>
            <a:pPr marL="257175" indent="-257175">
              <a:buFont typeface="Arial" panose="020B0604020202020204" pitchFamily="34" charset="0"/>
              <a:buChar char="•"/>
            </a:pPr>
            <a:r>
              <a:rPr lang="de-DE" sz="1500" dirty="0"/>
              <a:t>Performance </a:t>
            </a:r>
            <a:r>
              <a:rPr lang="de-DE" sz="1500" dirty="0" err="1"/>
              <a:t>strongly</a:t>
            </a:r>
            <a:r>
              <a:rPr lang="de-DE" sz="1500" dirty="0"/>
              <a:t> </a:t>
            </a:r>
            <a:r>
              <a:rPr lang="de-DE" sz="1500" dirty="0" err="1"/>
              <a:t>depends</a:t>
            </a:r>
            <a:r>
              <a:rPr lang="de-DE" sz="1500" dirty="0"/>
              <a:t> on </a:t>
            </a:r>
            <a:r>
              <a:rPr lang="de-DE" sz="1500" dirty="0" err="1"/>
              <a:t>magnetic</a:t>
            </a:r>
            <a:r>
              <a:rPr lang="de-DE" sz="1500" dirty="0"/>
              <a:t> </a:t>
            </a:r>
            <a:r>
              <a:rPr lang="de-DE" sz="1500" dirty="0" err="1"/>
              <a:t>fieldlines</a:t>
            </a:r>
            <a:r>
              <a:rPr lang="de-DE" sz="1500" dirty="0"/>
              <a:t> in source </a:t>
            </a:r>
            <a:r>
              <a:rPr lang="de-DE" sz="1500" dirty="0" err="1"/>
              <a:t>area</a:t>
            </a:r>
            <a:endParaRPr lang="de-DE" sz="1500" dirty="0"/>
          </a:p>
        </p:txBody>
      </p:sp>
      <p:sp>
        <p:nvSpPr>
          <p:cNvPr id="109" name="Rechteck 108">
            <a:extLst>
              <a:ext uri="{FF2B5EF4-FFF2-40B4-BE49-F238E27FC236}">
                <a16:creationId xmlns:a16="http://schemas.microsoft.com/office/drawing/2014/main" id="{CC47F488-7A47-EFD2-FFFF-DA2F4A58A7CA}"/>
              </a:ext>
            </a:extLst>
          </p:cNvPr>
          <p:cNvSpPr/>
          <p:nvPr/>
        </p:nvSpPr>
        <p:spPr>
          <a:xfrm flipH="1" flipV="1">
            <a:off x="3278295" y="2351405"/>
            <a:ext cx="30044" cy="7056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0" name="Rechteck 109">
            <a:extLst>
              <a:ext uri="{FF2B5EF4-FFF2-40B4-BE49-F238E27FC236}">
                <a16:creationId xmlns:a16="http://schemas.microsoft.com/office/drawing/2014/main" id="{22E86724-E2D7-8C44-CBE3-D002976FA374}"/>
              </a:ext>
            </a:extLst>
          </p:cNvPr>
          <p:cNvSpPr/>
          <p:nvPr/>
        </p:nvSpPr>
        <p:spPr>
          <a:xfrm rot="5400000" flipH="1" flipV="1">
            <a:off x="3556547" y="2303531"/>
            <a:ext cx="22400" cy="26270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1" name="Rechteck 110">
            <a:extLst>
              <a:ext uri="{FF2B5EF4-FFF2-40B4-BE49-F238E27FC236}">
                <a16:creationId xmlns:a16="http://schemas.microsoft.com/office/drawing/2014/main" id="{07F5283C-7B5E-DBA9-A72E-8B4EFB7F3B93}"/>
              </a:ext>
            </a:extLst>
          </p:cNvPr>
          <p:cNvSpPr/>
          <p:nvPr/>
        </p:nvSpPr>
        <p:spPr>
          <a:xfrm rot="5400000" flipH="1" flipV="1">
            <a:off x="3556548" y="2215133"/>
            <a:ext cx="22400" cy="26270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2" name="Rechteck 111">
            <a:extLst>
              <a:ext uri="{FF2B5EF4-FFF2-40B4-BE49-F238E27FC236}">
                <a16:creationId xmlns:a16="http://schemas.microsoft.com/office/drawing/2014/main" id="{AF5F1593-FECB-B4E8-ED7E-E2A55AF02301}"/>
              </a:ext>
            </a:extLst>
          </p:cNvPr>
          <p:cNvSpPr/>
          <p:nvPr/>
        </p:nvSpPr>
        <p:spPr>
          <a:xfrm>
            <a:off x="3236216" y="2175006"/>
            <a:ext cx="126240"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3" name="Rechteck 112">
            <a:extLst>
              <a:ext uri="{FF2B5EF4-FFF2-40B4-BE49-F238E27FC236}">
                <a16:creationId xmlns:a16="http://schemas.microsoft.com/office/drawing/2014/main" id="{B7D1E96E-AF33-CC89-1A52-CC3F67CDAA05}"/>
              </a:ext>
            </a:extLst>
          </p:cNvPr>
          <p:cNvSpPr/>
          <p:nvPr/>
        </p:nvSpPr>
        <p:spPr>
          <a:xfrm>
            <a:off x="3236216" y="2498039"/>
            <a:ext cx="126240"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4" name="Rechteck 113">
            <a:extLst>
              <a:ext uri="{FF2B5EF4-FFF2-40B4-BE49-F238E27FC236}">
                <a16:creationId xmlns:a16="http://schemas.microsoft.com/office/drawing/2014/main" id="{3837833E-F98C-908C-8A57-7B9433CB4515}"/>
              </a:ext>
            </a:extLst>
          </p:cNvPr>
          <p:cNvSpPr/>
          <p:nvPr/>
        </p:nvSpPr>
        <p:spPr>
          <a:xfrm>
            <a:off x="3493060" y="2500143"/>
            <a:ext cx="45029"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5" name="Rechteck 114">
            <a:extLst>
              <a:ext uri="{FF2B5EF4-FFF2-40B4-BE49-F238E27FC236}">
                <a16:creationId xmlns:a16="http://schemas.microsoft.com/office/drawing/2014/main" id="{0D80FB5A-C48F-69D1-039F-0A9278A341D1}"/>
              </a:ext>
            </a:extLst>
          </p:cNvPr>
          <p:cNvSpPr/>
          <p:nvPr/>
        </p:nvSpPr>
        <p:spPr>
          <a:xfrm>
            <a:off x="3592901" y="2498039"/>
            <a:ext cx="45029"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6" name="Rechteck 115">
            <a:extLst>
              <a:ext uri="{FF2B5EF4-FFF2-40B4-BE49-F238E27FC236}">
                <a16:creationId xmlns:a16="http://schemas.microsoft.com/office/drawing/2014/main" id="{A6A03D09-2E7B-60EB-9C6E-3711AF4FD6F2}"/>
              </a:ext>
            </a:extLst>
          </p:cNvPr>
          <p:cNvSpPr/>
          <p:nvPr/>
        </p:nvSpPr>
        <p:spPr>
          <a:xfrm>
            <a:off x="3496031" y="2175006"/>
            <a:ext cx="45297"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7" name="Rechteck 116">
            <a:extLst>
              <a:ext uri="{FF2B5EF4-FFF2-40B4-BE49-F238E27FC236}">
                <a16:creationId xmlns:a16="http://schemas.microsoft.com/office/drawing/2014/main" id="{E1C868D2-A3D1-4EBB-4304-A29A98EF0CF9}"/>
              </a:ext>
            </a:extLst>
          </p:cNvPr>
          <p:cNvSpPr/>
          <p:nvPr/>
        </p:nvSpPr>
        <p:spPr>
          <a:xfrm>
            <a:off x="3595061" y="2175006"/>
            <a:ext cx="45296"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8" name="Rechteck 117">
            <a:extLst>
              <a:ext uri="{FF2B5EF4-FFF2-40B4-BE49-F238E27FC236}">
                <a16:creationId xmlns:a16="http://schemas.microsoft.com/office/drawing/2014/main" id="{CA578DF8-8C4E-EE11-2D4C-9D9DF8DE1215}"/>
              </a:ext>
            </a:extLst>
          </p:cNvPr>
          <p:cNvSpPr/>
          <p:nvPr/>
        </p:nvSpPr>
        <p:spPr>
          <a:xfrm>
            <a:off x="4330296" y="2041484"/>
            <a:ext cx="210400" cy="156676"/>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9" name="Rechteck 118">
            <a:extLst>
              <a:ext uri="{FF2B5EF4-FFF2-40B4-BE49-F238E27FC236}">
                <a16:creationId xmlns:a16="http://schemas.microsoft.com/office/drawing/2014/main" id="{4128CC14-0B38-62B3-C809-D1C98D76E239}"/>
              </a:ext>
            </a:extLst>
          </p:cNvPr>
          <p:cNvSpPr/>
          <p:nvPr/>
        </p:nvSpPr>
        <p:spPr>
          <a:xfrm>
            <a:off x="4330296" y="2590768"/>
            <a:ext cx="210400" cy="156676"/>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0" name="Rechteck 119">
            <a:extLst>
              <a:ext uri="{FF2B5EF4-FFF2-40B4-BE49-F238E27FC236}">
                <a16:creationId xmlns:a16="http://schemas.microsoft.com/office/drawing/2014/main" id="{C20A04B1-EAD4-2D1E-276C-2D20AD46C663}"/>
              </a:ext>
            </a:extLst>
          </p:cNvPr>
          <p:cNvSpPr/>
          <p:nvPr/>
        </p:nvSpPr>
        <p:spPr>
          <a:xfrm>
            <a:off x="5314812" y="2175006"/>
            <a:ext cx="126240"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1" name="Rechteck 120">
            <a:extLst>
              <a:ext uri="{FF2B5EF4-FFF2-40B4-BE49-F238E27FC236}">
                <a16:creationId xmlns:a16="http://schemas.microsoft.com/office/drawing/2014/main" id="{12583354-CB6B-5725-2C27-1F0C75AF2D49}"/>
              </a:ext>
            </a:extLst>
          </p:cNvPr>
          <p:cNvSpPr/>
          <p:nvPr/>
        </p:nvSpPr>
        <p:spPr>
          <a:xfrm>
            <a:off x="5314812" y="2498039"/>
            <a:ext cx="126240"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2" name="Rechteck 121">
            <a:extLst>
              <a:ext uri="{FF2B5EF4-FFF2-40B4-BE49-F238E27FC236}">
                <a16:creationId xmlns:a16="http://schemas.microsoft.com/office/drawing/2014/main" id="{D0B707ED-39BE-5158-8120-91077DC194A0}"/>
              </a:ext>
            </a:extLst>
          </p:cNvPr>
          <p:cNvSpPr/>
          <p:nvPr/>
        </p:nvSpPr>
        <p:spPr>
          <a:xfrm flipH="1" flipV="1">
            <a:off x="5508534" y="2341364"/>
            <a:ext cx="26717" cy="10471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3" name="Rechteck 122">
            <a:extLst>
              <a:ext uri="{FF2B5EF4-FFF2-40B4-BE49-F238E27FC236}">
                <a16:creationId xmlns:a16="http://schemas.microsoft.com/office/drawing/2014/main" id="{87C8D87C-6AF5-0D15-C55D-4084568C5F04}"/>
              </a:ext>
            </a:extLst>
          </p:cNvPr>
          <p:cNvSpPr/>
          <p:nvPr/>
        </p:nvSpPr>
        <p:spPr>
          <a:xfrm>
            <a:off x="3311311" y="2377991"/>
            <a:ext cx="2191791" cy="25357"/>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4" name="Rechteck 123">
            <a:extLst>
              <a:ext uri="{FF2B5EF4-FFF2-40B4-BE49-F238E27FC236}">
                <a16:creationId xmlns:a16="http://schemas.microsoft.com/office/drawing/2014/main" id="{A822592F-2A74-27DC-8273-F427D63F7573}"/>
              </a:ext>
            </a:extLst>
          </p:cNvPr>
          <p:cNvSpPr/>
          <p:nvPr/>
        </p:nvSpPr>
        <p:spPr>
          <a:xfrm>
            <a:off x="3152058" y="2316126"/>
            <a:ext cx="2440640" cy="1566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5" name="Rechteck 124">
            <a:extLst>
              <a:ext uri="{FF2B5EF4-FFF2-40B4-BE49-F238E27FC236}">
                <a16:creationId xmlns:a16="http://schemas.microsoft.com/office/drawing/2014/main" id="{A936188B-09C9-4236-8DD4-2D11110EF932}"/>
              </a:ext>
            </a:extLst>
          </p:cNvPr>
          <p:cNvSpPr/>
          <p:nvPr/>
        </p:nvSpPr>
        <p:spPr>
          <a:xfrm>
            <a:off x="3867418" y="2041484"/>
            <a:ext cx="168320" cy="2746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6" name="Rechteck 125">
            <a:extLst>
              <a:ext uri="{FF2B5EF4-FFF2-40B4-BE49-F238E27FC236}">
                <a16:creationId xmlns:a16="http://schemas.microsoft.com/office/drawing/2014/main" id="{0D4DFBA5-606E-184B-FA62-F5190A011526}"/>
              </a:ext>
            </a:extLst>
          </p:cNvPr>
          <p:cNvSpPr/>
          <p:nvPr/>
        </p:nvSpPr>
        <p:spPr>
          <a:xfrm>
            <a:off x="4830375" y="2041484"/>
            <a:ext cx="168320" cy="2746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7" name="Rechteck 126">
            <a:extLst>
              <a:ext uri="{FF2B5EF4-FFF2-40B4-BE49-F238E27FC236}">
                <a16:creationId xmlns:a16="http://schemas.microsoft.com/office/drawing/2014/main" id="{78437D70-C3E7-EF06-8DCC-E4C94528EC4C}"/>
              </a:ext>
            </a:extLst>
          </p:cNvPr>
          <p:cNvSpPr/>
          <p:nvPr/>
        </p:nvSpPr>
        <p:spPr>
          <a:xfrm>
            <a:off x="4830375" y="1857487"/>
            <a:ext cx="168320" cy="18399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8" name="Rechteck 127">
            <a:extLst>
              <a:ext uri="{FF2B5EF4-FFF2-40B4-BE49-F238E27FC236}">
                <a16:creationId xmlns:a16="http://schemas.microsoft.com/office/drawing/2014/main" id="{298BDFE9-1A86-B5AB-158C-0E5F9B34679C}"/>
              </a:ext>
            </a:extLst>
          </p:cNvPr>
          <p:cNvSpPr/>
          <p:nvPr/>
        </p:nvSpPr>
        <p:spPr>
          <a:xfrm>
            <a:off x="3867417" y="1857487"/>
            <a:ext cx="168320" cy="18399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9" name="Rechteck 128">
            <a:extLst>
              <a:ext uri="{FF2B5EF4-FFF2-40B4-BE49-F238E27FC236}">
                <a16:creationId xmlns:a16="http://schemas.microsoft.com/office/drawing/2014/main" id="{DE2DFC52-DEA9-9E85-881C-BC814166EC55}"/>
              </a:ext>
            </a:extLst>
          </p:cNvPr>
          <p:cNvSpPr/>
          <p:nvPr/>
        </p:nvSpPr>
        <p:spPr>
          <a:xfrm>
            <a:off x="4640223" y="1959894"/>
            <a:ext cx="79277" cy="35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cxnSp>
        <p:nvCxnSpPr>
          <p:cNvPr id="130" name="Gerader Verbinder 129">
            <a:extLst>
              <a:ext uri="{FF2B5EF4-FFF2-40B4-BE49-F238E27FC236}">
                <a16:creationId xmlns:a16="http://schemas.microsoft.com/office/drawing/2014/main" id="{CBE17C61-7F18-3946-FBFE-0737D5409323}"/>
              </a:ext>
            </a:extLst>
          </p:cNvPr>
          <p:cNvCxnSpPr>
            <a:cxnSpLocks/>
          </p:cNvCxnSpPr>
          <p:nvPr/>
        </p:nvCxnSpPr>
        <p:spPr>
          <a:xfrm>
            <a:off x="4678169" y="1926242"/>
            <a:ext cx="2783" cy="4526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Rechteck 130">
            <a:extLst>
              <a:ext uri="{FF2B5EF4-FFF2-40B4-BE49-F238E27FC236}">
                <a16:creationId xmlns:a16="http://schemas.microsoft.com/office/drawing/2014/main" id="{8FFE9F5F-F457-7597-D6D1-3C75256DB833}"/>
              </a:ext>
            </a:extLst>
          </p:cNvPr>
          <p:cNvSpPr/>
          <p:nvPr/>
        </p:nvSpPr>
        <p:spPr>
          <a:xfrm>
            <a:off x="4113259" y="2231620"/>
            <a:ext cx="149537" cy="804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2" name="Rechteck 131">
            <a:extLst>
              <a:ext uri="{FF2B5EF4-FFF2-40B4-BE49-F238E27FC236}">
                <a16:creationId xmlns:a16="http://schemas.microsoft.com/office/drawing/2014/main" id="{E4FF0590-E5C5-6532-E277-0335269A6F3B}"/>
              </a:ext>
            </a:extLst>
          </p:cNvPr>
          <p:cNvSpPr/>
          <p:nvPr/>
        </p:nvSpPr>
        <p:spPr>
          <a:xfrm>
            <a:off x="4640223" y="2477157"/>
            <a:ext cx="79277" cy="35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3" name="Rechteck 132">
            <a:extLst>
              <a:ext uri="{FF2B5EF4-FFF2-40B4-BE49-F238E27FC236}">
                <a16:creationId xmlns:a16="http://schemas.microsoft.com/office/drawing/2014/main" id="{4F2D00E5-4A7E-3D7F-58AE-187FEC663AFC}"/>
              </a:ext>
            </a:extLst>
          </p:cNvPr>
          <p:cNvSpPr/>
          <p:nvPr/>
        </p:nvSpPr>
        <p:spPr>
          <a:xfrm>
            <a:off x="4640223" y="1846413"/>
            <a:ext cx="79277" cy="11899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4" name="Rechteck 133">
            <a:extLst>
              <a:ext uri="{FF2B5EF4-FFF2-40B4-BE49-F238E27FC236}">
                <a16:creationId xmlns:a16="http://schemas.microsoft.com/office/drawing/2014/main" id="{E7D1A9A9-46F4-A2AF-28DA-A6747247726C}"/>
              </a:ext>
            </a:extLst>
          </p:cNvPr>
          <p:cNvSpPr/>
          <p:nvPr/>
        </p:nvSpPr>
        <p:spPr>
          <a:xfrm>
            <a:off x="4605454" y="2730217"/>
            <a:ext cx="168320" cy="11899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5" name="Rechteck 134">
            <a:extLst>
              <a:ext uri="{FF2B5EF4-FFF2-40B4-BE49-F238E27FC236}">
                <a16:creationId xmlns:a16="http://schemas.microsoft.com/office/drawing/2014/main" id="{994696DA-090A-520B-5515-5465E753D695}"/>
              </a:ext>
            </a:extLst>
          </p:cNvPr>
          <p:cNvSpPr/>
          <p:nvPr/>
        </p:nvSpPr>
        <p:spPr>
          <a:xfrm>
            <a:off x="3954829" y="1159069"/>
            <a:ext cx="168320" cy="11899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6" name="Ellipse 135">
            <a:extLst>
              <a:ext uri="{FF2B5EF4-FFF2-40B4-BE49-F238E27FC236}">
                <a16:creationId xmlns:a16="http://schemas.microsoft.com/office/drawing/2014/main" id="{16B10C7E-DC68-F1CC-D15C-8F7D9885C82B}"/>
              </a:ext>
            </a:extLst>
          </p:cNvPr>
          <p:cNvSpPr/>
          <p:nvPr/>
        </p:nvSpPr>
        <p:spPr>
          <a:xfrm>
            <a:off x="4082827" y="2138686"/>
            <a:ext cx="210400" cy="327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7" name="Freihandform: Form 136">
            <a:extLst>
              <a:ext uri="{FF2B5EF4-FFF2-40B4-BE49-F238E27FC236}">
                <a16:creationId xmlns:a16="http://schemas.microsoft.com/office/drawing/2014/main" id="{C74AAEB1-B3B2-2EAA-78CF-5F31504CB92D}"/>
              </a:ext>
            </a:extLst>
          </p:cNvPr>
          <p:cNvSpPr/>
          <p:nvPr/>
        </p:nvSpPr>
        <p:spPr>
          <a:xfrm>
            <a:off x="4117941" y="1209993"/>
            <a:ext cx="258356" cy="901939"/>
          </a:xfrm>
          <a:custGeom>
            <a:avLst/>
            <a:gdLst>
              <a:gd name="connsiteX0" fmla="*/ 0 w 442104"/>
              <a:gd name="connsiteY0" fmla="*/ 12097 h 1840897"/>
              <a:gd name="connsiteX1" fmla="*/ 336550 w 442104"/>
              <a:gd name="connsiteY1" fmla="*/ 56547 h 1840897"/>
              <a:gd name="connsiteX2" fmla="*/ 425450 w 442104"/>
              <a:gd name="connsiteY2" fmla="*/ 456597 h 1840897"/>
              <a:gd name="connsiteX3" fmla="*/ 44450 w 442104"/>
              <a:gd name="connsiteY3" fmla="*/ 1231297 h 1840897"/>
              <a:gd name="connsiteX4" fmla="*/ 127000 w 442104"/>
              <a:gd name="connsiteY4" fmla="*/ 1701197 h 1840897"/>
              <a:gd name="connsiteX5" fmla="*/ 133350 w 442104"/>
              <a:gd name="connsiteY5" fmla="*/ 1840897 h 184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104" h="1840897">
                <a:moveTo>
                  <a:pt x="0" y="12097"/>
                </a:moveTo>
                <a:cubicBezTo>
                  <a:pt x="132821" y="-2720"/>
                  <a:pt x="265642" y="-17536"/>
                  <a:pt x="336550" y="56547"/>
                </a:cubicBezTo>
                <a:cubicBezTo>
                  <a:pt x="407458" y="130630"/>
                  <a:pt x="474133" y="260805"/>
                  <a:pt x="425450" y="456597"/>
                </a:cubicBezTo>
                <a:cubicBezTo>
                  <a:pt x="376767" y="652389"/>
                  <a:pt x="94192" y="1023864"/>
                  <a:pt x="44450" y="1231297"/>
                </a:cubicBezTo>
                <a:cubicBezTo>
                  <a:pt x="-5292" y="1438730"/>
                  <a:pt x="112183" y="1599597"/>
                  <a:pt x="127000" y="1701197"/>
                </a:cubicBezTo>
                <a:cubicBezTo>
                  <a:pt x="141817" y="1802797"/>
                  <a:pt x="137583" y="1821847"/>
                  <a:pt x="133350" y="1840897"/>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0" name="Textfeld 139">
            <a:extLst>
              <a:ext uri="{FF2B5EF4-FFF2-40B4-BE49-F238E27FC236}">
                <a16:creationId xmlns:a16="http://schemas.microsoft.com/office/drawing/2014/main" id="{3A968722-9B80-5F3D-05E9-1428BF9A3D3F}"/>
              </a:ext>
            </a:extLst>
          </p:cNvPr>
          <p:cNvSpPr txBox="1"/>
          <p:nvPr/>
        </p:nvSpPr>
        <p:spPr>
          <a:xfrm>
            <a:off x="4167190" y="2836306"/>
            <a:ext cx="1273862" cy="223907"/>
          </a:xfrm>
          <a:prstGeom prst="rect">
            <a:avLst/>
          </a:prstGeom>
          <a:noFill/>
        </p:spPr>
        <p:txBody>
          <a:bodyPr wrap="square" rtlCol="0">
            <a:spAutoFit/>
          </a:bodyPr>
          <a:lstStyle/>
          <a:p>
            <a:pPr algn="l">
              <a:lnSpc>
                <a:spcPct val="95000"/>
              </a:lnSpc>
            </a:pPr>
            <a:r>
              <a:rPr lang="de-DE" sz="900" dirty="0" err="1"/>
              <a:t>Hyperspectral</a:t>
            </a:r>
            <a:r>
              <a:rPr lang="de-DE" sz="900" dirty="0"/>
              <a:t> </a:t>
            </a:r>
            <a:r>
              <a:rPr lang="de-DE" sz="900" dirty="0" err="1"/>
              <a:t>camera</a:t>
            </a:r>
            <a:endParaRPr lang="de-DE" sz="900" dirty="0"/>
          </a:p>
        </p:txBody>
      </p:sp>
      <p:pic>
        <p:nvPicPr>
          <p:cNvPr id="143" name="Grafik 142">
            <a:extLst>
              <a:ext uri="{FF2B5EF4-FFF2-40B4-BE49-F238E27FC236}">
                <a16:creationId xmlns:a16="http://schemas.microsoft.com/office/drawing/2014/main" id="{A3CE5342-40A8-3CA3-9DEF-8CAC1741EF2E}"/>
              </a:ext>
            </a:extLst>
          </p:cNvPr>
          <p:cNvPicPr>
            <a:picLocks noChangeAspect="1"/>
          </p:cNvPicPr>
          <p:nvPr/>
        </p:nvPicPr>
        <p:blipFill>
          <a:blip r:embed="rId3"/>
          <a:stretch>
            <a:fillRect/>
          </a:stretch>
        </p:blipFill>
        <p:spPr>
          <a:xfrm>
            <a:off x="230580" y="1065847"/>
            <a:ext cx="2724523" cy="1812248"/>
          </a:xfrm>
          <a:prstGeom prst="rect">
            <a:avLst/>
          </a:prstGeom>
        </p:spPr>
      </p:pic>
      <p:sp>
        <p:nvSpPr>
          <p:cNvPr id="144" name="Textfeld 143">
            <a:extLst>
              <a:ext uri="{FF2B5EF4-FFF2-40B4-BE49-F238E27FC236}">
                <a16:creationId xmlns:a16="http://schemas.microsoft.com/office/drawing/2014/main" id="{923A67DC-DCD9-C8C0-68D1-9BB3DCA15A25}"/>
              </a:ext>
            </a:extLst>
          </p:cNvPr>
          <p:cNvSpPr txBox="1"/>
          <p:nvPr/>
        </p:nvSpPr>
        <p:spPr>
          <a:xfrm>
            <a:off x="3115381" y="2635024"/>
            <a:ext cx="1273862" cy="223907"/>
          </a:xfrm>
          <a:prstGeom prst="rect">
            <a:avLst/>
          </a:prstGeom>
          <a:noFill/>
        </p:spPr>
        <p:txBody>
          <a:bodyPr wrap="square" rtlCol="0">
            <a:spAutoFit/>
          </a:bodyPr>
          <a:lstStyle/>
          <a:p>
            <a:pPr algn="l">
              <a:lnSpc>
                <a:spcPct val="95000"/>
              </a:lnSpc>
            </a:pPr>
            <a:r>
              <a:rPr lang="de-DE" sz="900" dirty="0"/>
              <a:t>Plasma source</a:t>
            </a:r>
          </a:p>
        </p:txBody>
      </p:sp>
      <p:sp>
        <p:nvSpPr>
          <p:cNvPr id="145" name="Textfeld 144">
            <a:extLst>
              <a:ext uri="{FF2B5EF4-FFF2-40B4-BE49-F238E27FC236}">
                <a16:creationId xmlns:a16="http://schemas.microsoft.com/office/drawing/2014/main" id="{41C55D9C-27FB-D371-B242-ADA246B7B96A}"/>
              </a:ext>
            </a:extLst>
          </p:cNvPr>
          <p:cNvSpPr txBox="1"/>
          <p:nvPr/>
        </p:nvSpPr>
        <p:spPr>
          <a:xfrm>
            <a:off x="3656296" y="953889"/>
            <a:ext cx="1273862" cy="223907"/>
          </a:xfrm>
          <a:prstGeom prst="rect">
            <a:avLst/>
          </a:prstGeom>
          <a:noFill/>
        </p:spPr>
        <p:txBody>
          <a:bodyPr wrap="square" rtlCol="0">
            <a:spAutoFit/>
          </a:bodyPr>
          <a:lstStyle/>
          <a:p>
            <a:pPr algn="l">
              <a:lnSpc>
                <a:spcPct val="95000"/>
              </a:lnSpc>
            </a:pPr>
            <a:r>
              <a:rPr lang="de-DE" sz="900" dirty="0" err="1"/>
              <a:t>Spectrometer</a:t>
            </a:r>
            <a:endParaRPr lang="de-DE" sz="900" dirty="0"/>
          </a:p>
        </p:txBody>
      </p:sp>
      <p:sp>
        <p:nvSpPr>
          <p:cNvPr id="146" name="Textfeld 145">
            <a:extLst>
              <a:ext uri="{FF2B5EF4-FFF2-40B4-BE49-F238E27FC236}">
                <a16:creationId xmlns:a16="http://schemas.microsoft.com/office/drawing/2014/main" id="{12D7F921-E887-0CB0-F35C-9B198E9B4513}"/>
              </a:ext>
            </a:extLst>
          </p:cNvPr>
          <p:cNvSpPr txBox="1"/>
          <p:nvPr/>
        </p:nvSpPr>
        <p:spPr>
          <a:xfrm>
            <a:off x="5233062" y="2608762"/>
            <a:ext cx="1273862" cy="223907"/>
          </a:xfrm>
          <a:prstGeom prst="rect">
            <a:avLst/>
          </a:prstGeom>
          <a:noFill/>
        </p:spPr>
        <p:txBody>
          <a:bodyPr wrap="square" rtlCol="0">
            <a:spAutoFit/>
          </a:bodyPr>
          <a:lstStyle/>
          <a:p>
            <a:pPr algn="l">
              <a:lnSpc>
                <a:spcPct val="95000"/>
              </a:lnSpc>
            </a:pPr>
            <a:r>
              <a:rPr lang="de-DE" sz="900" dirty="0"/>
              <a:t>Plasma </a:t>
            </a:r>
            <a:r>
              <a:rPr lang="de-DE" sz="900" dirty="0" err="1"/>
              <a:t>dump</a:t>
            </a:r>
            <a:endParaRPr lang="de-DE" sz="900" dirty="0"/>
          </a:p>
        </p:txBody>
      </p:sp>
      <p:sp>
        <p:nvSpPr>
          <p:cNvPr id="147" name="Textfeld 146">
            <a:extLst>
              <a:ext uri="{FF2B5EF4-FFF2-40B4-BE49-F238E27FC236}">
                <a16:creationId xmlns:a16="http://schemas.microsoft.com/office/drawing/2014/main" id="{6DB6D2C4-84DE-EEFC-4688-BF8565367FA4}"/>
              </a:ext>
            </a:extLst>
          </p:cNvPr>
          <p:cNvSpPr txBox="1"/>
          <p:nvPr/>
        </p:nvSpPr>
        <p:spPr>
          <a:xfrm>
            <a:off x="3183677" y="1952055"/>
            <a:ext cx="634395" cy="223907"/>
          </a:xfrm>
          <a:prstGeom prst="rect">
            <a:avLst/>
          </a:prstGeom>
          <a:noFill/>
        </p:spPr>
        <p:txBody>
          <a:bodyPr wrap="square" rtlCol="0">
            <a:spAutoFit/>
          </a:bodyPr>
          <a:lstStyle/>
          <a:p>
            <a:pPr algn="l">
              <a:lnSpc>
                <a:spcPct val="95000"/>
              </a:lnSpc>
            </a:pPr>
            <a:r>
              <a:rPr lang="de-DE" sz="900" dirty="0"/>
              <a:t>Magnets</a:t>
            </a:r>
          </a:p>
        </p:txBody>
      </p:sp>
      <p:sp>
        <p:nvSpPr>
          <p:cNvPr id="148" name="Textfeld 147">
            <a:extLst>
              <a:ext uri="{FF2B5EF4-FFF2-40B4-BE49-F238E27FC236}">
                <a16:creationId xmlns:a16="http://schemas.microsoft.com/office/drawing/2014/main" id="{E7AF2164-70D1-95CE-AEAE-F80BB6B85144}"/>
              </a:ext>
            </a:extLst>
          </p:cNvPr>
          <p:cNvSpPr txBox="1"/>
          <p:nvPr/>
        </p:nvSpPr>
        <p:spPr>
          <a:xfrm>
            <a:off x="4389243" y="1631425"/>
            <a:ext cx="1042759" cy="223907"/>
          </a:xfrm>
          <a:prstGeom prst="rect">
            <a:avLst/>
          </a:prstGeom>
          <a:noFill/>
        </p:spPr>
        <p:txBody>
          <a:bodyPr wrap="square" rtlCol="0">
            <a:spAutoFit/>
          </a:bodyPr>
          <a:lstStyle/>
          <a:p>
            <a:pPr algn="l">
              <a:lnSpc>
                <a:spcPct val="95000"/>
              </a:lnSpc>
            </a:pPr>
            <a:r>
              <a:rPr lang="de-DE" sz="900" dirty="0"/>
              <a:t>Langmuir Probe</a:t>
            </a:r>
          </a:p>
        </p:txBody>
      </p:sp>
      <p:sp>
        <p:nvSpPr>
          <p:cNvPr id="150" name="Rechteck 149">
            <a:extLst>
              <a:ext uri="{FF2B5EF4-FFF2-40B4-BE49-F238E27FC236}">
                <a16:creationId xmlns:a16="http://schemas.microsoft.com/office/drawing/2014/main" id="{B6296354-606B-E8DA-BE28-94455BE47AAB}"/>
              </a:ext>
            </a:extLst>
          </p:cNvPr>
          <p:cNvSpPr/>
          <p:nvPr/>
        </p:nvSpPr>
        <p:spPr>
          <a:xfrm rot="5400000" flipH="1" flipV="1">
            <a:off x="4431439" y="2363649"/>
            <a:ext cx="34289" cy="1436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51" name="Rechteck 150">
            <a:extLst>
              <a:ext uri="{FF2B5EF4-FFF2-40B4-BE49-F238E27FC236}">
                <a16:creationId xmlns:a16="http://schemas.microsoft.com/office/drawing/2014/main" id="{1CD4DE62-53B3-4170-D89D-40B589F69C9D}"/>
              </a:ext>
            </a:extLst>
          </p:cNvPr>
          <p:cNvSpPr/>
          <p:nvPr/>
        </p:nvSpPr>
        <p:spPr>
          <a:xfrm rot="5400000" flipH="1" flipV="1">
            <a:off x="4431441" y="2275250"/>
            <a:ext cx="34289" cy="1436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52" name="Textfeld 151">
            <a:extLst>
              <a:ext uri="{FF2B5EF4-FFF2-40B4-BE49-F238E27FC236}">
                <a16:creationId xmlns:a16="http://schemas.microsoft.com/office/drawing/2014/main" id="{094F89EC-E16B-8664-CFBA-834579336D8E}"/>
              </a:ext>
            </a:extLst>
          </p:cNvPr>
          <p:cNvSpPr txBox="1"/>
          <p:nvPr/>
        </p:nvSpPr>
        <p:spPr>
          <a:xfrm>
            <a:off x="3771359" y="2503602"/>
            <a:ext cx="599780" cy="355482"/>
          </a:xfrm>
          <a:prstGeom prst="rect">
            <a:avLst/>
          </a:prstGeom>
          <a:noFill/>
        </p:spPr>
        <p:txBody>
          <a:bodyPr wrap="square" rtlCol="0">
            <a:spAutoFit/>
          </a:bodyPr>
          <a:lstStyle/>
          <a:p>
            <a:pPr algn="l">
              <a:lnSpc>
                <a:spcPct val="95000"/>
              </a:lnSpc>
            </a:pPr>
            <a:r>
              <a:rPr lang="de-DE" sz="900" dirty="0"/>
              <a:t>Aperture</a:t>
            </a:r>
          </a:p>
        </p:txBody>
      </p:sp>
      <p:cxnSp>
        <p:nvCxnSpPr>
          <p:cNvPr id="154" name="Gerade Verbindung mit Pfeil 153">
            <a:extLst>
              <a:ext uri="{FF2B5EF4-FFF2-40B4-BE49-F238E27FC236}">
                <a16:creationId xmlns:a16="http://schemas.microsoft.com/office/drawing/2014/main" id="{72721DD0-3383-86B3-1D38-58D0D0C7ADB5}"/>
              </a:ext>
            </a:extLst>
          </p:cNvPr>
          <p:cNvCxnSpPr>
            <a:endCxn id="150" idx="0"/>
          </p:cNvCxnSpPr>
          <p:nvPr/>
        </p:nvCxnSpPr>
        <p:spPr>
          <a:xfrm flipV="1">
            <a:off x="4221465" y="2435493"/>
            <a:ext cx="155274" cy="1186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6" name="Textfeld 155">
            <a:extLst>
              <a:ext uri="{FF2B5EF4-FFF2-40B4-BE49-F238E27FC236}">
                <a16:creationId xmlns:a16="http://schemas.microsoft.com/office/drawing/2014/main" id="{0D6255A9-C586-2CEF-4C1E-F2CD495DCEBA}"/>
              </a:ext>
            </a:extLst>
          </p:cNvPr>
          <p:cNvSpPr txBox="1"/>
          <p:nvPr/>
        </p:nvSpPr>
        <p:spPr>
          <a:xfrm>
            <a:off x="3525758" y="1555561"/>
            <a:ext cx="634395" cy="355482"/>
          </a:xfrm>
          <a:prstGeom prst="rect">
            <a:avLst/>
          </a:prstGeom>
          <a:noFill/>
        </p:spPr>
        <p:txBody>
          <a:bodyPr wrap="square" rtlCol="0">
            <a:spAutoFit/>
          </a:bodyPr>
          <a:lstStyle/>
          <a:p>
            <a:pPr algn="l">
              <a:lnSpc>
                <a:spcPct val="95000"/>
              </a:lnSpc>
            </a:pPr>
            <a:r>
              <a:rPr lang="de-DE" sz="900" dirty="0"/>
              <a:t>Vacuum </a:t>
            </a:r>
            <a:r>
              <a:rPr lang="de-DE" sz="900" dirty="0" err="1"/>
              <a:t>pumps</a:t>
            </a:r>
            <a:endParaRPr lang="de-DE" sz="900" dirty="0"/>
          </a:p>
        </p:txBody>
      </p:sp>
    </p:spTree>
    <p:extLst>
      <p:ext uri="{BB962C8B-B14F-4D97-AF65-F5344CB8AC3E}">
        <p14:creationId xmlns:p14="http://schemas.microsoft.com/office/powerpoint/2010/main" val="1475947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EADC9-1E14-4074-2F98-5D3AB70DB7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E6A718-8E35-0C91-7599-2F1F2149D0AC}"/>
              </a:ext>
            </a:extLst>
          </p:cNvPr>
          <p:cNvSpPr>
            <a:spLocks noGrp="1"/>
          </p:cNvSpPr>
          <p:nvPr>
            <p:ph type="title"/>
          </p:nvPr>
        </p:nvSpPr>
        <p:spPr>
          <a:xfrm>
            <a:off x="-61610" y="82252"/>
            <a:ext cx="8882081" cy="353201"/>
          </a:xfrm>
        </p:spPr>
        <p:txBody>
          <a:bodyPr/>
          <a:lstStyle/>
          <a:p>
            <a:r>
              <a:rPr lang="en-US" sz="2100" dirty="0"/>
              <a:t>OES results H/H2, ne, Te and 2D distribution in  JULE-PSI       </a:t>
            </a:r>
            <a:r>
              <a:rPr lang="en-US" sz="2100" dirty="0">
                <a:solidFill>
                  <a:srgbClr val="FF0000"/>
                </a:solidFill>
              </a:rPr>
              <a:t>FZJ</a:t>
            </a:r>
            <a:endParaRPr lang="de-DE" dirty="0">
              <a:solidFill>
                <a:srgbClr val="FF0000"/>
              </a:solidFill>
            </a:endParaRPr>
          </a:p>
        </p:txBody>
      </p:sp>
      <p:sp>
        <p:nvSpPr>
          <p:cNvPr id="4" name="Fußzeilenplatzhalter 3">
            <a:extLst>
              <a:ext uri="{FF2B5EF4-FFF2-40B4-BE49-F238E27FC236}">
                <a16:creationId xmlns:a16="http://schemas.microsoft.com/office/drawing/2014/main" id="{FE937764-EE73-F3F8-9E15-3539219C1FA1}"/>
              </a:ext>
            </a:extLst>
          </p:cNvPr>
          <p:cNvSpPr>
            <a:spLocks noGrp="1"/>
          </p:cNvSpPr>
          <p:nvPr>
            <p:ph type="ftr" sz="quarter" idx="11"/>
          </p:nvPr>
        </p:nvSpPr>
        <p:spPr>
          <a:xfrm>
            <a:off x="619217" y="4916827"/>
            <a:ext cx="4968036" cy="247211"/>
          </a:xfrm>
        </p:spPr>
        <p:txBody>
          <a:bodyPr/>
          <a:lstStyle/>
          <a:p>
            <a:r>
              <a:rPr lang="en-GB" dirty="0">
                <a:solidFill>
                  <a:prstClr val="white"/>
                </a:solidFill>
              </a:rPr>
              <a:t>M. Reinhart | </a:t>
            </a:r>
            <a:r>
              <a:rPr lang="en-US" dirty="0">
                <a:solidFill>
                  <a:prstClr val="white"/>
                </a:solidFill>
              </a:rPr>
              <a:t>SP X monitoring Meeting 2024</a:t>
            </a:r>
            <a:r>
              <a:rPr lang="en-GB" dirty="0">
                <a:solidFill>
                  <a:prstClr val="white"/>
                </a:solidFill>
              </a:rPr>
              <a:t> | 13</a:t>
            </a:r>
            <a:r>
              <a:rPr lang="en-GB" baseline="30000" dirty="0">
                <a:solidFill>
                  <a:prstClr val="white"/>
                </a:solidFill>
              </a:rPr>
              <a:t>th</a:t>
            </a:r>
            <a:r>
              <a:rPr lang="en-GB" dirty="0">
                <a:solidFill>
                  <a:prstClr val="white"/>
                </a:solidFill>
              </a:rPr>
              <a:t> November 2024</a:t>
            </a:r>
          </a:p>
        </p:txBody>
      </p:sp>
      <p:sp>
        <p:nvSpPr>
          <p:cNvPr id="5" name="Foliennummernplatzhalter 4">
            <a:extLst>
              <a:ext uri="{FF2B5EF4-FFF2-40B4-BE49-F238E27FC236}">
                <a16:creationId xmlns:a16="http://schemas.microsoft.com/office/drawing/2014/main" id="{E1803782-2082-FA77-59DA-FBBCED3C8304}"/>
              </a:ext>
            </a:extLst>
          </p:cNvPr>
          <p:cNvSpPr>
            <a:spLocks noGrp="1"/>
          </p:cNvSpPr>
          <p:nvPr>
            <p:ph type="sldNum" sz="quarter" idx="12"/>
          </p:nvPr>
        </p:nvSpPr>
        <p:spPr/>
        <p:txBody>
          <a:bodyPr/>
          <a:lstStyle/>
          <a:p>
            <a:fld id="{6A6D9FA1-99C7-4910-8E32-B85D378B0060}" type="slidenum">
              <a:rPr lang="en-GB" smtClean="0">
                <a:solidFill>
                  <a:prstClr val="white"/>
                </a:solidFill>
              </a:rPr>
              <a:pPr/>
              <a:t>37</a:t>
            </a:fld>
            <a:endParaRPr lang="en-GB" dirty="0">
              <a:solidFill>
                <a:prstClr val="white"/>
              </a:solidFill>
            </a:endParaRPr>
          </a:p>
        </p:txBody>
      </p:sp>
      <p:sp>
        <p:nvSpPr>
          <p:cNvPr id="69" name="Textfeld 68">
            <a:extLst>
              <a:ext uri="{FF2B5EF4-FFF2-40B4-BE49-F238E27FC236}">
                <a16:creationId xmlns:a16="http://schemas.microsoft.com/office/drawing/2014/main" id="{2C269CC1-157B-EAAD-4834-F19DFC4B90FD}"/>
              </a:ext>
            </a:extLst>
          </p:cNvPr>
          <p:cNvSpPr txBox="1"/>
          <p:nvPr/>
        </p:nvSpPr>
        <p:spPr>
          <a:xfrm>
            <a:off x="313231" y="665960"/>
            <a:ext cx="3142783" cy="369332"/>
          </a:xfrm>
          <a:prstGeom prst="rect">
            <a:avLst/>
          </a:prstGeom>
          <a:noFill/>
        </p:spPr>
        <p:txBody>
          <a:bodyPr wrap="none" rtlCol="0">
            <a:spAutoFit/>
          </a:bodyPr>
          <a:lstStyle/>
          <a:p>
            <a:pPr algn="l"/>
            <a:r>
              <a:rPr lang="de-DE" b="1" dirty="0"/>
              <a:t>Optical Emission </a:t>
            </a:r>
            <a:r>
              <a:rPr lang="de-DE" b="1" dirty="0" err="1"/>
              <a:t>Spectroscopy</a:t>
            </a:r>
            <a:r>
              <a:rPr lang="de-DE" b="1" dirty="0"/>
              <a:t>:</a:t>
            </a:r>
            <a:endParaRPr lang="de-DE" sz="2100" b="1" dirty="0"/>
          </a:p>
        </p:txBody>
      </p:sp>
      <p:sp>
        <p:nvSpPr>
          <p:cNvPr id="70" name="Textfeld 69">
            <a:extLst>
              <a:ext uri="{FF2B5EF4-FFF2-40B4-BE49-F238E27FC236}">
                <a16:creationId xmlns:a16="http://schemas.microsoft.com/office/drawing/2014/main" id="{959558D7-0EAF-7B70-0325-43E4FCE3206C}"/>
              </a:ext>
            </a:extLst>
          </p:cNvPr>
          <p:cNvSpPr txBox="1"/>
          <p:nvPr/>
        </p:nvSpPr>
        <p:spPr>
          <a:xfrm>
            <a:off x="6072187" y="663097"/>
            <a:ext cx="3071813" cy="369332"/>
          </a:xfrm>
          <a:prstGeom prst="rect">
            <a:avLst/>
          </a:prstGeom>
          <a:noFill/>
        </p:spPr>
        <p:txBody>
          <a:bodyPr wrap="square" rtlCol="0">
            <a:spAutoFit/>
          </a:bodyPr>
          <a:lstStyle/>
          <a:p>
            <a:pPr algn="l"/>
            <a:r>
              <a:rPr lang="de-DE" b="1" dirty="0" err="1"/>
              <a:t>Hyperspectral</a:t>
            </a:r>
            <a:r>
              <a:rPr lang="de-DE" b="1" dirty="0"/>
              <a:t> </a:t>
            </a:r>
            <a:r>
              <a:rPr lang="de-DE" b="1" dirty="0" err="1"/>
              <a:t>camera</a:t>
            </a:r>
            <a:endParaRPr lang="de-DE" b="1" dirty="0"/>
          </a:p>
        </p:txBody>
      </p:sp>
      <p:sp>
        <p:nvSpPr>
          <p:cNvPr id="72" name="Textfeld 71">
            <a:extLst>
              <a:ext uri="{FF2B5EF4-FFF2-40B4-BE49-F238E27FC236}">
                <a16:creationId xmlns:a16="http://schemas.microsoft.com/office/drawing/2014/main" id="{DB83994E-95D1-660C-DAE0-32FB80ED6B5E}"/>
              </a:ext>
            </a:extLst>
          </p:cNvPr>
          <p:cNvSpPr txBox="1"/>
          <p:nvPr/>
        </p:nvSpPr>
        <p:spPr>
          <a:xfrm>
            <a:off x="229233" y="3073750"/>
            <a:ext cx="5317223" cy="1708160"/>
          </a:xfrm>
          <a:prstGeom prst="rect">
            <a:avLst/>
          </a:prstGeom>
          <a:noFill/>
        </p:spPr>
        <p:txBody>
          <a:bodyPr wrap="square" rtlCol="0">
            <a:spAutoFit/>
          </a:bodyPr>
          <a:lstStyle/>
          <a:p>
            <a:pPr marL="257175" indent="-257175">
              <a:buFont typeface="Arial" panose="020B0604020202020204" pitchFamily="34" charset="0"/>
              <a:buChar char="•"/>
            </a:pPr>
            <a:r>
              <a:rPr lang="de-DE" sz="1500" dirty="0" err="1"/>
              <a:t>Comparison</a:t>
            </a:r>
            <a:r>
              <a:rPr lang="de-DE" sz="1500" dirty="0"/>
              <a:t> </a:t>
            </a:r>
            <a:r>
              <a:rPr lang="de-DE" sz="1500" dirty="0" err="1"/>
              <a:t>of</a:t>
            </a:r>
            <a:r>
              <a:rPr lang="de-DE" sz="1500" dirty="0"/>
              <a:t> </a:t>
            </a:r>
            <a:r>
              <a:rPr lang="de-DE" sz="1500" dirty="0" err="1"/>
              <a:t>langmuir</a:t>
            </a:r>
            <a:r>
              <a:rPr lang="de-DE" sz="1500" dirty="0"/>
              <a:t> probe </a:t>
            </a:r>
            <a:r>
              <a:rPr lang="de-DE" sz="1500" dirty="0" err="1"/>
              <a:t>results</a:t>
            </a:r>
            <a:r>
              <a:rPr lang="de-DE" sz="1500" dirty="0"/>
              <a:t> </a:t>
            </a:r>
            <a:r>
              <a:rPr lang="de-DE" sz="1500" dirty="0" err="1"/>
              <a:t>with</a:t>
            </a:r>
            <a:r>
              <a:rPr lang="de-DE" sz="1500" dirty="0"/>
              <a:t> simple </a:t>
            </a:r>
            <a:r>
              <a:rPr lang="de-DE" sz="1500" dirty="0" err="1"/>
              <a:t>methods</a:t>
            </a:r>
            <a:r>
              <a:rPr lang="de-DE" sz="1500" dirty="0"/>
              <a:t> (Boltzmann </a:t>
            </a:r>
            <a:r>
              <a:rPr lang="de-DE" sz="1500" dirty="0" err="1"/>
              <a:t>plot</a:t>
            </a:r>
            <a:r>
              <a:rPr lang="de-DE" sz="1500" dirty="0"/>
              <a:t>, Line </a:t>
            </a:r>
            <a:r>
              <a:rPr lang="de-DE" sz="1500" dirty="0" err="1"/>
              <a:t>ratios</a:t>
            </a:r>
            <a:r>
              <a:rPr lang="de-DE" sz="1500" dirty="0"/>
              <a:t>) </a:t>
            </a:r>
            <a:r>
              <a:rPr lang="de-DE" sz="1500" dirty="0" err="1"/>
              <a:t>seems</a:t>
            </a:r>
            <a:r>
              <a:rPr lang="de-DE" sz="1500" dirty="0"/>
              <a:t> </a:t>
            </a:r>
            <a:r>
              <a:rPr lang="de-DE" sz="1500" dirty="0" err="1"/>
              <a:t>inconclusive</a:t>
            </a:r>
            <a:r>
              <a:rPr lang="de-DE" sz="1500" dirty="0"/>
              <a:t>, </a:t>
            </a:r>
            <a:r>
              <a:rPr lang="de-DE" sz="1500" dirty="0" err="1"/>
              <a:t>maybe</a:t>
            </a:r>
            <a:r>
              <a:rPr lang="de-DE" sz="1500" dirty="0"/>
              <a:t> also due </a:t>
            </a:r>
            <a:r>
              <a:rPr lang="de-DE" sz="1500" dirty="0" err="1"/>
              <a:t>to</a:t>
            </a:r>
            <a:r>
              <a:rPr lang="de-DE" sz="1500" dirty="0"/>
              <a:t> </a:t>
            </a:r>
            <a:r>
              <a:rPr lang="de-DE" sz="1500" dirty="0" err="1"/>
              <a:t>systematic</a:t>
            </a:r>
            <a:r>
              <a:rPr lang="de-DE" sz="1500" dirty="0"/>
              <a:t> </a:t>
            </a:r>
            <a:r>
              <a:rPr lang="de-DE" sz="1500" dirty="0" err="1"/>
              <a:t>problems</a:t>
            </a:r>
            <a:r>
              <a:rPr lang="de-DE" sz="1500" dirty="0"/>
              <a:t> (</a:t>
            </a:r>
            <a:r>
              <a:rPr lang="de-DE" sz="1500" dirty="0" err="1"/>
              <a:t>line-integrated</a:t>
            </a:r>
            <a:r>
              <a:rPr lang="de-DE" sz="1500" dirty="0"/>
              <a:t> </a:t>
            </a:r>
            <a:r>
              <a:rPr lang="de-DE" sz="1500" dirty="0" err="1"/>
              <a:t>signal</a:t>
            </a:r>
            <a:r>
              <a:rPr lang="de-DE" sz="1500" dirty="0"/>
              <a:t>, </a:t>
            </a:r>
            <a:r>
              <a:rPr lang="de-DE" sz="1500" dirty="0" err="1"/>
              <a:t>no</a:t>
            </a:r>
            <a:r>
              <a:rPr lang="de-DE" sz="1500" dirty="0"/>
              <a:t> </a:t>
            </a:r>
            <a:r>
              <a:rPr lang="de-DE" sz="1500" dirty="0" err="1"/>
              <a:t>spatial</a:t>
            </a:r>
            <a:r>
              <a:rPr lang="de-DE" sz="1500" dirty="0"/>
              <a:t> </a:t>
            </a:r>
            <a:r>
              <a:rPr lang="de-DE" sz="1500" dirty="0" err="1"/>
              <a:t>resolution</a:t>
            </a:r>
            <a:r>
              <a:rPr lang="de-DE" sz="1500" dirty="0"/>
              <a:t>, not same </a:t>
            </a:r>
            <a:r>
              <a:rPr lang="de-DE" sz="1500" dirty="0" err="1"/>
              <a:t>position</a:t>
            </a:r>
            <a:r>
              <a:rPr lang="de-DE" sz="1500" dirty="0"/>
              <a:t> </a:t>
            </a:r>
            <a:r>
              <a:rPr lang="de-DE" sz="1500" dirty="0" err="1"/>
              <a:t>as</a:t>
            </a:r>
            <a:r>
              <a:rPr lang="de-DE" sz="1500" dirty="0"/>
              <a:t> Langmuir Probe)</a:t>
            </a:r>
          </a:p>
          <a:p>
            <a:pPr marL="257175" indent="-257175">
              <a:buFont typeface="Arial" panose="020B0604020202020204" pitchFamily="34" charset="0"/>
              <a:buChar char="•"/>
            </a:pPr>
            <a:r>
              <a:rPr lang="de-DE" sz="1500" dirty="0"/>
              <a:t>Upgrade </a:t>
            </a:r>
            <a:r>
              <a:rPr lang="de-DE" sz="1500" dirty="0" err="1"/>
              <a:t>to</a:t>
            </a:r>
            <a:r>
              <a:rPr lang="de-DE" sz="1500" dirty="0"/>
              <a:t> 2D-Spectrometer </a:t>
            </a:r>
            <a:r>
              <a:rPr lang="de-DE" sz="1500" dirty="0" err="1"/>
              <a:t>dismissed</a:t>
            </a:r>
            <a:r>
              <a:rPr lang="de-DE" sz="1500" dirty="0"/>
              <a:t> in </a:t>
            </a:r>
            <a:r>
              <a:rPr lang="de-DE" sz="1500" dirty="0" err="1"/>
              <a:t>favour</a:t>
            </a:r>
            <a:r>
              <a:rPr lang="de-DE" sz="1500" dirty="0"/>
              <a:t> </a:t>
            </a:r>
            <a:r>
              <a:rPr lang="de-DE" sz="1500" dirty="0" err="1"/>
              <a:t>of</a:t>
            </a:r>
            <a:r>
              <a:rPr lang="de-DE" sz="1500" dirty="0"/>
              <a:t> </a:t>
            </a:r>
            <a:r>
              <a:rPr lang="de-DE" sz="1500" dirty="0" err="1"/>
              <a:t>hyperspectral</a:t>
            </a:r>
            <a:r>
              <a:rPr lang="de-DE" sz="1500" dirty="0"/>
              <a:t> </a:t>
            </a:r>
            <a:r>
              <a:rPr lang="de-DE" sz="1500" dirty="0" err="1"/>
              <a:t>camera</a:t>
            </a:r>
            <a:endParaRPr lang="de-DE" sz="1500" dirty="0"/>
          </a:p>
          <a:p>
            <a:pPr marL="257175" indent="-257175">
              <a:buFont typeface="Arial" panose="020B0604020202020204" pitchFamily="34" charset="0"/>
              <a:buChar char="•"/>
            </a:pPr>
            <a:r>
              <a:rPr lang="de-DE" sz="1500" dirty="0" err="1"/>
              <a:t>Good</a:t>
            </a:r>
            <a:r>
              <a:rPr lang="de-DE" sz="1500" dirty="0"/>
              <a:t> </a:t>
            </a:r>
            <a:r>
              <a:rPr lang="de-DE" sz="1500" dirty="0" err="1"/>
              <a:t>for</a:t>
            </a:r>
            <a:r>
              <a:rPr lang="de-DE" sz="1500" dirty="0"/>
              <a:t> </a:t>
            </a:r>
            <a:r>
              <a:rPr lang="de-DE" sz="1500" dirty="0" err="1"/>
              <a:t>detecting</a:t>
            </a:r>
            <a:r>
              <a:rPr lang="de-DE" sz="1500" dirty="0"/>
              <a:t> </a:t>
            </a:r>
            <a:r>
              <a:rPr lang="de-DE" sz="1500" dirty="0" err="1"/>
              <a:t>plasma</a:t>
            </a:r>
            <a:r>
              <a:rPr lang="de-DE" sz="1500" dirty="0"/>
              <a:t> </a:t>
            </a:r>
            <a:r>
              <a:rPr lang="de-DE" sz="1500" dirty="0" err="1"/>
              <a:t>impurities</a:t>
            </a:r>
            <a:endParaRPr lang="de-DE" sz="1500" dirty="0"/>
          </a:p>
        </p:txBody>
      </p:sp>
      <p:sp>
        <p:nvSpPr>
          <p:cNvPr id="74" name="Textfeld 73">
            <a:extLst>
              <a:ext uri="{FF2B5EF4-FFF2-40B4-BE49-F238E27FC236}">
                <a16:creationId xmlns:a16="http://schemas.microsoft.com/office/drawing/2014/main" id="{A9C0B13E-6C11-AD29-9FB5-0DDBF82E60E1}"/>
              </a:ext>
            </a:extLst>
          </p:cNvPr>
          <p:cNvSpPr txBox="1"/>
          <p:nvPr/>
        </p:nvSpPr>
        <p:spPr>
          <a:xfrm>
            <a:off x="5908784" y="3286774"/>
            <a:ext cx="3134363" cy="1477328"/>
          </a:xfrm>
          <a:prstGeom prst="rect">
            <a:avLst/>
          </a:prstGeom>
          <a:noFill/>
        </p:spPr>
        <p:txBody>
          <a:bodyPr wrap="square" rtlCol="0">
            <a:spAutoFit/>
          </a:bodyPr>
          <a:lstStyle/>
          <a:p>
            <a:pPr marL="257175" indent="-257175">
              <a:buFont typeface="Arial" panose="020B0604020202020204" pitchFamily="34" charset="0"/>
              <a:buChar char="•"/>
            </a:pPr>
            <a:r>
              <a:rPr lang="de-DE" sz="1500" dirty="0"/>
              <a:t>Pictures </a:t>
            </a:r>
            <a:r>
              <a:rPr lang="de-DE" sz="1500" dirty="0" err="1"/>
              <a:t>from</a:t>
            </a:r>
            <a:r>
              <a:rPr lang="de-DE" sz="1500" dirty="0"/>
              <a:t> </a:t>
            </a:r>
            <a:r>
              <a:rPr lang="de-DE" sz="1500" dirty="0" err="1"/>
              <a:t>the</a:t>
            </a:r>
            <a:r>
              <a:rPr lang="de-DE" sz="1500" dirty="0"/>
              <a:t> </a:t>
            </a:r>
            <a:r>
              <a:rPr lang="de-DE" sz="1500" dirty="0" err="1"/>
              <a:t>camera</a:t>
            </a:r>
            <a:r>
              <a:rPr lang="de-DE" sz="1500" dirty="0"/>
              <a:t> </a:t>
            </a:r>
            <a:r>
              <a:rPr lang="de-DE" sz="1500" dirty="0" err="1"/>
              <a:t>provide</a:t>
            </a:r>
            <a:r>
              <a:rPr lang="de-DE" sz="1500" dirty="0"/>
              <a:t> radial </a:t>
            </a:r>
            <a:r>
              <a:rPr lang="de-DE" sz="1500" dirty="0" err="1"/>
              <a:t>profiles</a:t>
            </a:r>
            <a:r>
              <a:rPr lang="de-DE" sz="1500" dirty="0"/>
              <a:t> </a:t>
            </a:r>
            <a:r>
              <a:rPr lang="de-DE" sz="1500" dirty="0" err="1"/>
              <a:t>of</a:t>
            </a:r>
            <a:r>
              <a:rPr lang="de-DE" sz="1500" dirty="0"/>
              <a:t> </a:t>
            </a:r>
            <a:r>
              <a:rPr lang="de-DE" sz="1500" dirty="0" err="1"/>
              <a:t>the</a:t>
            </a:r>
            <a:r>
              <a:rPr lang="de-DE" sz="1500" dirty="0"/>
              <a:t> </a:t>
            </a:r>
            <a:r>
              <a:rPr lang="de-DE" sz="1500" dirty="0" err="1"/>
              <a:t>plasma</a:t>
            </a:r>
            <a:r>
              <a:rPr lang="de-DE" sz="1500" dirty="0"/>
              <a:t> </a:t>
            </a:r>
            <a:r>
              <a:rPr lang="de-DE" sz="1500" dirty="0" err="1"/>
              <a:t>column</a:t>
            </a:r>
            <a:r>
              <a:rPr lang="de-DE" sz="1500" dirty="0"/>
              <a:t> at different </a:t>
            </a:r>
            <a:r>
              <a:rPr lang="de-DE" sz="1500" dirty="0" err="1"/>
              <a:t>wavelengths</a:t>
            </a:r>
            <a:endParaRPr lang="de-DE" sz="1500" dirty="0"/>
          </a:p>
          <a:p>
            <a:pPr marL="257175" indent="-257175">
              <a:buFont typeface="Arial" panose="020B0604020202020204" pitchFamily="34" charset="0"/>
              <a:buChar char="•"/>
            </a:pPr>
            <a:r>
              <a:rPr lang="de-DE" sz="1500" dirty="0" err="1"/>
              <a:t>Selection</a:t>
            </a:r>
            <a:r>
              <a:rPr lang="de-DE" sz="1500" dirty="0"/>
              <a:t> </a:t>
            </a:r>
            <a:r>
              <a:rPr lang="de-DE" sz="1500" dirty="0" err="1"/>
              <a:t>of</a:t>
            </a:r>
            <a:r>
              <a:rPr lang="de-DE" sz="1500" dirty="0"/>
              <a:t> </a:t>
            </a:r>
            <a:r>
              <a:rPr lang="de-DE" sz="1500" dirty="0" err="1"/>
              <a:t>wavelengths</a:t>
            </a:r>
            <a:r>
              <a:rPr lang="de-DE" sz="1500" dirty="0"/>
              <a:t> </a:t>
            </a:r>
            <a:r>
              <a:rPr lang="de-DE" sz="1500" dirty="0" err="1"/>
              <a:t>is</a:t>
            </a:r>
            <a:r>
              <a:rPr lang="de-DE" sz="1500" dirty="0"/>
              <a:t> limited due </a:t>
            </a:r>
            <a:r>
              <a:rPr lang="de-DE" sz="1500" dirty="0" err="1"/>
              <a:t>to</a:t>
            </a:r>
            <a:r>
              <a:rPr lang="de-DE" sz="1500" dirty="0"/>
              <a:t> </a:t>
            </a:r>
            <a:r>
              <a:rPr lang="de-DE" sz="1500" dirty="0" err="1"/>
              <a:t>low</a:t>
            </a:r>
            <a:r>
              <a:rPr lang="de-DE" sz="1500" dirty="0"/>
              <a:t> </a:t>
            </a:r>
            <a:r>
              <a:rPr lang="de-DE" sz="1500" dirty="0" err="1"/>
              <a:t>spectral</a:t>
            </a:r>
            <a:r>
              <a:rPr lang="de-DE" sz="1500" dirty="0"/>
              <a:t> </a:t>
            </a:r>
            <a:r>
              <a:rPr lang="de-DE" sz="1500" dirty="0" err="1"/>
              <a:t>resolution</a:t>
            </a:r>
            <a:endParaRPr lang="de-DE" sz="1500" dirty="0"/>
          </a:p>
          <a:p>
            <a:pPr marL="257175" indent="-257175">
              <a:buFont typeface="Arial" panose="020B0604020202020204" pitchFamily="34" charset="0"/>
              <a:buChar char="•"/>
            </a:pPr>
            <a:endParaRPr lang="de-DE" sz="1500" dirty="0"/>
          </a:p>
        </p:txBody>
      </p:sp>
      <p:sp>
        <p:nvSpPr>
          <p:cNvPr id="109" name="Rechteck 108">
            <a:extLst>
              <a:ext uri="{FF2B5EF4-FFF2-40B4-BE49-F238E27FC236}">
                <a16:creationId xmlns:a16="http://schemas.microsoft.com/office/drawing/2014/main" id="{D2CFAEBE-3D70-135B-8569-E8547B6AEA94}"/>
              </a:ext>
            </a:extLst>
          </p:cNvPr>
          <p:cNvSpPr/>
          <p:nvPr/>
        </p:nvSpPr>
        <p:spPr>
          <a:xfrm flipH="1" flipV="1">
            <a:off x="3278295" y="2351405"/>
            <a:ext cx="30044" cy="7056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0" name="Rechteck 109">
            <a:extLst>
              <a:ext uri="{FF2B5EF4-FFF2-40B4-BE49-F238E27FC236}">
                <a16:creationId xmlns:a16="http://schemas.microsoft.com/office/drawing/2014/main" id="{F02DCAC0-1E40-9062-6FF3-5B4FC32593DC}"/>
              </a:ext>
            </a:extLst>
          </p:cNvPr>
          <p:cNvSpPr/>
          <p:nvPr/>
        </p:nvSpPr>
        <p:spPr>
          <a:xfrm rot="5400000" flipH="1" flipV="1">
            <a:off x="3556547" y="2303531"/>
            <a:ext cx="22400" cy="26270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1" name="Rechteck 110">
            <a:extLst>
              <a:ext uri="{FF2B5EF4-FFF2-40B4-BE49-F238E27FC236}">
                <a16:creationId xmlns:a16="http://schemas.microsoft.com/office/drawing/2014/main" id="{95C374E2-093A-3D05-6275-BCA0D30DB729}"/>
              </a:ext>
            </a:extLst>
          </p:cNvPr>
          <p:cNvSpPr/>
          <p:nvPr/>
        </p:nvSpPr>
        <p:spPr>
          <a:xfrm rot="5400000" flipH="1" flipV="1">
            <a:off x="3556548" y="2215133"/>
            <a:ext cx="22400" cy="26270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2" name="Rechteck 111">
            <a:extLst>
              <a:ext uri="{FF2B5EF4-FFF2-40B4-BE49-F238E27FC236}">
                <a16:creationId xmlns:a16="http://schemas.microsoft.com/office/drawing/2014/main" id="{E6361FB4-E1B6-73D2-2865-A0C0E8F328C9}"/>
              </a:ext>
            </a:extLst>
          </p:cNvPr>
          <p:cNvSpPr/>
          <p:nvPr/>
        </p:nvSpPr>
        <p:spPr>
          <a:xfrm>
            <a:off x="3236216" y="2175006"/>
            <a:ext cx="126240"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3" name="Rechteck 112">
            <a:extLst>
              <a:ext uri="{FF2B5EF4-FFF2-40B4-BE49-F238E27FC236}">
                <a16:creationId xmlns:a16="http://schemas.microsoft.com/office/drawing/2014/main" id="{D1BDD5C7-906A-71A9-D0D5-6DA0F9214B94}"/>
              </a:ext>
            </a:extLst>
          </p:cNvPr>
          <p:cNvSpPr/>
          <p:nvPr/>
        </p:nvSpPr>
        <p:spPr>
          <a:xfrm>
            <a:off x="3236216" y="2498039"/>
            <a:ext cx="126240"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4" name="Rechteck 113">
            <a:extLst>
              <a:ext uri="{FF2B5EF4-FFF2-40B4-BE49-F238E27FC236}">
                <a16:creationId xmlns:a16="http://schemas.microsoft.com/office/drawing/2014/main" id="{C1658B0F-12DE-738C-8FE5-D36DE639D8D4}"/>
              </a:ext>
            </a:extLst>
          </p:cNvPr>
          <p:cNvSpPr/>
          <p:nvPr/>
        </p:nvSpPr>
        <p:spPr>
          <a:xfrm>
            <a:off x="3493060" y="2500143"/>
            <a:ext cx="45029"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5" name="Rechteck 114">
            <a:extLst>
              <a:ext uri="{FF2B5EF4-FFF2-40B4-BE49-F238E27FC236}">
                <a16:creationId xmlns:a16="http://schemas.microsoft.com/office/drawing/2014/main" id="{29F9A54D-620E-554C-77BA-77F350EC58D1}"/>
              </a:ext>
            </a:extLst>
          </p:cNvPr>
          <p:cNvSpPr/>
          <p:nvPr/>
        </p:nvSpPr>
        <p:spPr>
          <a:xfrm>
            <a:off x="3592901" y="2498039"/>
            <a:ext cx="45029"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6" name="Rechteck 115">
            <a:extLst>
              <a:ext uri="{FF2B5EF4-FFF2-40B4-BE49-F238E27FC236}">
                <a16:creationId xmlns:a16="http://schemas.microsoft.com/office/drawing/2014/main" id="{4311664B-6B61-1C0B-4D91-5C48A634AC6F}"/>
              </a:ext>
            </a:extLst>
          </p:cNvPr>
          <p:cNvSpPr/>
          <p:nvPr/>
        </p:nvSpPr>
        <p:spPr>
          <a:xfrm>
            <a:off x="3496031" y="2175006"/>
            <a:ext cx="45297"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7" name="Rechteck 116">
            <a:extLst>
              <a:ext uri="{FF2B5EF4-FFF2-40B4-BE49-F238E27FC236}">
                <a16:creationId xmlns:a16="http://schemas.microsoft.com/office/drawing/2014/main" id="{EE0DE715-7149-F93C-3683-D07085CC14DE}"/>
              </a:ext>
            </a:extLst>
          </p:cNvPr>
          <p:cNvSpPr/>
          <p:nvPr/>
        </p:nvSpPr>
        <p:spPr>
          <a:xfrm>
            <a:off x="3595061" y="2175006"/>
            <a:ext cx="45296"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8" name="Rechteck 117">
            <a:extLst>
              <a:ext uri="{FF2B5EF4-FFF2-40B4-BE49-F238E27FC236}">
                <a16:creationId xmlns:a16="http://schemas.microsoft.com/office/drawing/2014/main" id="{780F2592-FC93-7F7F-8352-318BDAD7BF8A}"/>
              </a:ext>
            </a:extLst>
          </p:cNvPr>
          <p:cNvSpPr/>
          <p:nvPr/>
        </p:nvSpPr>
        <p:spPr>
          <a:xfrm>
            <a:off x="4330296" y="2041484"/>
            <a:ext cx="210400" cy="156676"/>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9" name="Rechteck 118">
            <a:extLst>
              <a:ext uri="{FF2B5EF4-FFF2-40B4-BE49-F238E27FC236}">
                <a16:creationId xmlns:a16="http://schemas.microsoft.com/office/drawing/2014/main" id="{59C48F33-122E-6E84-5AA1-7800567344CE}"/>
              </a:ext>
            </a:extLst>
          </p:cNvPr>
          <p:cNvSpPr/>
          <p:nvPr/>
        </p:nvSpPr>
        <p:spPr>
          <a:xfrm>
            <a:off x="4330296" y="2590768"/>
            <a:ext cx="210400" cy="156676"/>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0" name="Rechteck 119">
            <a:extLst>
              <a:ext uri="{FF2B5EF4-FFF2-40B4-BE49-F238E27FC236}">
                <a16:creationId xmlns:a16="http://schemas.microsoft.com/office/drawing/2014/main" id="{94D80A38-2205-92CA-6F5E-70D08A62FF8E}"/>
              </a:ext>
            </a:extLst>
          </p:cNvPr>
          <p:cNvSpPr/>
          <p:nvPr/>
        </p:nvSpPr>
        <p:spPr>
          <a:xfrm>
            <a:off x="5314812" y="2175006"/>
            <a:ext cx="126240"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1" name="Rechteck 120">
            <a:extLst>
              <a:ext uri="{FF2B5EF4-FFF2-40B4-BE49-F238E27FC236}">
                <a16:creationId xmlns:a16="http://schemas.microsoft.com/office/drawing/2014/main" id="{89748D98-B65E-A5DC-CCBC-392E9D82B39A}"/>
              </a:ext>
            </a:extLst>
          </p:cNvPr>
          <p:cNvSpPr/>
          <p:nvPr/>
        </p:nvSpPr>
        <p:spPr>
          <a:xfrm>
            <a:off x="5314812" y="2498039"/>
            <a:ext cx="126240"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2" name="Rechteck 121">
            <a:extLst>
              <a:ext uri="{FF2B5EF4-FFF2-40B4-BE49-F238E27FC236}">
                <a16:creationId xmlns:a16="http://schemas.microsoft.com/office/drawing/2014/main" id="{92FD34DF-D890-3901-C69D-6734C9F14EFC}"/>
              </a:ext>
            </a:extLst>
          </p:cNvPr>
          <p:cNvSpPr/>
          <p:nvPr/>
        </p:nvSpPr>
        <p:spPr>
          <a:xfrm flipH="1" flipV="1">
            <a:off x="5508534" y="2341364"/>
            <a:ext cx="26717" cy="10471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3" name="Rechteck 122">
            <a:extLst>
              <a:ext uri="{FF2B5EF4-FFF2-40B4-BE49-F238E27FC236}">
                <a16:creationId xmlns:a16="http://schemas.microsoft.com/office/drawing/2014/main" id="{1D7A50A5-A13D-B974-38CF-2AA26321BB88}"/>
              </a:ext>
            </a:extLst>
          </p:cNvPr>
          <p:cNvSpPr/>
          <p:nvPr/>
        </p:nvSpPr>
        <p:spPr>
          <a:xfrm>
            <a:off x="3311311" y="2377991"/>
            <a:ext cx="2191791" cy="25357"/>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4" name="Rechteck 123">
            <a:extLst>
              <a:ext uri="{FF2B5EF4-FFF2-40B4-BE49-F238E27FC236}">
                <a16:creationId xmlns:a16="http://schemas.microsoft.com/office/drawing/2014/main" id="{855C4524-C4A1-812E-8DCA-5D4425DBA3BE}"/>
              </a:ext>
            </a:extLst>
          </p:cNvPr>
          <p:cNvSpPr/>
          <p:nvPr/>
        </p:nvSpPr>
        <p:spPr>
          <a:xfrm>
            <a:off x="3152058" y="2316126"/>
            <a:ext cx="2440640" cy="1566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5" name="Rechteck 124">
            <a:extLst>
              <a:ext uri="{FF2B5EF4-FFF2-40B4-BE49-F238E27FC236}">
                <a16:creationId xmlns:a16="http://schemas.microsoft.com/office/drawing/2014/main" id="{6BFEA0BE-84BC-7145-FE02-F17275B0E695}"/>
              </a:ext>
            </a:extLst>
          </p:cNvPr>
          <p:cNvSpPr/>
          <p:nvPr/>
        </p:nvSpPr>
        <p:spPr>
          <a:xfrm>
            <a:off x="3867418" y="2041484"/>
            <a:ext cx="168320" cy="2746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6" name="Rechteck 125">
            <a:extLst>
              <a:ext uri="{FF2B5EF4-FFF2-40B4-BE49-F238E27FC236}">
                <a16:creationId xmlns:a16="http://schemas.microsoft.com/office/drawing/2014/main" id="{FF4F510D-696C-7694-EC59-3D7A841A209C}"/>
              </a:ext>
            </a:extLst>
          </p:cNvPr>
          <p:cNvSpPr/>
          <p:nvPr/>
        </p:nvSpPr>
        <p:spPr>
          <a:xfrm>
            <a:off x="4830375" y="2041484"/>
            <a:ext cx="168320" cy="2746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7" name="Rechteck 126">
            <a:extLst>
              <a:ext uri="{FF2B5EF4-FFF2-40B4-BE49-F238E27FC236}">
                <a16:creationId xmlns:a16="http://schemas.microsoft.com/office/drawing/2014/main" id="{84D8ED26-6847-B8E5-8750-CDF2DCE29692}"/>
              </a:ext>
            </a:extLst>
          </p:cNvPr>
          <p:cNvSpPr/>
          <p:nvPr/>
        </p:nvSpPr>
        <p:spPr>
          <a:xfrm>
            <a:off x="4830375" y="1857487"/>
            <a:ext cx="168320" cy="18399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8" name="Rechteck 127">
            <a:extLst>
              <a:ext uri="{FF2B5EF4-FFF2-40B4-BE49-F238E27FC236}">
                <a16:creationId xmlns:a16="http://schemas.microsoft.com/office/drawing/2014/main" id="{F4ED3F5E-4615-BB44-FF89-EA552F2C5A3B}"/>
              </a:ext>
            </a:extLst>
          </p:cNvPr>
          <p:cNvSpPr/>
          <p:nvPr/>
        </p:nvSpPr>
        <p:spPr>
          <a:xfrm>
            <a:off x="3867417" y="1857487"/>
            <a:ext cx="168320" cy="18399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9" name="Rechteck 128">
            <a:extLst>
              <a:ext uri="{FF2B5EF4-FFF2-40B4-BE49-F238E27FC236}">
                <a16:creationId xmlns:a16="http://schemas.microsoft.com/office/drawing/2014/main" id="{0348F30F-CB51-CF9F-CDCD-2F496D968DEB}"/>
              </a:ext>
            </a:extLst>
          </p:cNvPr>
          <p:cNvSpPr/>
          <p:nvPr/>
        </p:nvSpPr>
        <p:spPr>
          <a:xfrm>
            <a:off x="4640223" y="1959894"/>
            <a:ext cx="79277" cy="35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cxnSp>
        <p:nvCxnSpPr>
          <p:cNvPr id="130" name="Gerader Verbinder 129">
            <a:extLst>
              <a:ext uri="{FF2B5EF4-FFF2-40B4-BE49-F238E27FC236}">
                <a16:creationId xmlns:a16="http://schemas.microsoft.com/office/drawing/2014/main" id="{21BB0F8D-7FE8-6E66-BF42-98FFB1B44D68}"/>
              </a:ext>
            </a:extLst>
          </p:cNvPr>
          <p:cNvCxnSpPr>
            <a:cxnSpLocks/>
          </p:cNvCxnSpPr>
          <p:nvPr/>
        </p:nvCxnSpPr>
        <p:spPr>
          <a:xfrm>
            <a:off x="4678169" y="1926242"/>
            <a:ext cx="2783" cy="4526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Rechteck 130">
            <a:extLst>
              <a:ext uri="{FF2B5EF4-FFF2-40B4-BE49-F238E27FC236}">
                <a16:creationId xmlns:a16="http://schemas.microsoft.com/office/drawing/2014/main" id="{D9134A9E-FF3B-FBF3-5B40-54C26C53D31A}"/>
              </a:ext>
            </a:extLst>
          </p:cNvPr>
          <p:cNvSpPr/>
          <p:nvPr/>
        </p:nvSpPr>
        <p:spPr>
          <a:xfrm>
            <a:off x="4113259" y="2231620"/>
            <a:ext cx="149537" cy="804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2" name="Rechteck 131">
            <a:extLst>
              <a:ext uri="{FF2B5EF4-FFF2-40B4-BE49-F238E27FC236}">
                <a16:creationId xmlns:a16="http://schemas.microsoft.com/office/drawing/2014/main" id="{1AD5E3FE-A393-0700-CCB8-FFFB17684AE5}"/>
              </a:ext>
            </a:extLst>
          </p:cNvPr>
          <p:cNvSpPr/>
          <p:nvPr/>
        </p:nvSpPr>
        <p:spPr>
          <a:xfrm>
            <a:off x="4640223" y="2477157"/>
            <a:ext cx="79277" cy="35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3" name="Rechteck 132">
            <a:extLst>
              <a:ext uri="{FF2B5EF4-FFF2-40B4-BE49-F238E27FC236}">
                <a16:creationId xmlns:a16="http://schemas.microsoft.com/office/drawing/2014/main" id="{33E590B5-8AA3-351B-0547-2E3C22C22E59}"/>
              </a:ext>
            </a:extLst>
          </p:cNvPr>
          <p:cNvSpPr/>
          <p:nvPr/>
        </p:nvSpPr>
        <p:spPr>
          <a:xfrm>
            <a:off x="4640223" y="1846413"/>
            <a:ext cx="79277" cy="11899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4" name="Rechteck 133">
            <a:extLst>
              <a:ext uri="{FF2B5EF4-FFF2-40B4-BE49-F238E27FC236}">
                <a16:creationId xmlns:a16="http://schemas.microsoft.com/office/drawing/2014/main" id="{4C692BF9-9A4B-7D77-BFC2-3C14F41552AF}"/>
              </a:ext>
            </a:extLst>
          </p:cNvPr>
          <p:cNvSpPr/>
          <p:nvPr/>
        </p:nvSpPr>
        <p:spPr>
          <a:xfrm>
            <a:off x="4605454" y="2730217"/>
            <a:ext cx="168320" cy="11899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5" name="Rechteck 134">
            <a:extLst>
              <a:ext uri="{FF2B5EF4-FFF2-40B4-BE49-F238E27FC236}">
                <a16:creationId xmlns:a16="http://schemas.microsoft.com/office/drawing/2014/main" id="{E90F1850-C2F8-0866-1C36-E2965A351B97}"/>
              </a:ext>
            </a:extLst>
          </p:cNvPr>
          <p:cNvSpPr/>
          <p:nvPr/>
        </p:nvSpPr>
        <p:spPr>
          <a:xfrm>
            <a:off x="3954829" y="1159069"/>
            <a:ext cx="168320" cy="11899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6" name="Ellipse 135">
            <a:extLst>
              <a:ext uri="{FF2B5EF4-FFF2-40B4-BE49-F238E27FC236}">
                <a16:creationId xmlns:a16="http://schemas.microsoft.com/office/drawing/2014/main" id="{317CACBD-9533-8F21-B277-E761DEF08B36}"/>
              </a:ext>
            </a:extLst>
          </p:cNvPr>
          <p:cNvSpPr/>
          <p:nvPr/>
        </p:nvSpPr>
        <p:spPr>
          <a:xfrm>
            <a:off x="4082827" y="2138686"/>
            <a:ext cx="210400" cy="327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7" name="Freihandform: Form 136">
            <a:extLst>
              <a:ext uri="{FF2B5EF4-FFF2-40B4-BE49-F238E27FC236}">
                <a16:creationId xmlns:a16="http://schemas.microsoft.com/office/drawing/2014/main" id="{ED447617-399E-D1D0-EBBF-1A5801156DEF}"/>
              </a:ext>
            </a:extLst>
          </p:cNvPr>
          <p:cNvSpPr/>
          <p:nvPr/>
        </p:nvSpPr>
        <p:spPr>
          <a:xfrm>
            <a:off x="4117941" y="1209993"/>
            <a:ext cx="258356" cy="901939"/>
          </a:xfrm>
          <a:custGeom>
            <a:avLst/>
            <a:gdLst>
              <a:gd name="connsiteX0" fmla="*/ 0 w 442104"/>
              <a:gd name="connsiteY0" fmla="*/ 12097 h 1840897"/>
              <a:gd name="connsiteX1" fmla="*/ 336550 w 442104"/>
              <a:gd name="connsiteY1" fmla="*/ 56547 h 1840897"/>
              <a:gd name="connsiteX2" fmla="*/ 425450 w 442104"/>
              <a:gd name="connsiteY2" fmla="*/ 456597 h 1840897"/>
              <a:gd name="connsiteX3" fmla="*/ 44450 w 442104"/>
              <a:gd name="connsiteY3" fmla="*/ 1231297 h 1840897"/>
              <a:gd name="connsiteX4" fmla="*/ 127000 w 442104"/>
              <a:gd name="connsiteY4" fmla="*/ 1701197 h 1840897"/>
              <a:gd name="connsiteX5" fmla="*/ 133350 w 442104"/>
              <a:gd name="connsiteY5" fmla="*/ 1840897 h 184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104" h="1840897">
                <a:moveTo>
                  <a:pt x="0" y="12097"/>
                </a:moveTo>
                <a:cubicBezTo>
                  <a:pt x="132821" y="-2720"/>
                  <a:pt x="265642" y="-17536"/>
                  <a:pt x="336550" y="56547"/>
                </a:cubicBezTo>
                <a:cubicBezTo>
                  <a:pt x="407458" y="130630"/>
                  <a:pt x="474133" y="260805"/>
                  <a:pt x="425450" y="456597"/>
                </a:cubicBezTo>
                <a:cubicBezTo>
                  <a:pt x="376767" y="652389"/>
                  <a:pt x="94192" y="1023864"/>
                  <a:pt x="44450" y="1231297"/>
                </a:cubicBezTo>
                <a:cubicBezTo>
                  <a:pt x="-5292" y="1438730"/>
                  <a:pt x="112183" y="1599597"/>
                  <a:pt x="127000" y="1701197"/>
                </a:cubicBezTo>
                <a:cubicBezTo>
                  <a:pt x="141817" y="1802797"/>
                  <a:pt x="137583" y="1821847"/>
                  <a:pt x="133350" y="1840897"/>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0" name="Textfeld 139">
            <a:extLst>
              <a:ext uri="{FF2B5EF4-FFF2-40B4-BE49-F238E27FC236}">
                <a16:creationId xmlns:a16="http://schemas.microsoft.com/office/drawing/2014/main" id="{885A468F-F18D-671E-5B87-4DF7690A4ED5}"/>
              </a:ext>
            </a:extLst>
          </p:cNvPr>
          <p:cNvSpPr txBox="1"/>
          <p:nvPr/>
        </p:nvSpPr>
        <p:spPr>
          <a:xfrm>
            <a:off x="4167190" y="2836306"/>
            <a:ext cx="1273862" cy="223907"/>
          </a:xfrm>
          <a:prstGeom prst="rect">
            <a:avLst/>
          </a:prstGeom>
          <a:noFill/>
        </p:spPr>
        <p:txBody>
          <a:bodyPr wrap="square" rtlCol="0">
            <a:spAutoFit/>
          </a:bodyPr>
          <a:lstStyle/>
          <a:p>
            <a:pPr algn="l">
              <a:lnSpc>
                <a:spcPct val="95000"/>
              </a:lnSpc>
            </a:pPr>
            <a:r>
              <a:rPr lang="de-DE" sz="900" dirty="0" err="1"/>
              <a:t>Hyperspectral</a:t>
            </a:r>
            <a:r>
              <a:rPr lang="de-DE" sz="900" dirty="0"/>
              <a:t> </a:t>
            </a:r>
            <a:r>
              <a:rPr lang="de-DE" sz="900" dirty="0" err="1"/>
              <a:t>camera</a:t>
            </a:r>
            <a:endParaRPr lang="de-DE" sz="900" dirty="0"/>
          </a:p>
        </p:txBody>
      </p:sp>
      <p:sp>
        <p:nvSpPr>
          <p:cNvPr id="144" name="Textfeld 143">
            <a:extLst>
              <a:ext uri="{FF2B5EF4-FFF2-40B4-BE49-F238E27FC236}">
                <a16:creationId xmlns:a16="http://schemas.microsoft.com/office/drawing/2014/main" id="{87996D8E-1886-8775-A863-B27007ED8D96}"/>
              </a:ext>
            </a:extLst>
          </p:cNvPr>
          <p:cNvSpPr txBox="1"/>
          <p:nvPr/>
        </p:nvSpPr>
        <p:spPr>
          <a:xfrm>
            <a:off x="3115381" y="2635024"/>
            <a:ext cx="1273862" cy="223907"/>
          </a:xfrm>
          <a:prstGeom prst="rect">
            <a:avLst/>
          </a:prstGeom>
          <a:noFill/>
        </p:spPr>
        <p:txBody>
          <a:bodyPr wrap="square" rtlCol="0">
            <a:spAutoFit/>
          </a:bodyPr>
          <a:lstStyle/>
          <a:p>
            <a:pPr algn="l">
              <a:lnSpc>
                <a:spcPct val="95000"/>
              </a:lnSpc>
            </a:pPr>
            <a:r>
              <a:rPr lang="de-DE" sz="900" dirty="0"/>
              <a:t>Plasma source</a:t>
            </a:r>
          </a:p>
        </p:txBody>
      </p:sp>
      <p:sp>
        <p:nvSpPr>
          <p:cNvPr id="145" name="Textfeld 144">
            <a:extLst>
              <a:ext uri="{FF2B5EF4-FFF2-40B4-BE49-F238E27FC236}">
                <a16:creationId xmlns:a16="http://schemas.microsoft.com/office/drawing/2014/main" id="{B30EF154-51D9-ADB1-2833-8DE9E81A6CE0}"/>
              </a:ext>
            </a:extLst>
          </p:cNvPr>
          <p:cNvSpPr txBox="1"/>
          <p:nvPr/>
        </p:nvSpPr>
        <p:spPr>
          <a:xfrm>
            <a:off x="3656296" y="953889"/>
            <a:ext cx="1273862" cy="223907"/>
          </a:xfrm>
          <a:prstGeom prst="rect">
            <a:avLst/>
          </a:prstGeom>
          <a:noFill/>
        </p:spPr>
        <p:txBody>
          <a:bodyPr wrap="square" rtlCol="0">
            <a:spAutoFit/>
          </a:bodyPr>
          <a:lstStyle/>
          <a:p>
            <a:pPr algn="l">
              <a:lnSpc>
                <a:spcPct val="95000"/>
              </a:lnSpc>
            </a:pPr>
            <a:r>
              <a:rPr lang="de-DE" sz="900" dirty="0" err="1"/>
              <a:t>Spectrometer</a:t>
            </a:r>
            <a:endParaRPr lang="de-DE" sz="900" dirty="0"/>
          </a:p>
        </p:txBody>
      </p:sp>
      <p:sp>
        <p:nvSpPr>
          <p:cNvPr id="146" name="Textfeld 145">
            <a:extLst>
              <a:ext uri="{FF2B5EF4-FFF2-40B4-BE49-F238E27FC236}">
                <a16:creationId xmlns:a16="http://schemas.microsoft.com/office/drawing/2014/main" id="{77867E6D-10D2-6B41-B41D-AE60EE08A27A}"/>
              </a:ext>
            </a:extLst>
          </p:cNvPr>
          <p:cNvSpPr txBox="1"/>
          <p:nvPr/>
        </p:nvSpPr>
        <p:spPr>
          <a:xfrm>
            <a:off x="5233062" y="2608762"/>
            <a:ext cx="1273862" cy="223907"/>
          </a:xfrm>
          <a:prstGeom prst="rect">
            <a:avLst/>
          </a:prstGeom>
          <a:noFill/>
        </p:spPr>
        <p:txBody>
          <a:bodyPr wrap="square" rtlCol="0">
            <a:spAutoFit/>
          </a:bodyPr>
          <a:lstStyle/>
          <a:p>
            <a:pPr algn="l">
              <a:lnSpc>
                <a:spcPct val="95000"/>
              </a:lnSpc>
            </a:pPr>
            <a:r>
              <a:rPr lang="de-DE" sz="900" dirty="0"/>
              <a:t>Plasma </a:t>
            </a:r>
            <a:r>
              <a:rPr lang="de-DE" sz="900" dirty="0" err="1"/>
              <a:t>dump</a:t>
            </a:r>
            <a:endParaRPr lang="de-DE" sz="900" dirty="0"/>
          </a:p>
        </p:txBody>
      </p:sp>
      <p:sp>
        <p:nvSpPr>
          <p:cNvPr id="147" name="Textfeld 146">
            <a:extLst>
              <a:ext uri="{FF2B5EF4-FFF2-40B4-BE49-F238E27FC236}">
                <a16:creationId xmlns:a16="http://schemas.microsoft.com/office/drawing/2014/main" id="{0C4DAA53-43E4-FC76-0EF8-DDB0720804B6}"/>
              </a:ext>
            </a:extLst>
          </p:cNvPr>
          <p:cNvSpPr txBox="1"/>
          <p:nvPr/>
        </p:nvSpPr>
        <p:spPr>
          <a:xfrm>
            <a:off x="3183677" y="1952055"/>
            <a:ext cx="634395" cy="223907"/>
          </a:xfrm>
          <a:prstGeom prst="rect">
            <a:avLst/>
          </a:prstGeom>
          <a:noFill/>
        </p:spPr>
        <p:txBody>
          <a:bodyPr wrap="square" rtlCol="0">
            <a:spAutoFit/>
          </a:bodyPr>
          <a:lstStyle/>
          <a:p>
            <a:pPr algn="l">
              <a:lnSpc>
                <a:spcPct val="95000"/>
              </a:lnSpc>
            </a:pPr>
            <a:r>
              <a:rPr lang="de-DE" sz="900" dirty="0"/>
              <a:t>Magnets</a:t>
            </a:r>
          </a:p>
        </p:txBody>
      </p:sp>
      <p:sp>
        <p:nvSpPr>
          <p:cNvPr id="148" name="Textfeld 147">
            <a:extLst>
              <a:ext uri="{FF2B5EF4-FFF2-40B4-BE49-F238E27FC236}">
                <a16:creationId xmlns:a16="http://schemas.microsoft.com/office/drawing/2014/main" id="{293B7133-89F5-20FA-D097-E5B9783962F4}"/>
              </a:ext>
            </a:extLst>
          </p:cNvPr>
          <p:cNvSpPr txBox="1"/>
          <p:nvPr/>
        </p:nvSpPr>
        <p:spPr>
          <a:xfrm>
            <a:off x="4389243" y="1631425"/>
            <a:ext cx="1042759" cy="223907"/>
          </a:xfrm>
          <a:prstGeom prst="rect">
            <a:avLst/>
          </a:prstGeom>
          <a:noFill/>
        </p:spPr>
        <p:txBody>
          <a:bodyPr wrap="square" rtlCol="0">
            <a:spAutoFit/>
          </a:bodyPr>
          <a:lstStyle/>
          <a:p>
            <a:pPr algn="l">
              <a:lnSpc>
                <a:spcPct val="95000"/>
              </a:lnSpc>
            </a:pPr>
            <a:r>
              <a:rPr lang="de-DE" sz="900" dirty="0"/>
              <a:t>Langmuir Probe</a:t>
            </a:r>
          </a:p>
        </p:txBody>
      </p:sp>
      <p:sp>
        <p:nvSpPr>
          <p:cNvPr id="150" name="Rechteck 149">
            <a:extLst>
              <a:ext uri="{FF2B5EF4-FFF2-40B4-BE49-F238E27FC236}">
                <a16:creationId xmlns:a16="http://schemas.microsoft.com/office/drawing/2014/main" id="{9EAB2FBB-579F-4593-6617-9A0BA220AC6C}"/>
              </a:ext>
            </a:extLst>
          </p:cNvPr>
          <p:cNvSpPr/>
          <p:nvPr/>
        </p:nvSpPr>
        <p:spPr>
          <a:xfrm rot="5400000" flipH="1" flipV="1">
            <a:off x="4431439" y="2363649"/>
            <a:ext cx="34289" cy="1436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51" name="Rechteck 150">
            <a:extLst>
              <a:ext uri="{FF2B5EF4-FFF2-40B4-BE49-F238E27FC236}">
                <a16:creationId xmlns:a16="http://schemas.microsoft.com/office/drawing/2014/main" id="{6988D2FA-7C27-C247-69F2-5975C1E64737}"/>
              </a:ext>
            </a:extLst>
          </p:cNvPr>
          <p:cNvSpPr/>
          <p:nvPr/>
        </p:nvSpPr>
        <p:spPr>
          <a:xfrm rot="5400000" flipH="1" flipV="1">
            <a:off x="4431441" y="2275250"/>
            <a:ext cx="34289" cy="1436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52" name="Textfeld 151">
            <a:extLst>
              <a:ext uri="{FF2B5EF4-FFF2-40B4-BE49-F238E27FC236}">
                <a16:creationId xmlns:a16="http://schemas.microsoft.com/office/drawing/2014/main" id="{EFA74828-6C2E-67CD-7F1B-4870AD4D9F33}"/>
              </a:ext>
            </a:extLst>
          </p:cNvPr>
          <p:cNvSpPr txBox="1"/>
          <p:nvPr/>
        </p:nvSpPr>
        <p:spPr>
          <a:xfrm>
            <a:off x="3771359" y="2503602"/>
            <a:ext cx="599780" cy="355482"/>
          </a:xfrm>
          <a:prstGeom prst="rect">
            <a:avLst/>
          </a:prstGeom>
          <a:noFill/>
        </p:spPr>
        <p:txBody>
          <a:bodyPr wrap="square" rtlCol="0">
            <a:spAutoFit/>
          </a:bodyPr>
          <a:lstStyle/>
          <a:p>
            <a:pPr algn="l">
              <a:lnSpc>
                <a:spcPct val="95000"/>
              </a:lnSpc>
            </a:pPr>
            <a:r>
              <a:rPr lang="de-DE" sz="900" dirty="0"/>
              <a:t>Aperture</a:t>
            </a:r>
          </a:p>
        </p:txBody>
      </p:sp>
      <p:cxnSp>
        <p:nvCxnSpPr>
          <p:cNvPr id="154" name="Gerade Verbindung mit Pfeil 153">
            <a:extLst>
              <a:ext uri="{FF2B5EF4-FFF2-40B4-BE49-F238E27FC236}">
                <a16:creationId xmlns:a16="http://schemas.microsoft.com/office/drawing/2014/main" id="{7E80B176-016E-876E-B7F2-74189BCF225B}"/>
              </a:ext>
            </a:extLst>
          </p:cNvPr>
          <p:cNvCxnSpPr>
            <a:endCxn id="150" idx="0"/>
          </p:cNvCxnSpPr>
          <p:nvPr/>
        </p:nvCxnSpPr>
        <p:spPr>
          <a:xfrm flipV="1">
            <a:off x="4221465" y="2435493"/>
            <a:ext cx="155274" cy="1186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6" name="Textfeld 155">
            <a:extLst>
              <a:ext uri="{FF2B5EF4-FFF2-40B4-BE49-F238E27FC236}">
                <a16:creationId xmlns:a16="http://schemas.microsoft.com/office/drawing/2014/main" id="{B96267AB-3EAE-9E79-D02A-BEE8A646006D}"/>
              </a:ext>
            </a:extLst>
          </p:cNvPr>
          <p:cNvSpPr txBox="1"/>
          <p:nvPr/>
        </p:nvSpPr>
        <p:spPr>
          <a:xfrm>
            <a:off x="3525758" y="1555561"/>
            <a:ext cx="634395" cy="355482"/>
          </a:xfrm>
          <a:prstGeom prst="rect">
            <a:avLst/>
          </a:prstGeom>
          <a:noFill/>
        </p:spPr>
        <p:txBody>
          <a:bodyPr wrap="square" rtlCol="0">
            <a:spAutoFit/>
          </a:bodyPr>
          <a:lstStyle/>
          <a:p>
            <a:pPr algn="l">
              <a:lnSpc>
                <a:spcPct val="95000"/>
              </a:lnSpc>
            </a:pPr>
            <a:r>
              <a:rPr lang="de-DE" sz="900" dirty="0"/>
              <a:t>Vacuum </a:t>
            </a:r>
            <a:r>
              <a:rPr lang="de-DE" sz="900" dirty="0" err="1"/>
              <a:t>pumps</a:t>
            </a:r>
            <a:endParaRPr lang="de-DE" sz="900" dirty="0"/>
          </a:p>
        </p:txBody>
      </p:sp>
      <p:graphicFrame>
        <p:nvGraphicFramePr>
          <p:cNvPr id="3" name="Diagramm 2">
            <a:extLst>
              <a:ext uri="{FF2B5EF4-FFF2-40B4-BE49-F238E27FC236}">
                <a16:creationId xmlns:a16="http://schemas.microsoft.com/office/drawing/2014/main" id="{CD58864F-8745-AEDD-C3E7-17627E0C9EDB}"/>
              </a:ext>
            </a:extLst>
          </p:cNvPr>
          <p:cNvGraphicFramePr>
            <a:graphicFrameLocks/>
          </p:cNvGraphicFramePr>
          <p:nvPr>
            <p:extLst/>
          </p:nvPr>
        </p:nvGraphicFramePr>
        <p:xfrm>
          <a:off x="155673" y="909650"/>
          <a:ext cx="3015059" cy="2141972"/>
        </p:xfrm>
        <a:graphic>
          <a:graphicData uri="http://schemas.openxmlformats.org/drawingml/2006/chart">
            <c:chart xmlns:c="http://schemas.openxmlformats.org/drawingml/2006/chart" xmlns:r="http://schemas.openxmlformats.org/officeDocument/2006/relationships" r:id="rId2"/>
          </a:graphicData>
        </a:graphic>
      </p:graphicFrame>
      <p:pic>
        <p:nvPicPr>
          <p:cNvPr id="6" name="Grafik 5">
            <a:extLst>
              <a:ext uri="{FF2B5EF4-FFF2-40B4-BE49-F238E27FC236}">
                <a16:creationId xmlns:a16="http://schemas.microsoft.com/office/drawing/2014/main" id="{DF8BAB0C-B613-47EA-E625-371DC240A2E7}"/>
              </a:ext>
            </a:extLst>
          </p:cNvPr>
          <p:cNvPicPr>
            <a:picLocks noChangeAspect="1"/>
          </p:cNvPicPr>
          <p:nvPr/>
        </p:nvPicPr>
        <p:blipFill>
          <a:blip r:embed="rId3"/>
          <a:stretch>
            <a:fillRect/>
          </a:stretch>
        </p:blipFill>
        <p:spPr>
          <a:xfrm>
            <a:off x="6094217" y="1052979"/>
            <a:ext cx="2844912" cy="2133684"/>
          </a:xfrm>
          <a:prstGeom prst="rect">
            <a:avLst/>
          </a:prstGeom>
        </p:spPr>
      </p:pic>
      <p:sp>
        <p:nvSpPr>
          <p:cNvPr id="7" name="Rechteck 6">
            <a:extLst>
              <a:ext uri="{FF2B5EF4-FFF2-40B4-BE49-F238E27FC236}">
                <a16:creationId xmlns:a16="http://schemas.microsoft.com/office/drawing/2014/main" id="{525FB48B-7C5B-43FF-4503-177C0E6E7D97}"/>
              </a:ext>
            </a:extLst>
          </p:cNvPr>
          <p:cNvSpPr/>
          <p:nvPr/>
        </p:nvSpPr>
        <p:spPr>
          <a:xfrm>
            <a:off x="7506318" y="2396101"/>
            <a:ext cx="595313" cy="1381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050" dirty="0">
                <a:solidFill>
                  <a:schemeClr val="tx1"/>
                </a:solidFill>
              </a:rPr>
              <a:t>Ne I</a:t>
            </a:r>
            <a:endParaRPr lang="de-DE" sz="1050" dirty="0"/>
          </a:p>
        </p:txBody>
      </p:sp>
      <p:sp>
        <p:nvSpPr>
          <p:cNvPr id="8" name="Rechteck 7">
            <a:extLst>
              <a:ext uri="{FF2B5EF4-FFF2-40B4-BE49-F238E27FC236}">
                <a16:creationId xmlns:a16="http://schemas.microsoft.com/office/drawing/2014/main" id="{BE692578-DF7B-2613-99F7-F56C92AB51CC}"/>
              </a:ext>
            </a:extLst>
          </p:cNvPr>
          <p:cNvSpPr/>
          <p:nvPr/>
        </p:nvSpPr>
        <p:spPr>
          <a:xfrm>
            <a:off x="7506318" y="2567551"/>
            <a:ext cx="581876" cy="1381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050" dirty="0">
                <a:solidFill>
                  <a:schemeClr val="tx1"/>
                </a:solidFill>
              </a:rPr>
              <a:t>Ne II</a:t>
            </a:r>
            <a:endParaRPr lang="de-DE" sz="1050" dirty="0"/>
          </a:p>
        </p:txBody>
      </p:sp>
    </p:spTree>
    <p:extLst>
      <p:ext uri="{BB962C8B-B14F-4D97-AF65-F5344CB8AC3E}">
        <p14:creationId xmlns:p14="http://schemas.microsoft.com/office/powerpoint/2010/main" val="3425561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2117"/>
            <a:ext cx="9205611" cy="648072"/>
          </a:xfrm>
        </p:spPr>
        <p:txBody>
          <a:bodyPr/>
          <a:lstStyle/>
          <a:p>
            <a:pPr>
              <a:lnSpc>
                <a:spcPct val="100000"/>
              </a:lnSpc>
            </a:pPr>
            <a:r>
              <a:rPr lang="de-DE" sz="1800" dirty="0"/>
              <a:t>SP X.1: </a:t>
            </a:r>
            <a:r>
              <a:rPr lang="en-GB" sz="1800" dirty="0"/>
              <a:t>Atomic and molecular processes in attached/detached plasmas </a:t>
            </a:r>
            <a:r>
              <a:rPr lang="en-GB" sz="1800" dirty="0">
                <a:sym typeface="Wingdings" panose="05000000000000000000" pitchFamily="2" charset="2"/>
              </a:rPr>
              <a:t></a:t>
            </a:r>
            <a:endParaRPr lang="de-DE" sz="1800" i="1" dirty="0"/>
          </a:p>
        </p:txBody>
      </p:sp>
      <p:sp>
        <p:nvSpPr>
          <p:cNvPr id="3" name="Rectangle 2">
            <a:extLst>
              <a:ext uri="{FF2B5EF4-FFF2-40B4-BE49-F238E27FC236}">
                <a16:creationId xmlns:a16="http://schemas.microsoft.com/office/drawing/2014/main" id="{33C410F5-A300-4FDA-8155-7D8AD0803B07}"/>
              </a:ext>
            </a:extLst>
          </p:cNvPr>
          <p:cNvSpPr/>
          <p:nvPr/>
        </p:nvSpPr>
        <p:spPr>
          <a:xfrm>
            <a:off x="0" y="762258"/>
            <a:ext cx="1246752" cy="369332"/>
          </a:xfrm>
          <a:prstGeom prst="rect">
            <a:avLst/>
          </a:prstGeom>
        </p:spPr>
        <p:txBody>
          <a:bodyPr wrap="none">
            <a:spAutoFit/>
          </a:bodyPr>
          <a:lstStyle/>
          <a:p>
            <a:r>
              <a:rPr lang="en-GB" b="1" dirty="0">
                <a:sym typeface="Wingdings" panose="05000000000000000000" pitchFamily="2" charset="2"/>
              </a:rPr>
              <a:t>Motivation</a:t>
            </a:r>
            <a:endParaRPr lang="en-US" b="1" dirty="0"/>
          </a:p>
        </p:txBody>
      </p:sp>
      <p:pic>
        <p:nvPicPr>
          <p:cNvPr id="5" name="Picture 4">
            <a:extLst>
              <a:ext uri="{FF2B5EF4-FFF2-40B4-BE49-F238E27FC236}">
                <a16:creationId xmlns:a16="http://schemas.microsoft.com/office/drawing/2014/main" id="{49049B14-BF75-4032-80B8-8CDFC8392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271" y="483518"/>
            <a:ext cx="3300115" cy="3061774"/>
          </a:xfrm>
          <a:prstGeom prst="rect">
            <a:avLst/>
          </a:prstGeom>
        </p:spPr>
      </p:pic>
      <p:sp>
        <p:nvSpPr>
          <p:cNvPr id="9" name="Textfeld 8"/>
          <p:cNvSpPr txBox="1"/>
          <p:nvPr/>
        </p:nvSpPr>
        <p:spPr>
          <a:xfrm>
            <a:off x="11614" y="3579862"/>
            <a:ext cx="9128718" cy="923330"/>
          </a:xfrm>
          <a:prstGeom prst="rect">
            <a:avLst/>
          </a:prstGeom>
          <a:solidFill>
            <a:srgbClr val="E3E3E3"/>
          </a:solidFill>
          <a:ln w="12700">
            <a:solidFill>
              <a:schemeClr val="tx1"/>
            </a:solidFill>
          </a:ln>
        </p:spPr>
        <p:txBody>
          <a:bodyPr wrap="square" rtlCol="0">
            <a:spAutoFit/>
          </a:bodyPr>
          <a:lstStyle/>
          <a:p>
            <a:pPr marL="285744" indent="-285744">
              <a:buClr>
                <a:srgbClr val="FF0000"/>
              </a:buClr>
              <a:buFont typeface="Wingdings" panose="05000000000000000000" pitchFamily="2" charset="2"/>
              <a:buChar char="Ø"/>
            </a:pPr>
            <a:r>
              <a:rPr lang="en-US" b="1" dirty="0">
                <a:cs typeface="Arial" panose="020B0604020202020204" pitchFamily="34" charset="0"/>
              </a:rPr>
              <a:t>MAR is thought to be important for power mitigation,</a:t>
            </a:r>
            <a:r>
              <a:rPr lang="en-GB" b="1" dirty="0">
                <a:ea typeface="Verdana" panose="020B0604030504040204" pitchFamily="34" charset="0"/>
                <a:cs typeface="Verdana" panose="020B0604030504040204" pitchFamily="34" charset="0"/>
                <a:sym typeface="Wingdings" panose="05000000000000000000" pitchFamily="2" charset="2"/>
              </a:rPr>
              <a:t> but </a:t>
            </a:r>
            <a:r>
              <a:rPr lang="en-US" b="1" dirty="0">
                <a:cs typeface="Arial" panose="020B0604020202020204" pitchFamily="34" charset="0"/>
              </a:rPr>
              <a:t>MAR rates vary orders of </a:t>
            </a:r>
            <a:r>
              <a:rPr lang="en-US" b="1" dirty="0" err="1">
                <a:cs typeface="Arial" panose="020B0604020202020204" pitchFamily="34" charset="0"/>
              </a:rPr>
              <a:t>magn</a:t>
            </a:r>
            <a:r>
              <a:rPr lang="en-US" b="1" dirty="0">
                <a:cs typeface="Arial" panose="020B0604020202020204" pitchFamily="34" charset="0"/>
              </a:rPr>
              <a:t>. with </a:t>
            </a:r>
            <a:r>
              <a:rPr lang="en-US" b="1" dirty="0" err="1">
                <a:cs typeface="Arial" panose="020B0604020202020204" pitchFamily="34" charset="0"/>
              </a:rPr>
              <a:t>ro</a:t>
            </a:r>
            <a:r>
              <a:rPr lang="en-US" b="1" dirty="0">
                <a:cs typeface="Arial" panose="020B0604020202020204" pitchFamily="34" charset="0"/>
              </a:rPr>
              <a:t>-vibrational levels (</a:t>
            </a:r>
            <a:r>
              <a:rPr lang="en-GB" b="1" i="1" dirty="0" err="1">
                <a:ea typeface="Verdana" panose="020B0604030504040204" pitchFamily="34" charset="0"/>
                <a:cs typeface="Verdana" panose="020B0604030504040204" pitchFamily="34" charset="0"/>
              </a:rPr>
              <a:t>v</a:t>
            </a:r>
            <a:r>
              <a:rPr lang="en-GB" b="1" dirty="0" err="1">
                <a:ea typeface="Verdana" panose="020B0604030504040204" pitchFamily="34" charset="0"/>
                <a:cs typeface="Verdana" panose="020B0604030504040204" pitchFamily="34" charset="0"/>
              </a:rPr>
              <a:t>,j</a:t>
            </a:r>
            <a:r>
              <a:rPr lang="en-GB" b="1" dirty="0">
                <a:ea typeface="Verdana" panose="020B0604030504040204" pitchFamily="34" charset="0"/>
                <a:cs typeface="Verdana" panose="020B0604030504040204" pitchFamily="34" charset="0"/>
              </a:rPr>
              <a:t>)</a:t>
            </a:r>
            <a:r>
              <a:rPr lang="en-US" b="1" dirty="0">
                <a:cs typeface="Arial" panose="020B0604020202020204" pitchFamily="34" charset="0"/>
              </a:rPr>
              <a:t>!!          </a:t>
            </a:r>
            <a:r>
              <a:rPr lang="en-US" b="1" dirty="0">
                <a:cs typeface="Arial" panose="020B0604020202020204" pitchFamily="34" charset="0"/>
                <a:sym typeface="Wingdings" panose="05000000000000000000" pitchFamily="2" charset="2"/>
              </a:rPr>
              <a:t></a:t>
            </a:r>
            <a:r>
              <a:rPr lang="en-US" b="1" dirty="0">
                <a:cs typeface="Arial" panose="020B0604020202020204" pitchFamily="34" charset="0"/>
              </a:rPr>
              <a:t>                 (1e step MAR) </a:t>
            </a:r>
            <a:r>
              <a:rPr lang="en-GB" b="1" dirty="0">
                <a:ea typeface="Verdana" panose="020B0604030504040204" pitchFamily="34" charset="0"/>
                <a:cs typeface="Verdana" panose="020B0604030504040204" pitchFamily="34" charset="0"/>
              </a:rPr>
              <a:t>H</a:t>
            </a:r>
            <a:r>
              <a:rPr lang="en-GB" b="1" baseline="-25000" dirty="0">
                <a:ea typeface="Verdana" panose="020B0604030504040204" pitchFamily="34" charset="0"/>
                <a:cs typeface="Verdana" panose="020B0604030504040204" pitchFamily="34" charset="0"/>
              </a:rPr>
              <a:t>2</a:t>
            </a:r>
            <a:r>
              <a:rPr lang="en-GB" b="1" dirty="0">
                <a:ea typeface="Verdana" panose="020B0604030504040204" pitchFamily="34" charset="0"/>
                <a:cs typeface="Verdana" panose="020B0604030504040204" pitchFamily="34" charset="0"/>
              </a:rPr>
              <a:t>(</a:t>
            </a:r>
            <a:r>
              <a:rPr lang="en-GB" b="1" i="1" dirty="0" err="1">
                <a:ea typeface="Verdana" panose="020B0604030504040204" pitchFamily="34" charset="0"/>
                <a:cs typeface="Verdana" panose="020B0604030504040204" pitchFamily="34" charset="0"/>
              </a:rPr>
              <a:t>v</a:t>
            </a:r>
            <a:r>
              <a:rPr lang="en-GB" b="1" dirty="0" err="1">
                <a:ea typeface="Verdana" panose="020B0604030504040204" pitchFamily="34" charset="0"/>
                <a:cs typeface="Verdana" panose="020B0604030504040204" pitchFamily="34" charset="0"/>
              </a:rPr>
              <a:t>,j</a:t>
            </a:r>
            <a:r>
              <a:rPr lang="en-GB" b="1" dirty="0">
                <a:ea typeface="Verdana" panose="020B0604030504040204" pitchFamily="34" charset="0"/>
                <a:cs typeface="Verdana" panose="020B0604030504040204" pitchFamily="34" charset="0"/>
              </a:rPr>
              <a:t>) +  H</a:t>
            </a:r>
            <a:r>
              <a:rPr lang="en-GB" b="1" baseline="30000" dirty="0">
                <a:ea typeface="Verdana" panose="020B0604030504040204" pitchFamily="34" charset="0"/>
                <a:cs typeface="Verdana" panose="020B0604030504040204" pitchFamily="34" charset="0"/>
              </a:rPr>
              <a:t>+  </a:t>
            </a:r>
            <a:r>
              <a:rPr lang="en-GB" b="1" dirty="0">
                <a:ea typeface="Verdana" panose="020B0604030504040204" pitchFamily="34" charset="0"/>
                <a:cs typeface="Verdana" panose="020B0604030504040204" pitchFamily="34" charset="0"/>
                <a:sym typeface="Wingdings" panose="05000000000000000000" pitchFamily="2" charset="2"/>
              </a:rPr>
              <a:t> H</a:t>
            </a:r>
            <a:r>
              <a:rPr lang="en-GB" b="1" baseline="-25000" dirty="0">
                <a:ea typeface="Verdana" panose="020B0604030504040204" pitchFamily="34" charset="0"/>
                <a:cs typeface="Verdana" panose="020B0604030504040204" pitchFamily="34" charset="0"/>
                <a:sym typeface="Wingdings" panose="05000000000000000000" pitchFamily="2" charset="2"/>
              </a:rPr>
              <a:t>2</a:t>
            </a:r>
            <a:r>
              <a:rPr lang="en-GB" b="1" baseline="30000" dirty="0">
                <a:ea typeface="Verdana" panose="020B0604030504040204" pitchFamily="34" charset="0"/>
                <a:cs typeface="Verdana" panose="020B0604030504040204" pitchFamily="34" charset="0"/>
                <a:sym typeface="Wingdings" panose="05000000000000000000" pitchFamily="2" charset="2"/>
              </a:rPr>
              <a:t>+  </a:t>
            </a:r>
            <a:r>
              <a:rPr lang="en-GB" b="1" dirty="0">
                <a:ea typeface="Verdana" panose="020B0604030504040204" pitchFamily="34" charset="0"/>
                <a:cs typeface="Verdana" panose="020B0604030504040204" pitchFamily="34" charset="0"/>
                <a:sym typeface="Wingdings" panose="05000000000000000000" pitchFamily="2" charset="2"/>
              </a:rPr>
              <a:t>+ H(1s) </a:t>
            </a:r>
            <a:endParaRPr lang="en-US" b="1" dirty="0">
              <a:cs typeface="Arial" panose="020B0604020202020204" pitchFamily="34" charset="0"/>
            </a:endParaRPr>
          </a:p>
          <a:p>
            <a:pPr>
              <a:buClr>
                <a:srgbClr val="FF0000"/>
              </a:buClr>
            </a:pPr>
            <a:r>
              <a:rPr lang="en-US" b="1" dirty="0"/>
              <a:t>This lack of </a:t>
            </a:r>
            <a:r>
              <a:rPr lang="en-US" b="1" dirty="0" err="1"/>
              <a:t>ro</a:t>
            </a:r>
            <a:r>
              <a:rPr lang="en-US" b="1" dirty="0"/>
              <a:t>-vibrational data can lead to major deviations in predicting plasma performance</a:t>
            </a:r>
            <a:endParaRPr lang="en-US" sz="3600" b="1" dirty="0">
              <a:cs typeface="Arial" panose="020B0604020202020204" pitchFamily="34" charset="0"/>
            </a:endParaRPr>
          </a:p>
        </p:txBody>
      </p:sp>
      <p:sp>
        <p:nvSpPr>
          <p:cNvPr id="8" name="Rectangle 7">
            <a:extLst>
              <a:ext uri="{FF2B5EF4-FFF2-40B4-BE49-F238E27FC236}">
                <a16:creationId xmlns:a16="http://schemas.microsoft.com/office/drawing/2014/main" id="{09302DF9-1A23-4096-A4B7-81185FBF481E}"/>
              </a:ext>
            </a:extLst>
          </p:cNvPr>
          <p:cNvSpPr/>
          <p:nvPr/>
        </p:nvSpPr>
        <p:spPr>
          <a:xfrm>
            <a:off x="0" y="4515966"/>
            <a:ext cx="9140331" cy="5939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FF0000"/>
              </a:buClr>
            </a:pPr>
            <a:r>
              <a:rPr lang="en-US" sz="2000" b="1" dirty="0">
                <a:cs typeface="Arial" panose="020B0604020202020204" pitchFamily="34" charset="0"/>
              </a:rPr>
              <a:t>To obtain this missing </a:t>
            </a:r>
            <a:r>
              <a:rPr lang="en-US" sz="2000" b="1" dirty="0" err="1">
                <a:cs typeface="Arial" panose="020B0604020202020204" pitchFamily="34" charset="0"/>
              </a:rPr>
              <a:t>ro</a:t>
            </a:r>
            <a:r>
              <a:rPr lang="en-US" sz="2000" b="1" dirty="0">
                <a:cs typeface="Arial" panose="020B0604020202020204" pitchFamily="34" charset="0"/>
              </a:rPr>
              <a:t>-vibrational distribution of ground state hydrogen and isotopes, the focus will be on molecular spectroscopy in linear devices  </a:t>
            </a:r>
            <a:endParaRPr lang="en-US" sz="2000" b="1" dirty="0">
              <a:solidFill>
                <a:srgbClr val="FF0000"/>
              </a:solidFill>
              <a:cs typeface="Arial" panose="020B0604020202020204" pitchFamily="34" charset="0"/>
            </a:endParaRPr>
          </a:p>
        </p:txBody>
      </p:sp>
      <p:sp>
        <p:nvSpPr>
          <p:cNvPr id="16" name="Tijdelijke aanduiding voor inhoud 44">
            <a:extLst>
              <a:ext uri="{FF2B5EF4-FFF2-40B4-BE49-F238E27FC236}">
                <a16:creationId xmlns:a16="http://schemas.microsoft.com/office/drawing/2014/main" id="{F382B41A-5914-4BF1-B903-0CE5BE066C51}"/>
              </a:ext>
            </a:extLst>
          </p:cNvPr>
          <p:cNvSpPr txBox="1">
            <a:spLocks/>
          </p:cNvSpPr>
          <p:nvPr/>
        </p:nvSpPr>
        <p:spPr>
          <a:xfrm>
            <a:off x="0" y="1122982"/>
            <a:ext cx="7261381" cy="130475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Clr>
                <a:srgbClr val="FF0000"/>
              </a:buClr>
              <a:buFont typeface="Wingdings" panose="05000000000000000000" pitchFamily="2" charset="2"/>
              <a:buChar char="Ø"/>
            </a:pPr>
            <a:r>
              <a:rPr lang="en-GB" sz="1800" dirty="0"/>
              <a:t>Without precautions divertor components </a:t>
            </a:r>
            <a:r>
              <a:rPr lang="en-GB" sz="1800" dirty="0">
                <a:latin typeface="+mn-lt"/>
              </a:rPr>
              <a:t>are subject to unacceptable high particle fluxes</a:t>
            </a:r>
            <a:endParaRPr lang="en-GB" sz="1800" baseline="30000" dirty="0">
              <a:latin typeface="+mn-lt"/>
            </a:endParaRPr>
          </a:p>
          <a:p>
            <a:pPr>
              <a:spcBef>
                <a:spcPts val="0"/>
              </a:spcBef>
              <a:buClr>
                <a:srgbClr val="FF0000"/>
              </a:buClr>
              <a:buFont typeface="Wingdings" panose="05000000000000000000" pitchFamily="2" charset="2"/>
              <a:buChar char="Ø"/>
            </a:pPr>
            <a:r>
              <a:rPr lang="en-GB" sz="1800" dirty="0">
                <a:latin typeface="+mn-lt"/>
              </a:rPr>
              <a:t>Neutral particles are beneficial for mitigating the plasma </a:t>
            </a:r>
            <a:br>
              <a:rPr lang="en-GB" sz="1800" dirty="0">
                <a:latin typeface="+mn-lt"/>
              </a:rPr>
            </a:br>
            <a:r>
              <a:rPr lang="en-GB" sz="1800" dirty="0">
                <a:latin typeface="+mn-lt"/>
              </a:rPr>
              <a:t>fluxes, by removing momentum and energy</a:t>
            </a:r>
            <a:endParaRPr lang="en-GB" sz="1800" dirty="0">
              <a:solidFill>
                <a:srgbClr val="FF0000"/>
              </a:solidFill>
              <a:latin typeface="+mn-lt"/>
            </a:endParaRPr>
          </a:p>
        </p:txBody>
      </p:sp>
      <p:cxnSp>
        <p:nvCxnSpPr>
          <p:cNvPr id="6" name="Straight Arrow Connector 5">
            <a:extLst>
              <a:ext uri="{FF2B5EF4-FFF2-40B4-BE49-F238E27FC236}">
                <a16:creationId xmlns:a16="http://schemas.microsoft.com/office/drawing/2014/main" id="{818B4C90-FE56-4199-9EA9-575663E7F239}"/>
              </a:ext>
            </a:extLst>
          </p:cNvPr>
          <p:cNvCxnSpPr>
            <a:cxnSpLocks/>
          </p:cNvCxnSpPr>
          <p:nvPr/>
        </p:nvCxnSpPr>
        <p:spPr>
          <a:xfrm flipH="1" flipV="1">
            <a:off x="6732241" y="2571750"/>
            <a:ext cx="576063" cy="136815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06D04E0-87F1-48D3-931A-0927C803B7F0}"/>
              </a:ext>
            </a:extLst>
          </p:cNvPr>
          <p:cNvCxnSpPr>
            <a:cxnSpLocks/>
          </p:cNvCxnSpPr>
          <p:nvPr/>
        </p:nvCxnSpPr>
        <p:spPr>
          <a:xfrm flipV="1">
            <a:off x="6444208" y="3068054"/>
            <a:ext cx="209350" cy="8718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45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275858" y="1445911"/>
            <a:ext cx="45719" cy="369332"/>
          </a:xfrm>
          <a:prstGeom prst="rect">
            <a:avLst/>
          </a:prstGeom>
          <a:noFill/>
        </p:spPr>
        <p:txBody>
          <a:bodyPr wrap="square" rtlCol="0">
            <a:spAutoFit/>
          </a:bodyPr>
          <a:lstStyle/>
          <a:p>
            <a:endParaRPr lang="de-DE" dirty="0"/>
          </a:p>
        </p:txBody>
      </p:sp>
      <p:pic>
        <p:nvPicPr>
          <p:cNvPr id="2" name="Picture 1">
            <a:extLst>
              <a:ext uri="{FF2B5EF4-FFF2-40B4-BE49-F238E27FC236}">
                <a16:creationId xmlns:a16="http://schemas.microsoft.com/office/drawing/2014/main" id="{14E92B70-4D30-455B-A299-A25CA52ADFD6}"/>
              </a:ext>
            </a:extLst>
          </p:cNvPr>
          <p:cNvPicPr>
            <a:picLocks noChangeAspect="1"/>
          </p:cNvPicPr>
          <p:nvPr/>
        </p:nvPicPr>
        <p:blipFill rotWithShape="1">
          <a:blip r:embed="rId3"/>
          <a:srcRect l="26375" t="22000" r="11413" b="37400"/>
          <a:stretch/>
        </p:blipFill>
        <p:spPr>
          <a:xfrm>
            <a:off x="256486" y="1449329"/>
            <a:ext cx="8631028" cy="3168352"/>
          </a:xfrm>
          <a:prstGeom prst="rect">
            <a:avLst/>
          </a:prstGeom>
        </p:spPr>
      </p:pic>
    </p:spTree>
    <p:extLst>
      <p:ext uri="{BB962C8B-B14F-4D97-AF65-F5344CB8AC3E}">
        <p14:creationId xmlns:p14="http://schemas.microsoft.com/office/powerpoint/2010/main" val="4203799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2117"/>
            <a:ext cx="9205611" cy="648072"/>
          </a:xfrm>
        </p:spPr>
        <p:txBody>
          <a:bodyPr/>
          <a:lstStyle/>
          <a:p>
            <a:pPr>
              <a:lnSpc>
                <a:spcPct val="100000"/>
              </a:lnSpc>
            </a:pPr>
            <a:r>
              <a:rPr lang="de-DE" sz="1800" dirty="0"/>
              <a:t>SP X.1: </a:t>
            </a:r>
            <a:r>
              <a:rPr lang="en-GB" sz="1800" dirty="0"/>
              <a:t>Atomic and molecular processes in attached/detached plasmas </a:t>
            </a:r>
            <a:r>
              <a:rPr lang="en-GB" sz="1800" dirty="0">
                <a:sym typeface="Wingdings" panose="05000000000000000000" pitchFamily="2" charset="2"/>
              </a:rPr>
              <a:t></a:t>
            </a:r>
            <a:endParaRPr lang="de-DE" sz="1800" i="1" dirty="0"/>
          </a:p>
        </p:txBody>
      </p:sp>
      <p:sp>
        <p:nvSpPr>
          <p:cNvPr id="3" name="Rectangle 2">
            <a:extLst>
              <a:ext uri="{FF2B5EF4-FFF2-40B4-BE49-F238E27FC236}">
                <a16:creationId xmlns:a16="http://schemas.microsoft.com/office/drawing/2014/main" id="{33C410F5-A300-4FDA-8155-7D8AD0803B07}"/>
              </a:ext>
            </a:extLst>
          </p:cNvPr>
          <p:cNvSpPr/>
          <p:nvPr/>
        </p:nvSpPr>
        <p:spPr>
          <a:xfrm>
            <a:off x="0" y="762258"/>
            <a:ext cx="1246752" cy="369332"/>
          </a:xfrm>
          <a:prstGeom prst="rect">
            <a:avLst/>
          </a:prstGeom>
        </p:spPr>
        <p:txBody>
          <a:bodyPr wrap="none">
            <a:spAutoFit/>
          </a:bodyPr>
          <a:lstStyle/>
          <a:p>
            <a:r>
              <a:rPr lang="en-GB" b="1" dirty="0">
                <a:sym typeface="Wingdings" panose="05000000000000000000" pitchFamily="2" charset="2"/>
              </a:rPr>
              <a:t>Motivation</a:t>
            </a:r>
            <a:endParaRPr lang="en-US" b="1" dirty="0"/>
          </a:p>
        </p:txBody>
      </p:sp>
      <p:sp>
        <p:nvSpPr>
          <p:cNvPr id="8" name="Rectangle 7">
            <a:extLst>
              <a:ext uri="{FF2B5EF4-FFF2-40B4-BE49-F238E27FC236}">
                <a16:creationId xmlns:a16="http://schemas.microsoft.com/office/drawing/2014/main" id="{09302DF9-1A23-4096-A4B7-81185FBF481E}"/>
              </a:ext>
            </a:extLst>
          </p:cNvPr>
          <p:cNvSpPr/>
          <p:nvPr/>
        </p:nvSpPr>
        <p:spPr>
          <a:xfrm>
            <a:off x="0" y="3291830"/>
            <a:ext cx="9140331" cy="8640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FF0000"/>
              </a:buClr>
            </a:pPr>
            <a:r>
              <a:rPr lang="en-US" sz="2000" b="1" dirty="0">
                <a:cs typeface="Arial" panose="020B0604020202020204" pitchFamily="34" charset="0"/>
              </a:rPr>
              <a:t>To obtain this missing </a:t>
            </a:r>
            <a:r>
              <a:rPr lang="en-US" sz="2000" b="1" dirty="0" err="1">
                <a:cs typeface="Arial" panose="020B0604020202020204" pitchFamily="34" charset="0"/>
              </a:rPr>
              <a:t>ro</a:t>
            </a:r>
            <a:r>
              <a:rPr lang="en-US" sz="2000" b="1" dirty="0">
                <a:cs typeface="Arial" panose="020B0604020202020204" pitchFamily="34" charset="0"/>
              </a:rPr>
              <a:t>-vibrational distribution of ground state hydrogen and isotopes, the focus of SP X.1 will be mainly on molecular spectroscopy in linear devices </a:t>
            </a:r>
            <a:endParaRPr lang="en-US" sz="2000" b="1" dirty="0">
              <a:solidFill>
                <a:srgbClr val="FF0000"/>
              </a:solidFill>
              <a:cs typeface="Arial" panose="020B0604020202020204" pitchFamily="34" charset="0"/>
            </a:endParaRPr>
          </a:p>
        </p:txBody>
      </p:sp>
      <p:sp>
        <p:nvSpPr>
          <p:cNvPr id="16" name="Tijdelijke aanduiding voor inhoud 44">
            <a:extLst>
              <a:ext uri="{FF2B5EF4-FFF2-40B4-BE49-F238E27FC236}">
                <a16:creationId xmlns:a16="http://schemas.microsoft.com/office/drawing/2014/main" id="{F382B41A-5914-4BF1-B903-0CE5BE066C51}"/>
              </a:ext>
            </a:extLst>
          </p:cNvPr>
          <p:cNvSpPr txBox="1">
            <a:spLocks/>
          </p:cNvSpPr>
          <p:nvPr/>
        </p:nvSpPr>
        <p:spPr>
          <a:xfrm>
            <a:off x="0" y="1122982"/>
            <a:ext cx="9144000" cy="15207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Clr>
                <a:srgbClr val="FF0000"/>
              </a:buClr>
              <a:buFont typeface="Wingdings" panose="05000000000000000000" pitchFamily="2" charset="2"/>
              <a:buChar char="Ø"/>
            </a:pPr>
            <a:r>
              <a:rPr lang="en-GB" sz="1800" dirty="0"/>
              <a:t>Without precautions divertor components </a:t>
            </a:r>
            <a:r>
              <a:rPr lang="en-GB" sz="1800" dirty="0">
                <a:latin typeface="+mn-lt"/>
              </a:rPr>
              <a:t>are subject to unacceptable high particle fluxes</a:t>
            </a:r>
            <a:endParaRPr lang="en-GB" sz="1800" baseline="30000" dirty="0">
              <a:latin typeface="+mn-lt"/>
            </a:endParaRPr>
          </a:p>
          <a:p>
            <a:pPr>
              <a:spcBef>
                <a:spcPts val="0"/>
              </a:spcBef>
              <a:buClr>
                <a:srgbClr val="FF0000"/>
              </a:buClr>
              <a:buFont typeface="Wingdings" panose="05000000000000000000" pitchFamily="2" charset="2"/>
              <a:buChar char="Ø"/>
            </a:pPr>
            <a:r>
              <a:rPr lang="en-GB" sz="1800" dirty="0">
                <a:latin typeface="+mn-lt"/>
              </a:rPr>
              <a:t>Neutral particles are beneficial for mitigating plasma fluxes: removing momentum/energy</a:t>
            </a:r>
          </a:p>
          <a:p>
            <a:pPr>
              <a:spcBef>
                <a:spcPts val="0"/>
              </a:spcBef>
              <a:buClr>
                <a:srgbClr val="FF0000"/>
              </a:buClr>
              <a:buFont typeface="Wingdings" panose="05000000000000000000" pitchFamily="2" charset="2"/>
              <a:buChar char="Ø"/>
            </a:pPr>
            <a:r>
              <a:rPr lang="en-GB" sz="1800" dirty="0">
                <a:solidFill>
                  <a:srgbClr val="FF0000"/>
                </a:solidFill>
                <a:latin typeface="+mn-lt"/>
              </a:rPr>
              <a:t>However, reaction rates can vary orders of magnitude with the level of rovibrational excitation of the ground state hydrogen molecule, causing major deviations in predicting plasma performance  </a:t>
            </a:r>
          </a:p>
        </p:txBody>
      </p:sp>
    </p:spTree>
    <p:extLst>
      <p:ext uri="{BB962C8B-B14F-4D97-AF65-F5344CB8AC3E}">
        <p14:creationId xmlns:p14="http://schemas.microsoft.com/office/powerpoint/2010/main" val="275493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39CFE-1DA2-4011-D1BB-1EDC0369C0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242856-23FB-E281-0281-C50210E0FA03}"/>
              </a:ext>
            </a:extLst>
          </p:cNvPr>
          <p:cNvSpPr>
            <a:spLocks noGrp="1"/>
          </p:cNvSpPr>
          <p:nvPr>
            <p:ph type="title"/>
          </p:nvPr>
        </p:nvSpPr>
        <p:spPr>
          <a:xfrm>
            <a:off x="58830" y="33468"/>
            <a:ext cx="9049674" cy="561820"/>
          </a:xfrm>
        </p:spPr>
        <p:txBody>
          <a:bodyPr/>
          <a:lstStyle/>
          <a:p>
            <a:pPr>
              <a:lnSpc>
                <a:spcPct val="100000"/>
              </a:lnSpc>
            </a:pPr>
            <a:r>
              <a:rPr lang="de-DE" sz="1800" dirty="0"/>
              <a:t>SP</a:t>
            </a:r>
            <a:r>
              <a:rPr lang="de-DE" sz="1800" dirty="0">
                <a:solidFill>
                  <a:srgbClr val="FF0000"/>
                </a:solidFill>
              </a:rPr>
              <a:t>X.1:</a:t>
            </a:r>
            <a:r>
              <a:rPr lang="de-DE" sz="1800" b="0" dirty="0"/>
              <a:t> </a:t>
            </a:r>
            <a:r>
              <a:rPr lang="de-DE" sz="1800" dirty="0"/>
              <a:t>CARS: </a:t>
            </a:r>
            <a:r>
              <a:rPr lang="de-DE" sz="1800" dirty="0" err="1"/>
              <a:t>probing</a:t>
            </a:r>
            <a:r>
              <a:rPr lang="de-DE" sz="1800" dirty="0"/>
              <a:t> </a:t>
            </a:r>
            <a:r>
              <a:rPr lang="de-DE" sz="1800" dirty="0" err="1"/>
              <a:t>first</a:t>
            </a:r>
            <a:r>
              <a:rPr lang="de-DE" sz="1800" dirty="0"/>
              <a:t> </a:t>
            </a:r>
            <a:r>
              <a:rPr lang="de-DE" sz="1800" dirty="0" err="1"/>
              <a:t>ro-vibrational</a:t>
            </a:r>
            <a:r>
              <a:rPr lang="de-DE" sz="1800" dirty="0"/>
              <a:t> </a:t>
            </a:r>
            <a:r>
              <a:rPr lang="de-DE" sz="1800" dirty="0" err="1"/>
              <a:t>states</a:t>
            </a:r>
            <a:r>
              <a:rPr lang="de-DE" sz="1800" dirty="0"/>
              <a:t> of H</a:t>
            </a:r>
            <a:r>
              <a:rPr lang="de-DE" sz="1800" baseline="-25000" dirty="0"/>
              <a:t>2         </a:t>
            </a:r>
            <a:r>
              <a:rPr lang="de-DE" sz="1800" dirty="0"/>
              <a:t> </a:t>
            </a:r>
            <a:r>
              <a:rPr lang="de-DE" sz="1800" dirty="0">
                <a:solidFill>
                  <a:srgbClr val="FF0000"/>
                </a:solidFill>
              </a:rPr>
              <a:t>DIFFER</a:t>
            </a:r>
          </a:p>
        </p:txBody>
      </p:sp>
      <p:sp>
        <p:nvSpPr>
          <p:cNvPr id="4" name="Fußzeilenplatzhalter 3">
            <a:extLst>
              <a:ext uri="{FF2B5EF4-FFF2-40B4-BE49-F238E27FC236}">
                <a16:creationId xmlns:a16="http://schemas.microsoft.com/office/drawing/2014/main" id="{2BFE4098-096E-F330-87F8-66A47C7C45AD}"/>
              </a:ext>
            </a:extLst>
          </p:cNvPr>
          <p:cNvSpPr>
            <a:spLocks noGrp="1"/>
          </p:cNvSpPr>
          <p:nvPr>
            <p:ph type="ftr" sz="quarter" idx="11"/>
          </p:nvPr>
        </p:nvSpPr>
        <p:spPr/>
        <p:txBody>
          <a:bodyPr/>
          <a:lstStyle/>
          <a:p>
            <a:pPr algn="r"/>
            <a:r>
              <a:rPr lang="en-GB" dirty="0"/>
              <a:t> Page </a:t>
            </a:r>
            <a:fld id="{6A6D9FA1-99C7-4910-8E32-B85D378B0060}" type="slidenum">
              <a:rPr lang="en-GB" smtClean="0"/>
              <a:pPr algn="r"/>
              <a:t>40</a:t>
            </a:fld>
            <a:endParaRPr lang="en-GB" dirty="0"/>
          </a:p>
        </p:txBody>
      </p:sp>
      <p:pic>
        <p:nvPicPr>
          <p:cNvPr id="6" name="Picture 5" descr="A graph with colored lines&#10;&#10;Description automatically generated">
            <a:extLst>
              <a:ext uri="{FF2B5EF4-FFF2-40B4-BE49-F238E27FC236}">
                <a16:creationId xmlns:a16="http://schemas.microsoft.com/office/drawing/2014/main" id="{50D3D1EF-7550-4779-C835-34802E56D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72" t="10867" r="7895" b="5389"/>
          <a:stretch/>
        </p:blipFill>
        <p:spPr>
          <a:xfrm>
            <a:off x="35496" y="521045"/>
            <a:ext cx="3226061" cy="2556502"/>
          </a:xfrm>
          <a:prstGeom prst="rect">
            <a:avLst/>
          </a:prstGeom>
        </p:spPr>
      </p:pic>
      <p:sp>
        <p:nvSpPr>
          <p:cNvPr id="10" name="Textfeld 4">
            <a:extLst>
              <a:ext uri="{FF2B5EF4-FFF2-40B4-BE49-F238E27FC236}">
                <a16:creationId xmlns:a16="http://schemas.microsoft.com/office/drawing/2014/main" id="{A109E3DF-562D-ED18-97DB-8767109F22F0}"/>
              </a:ext>
            </a:extLst>
          </p:cNvPr>
          <p:cNvSpPr txBox="1"/>
          <p:nvPr/>
        </p:nvSpPr>
        <p:spPr>
          <a:xfrm>
            <a:off x="32056" y="3140194"/>
            <a:ext cx="9076448" cy="1477328"/>
          </a:xfrm>
          <a:prstGeom prst="rect">
            <a:avLst/>
          </a:prstGeom>
          <a:noFill/>
          <a:ln w="12700">
            <a:noFill/>
          </a:ln>
        </p:spPr>
        <p:txBody>
          <a:bodyPr wrap="square" rtlCol="0">
            <a:spAutoFit/>
          </a:bodyPr>
          <a:lstStyle/>
          <a:p>
            <a:pPr marL="285750" indent="-285750">
              <a:buClr>
                <a:srgbClr val="FF0000"/>
              </a:buClr>
              <a:buFont typeface="Wingdings" panose="05000000000000000000" pitchFamily="2" charset="2"/>
              <a:buChar char="Ø"/>
            </a:pPr>
            <a:r>
              <a:rPr lang="en-US" dirty="0">
                <a:solidFill>
                  <a:srgbClr val="FF0000"/>
                </a:solidFill>
                <a:cs typeface="Arial" panose="020B0604020202020204" pitchFamily="34" charset="0"/>
              </a:rPr>
              <a:t>First CARS signals </a:t>
            </a:r>
            <a:r>
              <a:rPr lang="en-US" dirty="0">
                <a:cs typeface="Arial" panose="020B0604020202020204" pitchFamily="34" charset="0"/>
              </a:rPr>
              <a:t>UPP measured. (top left). Able to measure first and second vibrational state (problem: interfering non-resonant CARS signal)</a:t>
            </a:r>
          </a:p>
          <a:p>
            <a:pPr marL="285750" indent="-285750">
              <a:buClr>
                <a:srgbClr val="FF0000"/>
              </a:buClr>
              <a:buFont typeface="Wingdings" panose="05000000000000000000" pitchFamily="2" charset="2"/>
              <a:buChar char="Ø"/>
            </a:pPr>
            <a:r>
              <a:rPr lang="en-US" dirty="0">
                <a:solidFill>
                  <a:srgbClr val="FF0000"/>
                </a:solidFill>
                <a:cs typeface="Arial" panose="020B0604020202020204" pitchFamily="34" charset="0"/>
              </a:rPr>
              <a:t>Lessons learned: crossed beam configuration (real BOXCARS) required </a:t>
            </a:r>
            <a:r>
              <a:rPr lang="en-US" dirty="0">
                <a:solidFill>
                  <a:srgbClr val="FF0000"/>
                </a:solidFill>
                <a:cs typeface="Arial" panose="020B0604020202020204" pitchFamily="34" charset="0"/>
                <a:sym typeface="Wingdings" panose="05000000000000000000" pitchFamily="2" charset="2"/>
              </a:rPr>
              <a:t> </a:t>
            </a:r>
            <a:r>
              <a:rPr lang="en-US" dirty="0">
                <a:solidFill>
                  <a:srgbClr val="FF0000"/>
                </a:solidFill>
                <a:cs typeface="Arial" panose="020B0604020202020204" pitchFamily="34" charset="0"/>
              </a:rPr>
              <a:t>Sensitivity increased in lab by factor 15 to </a:t>
            </a:r>
            <a:r>
              <a:rPr lang="en-US" b="1" dirty="0">
                <a:solidFill>
                  <a:srgbClr val="FF0000"/>
                </a:solidFill>
                <a:cs typeface="Arial" panose="020B0604020202020204" pitchFamily="34" charset="0"/>
              </a:rPr>
              <a:t>10^19 m^-3</a:t>
            </a:r>
            <a:r>
              <a:rPr lang="en-US" dirty="0">
                <a:solidFill>
                  <a:srgbClr val="FF0000"/>
                </a:solidFill>
                <a:cs typeface="Arial" panose="020B0604020202020204" pitchFamily="34" charset="0"/>
              </a:rPr>
              <a:t>. Corresponds to partial pressure of 0.05 Pa</a:t>
            </a:r>
          </a:p>
          <a:p>
            <a:pPr marL="285750" indent="-285750">
              <a:buClr>
                <a:srgbClr val="FF0000"/>
              </a:buClr>
              <a:buFont typeface="Wingdings" panose="05000000000000000000" pitchFamily="2" charset="2"/>
              <a:buChar char="Ø"/>
            </a:pPr>
            <a:r>
              <a:rPr lang="en-US" dirty="0">
                <a:cs typeface="Arial" panose="020B0604020202020204" pitchFamily="34" charset="0"/>
              </a:rPr>
              <a:t>2025 plan: deploy improved CARS in Magnum-PSI.</a:t>
            </a:r>
          </a:p>
        </p:txBody>
      </p:sp>
      <p:sp>
        <p:nvSpPr>
          <p:cNvPr id="25" name="TextBox 24">
            <a:extLst>
              <a:ext uri="{FF2B5EF4-FFF2-40B4-BE49-F238E27FC236}">
                <a16:creationId xmlns:a16="http://schemas.microsoft.com/office/drawing/2014/main" id="{18B946C6-E4D0-FEBB-260F-827907461595}"/>
              </a:ext>
            </a:extLst>
          </p:cNvPr>
          <p:cNvSpPr txBox="1"/>
          <p:nvPr/>
        </p:nvSpPr>
        <p:spPr>
          <a:xfrm>
            <a:off x="3261557" y="2758157"/>
            <a:ext cx="5558916" cy="461665"/>
          </a:xfrm>
          <a:prstGeom prst="rect">
            <a:avLst/>
          </a:prstGeom>
          <a:noFill/>
        </p:spPr>
        <p:txBody>
          <a:bodyPr wrap="square" rtlCol="0">
            <a:spAutoFit/>
          </a:bodyPr>
          <a:lstStyle/>
          <a:p>
            <a:pPr algn="ctr"/>
            <a:r>
              <a:rPr lang="en-GB" sz="1200" dirty="0"/>
              <a:t>H2 population scans for different axial positions relative to target (UPP).</a:t>
            </a:r>
          </a:p>
          <a:p>
            <a:pPr algn="ctr"/>
            <a:r>
              <a:rPr lang="en-GB" sz="1200" dirty="0"/>
              <a:t>The (v=0,J=1) state population is measured for different plasma conditions.</a:t>
            </a:r>
          </a:p>
        </p:txBody>
      </p:sp>
      <p:grpSp>
        <p:nvGrpSpPr>
          <p:cNvPr id="49" name="Group 48">
            <a:extLst>
              <a:ext uri="{FF2B5EF4-FFF2-40B4-BE49-F238E27FC236}">
                <a16:creationId xmlns:a16="http://schemas.microsoft.com/office/drawing/2014/main" id="{A8AEC513-3604-8CF8-0989-B75C41A1C1B7}"/>
              </a:ext>
            </a:extLst>
          </p:cNvPr>
          <p:cNvGrpSpPr/>
          <p:nvPr/>
        </p:nvGrpSpPr>
        <p:grpSpPr>
          <a:xfrm>
            <a:off x="4466884" y="543963"/>
            <a:ext cx="3226061" cy="2315819"/>
            <a:chOff x="3347864" y="686238"/>
            <a:chExt cx="2706037" cy="2029528"/>
          </a:xfrm>
        </p:grpSpPr>
        <p:grpSp>
          <p:nvGrpSpPr>
            <p:cNvPr id="37" name="Group 36">
              <a:extLst>
                <a:ext uri="{FF2B5EF4-FFF2-40B4-BE49-F238E27FC236}">
                  <a16:creationId xmlns:a16="http://schemas.microsoft.com/office/drawing/2014/main" id="{30901389-8627-BE59-03EB-C969FD32FBAA}"/>
                </a:ext>
              </a:extLst>
            </p:cNvPr>
            <p:cNvGrpSpPr/>
            <p:nvPr/>
          </p:nvGrpSpPr>
          <p:grpSpPr>
            <a:xfrm>
              <a:off x="3347864" y="686238"/>
              <a:ext cx="2706037" cy="2029528"/>
              <a:chOff x="3738171" y="699542"/>
              <a:chExt cx="2706037" cy="2029528"/>
            </a:xfrm>
          </p:grpSpPr>
          <p:grpSp>
            <p:nvGrpSpPr>
              <p:cNvPr id="30" name="Group 29">
                <a:extLst>
                  <a:ext uri="{FF2B5EF4-FFF2-40B4-BE49-F238E27FC236}">
                    <a16:creationId xmlns:a16="http://schemas.microsoft.com/office/drawing/2014/main" id="{6165C81C-9239-DA03-36AC-4086FA6577EB}"/>
                  </a:ext>
                </a:extLst>
              </p:cNvPr>
              <p:cNvGrpSpPr/>
              <p:nvPr/>
            </p:nvGrpSpPr>
            <p:grpSpPr>
              <a:xfrm>
                <a:off x="3738171" y="699542"/>
                <a:ext cx="2706037" cy="2029528"/>
                <a:chOff x="3674700" y="699542"/>
                <a:chExt cx="2706037" cy="2029528"/>
              </a:xfrm>
            </p:grpSpPr>
            <p:pic>
              <p:nvPicPr>
                <p:cNvPr id="27" name="Picture 26" descr="A graph with numbers and colored dots&#10;&#10;Description automatically generated">
                  <a:extLst>
                    <a:ext uri="{FF2B5EF4-FFF2-40B4-BE49-F238E27FC236}">
                      <a16:creationId xmlns:a16="http://schemas.microsoft.com/office/drawing/2014/main" id="{31BE6F05-E8F3-0786-3017-F3E78DCC46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4700" y="699542"/>
                  <a:ext cx="2706037" cy="2029528"/>
                </a:xfrm>
                <a:prstGeom prst="rect">
                  <a:avLst/>
                </a:prstGeom>
              </p:spPr>
            </p:pic>
            <p:sp>
              <p:nvSpPr>
                <p:cNvPr id="29" name="Rectangle 28">
                  <a:extLst>
                    <a:ext uri="{FF2B5EF4-FFF2-40B4-BE49-F238E27FC236}">
                      <a16:creationId xmlns:a16="http://schemas.microsoft.com/office/drawing/2014/main" id="{3183C89B-EBFF-E02A-0EA9-86C8E5D75390}"/>
                    </a:ext>
                  </a:extLst>
                </p:cNvPr>
                <p:cNvSpPr/>
                <p:nvPr/>
              </p:nvSpPr>
              <p:spPr>
                <a:xfrm>
                  <a:off x="3737427" y="1304951"/>
                  <a:ext cx="144016" cy="2515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8" name="TextBox 27">
                <a:extLst>
                  <a:ext uri="{FF2B5EF4-FFF2-40B4-BE49-F238E27FC236}">
                    <a16:creationId xmlns:a16="http://schemas.microsoft.com/office/drawing/2014/main" id="{9D12FDCE-0D0B-F398-92A4-025A54798C58}"/>
                  </a:ext>
                </a:extLst>
              </p:cNvPr>
              <p:cNvSpPr txBox="1"/>
              <p:nvPr/>
            </p:nvSpPr>
            <p:spPr>
              <a:xfrm rot="16200000">
                <a:off x="3715888" y="1358447"/>
                <a:ext cx="360040" cy="200055"/>
              </a:xfrm>
              <a:prstGeom prst="rect">
                <a:avLst/>
              </a:prstGeom>
              <a:noFill/>
            </p:spPr>
            <p:txBody>
              <a:bodyPr wrap="square" rtlCol="0">
                <a:spAutoFit/>
              </a:bodyPr>
              <a:lstStyle/>
              <a:p>
                <a:r>
                  <a:rPr lang="en-GB" sz="700" dirty="0"/>
                  <a:t>[au]</a:t>
                </a:r>
                <a:endParaRPr lang="nl-NL" sz="700" dirty="0"/>
              </a:p>
            </p:txBody>
          </p:sp>
        </p:grpSp>
        <p:sp>
          <p:nvSpPr>
            <p:cNvPr id="38" name="Rectangle: Rounded Corners 37">
              <a:extLst>
                <a:ext uri="{FF2B5EF4-FFF2-40B4-BE49-F238E27FC236}">
                  <a16:creationId xmlns:a16="http://schemas.microsoft.com/office/drawing/2014/main" id="{19A3A7AC-3949-7768-162B-6A647563FCD7}"/>
                </a:ext>
              </a:extLst>
            </p:cNvPr>
            <p:cNvSpPr/>
            <p:nvPr/>
          </p:nvSpPr>
          <p:spPr>
            <a:xfrm>
              <a:off x="3635896" y="771550"/>
              <a:ext cx="216024" cy="14401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9" name="Rectangle: Rounded Corners 38">
            <a:extLst>
              <a:ext uri="{FF2B5EF4-FFF2-40B4-BE49-F238E27FC236}">
                <a16:creationId xmlns:a16="http://schemas.microsoft.com/office/drawing/2014/main" id="{BB38D03E-8127-8F77-3497-2A3F5A34F407}"/>
              </a:ext>
            </a:extLst>
          </p:cNvPr>
          <p:cNvSpPr/>
          <p:nvPr/>
        </p:nvSpPr>
        <p:spPr>
          <a:xfrm>
            <a:off x="6998755" y="557940"/>
            <a:ext cx="216024" cy="14401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Rectangle: Rounded Corners 41">
            <a:extLst>
              <a:ext uri="{FF2B5EF4-FFF2-40B4-BE49-F238E27FC236}">
                <a16:creationId xmlns:a16="http://schemas.microsoft.com/office/drawing/2014/main" id="{F73950D0-4B51-D569-FD40-C9B8325BE906}"/>
              </a:ext>
            </a:extLst>
          </p:cNvPr>
          <p:cNvSpPr/>
          <p:nvPr/>
        </p:nvSpPr>
        <p:spPr>
          <a:xfrm>
            <a:off x="6372200" y="735328"/>
            <a:ext cx="216024" cy="14401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xtfeld 2">
            <a:extLst>
              <a:ext uri="{FF2B5EF4-FFF2-40B4-BE49-F238E27FC236}">
                <a16:creationId xmlns:a16="http://schemas.microsoft.com/office/drawing/2014/main" id="{7A3A8B5B-FC86-4FCE-9642-07322C1BCF81}"/>
              </a:ext>
            </a:extLst>
          </p:cNvPr>
          <p:cNvSpPr txBox="1"/>
          <p:nvPr/>
        </p:nvSpPr>
        <p:spPr>
          <a:xfrm>
            <a:off x="5324696" y="4389880"/>
            <a:ext cx="3495776" cy="773610"/>
          </a:xfrm>
          <a:prstGeom prst="rect">
            <a:avLst/>
          </a:prstGeom>
          <a:solidFill>
            <a:srgbClr val="E3E3E3"/>
          </a:solidFill>
          <a:ln w="12700">
            <a:solidFill>
              <a:schemeClr val="tx1"/>
            </a:solidFill>
          </a:ln>
        </p:spPr>
        <p:txBody>
          <a:bodyPr wrap="square" rtlCol="0">
            <a:spAutoFit/>
          </a:bodyPr>
          <a:lstStyle/>
          <a:p>
            <a:pPr>
              <a:lnSpc>
                <a:spcPct val="113000"/>
              </a:lnSpc>
            </a:pPr>
            <a:r>
              <a:rPr lang="en-US" sz="1000" dirty="0">
                <a:latin typeface="Arial" panose="020B0604020202020204" pitchFamily="34" charset="0"/>
                <a:cs typeface="Arial" panose="020B0604020202020204" pitchFamily="34" charset="0"/>
              </a:rPr>
              <a:t>Deliverable: </a:t>
            </a:r>
            <a:r>
              <a:rPr lang="en-US" sz="1000" b="1" dirty="0">
                <a:latin typeface="Arial" panose="020B0604020202020204" pitchFamily="34" charset="0"/>
                <a:cs typeface="Arial" panose="020B0604020202020204" pitchFamily="34" charset="0"/>
              </a:rPr>
              <a:t>PWIE-SP X.X1.T-T004-D001</a:t>
            </a:r>
            <a:endParaRPr lang="en-US" sz="1000" b="1" i="1" dirty="0">
              <a:solidFill>
                <a:srgbClr val="FF0000"/>
              </a:solidFill>
              <a:latin typeface="Arial" panose="020B0604020202020204" pitchFamily="34" charset="0"/>
              <a:cs typeface="Arial" panose="020B0604020202020204" pitchFamily="34" charset="0"/>
            </a:endParaRPr>
          </a:p>
          <a:p>
            <a:pPr>
              <a:lnSpc>
                <a:spcPct val="113000"/>
              </a:lnSpc>
            </a:pPr>
            <a:r>
              <a:rPr lang="en-US" sz="1000" dirty="0">
                <a:latin typeface="Arial" panose="020B0604020202020204" pitchFamily="34" charset="0"/>
                <a:cs typeface="Arial" panose="020B0604020202020204" pitchFamily="34" charset="0"/>
              </a:rPr>
              <a:t>Status: </a:t>
            </a:r>
            <a:r>
              <a:rPr lang="en-US" sz="1000" b="1" i="1" dirty="0">
                <a:solidFill>
                  <a:srgbClr val="00B050"/>
                </a:solidFill>
                <a:latin typeface="Arial" panose="020B0604020202020204" pitchFamily="34" charset="0"/>
                <a:cs typeface="Arial" panose="020B0604020202020204" pitchFamily="34" charset="0"/>
              </a:rPr>
              <a:t>completed</a:t>
            </a:r>
            <a:endParaRPr lang="en-US" sz="1000" b="1" i="1" dirty="0">
              <a:solidFill>
                <a:srgbClr val="FF0000"/>
              </a:solidFill>
              <a:latin typeface="Arial" panose="020B0604020202020204" pitchFamily="34" charset="0"/>
              <a:cs typeface="Arial" panose="020B0604020202020204" pitchFamily="34" charset="0"/>
            </a:endParaRPr>
          </a:p>
          <a:p>
            <a:pPr>
              <a:lnSpc>
                <a:spcPct val="113000"/>
              </a:lnSpc>
            </a:pPr>
            <a:r>
              <a:rPr lang="en-US" sz="1000" dirty="0">
                <a:latin typeface="Arial" panose="020B0604020202020204" pitchFamily="34" charset="0"/>
                <a:cs typeface="Arial" panose="020B0604020202020204" pitchFamily="34" charset="0"/>
              </a:rPr>
              <a:t>Facilities:  Magnum-PSI, UPP</a:t>
            </a:r>
            <a:endParaRPr lang="en-US" sz="1000" b="1" i="1" dirty="0">
              <a:solidFill>
                <a:srgbClr val="FF0000"/>
              </a:solidFill>
              <a:latin typeface="Arial" panose="020B0604020202020204" pitchFamily="34" charset="0"/>
              <a:cs typeface="Arial" panose="020B0604020202020204" pitchFamily="34" charset="0"/>
            </a:endParaRPr>
          </a:p>
          <a:p>
            <a:pPr>
              <a:lnSpc>
                <a:spcPct val="113000"/>
              </a:lnSpc>
            </a:pPr>
            <a:r>
              <a:rPr lang="en-US" sz="1000" dirty="0">
                <a:latin typeface="Arial" panose="020B0604020202020204" pitchFamily="34" charset="0"/>
                <a:cs typeface="Arial" panose="020B0604020202020204" pitchFamily="34" charset="0"/>
              </a:rPr>
              <a:t>Linked WP or TSVV: </a:t>
            </a:r>
            <a:r>
              <a:rPr lang="en-US" sz="1000" b="1" dirty="0">
                <a:latin typeface="Arial" panose="020B0604020202020204" pitchFamily="34" charset="0"/>
                <a:cs typeface="Arial" panose="020B0604020202020204" pitchFamily="34" charset="0"/>
              </a:rPr>
              <a:t>WPTE</a:t>
            </a:r>
          </a:p>
        </p:txBody>
      </p:sp>
    </p:spTree>
    <p:extLst>
      <p:ext uri="{BB962C8B-B14F-4D97-AF65-F5344CB8AC3E}">
        <p14:creationId xmlns:p14="http://schemas.microsoft.com/office/powerpoint/2010/main" val="4273020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574" y="144386"/>
            <a:ext cx="7722704" cy="342900"/>
          </a:xfrm>
        </p:spPr>
        <p:txBody>
          <a:bodyPr/>
          <a:lstStyle/>
          <a:p>
            <a:r>
              <a:rPr lang="de-DE" dirty="0"/>
              <a:t>LAMIS measurements of </a:t>
            </a:r>
            <a:r>
              <a:rPr lang="de-DE" altLang="en-US" baseline="30000" dirty="0">
                <a:cs typeface="Arial" panose="020B0604020202020204" pitchFamily="34" charset="0"/>
              </a:rPr>
              <a:t>13</a:t>
            </a:r>
            <a:r>
              <a:rPr lang="de-DE" altLang="en-US" dirty="0">
                <a:cs typeface="Arial" panose="020B0604020202020204" pitchFamily="34" charset="0"/>
              </a:rPr>
              <a:t>C at the surface of </a:t>
            </a:r>
            <a:r>
              <a:rPr lang="en-GB" dirty="0"/>
              <a:t>W7-X divertor fingers</a:t>
            </a:r>
          </a:p>
        </p:txBody>
      </p:sp>
      <p:sp>
        <p:nvSpPr>
          <p:cNvPr id="3" name="Footer Placeholder 2"/>
          <p:cNvSpPr>
            <a:spLocks noGrp="1"/>
          </p:cNvSpPr>
          <p:nvPr>
            <p:ph type="ftr" sz="quarter" idx="11"/>
          </p:nvPr>
        </p:nvSpPr>
        <p:spPr>
          <a:xfrm>
            <a:off x="619218" y="4916827"/>
            <a:ext cx="3453594" cy="247211"/>
          </a:xfrm>
        </p:spPr>
        <p:txBody>
          <a:bodyPr/>
          <a:lstStyle/>
          <a:p>
            <a:pPr>
              <a:defRPr/>
            </a:pPr>
            <a:r>
              <a:rPr lang="en-US" dirty="0">
                <a:solidFill>
                  <a:prstClr val="white"/>
                </a:solidFill>
              </a:rPr>
              <a:t>G. Sergienko | WPPWIE SP X monitoring meeting | 13 November 2024</a:t>
            </a:r>
            <a:endParaRPr lang="en-US" dirty="0"/>
          </a:p>
        </p:txBody>
      </p:sp>
      <p:sp>
        <p:nvSpPr>
          <p:cNvPr id="4" name="Slide Number Placeholder 3"/>
          <p:cNvSpPr>
            <a:spLocks noGrp="1"/>
          </p:cNvSpPr>
          <p:nvPr>
            <p:ph type="sldNum" sz="quarter" idx="12"/>
          </p:nvPr>
        </p:nvSpPr>
        <p:spPr/>
        <p:txBody>
          <a:bodyPr/>
          <a:lstStyle/>
          <a:p>
            <a:pPr>
              <a:defRPr/>
            </a:pPr>
            <a:fld id="{6A6D9FA1-99C7-4910-8E32-B85D378B0060}" type="slidenum">
              <a:rPr lang="en-GB" smtClean="0">
                <a:solidFill>
                  <a:prstClr val="white"/>
                </a:solidFill>
              </a:rPr>
              <a:t>41</a:t>
            </a:fld>
            <a:endParaRPr lang="en-GB">
              <a:solidFill>
                <a:prstClr val="white"/>
              </a:solidFill>
            </a:endParaRPr>
          </a:p>
        </p:txBody>
      </p:sp>
      <p:sp>
        <p:nvSpPr>
          <p:cNvPr id="6" name="Textfeld 2">
            <a:extLst>
              <a:ext uri="{FF2B5EF4-FFF2-40B4-BE49-F238E27FC236}">
                <a16:creationId xmlns:a16="http://schemas.microsoft.com/office/drawing/2014/main" id="{7BE89362-DA8B-4A1D-721F-DAD11BB32046}"/>
              </a:ext>
            </a:extLst>
          </p:cNvPr>
          <p:cNvSpPr txBox="1"/>
          <p:nvPr/>
        </p:nvSpPr>
        <p:spPr>
          <a:xfrm>
            <a:off x="80628" y="4019267"/>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X.X2.T-T004-D004</a:t>
            </a: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a:t>
            </a:r>
            <a:endParaRPr lang="en-US" sz="1050" b="1" i="1" dirty="0">
              <a:solidFill>
                <a:srgbClr val="0070C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r>
              <a:rPr lang="en-US" sz="1050" b="1" dirty="0">
                <a:solidFill>
                  <a:srgbClr val="FF0000"/>
                </a:solidFill>
                <a:latin typeface="Arial" panose="020B0604020202020204" pitchFamily="34" charset="0"/>
                <a:cs typeface="Arial" panose="020B0604020202020204" pitchFamily="34" charset="0"/>
              </a:rPr>
              <a:t>NA</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if applicable</a:t>
            </a:r>
          </a:p>
        </p:txBody>
      </p:sp>
      <p:sp>
        <p:nvSpPr>
          <p:cNvPr id="7" name="Textfeld 4">
            <a:extLst>
              <a:ext uri="{FF2B5EF4-FFF2-40B4-BE49-F238E27FC236}">
                <a16:creationId xmlns:a16="http://schemas.microsoft.com/office/drawing/2014/main" id="{9CDDDD18-D2C5-A3DE-1BB3-4FC1AF20CF9A}"/>
              </a:ext>
            </a:extLst>
          </p:cNvPr>
          <p:cNvSpPr txBox="1"/>
          <p:nvPr/>
        </p:nvSpPr>
        <p:spPr>
          <a:xfrm>
            <a:off x="80627" y="534338"/>
            <a:ext cx="6334720" cy="3679212"/>
          </a:xfrm>
          <a:prstGeom prst="rect">
            <a:avLst/>
          </a:prstGeom>
          <a:noFill/>
          <a:ln w="12700">
            <a:noFill/>
          </a:ln>
        </p:spPr>
        <p:txBody>
          <a:bodyPr wrap="square" rtlCol="0">
            <a:spAutoFit/>
          </a:bodyPr>
          <a:lstStyle/>
          <a:p>
            <a:pPr>
              <a:lnSpc>
                <a:spcPct val="113000"/>
              </a:lnSpc>
            </a:pPr>
            <a:r>
              <a:rPr lang="en-US" sz="1200" b="1" dirty="0">
                <a:solidFill>
                  <a:srgbClr val="FF0000"/>
                </a:solidFill>
                <a:cs typeface="Arial" panose="020B0604020202020204" pitchFamily="34" charset="0"/>
              </a:rPr>
              <a:t>General Information</a:t>
            </a:r>
          </a:p>
          <a:p>
            <a:pPr marL="136922" indent="-136922">
              <a:lnSpc>
                <a:spcPct val="113000"/>
              </a:lnSpc>
              <a:buFont typeface="Wingdings" panose="05000000000000000000" pitchFamily="2" charset="2"/>
              <a:buChar char="§"/>
            </a:pPr>
            <a:r>
              <a:rPr lang="en-GB" sz="1200" dirty="0"/>
              <a:t>Carbon transport study in W7-X by local injection of </a:t>
            </a:r>
            <a:r>
              <a:rPr lang="de-DE" altLang="en-US" sz="1200" baseline="30000" dirty="0">
                <a:cs typeface="Arial" panose="020B0604020202020204" pitchFamily="34" charset="0"/>
              </a:rPr>
              <a:t>13</a:t>
            </a:r>
            <a:r>
              <a:rPr lang="de-DE" altLang="en-US" sz="1200" dirty="0">
                <a:cs typeface="Arial" panose="020B0604020202020204" pitchFamily="34" charset="0"/>
              </a:rPr>
              <a:t>C</a:t>
            </a:r>
            <a:r>
              <a:rPr lang="en-GB" sz="1200" dirty="0"/>
              <a:t>H</a:t>
            </a:r>
            <a:r>
              <a:rPr lang="en-GB" sz="1200" baseline="-25000" dirty="0"/>
              <a:t>4</a:t>
            </a:r>
            <a:r>
              <a:rPr lang="en-GB" sz="1200" dirty="0"/>
              <a:t> gas</a:t>
            </a:r>
            <a:endParaRPr lang="en-GB" altLang="en-US" sz="1200" dirty="0">
              <a:cs typeface="Arial" panose="020B0604020202020204" pitchFamily="34" charset="0"/>
            </a:endParaRPr>
          </a:p>
          <a:p>
            <a:pPr marL="136922" indent="-136922">
              <a:lnSpc>
                <a:spcPct val="113000"/>
              </a:lnSpc>
              <a:buFont typeface="Wingdings" panose="05000000000000000000" pitchFamily="2" charset="2"/>
              <a:buChar char="§"/>
            </a:pPr>
            <a:r>
              <a:rPr lang="de-DE" altLang="en-US" sz="1200" dirty="0">
                <a:cs typeface="Arial" panose="020B0604020202020204" pitchFamily="34" charset="0"/>
              </a:rPr>
              <a:t>Measurements of </a:t>
            </a:r>
            <a:r>
              <a:rPr lang="de-DE" altLang="en-US" sz="1200" baseline="30000" dirty="0">
                <a:cs typeface="Arial" panose="020B0604020202020204" pitchFamily="34" charset="0"/>
              </a:rPr>
              <a:t>13</a:t>
            </a:r>
            <a:r>
              <a:rPr lang="de-DE" altLang="en-US" sz="1200" dirty="0">
                <a:cs typeface="Arial" panose="020B0604020202020204" pitchFamily="34" charset="0"/>
              </a:rPr>
              <a:t>C/ </a:t>
            </a:r>
            <a:r>
              <a:rPr lang="de-DE" altLang="en-US" sz="1200" baseline="30000" dirty="0">
                <a:cs typeface="Arial" panose="020B0604020202020204" pitchFamily="34" charset="0"/>
              </a:rPr>
              <a:t>13</a:t>
            </a:r>
            <a:r>
              <a:rPr lang="de-DE" altLang="en-US" sz="1200" dirty="0">
                <a:cs typeface="Arial" panose="020B0604020202020204" pitchFamily="34" charset="0"/>
              </a:rPr>
              <a:t>C +</a:t>
            </a:r>
            <a:r>
              <a:rPr lang="de-DE" altLang="en-US" sz="1200" baseline="30000" dirty="0">
                <a:cs typeface="Arial" panose="020B0604020202020204" pitchFamily="34" charset="0"/>
              </a:rPr>
              <a:t>12</a:t>
            </a:r>
            <a:r>
              <a:rPr lang="de-DE" altLang="en-US" sz="1200" dirty="0">
                <a:cs typeface="Arial" panose="020B0604020202020204" pitchFamily="34" charset="0"/>
              </a:rPr>
              <a:t>C  </a:t>
            </a:r>
            <a:r>
              <a:rPr lang="de-DE" altLang="en-US" sz="1200" i="1" dirty="0">
                <a:cs typeface="Arial" panose="020B0604020202020204" pitchFamily="34" charset="0"/>
              </a:rPr>
              <a:t>ax situ </a:t>
            </a:r>
            <a:r>
              <a:rPr lang="de-DE" altLang="en-US" sz="1200" dirty="0">
                <a:cs typeface="Arial" panose="020B0604020202020204" pitchFamily="34" charset="0"/>
              </a:rPr>
              <a:t>by single pulse ps-LAMIS and double pulse ps-LAMIS</a:t>
            </a:r>
            <a:endParaRPr lang="en-GB" altLang="en-US" sz="1200" dirty="0">
              <a:cs typeface="Arial" panose="020B0604020202020204" pitchFamily="34" charset="0"/>
            </a:endParaRPr>
          </a:p>
          <a:p>
            <a:pPr>
              <a:lnSpc>
                <a:spcPct val="113000"/>
              </a:lnSpc>
            </a:pPr>
            <a:r>
              <a:rPr lang="en-US" sz="1200" b="1" dirty="0">
                <a:solidFill>
                  <a:srgbClr val="FF0000"/>
                </a:solidFill>
                <a:cs typeface="Arial" panose="020B0604020202020204" pitchFamily="34" charset="0"/>
              </a:rPr>
              <a:t>Task and questions to be addressed </a:t>
            </a:r>
          </a:p>
          <a:p>
            <a:pPr marL="136922" indent="-136922">
              <a:lnSpc>
                <a:spcPct val="113000"/>
              </a:lnSpc>
              <a:buFont typeface="Wingdings" panose="05000000000000000000" pitchFamily="2" charset="2"/>
              <a:buChar char="§"/>
            </a:pPr>
            <a:r>
              <a:rPr lang="en-GB" sz="1200" dirty="0"/>
              <a:t>LAMIS measurements of </a:t>
            </a:r>
            <a:r>
              <a:rPr lang="de-DE" altLang="en-US" sz="1200" baseline="30000" dirty="0">
                <a:cs typeface="Arial" panose="020B0604020202020204" pitchFamily="34" charset="0"/>
              </a:rPr>
              <a:t>13</a:t>
            </a:r>
            <a:r>
              <a:rPr lang="de-DE" altLang="en-US" sz="1200" dirty="0">
                <a:cs typeface="Arial" panose="020B0604020202020204" pitchFamily="34" charset="0"/>
              </a:rPr>
              <a:t>C  content at the surface of </a:t>
            </a:r>
            <a:r>
              <a:rPr lang="en-GB" sz="1200" dirty="0"/>
              <a:t>W7-X divertor fingers</a:t>
            </a:r>
          </a:p>
          <a:p>
            <a:pPr marL="136922" indent="-136922">
              <a:lnSpc>
                <a:spcPct val="113000"/>
              </a:lnSpc>
              <a:buFont typeface="Wingdings" panose="05000000000000000000" pitchFamily="2" charset="2"/>
              <a:buChar char="§"/>
            </a:pPr>
            <a:r>
              <a:rPr lang="de-DE" sz="1200" dirty="0"/>
              <a:t>Comparison LAMIS results with NRA measurement and ERO2.0 simulation. </a:t>
            </a:r>
            <a:endParaRPr lang="en-GB" sz="1200" dirty="0"/>
          </a:p>
          <a:p>
            <a:pPr>
              <a:lnSpc>
                <a:spcPct val="113000"/>
              </a:lnSpc>
            </a:pPr>
            <a:r>
              <a:rPr lang="en-US" altLang="en-US" sz="12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en-GB" sz="1200" dirty="0"/>
              <a:t>Local injection of </a:t>
            </a:r>
            <a:r>
              <a:rPr lang="de-DE" altLang="en-US" sz="1200" baseline="30000" dirty="0">
                <a:cs typeface="Arial" panose="020B0604020202020204" pitchFamily="34" charset="0"/>
              </a:rPr>
              <a:t>13</a:t>
            </a:r>
            <a:r>
              <a:rPr lang="de-DE" altLang="en-US" sz="1200" dirty="0">
                <a:cs typeface="Arial" panose="020B0604020202020204" pitchFamily="34" charset="0"/>
              </a:rPr>
              <a:t>C</a:t>
            </a:r>
            <a:r>
              <a:rPr lang="en-GB" sz="1200" dirty="0"/>
              <a:t>H</a:t>
            </a:r>
            <a:r>
              <a:rPr lang="en-GB" sz="1200" baseline="-25000" dirty="0"/>
              <a:t>4</a:t>
            </a:r>
            <a:r>
              <a:rPr lang="en-GB" sz="1200" dirty="0"/>
              <a:t> gas in W7-X during plasma discharge</a:t>
            </a:r>
          </a:p>
          <a:p>
            <a:pPr marL="160735" indent="-160735">
              <a:lnSpc>
                <a:spcPct val="113000"/>
              </a:lnSpc>
              <a:buFont typeface="Wingdings" panose="05000000000000000000" pitchFamily="2" charset="2"/>
              <a:buChar char="§"/>
            </a:pPr>
            <a:r>
              <a:rPr lang="en-GB" sz="1200" dirty="0"/>
              <a:t>Divertor fingers at the vicinity of the injection nozzle were removed from  W7-X and were transported to FZJ in LIBS lab</a:t>
            </a:r>
            <a:endParaRPr lang="de-DE" altLang="en-US" sz="1200" dirty="0">
              <a:cs typeface="Arial" panose="020B0604020202020204" pitchFamily="34" charset="0"/>
            </a:endParaRPr>
          </a:p>
          <a:p>
            <a:r>
              <a:rPr lang="de-DE" altLang="en-US" sz="1200" dirty="0">
                <a:cs typeface="Arial" panose="020B0604020202020204" pitchFamily="34" charset="0"/>
              </a:rPr>
              <a:t>The divertor fingers were analysed by SP&amp;DP(</a:t>
            </a:r>
            <a:r>
              <a:rPr lang="en-GB" sz="1350" dirty="0"/>
              <a:t>collinear</a:t>
            </a:r>
            <a:r>
              <a:rPr lang="de-DE" altLang="en-US" sz="1200" dirty="0">
                <a:cs typeface="Arial" panose="020B0604020202020204" pitchFamily="34" charset="0"/>
              </a:rPr>
              <a:t>) ps-LAMIS (</a:t>
            </a:r>
            <a:r>
              <a:rPr lang="de-DE" altLang="en-US" sz="1200" dirty="0">
                <a:cs typeface="Arial" panose="020B0604020202020204" pitchFamily="34" charset="0"/>
                <a:sym typeface="Symbol" panose="05050102010706020507" pitchFamily="18" charset="2"/>
              </a:rPr>
              <a:t>=</a:t>
            </a:r>
            <a:r>
              <a:rPr lang="de-DE" altLang="en-US" sz="1200" dirty="0">
                <a:cs typeface="Arial" panose="020B0604020202020204" pitchFamily="34" charset="0"/>
              </a:rPr>
              <a:t>355nm (1064nm), 35ps, ≈10 mJ, spot </a:t>
            </a:r>
            <a:r>
              <a:rPr lang="de-DE" altLang="en-US" sz="1200" dirty="0">
                <a:cs typeface="Arial" panose="020B0604020202020204" pitchFamily="34" charset="0"/>
                <a:sym typeface="Symbol" panose="05050102010706020507" pitchFamily="18" charset="2"/>
              </a:rPr>
              <a:t> 0.7 mm</a:t>
            </a:r>
            <a:r>
              <a:rPr lang="de-DE" altLang="en-US" sz="1200" dirty="0">
                <a:cs typeface="Arial" panose="020B0604020202020204" pitchFamily="34" charset="0"/>
              </a:rPr>
              <a:t>) in 150 Pa N</a:t>
            </a:r>
            <a:r>
              <a:rPr lang="de-DE" altLang="en-US" sz="1200" baseline="-25000" dirty="0">
                <a:cs typeface="Arial" panose="020B0604020202020204" pitchFamily="34" charset="0"/>
              </a:rPr>
              <a:t>2</a:t>
            </a:r>
            <a:r>
              <a:rPr lang="de-DE" altLang="en-US" sz="1200" dirty="0">
                <a:cs typeface="Arial" panose="020B0604020202020204" pitchFamily="34" charset="0"/>
              </a:rPr>
              <a:t> to improve signal-to-noise ratio</a:t>
            </a:r>
            <a:endParaRPr lang="de-DE" altLang="en-US" sz="1200" baseline="-25000" dirty="0">
              <a:cs typeface="Arial" panose="020B0604020202020204" pitchFamily="34" charset="0"/>
            </a:endParaRPr>
          </a:p>
          <a:p>
            <a:r>
              <a:rPr lang="en-US" altLang="en-US" sz="1200" b="1" dirty="0">
                <a:solidFill>
                  <a:srgbClr val="0070C0"/>
                </a:solidFill>
                <a:cs typeface="Arial" panose="020B0604020202020204" pitchFamily="34" charset="0"/>
              </a:rPr>
              <a:t>Results</a:t>
            </a:r>
          </a:p>
          <a:p>
            <a:pPr marL="128588" indent="-128588">
              <a:buFont typeface="Wingdings" panose="05000000000000000000" pitchFamily="2" charset="2"/>
              <a:buChar char="§"/>
            </a:pPr>
            <a:r>
              <a:rPr lang="en-GB" altLang="en-US" sz="1200" dirty="0">
                <a:cs typeface="Arial" panose="020B0604020202020204" pitchFamily="34" charset="0"/>
              </a:rPr>
              <a:t>Both SP LAMIS and DP LAMIS provide </a:t>
            </a:r>
            <a:r>
              <a:rPr lang="de-DE" altLang="en-US" sz="1200" baseline="30000" dirty="0">
                <a:cs typeface="Arial" panose="020B0604020202020204" pitchFamily="34" charset="0"/>
              </a:rPr>
              <a:t>13</a:t>
            </a:r>
            <a:r>
              <a:rPr lang="de-DE" altLang="en-US" sz="1200" dirty="0">
                <a:cs typeface="Arial" panose="020B0604020202020204" pitchFamily="34" charset="0"/>
              </a:rPr>
              <a:t>C  profiles similar NRA data at the areas with thin deposit. </a:t>
            </a:r>
          </a:p>
          <a:p>
            <a:pPr marL="128588" indent="-128588">
              <a:buFont typeface="Wingdings" panose="05000000000000000000" pitchFamily="2" charset="2"/>
              <a:buChar char="§"/>
            </a:pPr>
            <a:r>
              <a:rPr lang="en-GB" altLang="en-US" sz="1200" dirty="0">
                <a:cs typeface="Arial" panose="020B0604020202020204" pitchFamily="34" charset="0"/>
              </a:rPr>
              <a:t>At the area with thick deposit, which required several laser pulses for complete ablation, </a:t>
            </a:r>
            <a:r>
              <a:rPr lang="en-GB" sz="1200" dirty="0"/>
              <a:t>collinear </a:t>
            </a:r>
            <a:r>
              <a:rPr lang="en-GB" altLang="en-US" sz="1200" dirty="0">
                <a:cs typeface="Arial" panose="020B0604020202020204" pitchFamily="34" charset="0"/>
              </a:rPr>
              <a:t>DP LAMIS shows smaller </a:t>
            </a:r>
            <a:r>
              <a:rPr lang="de-DE" altLang="en-US" sz="1200" baseline="30000" dirty="0">
                <a:cs typeface="Arial" panose="020B0604020202020204" pitchFamily="34" charset="0"/>
              </a:rPr>
              <a:t>13</a:t>
            </a:r>
            <a:r>
              <a:rPr lang="de-DE" altLang="en-US" sz="1200" dirty="0">
                <a:cs typeface="Arial" panose="020B0604020202020204" pitchFamily="34" charset="0"/>
              </a:rPr>
              <a:t>C content in comparison with NRA data. This could be because second laser pulse did not absorbed in the deposit layer but mainly in the graphite substrate.</a:t>
            </a:r>
            <a:endParaRPr lang="en-GB" altLang="en-US" sz="1200" dirty="0">
              <a:cs typeface="Arial" panose="020B0604020202020204" pitchFamily="34" charset="0"/>
            </a:endParaRPr>
          </a:p>
        </p:txBody>
      </p:sp>
      <p:pic>
        <p:nvPicPr>
          <p:cNvPr id="10" name="Grafik 28"/>
          <p:cNvPicPr>
            <a:picLocks noChangeAspect="1"/>
          </p:cNvPicPr>
          <p:nvPr/>
        </p:nvPicPr>
        <p:blipFill rotWithShape="1">
          <a:blip r:embed="rId2" cstate="print">
            <a:extLst>
              <a:ext uri="{28A0092B-C50C-407E-A947-70E740481C1C}">
                <a14:useLocalDpi xmlns:a14="http://schemas.microsoft.com/office/drawing/2010/main" val="0"/>
              </a:ext>
            </a:extLst>
          </a:blip>
          <a:srcRect r="6962"/>
          <a:stretch/>
        </p:blipFill>
        <p:spPr>
          <a:xfrm>
            <a:off x="6305710" y="455494"/>
            <a:ext cx="2796728" cy="2039279"/>
          </a:xfrm>
          <a:prstGeom prst="rect">
            <a:avLst/>
          </a:prstGeom>
          <a:solidFill>
            <a:schemeClr val="bg1"/>
          </a:solidFill>
        </p:spPr>
      </p:pic>
      <p:sp>
        <p:nvSpPr>
          <p:cNvPr id="12" name="TextBox 11"/>
          <p:cNvSpPr txBox="1"/>
          <p:nvPr/>
        </p:nvSpPr>
        <p:spPr bwMode="auto">
          <a:xfrm>
            <a:off x="7325916" y="527181"/>
            <a:ext cx="630301" cy="230832"/>
          </a:xfrm>
          <a:prstGeom prst="rect">
            <a:avLst/>
          </a:prstGeom>
          <a:noFill/>
        </p:spPr>
        <p:txBody>
          <a:bodyPr wrap="none" rtlCol="0">
            <a:spAutoFit/>
          </a:bodyPr>
          <a:lstStyle/>
          <a:p>
            <a:r>
              <a:rPr lang="de-DE" sz="900" b="1" dirty="0"/>
              <a:t>SP LAMIS</a:t>
            </a:r>
            <a:endParaRPr lang="en-GB" sz="900" b="1" dirty="0"/>
          </a:p>
        </p:txBody>
      </p:sp>
      <p:pic>
        <p:nvPicPr>
          <p:cNvPr id="13" name="Grafik 7"/>
          <p:cNvPicPr>
            <a:picLocks noChangeAspect="1"/>
          </p:cNvPicPr>
          <p:nvPr/>
        </p:nvPicPr>
        <p:blipFill rotWithShape="1">
          <a:blip r:embed="rId3"/>
          <a:srcRect t="-4741" r="4744"/>
          <a:stretch/>
        </p:blipFill>
        <p:spPr>
          <a:xfrm>
            <a:off x="6390128" y="2571750"/>
            <a:ext cx="2718544" cy="2241918"/>
          </a:xfrm>
          <a:prstGeom prst="rect">
            <a:avLst/>
          </a:prstGeom>
          <a:solidFill>
            <a:schemeClr val="bg1"/>
          </a:solidFill>
        </p:spPr>
      </p:pic>
      <p:sp>
        <p:nvSpPr>
          <p:cNvPr id="14" name="TextBox 13"/>
          <p:cNvSpPr txBox="1"/>
          <p:nvPr/>
        </p:nvSpPr>
        <p:spPr bwMode="auto">
          <a:xfrm>
            <a:off x="7129973" y="2628902"/>
            <a:ext cx="647934" cy="230832"/>
          </a:xfrm>
          <a:prstGeom prst="rect">
            <a:avLst/>
          </a:prstGeom>
          <a:noFill/>
        </p:spPr>
        <p:txBody>
          <a:bodyPr wrap="none" rtlCol="0">
            <a:spAutoFit/>
          </a:bodyPr>
          <a:lstStyle/>
          <a:p>
            <a:r>
              <a:rPr lang="de-DE" sz="900" b="1" dirty="0"/>
              <a:t>DP LAMIS</a:t>
            </a:r>
            <a:endParaRPr lang="en-GB" sz="900" b="1" dirty="0"/>
          </a:p>
        </p:txBody>
      </p:sp>
    </p:spTree>
    <p:extLst>
      <p:ext uri="{BB962C8B-B14F-4D97-AF65-F5344CB8AC3E}">
        <p14:creationId xmlns:p14="http://schemas.microsoft.com/office/powerpoint/2010/main" val="410000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E468C0-93A5-80C9-15EA-4BF59632362D}"/>
              </a:ext>
            </a:extLst>
          </p:cNvPr>
          <p:cNvPicPr>
            <a:picLocks noChangeAspect="1"/>
          </p:cNvPicPr>
          <p:nvPr/>
        </p:nvPicPr>
        <p:blipFill>
          <a:blip r:embed="rId2"/>
          <a:stretch>
            <a:fillRect/>
          </a:stretch>
        </p:blipFill>
        <p:spPr>
          <a:xfrm>
            <a:off x="8397426" y="6240"/>
            <a:ext cx="746575" cy="746575"/>
          </a:xfrm>
          <a:prstGeom prst="rect">
            <a:avLst/>
          </a:prstGeom>
        </p:spPr>
      </p:pic>
      <p:pic>
        <p:nvPicPr>
          <p:cNvPr id="17" name="Imagen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808" y="1412167"/>
            <a:ext cx="1501337" cy="2510886"/>
          </a:xfrm>
          <a:prstGeom prst="rect">
            <a:avLst/>
          </a:prstGeom>
        </p:spPr>
      </p:pic>
      <p:sp>
        <p:nvSpPr>
          <p:cNvPr id="25" name="Rectángulo 24"/>
          <p:cNvSpPr/>
          <p:nvPr/>
        </p:nvSpPr>
        <p:spPr>
          <a:xfrm>
            <a:off x="323528" y="642978"/>
            <a:ext cx="7444591" cy="657872"/>
          </a:xfrm>
          <a:prstGeom prst="rect">
            <a:avLst/>
          </a:prstGeom>
        </p:spPr>
        <p:txBody>
          <a:bodyPr wrap="square">
            <a:spAutoFit/>
          </a:bodyPr>
          <a:lstStyle/>
          <a:p>
            <a:pPr algn="just"/>
            <a:r>
              <a:rPr lang="en-NZ" sz="1225" dirty="0">
                <a:latin typeface="Arial" panose="020B0604020202020204" pitchFamily="34" charset="0"/>
                <a:cs typeface="Arial" panose="020B0604020202020204" pitchFamily="34" charset="0"/>
              </a:rPr>
              <a:t>The acoustic levitation system was employed for making analysis in H</a:t>
            </a:r>
            <a:r>
              <a:rPr lang="en-NZ" sz="1225" baseline="-25000" dirty="0">
                <a:latin typeface="Arial" panose="020B0604020202020204" pitchFamily="34" charset="0"/>
                <a:cs typeface="Arial" panose="020B0604020202020204" pitchFamily="34" charset="0"/>
              </a:rPr>
              <a:t>3</a:t>
            </a:r>
            <a:r>
              <a:rPr lang="en-NZ" sz="1225" dirty="0">
                <a:latin typeface="Arial" panose="020B0604020202020204" pitchFamily="34" charset="0"/>
                <a:cs typeface="Arial" panose="020B0604020202020204" pitchFamily="34" charset="0"/>
              </a:rPr>
              <a:t>BO</a:t>
            </a:r>
            <a:r>
              <a:rPr lang="en-NZ" sz="1225" baseline="-25000" dirty="0">
                <a:latin typeface="Arial" panose="020B0604020202020204" pitchFamily="34" charset="0"/>
                <a:cs typeface="Arial" panose="020B0604020202020204" pitchFamily="34" charset="0"/>
              </a:rPr>
              <a:t>3</a:t>
            </a:r>
            <a:r>
              <a:rPr lang="en-NZ" sz="1225" dirty="0">
                <a:latin typeface="Arial" panose="020B0604020202020204" pitchFamily="34" charset="0"/>
                <a:cs typeface="Arial" panose="020B0604020202020204" pitchFamily="34" charset="0"/>
              </a:rPr>
              <a:t>. The solutions were prepare from a mother solution 0.099M. The doublet recorder by the detector are show below.</a:t>
            </a:r>
          </a:p>
          <a:p>
            <a:pPr algn="just"/>
            <a:endParaRPr lang="en-NZ" sz="1225" dirty="0">
              <a:latin typeface="Arial" panose="020B0604020202020204" pitchFamily="34" charset="0"/>
              <a:cs typeface="Arial" panose="020B0604020202020204" pitchFamily="34" charset="0"/>
            </a:endParaRPr>
          </a:p>
        </p:txBody>
      </p:sp>
      <p:sp>
        <p:nvSpPr>
          <p:cNvPr id="26" name="Rectángulo 25"/>
          <p:cNvSpPr/>
          <p:nvPr/>
        </p:nvSpPr>
        <p:spPr>
          <a:xfrm>
            <a:off x="256687" y="4015391"/>
            <a:ext cx="1803578" cy="678904"/>
          </a:xfrm>
          <a:prstGeom prst="rect">
            <a:avLst/>
          </a:prstGeom>
        </p:spPr>
        <p:txBody>
          <a:bodyPr wrap="square">
            <a:spAutoFit/>
          </a:bodyPr>
          <a:lstStyle/>
          <a:p>
            <a:pPr algn="just"/>
            <a:r>
              <a:rPr lang="en-NZ" sz="953" dirty="0">
                <a:latin typeface="Arial" panose="020B0604020202020204" pitchFamily="34" charset="0"/>
                <a:cs typeface="Arial" panose="020B0604020202020204" pitchFamily="34" charset="0"/>
              </a:rPr>
              <a:t>The acoustic levitation system.</a:t>
            </a:r>
          </a:p>
          <a:p>
            <a:pPr algn="just"/>
            <a:r>
              <a:rPr lang="en-NZ" sz="953" dirty="0">
                <a:latin typeface="Arial" panose="020B0604020202020204" pitchFamily="34" charset="0"/>
                <a:cs typeface="Arial" panose="020B0604020202020204" pitchFamily="34" charset="0"/>
              </a:rPr>
              <a:t>(Lev-LIBS)</a:t>
            </a:r>
          </a:p>
          <a:p>
            <a:pPr algn="just"/>
            <a:endParaRPr lang="en-NZ" sz="953" dirty="0">
              <a:latin typeface="Arial" panose="020B0604020202020204" pitchFamily="34" charset="0"/>
              <a:cs typeface="Arial" panose="020B0604020202020204" pitchFamily="34" charset="0"/>
            </a:endParaRPr>
          </a:p>
        </p:txBody>
      </p:sp>
      <p:sp>
        <p:nvSpPr>
          <p:cNvPr id="30" name="Abrir llave 29"/>
          <p:cNvSpPr/>
          <p:nvPr/>
        </p:nvSpPr>
        <p:spPr>
          <a:xfrm>
            <a:off x="2025010" y="1392925"/>
            <a:ext cx="529319" cy="3327677"/>
          </a:xfrm>
          <a:prstGeom prst="lef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sz="1225"/>
          </a:p>
        </p:txBody>
      </p:sp>
      <p:pic>
        <p:nvPicPr>
          <p:cNvPr id="4" name="Imagen 3"/>
          <p:cNvPicPr>
            <a:picLocks noChangeAspect="1"/>
          </p:cNvPicPr>
          <p:nvPr/>
        </p:nvPicPr>
        <p:blipFill>
          <a:blip r:embed="rId4"/>
          <a:stretch>
            <a:fillRect/>
          </a:stretch>
        </p:blipFill>
        <p:spPr>
          <a:xfrm>
            <a:off x="2517196" y="1401761"/>
            <a:ext cx="3194531" cy="1588190"/>
          </a:xfrm>
          <a:prstGeom prst="rect">
            <a:avLst/>
          </a:prstGeom>
        </p:spPr>
      </p:pic>
      <p:sp>
        <p:nvSpPr>
          <p:cNvPr id="27" name="CuadroTexto 26"/>
          <p:cNvSpPr txBox="1"/>
          <p:nvPr/>
        </p:nvSpPr>
        <p:spPr>
          <a:xfrm>
            <a:off x="4622923" y="1558461"/>
            <a:ext cx="1184678" cy="469552"/>
          </a:xfrm>
          <a:prstGeom prst="rect">
            <a:avLst/>
          </a:prstGeom>
          <a:noFill/>
        </p:spPr>
        <p:txBody>
          <a:bodyPr wrap="square" rtlCol="0">
            <a:spAutoFit/>
          </a:bodyPr>
          <a:lstStyle/>
          <a:p>
            <a:r>
              <a:rPr lang="es-ES" sz="817" dirty="0">
                <a:solidFill>
                  <a:schemeClr val="bg1"/>
                </a:solidFill>
                <a:latin typeface="Arial" panose="020B0604020202020204" pitchFamily="34" charset="0"/>
                <a:cs typeface="Arial" panose="020B0604020202020204" pitchFamily="34" charset="0"/>
              </a:rPr>
              <a:t>H</a:t>
            </a:r>
            <a:r>
              <a:rPr lang="es-ES" sz="817" baseline="-25000" dirty="0">
                <a:solidFill>
                  <a:schemeClr val="bg1"/>
                </a:solidFill>
                <a:latin typeface="Arial" panose="020B0604020202020204" pitchFamily="34" charset="0"/>
                <a:cs typeface="Arial" panose="020B0604020202020204" pitchFamily="34" charset="0"/>
              </a:rPr>
              <a:t>3</a:t>
            </a:r>
            <a:r>
              <a:rPr lang="es-ES" sz="817" dirty="0">
                <a:solidFill>
                  <a:schemeClr val="bg1"/>
                </a:solidFill>
                <a:latin typeface="Arial" panose="020B0604020202020204" pitchFamily="34" charset="0"/>
                <a:cs typeface="Arial" panose="020B0604020202020204" pitchFamily="34" charset="0"/>
              </a:rPr>
              <a:t>BO</a:t>
            </a:r>
            <a:r>
              <a:rPr lang="es-ES" sz="817" baseline="-25000" dirty="0">
                <a:solidFill>
                  <a:schemeClr val="bg1"/>
                </a:solidFill>
                <a:latin typeface="Arial" panose="020B0604020202020204" pitchFamily="34" charset="0"/>
                <a:cs typeface="Arial" panose="020B0604020202020204" pitchFamily="34" charset="0"/>
              </a:rPr>
              <a:t>3</a:t>
            </a:r>
            <a:r>
              <a:rPr lang="es-ES" sz="817" dirty="0">
                <a:solidFill>
                  <a:schemeClr val="bg1"/>
                </a:solidFill>
                <a:latin typeface="Arial" panose="020B0604020202020204" pitchFamily="34" charset="0"/>
                <a:cs typeface="Arial" panose="020B0604020202020204" pitchFamily="34" charset="0"/>
              </a:rPr>
              <a:t>(</a:t>
            </a:r>
            <a:r>
              <a:rPr lang="es-ES" sz="817" dirty="0" err="1">
                <a:solidFill>
                  <a:schemeClr val="bg1"/>
                </a:solidFill>
                <a:latin typeface="Arial" panose="020B0604020202020204" pitchFamily="34" charset="0"/>
                <a:cs typeface="Arial" panose="020B0604020202020204" pitchFamily="34" charset="0"/>
              </a:rPr>
              <a:t>ac</a:t>
            </a:r>
            <a:r>
              <a:rPr lang="es-ES" sz="817" dirty="0">
                <a:solidFill>
                  <a:schemeClr val="bg1"/>
                </a:solidFill>
                <a:latin typeface="Arial" panose="020B0604020202020204" pitchFamily="34" charset="0"/>
                <a:cs typeface="Arial" panose="020B0604020202020204" pitchFamily="34" charset="0"/>
              </a:rPr>
              <a:t>) 20mM</a:t>
            </a:r>
          </a:p>
          <a:p>
            <a:r>
              <a:rPr lang="es-ES" sz="817" dirty="0">
                <a:solidFill>
                  <a:schemeClr val="bg1"/>
                </a:solidFill>
                <a:latin typeface="Arial" panose="020B0604020202020204" pitchFamily="34" charset="0"/>
                <a:cs typeface="Arial" panose="020B0604020202020204" pitchFamily="34" charset="0"/>
              </a:rPr>
              <a:t>DT = 1µs</a:t>
            </a:r>
          </a:p>
          <a:p>
            <a:r>
              <a:rPr lang="es-ES" sz="817" dirty="0">
                <a:solidFill>
                  <a:schemeClr val="bg1"/>
                </a:solidFill>
                <a:latin typeface="Arial" panose="020B0604020202020204" pitchFamily="34" charset="0"/>
                <a:cs typeface="Arial" panose="020B0604020202020204" pitchFamily="34" charset="0"/>
              </a:rPr>
              <a:t>GT = 3µs</a:t>
            </a:r>
            <a:endParaRPr lang="es-AR" sz="817" dirty="0">
              <a:solidFill>
                <a:schemeClr val="bg1"/>
              </a:solidFill>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5"/>
          <a:stretch>
            <a:fillRect/>
          </a:stretch>
        </p:blipFill>
        <p:spPr>
          <a:xfrm>
            <a:off x="2480062" y="3114312"/>
            <a:ext cx="3194531" cy="1606290"/>
          </a:xfrm>
          <a:prstGeom prst="rect">
            <a:avLst/>
          </a:prstGeom>
        </p:spPr>
      </p:pic>
      <p:sp>
        <p:nvSpPr>
          <p:cNvPr id="29" name="CuadroTexto 28"/>
          <p:cNvSpPr txBox="1"/>
          <p:nvPr/>
        </p:nvSpPr>
        <p:spPr>
          <a:xfrm>
            <a:off x="4489915" y="3286218"/>
            <a:ext cx="1184678" cy="469552"/>
          </a:xfrm>
          <a:prstGeom prst="rect">
            <a:avLst/>
          </a:prstGeom>
          <a:noFill/>
        </p:spPr>
        <p:txBody>
          <a:bodyPr wrap="square" rtlCol="0">
            <a:spAutoFit/>
          </a:bodyPr>
          <a:lstStyle/>
          <a:p>
            <a:r>
              <a:rPr lang="es-ES" sz="817" dirty="0">
                <a:solidFill>
                  <a:schemeClr val="bg1"/>
                </a:solidFill>
                <a:latin typeface="Arial" panose="020B0604020202020204" pitchFamily="34" charset="0"/>
                <a:cs typeface="Arial" panose="020B0604020202020204" pitchFamily="34" charset="0"/>
              </a:rPr>
              <a:t>H</a:t>
            </a:r>
            <a:r>
              <a:rPr lang="es-ES" sz="817" baseline="-25000" dirty="0">
                <a:solidFill>
                  <a:schemeClr val="bg1"/>
                </a:solidFill>
                <a:latin typeface="Arial" panose="020B0604020202020204" pitchFamily="34" charset="0"/>
                <a:cs typeface="Arial" panose="020B0604020202020204" pitchFamily="34" charset="0"/>
              </a:rPr>
              <a:t>3</a:t>
            </a:r>
            <a:r>
              <a:rPr lang="es-ES" sz="817" dirty="0">
                <a:solidFill>
                  <a:schemeClr val="bg1"/>
                </a:solidFill>
                <a:latin typeface="Arial" panose="020B0604020202020204" pitchFamily="34" charset="0"/>
                <a:cs typeface="Arial" panose="020B0604020202020204" pitchFamily="34" charset="0"/>
              </a:rPr>
              <a:t>BO</a:t>
            </a:r>
            <a:r>
              <a:rPr lang="es-ES" sz="817" baseline="-25000" dirty="0">
                <a:solidFill>
                  <a:schemeClr val="bg1"/>
                </a:solidFill>
                <a:latin typeface="Arial" panose="020B0604020202020204" pitchFamily="34" charset="0"/>
                <a:cs typeface="Arial" panose="020B0604020202020204" pitchFamily="34" charset="0"/>
              </a:rPr>
              <a:t>3</a:t>
            </a:r>
            <a:r>
              <a:rPr lang="es-ES" sz="817" dirty="0">
                <a:solidFill>
                  <a:schemeClr val="bg1"/>
                </a:solidFill>
                <a:latin typeface="Arial" panose="020B0604020202020204" pitchFamily="34" charset="0"/>
                <a:cs typeface="Arial" panose="020B0604020202020204" pitchFamily="34" charset="0"/>
              </a:rPr>
              <a:t>(</a:t>
            </a:r>
            <a:r>
              <a:rPr lang="es-ES" sz="817" dirty="0" err="1">
                <a:solidFill>
                  <a:schemeClr val="bg1"/>
                </a:solidFill>
                <a:latin typeface="Arial" panose="020B0604020202020204" pitchFamily="34" charset="0"/>
                <a:cs typeface="Arial" panose="020B0604020202020204" pitchFamily="34" charset="0"/>
              </a:rPr>
              <a:t>ac</a:t>
            </a:r>
            <a:r>
              <a:rPr lang="es-ES" sz="817" dirty="0">
                <a:solidFill>
                  <a:schemeClr val="bg1"/>
                </a:solidFill>
                <a:latin typeface="Arial" panose="020B0604020202020204" pitchFamily="34" charset="0"/>
                <a:cs typeface="Arial" panose="020B0604020202020204" pitchFamily="34" charset="0"/>
              </a:rPr>
              <a:t>) 1mM</a:t>
            </a:r>
          </a:p>
          <a:p>
            <a:r>
              <a:rPr lang="es-ES" sz="817" dirty="0">
                <a:solidFill>
                  <a:schemeClr val="bg1"/>
                </a:solidFill>
                <a:latin typeface="Arial" panose="020B0604020202020204" pitchFamily="34" charset="0"/>
                <a:cs typeface="Arial" panose="020B0604020202020204" pitchFamily="34" charset="0"/>
              </a:rPr>
              <a:t>DT = 1µs</a:t>
            </a:r>
          </a:p>
          <a:p>
            <a:r>
              <a:rPr lang="es-ES" sz="817" dirty="0">
                <a:solidFill>
                  <a:schemeClr val="bg1"/>
                </a:solidFill>
                <a:latin typeface="Arial" panose="020B0604020202020204" pitchFamily="34" charset="0"/>
                <a:cs typeface="Arial" panose="020B0604020202020204" pitchFamily="34" charset="0"/>
              </a:rPr>
              <a:t>GT = 3µs</a:t>
            </a:r>
            <a:endParaRPr lang="es-AR" sz="817" dirty="0">
              <a:solidFill>
                <a:schemeClr val="bg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FE97C34-AF98-3001-482E-16E527E34E1E}"/>
              </a:ext>
            </a:extLst>
          </p:cNvPr>
          <p:cNvSpPr txBox="1">
            <a:spLocks/>
          </p:cNvSpPr>
          <p:nvPr/>
        </p:nvSpPr>
        <p:spPr bwMode="auto">
          <a:xfrm>
            <a:off x="628650" y="-6974"/>
            <a:ext cx="7886700" cy="625867"/>
          </a:xfrm>
          <a:prstGeom prst="rect">
            <a:avLst/>
          </a:prstGeom>
        </p:spPr>
        <p:txBody>
          <a:bodyPr vert="horz" lIns="68580" tIns="34290" rIns="68580" bIns="3429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r>
              <a:rPr lang="en-GB" sz="2100" dirty="0"/>
              <a:t> Lev- LIBS Boron Analysis for future thing </a:t>
            </a:r>
            <a:r>
              <a:rPr lang="en-GB" sz="2100" dirty="0">
                <a:solidFill>
                  <a:srgbClr val="FF0000"/>
                </a:solidFill>
              </a:rPr>
              <a:t>Boron </a:t>
            </a:r>
            <a:r>
              <a:rPr lang="en-GB" sz="2100" dirty="0"/>
              <a:t>LIBS analysis     </a:t>
            </a:r>
            <a:r>
              <a:rPr lang="en-GB" sz="2100" dirty="0">
                <a:solidFill>
                  <a:srgbClr val="FF0000"/>
                </a:solidFill>
              </a:rPr>
              <a:t>CU</a:t>
            </a:r>
          </a:p>
        </p:txBody>
      </p:sp>
      <p:sp>
        <p:nvSpPr>
          <p:cNvPr id="7" name="Footer Placeholder 3">
            <a:extLst>
              <a:ext uri="{FF2B5EF4-FFF2-40B4-BE49-F238E27FC236}">
                <a16:creationId xmlns:a16="http://schemas.microsoft.com/office/drawing/2014/main" id="{F7316AE5-4347-F11A-BB04-EE64FA1D6DE6}"/>
              </a:ext>
            </a:extLst>
          </p:cNvPr>
          <p:cNvSpPr>
            <a:spLocks noGrp="1"/>
          </p:cNvSpPr>
          <p:nvPr>
            <p:ph type="ftr" sz="quarter" idx="11"/>
          </p:nvPr>
        </p:nvSpPr>
        <p:spPr>
          <a:xfrm>
            <a:off x="619218" y="4916827"/>
            <a:ext cx="8421633" cy="226673"/>
          </a:xfrm>
        </p:spPr>
        <p:txBody>
          <a:bodyPr/>
          <a:lstStyle/>
          <a:p>
            <a:pPr>
              <a:defRPr/>
            </a:pPr>
            <a:r>
              <a:rPr lang="en-GB" dirty="0" err="1">
                <a:solidFill>
                  <a:prstClr val="white"/>
                </a:solidFill>
              </a:rPr>
              <a:t>P.Veis</a:t>
            </a:r>
            <a:r>
              <a:rPr lang="en-GB" dirty="0">
                <a:solidFill>
                  <a:prstClr val="white"/>
                </a:solidFill>
              </a:rPr>
              <a:t>, </a:t>
            </a:r>
            <a:r>
              <a:rPr lang="en-GB" dirty="0" err="1">
                <a:solidFill>
                  <a:prstClr val="white"/>
                </a:solidFill>
              </a:rPr>
              <a:t>Sahithya</a:t>
            </a:r>
            <a:r>
              <a:rPr lang="en-GB" dirty="0">
                <a:solidFill>
                  <a:prstClr val="white"/>
                </a:solidFill>
              </a:rPr>
              <a:t> </a:t>
            </a:r>
            <a:r>
              <a:rPr lang="en-GB" dirty="0" err="1">
                <a:solidFill>
                  <a:prstClr val="white"/>
                </a:solidFill>
              </a:rPr>
              <a:t>Atikukke</a:t>
            </a:r>
            <a:r>
              <a:rPr lang="en-GB" dirty="0">
                <a:solidFill>
                  <a:prstClr val="white"/>
                </a:solidFill>
              </a:rPr>
              <a:t> et al.| WPPWIE SP-X reporting | 13 November 2024 </a:t>
            </a:r>
            <a:endParaRPr lang="en-GB" dirty="0"/>
          </a:p>
        </p:txBody>
      </p:sp>
      <p:pic>
        <p:nvPicPr>
          <p:cNvPr id="2" name="Picture 1">
            <a:extLst>
              <a:ext uri="{FF2B5EF4-FFF2-40B4-BE49-F238E27FC236}">
                <a16:creationId xmlns:a16="http://schemas.microsoft.com/office/drawing/2014/main" id="{B49CFBA8-3213-A523-BE86-9B7043FEB287}"/>
              </a:ext>
            </a:extLst>
          </p:cNvPr>
          <p:cNvPicPr>
            <a:picLocks noChangeAspect="1"/>
          </p:cNvPicPr>
          <p:nvPr/>
        </p:nvPicPr>
        <p:blipFill>
          <a:blip r:embed="rId6"/>
          <a:stretch>
            <a:fillRect/>
          </a:stretch>
        </p:blipFill>
        <p:spPr>
          <a:xfrm>
            <a:off x="5873261" y="1319024"/>
            <a:ext cx="2769076" cy="2122096"/>
          </a:xfrm>
          <a:prstGeom prst="rect">
            <a:avLst/>
          </a:prstGeom>
        </p:spPr>
      </p:pic>
      <p:sp>
        <p:nvSpPr>
          <p:cNvPr id="8" name="Textfeld 2">
            <a:extLst>
              <a:ext uri="{FF2B5EF4-FFF2-40B4-BE49-F238E27FC236}">
                <a16:creationId xmlns:a16="http://schemas.microsoft.com/office/drawing/2014/main" id="{48C29969-0518-F7E6-0FCA-4B49F6E78277}"/>
              </a:ext>
            </a:extLst>
          </p:cNvPr>
          <p:cNvSpPr txBox="1"/>
          <p:nvPr/>
        </p:nvSpPr>
        <p:spPr>
          <a:xfrm>
            <a:off x="5873260" y="3888868"/>
            <a:ext cx="3014054" cy="603370"/>
          </a:xfrm>
          <a:prstGeom prst="rect">
            <a:avLst/>
          </a:prstGeom>
          <a:solidFill>
            <a:srgbClr val="E3E3E3"/>
          </a:solidFill>
          <a:ln w="12700">
            <a:solidFill>
              <a:schemeClr val="tx1"/>
            </a:solidFill>
          </a:ln>
        </p:spPr>
        <p:txBody>
          <a:bodyPr wrap="square" rtlCol="0">
            <a:spAutoFit/>
          </a:bodyPr>
          <a:lstStyle/>
          <a:p>
            <a:pPr>
              <a:lnSpc>
                <a:spcPct val="113000"/>
              </a:lnSpc>
            </a:pPr>
            <a:r>
              <a:rPr lang="en-US" sz="750" dirty="0">
                <a:latin typeface="Arial" panose="020B0604020202020204" pitchFamily="34" charset="0"/>
                <a:cs typeface="Arial" panose="020B0604020202020204" pitchFamily="34" charset="0"/>
              </a:rPr>
              <a:t>Deliverable: PWIE-SP X.X2.T-T004-D006</a:t>
            </a:r>
          </a:p>
          <a:p>
            <a:pPr>
              <a:lnSpc>
                <a:spcPct val="113000"/>
              </a:lnSpc>
            </a:pPr>
            <a:r>
              <a:rPr lang="en-US" sz="750" dirty="0">
                <a:latin typeface="Arial" panose="020B0604020202020204" pitchFamily="34" charset="0"/>
                <a:cs typeface="Arial" panose="020B0604020202020204" pitchFamily="34" charset="0"/>
              </a:rPr>
              <a:t>Status: </a:t>
            </a:r>
            <a:r>
              <a:rPr lang="en-US" sz="750" i="1" dirty="0">
                <a:latin typeface="Arial" panose="020B0604020202020204" pitchFamily="34" charset="0"/>
                <a:cs typeface="Arial" panose="020B0604020202020204" pitchFamily="34" charset="0"/>
              </a:rPr>
              <a:t>completed</a:t>
            </a:r>
            <a:r>
              <a:rPr lang="en-US" sz="750" i="1" u="sng" dirty="0">
                <a:latin typeface="Arial" panose="020B0604020202020204" pitchFamily="34" charset="0"/>
                <a:cs typeface="Arial" panose="020B0604020202020204" pitchFamily="34" charset="0"/>
              </a:rPr>
              <a:t> </a:t>
            </a:r>
            <a:endParaRPr lang="en-US" sz="750" i="1" strike="sngStrike" dirty="0">
              <a:latin typeface="Arial" panose="020B0604020202020204" pitchFamily="34" charset="0"/>
              <a:cs typeface="Arial" panose="020B0604020202020204" pitchFamily="34" charset="0"/>
            </a:endParaRPr>
          </a:p>
          <a:p>
            <a:pPr>
              <a:lnSpc>
                <a:spcPct val="113000"/>
              </a:lnSpc>
            </a:pPr>
            <a:r>
              <a:rPr lang="en-US" sz="750" dirty="0">
                <a:latin typeface="Arial" panose="020B0604020202020204" pitchFamily="34" charset="0"/>
                <a:cs typeface="Arial" panose="020B0604020202020204" pitchFamily="34" charset="0"/>
              </a:rPr>
              <a:t>Facilities:                                                  or Modelling</a:t>
            </a:r>
            <a:r>
              <a:rPr lang="en-US" sz="750" i="1" dirty="0">
                <a:latin typeface="Arial" panose="020B0604020202020204" pitchFamily="34" charset="0"/>
                <a:cs typeface="Arial" panose="020B0604020202020204" pitchFamily="34" charset="0"/>
              </a:rPr>
              <a:t>:  </a:t>
            </a:r>
          </a:p>
          <a:p>
            <a:pPr>
              <a:lnSpc>
                <a:spcPct val="113000"/>
              </a:lnSpc>
            </a:pPr>
            <a:r>
              <a:rPr lang="en-US" sz="750" dirty="0">
                <a:latin typeface="Arial" panose="020B0604020202020204" pitchFamily="34" charset="0"/>
                <a:cs typeface="Arial" panose="020B0604020202020204" pitchFamily="34" charset="0"/>
              </a:rPr>
              <a:t>Linked WP or TSVV:</a:t>
            </a:r>
            <a:endParaRPr lang="en-US" sz="75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2028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154" y="51470"/>
            <a:ext cx="8295262" cy="410814"/>
          </a:xfrm>
        </p:spPr>
        <p:txBody>
          <a:bodyPr/>
          <a:lstStyle/>
          <a:p>
            <a:pPr>
              <a:lnSpc>
                <a:spcPct val="100000"/>
              </a:lnSpc>
            </a:pPr>
            <a:r>
              <a:rPr lang="de-DE" sz="1800" dirty="0" err="1">
                <a:solidFill>
                  <a:srgbClr val="FF0000"/>
                </a:solidFill>
              </a:rPr>
              <a:t>Activities</a:t>
            </a:r>
            <a:r>
              <a:rPr lang="de-DE" sz="1800" dirty="0">
                <a:solidFill>
                  <a:srgbClr val="FF0000"/>
                </a:solidFill>
              </a:rPr>
              <a:t>  2024:</a:t>
            </a:r>
            <a:r>
              <a:rPr lang="de-DE" sz="1800" dirty="0"/>
              <a:t> </a:t>
            </a:r>
            <a:r>
              <a:rPr lang="de-DE" sz="1800" dirty="0" err="1"/>
              <a:t>active</a:t>
            </a:r>
            <a:r>
              <a:rPr lang="de-DE" sz="1800" dirty="0"/>
              <a:t> and/</a:t>
            </a:r>
            <a:r>
              <a:rPr lang="de-DE" sz="1800" dirty="0" err="1"/>
              <a:t>or</a:t>
            </a:r>
            <a:r>
              <a:rPr lang="de-DE" sz="1800" dirty="0"/>
              <a:t> passive </a:t>
            </a:r>
            <a:r>
              <a:rPr lang="de-DE" sz="1800" dirty="0" err="1"/>
              <a:t>spectroscopy</a:t>
            </a:r>
            <a:r>
              <a:rPr lang="de-DE" sz="1800" dirty="0"/>
              <a:t> on linear plasma </a:t>
            </a:r>
            <a:br>
              <a:rPr lang="de-DE" sz="1800" dirty="0"/>
            </a:br>
            <a:r>
              <a:rPr lang="de-DE" sz="1800" dirty="0" err="1"/>
              <a:t>generators</a:t>
            </a:r>
            <a:r>
              <a:rPr lang="de-DE" sz="1800" dirty="0"/>
              <a:t>: PSI-2, Magnum-PSI, UPP, JULE-PSI</a:t>
            </a:r>
            <a:endParaRPr lang="de-DE" sz="1800" i="1" dirty="0"/>
          </a:p>
        </p:txBody>
      </p:sp>
      <p:sp>
        <p:nvSpPr>
          <p:cNvPr id="5" name="Textfeld 4"/>
          <p:cNvSpPr txBox="1"/>
          <p:nvPr/>
        </p:nvSpPr>
        <p:spPr>
          <a:xfrm>
            <a:off x="0" y="1275606"/>
            <a:ext cx="9144000" cy="2266261"/>
          </a:xfrm>
          <a:prstGeom prst="rect">
            <a:avLst/>
          </a:prstGeom>
          <a:solidFill>
            <a:srgbClr val="E3E3E3"/>
          </a:solidFill>
          <a:ln w="12700">
            <a:solidFill>
              <a:schemeClr val="tx1"/>
            </a:solidFill>
          </a:ln>
        </p:spPr>
        <p:txBody>
          <a:bodyPr wrap="square" rtlCol="0">
            <a:spAutoFit/>
          </a:bodyPr>
          <a:lstStyle/>
          <a:p>
            <a:pPr marL="285744" indent="-285744">
              <a:lnSpc>
                <a:spcPct val="113000"/>
              </a:lnSpc>
              <a:buClr>
                <a:srgbClr val="FF0000"/>
              </a:buClr>
              <a:buFont typeface="Wingdings" panose="05000000000000000000" pitchFamily="2" charset="2"/>
              <a:buChar char="Ø"/>
            </a:pPr>
            <a:r>
              <a:rPr lang="en-GB" spc="-15" dirty="0"/>
              <a:t>Atomic density (TALIF) measured in MAGNUM-PSI and CARS installed in MAGNUM-PSI or UPP.</a:t>
            </a:r>
            <a:r>
              <a:rPr lang="en-GB" dirty="0"/>
              <a:t> </a:t>
            </a:r>
            <a:r>
              <a:rPr lang="en-GB" spc="-15" dirty="0"/>
              <a:t>VUV OES results H/H2  and  ne/Te measurements in UPP and/or Magnum-PSI </a:t>
            </a:r>
            <a:r>
              <a:rPr lang="en-GB" dirty="0"/>
              <a:t>(DIFFER)</a:t>
            </a:r>
          </a:p>
          <a:p>
            <a:pPr marL="285744" indent="-285744">
              <a:lnSpc>
                <a:spcPct val="113000"/>
              </a:lnSpc>
              <a:buClr>
                <a:srgbClr val="FF0000"/>
              </a:buClr>
              <a:buFont typeface="Wingdings" panose="05000000000000000000" pitchFamily="2" charset="2"/>
              <a:buChar char="Ø"/>
            </a:pPr>
            <a:r>
              <a:rPr lang="en-US" spc="-15" dirty="0"/>
              <a:t>VUV OES hydrogen atom and molecule analysis of MAGNUM-PSI/UPP results H/H2 (CU)</a:t>
            </a:r>
          </a:p>
          <a:p>
            <a:pPr marL="285744" indent="-285744">
              <a:lnSpc>
                <a:spcPct val="113000"/>
              </a:lnSpc>
              <a:buClr>
                <a:srgbClr val="FF0000"/>
              </a:buClr>
              <a:buFont typeface="Wingdings" panose="05000000000000000000" pitchFamily="2" charset="2"/>
              <a:buChar char="Ø"/>
            </a:pPr>
            <a:r>
              <a:rPr lang="en-GB" spc="-15" dirty="0"/>
              <a:t>Interpretation spectroscopy results (Magnum) using spectra simulation and (CR) modelling with YACORA (MPG)</a:t>
            </a:r>
          </a:p>
          <a:p>
            <a:pPr marL="285744" indent="-285744">
              <a:lnSpc>
                <a:spcPct val="113000"/>
              </a:lnSpc>
              <a:buClr>
                <a:srgbClr val="FF0000"/>
              </a:buClr>
              <a:buFont typeface="Wingdings" panose="05000000000000000000" pitchFamily="2" charset="2"/>
              <a:buChar char="Ø"/>
            </a:pPr>
            <a:r>
              <a:rPr lang="en-GB" spc="-15" dirty="0"/>
              <a:t>OES results H/H</a:t>
            </a:r>
            <a:r>
              <a:rPr lang="en-GB" spc="-15" baseline="-25000" dirty="0"/>
              <a:t>2</a:t>
            </a:r>
            <a:r>
              <a:rPr lang="en-GB" spc="-15" dirty="0"/>
              <a:t>, ne, Te and 2D distribution in  JULE-PSI. VIS molecular and atomic spectroscopy in PSI-2 under ionising and recombining plasmas (FZJ)</a:t>
            </a:r>
            <a:endParaRPr lang="en-GB" dirty="0"/>
          </a:p>
        </p:txBody>
      </p:sp>
      <p:sp>
        <p:nvSpPr>
          <p:cNvPr id="8" name="Textfeld 7"/>
          <p:cNvSpPr txBox="1"/>
          <p:nvPr/>
        </p:nvSpPr>
        <p:spPr>
          <a:xfrm>
            <a:off x="3275858" y="1445911"/>
            <a:ext cx="45719" cy="369332"/>
          </a:xfrm>
          <a:prstGeom prst="rect">
            <a:avLst/>
          </a:prstGeom>
          <a:noFill/>
        </p:spPr>
        <p:txBody>
          <a:bodyPr wrap="square" rtlCol="0">
            <a:spAutoFit/>
          </a:bodyPr>
          <a:lstStyle/>
          <a:p>
            <a:endParaRPr lang="de-DE" dirty="0"/>
          </a:p>
        </p:txBody>
      </p:sp>
      <p:sp>
        <p:nvSpPr>
          <p:cNvPr id="6" name="Titel 1">
            <a:extLst>
              <a:ext uri="{FF2B5EF4-FFF2-40B4-BE49-F238E27FC236}">
                <a16:creationId xmlns:a16="http://schemas.microsoft.com/office/drawing/2014/main" id="{532BB451-D934-487A-954E-6BEEA80B43AC}"/>
              </a:ext>
            </a:extLst>
          </p:cNvPr>
          <p:cNvSpPr txBox="1">
            <a:spLocks/>
          </p:cNvSpPr>
          <p:nvPr/>
        </p:nvSpPr>
        <p:spPr>
          <a:xfrm>
            <a:off x="-36512" y="3701954"/>
            <a:ext cx="8928992" cy="1030036"/>
          </a:xfrm>
          <a:prstGeom prst="rect">
            <a:avLst/>
          </a:prstGeom>
        </p:spPr>
        <p:txBody>
          <a:bodyPr vert="horz" lIns="91440" tIns="45720" rIns="91440" bIns="45720" rtlCol="0" anchor="ctr">
            <a:noAutofit/>
          </a:bodyPr>
          <a:lstStyle>
            <a:lvl1pPr algn="l" defTabSz="914377" rtl="0" eaLnBrk="1" latinLnBrk="0" hangingPunct="1">
              <a:lnSpc>
                <a:spcPts val="32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ct val="100000"/>
              </a:lnSpc>
            </a:pPr>
            <a:r>
              <a:rPr lang="de-DE" sz="1800" b="0" dirty="0" err="1">
                <a:latin typeface="+mn-lt"/>
              </a:rPr>
              <a:t>Deliverable</a:t>
            </a:r>
            <a:r>
              <a:rPr lang="de-DE" sz="1800" b="0" dirty="0">
                <a:latin typeface="+mn-lt"/>
              </a:rPr>
              <a:t> </a:t>
            </a:r>
            <a:r>
              <a:rPr lang="de-DE" sz="1800" b="0" dirty="0" err="1">
                <a:latin typeface="+mn-lt"/>
              </a:rPr>
              <a:t>owners</a:t>
            </a:r>
            <a:r>
              <a:rPr lang="de-DE" sz="1800" b="0" dirty="0">
                <a:latin typeface="+mn-lt"/>
              </a:rPr>
              <a:t>: D001 (Differ), D002 (FZJ), D003 (CU) and D004 (MPG)</a:t>
            </a:r>
            <a:r>
              <a:rPr lang="de-DE" sz="1800" b="0" i="1" dirty="0">
                <a:latin typeface="+mn-lt"/>
              </a:rPr>
              <a:t> </a:t>
            </a:r>
          </a:p>
          <a:p>
            <a:pPr>
              <a:lnSpc>
                <a:spcPct val="100000"/>
              </a:lnSpc>
            </a:pPr>
            <a:r>
              <a:rPr lang="de-DE" sz="1800" b="0" i="1" dirty="0">
                <a:latin typeface="+mn-lt"/>
              </a:rPr>
              <a:t>In </a:t>
            </a:r>
            <a:r>
              <a:rPr lang="de-DE" sz="1800" b="0" i="1" dirty="0" err="1">
                <a:latin typeface="+mn-lt"/>
              </a:rPr>
              <a:t>general</a:t>
            </a:r>
            <a:r>
              <a:rPr lang="de-DE" sz="1800" b="0" i="1" dirty="0">
                <a:latin typeface="+mn-lt"/>
              </a:rPr>
              <a:t>: </a:t>
            </a:r>
            <a:r>
              <a:rPr lang="de-DE" sz="1800" b="0" i="1" dirty="0" err="1">
                <a:latin typeface="+mn-lt"/>
              </a:rPr>
              <a:t>good</a:t>
            </a:r>
            <a:r>
              <a:rPr lang="de-DE" sz="1800" b="0" i="1" dirty="0">
                <a:latin typeface="+mn-lt"/>
              </a:rPr>
              <a:t> </a:t>
            </a:r>
            <a:r>
              <a:rPr lang="de-DE" sz="1800" b="0" i="1" dirty="0" err="1">
                <a:latin typeface="+mn-lt"/>
              </a:rPr>
              <a:t>progress</a:t>
            </a:r>
            <a:endParaRPr lang="de-DE" sz="1800" b="0" i="1" dirty="0">
              <a:latin typeface="+mn-lt"/>
            </a:endParaRPr>
          </a:p>
        </p:txBody>
      </p:sp>
    </p:spTree>
    <p:extLst>
      <p:ext uri="{BB962C8B-B14F-4D97-AF65-F5344CB8AC3E}">
        <p14:creationId xmlns:p14="http://schemas.microsoft.com/office/powerpoint/2010/main" val="218302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88E482-E7B0-4901-9619-70BCAB9C8DC1}"/>
              </a:ext>
            </a:extLst>
          </p:cNvPr>
          <p:cNvSpPr/>
          <p:nvPr/>
        </p:nvSpPr>
        <p:spPr>
          <a:xfrm>
            <a:off x="35496" y="483518"/>
            <a:ext cx="9108504" cy="2031325"/>
          </a:xfrm>
          <a:prstGeom prst="rect">
            <a:avLst/>
          </a:prstGeom>
        </p:spPr>
        <p:txBody>
          <a:bodyPr wrap="square">
            <a:spAutoFit/>
          </a:bodyPr>
          <a:lstStyle/>
          <a:p>
            <a:r>
              <a:rPr lang="en-US" b="1" dirty="0"/>
              <a:t>Tasks DIFFER for 2024:                                                                                        </a:t>
            </a:r>
            <a:r>
              <a:rPr lang="de-DE" b="1" dirty="0">
                <a:solidFill>
                  <a:srgbClr val="FF0000"/>
                </a:solidFill>
              </a:rPr>
              <a:t>DIFFER(MPG)</a:t>
            </a:r>
            <a:endParaRPr lang="en-US" b="1" dirty="0"/>
          </a:p>
          <a:p>
            <a:pPr marL="285750" indent="-285750">
              <a:buClr>
                <a:srgbClr val="FF0000"/>
              </a:buClr>
              <a:buFont typeface="Wingdings" panose="05000000000000000000" pitchFamily="2" charset="2"/>
              <a:buChar char="Ø"/>
            </a:pPr>
            <a:r>
              <a:rPr lang="en-US" dirty="0"/>
              <a:t>Repeat atomic density (TALIF) measurements in UPP</a:t>
            </a:r>
          </a:p>
          <a:p>
            <a:pPr marL="285750" indent="-285750">
              <a:buClr>
                <a:srgbClr val="FF0000"/>
              </a:buClr>
              <a:buFont typeface="Wingdings" panose="05000000000000000000" pitchFamily="2" charset="2"/>
              <a:buChar char="Ø"/>
            </a:pPr>
            <a:r>
              <a:rPr lang="en-US" dirty="0"/>
              <a:t>Measure atomic density (TALIF) in MAGNUM-PSI </a:t>
            </a:r>
          </a:p>
          <a:p>
            <a:pPr marL="285750" indent="-285750">
              <a:buClr>
                <a:srgbClr val="FF0000"/>
              </a:buClr>
              <a:buFont typeface="Wingdings" panose="05000000000000000000" pitchFamily="2" charset="2"/>
              <a:buChar char="Ø"/>
            </a:pPr>
            <a:r>
              <a:rPr lang="en-US" dirty="0"/>
              <a:t>Install CARS in UPP and/or MAGNUM-PSI </a:t>
            </a:r>
          </a:p>
          <a:p>
            <a:pPr marL="285750" indent="-285750">
              <a:buClr>
                <a:srgbClr val="FF0000"/>
              </a:buClr>
              <a:buFont typeface="Wingdings" panose="05000000000000000000" pitchFamily="2" charset="2"/>
              <a:buChar char="Ø"/>
            </a:pPr>
            <a:r>
              <a:rPr lang="en-US" dirty="0"/>
              <a:t>ne/Te measurements in UPP and/or Magnum-PSI</a:t>
            </a:r>
          </a:p>
          <a:p>
            <a:pPr marL="285750" indent="-285750">
              <a:buClr>
                <a:srgbClr val="FF0000"/>
              </a:buClr>
              <a:buFont typeface="Wingdings" panose="05000000000000000000" pitchFamily="2" charset="2"/>
              <a:buChar char="Ø"/>
            </a:pPr>
            <a:endParaRPr lang="en-US" dirty="0"/>
          </a:p>
          <a:p>
            <a:pPr marL="285750" indent="-285750">
              <a:buClr>
                <a:srgbClr val="FF0000"/>
              </a:buClr>
              <a:buFont typeface="Wingdings" panose="05000000000000000000" pitchFamily="2" charset="2"/>
              <a:buChar char="Ø"/>
            </a:pPr>
            <a:r>
              <a:rPr lang="en-US" dirty="0"/>
              <a:t>In collaboration with MPG: Fulcher band and TALIF measurements in Magnum-PSI </a:t>
            </a:r>
          </a:p>
        </p:txBody>
      </p:sp>
      <p:sp>
        <p:nvSpPr>
          <p:cNvPr id="3" name="Textfeld 2">
            <a:extLst>
              <a:ext uri="{FF2B5EF4-FFF2-40B4-BE49-F238E27FC236}">
                <a16:creationId xmlns:a16="http://schemas.microsoft.com/office/drawing/2014/main" id="{4698FB36-9E1F-4144-9FF0-EBACB593A5A7}"/>
              </a:ext>
            </a:extLst>
          </p:cNvPr>
          <p:cNvSpPr txBox="1"/>
          <p:nvPr/>
        </p:nvSpPr>
        <p:spPr>
          <a:xfrm>
            <a:off x="80628" y="4284245"/>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X.X1.T-T004-D001 </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r>
              <a:rPr lang="nl-NL" sz="1050" spc="-11" dirty="0">
                <a:solidFill>
                  <a:srgbClr val="000000"/>
                </a:solidFill>
              </a:rPr>
              <a:t>MAGNUM-PSI, UPP</a:t>
            </a:r>
          </a:p>
          <a:p>
            <a:pPr>
              <a:lnSpc>
                <a:spcPct val="113000"/>
              </a:lnSpc>
            </a:pPr>
            <a:r>
              <a:rPr lang="en-US" sz="1050" dirty="0">
                <a:latin typeface="Arial" panose="020B0604020202020204" pitchFamily="34" charset="0"/>
                <a:cs typeface="Arial" panose="020B0604020202020204" pitchFamily="34" charset="0"/>
              </a:rPr>
              <a:t>Linked WP or TSVV: </a:t>
            </a:r>
            <a:endParaRPr 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487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512" y="33468"/>
            <a:ext cx="9049674" cy="561820"/>
          </a:xfrm>
        </p:spPr>
        <p:txBody>
          <a:bodyPr/>
          <a:lstStyle/>
          <a:p>
            <a:pPr>
              <a:lnSpc>
                <a:spcPct val="100000"/>
              </a:lnSpc>
            </a:pPr>
            <a:r>
              <a:rPr lang="de-DE" sz="1800" dirty="0"/>
              <a:t>SP</a:t>
            </a:r>
            <a:r>
              <a:rPr lang="de-DE" sz="1800" dirty="0">
                <a:solidFill>
                  <a:srgbClr val="FF0000"/>
                </a:solidFill>
              </a:rPr>
              <a:t>X.1:</a:t>
            </a:r>
            <a:r>
              <a:rPr lang="de-DE" sz="1800" b="0" dirty="0"/>
              <a:t> </a:t>
            </a:r>
            <a:r>
              <a:rPr lang="en-US" sz="1800" b="0" dirty="0">
                <a:solidFill>
                  <a:schemeClr val="dk1"/>
                </a:solidFill>
              </a:rPr>
              <a:t>Atomic density by </a:t>
            </a:r>
            <a:r>
              <a:rPr lang="en-US" sz="1800" dirty="0">
                <a:solidFill>
                  <a:schemeClr val="dk1"/>
                </a:solidFill>
              </a:rPr>
              <a:t>TALIF</a:t>
            </a:r>
            <a:r>
              <a:rPr lang="en-US" sz="1800" b="0" dirty="0">
                <a:solidFill>
                  <a:schemeClr val="dk1"/>
                </a:solidFill>
              </a:rPr>
              <a:t> in MAGNUM-PSI and UPP </a:t>
            </a:r>
            <a:r>
              <a:rPr lang="de-DE" sz="1800" b="0" dirty="0"/>
              <a:t>  </a:t>
            </a:r>
            <a:r>
              <a:rPr lang="de-DE" sz="1800" dirty="0">
                <a:solidFill>
                  <a:srgbClr val="FF0000"/>
                </a:solidFill>
              </a:rPr>
              <a:t>DIFFER(MPG)</a:t>
            </a:r>
          </a:p>
        </p:txBody>
      </p:sp>
      <p:sp>
        <p:nvSpPr>
          <p:cNvPr id="4" name="Fußzeilenplatzhalter 3"/>
          <p:cNvSpPr>
            <a:spLocks noGrp="1"/>
          </p:cNvSpPr>
          <p:nvPr>
            <p:ph type="ftr" sz="quarter" idx="11"/>
          </p:nvPr>
        </p:nvSpPr>
        <p:spPr/>
        <p:txBody>
          <a:bodyPr/>
          <a:lstStyle/>
          <a:p>
            <a:pPr algn="r"/>
            <a:r>
              <a:rPr lang="en-GB" dirty="0"/>
              <a:t> Page </a:t>
            </a:r>
            <a:fld id="{6A6D9FA1-99C7-4910-8E32-B85D378B0060}" type="slidenum">
              <a:rPr lang="en-GB" smtClean="0"/>
              <a:pPr algn="r"/>
              <a:t>7</a:t>
            </a:fld>
            <a:endParaRPr lang="en-GB" dirty="0"/>
          </a:p>
        </p:txBody>
      </p:sp>
      <p:sp>
        <p:nvSpPr>
          <p:cNvPr id="5" name="Textfeld 4"/>
          <p:cNvSpPr txBox="1"/>
          <p:nvPr/>
        </p:nvSpPr>
        <p:spPr>
          <a:xfrm>
            <a:off x="35496" y="485259"/>
            <a:ext cx="9049674" cy="369332"/>
          </a:xfrm>
          <a:prstGeom prst="rect">
            <a:avLst/>
          </a:prstGeom>
          <a:noFill/>
          <a:ln w="12700">
            <a:noFill/>
          </a:ln>
        </p:spPr>
        <p:txBody>
          <a:bodyPr wrap="square" rtlCol="0">
            <a:spAutoFit/>
          </a:bodyPr>
          <a:lstStyle/>
          <a:p>
            <a:pPr marL="285750" indent="-285750">
              <a:buClr>
                <a:srgbClr val="FF0000"/>
              </a:buClr>
              <a:buFont typeface="Wingdings" panose="05000000000000000000" pitchFamily="2" charset="2"/>
              <a:buChar char="Ø"/>
            </a:pPr>
            <a:r>
              <a:rPr lang="en-US" dirty="0">
                <a:cs typeface="Arial" panose="020B0604020202020204" pitchFamily="34" charset="0"/>
              </a:rPr>
              <a:t>First TALIF (atomic neutral densities) obtained at UPP</a:t>
            </a:r>
            <a:endParaRPr lang="en-US" b="1" i="1" dirty="0">
              <a:cs typeface="Arial" panose="020B0604020202020204" pitchFamily="34" charset="0"/>
            </a:endParaRPr>
          </a:p>
        </p:txBody>
      </p:sp>
      <p:pic>
        <p:nvPicPr>
          <p:cNvPr id="8" name="Picture 7">
            <a:extLst>
              <a:ext uri="{FF2B5EF4-FFF2-40B4-BE49-F238E27FC236}">
                <a16:creationId xmlns:a16="http://schemas.microsoft.com/office/drawing/2014/main" id="{81730BAF-7F0A-4633-BFEF-B8274BC17F37}"/>
              </a:ext>
            </a:extLst>
          </p:cNvPr>
          <p:cNvPicPr/>
          <p:nvPr/>
        </p:nvPicPr>
        <p:blipFill rotWithShape="1">
          <a:blip r:embed="rId3"/>
          <a:srcRect b="7894"/>
          <a:stretch/>
        </p:blipFill>
        <p:spPr bwMode="auto">
          <a:xfrm>
            <a:off x="35496" y="1000819"/>
            <a:ext cx="2530728" cy="2002980"/>
          </a:xfrm>
          <a:prstGeom prst="rect">
            <a:avLst/>
          </a:prstGeom>
          <a:ln>
            <a:noFill/>
          </a:ln>
          <a:extLst>
            <a:ext uri="{53640926-AAD7-44D8-BBD7-CCE9431645EC}">
              <a14:shadowObscured xmlns:a14="http://schemas.microsoft.com/office/drawing/2010/main"/>
            </a:ext>
          </a:extLst>
        </p:spPr>
      </p:pic>
      <p:sp>
        <p:nvSpPr>
          <p:cNvPr id="13" name="Textfeld 4">
            <a:extLst>
              <a:ext uri="{FF2B5EF4-FFF2-40B4-BE49-F238E27FC236}">
                <a16:creationId xmlns:a16="http://schemas.microsoft.com/office/drawing/2014/main" id="{EC659D33-FE3E-47B9-BB8C-823AE05672D7}"/>
              </a:ext>
            </a:extLst>
          </p:cNvPr>
          <p:cNvSpPr txBox="1"/>
          <p:nvPr/>
        </p:nvSpPr>
        <p:spPr>
          <a:xfrm>
            <a:off x="35496" y="3522370"/>
            <a:ext cx="9073008" cy="1477328"/>
          </a:xfrm>
          <a:prstGeom prst="rect">
            <a:avLst/>
          </a:prstGeom>
          <a:noFill/>
          <a:ln w="12700">
            <a:noFill/>
          </a:ln>
        </p:spPr>
        <p:txBody>
          <a:bodyPr wrap="square" rtlCol="0">
            <a:spAutoFit/>
          </a:bodyPr>
          <a:lstStyle/>
          <a:p>
            <a:r>
              <a:rPr lang="en-US" b="1" dirty="0">
                <a:cs typeface="Arial" panose="020B0604020202020204" pitchFamily="34" charset="0"/>
              </a:rPr>
              <a:t>TALIF 2024:</a:t>
            </a:r>
            <a:endParaRPr lang="en-US" dirty="0">
              <a:cs typeface="Arial" panose="020B0604020202020204" pitchFamily="34" charset="0"/>
            </a:endParaRPr>
          </a:p>
          <a:p>
            <a:pPr>
              <a:buClr>
                <a:srgbClr val="FF0000"/>
              </a:buClr>
              <a:buFont typeface="Wingdings" panose="05000000000000000000" pitchFamily="2" charset="2"/>
              <a:buChar char="Ø"/>
            </a:pPr>
            <a:r>
              <a:rPr lang="en-US" dirty="0">
                <a:cs typeface="Arial" panose="020B0604020202020204" pitchFamily="34" charset="0"/>
              </a:rPr>
              <a:t>  TALIF performed on UPP at lower P</a:t>
            </a:r>
            <a:r>
              <a:rPr lang="en-US" baseline="-25000" dirty="0">
                <a:cs typeface="Arial" panose="020B0604020202020204" pitchFamily="34" charset="0"/>
              </a:rPr>
              <a:t>laser</a:t>
            </a:r>
            <a:r>
              <a:rPr lang="en-US" dirty="0">
                <a:cs typeface="Arial" panose="020B0604020202020204" pitchFamily="34" charset="0"/>
              </a:rPr>
              <a:t> to avoid ionization effects and improving statistics </a:t>
            </a:r>
            <a:r>
              <a:rPr lang="en-US" dirty="0">
                <a:cs typeface="Arial" panose="020B0604020202020204" pitchFamily="34" charset="0"/>
                <a:sym typeface="Wingdings" panose="05000000000000000000" pitchFamily="2" charset="2"/>
              </a:rPr>
              <a:t>  </a:t>
            </a:r>
            <a:br>
              <a:rPr lang="en-US" dirty="0">
                <a:cs typeface="Arial" panose="020B0604020202020204" pitchFamily="34" charset="0"/>
                <a:sym typeface="Wingdings" panose="05000000000000000000" pitchFamily="2" charset="2"/>
              </a:rPr>
            </a:br>
            <a:r>
              <a:rPr lang="en-US" dirty="0">
                <a:cs typeface="Arial" panose="020B0604020202020204" pitchFamily="34" charset="0"/>
                <a:sym typeface="Wingdings" panose="05000000000000000000" pitchFamily="2" charset="2"/>
              </a:rPr>
              <a:t>      </a:t>
            </a:r>
            <a:r>
              <a:rPr lang="en-US" i="1" dirty="0">
                <a:cs typeface="Arial" panose="020B0604020202020204" pitchFamily="34" charset="0"/>
                <a:sym typeface="Wingdings" panose="05000000000000000000" pitchFamily="2" charset="2"/>
              </a:rPr>
              <a:t> </a:t>
            </a:r>
            <a:r>
              <a:rPr lang="en-US" sz="1200" i="1" dirty="0">
                <a:cs typeface="Arial" panose="020B0604020202020204" pitchFamily="34" charset="0"/>
                <a:sym typeface="Wingdings" panose="05000000000000000000" pitchFamily="2" charset="2"/>
              </a:rPr>
              <a:t>Kaden Jay Loring et al </a:t>
            </a:r>
            <a:r>
              <a:rPr lang="en-US" dirty="0">
                <a:cs typeface="Arial" panose="020B0604020202020204" pitchFamily="34" charset="0"/>
              </a:rPr>
              <a:t>(new data not shown, analysis ongoing)</a:t>
            </a:r>
            <a:endParaRPr lang="en-US" i="1" dirty="0">
              <a:cs typeface="Arial" panose="020B0604020202020204" pitchFamily="34" charset="0"/>
              <a:sym typeface="Wingdings" panose="05000000000000000000" pitchFamily="2" charset="2"/>
            </a:endParaRPr>
          </a:p>
          <a:p>
            <a:pPr>
              <a:buClr>
                <a:srgbClr val="FF0000"/>
              </a:buClr>
              <a:buFont typeface="Wingdings" panose="05000000000000000000" pitchFamily="2" charset="2"/>
              <a:buChar char="Ø"/>
            </a:pPr>
            <a:r>
              <a:rPr lang="en-US" dirty="0">
                <a:cs typeface="Arial" panose="020B0604020202020204" pitchFamily="34" charset="0"/>
              </a:rPr>
              <a:t>  TALIF performed in Magnum-PSI, and repeated with lens based relay system: </a:t>
            </a:r>
          </a:p>
          <a:p>
            <a:pPr>
              <a:buClr>
                <a:srgbClr val="FF0000"/>
              </a:buClr>
            </a:pPr>
            <a:r>
              <a:rPr lang="en-US" i="1" dirty="0">
                <a:cs typeface="Arial" panose="020B0604020202020204" pitchFamily="34" charset="0"/>
                <a:sym typeface="Wingdings" panose="05000000000000000000" pitchFamily="2" charset="2"/>
              </a:rPr>
              <a:t>      </a:t>
            </a:r>
            <a:r>
              <a:rPr lang="en-US" dirty="0">
                <a:cs typeface="Arial" panose="020B0604020202020204" pitchFamily="34" charset="0"/>
              </a:rPr>
              <a:t>New data (not shown) available, but analysis ongoing</a:t>
            </a:r>
            <a:endParaRPr lang="en-US" i="1" dirty="0">
              <a:cs typeface="Arial" panose="020B0604020202020204" pitchFamily="34" charset="0"/>
            </a:endParaRPr>
          </a:p>
        </p:txBody>
      </p:sp>
      <p:pic>
        <p:nvPicPr>
          <p:cNvPr id="9" name="Picture 8">
            <a:extLst>
              <a:ext uri="{FF2B5EF4-FFF2-40B4-BE49-F238E27FC236}">
                <a16:creationId xmlns:a16="http://schemas.microsoft.com/office/drawing/2014/main" id="{FEB35A0B-BD38-4918-A398-59175550C9FE}"/>
              </a:ext>
            </a:extLst>
          </p:cNvPr>
          <p:cNvPicPr>
            <a:picLocks noChangeAspect="1"/>
          </p:cNvPicPr>
          <p:nvPr/>
        </p:nvPicPr>
        <p:blipFill>
          <a:blip r:embed="rId4"/>
          <a:stretch>
            <a:fillRect/>
          </a:stretch>
        </p:blipFill>
        <p:spPr>
          <a:xfrm>
            <a:off x="2292683" y="1000819"/>
            <a:ext cx="2845614" cy="2060106"/>
          </a:xfrm>
          <a:prstGeom prst="rect">
            <a:avLst/>
          </a:prstGeom>
        </p:spPr>
      </p:pic>
      <p:pic>
        <p:nvPicPr>
          <p:cNvPr id="12" name="Google Shape;67;p15">
            <a:extLst>
              <a:ext uri="{FF2B5EF4-FFF2-40B4-BE49-F238E27FC236}">
                <a16:creationId xmlns:a16="http://schemas.microsoft.com/office/drawing/2014/main" id="{79C58CA5-C2B4-49FB-8823-51E65296C126}"/>
              </a:ext>
            </a:extLst>
          </p:cNvPr>
          <p:cNvPicPr preferRelativeResize="0"/>
          <p:nvPr/>
        </p:nvPicPr>
        <p:blipFill>
          <a:blip r:embed="rId5">
            <a:alphaModFix/>
          </a:blip>
          <a:stretch>
            <a:fillRect/>
          </a:stretch>
        </p:blipFill>
        <p:spPr>
          <a:xfrm>
            <a:off x="6017487" y="526108"/>
            <a:ext cx="2389388" cy="1504764"/>
          </a:xfrm>
          <a:prstGeom prst="rect">
            <a:avLst/>
          </a:prstGeom>
          <a:noFill/>
          <a:ln>
            <a:noFill/>
          </a:ln>
        </p:spPr>
      </p:pic>
      <p:grpSp>
        <p:nvGrpSpPr>
          <p:cNvPr id="14" name="Group 13">
            <a:extLst>
              <a:ext uri="{FF2B5EF4-FFF2-40B4-BE49-F238E27FC236}">
                <a16:creationId xmlns:a16="http://schemas.microsoft.com/office/drawing/2014/main" id="{9B5D06F8-7AA2-4F46-8D60-5C1960021365}"/>
              </a:ext>
            </a:extLst>
          </p:cNvPr>
          <p:cNvGrpSpPr/>
          <p:nvPr/>
        </p:nvGrpSpPr>
        <p:grpSpPr>
          <a:xfrm>
            <a:off x="4644008" y="2030872"/>
            <a:ext cx="4441162" cy="1754326"/>
            <a:chOff x="4836461" y="2817111"/>
            <a:chExt cx="4164794" cy="1443429"/>
          </a:xfrm>
        </p:grpSpPr>
        <p:pic>
          <p:nvPicPr>
            <p:cNvPr id="16" name="Google Shape;68;p15">
              <a:extLst>
                <a:ext uri="{FF2B5EF4-FFF2-40B4-BE49-F238E27FC236}">
                  <a16:creationId xmlns:a16="http://schemas.microsoft.com/office/drawing/2014/main" id="{032BE2EE-2018-4A58-B62F-50CC797CFF70}"/>
                </a:ext>
              </a:extLst>
            </p:cNvPr>
            <p:cNvPicPr preferRelativeResize="0"/>
            <p:nvPr/>
          </p:nvPicPr>
          <p:blipFill>
            <a:blip r:embed="rId6">
              <a:alphaModFix/>
            </a:blip>
            <a:stretch>
              <a:fillRect/>
            </a:stretch>
          </p:blipFill>
          <p:spPr>
            <a:xfrm>
              <a:off x="4836461" y="2817111"/>
              <a:ext cx="2076562" cy="1443429"/>
            </a:xfrm>
            <a:prstGeom prst="rect">
              <a:avLst/>
            </a:prstGeom>
            <a:noFill/>
            <a:ln>
              <a:noFill/>
            </a:ln>
          </p:spPr>
        </p:pic>
        <p:pic>
          <p:nvPicPr>
            <p:cNvPr id="18" name="Google Shape;69;p15">
              <a:extLst>
                <a:ext uri="{FF2B5EF4-FFF2-40B4-BE49-F238E27FC236}">
                  <a16:creationId xmlns:a16="http://schemas.microsoft.com/office/drawing/2014/main" id="{603A2D07-5DCD-419C-AF93-349146934C54}"/>
                </a:ext>
              </a:extLst>
            </p:cNvPr>
            <p:cNvPicPr preferRelativeResize="0"/>
            <p:nvPr/>
          </p:nvPicPr>
          <p:blipFill>
            <a:blip r:embed="rId7">
              <a:alphaModFix/>
            </a:blip>
            <a:stretch>
              <a:fillRect/>
            </a:stretch>
          </p:blipFill>
          <p:spPr>
            <a:xfrm>
              <a:off x="6985031" y="2821467"/>
              <a:ext cx="2016224" cy="1439073"/>
            </a:xfrm>
            <a:prstGeom prst="rect">
              <a:avLst/>
            </a:prstGeom>
            <a:noFill/>
            <a:ln>
              <a:noFill/>
            </a:ln>
          </p:spPr>
        </p:pic>
      </p:grpSp>
      <p:cxnSp>
        <p:nvCxnSpPr>
          <p:cNvPr id="6" name="Straight Arrow Connector 5">
            <a:extLst>
              <a:ext uri="{FF2B5EF4-FFF2-40B4-BE49-F238E27FC236}">
                <a16:creationId xmlns:a16="http://schemas.microsoft.com/office/drawing/2014/main" id="{BB50DC0F-7BFC-4C50-B723-1955CA088A02}"/>
              </a:ext>
            </a:extLst>
          </p:cNvPr>
          <p:cNvCxnSpPr/>
          <p:nvPr/>
        </p:nvCxnSpPr>
        <p:spPr>
          <a:xfrm flipH="1" flipV="1">
            <a:off x="7489622" y="2643758"/>
            <a:ext cx="538762" cy="619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E6D9C55-FB09-452C-A7E7-050252589B56}"/>
              </a:ext>
            </a:extLst>
          </p:cNvPr>
          <p:cNvSpPr txBox="1"/>
          <p:nvPr/>
        </p:nvSpPr>
        <p:spPr>
          <a:xfrm>
            <a:off x="7273598" y="2409002"/>
            <a:ext cx="538762" cy="307777"/>
          </a:xfrm>
          <a:prstGeom prst="rect">
            <a:avLst/>
          </a:prstGeom>
          <a:noFill/>
        </p:spPr>
        <p:txBody>
          <a:bodyPr wrap="square" rtlCol="0">
            <a:spAutoFit/>
          </a:bodyPr>
          <a:lstStyle/>
          <a:p>
            <a:r>
              <a:rPr lang="en-US" sz="1400" dirty="0"/>
              <a:t>hot</a:t>
            </a:r>
          </a:p>
        </p:txBody>
      </p:sp>
      <p:cxnSp>
        <p:nvCxnSpPr>
          <p:cNvPr id="15" name="Straight Arrow Connector 14">
            <a:extLst>
              <a:ext uri="{FF2B5EF4-FFF2-40B4-BE49-F238E27FC236}">
                <a16:creationId xmlns:a16="http://schemas.microsoft.com/office/drawing/2014/main" id="{D734FA9E-2011-44D1-AA16-9CDDC42CB8A1}"/>
              </a:ext>
            </a:extLst>
          </p:cNvPr>
          <p:cNvCxnSpPr>
            <a:cxnSpLocks/>
          </p:cNvCxnSpPr>
          <p:nvPr/>
        </p:nvCxnSpPr>
        <p:spPr>
          <a:xfrm flipH="1" flipV="1">
            <a:off x="7736089" y="2432820"/>
            <a:ext cx="454122" cy="496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3D552B3-C83A-4BDF-A3D2-620B557882D6}"/>
              </a:ext>
            </a:extLst>
          </p:cNvPr>
          <p:cNvSpPr txBox="1"/>
          <p:nvPr/>
        </p:nvSpPr>
        <p:spPr>
          <a:xfrm>
            <a:off x="7475754" y="2218603"/>
            <a:ext cx="538762" cy="307777"/>
          </a:xfrm>
          <a:prstGeom prst="rect">
            <a:avLst/>
          </a:prstGeom>
          <a:noFill/>
        </p:spPr>
        <p:txBody>
          <a:bodyPr wrap="square" rtlCol="0">
            <a:spAutoFit/>
          </a:bodyPr>
          <a:lstStyle/>
          <a:p>
            <a:r>
              <a:rPr lang="en-US" sz="1400" dirty="0"/>
              <a:t>cold</a:t>
            </a:r>
          </a:p>
        </p:txBody>
      </p:sp>
    </p:spTree>
    <p:extLst>
      <p:ext uri="{BB962C8B-B14F-4D97-AF65-F5344CB8AC3E}">
        <p14:creationId xmlns:p14="http://schemas.microsoft.com/office/powerpoint/2010/main" val="509769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830" y="33468"/>
            <a:ext cx="9049674" cy="561820"/>
          </a:xfrm>
        </p:spPr>
        <p:txBody>
          <a:bodyPr/>
          <a:lstStyle/>
          <a:p>
            <a:pPr>
              <a:lnSpc>
                <a:spcPct val="100000"/>
              </a:lnSpc>
            </a:pPr>
            <a:r>
              <a:rPr lang="de-DE" sz="1800" dirty="0"/>
              <a:t>SP</a:t>
            </a:r>
            <a:r>
              <a:rPr lang="de-DE" sz="1800" dirty="0">
                <a:solidFill>
                  <a:srgbClr val="FF0000"/>
                </a:solidFill>
              </a:rPr>
              <a:t>X.1:</a:t>
            </a:r>
            <a:r>
              <a:rPr lang="de-DE" sz="1800" b="0" dirty="0"/>
              <a:t> </a:t>
            </a:r>
            <a:r>
              <a:rPr lang="de-DE" sz="1800" dirty="0"/>
              <a:t>CARS: </a:t>
            </a:r>
            <a:r>
              <a:rPr lang="de-DE" sz="1800" dirty="0" err="1"/>
              <a:t>probing</a:t>
            </a:r>
            <a:r>
              <a:rPr lang="de-DE" sz="1800" dirty="0"/>
              <a:t> </a:t>
            </a:r>
            <a:r>
              <a:rPr lang="de-DE" sz="1800" dirty="0" err="1"/>
              <a:t>first</a:t>
            </a:r>
            <a:r>
              <a:rPr lang="de-DE" sz="1800" dirty="0"/>
              <a:t> </a:t>
            </a:r>
            <a:r>
              <a:rPr lang="de-DE" sz="1800" dirty="0" err="1"/>
              <a:t>ro-vibrational</a:t>
            </a:r>
            <a:r>
              <a:rPr lang="de-DE" sz="1800" dirty="0"/>
              <a:t> </a:t>
            </a:r>
            <a:r>
              <a:rPr lang="de-DE" sz="1800" dirty="0" err="1"/>
              <a:t>states</a:t>
            </a:r>
            <a:r>
              <a:rPr lang="de-DE" sz="1800" dirty="0"/>
              <a:t> of H</a:t>
            </a:r>
            <a:r>
              <a:rPr lang="de-DE" sz="1800" baseline="-25000" dirty="0"/>
              <a:t>2         </a:t>
            </a:r>
            <a:r>
              <a:rPr lang="de-DE" sz="1800" dirty="0"/>
              <a:t> </a:t>
            </a:r>
            <a:r>
              <a:rPr lang="de-DE" sz="1800" dirty="0">
                <a:solidFill>
                  <a:srgbClr val="FF0000"/>
                </a:solidFill>
              </a:rPr>
              <a:t>DIFFER</a:t>
            </a:r>
          </a:p>
        </p:txBody>
      </p:sp>
      <p:sp>
        <p:nvSpPr>
          <p:cNvPr id="4" name="Fußzeilenplatzhalter 3"/>
          <p:cNvSpPr>
            <a:spLocks noGrp="1"/>
          </p:cNvSpPr>
          <p:nvPr>
            <p:ph type="ftr" sz="quarter" idx="11"/>
          </p:nvPr>
        </p:nvSpPr>
        <p:spPr/>
        <p:txBody>
          <a:bodyPr/>
          <a:lstStyle/>
          <a:p>
            <a:pPr algn="r"/>
            <a:r>
              <a:rPr lang="en-GB" dirty="0"/>
              <a:t> Page </a:t>
            </a:r>
            <a:fld id="{6A6D9FA1-99C7-4910-8E32-B85D378B0060}" type="slidenum">
              <a:rPr lang="en-GB" smtClean="0"/>
              <a:pPr algn="r"/>
              <a:t>8</a:t>
            </a:fld>
            <a:endParaRPr lang="en-GB" dirty="0"/>
          </a:p>
        </p:txBody>
      </p:sp>
      <p:pic>
        <p:nvPicPr>
          <p:cNvPr id="12" name="Picture 11">
            <a:extLst>
              <a:ext uri="{FF2B5EF4-FFF2-40B4-BE49-F238E27FC236}">
                <a16:creationId xmlns:a16="http://schemas.microsoft.com/office/drawing/2014/main" id="{6FC263DC-2141-4A60-8B19-EBBB218EA02B}"/>
              </a:ext>
            </a:extLst>
          </p:cNvPr>
          <p:cNvPicPr>
            <a:picLocks noChangeAspect="1"/>
          </p:cNvPicPr>
          <p:nvPr/>
        </p:nvPicPr>
        <p:blipFill>
          <a:blip r:embed="rId3"/>
          <a:stretch>
            <a:fillRect/>
          </a:stretch>
        </p:blipFill>
        <p:spPr>
          <a:xfrm>
            <a:off x="5817089" y="605096"/>
            <a:ext cx="3187152" cy="1898434"/>
          </a:xfrm>
          <a:prstGeom prst="rect">
            <a:avLst/>
          </a:prstGeom>
        </p:spPr>
      </p:pic>
      <p:pic>
        <p:nvPicPr>
          <p:cNvPr id="14" name="Picture 13">
            <a:extLst>
              <a:ext uri="{FF2B5EF4-FFF2-40B4-BE49-F238E27FC236}">
                <a16:creationId xmlns:a16="http://schemas.microsoft.com/office/drawing/2014/main" id="{3AFFA382-D904-40DC-A5E7-6EC222F117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3610" y="2639970"/>
            <a:ext cx="3324894" cy="2493671"/>
          </a:xfrm>
          <a:prstGeom prst="rect">
            <a:avLst/>
          </a:prstGeom>
        </p:spPr>
      </p:pic>
      <p:grpSp>
        <p:nvGrpSpPr>
          <p:cNvPr id="5" name="Group 4">
            <a:extLst>
              <a:ext uri="{FF2B5EF4-FFF2-40B4-BE49-F238E27FC236}">
                <a16:creationId xmlns:a16="http://schemas.microsoft.com/office/drawing/2014/main" id="{D0375E85-109D-4A09-AE9E-15013B6DAF0A}"/>
              </a:ext>
            </a:extLst>
          </p:cNvPr>
          <p:cNvGrpSpPr/>
          <p:nvPr/>
        </p:nvGrpSpPr>
        <p:grpSpPr>
          <a:xfrm>
            <a:off x="35496" y="1347614"/>
            <a:ext cx="5220072" cy="2592288"/>
            <a:chOff x="35496" y="1347614"/>
            <a:chExt cx="5220072" cy="2592288"/>
          </a:xfrm>
        </p:grpSpPr>
        <p:pic>
          <p:nvPicPr>
            <p:cNvPr id="7" name="Picture 6">
              <a:extLst>
                <a:ext uri="{FF2B5EF4-FFF2-40B4-BE49-F238E27FC236}">
                  <a16:creationId xmlns:a16="http://schemas.microsoft.com/office/drawing/2014/main" id="{E11AE8CC-644D-4243-931A-2A1B898306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96" y="1399934"/>
              <a:ext cx="5220072" cy="2539968"/>
            </a:xfrm>
            <a:prstGeom prst="rect">
              <a:avLst/>
            </a:prstGeom>
          </p:spPr>
        </p:pic>
        <p:sp>
          <p:nvSpPr>
            <p:cNvPr id="3" name="Rectangle 2">
              <a:extLst>
                <a:ext uri="{FF2B5EF4-FFF2-40B4-BE49-F238E27FC236}">
                  <a16:creationId xmlns:a16="http://schemas.microsoft.com/office/drawing/2014/main" id="{55C0D99E-F4FE-4671-8108-7D8ACA930DD2}"/>
                </a:ext>
              </a:extLst>
            </p:cNvPr>
            <p:cNvSpPr/>
            <p:nvPr/>
          </p:nvSpPr>
          <p:spPr>
            <a:xfrm>
              <a:off x="899592" y="1347614"/>
              <a:ext cx="1293350" cy="1597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26645D-80BD-4F42-9E73-1AD557FA9581}"/>
                </a:ext>
              </a:extLst>
            </p:cNvPr>
            <p:cNvSpPr/>
            <p:nvPr/>
          </p:nvSpPr>
          <p:spPr>
            <a:xfrm>
              <a:off x="1546267" y="1646504"/>
              <a:ext cx="1293350" cy="1105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7630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39CFE-1DA2-4011-D1BB-1EDC0369C0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242856-23FB-E281-0281-C50210E0FA03}"/>
              </a:ext>
            </a:extLst>
          </p:cNvPr>
          <p:cNvSpPr>
            <a:spLocks noGrp="1"/>
          </p:cNvSpPr>
          <p:nvPr>
            <p:ph type="title"/>
          </p:nvPr>
        </p:nvSpPr>
        <p:spPr>
          <a:xfrm>
            <a:off x="58830" y="33468"/>
            <a:ext cx="9049674" cy="561820"/>
          </a:xfrm>
        </p:spPr>
        <p:txBody>
          <a:bodyPr/>
          <a:lstStyle/>
          <a:p>
            <a:pPr>
              <a:lnSpc>
                <a:spcPct val="100000"/>
              </a:lnSpc>
            </a:pPr>
            <a:r>
              <a:rPr lang="de-DE" sz="1800" dirty="0"/>
              <a:t>SP</a:t>
            </a:r>
            <a:r>
              <a:rPr lang="de-DE" sz="1800" dirty="0">
                <a:solidFill>
                  <a:srgbClr val="FF0000"/>
                </a:solidFill>
              </a:rPr>
              <a:t>X.1:</a:t>
            </a:r>
            <a:r>
              <a:rPr lang="de-DE" sz="1800" b="0" dirty="0"/>
              <a:t> </a:t>
            </a:r>
            <a:r>
              <a:rPr lang="de-DE" sz="1800" dirty="0"/>
              <a:t>CARS: </a:t>
            </a:r>
            <a:r>
              <a:rPr lang="de-DE" sz="1800" dirty="0" err="1"/>
              <a:t>probing</a:t>
            </a:r>
            <a:r>
              <a:rPr lang="de-DE" sz="1800" dirty="0"/>
              <a:t> </a:t>
            </a:r>
            <a:r>
              <a:rPr lang="de-DE" sz="1800" dirty="0" err="1"/>
              <a:t>first</a:t>
            </a:r>
            <a:r>
              <a:rPr lang="de-DE" sz="1800" dirty="0"/>
              <a:t> </a:t>
            </a:r>
            <a:r>
              <a:rPr lang="de-DE" sz="1800" dirty="0" err="1"/>
              <a:t>ro-vibrational</a:t>
            </a:r>
            <a:r>
              <a:rPr lang="de-DE" sz="1800" dirty="0"/>
              <a:t> </a:t>
            </a:r>
            <a:r>
              <a:rPr lang="de-DE" sz="1800" dirty="0" err="1"/>
              <a:t>states</a:t>
            </a:r>
            <a:r>
              <a:rPr lang="de-DE" sz="1800" dirty="0"/>
              <a:t> of H</a:t>
            </a:r>
            <a:r>
              <a:rPr lang="de-DE" sz="1800" baseline="-25000" dirty="0"/>
              <a:t>2         </a:t>
            </a:r>
            <a:r>
              <a:rPr lang="de-DE" sz="1800" dirty="0"/>
              <a:t> </a:t>
            </a:r>
            <a:r>
              <a:rPr lang="de-DE" sz="1800" dirty="0">
                <a:solidFill>
                  <a:srgbClr val="FF0000"/>
                </a:solidFill>
              </a:rPr>
              <a:t>DIFFER</a:t>
            </a:r>
          </a:p>
        </p:txBody>
      </p:sp>
      <p:sp>
        <p:nvSpPr>
          <p:cNvPr id="4" name="Fußzeilenplatzhalter 3">
            <a:extLst>
              <a:ext uri="{FF2B5EF4-FFF2-40B4-BE49-F238E27FC236}">
                <a16:creationId xmlns:a16="http://schemas.microsoft.com/office/drawing/2014/main" id="{2BFE4098-096E-F330-87F8-66A47C7C45AD}"/>
              </a:ext>
            </a:extLst>
          </p:cNvPr>
          <p:cNvSpPr>
            <a:spLocks noGrp="1"/>
          </p:cNvSpPr>
          <p:nvPr>
            <p:ph type="ftr" sz="quarter" idx="11"/>
          </p:nvPr>
        </p:nvSpPr>
        <p:spPr/>
        <p:txBody>
          <a:bodyPr/>
          <a:lstStyle/>
          <a:p>
            <a:pPr algn="r"/>
            <a:r>
              <a:rPr lang="en-GB" dirty="0"/>
              <a:t> Page </a:t>
            </a:r>
            <a:fld id="{6A6D9FA1-99C7-4910-8E32-B85D378B0060}" type="slidenum">
              <a:rPr lang="en-GB" smtClean="0"/>
              <a:pPr algn="r"/>
              <a:t>9</a:t>
            </a:fld>
            <a:endParaRPr lang="en-GB" dirty="0"/>
          </a:p>
        </p:txBody>
      </p:sp>
      <p:pic>
        <p:nvPicPr>
          <p:cNvPr id="6" name="Picture 5" descr="A graph with colored lines&#10;&#10;Description automatically generated">
            <a:extLst>
              <a:ext uri="{FF2B5EF4-FFF2-40B4-BE49-F238E27FC236}">
                <a16:creationId xmlns:a16="http://schemas.microsoft.com/office/drawing/2014/main" id="{50D3D1EF-7550-4779-C835-34802E56D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72" t="10867" r="7895" b="5389"/>
          <a:stretch/>
        </p:blipFill>
        <p:spPr>
          <a:xfrm>
            <a:off x="2051720" y="518434"/>
            <a:ext cx="3495776" cy="2770238"/>
          </a:xfrm>
          <a:prstGeom prst="rect">
            <a:avLst/>
          </a:prstGeom>
        </p:spPr>
      </p:pic>
      <p:sp>
        <p:nvSpPr>
          <p:cNvPr id="10" name="Textfeld 4">
            <a:extLst>
              <a:ext uri="{FF2B5EF4-FFF2-40B4-BE49-F238E27FC236}">
                <a16:creationId xmlns:a16="http://schemas.microsoft.com/office/drawing/2014/main" id="{A109E3DF-562D-ED18-97DB-8767109F22F0}"/>
              </a:ext>
            </a:extLst>
          </p:cNvPr>
          <p:cNvSpPr txBox="1"/>
          <p:nvPr/>
        </p:nvSpPr>
        <p:spPr>
          <a:xfrm>
            <a:off x="32056" y="3182654"/>
            <a:ext cx="9076448" cy="1477328"/>
          </a:xfrm>
          <a:prstGeom prst="rect">
            <a:avLst/>
          </a:prstGeom>
          <a:noFill/>
          <a:ln w="12700">
            <a:noFill/>
          </a:ln>
        </p:spPr>
        <p:txBody>
          <a:bodyPr wrap="square" rtlCol="0">
            <a:spAutoFit/>
          </a:bodyPr>
          <a:lstStyle/>
          <a:p>
            <a:pPr marL="285750" indent="-285750">
              <a:buClr>
                <a:srgbClr val="FF0000"/>
              </a:buClr>
              <a:buFont typeface="Wingdings" panose="05000000000000000000" pitchFamily="2" charset="2"/>
              <a:buChar char="Ø"/>
            </a:pPr>
            <a:r>
              <a:rPr lang="en-US" dirty="0">
                <a:solidFill>
                  <a:srgbClr val="FF0000"/>
                </a:solidFill>
                <a:cs typeface="Arial" panose="020B0604020202020204" pitchFamily="34" charset="0"/>
              </a:rPr>
              <a:t>First CARS signals </a:t>
            </a:r>
            <a:r>
              <a:rPr lang="en-US" dirty="0">
                <a:cs typeface="Arial" panose="020B0604020202020204" pitchFamily="34" charset="0"/>
              </a:rPr>
              <a:t>UPP measured. (top). Able to measure first and second vibrational state A CARS was also performed at Magnum (general problem: interfering non-resonant CARS). </a:t>
            </a:r>
          </a:p>
          <a:p>
            <a:pPr marL="285750" indent="-285750">
              <a:buClr>
                <a:srgbClr val="FF0000"/>
              </a:buClr>
              <a:buFont typeface="Wingdings" panose="05000000000000000000" pitchFamily="2" charset="2"/>
              <a:buChar char="Ø"/>
            </a:pPr>
            <a:r>
              <a:rPr lang="en-US" dirty="0">
                <a:solidFill>
                  <a:srgbClr val="FF0000"/>
                </a:solidFill>
                <a:cs typeface="Arial" panose="020B0604020202020204" pitchFamily="34" charset="0"/>
              </a:rPr>
              <a:t>Lessons learned: crossed beam configuration (real BOXCARS) required </a:t>
            </a:r>
            <a:r>
              <a:rPr lang="en-US" dirty="0">
                <a:solidFill>
                  <a:srgbClr val="FF0000"/>
                </a:solidFill>
                <a:cs typeface="Arial" panose="020B0604020202020204" pitchFamily="34" charset="0"/>
                <a:sym typeface="Wingdings" panose="05000000000000000000" pitchFamily="2" charset="2"/>
              </a:rPr>
              <a:t> </a:t>
            </a:r>
            <a:r>
              <a:rPr lang="en-US" dirty="0">
                <a:solidFill>
                  <a:srgbClr val="FF0000"/>
                </a:solidFill>
                <a:cs typeface="Arial" panose="020B0604020202020204" pitchFamily="34" charset="0"/>
              </a:rPr>
              <a:t>Sensitivity increased in lab by factor 15 to </a:t>
            </a:r>
            <a:r>
              <a:rPr lang="en-US" b="1" dirty="0">
                <a:solidFill>
                  <a:srgbClr val="FF0000"/>
                </a:solidFill>
                <a:cs typeface="Arial" panose="020B0604020202020204" pitchFamily="34" charset="0"/>
              </a:rPr>
              <a:t>10^19 m^-3</a:t>
            </a:r>
            <a:r>
              <a:rPr lang="en-US" dirty="0">
                <a:solidFill>
                  <a:srgbClr val="FF0000"/>
                </a:solidFill>
                <a:cs typeface="Arial" panose="020B0604020202020204" pitchFamily="34" charset="0"/>
              </a:rPr>
              <a:t>. Corresponds to partial pressure of 0.05 Pa</a:t>
            </a:r>
          </a:p>
          <a:p>
            <a:pPr marL="285750" indent="-285750">
              <a:buClr>
                <a:srgbClr val="FF0000"/>
              </a:buClr>
              <a:buFont typeface="Wingdings" panose="05000000000000000000" pitchFamily="2" charset="2"/>
              <a:buChar char="Ø"/>
            </a:pPr>
            <a:r>
              <a:rPr lang="en-US" dirty="0">
                <a:cs typeface="Arial" panose="020B0604020202020204" pitchFamily="34" charset="0"/>
              </a:rPr>
              <a:t>2025 plan: deploy improved CARS in Magnum-PSI.</a:t>
            </a:r>
          </a:p>
        </p:txBody>
      </p:sp>
      <p:sp>
        <p:nvSpPr>
          <p:cNvPr id="39" name="Rectangle: Rounded Corners 38">
            <a:extLst>
              <a:ext uri="{FF2B5EF4-FFF2-40B4-BE49-F238E27FC236}">
                <a16:creationId xmlns:a16="http://schemas.microsoft.com/office/drawing/2014/main" id="{BB38D03E-8127-8F77-3497-2A3F5A34F407}"/>
              </a:ext>
            </a:extLst>
          </p:cNvPr>
          <p:cNvSpPr/>
          <p:nvPr/>
        </p:nvSpPr>
        <p:spPr>
          <a:xfrm>
            <a:off x="6998755" y="557940"/>
            <a:ext cx="216024" cy="14401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Rectangle: Rounded Corners 41">
            <a:extLst>
              <a:ext uri="{FF2B5EF4-FFF2-40B4-BE49-F238E27FC236}">
                <a16:creationId xmlns:a16="http://schemas.microsoft.com/office/drawing/2014/main" id="{F73950D0-4B51-D569-FD40-C9B8325BE906}"/>
              </a:ext>
            </a:extLst>
          </p:cNvPr>
          <p:cNvSpPr/>
          <p:nvPr/>
        </p:nvSpPr>
        <p:spPr>
          <a:xfrm>
            <a:off x="6372200" y="735328"/>
            <a:ext cx="216024" cy="14401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xtfeld 2">
            <a:extLst>
              <a:ext uri="{FF2B5EF4-FFF2-40B4-BE49-F238E27FC236}">
                <a16:creationId xmlns:a16="http://schemas.microsoft.com/office/drawing/2014/main" id="{7A3A8B5B-FC86-4FCE-9642-07322C1BCF81}"/>
              </a:ext>
            </a:extLst>
          </p:cNvPr>
          <p:cNvSpPr txBox="1"/>
          <p:nvPr/>
        </p:nvSpPr>
        <p:spPr>
          <a:xfrm>
            <a:off x="5324696" y="4389880"/>
            <a:ext cx="3495776" cy="773610"/>
          </a:xfrm>
          <a:prstGeom prst="rect">
            <a:avLst/>
          </a:prstGeom>
          <a:solidFill>
            <a:srgbClr val="E3E3E3"/>
          </a:solidFill>
          <a:ln w="12700">
            <a:solidFill>
              <a:schemeClr val="tx1"/>
            </a:solidFill>
          </a:ln>
        </p:spPr>
        <p:txBody>
          <a:bodyPr wrap="square" rtlCol="0">
            <a:spAutoFit/>
          </a:bodyPr>
          <a:lstStyle/>
          <a:p>
            <a:pPr>
              <a:lnSpc>
                <a:spcPct val="113000"/>
              </a:lnSpc>
            </a:pPr>
            <a:r>
              <a:rPr lang="en-US" sz="1000" dirty="0">
                <a:latin typeface="Arial" panose="020B0604020202020204" pitchFamily="34" charset="0"/>
                <a:cs typeface="Arial" panose="020B0604020202020204" pitchFamily="34" charset="0"/>
              </a:rPr>
              <a:t>Deliverable: </a:t>
            </a:r>
            <a:r>
              <a:rPr lang="en-US" sz="1000" b="1" dirty="0">
                <a:latin typeface="Arial" panose="020B0604020202020204" pitchFamily="34" charset="0"/>
                <a:cs typeface="Arial" panose="020B0604020202020204" pitchFamily="34" charset="0"/>
              </a:rPr>
              <a:t>PWIE-SP X.X1.T-T004-D001</a:t>
            </a:r>
            <a:endParaRPr lang="en-US" sz="1000" b="1" i="1" dirty="0">
              <a:solidFill>
                <a:srgbClr val="FF0000"/>
              </a:solidFill>
              <a:latin typeface="Arial" panose="020B0604020202020204" pitchFamily="34" charset="0"/>
              <a:cs typeface="Arial" panose="020B0604020202020204" pitchFamily="34" charset="0"/>
            </a:endParaRPr>
          </a:p>
          <a:p>
            <a:pPr>
              <a:lnSpc>
                <a:spcPct val="113000"/>
              </a:lnSpc>
            </a:pPr>
            <a:r>
              <a:rPr lang="en-US" sz="1000" dirty="0">
                <a:latin typeface="Arial" panose="020B0604020202020204" pitchFamily="34" charset="0"/>
                <a:cs typeface="Arial" panose="020B0604020202020204" pitchFamily="34" charset="0"/>
              </a:rPr>
              <a:t>Status: </a:t>
            </a:r>
            <a:r>
              <a:rPr lang="en-US" sz="1000" b="1" i="1" dirty="0">
                <a:solidFill>
                  <a:srgbClr val="00B050"/>
                </a:solidFill>
                <a:latin typeface="Arial" panose="020B0604020202020204" pitchFamily="34" charset="0"/>
                <a:cs typeface="Arial" panose="020B0604020202020204" pitchFamily="34" charset="0"/>
              </a:rPr>
              <a:t>completed</a:t>
            </a:r>
            <a:endParaRPr lang="en-US" sz="1000" b="1" i="1" dirty="0">
              <a:solidFill>
                <a:srgbClr val="FF0000"/>
              </a:solidFill>
              <a:latin typeface="Arial" panose="020B0604020202020204" pitchFamily="34" charset="0"/>
              <a:cs typeface="Arial" panose="020B0604020202020204" pitchFamily="34" charset="0"/>
            </a:endParaRPr>
          </a:p>
          <a:p>
            <a:pPr>
              <a:lnSpc>
                <a:spcPct val="113000"/>
              </a:lnSpc>
            </a:pPr>
            <a:r>
              <a:rPr lang="en-US" sz="1000" dirty="0">
                <a:latin typeface="Arial" panose="020B0604020202020204" pitchFamily="34" charset="0"/>
                <a:cs typeface="Arial" panose="020B0604020202020204" pitchFamily="34" charset="0"/>
              </a:rPr>
              <a:t>Facilities:  Magnum-PSI, UPP</a:t>
            </a:r>
            <a:endParaRPr lang="en-US" sz="1000" b="1" i="1" dirty="0">
              <a:solidFill>
                <a:srgbClr val="FF0000"/>
              </a:solidFill>
              <a:latin typeface="Arial" panose="020B0604020202020204" pitchFamily="34" charset="0"/>
              <a:cs typeface="Arial" panose="020B0604020202020204" pitchFamily="34" charset="0"/>
            </a:endParaRPr>
          </a:p>
          <a:p>
            <a:pPr>
              <a:lnSpc>
                <a:spcPct val="113000"/>
              </a:lnSpc>
            </a:pPr>
            <a:r>
              <a:rPr lang="en-US" sz="1000" dirty="0">
                <a:latin typeface="Arial" panose="020B0604020202020204" pitchFamily="34" charset="0"/>
                <a:cs typeface="Arial" panose="020B0604020202020204" pitchFamily="34" charset="0"/>
              </a:rPr>
              <a:t>Linked WP or TSVV: </a:t>
            </a:r>
            <a:r>
              <a:rPr lang="en-US" sz="1000" b="1" dirty="0">
                <a:latin typeface="Arial" panose="020B0604020202020204" pitchFamily="34" charset="0"/>
                <a:cs typeface="Arial" panose="020B0604020202020204" pitchFamily="34" charset="0"/>
              </a:rPr>
              <a:t>WPTE</a:t>
            </a:r>
          </a:p>
        </p:txBody>
      </p:sp>
    </p:spTree>
    <p:extLst>
      <p:ext uri="{BB962C8B-B14F-4D97-AF65-F5344CB8AC3E}">
        <p14:creationId xmlns:p14="http://schemas.microsoft.com/office/powerpoint/2010/main" val="52703001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EUROfusion6x9_5_3_2019</Template>
  <TotalTime>6157</TotalTime>
  <Words>6500</Words>
  <Application>Microsoft Office PowerPoint</Application>
  <PresentationFormat>On-screen Show (16:9)</PresentationFormat>
  <Paragraphs>717</Paragraphs>
  <Slides>42</Slides>
  <Notes>23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6" baseType="lpstr">
      <vt:lpstr>MS Mincho</vt:lpstr>
      <vt:lpstr>ＭＳ Ｐゴシック</vt:lpstr>
      <vt:lpstr>.SF NS Symbols Regular</vt:lpstr>
      <vt:lpstr>Arial</vt:lpstr>
      <vt:lpstr>Arial Narrow</vt:lpstr>
      <vt:lpstr>Arial Unicode MS</vt:lpstr>
      <vt:lpstr>Calibri</vt:lpstr>
      <vt:lpstr>Cambria Math</vt:lpstr>
      <vt:lpstr>Symbol</vt:lpstr>
      <vt:lpstr>Times New Roman</vt:lpstr>
      <vt:lpstr>Verdana</vt:lpstr>
      <vt:lpstr>Wingdings</vt:lpstr>
      <vt:lpstr>Office</vt:lpstr>
      <vt:lpstr>Graph</vt:lpstr>
      <vt:lpstr>Reporting meeting PWIE: SP X</vt:lpstr>
      <vt:lpstr>PWIE 2024: SP X </vt:lpstr>
      <vt:lpstr>PowerPoint Presentation</vt:lpstr>
      <vt:lpstr>SP X.1: Atomic and molecular processes in attached/detached plasmas </vt:lpstr>
      <vt:lpstr>Activities  2024: active and/or passive spectroscopy on linear plasma  generators: PSI-2, Magnum-PSI, UPP, JULE-PSI</vt:lpstr>
      <vt:lpstr>PowerPoint Presentation</vt:lpstr>
      <vt:lpstr>SPX.1: Atomic density by TALIF in MAGNUM-PSI and UPP   DIFFER(MPG)</vt:lpstr>
      <vt:lpstr>SPX.1: CARS: probing first ro-vibrational states of H2          DIFFER</vt:lpstr>
      <vt:lpstr>SPX.1: CARS: probing first ro-vibrational states of H2          DIFFER</vt:lpstr>
      <vt:lpstr>MPG contribution to SP X.1 Atomic and molecular processes in attached/detached plasmas</vt:lpstr>
      <vt:lpstr>Analysing Magnum data and participation in experiments       MPG</vt:lpstr>
      <vt:lpstr>D001: OES results H/H2, ne, Te and 2D distribution in  JULE-PSI . VIS and VUV molecular and atomic spectroscopy in PSI-2 under ionising and recombining plamas (FZJ)</vt:lpstr>
      <vt:lpstr>D001: OES results H/H2, ne, Te and 2D distribution in  JULE-PSI . VIS and VUV molecular and  atomic spectroscopy in PSI-2 under ionising and recombining plamas (FZJ)</vt:lpstr>
      <vt:lpstr>VIS and VUV molecular and atomic spectroscopy in PSI-2 under ionising and recombining plamas</vt:lpstr>
      <vt:lpstr>PowerPoint Presentation</vt:lpstr>
      <vt:lpstr>PowerPoint Presentation</vt:lpstr>
      <vt:lpstr>SP X.2: Optimization of laser-based surface analysis diagnostics</vt:lpstr>
      <vt:lpstr>SP X.2: Optimization of laser-based surface analysis diagnostics</vt:lpstr>
      <vt:lpstr>LIBS on Be-containing coatings with different type of fuel content (VTT)</vt:lpstr>
      <vt:lpstr>Summary</vt:lpstr>
      <vt:lpstr>LIBS measurement of boron film on tungsten sample </vt:lpstr>
      <vt:lpstr>LIBS measurement of D retention in tungsten alloys</vt:lpstr>
      <vt:lpstr>Deuterium retention measurements in pre-damaged tungsten material by LIBS.</vt:lpstr>
      <vt:lpstr>Absolute fuel content in W samples and composition</vt:lpstr>
      <vt:lpstr>PowerPoint Presentation</vt:lpstr>
      <vt:lpstr>PowerPoint Presentation</vt:lpstr>
      <vt:lpstr>PowerPoint Presentation</vt:lpstr>
      <vt:lpstr>Comparison SP vs. DP LIBS/ (CF)-LIBS results He loaded samples  ENEA</vt:lpstr>
      <vt:lpstr>PowerPoint Presentation</vt:lpstr>
      <vt:lpstr>Analysis of B containing coatings and/or W coatings with LIBS UT    </vt:lpstr>
      <vt:lpstr>LIBS results on He loaded samples and surface modifications</vt:lpstr>
      <vt:lpstr>Investigation of Machine Learning algorithms for LIBS  IPPLM </vt:lpstr>
      <vt:lpstr>PowerPoint Presentation</vt:lpstr>
      <vt:lpstr>PowerPoint Presentation</vt:lpstr>
      <vt:lpstr>PowerPoint Presentation</vt:lpstr>
      <vt:lpstr>OES results H/H2, ne, Te and 2D distribution in  JULE-PSI     FZJ</vt:lpstr>
      <vt:lpstr>OES results H/H2, ne, Te and 2D distribution in  JULE-PSI       FZJ</vt:lpstr>
      <vt:lpstr>SP X.1: Atomic and molecular processes in attached/detached plasmas </vt:lpstr>
      <vt:lpstr>PowerPoint Presentation</vt:lpstr>
      <vt:lpstr>SPX.1: CARS: probing first ro-vibrational states of H2          DIFFER</vt:lpstr>
      <vt:lpstr>LAMIS measurements of 13C at the surface of W7-X divertor fingers</vt:lpstr>
      <vt:lpstr>PowerPoint Presentation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Brezinse</dc:creator>
  <cp:lastModifiedBy>Hennie van der Meiden</cp:lastModifiedBy>
  <cp:revision>510</cp:revision>
  <cp:lastPrinted>2024-04-03T13:38:56Z</cp:lastPrinted>
  <dcterms:created xsi:type="dcterms:W3CDTF">2020-10-16T13:52:18Z</dcterms:created>
  <dcterms:modified xsi:type="dcterms:W3CDTF">2024-12-10T11:45:03Z</dcterms:modified>
</cp:coreProperties>
</file>