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7F13BC-2C05-4996-B624-E98ECF1F7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857B0EB-647C-EC65-E26E-72B70641E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3A69CA-DAEC-9C57-BC4D-C8E33DB47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3EB3FA-4959-AE94-F5F4-E494F45A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D2A316-177F-0826-50D8-B2F4BE38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399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F7E6FB-34B7-F045-01FA-0CDB068DE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E5C3350-9497-450B-9C7D-2FD9F722D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8DD502-F9C4-4E94-FBF9-914913060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5CC7A5-B139-29E2-57F3-E4259C7E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E5CE9E-A3B4-F728-A6BF-55F038161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707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FF832D3-5A4F-526E-04F7-BEB678157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170DF05-5915-CD84-C030-2F332B4E9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DF3DB8-FD41-1E59-C939-7AC13A37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A36FD8-A25A-01F6-E542-48DD9D22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5424F6-C960-EE21-FEC9-07A638B7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4573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F64CD2-28C6-AEC0-D69E-636B3BBCD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42B6CA-5A3F-E00D-61BF-C8BF7A672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D4F20C-84E5-495C-191E-7BEF24DF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14376BC-EB3E-955B-5578-F9C238E93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E5A039-0F83-7EA0-B24D-3BA4599A4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86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904B8E-E919-5A36-64E2-5A8BA036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E23E0BA-F61E-A9F8-9658-5366A9E30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EB67C8-4564-7C77-BD4E-2146FFDD3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06D5E4-9A6B-4CA6-15BA-308E07116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19227A-4004-E289-5B22-0010A1C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38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6066D-D70A-7530-D6FE-52E2AE052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07031A-DDDE-AA2D-7005-7415EC863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2D317F6-CE23-020A-EAF5-071947339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84AE93A-064F-FA9F-C80A-199C6CDD8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929A42-A817-5403-070B-D01D53E3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3975EB-A937-A56F-0FB4-0110014E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732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DD9445-11EF-8AA9-EF04-3A83239B1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5463D6-A849-6D0F-EEB4-1E20B405C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66E8A1D-57B7-262B-F613-3EEB95181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47123E3-2D00-0475-3944-8DD540D5D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3BB2DAA-55FB-DBDC-02D5-60CD4F9BD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B31529C-CF0A-7CFD-6C8F-426C78AFB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049B539-4771-660E-992F-61E14453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7EC970D-240A-F02B-C3AB-69E848B0F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079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94F193-0FE1-3902-723A-C7E79FF72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F50EAFF-3287-7425-1ED5-264254E62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EB4DA7-433E-0EBB-7C30-9F84CF06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8A9E633-AC78-689F-4B4B-3BEE698D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999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38DCEB7-FE36-803F-C918-7E93EAA3B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F561DD1-6747-66CD-9207-3C2CDB5C3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FDF7EFF-13AC-EBC0-BA1C-683949D2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44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595D0D-83FB-4B06-EC36-08770B50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3B0A7C-D042-C0FA-360C-A3DB4A17E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81EE0C-DBD2-14BF-3FC2-E481293E9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78BAE5-0931-B91E-83F6-153E0F7E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60B561-B54E-0498-915F-29FB1C5D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E4D3DC-D635-D2C9-5EE5-DA18F1D2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81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004385-8ADA-3CC6-059F-B496C0657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58A725B-920C-844C-99FB-E151BB3C3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E6A0559-B4BD-FB32-C25B-C4C45BF19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07F155-F45A-47F5-A682-05D9326F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F19D64E-2077-E620-064C-623D509B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B71920F-36AC-7005-0B2A-A4F47797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166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5621D75-9CB4-EEB5-B758-29EB8D67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D959B0-5130-6C10-9E5C-B89BFA60F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BD4DE9-54C8-3198-89AE-A7AC84A08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4F22E4-0C71-4263-8E3A-9C333556315C}" type="datetimeFigureOut">
              <a:rPr lang="sv-SE" smtClean="0"/>
              <a:t>2024-09-18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CB9867-A9B1-5202-3C19-84A5C9E2F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5C2F8F-2617-BF1B-2908-DF5D0E7D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DA64F1-693D-4CC7-9FB7-859DC2A6E0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740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FA352D-811F-B640-8D72-CC0BEABDE1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DMP </a:t>
            </a:r>
            <a:r>
              <a:rPr lang="sv-SE" dirty="0" err="1"/>
              <a:t>assumes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all (</a:t>
            </a:r>
            <a:r>
              <a:rPr lang="sv-SE" dirty="0" err="1"/>
              <a:t>EUROfusion</a:t>
            </a:r>
            <a:r>
              <a:rPr lang="sv-SE" dirty="0"/>
              <a:t>) data </a:t>
            </a:r>
            <a:r>
              <a:rPr lang="sv-SE" dirty="0" err="1"/>
              <a:t>will</a:t>
            </a:r>
            <a:r>
              <a:rPr lang="sv-SE" dirty="0"/>
              <a:t> be </a:t>
            </a:r>
            <a:r>
              <a:rPr lang="sv-SE" dirty="0" err="1"/>
              <a:t>made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to </a:t>
            </a:r>
            <a:r>
              <a:rPr lang="sv-SE" dirty="0" err="1"/>
              <a:t>EUROfusion</a:t>
            </a:r>
            <a:r>
              <a:rPr lang="sv-SE" dirty="0"/>
              <a:t> </a:t>
            </a:r>
            <a:r>
              <a:rPr lang="sv-SE" dirty="0" err="1"/>
              <a:t>users</a:t>
            </a:r>
            <a:r>
              <a:rPr lang="sv-SE" dirty="0"/>
              <a:t>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4C2C67-C63A-075B-4F49-69F86896BF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79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305A48-9C4D-8BD3-E6D5-81D69B9B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Scenario A data access  - </a:t>
            </a:r>
            <a:r>
              <a:rPr lang="sv-SE" dirty="0" err="1"/>
              <a:t>user</a:t>
            </a:r>
            <a:r>
              <a:rPr lang="sv-SE" dirty="0"/>
              <a:t> </a:t>
            </a:r>
            <a:r>
              <a:rPr lang="sv-SE" dirty="0" err="1"/>
              <a:t>view</a:t>
            </a:r>
            <a:r>
              <a:rPr lang="sv-SE" dirty="0"/>
              <a:t>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FAEC1A-D72C-E993-40CA-091423189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in addition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assuming</a:t>
            </a:r>
            <a:r>
              <a:rPr lang="sv-SE" dirty="0"/>
              <a:t> as a </a:t>
            </a:r>
            <a:r>
              <a:rPr lang="sv-SE" dirty="0" err="1"/>
              <a:t>working</a:t>
            </a:r>
            <a:r>
              <a:rPr lang="sv-SE" dirty="0"/>
              <a:t> </a:t>
            </a:r>
            <a:r>
              <a:rPr lang="sv-SE" dirty="0" err="1"/>
              <a:t>hypotheses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the Scenario A data </a:t>
            </a:r>
            <a:r>
              <a:rPr lang="sv-SE" dirty="0" err="1"/>
              <a:t>will</a:t>
            </a:r>
            <a:r>
              <a:rPr lang="sv-SE" dirty="0"/>
              <a:t> be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specific</a:t>
            </a:r>
            <a:r>
              <a:rPr lang="sv-SE" dirty="0"/>
              <a:t> </a:t>
            </a:r>
            <a:r>
              <a:rPr lang="sv-SE" dirty="0" err="1"/>
              <a:t>authentication</a:t>
            </a:r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 err="1"/>
              <a:t>Either</a:t>
            </a:r>
            <a:r>
              <a:rPr lang="sv-SE" dirty="0"/>
              <a:t> </a:t>
            </a:r>
            <a:r>
              <a:rPr lang="sv-SE" dirty="0" err="1"/>
              <a:t>open</a:t>
            </a:r>
            <a:r>
              <a:rPr lang="sv-SE" dirty="0"/>
              <a:t> on a public </a:t>
            </a:r>
            <a:r>
              <a:rPr lang="sv-SE" dirty="0" err="1"/>
              <a:t>ip-address</a:t>
            </a:r>
            <a:r>
              <a:rPr lang="sv-SE" dirty="0"/>
              <a:t> or at the </a:t>
            </a:r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least</a:t>
            </a:r>
            <a:r>
              <a:rPr lang="sv-SE" dirty="0"/>
              <a:t> on the GW</a:t>
            </a:r>
          </a:p>
          <a:p>
            <a:pPr lvl="2"/>
            <a:r>
              <a:rPr lang="sv-SE" dirty="0" err="1"/>
              <a:t>Which</a:t>
            </a:r>
            <a:r>
              <a:rPr lang="sv-SE" dirty="0"/>
              <a:t> option do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on? </a:t>
            </a:r>
          </a:p>
          <a:p>
            <a:pPr lvl="2"/>
            <a:r>
              <a:rPr lang="sv-SE" dirty="0"/>
              <a:t>And </a:t>
            </a:r>
            <a:r>
              <a:rPr lang="sv-SE" dirty="0" err="1"/>
              <a:t>does</a:t>
            </a:r>
            <a:r>
              <a:rPr lang="sv-SE" dirty="0"/>
              <a:t> it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implications</a:t>
            </a:r>
            <a:r>
              <a:rPr lang="sv-SE" dirty="0"/>
              <a:t> on data releases!?</a:t>
            </a:r>
          </a:p>
          <a:p>
            <a:pPr lvl="2"/>
            <a:r>
              <a:rPr lang="sv-SE" dirty="0"/>
              <a:t>Will it in addition </a:t>
            </a:r>
            <a:r>
              <a:rPr lang="sv-SE" dirty="0" err="1"/>
              <a:t>have</a:t>
            </a:r>
            <a:r>
              <a:rPr lang="sv-SE" dirty="0"/>
              <a:t> an </a:t>
            </a:r>
            <a:r>
              <a:rPr lang="sv-SE" dirty="0" err="1"/>
              <a:t>impact</a:t>
            </a:r>
            <a:r>
              <a:rPr lang="sv-SE" dirty="0"/>
              <a:t> the </a:t>
            </a:r>
            <a:r>
              <a:rPr lang="sv-SE" dirty="0" err="1"/>
              <a:t>configuration</a:t>
            </a:r>
            <a:r>
              <a:rPr lang="sv-SE" dirty="0"/>
              <a:t> on n the new GW?</a:t>
            </a:r>
          </a:p>
          <a:p>
            <a:pPr lvl="2"/>
            <a:endParaRPr lang="sv-SE" dirty="0"/>
          </a:p>
          <a:p>
            <a:pPr lvl="1"/>
            <a:r>
              <a:rPr lang="sv-SE" dirty="0"/>
              <a:t>Scenario A data is ”meta-data” -  in </a:t>
            </a:r>
            <a:r>
              <a:rPr lang="sv-SE" dirty="0" err="1"/>
              <a:t>our</a:t>
            </a:r>
            <a:r>
              <a:rPr lang="sv-SE" dirty="0"/>
              <a:t> </a:t>
            </a:r>
            <a:r>
              <a:rPr lang="sv-SE" dirty="0" err="1"/>
              <a:t>specification</a:t>
            </a:r>
            <a:r>
              <a:rPr lang="sv-SE" dirty="0"/>
              <a:t> it is </a:t>
            </a:r>
            <a:r>
              <a:rPr lang="sv-SE" dirty="0" err="1"/>
              <a:t>low</a:t>
            </a:r>
            <a:r>
              <a:rPr lang="sv-SE" dirty="0"/>
              <a:t> resolution	  </a:t>
            </a:r>
            <a:r>
              <a:rPr lang="sv-SE" dirty="0" err="1"/>
              <a:t>waveforms</a:t>
            </a:r>
            <a:endParaRPr lang="sv-SE" dirty="0"/>
          </a:p>
          <a:p>
            <a:pPr lvl="2"/>
            <a:endParaRPr lang="sv-SE" dirty="0"/>
          </a:p>
          <a:p>
            <a:pPr lvl="2"/>
            <a:r>
              <a:rPr lang="sv-SE" dirty="0"/>
              <a:t>For MAST/MAST-U (?) Meta data is public…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do not </a:t>
            </a:r>
            <a:r>
              <a:rPr lang="sv-SE" dirty="0" err="1"/>
              <a:t>currently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on </a:t>
            </a:r>
            <a:r>
              <a:rPr lang="sv-SE" dirty="0" err="1"/>
              <a:t>our</a:t>
            </a:r>
            <a:r>
              <a:rPr lang="sv-SE" dirty="0"/>
              <a:t> definition </a:t>
            </a:r>
            <a:r>
              <a:rPr lang="sv-SE" dirty="0" err="1"/>
              <a:t>of</a:t>
            </a:r>
            <a:r>
              <a:rPr lang="sv-SE" dirty="0"/>
              <a:t> meta data … </a:t>
            </a:r>
          </a:p>
          <a:p>
            <a:pPr lvl="2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471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B1E4CDF-EBCF-2DD7-714B-CE181300B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 should get a better view on intentions!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75F3C897-BB14-80DD-FEF2-447B7BADA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599288"/>
              </p:ext>
            </p:extLst>
          </p:nvPr>
        </p:nvGraphicFramePr>
        <p:xfrm>
          <a:off x="4233957" y="961812"/>
          <a:ext cx="6797486" cy="4930993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466041">
                  <a:extLst>
                    <a:ext uri="{9D8B030D-6E8A-4147-A177-3AD203B41FA5}">
                      <a16:colId xmlns:a16="http://schemas.microsoft.com/office/drawing/2014/main" val="1637378321"/>
                    </a:ext>
                  </a:extLst>
                </a:gridCol>
                <a:gridCol w="1853860">
                  <a:extLst>
                    <a:ext uri="{9D8B030D-6E8A-4147-A177-3AD203B41FA5}">
                      <a16:colId xmlns:a16="http://schemas.microsoft.com/office/drawing/2014/main" val="3288730020"/>
                    </a:ext>
                  </a:extLst>
                </a:gridCol>
                <a:gridCol w="1751578">
                  <a:extLst>
                    <a:ext uri="{9D8B030D-6E8A-4147-A177-3AD203B41FA5}">
                      <a16:colId xmlns:a16="http://schemas.microsoft.com/office/drawing/2014/main" val="3682159905"/>
                    </a:ext>
                  </a:extLst>
                </a:gridCol>
                <a:gridCol w="1726007">
                  <a:extLst>
                    <a:ext uri="{9D8B030D-6E8A-4147-A177-3AD203B41FA5}">
                      <a16:colId xmlns:a16="http://schemas.microsoft.com/office/drawing/2014/main" val="56419777"/>
                    </a:ext>
                  </a:extLst>
                </a:gridCol>
              </a:tblGrid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9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ScenarioA</a:t>
                      </a:r>
                      <a:endParaRPr lang="sv-SE" sz="19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Scenario B</a:t>
                      </a:r>
                      <a:endParaRPr lang="sv-SE" sz="19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45344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SOFT DEMO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883405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AUG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828687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COMPASS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474680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JET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90788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MAST/-u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939115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TCV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33957"/>
                  </a:ext>
                </a:extLst>
              </a:tr>
              <a:tr h="866807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WEST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public/2 year embargo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public/2 year embargo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61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24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BB0E04-69B1-822D-714D-EE825A9CF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Scenario B data access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954C6C-6A53-CA0E-E73B-0744D5B5A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Limited</a:t>
            </a:r>
            <a:r>
              <a:rPr lang="sv-SE" dirty="0"/>
              <a:t> access for </a:t>
            </a:r>
            <a:r>
              <a:rPr lang="sv-SE" dirty="0" err="1"/>
              <a:t>higher</a:t>
            </a:r>
            <a:r>
              <a:rPr lang="sv-SE" dirty="0"/>
              <a:t> </a:t>
            </a:r>
            <a:r>
              <a:rPr lang="sv-SE" dirty="0" err="1"/>
              <a:t>dimensional</a:t>
            </a:r>
            <a:r>
              <a:rPr lang="sv-SE" dirty="0"/>
              <a:t> </a:t>
            </a:r>
            <a:r>
              <a:rPr lang="sv-SE" dirty="0" err="1"/>
              <a:t>datarelated</a:t>
            </a:r>
            <a:r>
              <a:rPr lang="sv-SE" dirty="0"/>
              <a:t> to </a:t>
            </a:r>
            <a:r>
              <a:rPr lang="sv-SE" dirty="0" err="1"/>
              <a:t>specific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cases</a:t>
            </a:r>
            <a:r>
              <a:rPr lang="sv-SE" dirty="0"/>
              <a:t>.</a:t>
            </a:r>
          </a:p>
          <a:p>
            <a:pPr lvl="1"/>
            <a:r>
              <a:rPr lang="sv-SE" dirty="0" err="1"/>
              <a:t>Implications</a:t>
            </a:r>
            <a:r>
              <a:rPr lang="sv-SE" dirty="0"/>
              <a:t> on Data </a:t>
            </a:r>
            <a:r>
              <a:rPr lang="sv-SE" dirty="0" err="1"/>
              <a:t>mapping</a:t>
            </a:r>
            <a:r>
              <a:rPr lang="sv-SE" dirty="0"/>
              <a:t> </a:t>
            </a:r>
            <a:r>
              <a:rPr lang="sv-SE" dirty="0" err="1"/>
              <a:t>activities</a:t>
            </a:r>
            <a:endParaRPr lang="sv-SE" dirty="0"/>
          </a:p>
          <a:p>
            <a:pPr lvl="2"/>
            <a:r>
              <a:rPr lang="sv-SE" dirty="0"/>
              <a:t>EQ/MHD stab, TSVV11, TSVV1 ad TSVV10 </a:t>
            </a:r>
          </a:p>
          <a:p>
            <a:pPr lvl="1"/>
            <a:r>
              <a:rPr lang="sv-SE" dirty="0"/>
              <a:t>Pre or </a:t>
            </a:r>
            <a:r>
              <a:rPr lang="sv-SE" dirty="0" err="1"/>
              <a:t>postprocessing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things</a:t>
            </a:r>
            <a:r>
              <a:rPr lang="sv-SE" dirty="0"/>
              <a:t> like </a:t>
            </a:r>
            <a:r>
              <a:rPr lang="sv-SE" dirty="0" err="1"/>
              <a:t>core_profiles</a:t>
            </a:r>
            <a:r>
              <a:rPr lang="sv-SE" dirty="0"/>
              <a:t>? Distributions for </a:t>
            </a:r>
          </a:p>
          <a:p>
            <a:r>
              <a:rPr lang="sv-SE" dirty="0"/>
              <a:t>Access </a:t>
            </a:r>
            <a:r>
              <a:rPr lang="sv-SE" dirty="0" err="1"/>
              <a:t>model</a:t>
            </a:r>
            <a:r>
              <a:rPr lang="sv-SE" dirty="0"/>
              <a:t>: </a:t>
            </a:r>
            <a:r>
              <a:rPr lang="sv-SE" dirty="0" err="1"/>
              <a:t>Incoming</a:t>
            </a:r>
            <a:r>
              <a:rPr lang="sv-SE" dirty="0"/>
              <a:t> </a:t>
            </a:r>
            <a:r>
              <a:rPr lang="sv-SE" dirty="0" err="1"/>
              <a:t>authenticated</a:t>
            </a:r>
            <a:r>
              <a:rPr lang="sv-SE" dirty="0"/>
              <a:t> </a:t>
            </a:r>
            <a:r>
              <a:rPr lang="sv-SE" dirty="0" err="1"/>
              <a:t>gateway</a:t>
            </a:r>
            <a:r>
              <a:rPr lang="sv-SE" dirty="0"/>
              <a:t> </a:t>
            </a:r>
            <a:r>
              <a:rPr lang="sv-SE" dirty="0" err="1"/>
              <a:t>users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access to </a:t>
            </a:r>
            <a:r>
              <a:rPr lang="sv-SE" dirty="0" err="1"/>
              <a:t>existing</a:t>
            </a:r>
            <a:r>
              <a:rPr lang="sv-SE" dirty="0"/>
              <a:t> data </a:t>
            </a:r>
            <a:r>
              <a:rPr lang="sv-SE" dirty="0" err="1"/>
              <a:t>based</a:t>
            </a:r>
            <a:r>
              <a:rPr lang="sv-SE" dirty="0"/>
              <a:t> on (</a:t>
            </a:r>
            <a:r>
              <a:rPr lang="sv-SE" dirty="0" err="1"/>
              <a:t>local</a:t>
            </a:r>
            <a:r>
              <a:rPr lang="sv-SE" dirty="0"/>
              <a:t>) </a:t>
            </a:r>
            <a:r>
              <a:rPr lang="sv-SE" dirty="0" err="1"/>
              <a:t>authorisation</a:t>
            </a:r>
            <a:endParaRPr lang="sv-SE" dirty="0"/>
          </a:p>
          <a:p>
            <a:pPr lvl="1"/>
            <a:r>
              <a:rPr lang="sv-SE" dirty="0"/>
              <a:t> </a:t>
            </a:r>
            <a:r>
              <a:rPr lang="sv-SE" dirty="0" err="1"/>
              <a:t>Once</a:t>
            </a:r>
            <a:r>
              <a:rPr lang="sv-SE" dirty="0"/>
              <a:t> </a:t>
            </a:r>
            <a:r>
              <a:rPr lang="sv-SE" dirty="0" err="1"/>
              <a:t>authenticated</a:t>
            </a:r>
            <a:r>
              <a:rPr lang="sv-SE" dirty="0"/>
              <a:t> (on GW) </a:t>
            </a:r>
            <a:r>
              <a:rPr lang="sv-SE" dirty="0" err="1"/>
              <a:t>nothing</a:t>
            </a:r>
            <a:r>
              <a:rPr lang="sv-SE" dirty="0"/>
              <a:t> </a:t>
            </a:r>
            <a:r>
              <a:rPr lang="sv-SE" dirty="0" err="1"/>
              <a:t>additional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needed</a:t>
            </a:r>
            <a:r>
              <a:rPr lang="sv-SE" dirty="0"/>
              <a:t> for </a:t>
            </a:r>
            <a:r>
              <a:rPr lang="sv-SE" dirty="0" err="1"/>
              <a:t>accessing</a:t>
            </a:r>
            <a:r>
              <a:rPr lang="sv-SE" dirty="0"/>
              <a:t> </a:t>
            </a:r>
            <a:r>
              <a:rPr lang="sv-SE" dirty="0" err="1"/>
              <a:t>EUROfusion</a:t>
            </a:r>
            <a:r>
              <a:rPr lang="sv-SE" dirty="0"/>
              <a:t> data </a:t>
            </a:r>
            <a:r>
              <a:rPr lang="sv-SE" dirty="0" err="1"/>
              <a:t>that</a:t>
            </a:r>
            <a:r>
              <a:rPr lang="sv-SE" dirty="0"/>
              <a:t> has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made</a:t>
            </a:r>
            <a:r>
              <a:rPr lang="sv-SE" dirty="0"/>
              <a:t> </a:t>
            </a:r>
            <a:r>
              <a:rPr lang="sv-SE" dirty="0" err="1"/>
              <a:t>available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DMP </a:t>
            </a:r>
            <a:r>
              <a:rPr lang="sv-SE" dirty="0" err="1"/>
              <a:t>tools</a:t>
            </a:r>
            <a:r>
              <a:rPr lang="sv-SE" dirty="0"/>
              <a:t> and data </a:t>
            </a:r>
            <a:r>
              <a:rPr lang="sv-SE" dirty="0" err="1"/>
              <a:t>mappings</a:t>
            </a:r>
            <a:r>
              <a:rPr lang="sv-SE" dirty="0"/>
              <a:t>. </a:t>
            </a:r>
          </a:p>
          <a:p>
            <a:pPr lvl="2"/>
            <a:r>
              <a:rPr lang="sv-SE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34171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1E4CDF-EBCF-2DD7-714B-CE181300B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 should get a better view on intentions!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75F3C897-BB14-80DD-FEF2-447B7BADA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243904"/>
              </p:ext>
            </p:extLst>
          </p:nvPr>
        </p:nvGraphicFramePr>
        <p:xfrm>
          <a:off x="4233957" y="961812"/>
          <a:ext cx="6797486" cy="4930993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1466041">
                  <a:extLst>
                    <a:ext uri="{9D8B030D-6E8A-4147-A177-3AD203B41FA5}">
                      <a16:colId xmlns:a16="http://schemas.microsoft.com/office/drawing/2014/main" val="1637378321"/>
                    </a:ext>
                  </a:extLst>
                </a:gridCol>
                <a:gridCol w="1853860">
                  <a:extLst>
                    <a:ext uri="{9D8B030D-6E8A-4147-A177-3AD203B41FA5}">
                      <a16:colId xmlns:a16="http://schemas.microsoft.com/office/drawing/2014/main" val="3288730020"/>
                    </a:ext>
                  </a:extLst>
                </a:gridCol>
                <a:gridCol w="1751578">
                  <a:extLst>
                    <a:ext uri="{9D8B030D-6E8A-4147-A177-3AD203B41FA5}">
                      <a16:colId xmlns:a16="http://schemas.microsoft.com/office/drawing/2014/main" val="3682159905"/>
                    </a:ext>
                  </a:extLst>
                </a:gridCol>
                <a:gridCol w="1726007">
                  <a:extLst>
                    <a:ext uri="{9D8B030D-6E8A-4147-A177-3AD203B41FA5}">
                      <a16:colId xmlns:a16="http://schemas.microsoft.com/office/drawing/2014/main" val="56419777"/>
                    </a:ext>
                  </a:extLst>
                </a:gridCol>
              </a:tblGrid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9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ScenarioA</a:t>
                      </a:r>
                      <a:endParaRPr lang="sv-SE" sz="19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Scenario B</a:t>
                      </a:r>
                      <a:endParaRPr lang="sv-SE" sz="19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45344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SOFT DEMO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883405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AUG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u="none" strike="noStrike" dirty="0">
                          <a:effectLst/>
                        </a:rPr>
                        <a:t>AAI?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828687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COMPASS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u="none" strike="noStrike" dirty="0">
                          <a:effectLst/>
                        </a:rPr>
                        <a:t>AAI?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474680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JET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u="none" strike="noStrike" dirty="0">
                          <a:effectLst/>
                        </a:rPr>
                        <a:t>AAI?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90788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MAST/-u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N/A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u="none" strike="noStrike" dirty="0">
                          <a:effectLst/>
                        </a:rPr>
                        <a:t>AAI?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939115"/>
                  </a:ext>
                </a:extLst>
              </a:tr>
              <a:tr h="580598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TCV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Public?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u="none" strike="noStrike" dirty="0">
                          <a:effectLst/>
                        </a:rPr>
                        <a:t>AAI?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333957"/>
                  </a:ext>
                </a:extLst>
              </a:tr>
              <a:tr h="866807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WEST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public/2 year embargo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public/2 year embargo</a:t>
                      </a:r>
                      <a:endParaRPr lang="sv-SE" sz="19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159460" marR="12777" marT="122661" marB="122661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u="none" strike="noStrike" dirty="0">
                          <a:effectLst/>
                        </a:rPr>
                        <a:t>AAI?</a:t>
                      </a:r>
                      <a:endParaRPr lang="sv-SE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618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05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347</Words>
  <Application>Microsoft Office PowerPoint</Application>
  <PresentationFormat>Bredbild</PresentationFormat>
  <Paragraphs>84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Aptos Narrow</vt:lpstr>
      <vt:lpstr>Arial</vt:lpstr>
      <vt:lpstr>Office-tema</vt:lpstr>
      <vt:lpstr>DMP assumes that all (EUROfusion) data will be made available to EUROfusion users </vt:lpstr>
      <vt:lpstr>Scenario A data access  - user view </vt:lpstr>
      <vt:lpstr>We should get a better view on intentions!</vt:lpstr>
      <vt:lpstr>Scenario B data access </vt:lpstr>
      <vt:lpstr>We should get a better view on intentions!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Pär Strand</dc:creator>
  <cp:lastModifiedBy>Pär Strand</cp:lastModifiedBy>
  <cp:revision>1</cp:revision>
  <dcterms:created xsi:type="dcterms:W3CDTF">2024-09-18T09:01:02Z</dcterms:created>
  <dcterms:modified xsi:type="dcterms:W3CDTF">2024-09-18T10:51:52Z</dcterms:modified>
</cp:coreProperties>
</file>