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79" r:id="rId3"/>
    <p:sldId id="344" r:id="rId4"/>
    <p:sldId id="345" r:id="rId5"/>
    <p:sldId id="346" r:id="rId6"/>
    <p:sldId id="347" r:id="rId7"/>
  </p:sldIdLst>
  <p:sldSz cx="12192000" cy="6858000"/>
  <p:notesSz cx="6797675" cy="9872663"/>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B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45C51D-691D-4D58-BDC0-BCF8A4EC8852}" v="207" dt="2024-11-12T08:48:00.8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69012ECD-51FC-41F1-AA8D-1B2483CD663E}" styleName="Light Style 2 - Accent 1">
    <a:wholeTbl>
      <a:tcTxStyle>
        <a:fontRef idx="minor">
          <a:srgbClr val="00000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w="12700">
              <a:noFill/>
            </a:ln>
          </a:insideH>
          <a:insideV>
            <a:ln w="12700">
              <a:noFill/>
            </a:ln>
          </a:insideV>
        </a:tcBdr>
        <a:fill>
          <a:noFill/>
        </a:fill>
      </a:tcStyle>
    </a:wholeTbl>
    <a:band1H>
      <a:tcStyle>
        <a:tcBdr>
          <a:top>
            <a:lnRef idx="1">
              <a:schemeClr val="accent1"/>
            </a:lnRef>
          </a:top>
          <a:bottom>
            <a:lnRef idx="1">
              <a:schemeClr val="accent1"/>
            </a:lnRef>
          </a:bottom>
        </a:tcBdr>
      </a:tcStyle>
    </a:band1H>
    <a:band2H>
      <a:tcStyle>
        <a:tcBdr/>
      </a:tcStyle>
    </a:band2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Style>
        <a:tcBdr/>
      </a:tcStyle>
    </a:lastCol>
    <a:firstCol>
      <a:tcStyle>
        <a:tcBdr/>
      </a:tcStyle>
    </a:firstCol>
    <a:lastRow>
      <a:tcStyle>
        <a:tcBdr>
          <a:top>
            <a:ln w="50800">
              <a:solidFill>
                <a:schemeClr val="accent1"/>
              </a:solidFill>
            </a:ln>
          </a:top>
        </a:tcBdr>
      </a:tcStyle>
    </a:lastRow>
    <a:seCell>
      <a:tcStyle>
        <a:tcBdr/>
      </a:tcStyle>
    </a:seCell>
    <a:swCell>
      <a:tcStyle>
        <a:tcBdr/>
      </a:tcStyle>
    </a:swCell>
    <a:firstRow>
      <a:tcTxStyle b="on">
        <a:fontRef idx="minor">
          <a:srgbClr val="000000"/>
        </a:fontRef>
        <a:schemeClr val="bg1"/>
      </a:tcTxStyle>
      <a:tcStyle>
        <a:tcBdr/>
        <a:fillRef idx="1">
          <a:schemeClr val="accent1"/>
        </a:fillRef>
      </a:tcStyle>
    </a:firstRow>
    <a:neCell>
      <a:tcStyle>
        <a:tcBdr/>
      </a:tcStyle>
    </a:neCell>
    <a:nwCell>
      <a:tcStyle>
        <a:tcBdr/>
      </a:tcStyle>
    </a:nwCell>
  </a:tblStyle>
  <a:tblStyle styleId="{69CF1AB2-1976-4502-BF36-3FF5EA218861}" styleName="Medium Style 4 - Accent 1">
    <a:wholeTbl>
      <a:tcTxStyle>
        <a:fontRef idx="minor">
          <a:prstClr val="black"/>
        </a:fontRef>
        <a:schemeClr val="dk1"/>
      </a:tcTxStyle>
      <a:tcStyle>
        <a:tcBdr>
          <a:left>
            <a:ln w="12700">
              <a:solidFill>
                <a:schemeClr val="accent1"/>
              </a:solidFill>
            </a:ln>
          </a:left>
          <a:right>
            <a:ln w="12700">
              <a:solidFill>
                <a:schemeClr val="accent1"/>
              </a:solidFill>
            </a:ln>
          </a:right>
          <a:top>
            <a:ln w="12700">
              <a:solidFill>
                <a:schemeClr val="accent1"/>
              </a:solidFill>
            </a:ln>
          </a:top>
          <a:bottom>
            <a:ln w="12700">
              <a:solidFill>
                <a:schemeClr val="accent1"/>
              </a:solidFill>
            </a:ln>
          </a:bottom>
          <a:insideH>
            <a:ln w="12700">
              <a:solidFill>
                <a:schemeClr val="accent1"/>
              </a:solidFill>
            </a:ln>
          </a:insideH>
          <a:insideV>
            <a:ln w="12700">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op>
            <a:ln w="38100">
              <a:solidFill>
                <a:schemeClr val="accent1"/>
              </a:solidFill>
            </a:ln>
          </a:top>
        </a:tcBdr>
        <a:fill>
          <a:solidFill>
            <a:schemeClr val="accent1">
              <a:tint val="20000"/>
            </a:schemeClr>
          </a:solidFill>
        </a:fill>
      </a:tcStyle>
    </a:lastRow>
    <a:seCell>
      <a:tcStyle>
        <a:tcBdr/>
      </a:tcStyle>
    </a:seCell>
    <a:swCell>
      <a:tcStyle>
        <a:tcBdr/>
      </a:tcStyle>
    </a:swCell>
    <a:firstRow>
      <a:tcTxStyle b="on">
        <a:fontRef idx="minor">
          <a:prstClr val="black"/>
        </a:fontRef>
        <a:schemeClr val="dk1"/>
      </a:tcTxStyle>
      <a:tcStyle>
        <a:tcBdr>
          <a:bottom>
            <a:ln w="12700">
              <a:solidFill>
                <a:schemeClr val="accent1"/>
              </a:solidFill>
            </a:ln>
          </a:bottom>
        </a:tcBdr>
        <a:fill>
          <a:solidFill>
            <a:schemeClr val="accent1">
              <a:tint val="20000"/>
            </a:schemeClr>
          </a:solidFill>
        </a:fill>
      </a:tcStyle>
    </a:firstRow>
    <a:neCell>
      <a:tcStyle>
        <a:tcBdr/>
      </a:tcStyle>
    </a:neCell>
    <a:nwCell>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719"/>
  </p:normalViewPr>
  <p:slideViewPr>
    <p:cSldViewPr snapToGrid="0">
      <p:cViewPr varScale="1">
        <p:scale>
          <a:sx n="68" d="100"/>
          <a:sy n="68" d="100"/>
        </p:scale>
        <p:origin x="1056" y="58"/>
      </p:cViewPr>
      <p:guideLst>
        <p:guide pos="3840"/>
        <p:guide orient="horz"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72"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kola Antti" userId="65992f85-13c6-4cb4-8e3e-57db52c3c016" providerId="ADAL" clId="{1145C51D-691D-4D58-BDC0-BCF8A4EC8852}"/>
    <pc:docChg chg="undo redo custSel addSld delSld modSld sldOrd modMainMaster">
      <pc:chgData name="Hakola Antti" userId="65992f85-13c6-4cb4-8e3e-57db52c3c016" providerId="ADAL" clId="{1145C51D-691D-4D58-BDC0-BCF8A4EC8852}" dt="2024-11-12T08:53:33.608" v="9469" actId="20577"/>
      <pc:docMkLst>
        <pc:docMk/>
      </pc:docMkLst>
      <pc:sldChg chg="addSp modSp mod">
        <pc:chgData name="Hakola Antti" userId="65992f85-13c6-4cb4-8e3e-57db52c3c016" providerId="ADAL" clId="{1145C51D-691D-4D58-BDC0-BCF8A4EC8852}" dt="2024-11-11T09:10:41.174" v="196" actId="6549"/>
        <pc:sldMkLst>
          <pc:docMk/>
          <pc:sldMk cId="0" sldId="256"/>
        </pc:sldMkLst>
        <pc:spChg chg="mod">
          <ac:chgData name="Hakola Antti" userId="65992f85-13c6-4cb4-8e3e-57db52c3c016" providerId="ADAL" clId="{1145C51D-691D-4D58-BDC0-BCF8A4EC8852}" dt="2024-11-11T09:09:51.588" v="59" actId="1076"/>
          <ac:spMkLst>
            <pc:docMk/>
            <pc:sldMk cId="0" sldId="256"/>
            <ac:spMk id="2" creationId="{00000000-0000-0000-0000-000000000000}"/>
          </ac:spMkLst>
        </pc:spChg>
        <pc:spChg chg="mod">
          <ac:chgData name="Hakola Antti" userId="65992f85-13c6-4cb4-8e3e-57db52c3c016" providerId="ADAL" clId="{1145C51D-691D-4D58-BDC0-BCF8A4EC8852}" dt="2024-11-11T09:07:52.971" v="8" actId="20577"/>
          <ac:spMkLst>
            <pc:docMk/>
            <pc:sldMk cId="0" sldId="256"/>
            <ac:spMk id="3" creationId="{00000000-0000-0000-0000-000000000000}"/>
          </ac:spMkLst>
        </pc:spChg>
        <pc:spChg chg="mod">
          <ac:chgData name="Hakola Antti" userId="65992f85-13c6-4cb4-8e3e-57db52c3c016" providerId="ADAL" clId="{1145C51D-691D-4D58-BDC0-BCF8A4EC8852}" dt="2024-11-11T09:10:41.174" v="196" actId="6549"/>
          <ac:spMkLst>
            <pc:docMk/>
            <pc:sldMk cId="0" sldId="256"/>
            <ac:spMk id="4" creationId="{00000000-0000-0000-0000-000000000000}"/>
          </ac:spMkLst>
        </pc:spChg>
        <pc:spChg chg="mod">
          <ac:chgData name="Hakola Antti" userId="65992f85-13c6-4cb4-8e3e-57db52c3c016" providerId="ADAL" clId="{1145C51D-691D-4D58-BDC0-BCF8A4EC8852}" dt="2024-11-11T09:08:09.841" v="47" actId="20577"/>
          <ac:spMkLst>
            <pc:docMk/>
            <pc:sldMk cId="0" sldId="256"/>
            <ac:spMk id="6" creationId="{C8937001-5576-35E1-F9D8-F2282C4C65CB}"/>
          </ac:spMkLst>
        </pc:spChg>
        <pc:spChg chg="add mod">
          <ac:chgData name="Hakola Antti" userId="65992f85-13c6-4cb4-8e3e-57db52c3c016" providerId="ADAL" clId="{1145C51D-691D-4D58-BDC0-BCF8A4EC8852}" dt="2024-11-11T09:10:36.661" v="195" actId="14100"/>
          <ac:spMkLst>
            <pc:docMk/>
            <pc:sldMk cId="0" sldId="256"/>
            <ac:spMk id="7" creationId="{42C8EAF6-AF29-0D23-0A57-2CEBCF5DFF8A}"/>
          </ac:spMkLst>
        </pc:spChg>
      </pc:sldChg>
      <pc:sldChg chg="modSp del mod">
        <pc:chgData name="Hakola Antti" userId="65992f85-13c6-4cb4-8e3e-57db52c3c016" providerId="ADAL" clId="{1145C51D-691D-4D58-BDC0-BCF8A4EC8852}" dt="2024-11-11T10:35:45.693" v="658" actId="47"/>
        <pc:sldMkLst>
          <pc:docMk/>
          <pc:sldMk cId="1273113291" sldId="257"/>
        </pc:sldMkLst>
        <pc:spChg chg="mod">
          <ac:chgData name="Hakola Antti" userId="65992f85-13c6-4cb4-8e3e-57db52c3c016" providerId="ADAL" clId="{1145C51D-691D-4D58-BDC0-BCF8A4EC8852}" dt="2024-11-11T10:29:11.048" v="216" actId="1076"/>
          <ac:spMkLst>
            <pc:docMk/>
            <pc:sldMk cId="1273113291" sldId="257"/>
            <ac:spMk id="2" creationId="{AD3C94C4-89C5-0DD0-9641-CF52DCBEAE0D}"/>
          </ac:spMkLst>
        </pc:spChg>
        <pc:spChg chg="mod">
          <ac:chgData name="Hakola Antti" userId="65992f85-13c6-4cb4-8e3e-57db52c3c016" providerId="ADAL" clId="{1145C51D-691D-4D58-BDC0-BCF8A4EC8852}" dt="2024-11-11T10:29:11.048" v="216" actId="1076"/>
          <ac:spMkLst>
            <pc:docMk/>
            <pc:sldMk cId="1273113291" sldId="257"/>
            <ac:spMk id="3" creationId="{C7F54890-0A71-E7BC-EC47-08D2ACFC493C}"/>
          </ac:spMkLst>
        </pc:spChg>
        <pc:picChg chg="mod">
          <ac:chgData name="Hakola Antti" userId="65992f85-13c6-4cb4-8e3e-57db52c3c016" providerId="ADAL" clId="{1145C51D-691D-4D58-BDC0-BCF8A4EC8852}" dt="2024-11-11T10:29:11.048" v="216" actId="1076"/>
          <ac:picMkLst>
            <pc:docMk/>
            <pc:sldMk cId="1273113291" sldId="257"/>
            <ac:picMk id="24" creationId="{F484C20B-B7AE-A0CA-4A36-FFD0502A2FDD}"/>
          </ac:picMkLst>
        </pc:picChg>
      </pc:sldChg>
      <pc:sldChg chg="del">
        <pc:chgData name="Hakola Antti" userId="65992f85-13c6-4cb4-8e3e-57db52c3c016" providerId="ADAL" clId="{1145C51D-691D-4D58-BDC0-BCF8A4EC8852}" dt="2024-11-11T11:39:41.628" v="1409" actId="47"/>
        <pc:sldMkLst>
          <pc:docMk/>
          <pc:sldMk cId="2500757720" sldId="258"/>
        </pc:sldMkLst>
      </pc:sldChg>
      <pc:sldChg chg="del">
        <pc:chgData name="Hakola Antti" userId="65992f85-13c6-4cb4-8e3e-57db52c3c016" providerId="ADAL" clId="{1145C51D-691D-4D58-BDC0-BCF8A4EC8852}" dt="2024-11-11T11:39:41.628" v="1409" actId="47"/>
        <pc:sldMkLst>
          <pc:docMk/>
          <pc:sldMk cId="4925327" sldId="259"/>
        </pc:sldMkLst>
      </pc:sldChg>
      <pc:sldChg chg="del">
        <pc:chgData name="Hakola Antti" userId="65992f85-13c6-4cb4-8e3e-57db52c3c016" providerId="ADAL" clId="{1145C51D-691D-4D58-BDC0-BCF8A4EC8852}" dt="2024-11-11T11:39:41.628" v="1409" actId="47"/>
        <pc:sldMkLst>
          <pc:docMk/>
          <pc:sldMk cId="951624533" sldId="260"/>
        </pc:sldMkLst>
      </pc:sldChg>
      <pc:sldChg chg="del">
        <pc:chgData name="Hakola Antti" userId="65992f85-13c6-4cb4-8e3e-57db52c3c016" providerId="ADAL" clId="{1145C51D-691D-4D58-BDC0-BCF8A4EC8852}" dt="2024-11-11T11:39:41.628" v="1409" actId="47"/>
        <pc:sldMkLst>
          <pc:docMk/>
          <pc:sldMk cId="3104886562" sldId="261"/>
        </pc:sldMkLst>
      </pc:sldChg>
      <pc:sldChg chg="del">
        <pc:chgData name="Hakola Antti" userId="65992f85-13c6-4cb4-8e3e-57db52c3c016" providerId="ADAL" clId="{1145C51D-691D-4D58-BDC0-BCF8A4EC8852}" dt="2024-11-11T11:39:41.628" v="1409" actId="47"/>
        <pc:sldMkLst>
          <pc:docMk/>
          <pc:sldMk cId="764674116" sldId="262"/>
        </pc:sldMkLst>
      </pc:sldChg>
      <pc:sldChg chg="del">
        <pc:chgData name="Hakola Antti" userId="65992f85-13c6-4cb4-8e3e-57db52c3c016" providerId="ADAL" clId="{1145C51D-691D-4D58-BDC0-BCF8A4EC8852}" dt="2024-11-11T11:39:41.660" v="1410" actId="47"/>
        <pc:sldMkLst>
          <pc:docMk/>
          <pc:sldMk cId="3851881594" sldId="263"/>
        </pc:sldMkLst>
      </pc:sldChg>
      <pc:sldChg chg="del">
        <pc:chgData name="Hakola Antti" userId="65992f85-13c6-4cb4-8e3e-57db52c3c016" providerId="ADAL" clId="{1145C51D-691D-4D58-BDC0-BCF8A4EC8852}" dt="2024-11-11T11:39:43.376" v="1411" actId="47"/>
        <pc:sldMkLst>
          <pc:docMk/>
          <pc:sldMk cId="342635922" sldId="264"/>
        </pc:sldMkLst>
      </pc:sldChg>
      <pc:sldChg chg="del">
        <pc:chgData name="Hakola Antti" userId="65992f85-13c6-4cb4-8e3e-57db52c3c016" providerId="ADAL" clId="{1145C51D-691D-4D58-BDC0-BCF8A4EC8852}" dt="2024-11-11T11:39:43.376" v="1411" actId="47"/>
        <pc:sldMkLst>
          <pc:docMk/>
          <pc:sldMk cId="2338645429" sldId="265"/>
        </pc:sldMkLst>
      </pc:sldChg>
      <pc:sldChg chg="del">
        <pc:chgData name="Hakola Antti" userId="65992f85-13c6-4cb4-8e3e-57db52c3c016" providerId="ADAL" clId="{1145C51D-691D-4D58-BDC0-BCF8A4EC8852}" dt="2024-11-11T11:39:43.376" v="1411" actId="47"/>
        <pc:sldMkLst>
          <pc:docMk/>
          <pc:sldMk cId="1260724929" sldId="266"/>
        </pc:sldMkLst>
      </pc:sldChg>
      <pc:sldChg chg="del">
        <pc:chgData name="Hakola Antti" userId="65992f85-13c6-4cb4-8e3e-57db52c3c016" providerId="ADAL" clId="{1145C51D-691D-4D58-BDC0-BCF8A4EC8852}" dt="2024-11-11T11:39:44.788" v="1412" actId="47"/>
        <pc:sldMkLst>
          <pc:docMk/>
          <pc:sldMk cId="2915893502" sldId="267"/>
        </pc:sldMkLst>
      </pc:sldChg>
      <pc:sldChg chg="del">
        <pc:chgData name="Hakola Antti" userId="65992f85-13c6-4cb4-8e3e-57db52c3c016" providerId="ADAL" clId="{1145C51D-691D-4D58-BDC0-BCF8A4EC8852}" dt="2024-11-11T11:39:44.788" v="1412" actId="47"/>
        <pc:sldMkLst>
          <pc:docMk/>
          <pc:sldMk cId="3936421164" sldId="268"/>
        </pc:sldMkLst>
      </pc:sldChg>
      <pc:sldChg chg="del">
        <pc:chgData name="Hakola Antti" userId="65992f85-13c6-4cb4-8e3e-57db52c3c016" providerId="ADAL" clId="{1145C51D-691D-4D58-BDC0-BCF8A4EC8852}" dt="2024-11-11T11:39:44.788" v="1412" actId="47"/>
        <pc:sldMkLst>
          <pc:docMk/>
          <pc:sldMk cId="40951171" sldId="269"/>
        </pc:sldMkLst>
      </pc:sldChg>
      <pc:sldChg chg="del">
        <pc:chgData name="Hakola Antti" userId="65992f85-13c6-4cb4-8e3e-57db52c3c016" providerId="ADAL" clId="{1145C51D-691D-4D58-BDC0-BCF8A4EC8852}" dt="2024-11-11T11:39:46.592" v="1413" actId="47"/>
        <pc:sldMkLst>
          <pc:docMk/>
          <pc:sldMk cId="4085331608" sldId="270"/>
        </pc:sldMkLst>
      </pc:sldChg>
      <pc:sldChg chg="del">
        <pc:chgData name="Hakola Antti" userId="65992f85-13c6-4cb4-8e3e-57db52c3c016" providerId="ADAL" clId="{1145C51D-691D-4D58-BDC0-BCF8A4EC8852}" dt="2024-11-11T11:39:46.592" v="1413" actId="47"/>
        <pc:sldMkLst>
          <pc:docMk/>
          <pc:sldMk cId="1303233122" sldId="271"/>
        </pc:sldMkLst>
      </pc:sldChg>
      <pc:sldChg chg="del">
        <pc:chgData name="Hakola Antti" userId="65992f85-13c6-4cb4-8e3e-57db52c3c016" providerId="ADAL" clId="{1145C51D-691D-4D58-BDC0-BCF8A4EC8852}" dt="2024-11-11T11:39:46.592" v="1413" actId="47"/>
        <pc:sldMkLst>
          <pc:docMk/>
          <pc:sldMk cId="1988340854" sldId="272"/>
        </pc:sldMkLst>
      </pc:sldChg>
      <pc:sldChg chg="del">
        <pc:chgData name="Hakola Antti" userId="65992f85-13c6-4cb4-8e3e-57db52c3c016" providerId="ADAL" clId="{1145C51D-691D-4D58-BDC0-BCF8A4EC8852}" dt="2024-11-11T11:39:46.592" v="1413" actId="47"/>
        <pc:sldMkLst>
          <pc:docMk/>
          <pc:sldMk cId="4152109611" sldId="273"/>
        </pc:sldMkLst>
      </pc:sldChg>
      <pc:sldChg chg="del">
        <pc:chgData name="Hakola Antti" userId="65992f85-13c6-4cb4-8e3e-57db52c3c016" providerId="ADAL" clId="{1145C51D-691D-4D58-BDC0-BCF8A4EC8852}" dt="2024-11-11T11:39:51.905" v="1414" actId="47"/>
        <pc:sldMkLst>
          <pc:docMk/>
          <pc:sldMk cId="2359255562" sldId="274"/>
        </pc:sldMkLst>
      </pc:sldChg>
      <pc:sldChg chg="del">
        <pc:chgData name="Hakola Antti" userId="65992f85-13c6-4cb4-8e3e-57db52c3c016" providerId="ADAL" clId="{1145C51D-691D-4D58-BDC0-BCF8A4EC8852}" dt="2024-11-11T11:24:43.647" v="1064" actId="47"/>
        <pc:sldMkLst>
          <pc:docMk/>
          <pc:sldMk cId="3052597941" sldId="275"/>
        </pc:sldMkLst>
      </pc:sldChg>
      <pc:sldChg chg="del">
        <pc:chgData name="Hakola Antti" userId="65992f85-13c6-4cb4-8e3e-57db52c3c016" providerId="ADAL" clId="{1145C51D-691D-4D58-BDC0-BCF8A4EC8852}" dt="2024-11-11T10:49:10.012" v="859" actId="47"/>
        <pc:sldMkLst>
          <pc:docMk/>
          <pc:sldMk cId="2506449788" sldId="276"/>
        </pc:sldMkLst>
      </pc:sldChg>
      <pc:sldChg chg="del">
        <pc:chgData name="Hakola Antti" userId="65992f85-13c6-4cb4-8e3e-57db52c3c016" providerId="ADAL" clId="{1145C51D-691D-4D58-BDC0-BCF8A4EC8852}" dt="2024-11-11T10:37:29.460" v="692" actId="47"/>
        <pc:sldMkLst>
          <pc:docMk/>
          <pc:sldMk cId="1326344192" sldId="277"/>
        </pc:sldMkLst>
      </pc:sldChg>
      <pc:sldChg chg="del">
        <pc:chgData name="Hakola Antti" userId="65992f85-13c6-4cb4-8e3e-57db52c3c016" providerId="ADAL" clId="{1145C51D-691D-4D58-BDC0-BCF8A4EC8852}" dt="2024-11-12T08:05:10.639" v="7478" actId="47"/>
        <pc:sldMkLst>
          <pc:docMk/>
          <pc:sldMk cId="2289965250" sldId="278"/>
        </pc:sldMkLst>
      </pc:sldChg>
      <pc:sldChg chg="addSp delSp modSp new mod">
        <pc:chgData name="Hakola Antti" userId="65992f85-13c6-4cb4-8e3e-57db52c3c016" providerId="ADAL" clId="{1145C51D-691D-4D58-BDC0-BCF8A4EC8852}" dt="2024-11-11T10:35:39.970" v="657" actId="948"/>
        <pc:sldMkLst>
          <pc:docMk/>
          <pc:sldMk cId="1048310978" sldId="279"/>
        </pc:sldMkLst>
        <pc:spChg chg="del">
          <ac:chgData name="Hakola Antti" userId="65992f85-13c6-4cb4-8e3e-57db52c3c016" providerId="ADAL" clId="{1145C51D-691D-4D58-BDC0-BCF8A4EC8852}" dt="2024-11-11T09:11:25.308" v="215" actId="478"/>
          <ac:spMkLst>
            <pc:docMk/>
            <pc:sldMk cId="1048310978" sldId="279"/>
            <ac:spMk id="2" creationId="{B23D6B27-2B04-F590-94A9-EFA03F214C65}"/>
          </ac:spMkLst>
        </pc:spChg>
        <pc:spChg chg="add mod">
          <ac:chgData name="Hakola Antti" userId="65992f85-13c6-4cb4-8e3e-57db52c3c016" providerId="ADAL" clId="{1145C51D-691D-4D58-BDC0-BCF8A4EC8852}" dt="2024-11-11T10:29:14.876" v="217"/>
          <ac:spMkLst>
            <pc:docMk/>
            <pc:sldMk cId="1048310978" sldId="279"/>
            <ac:spMk id="5" creationId="{8EE05BCE-7658-1C9F-EBE9-F1BD805B5314}"/>
          </ac:spMkLst>
        </pc:spChg>
        <pc:spChg chg="add mod">
          <ac:chgData name="Hakola Antti" userId="65992f85-13c6-4cb4-8e3e-57db52c3c016" providerId="ADAL" clId="{1145C51D-691D-4D58-BDC0-BCF8A4EC8852}" dt="2024-11-11T10:35:39.970" v="657" actId="948"/>
          <ac:spMkLst>
            <pc:docMk/>
            <pc:sldMk cId="1048310978" sldId="279"/>
            <ac:spMk id="6" creationId="{319EFB86-ACFA-6E51-1397-13B1D29E1C2B}"/>
          </ac:spMkLst>
        </pc:spChg>
        <pc:spChg chg="add mod">
          <ac:chgData name="Hakola Antti" userId="65992f85-13c6-4cb4-8e3e-57db52c3c016" providerId="ADAL" clId="{1145C51D-691D-4D58-BDC0-BCF8A4EC8852}" dt="2024-11-11T10:30:01.105" v="225" actId="1076"/>
          <ac:spMkLst>
            <pc:docMk/>
            <pc:sldMk cId="1048310978" sldId="279"/>
            <ac:spMk id="8" creationId="{D461D1E1-5C67-AAAC-2542-B02F2A157425}"/>
          </ac:spMkLst>
        </pc:spChg>
        <pc:picChg chg="add mod">
          <ac:chgData name="Hakola Antti" userId="65992f85-13c6-4cb4-8e3e-57db52c3c016" providerId="ADAL" clId="{1145C51D-691D-4D58-BDC0-BCF8A4EC8852}" dt="2024-11-11T10:29:14.876" v="217"/>
          <ac:picMkLst>
            <pc:docMk/>
            <pc:sldMk cId="1048310978" sldId="279"/>
            <ac:picMk id="7" creationId="{BBAFB8FC-CD50-9D9E-3C26-8CD801DDD74E}"/>
          </ac:picMkLst>
        </pc:picChg>
      </pc:sldChg>
      <pc:sldChg chg="addSp delSp modSp new mod ord">
        <pc:chgData name="Hakola Antti" userId="65992f85-13c6-4cb4-8e3e-57db52c3c016" providerId="ADAL" clId="{1145C51D-691D-4D58-BDC0-BCF8A4EC8852}" dt="2024-11-11T10:49:22.147" v="861"/>
        <pc:sldMkLst>
          <pc:docMk/>
          <pc:sldMk cId="477748401" sldId="280"/>
        </pc:sldMkLst>
        <pc:spChg chg="del">
          <ac:chgData name="Hakola Antti" userId="65992f85-13c6-4cb4-8e3e-57db52c3c016" providerId="ADAL" clId="{1145C51D-691D-4D58-BDC0-BCF8A4EC8852}" dt="2024-11-11T10:35:56.087" v="662" actId="478"/>
          <ac:spMkLst>
            <pc:docMk/>
            <pc:sldMk cId="477748401" sldId="280"/>
            <ac:spMk id="2" creationId="{667A4231-EB35-A1E2-2E71-C1442F4B1E65}"/>
          </ac:spMkLst>
        </pc:spChg>
        <pc:spChg chg="add mod">
          <ac:chgData name="Hakola Antti" userId="65992f85-13c6-4cb4-8e3e-57db52c3c016" providerId="ADAL" clId="{1145C51D-691D-4D58-BDC0-BCF8A4EC8852}" dt="2024-11-11T10:36:25.560" v="663"/>
          <ac:spMkLst>
            <pc:docMk/>
            <pc:sldMk cId="477748401" sldId="280"/>
            <ac:spMk id="5" creationId="{BAF64BF7-A679-19B0-5307-68A36D422C47}"/>
          </ac:spMkLst>
        </pc:spChg>
        <pc:spChg chg="add mod">
          <ac:chgData name="Hakola Antti" userId="65992f85-13c6-4cb4-8e3e-57db52c3c016" providerId="ADAL" clId="{1145C51D-691D-4D58-BDC0-BCF8A4EC8852}" dt="2024-11-11T10:37:15.561" v="688" actId="1076"/>
          <ac:spMkLst>
            <pc:docMk/>
            <pc:sldMk cId="477748401" sldId="280"/>
            <ac:spMk id="6" creationId="{DB5BB39F-A06D-EF40-AAB4-364A1FF29E2D}"/>
          </ac:spMkLst>
        </pc:spChg>
        <pc:spChg chg="add mod">
          <ac:chgData name="Hakola Antti" userId="65992f85-13c6-4cb4-8e3e-57db52c3c016" providerId="ADAL" clId="{1145C51D-691D-4D58-BDC0-BCF8A4EC8852}" dt="2024-11-11T10:36:25.560" v="663"/>
          <ac:spMkLst>
            <pc:docMk/>
            <pc:sldMk cId="477748401" sldId="280"/>
            <ac:spMk id="7" creationId="{EDB24C2F-5E69-2702-F535-F10FBFF8259E}"/>
          </ac:spMkLst>
        </pc:spChg>
        <pc:spChg chg="add mod">
          <ac:chgData name="Hakola Antti" userId="65992f85-13c6-4cb4-8e3e-57db52c3c016" providerId="ADAL" clId="{1145C51D-691D-4D58-BDC0-BCF8A4EC8852}" dt="2024-11-11T10:36:25.560" v="663"/>
          <ac:spMkLst>
            <pc:docMk/>
            <pc:sldMk cId="477748401" sldId="280"/>
            <ac:spMk id="8" creationId="{C6350888-3E70-A12D-3999-AF05F21BC7F7}"/>
          </ac:spMkLst>
        </pc:spChg>
        <pc:spChg chg="mod">
          <ac:chgData name="Hakola Antti" userId="65992f85-13c6-4cb4-8e3e-57db52c3c016" providerId="ADAL" clId="{1145C51D-691D-4D58-BDC0-BCF8A4EC8852}" dt="2024-11-11T10:36:25.560" v="663"/>
          <ac:spMkLst>
            <pc:docMk/>
            <pc:sldMk cId="477748401" sldId="280"/>
            <ac:spMk id="10" creationId="{940D3DE3-6086-F119-E9F3-F767F4C0EDB0}"/>
          </ac:spMkLst>
        </pc:spChg>
        <pc:spChg chg="mod">
          <ac:chgData name="Hakola Antti" userId="65992f85-13c6-4cb4-8e3e-57db52c3c016" providerId="ADAL" clId="{1145C51D-691D-4D58-BDC0-BCF8A4EC8852}" dt="2024-11-11T10:36:25.560" v="663"/>
          <ac:spMkLst>
            <pc:docMk/>
            <pc:sldMk cId="477748401" sldId="280"/>
            <ac:spMk id="11" creationId="{C72CB67C-6A10-E9A5-A2D5-C59DDAF28707}"/>
          </ac:spMkLst>
        </pc:spChg>
        <pc:spChg chg="mod">
          <ac:chgData name="Hakola Antti" userId="65992f85-13c6-4cb4-8e3e-57db52c3c016" providerId="ADAL" clId="{1145C51D-691D-4D58-BDC0-BCF8A4EC8852}" dt="2024-11-11T10:36:25.560" v="663"/>
          <ac:spMkLst>
            <pc:docMk/>
            <pc:sldMk cId="477748401" sldId="280"/>
            <ac:spMk id="12" creationId="{A8EB515B-C629-9816-5B24-017EF6CD1D7E}"/>
          </ac:spMkLst>
        </pc:spChg>
        <pc:spChg chg="mod">
          <ac:chgData name="Hakola Antti" userId="65992f85-13c6-4cb4-8e3e-57db52c3c016" providerId="ADAL" clId="{1145C51D-691D-4D58-BDC0-BCF8A4EC8852}" dt="2024-11-11T10:36:25.560" v="663"/>
          <ac:spMkLst>
            <pc:docMk/>
            <pc:sldMk cId="477748401" sldId="280"/>
            <ac:spMk id="13" creationId="{09258263-017B-65FB-8364-3539194FDBA6}"/>
          </ac:spMkLst>
        </pc:spChg>
        <pc:spChg chg="mod">
          <ac:chgData name="Hakola Antti" userId="65992f85-13c6-4cb4-8e3e-57db52c3c016" providerId="ADAL" clId="{1145C51D-691D-4D58-BDC0-BCF8A4EC8852}" dt="2024-11-11T10:36:25.560" v="663"/>
          <ac:spMkLst>
            <pc:docMk/>
            <pc:sldMk cId="477748401" sldId="280"/>
            <ac:spMk id="14" creationId="{AEAD627D-0C2E-67E0-4082-C4A885352E21}"/>
          </ac:spMkLst>
        </pc:spChg>
        <pc:spChg chg="mod">
          <ac:chgData name="Hakola Antti" userId="65992f85-13c6-4cb4-8e3e-57db52c3c016" providerId="ADAL" clId="{1145C51D-691D-4D58-BDC0-BCF8A4EC8852}" dt="2024-11-11T10:36:25.560" v="663"/>
          <ac:spMkLst>
            <pc:docMk/>
            <pc:sldMk cId="477748401" sldId="280"/>
            <ac:spMk id="15" creationId="{2E4ED4CC-4116-F15A-3D31-37B02CC5F706}"/>
          </ac:spMkLst>
        </pc:spChg>
        <pc:spChg chg="add mod">
          <ac:chgData name="Hakola Antti" userId="65992f85-13c6-4cb4-8e3e-57db52c3c016" providerId="ADAL" clId="{1145C51D-691D-4D58-BDC0-BCF8A4EC8852}" dt="2024-11-11T10:37:22.526" v="691" actId="20577"/>
          <ac:spMkLst>
            <pc:docMk/>
            <pc:sldMk cId="477748401" sldId="280"/>
            <ac:spMk id="16" creationId="{85A83953-6531-7CFD-B3FA-922CCA3358B3}"/>
          </ac:spMkLst>
        </pc:spChg>
        <pc:spChg chg="add mod">
          <ac:chgData name="Hakola Antti" userId="65992f85-13c6-4cb4-8e3e-57db52c3c016" providerId="ADAL" clId="{1145C51D-691D-4D58-BDC0-BCF8A4EC8852}" dt="2024-11-11T10:37:01.593" v="686" actId="20577"/>
          <ac:spMkLst>
            <pc:docMk/>
            <pc:sldMk cId="477748401" sldId="280"/>
            <ac:spMk id="17" creationId="{0FCE8459-94E1-4B83-3FB4-808BC51B9072}"/>
          </ac:spMkLst>
        </pc:spChg>
        <pc:spChg chg="add mod">
          <ac:chgData name="Hakola Antti" userId="65992f85-13c6-4cb4-8e3e-57db52c3c016" providerId="ADAL" clId="{1145C51D-691D-4D58-BDC0-BCF8A4EC8852}" dt="2024-11-11T10:36:25.560" v="663"/>
          <ac:spMkLst>
            <pc:docMk/>
            <pc:sldMk cId="477748401" sldId="280"/>
            <ac:spMk id="18" creationId="{5C09AFBF-C85B-109F-5B1F-869BCC262E2A}"/>
          </ac:spMkLst>
        </pc:spChg>
        <pc:grpChg chg="add mod">
          <ac:chgData name="Hakola Antti" userId="65992f85-13c6-4cb4-8e3e-57db52c3c016" providerId="ADAL" clId="{1145C51D-691D-4D58-BDC0-BCF8A4EC8852}" dt="2024-11-11T10:36:25.560" v="663"/>
          <ac:grpSpMkLst>
            <pc:docMk/>
            <pc:sldMk cId="477748401" sldId="280"/>
            <ac:grpSpMk id="9" creationId="{6680F235-EF08-36F8-6804-86F6F555E62B}"/>
          </ac:grpSpMkLst>
        </pc:grpChg>
      </pc:sldChg>
      <pc:sldChg chg="add del">
        <pc:chgData name="Hakola Antti" userId="65992f85-13c6-4cb4-8e3e-57db52c3c016" providerId="ADAL" clId="{1145C51D-691D-4D58-BDC0-BCF8A4EC8852}" dt="2024-11-11T10:35:50.999" v="660" actId="2890"/>
        <pc:sldMkLst>
          <pc:docMk/>
          <pc:sldMk cId="2326105092" sldId="280"/>
        </pc:sldMkLst>
      </pc:sldChg>
      <pc:sldChg chg="addSp delSp modSp new mod">
        <pc:chgData name="Hakola Antti" userId="65992f85-13c6-4cb4-8e3e-57db52c3c016" providerId="ADAL" clId="{1145C51D-691D-4D58-BDC0-BCF8A4EC8852}" dt="2024-11-11T10:48:01.228" v="856" actId="20577"/>
        <pc:sldMkLst>
          <pc:docMk/>
          <pc:sldMk cId="1055817135" sldId="281"/>
        </pc:sldMkLst>
        <pc:spChg chg="del">
          <ac:chgData name="Hakola Antti" userId="65992f85-13c6-4cb4-8e3e-57db52c3c016" providerId="ADAL" clId="{1145C51D-691D-4D58-BDC0-BCF8A4EC8852}" dt="2024-11-11T10:37:36.134" v="694" actId="478"/>
          <ac:spMkLst>
            <pc:docMk/>
            <pc:sldMk cId="1055817135" sldId="281"/>
            <ac:spMk id="2" creationId="{693F8684-83D1-D67F-5C0F-2A5EABBFDA7C}"/>
          </ac:spMkLst>
        </pc:spChg>
        <pc:spChg chg="add mod">
          <ac:chgData name="Hakola Antti" userId="65992f85-13c6-4cb4-8e3e-57db52c3c016" providerId="ADAL" clId="{1145C51D-691D-4D58-BDC0-BCF8A4EC8852}" dt="2024-11-11T10:38:14.127" v="695"/>
          <ac:spMkLst>
            <pc:docMk/>
            <pc:sldMk cId="1055817135" sldId="281"/>
            <ac:spMk id="5" creationId="{A469B703-35DE-82DA-71B7-17C2E739C1FF}"/>
          </ac:spMkLst>
        </pc:spChg>
        <pc:spChg chg="add mod">
          <ac:chgData name="Hakola Antti" userId="65992f85-13c6-4cb4-8e3e-57db52c3c016" providerId="ADAL" clId="{1145C51D-691D-4D58-BDC0-BCF8A4EC8852}" dt="2024-11-11T10:38:14.127" v="695"/>
          <ac:spMkLst>
            <pc:docMk/>
            <pc:sldMk cId="1055817135" sldId="281"/>
            <ac:spMk id="8" creationId="{857113AB-9D7F-9DA5-1778-2177A1942C6A}"/>
          </ac:spMkLst>
        </pc:spChg>
        <pc:spChg chg="add del mod">
          <ac:chgData name="Hakola Antti" userId="65992f85-13c6-4cb4-8e3e-57db52c3c016" providerId="ADAL" clId="{1145C51D-691D-4D58-BDC0-BCF8A4EC8852}" dt="2024-11-11T10:38:21.127" v="697" actId="478"/>
          <ac:spMkLst>
            <pc:docMk/>
            <pc:sldMk cId="1055817135" sldId="281"/>
            <ac:spMk id="9" creationId="{213CD54C-C90E-B22F-E9D5-3BE24C862EB6}"/>
          </ac:spMkLst>
        </pc:spChg>
        <pc:spChg chg="add mod">
          <ac:chgData name="Hakola Antti" userId="65992f85-13c6-4cb4-8e3e-57db52c3c016" providerId="ADAL" clId="{1145C51D-691D-4D58-BDC0-BCF8A4EC8852}" dt="2024-11-11T10:44:17.407" v="788" actId="1076"/>
          <ac:spMkLst>
            <pc:docMk/>
            <pc:sldMk cId="1055817135" sldId="281"/>
            <ac:spMk id="12" creationId="{74DE6011-AA61-FCF5-03FF-64B2F04B0EDF}"/>
          </ac:spMkLst>
        </pc:spChg>
        <pc:spChg chg="add del mod">
          <ac:chgData name="Hakola Antti" userId="65992f85-13c6-4cb4-8e3e-57db52c3c016" providerId="ADAL" clId="{1145C51D-691D-4D58-BDC0-BCF8A4EC8852}" dt="2024-11-11T10:38:23.310" v="698" actId="478"/>
          <ac:spMkLst>
            <pc:docMk/>
            <pc:sldMk cId="1055817135" sldId="281"/>
            <ac:spMk id="14" creationId="{FBA0DA4A-2D3E-1312-D00F-D4AC6056E4FF}"/>
          </ac:spMkLst>
        </pc:spChg>
        <pc:spChg chg="add mod">
          <ac:chgData name="Hakola Antti" userId="65992f85-13c6-4cb4-8e3e-57db52c3c016" providerId="ADAL" clId="{1145C51D-691D-4D58-BDC0-BCF8A4EC8852}" dt="2024-11-11T10:38:33.954" v="700" actId="20577"/>
          <ac:spMkLst>
            <pc:docMk/>
            <pc:sldMk cId="1055817135" sldId="281"/>
            <ac:spMk id="15" creationId="{60E6FEF2-127D-EDED-FD98-27892EEA96A9}"/>
          </ac:spMkLst>
        </pc:spChg>
        <pc:graphicFrameChg chg="add mod">
          <ac:chgData name="Hakola Antti" userId="65992f85-13c6-4cb4-8e3e-57db52c3c016" providerId="ADAL" clId="{1145C51D-691D-4D58-BDC0-BCF8A4EC8852}" dt="2024-11-11T10:38:14.127" v="695"/>
          <ac:graphicFrameMkLst>
            <pc:docMk/>
            <pc:sldMk cId="1055817135" sldId="281"/>
            <ac:graphicFrameMk id="6" creationId="{02B68A06-FF00-9BDD-CBA0-B35117063909}"/>
          </ac:graphicFrameMkLst>
        </pc:graphicFrameChg>
        <pc:graphicFrameChg chg="add mod">
          <ac:chgData name="Hakola Antti" userId="65992f85-13c6-4cb4-8e3e-57db52c3c016" providerId="ADAL" clId="{1145C51D-691D-4D58-BDC0-BCF8A4EC8852}" dt="2024-11-11T10:38:14.127" v="695"/>
          <ac:graphicFrameMkLst>
            <pc:docMk/>
            <pc:sldMk cId="1055817135" sldId="281"/>
            <ac:graphicFrameMk id="7" creationId="{AB5C6100-7D22-D08A-65B2-8E98A4C92C55}"/>
          </ac:graphicFrameMkLst>
        </pc:graphicFrameChg>
        <pc:graphicFrameChg chg="add mod modGraphic">
          <ac:chgData name="Hakola Antti" userId="65992f85-13c6-4cb4-8e3e-57db52c3c016" providerId="ADAL" clId="{1145C51D-691D-4D58-BDC0-BCF8A4EC8852}" dt="2024-11-11T10:41:43.644" v="747"/>
          <ac:graphicFrameMkLst>
            <pc:docMk/>
            <pc:sldMk cId="1055817135" sldId="281"/>
            <ac:graphicFrameMk id="10" creationId="{719A6C33-A723-1699-1F78-9BF436A6092C}"/>
          </ac:graphicFrameMkLst>
        </pc:graphicFrameChg>
        <pc:graphicFrameChg chg="add mod modGraphic">
          <ac:chgData name="Hakola Antti" userId="65992f85-13c6-4cb4-8e3e-57db52c3c016" providerId="ADAL" clId="{1145C51D-691D-4D58-BDC0-BCF8A4EC8852}" dt="2024-11-11T10:48:01.228" v="856" actId="20577"/>
          <ac:graphicFrameMkLst>
            <pc:docMk/>
            <pc:sldMk cId="1055817135" sldId="281"/>
            <ac:graphicFrameMk id="11" creationId="{8F8A88CC-2D70-8875-D181-36469AC7E2BD}"/>
          </ac:graphicFrameMkLst>
        </pc:graphicFrameChg>
      </pc:sldChg>
      <pc:sldChg chg="addSp delSp modSp new mod">
        <pc:chgData name="Hakola Antti" userId="65992f85-13c6-4cb4-8e3e-57db52c3c016" providerId="ADAL" clId="{1145C51D-691D-4D58-BDC0-BCF8A4EC8852}" dt="2024-11-12T05:52:46.835" v="4643" actId="1076"/>
        <pc:sldMkLst>
          <pc:docMk/>
          <pc:sldMk cId="2527815507" sldId="282"/>
        </pc:sldMkLst>
        <pc:spChg chg="del">
          <ac:chgData name="Hakola Antti" userId="65992f85-13c6-4cb4-8e3e-57db52c3c016" providerId="ADAL" clId="{1145C51D-691D-4D58-BDC0-BCF8A4EC8852}" dt="2024-11-11T10:48:18.028" v="858" actId="478"/>
          <ac:spMkLst>
            <pc:docMk/>
            <pc:sldMk cId="2527815507" sldId="282"/>
            <ac:spMk id="2" creationId="{D98D2D36-30CC-111E-C36D-59A352B59E68}"/>
          </ac:spMkLst>
        </pc:spChg>
        <pc:spChg chg="add mod">
          <ac:chgData name="Hakola Antti" userId="65992f85-13c6-4cb4-8e3e-57db52c3c016" providerId="ADAL" clId="{1145C51D-691D-4D58-BDC0-BCF8A4EC8852}" dt="2024-11-11T10:50:23.478" v="886" actId="20577"/>
          <ac:spMkLst>
            <pc:docMk/>
            <pc:sldMk cId="2527815507" sldId="282"/>
            <ac:spMk id="6" creationId="{5429D75A-52E6-75C9-B6B7-AC74729F6A76}"/>
          </ac:spMkLst>
        </pc:spChg>
        <pc:spChg chg="add del mod">
          <ac:chgData name="Hakola Antti" userId="65992f85-13c6-4cb4-8e3e-57db52c3c016" providerId="ADAL" clId="{1145C51D-691D-4D58-BDC0-BCF8A4EC8852}" dt="2024-11-11T11:24:13.267" v="1062" actId="478"/>
          <ac:spMkLst>
            <pc:docMk/>
            <pc:sldMk cId="2527815507" sldId="282"/>
            <ac:spMk id="7" creationId="{1FD7B9FF-1B94-4D86-8434-BFF914EE5432}"/>
          </ac:spMkLst>
        </pc:spChg>
        <pc:spChg chg="add mod">
          <ac:chgData name="Hakola Antti" userId="65992f85-13c6-4cb4-8e3e-57db52c3c016" providerId="ADAL" clId="{1145C51D-691D-4D58-BDC0-BCF8A4EC8852}" dt="2024-11-12T05:52:46.835" v="4643" actId="1076"/>
          <ac:spMkLst>
            <pc:docMk/>
            <pc:sldMk cId="2527815507" sldId="282"/>
            <ac:spMk id="8" creationId="{F294C8F7-87FC-B8FD-B28A-236555AFFEE7}"/>
          </ac:spMkLst>
        </pc:spChg>
        <pc:spChg chg="add mod">
          <ac:chgData name="Hakola Antti" userId="65992f85-13c6-4cb4-8e3e-57db52c3c016" providerId="ADAL" clId="{1145C51D-691D-4D58-BDC0-BCF8A4EC8852}" dt="2024-11-12T05:52:46.835" v="4643" actId="1076"/>
          <ac:spMkLst>
            <pc:docMk/>
            <pc:sldMk cId="2527815507" sldId="282"/>
            <ac:spMk id="9" creationId="{CEA87B0F-FC93-E363-DFF7-3C1AF29B9F32}"/>
          </ac:spMkLst>
        </pc:spChg>
        <pc:graphicFrameChg chg="add mod modGraphic">
          <ac:chgData name="Hakola Antti" userId="65992f85-13c6-4cb4-8e3e-57db52c3c016" providerId="ADAL" clId="{1145C51D-691D-4D58-BDC0-BCF8A4EC8852}" dt="2024-11-12T05:52:41.177" v="4642"/>
          <ac:graphicFrameMkLst>
            <pc:docMk/>
            <pc:sldMk cId="2527815507" sldId="282"/>
            <ac:graphicFrameMk id="5" creationId="{272DCB72-1420-0076-A15D-B2F6C8EE76EE}"/>
          </ac:graphicFrameMkLst>
        </pc:graphicFrameChg>
      </pc:sldChg>
      <pc:sldChg chg="addSp delSp modSp new mod">
        <pc:chgData name="Hakola Antti" userId="65992f85-13c6-4cb4-8e3e-57db52c3c016" providerId="ADAL" clId="{1145C51D-691D-4D58-BDC0-BCF8A4EC8852}" dt="2024-11-12T08:42:22.969" v="8575" actId="20577"/>
        <pc:sldMkLst>
          <pc:docMk/>
          <pc:sldMk cId="1423659375" sldId="283"/>
        </pc:sldMkLst>
        <pc:spChg chg="del">
          <ac:chgData name="Hakola Antti" userId="65992f85-13c6-4cb4-8e3e-57db52c3c016" providerId="ADAL" clId="{1145C51D-691D-4D58-BDC0-BCF8A4EC8852}" dt="2024-11-11T10:57:39.829" v="917" actId="478"/>
          <ac:spMkLst>
            <pc:docMk/>
            <pc:sldMk cId="1423659375" sldId="283"/>
            <ac:spMk id="2" creationId="{6B4CA02F-1B65-A627-F00F-0FCB13DB1598}"/>
          </ac:spMkLst>
        </pc:spChg>
        <pc:spChg chg="add mod">
          <ac:chgData name="Hakola Antti" userId="65992f85-13c6-4cb4-8e3e-57db52c3c016" providerId="ADAL" clId="{1145C51D-691D-4D58-BDC0-BCF8A4EC8852}" dt="2024-11-11T10:57:45.779" v="918"/>
          <ac:spMkLst>
            <pc:docMk/>
            <pc:sldMk cId="1423659375" sldId="283"/>
            <ac:spMk id="6" creationId="{DA733BE8-D6CE-D20A-1691-236F529B1933}"/>
          </ac:spMkLst>
        </pc:spChg>
        <pc:spChg chg="add mod">
          <ac:chgData name="Hakola Antti" userId="65992f85-13c6-4cb4-8e3e-57db52c3c016" providerId="ADAL" clId="{1145C51D-691D-4D58-BDC0-BCF8A4EC8852}" dt="2024-11-11T11:22:58.692" v="1048"/>
          <ac:spMkLst>
            <pc:docMk/>
            <pc:sldMk cId="1423659375" sldId="283"/>
            <ac:spMk id="8" creationId="{4331BCAD-14BD-431B-BB7F-47E2E77F682C}"/>
          </ac:spMkLst>
        </pc:spChg>
        <pc:spChg chg="add mod">
          <ac:chgData name="Hakola Antti" userId="65992f85-13c6-4cb4-8e3e-57db52c3c016" providerId="ADAL" clId="{1145C51D-691D-4D58-BDC0-BCF8A4EC8852}" dt="2024-11-11T11:22:58.692" v="1048"/>
          <ac:spMkLst>
            <pc:docMk/>
            <pc:sldMk cId="1423659375" sldId="283"/>
            <ac:spMk id="9" creationId="{DB240C32-3FD9-8827-6868-2D555E7F840B}"/>
          </ac:spMkLst>
        </pc:spChg>
        <pc:graphicFrameChg chg="add del mod modGraphic">
          <ac:chgData name="Hakola Antti" userId="65992f85-13c6-4cb4-8e3e-57db52c3c016" providerId="ADAL" clId="{1145C51D-691D-4D58-BDC0-BCF8A4EC8852}" dt="2024-11-11T11:20:14.060" v="1034" actId="478"/>
          <ac:graphicFrameMkLst>
            <pc:docMk/>
            <pc:sldMk cId="1423659375" sldId="283"/>
            <ac:graphicFrameMk id="5" creationId="{D0D73D4C-F08F-7739-A158-1568F16F1DCB}"/>
          </ac:graphicFrameMkLst>
        </pc:graphicFrameChg>
        <pc:graphicFrameChg chg="add mod modGraphic">
          <ac:chgData name="Hakola Antti" userId="65992f85-13c6-4cb4-8e3e-57db52c3c016" providerId="ADAL" clId="{1145C51D-691D-4D58-BDC0-BCF8A4EC8852}" dt="2024-11-12T08:42:22.969" v="8575" actId="20577"/>
          <ac:graphicFrameMkLst>
            <pc:docMk/>
            <pc:sldMk cId="1423659375" sldId="283"/>
            <ac:graphicFrameMk id="7" creationId="{CAC87939-E4F5-BFB2-C720-02B3CD6979A4}"/>
          </ac:graphicFrameMkLst>
        </pc:graphicFrameChg>
      </pc:sldChg>
      <pc:sldChg chg="addSp delSp modSp new mod">
        <pc:chgData name="Hakola Antti" userId="65992f85-13c6-4cb4-8e3e-57db52c3c016" providerId="ADAL" clId="{1145C51D-691D-4D58-BDC0-BCF8A4EC8852}" dt="2024-11-11T11:25:20.685" v="1088" actId="20577"/>
        <pc:sldMkLst>
          <pc:docMk/>
          <pc:sldMk cId="1716501846" sldId="284"/>
        </pc:sldMkLst>
        <pc:spChg chg="del">
          <ac:chgData name="Hakola Antti" userId="65992f85-13c6-4cb4-8e3e-57db52c3c016" providerId="ADAL" clId="{1145C51D-691D-4D58-BDC0-BCF8A4EC8852}" dt="2024-11-11T11:24:52.118" v="1066" actId="478"/>
          <ac:spMkLst>
            <pc:docMk/>
            <pc:sldMk cId="1716501846" sldId="284"/>
            <ac:spMk id="2" creationId="{B33A3EC4-9198-37E6-CDE4-DDB5C6C48566}"/>
          </ac:spMkLst>
        </pc:spChg>
        <pc:spChg chg="add mod">
          <ac:chgData name="Hakola Antti" userId="65992f85-13c6-4cb4-8e3e-57db52c3c016" providerId="ADAL" clId="{1145C51D-691D-4D58-BDC0-BCF8A4EC8852}" dt="2024-11-11T11:25:20.685" v="1088" actId="20577"/>
          <ac:spMkLst>
            <pc:docMk/>
            <pc:sldMk cId="1716501846" sldId="284"/>
            <ac:spMk id="5" creationId="{01B193BA-22C1-B4AC-6820-4F5CAF6206B3}"/>
          </ac:spMkLst>
        </pc:spChg>
      </pc:sldChg>
      <pc:sldChg chg="addSp delSp modSp new mod">
        <pc:chgData name="Hakola Antti" userId="65992f85-13c6-4cb4-8e3e-57db52c3c016" providerId="ADAL" clId="{1145C51D-691D-4D58-BDC0-BCF8A4EC8852}" dt="2024-11-11T11:28:57.723" v="1111" actId="20577"/>
        <pc:sldMkLst>
          <pc:docMk/>
          <pc:sldMk cId="3350041017" sldId="285"/>
        </pc:sldMkLst>
        <pc:spChg chg="del">
          <ac:chgData name="Hakola Antti" userId="65992f85-13c6-4cb4-8e3e-57db52c3c016" providerId="ADAL" clId="{1145C51D-691D-4D58-BDC0-BCF8A4EC8852}" dt="2024-11-11T11:25:32.205" v="1090" actId="478"/>
          <ac:spMkLst>
            <pc:docMk/>
            <pc:sldMk cId="3350041017" sldId="285"/>
            <ac:spMk id="2" creationId="{0C66BE53-724C-052F-C561-C74171A3BA0F}"/>
          </ac:spMkLst>
        </pc:spChg>
        <pc:spChg chg="add mod">
          <ac:chgData name="Hakola Antti" userId="65992f85-13c6-4cb4-8e3e-57db52c3c016" providerId="ADAL" clId="{1145C51D-691D-4D58-BDC0-BCF8A4EC8852}" dt="2024-11-11T11:27:51.188" v="1097" actId="14100"/>
          <ac:spMkLst>
            <pc:docMk/>
            <pc:sldMk cId="3350041017" sldId="285"/>
            <ac:spMk id="6" creationId="{9BC8D3FF-B29B-BA1B-8DB0-D333803D454D}"/>
          </ac:spMkLst>
        </pc:spChg>
        <pc:spChg chg="add mod">
          <ac:chgData name="Hakola Antti" userId="65992f85-13c6-4cb4-8e3e-57db52c3c016" providerId="ADAL" clId="{1145C51D-691D-4D58-BDC0-BCF8A4EC8852}" dt="2024-11-11T11:28:57.723" v="1111" actId="20577"/>
          <ac:spMkLst>
            <pc:docMk/>
            <pc:sldMk cId="3350041017" sldId="285"/>
            <ac:spMk id="8" creationId="{4FDB3266-B654-DAE3-346C-95A5EA1FC536}"/>
          </ac:spMkLst>
        </pc:spChg>
        <pc:graphicFrameChg chg="add mod modGraphic">
          <ac:chgData name="Hakola Antti" userId="65992f85-13c6-4cb4-8e3e-57db52c3c016" providerId="ADAL" clId="{1145C51D-691D-4D58-BDC0-BCF8A4EC8852}" dt="2024-11-11T11:28:12.913" v="1103" actId="1076"/>
          <ac:graphicFrameMkLst>
            <pc:docMk/>
            <pc:sldMk cId="3350041017" sldId="285"/>
            <ac:graphicFrameMk id="7" creationId="{EAF17C5A-40BB-5968-8872-9B0339ECC121}"/>
          </ac:graphicFrameMkLst>
        </pc:graphicFrameChg>
        <pc:picChg chg="add mod">
          <ac:chgData name="Hakola Antti" userId="65992f85-13c6-4cb4-8e3e-57db52c3c016" providerId="ADAL" clId="{1145C51D-691D-4D58-BDC0-BCF8A4EC8852}" dt="2024-11-11T11:28:09.810" v="1102" actId="14100"/>
          <ac:picMkLst>
            <pc:docMk/>
            <pc:sldMk cId="3350041017" sldId="285"/>
            <ac:picMk id="5" creationId="{9EF54D8B-229D-F686-425B-5E1028E29D7D}"/>
          </ac:picMkLst>
        </pc:picChg>
      </pc:sldChg>
      <pc:sldChg chg="addSp modSp add mod">
        <pc:chgData name="Hakola Antti" userId="65992f85-13c6-4cb4-8e3e-57db52c3c016" providerId="ADAL" clId="{1145C51D-691D-4D58-BDC0-BCF8A4EC8852}" dt="2024-11-11T17:18:17.366" v="2443" actId="255"/>
        <pc:sldMkLst>
          <pc:docMk/>
          <pc:sldMk cId="2591688530" sldId="286"/>
        </pc:sldMkLst>
        <pc:spChg chg="add mod">
          <ac:chgData name="Hakola Antti" userId="65992f85-13c6-4cb4-8e3e-57db52c3c016" providerId="ADAL" clId="{1145C51D-691D-4D58-BDC0-BCF8A4EC8852}" dt="2024-11-11T17:18:17.366" v="2443" actId="255"/>
          <ac:spMkLst>
            <pc:docMk/>
            <pc:sldMk cId="2591688530" sldId="286"/>
            <ac:spMk id="2" creationId="{1B16CF55-607D-85F3-9763-5703CF4DF485}"/>
          </ac:spMkLst>
        </pc:spChg>
      </pc:sldChg>
      <pc:sldChg chg="addSp delSp modSp new mod">
        <pc:chgData name="Hakola Antti" userId="65992f85-13c6-4cb4-8e3e-57db52c3c016" providerId="ADAL" clId="{1145C51D-691D-4D58-BDC0-BCF8A4EC8852}" dt="2024-11-12T05:21:42.913" v="3244" actId="5793"/>
        <pc:sldMkLst>
          <pc:docMk/>
          <pc:sldMk cId="2133271032" sldId="287"/>
        </pc:sldMkLst>
        <pc:spChg chg="del">
          <ac:chgData name="Hakola Antti" userId="65992f85-13c6-4cb4-8e3e-57db52c3c016" providerId="ADAL" clId="{1145C51D-691D-4D58-BDC0-BCF8A4EC8852}" dt="2024-11-11T11:31:39.706" v="1408" actId="478"/>
          <ac:spMkLst>
            <pc:docMk/>
            <pc:sldMk cId="2133271032" sldId="287"/>
            <ac:spMk id="2" creationId="{4BD3261E-C38D-ADE4-B82A-1BC262A82AE5}"/>
          </ac:spMkLst>
        </pc:spChg>
        <pc:spChg chg="add mod">
          <ac:chgData name="Hakola Antti" userId="65992f85-13c6-4cb4-8e3e-57db52c3c016" providerId="ADAL" clId="{1145C51D-691D-4D58-BDC0-BCF8A4EC8852}" dt="2024-11-12T05:21:42.913" v="3244" actId="5793"/>
          <ac:spMkLst>
            <pc:docMk/>
            <pc:sldMk cId="2133271032" sldId="287"/>
            <ac:spMk id="5" creationId="{2FAD704F-C0C2-2512-5990-1F7409984FCD}"/>
          </ac:spMkLst>
        </pc:spChg>
        <pc:spChg chg="add del mod">
          <ac:chgData name="Hakola Antti" userId="65992f85-13c6-4cb4-8e3e-57db52c3c016" providerId="ADAL" clId="{1145C51D-691D-4D58-BDC0-BCF8A4EC8852}" dt="2024-11-11T16:55:05.880" v="1597" actId="478"/>
          <ac:spMkLst>
            <pc:docMk/>
            <pc:sldMk cId="2133271032" sldId="287"/>
            <ac:spMk id="6" creationId="{5ED0E760-6541-2B48-6F6B-05144CF5978C}"/>
          </ac:spMkLst>
        </pc:spChg>
        <pc:spChg chg="add mod">
          <ac:chgData name="Hakola Antti" userId="65992f85-13c6-4cb4-8e3e-57db52c3c016" providerId="ADAL" clId="{1145C51D-691D-4D58-BDC0-BCF8A4EC8852}" dt="2024-11-11T16:50:13.246" v="1421" actId="255"/>
          <ac:spMkLst>
            <pc:docMk/>
            <pc:sldMk cId="2133271032" sldId="287"/>
            <ac:spMk id="9" creationId="{F0AB8AD4-C91C-C7B9-FA80-13B19CC4BED9}"/>
          </ac:spMkLst>
        </pc:spChg>
        <pc:graphicFrameChg chg="add mod">
          <ac:chgData name="Hakola Antti" userId="65992f85-13c6-4cb4-8e3e-57db52c3c016" providerId="ADAL" clId="{1145C51D-691D-4D58-BDC0-BCF8A4EC8852}" dt="2024-11-11T16:49:27.402" v="1415"/>
          <ac:graphicFrameMkLst>
            <pc:docMk/>
            <pc:sldMk cId="2133271032" sldId="287"/>
            <ac:graphicFrameMk id="7" creationId="{11C9C60F-73BD-D0F2-853C-C6BF19D7EC61}"/>
          </ac:graphicFrameMkLst>
        </pc:graphicFrameChg>
        <pc:picChg chg="add mod">
          <ac:chgData name="Hakola Antti" userId="65992f85-13c6-4cb4-8e3e-57db52c3c016" providerId="ADAL" clId="{1145C51D-691D-4D58-BDC0-BCF8A4EC8852}" dt="2024-11-11T16:50:27.499" v="1424" actId="1076"/>
          <ac:picMkLst>
            <pc:docMk/>
            <pc:sldMk cId="2133271032" sldId="287"/>
            <ac:picMk id="8" creationId="{5F68AAD1-D2ED-0442-7D59-880C5BF890D6}"/>
          </ac:picMkLst>
        </pc:picChg>
      </pc:sldChg>
      <pc:sldChg chg="addSp delSp modSp add del mod">
        <pc:chgData name="Hakola Antti" userId="65992f85-13c6-4cb4-8e3e-57db52c3c016" providerId="ADAL" clId="{1145C51D-691D-4D58-BDC0-BCF8A4EC8852}" dt="2024-11-11T16:57:37.342" v="1612" actId="47"/>
        <pc:sldMkLst>
          <pc:docMk/>
          <pc:sldMk cId="2253917127" sldId="288"/>
        </pc:sldMkLst>
        <pc:spChg chg="add mod">
          <ac:chgData name="Hakola Antti" userId="65992f85-13c6-4cb4-8e3e-57db52c3c016" providerId="ADAL" clId="{1145C51D-691D-4D58-BDC0-BCF8A4EC8852}" dt="2024-11-11T16:52:28.890" v="1575" actId="20577"/>
          <ac:spMkLst>
            <pc:docMk/>
            <pc:sldMk cId="2253917127" sldId="288"/>
            <ac:spMk id="2" creationId="{FE166080-D633-4C0D-7C6D-15CA9DDC8681}"/>
          </ac:spMkLst>
        </pc:spChg>
        <pc:spChg chg="del">
          <ac:chgData name="Hakola Antti" userId="65992f85-13c6-4cb4-8e3e-57db52c3c016" providerId="ADAL" clId="{1145C51D-691D-4D58-BDC0-BCF8A4EC8852}" dt="2024-11-11T16:55:02.172" v="1596" actId="478"/>
          <ac:spMkLst>
            <pc:docMk/>
            <pc:sldMk cId="2253917127" sldId="288"/>
            <ac:spMk id="6" creationId="{5ED0E760-6541-2B48-6F6B-05144CF5978C}"/>
          </ac:spMkLst>
        </pc:spChg>
        <pc:spChg chg="del mod">
          <ac:chgData name="Hakola Antti" userId="65992f85-13c6-4cb4-8e3e-57db52c3c016" providerId="ADAL" clId="{1145C51D-691D-4D58-BDC0-BCF8A4EC8852}" dt="2024-11-11T16:55:22.492" v="1598" actId="478"/>
          <ac:spMkLst>
            <pc:docMk/>
            <pc:sldMk cId="2253917127" sldId="288"/>
            <ac:spMk id="9" creationId="{F0AB8AD4-C91C-C7B9-FA80-13B19CC4BED9}"/>
          </ac:spMkLst>
        </pc:spChg>
        <pc:spChg chg="add del mod">
          <ac:chgData name="Hakola Antti" userId="65992f85-13c6-4cb4-8e3e-57db52c3c016" providerId="ADAL" clId="{1145C51D-691D-4D58-BDC0-BCF8A4EC8852}" dt="2024-11-11T16:55:24.670" v="1599" actId="478"/>
          <ac:spMkLst>
            <pc:docMk/>
            <pc:sldMk cId="2253917127" sldId="288"/>
            <ac:spMk id="11" creationId="{34372D2E-225E-4824-91D3-55DF2C1F7087}"/>
          </ac:spMkLst>
        </pc:spChg>
        <pc:spChg chg="add mod">
          <ac:chgData name="Hakola Antti" userId="65992f85-13c6-4cb4-8e3e-57db52c3c016" providerId="ADAL" clId="{1145C51D-691D-4D58-BDC0-BCF8A4EC8852}" dt="2024-11-11T16:55:33.851" v="1600"/>
          <ac:spMkLst>
            <pc:docMk/>
            <pc:sldMk cId="2253917127" sldId="288"/>
            <ac:spMk id="12" creationId="{E1CA5313-8830-77AE-7CE0-14AD201252D7}"/>
          </ac:spMkLst>
        </pc:spChg>
      </pc:sldChg>
      <pc:sldChg chg="addSp delSp modSp new mod">
        <pc:chgData name="Hakola Antti" userId="65992f85-13c6-4cb4-8e3e-57db52c3c016" providerId="ADAL" clId="{1145C51D-691D-4D58-BDC0-BCF8A4EC8852}" dt="2024-11-11T16:54:58.890" v="1595" actId="478"/>
        <pc:sldMkLst>
          <pc:docMk/>
          <pc:sldMk cId="2350491657" sldId="289"/>
        </pc:sldMkLst>
        <pc:spChg chg="del">
          <ac:chgData name="Hakola Antti" userId="65992f85-13c6-4cb4-8e3e-57db52c3c016" providerId="ADAL" clId="{1145C51D-691D-4D58-BDC0-BCF8A4EC8852}" dt="2024-11-11T16:52:44.274" v="1577" actId="478"/>
          <ac:spMkLst>
            <pc:docMk/>
            <pc:sldMk cId="2350491657" sldId="289"/>
            <ac:spMk id="2" creationId="{BBD098A7-ED19-6A10-F3F2-579272BF35F5}"/>
          </ac:spMkLst>
        </pc:spChg>
        <pc:spChg chg="add del mod">
          <ac:chgData name="Hakola Antti" userId="65992f85-13c6-4cb4-8e3e-57db52c3c016" providerId="ADAL" clId="{1145C51D-691D-4D58-BDC0-BCF8A4EC8852}" dt="2024-11-11T16:54:09.346" v="1587" actId="478"/>
          <ac:spMkLst>
            <pc:docMk/>
            <pc:sldMk cId="2350491657" sldId="289"/>
            <ac:spMk id="5" creationId="{08BF863B-718E-AC6E-71EB-5CB79779F53A}"/>
          </ac:spMkLst>
        </pc:spChg>
        <pc:spChg chg="add del mod">
          <ac:chgData name="Hakola Antti" userId="65992f85-13c6-4cb4-8e3e-57db52c3c016" providerId="ADAL" clId="{1145C51D-691D-4D58-BDC0-BCF8A4EC8852}" dt="2024-11-11T16:54:11.982" v="1588" actId="478"/>
          <ac:spMkLst>
            <pc:docMk/>
            <pc:sldMk cId="2350491657" sldId="289"/>
            <ac:spMk id="7" creationId="{035D8262-B6DB-C156-6DFC-1CF50B336408}"/>
          </ac:spMkLst>
        </pc:spChg>
        <pc:spChg chg="add mod">
          <ac:chgData name="Hakola Antti" userId="65992f85-13c6-4cb4-8e3e-57db52c3c016" providerId="ADAL" clId="{1145C51D-691D-4D58-BDC0-BCF8A4EC8852}" dt="2024-11-11T16:54:12.532" v="1589"/>
          <ac:spMkLst>
            <pc:docMk/>
            <pc:sldMk cId="2350491657" sldId="289"/>
            <ac:spMk id="8" creationId="{3F17A3BE-F50D-6D02-83E4-945445F65CB1}"/>
          </ac:spMkLst>
        </pc:spChg>
        <pc:spChg chg="add del mod">
          <ac:chgData name="Hakola Antti" userId="65992f85-13c6-4cb4-8e3e-57db52c3c016" providerId="ADAL" clId="{1145C51D-691D-4D58-BDC0-BCF8A4EC8852}" dt="2024-11-11T16:54:18.166" v="1590" actId="478"/>
          <ac:spMkLst>
            <pc:docMk/>
            <pc:sldMk cId="2350491657" sldId="289"/>
            <ac:spMk id="9" creationId="{627F6A3A-B687-695E-E2E1-CC0FE69DAF68}"/>
          </ac:spMkLst>
        </pc:spChg>
        <pc:spChg chg="add mod">
          <ac:chgData name="Hakola Antti" userId="65992f85-13c6-4cb4-8e3e-57db52c3c016" providerId="ADAL" clId="{1145C51D-691D-4D58-BDC0-BCF8A4EC8852}" dt="2024-11-11T16:54:38.354" v="1591"/>
          <ac:spMkLst>
            <pc:docMk/>
            <pc:sldMk cId="2350491657" sldId="289"/>
            <ac:spMk id="12" creationId="{A3AB53FE-6FAE-7199-39C4-C23F8E06C7DB}"/>
          </ac:spMkLst>
        </pc:spChg>
        <pc:spChg chg="add del mod">
          <ac:chgData name="Hakola Antti" userId="65992f85-13c6-4cb4-8e3e-57db52c3c016" providerId="ADAL" clId="{1145C51D-691D-4D58-BDC0-BCF8A4EC8852}" dt="2024-11-11T16:54:58.890" v="1595" actId="478"/>
          <ac:spMkLst>
            <pc:docMk/>
            <pc:sldMk cId="2350491657" sldId="289"/>
            <ac:spMk id="13" creationId="{FA833BFD-9F1C-3E72-3310-300C559E9408}"/>
          </ac:spMkLst>
        </pc:spChg>
        <pc:graphicFrameChg chg="add mod">
          <ac:chgData name="Hakola Antti" userId="65992f85-13c6-4cb4-8e3e-57db52c3c016" providerId="ADAL" clId="{1145C51D-691D-4D58-BDC0-BCF8A4EC8852}" dt="2024-11-11T16:54:12.532" v="1589"/>
          <ac:graphicFrameMkLst>
            <pc:docMk/>
            <pc:sldMk cId="2350491657" sldId="289"/>
            <ac:graphicFrameMk id="10" creationId="{9A5A98B6-A8A0-AE7E-A23A-218383BF9016}"/>
          </ac:graphicFrameMkLst>
        </pc:graphicFrameChg>
        <pc:picChg chg="add mod">
          <ac:chgData name="Hakola Antti" userId="65992f85-13c6-4cb4-8e3e-57db52c3c016" providerId="ADAL" clId="{1145C51D-691D-4D58-BDC0-BCF8A4EC8852}" dt="2024-11-11T16:54:44.202" v="1592" actId="1076"/>
          <ac:picMkLst>
            <pc:docMk/>
            <pc:sldMk cId="2350491657" sldId="289"/>
            <ac:picMk id="11" creationId="{0762289D-295C-0B89-4AC9-5C1CF5F33A1E}"/>
          </ac:picMkLst>
        </pc:picChg>
      </pc:sldChg>
      <pc:sldChg chg="addSp delSp modSp new mod">
        <pc:chgData name="Hakola Antti" userId="65992f85-13c6-4cb4-8e3e-57db52c3c016" providerId="ADAL" clId="{1145C51D-691D-4D58-BDC0-BCF8A4EC8852}" dt="2024-11-12T05:10:01.208" v="2648" actId="14100"/>
        <pc:sldMkLst>
          <pc:docMk/>
          <pc:sldMk cId="4095203240" sldId="290"/>
        </pc:sldMkLst>
        <pc:spChg chg="del">
          <ac:chgData name="Hakola Antti" userId="65992f85-13c6-4cb4-8e3e-57db52c3c016" providerId="ADAL" clId="{1145C51D-691D-4D58-BDC0-BCF8A4EC8852}" dt="2024-11-11T16:55:52.226" v="1602" actId="478"/>
          <ac:spMkLst>
            <pc:docMk/>
            <pc:sldMk cId="4095203240" sldId="290"/>
            <ac:spMk id="2" creationId="{E35009FD-6330-4C44-1C23-18A83B32A2E9}"/>
          </ac:spMkLst>
        </pc:spChg>
        <pc:spChg chg="add mod">
          <ac:chgData name="Hakola Antti" userId="65992f85-13c6-4cb4-8e3e-57db52c3c016" providerId="ADAL" clId="{1145C51D-691D-4D58-BDC0-BCF8A4EC8852}" dt="2024-11-11T16:56:25.903" v="1603"/>
          <ac:spMkLst>
            <pc:docMk/>
            <pc:sldMk cId="4095203240" sldId="290"/>
            <ac:spMk id="5" creationId="{7F0F3835-A802-15FB-5764-94340012692B}"/>
          </ac:spMkLst>
        </pc:spChg>
        <pc:spChg chg="add mod">
          <ac:chgData name="Hakola Antti" userId="65992f85-13c6-4cb4-8e3e-57db52c3c016" providerId="ADAL" clId="{1145C51D-691D-4D58-BDC0-BCF8A4EC8852}" dt="2024-11-12T05:10:01.208" v="2648" actId="14100"/>
          <ac:spMkLst>
            <pc:docMk/>
            <pc:sldMk cId="4095203240" sldId="290"/>
            <ac:spMk id="8" creationId="{092527AA-F46B-A04F-8AD6-46ECF6BEED0E}"/>
          </ac:spMkLst>
        </pc:spChg>
        <pc:graphicFrameChg chg="add mod">
          <ac:chgData name="Hakola Antti" userId="65992f85-13c6-4cb4-8e3e-57db52c3c016" providerId="ADAL" clId="{1145C51D-691D-4D58-BDC0-BCF8A4EC8852}" dt="2024-11-11T16:56:25.903" v="1603"/>
          <ac:graphicFrameMkLst>
            <pc:docMk/>
            <pc:sldMk cId="4095203240" sldId="290"/>
            <ac:graphicFrameMk id="6" creationId="{8614A3E9-74C9-AA97-A386-097DAF063CBA}"/>
          </ac:graphicFrameMkLst>
        </pc:graphicFrameChg>
        <pc:picChg chg="add mod">
          <ac:chgData name="Hakola Antti" userId="65992f85-13c6-4cb4-8e3e-57db52c3c016" providerId="ADAL" clId="{1145C51D-691D-4D58-BDC0-BCF8A4EC8852}" dt="2024-11-11T16:56:34.194" v="1604" actId="1076"/>
          <ac:picMkLst>
            <pc:docMk/>
            <pc:sldMk cId="4095203240" sldId="290"/>
            <ac:picMk id="7" creationId="{421FA34D-4C9D-3F96-E32F-16457D4419C5}"/>
          </ac:picMkLst>
        </pc:picChg>
      </pc:sldChg>
      <pc:sldChg chg="addSp delSp modSp add mod">
        <pc:chgData name="Hakola Antti" userId="65992f85-13c6-4cb4-8e3e-57db52c3c016" providerId="ADAL" clId="{1145C51D-691D-4D58-BDC0-BCF8A4EC8852}" dt="2024-11-12T05:09:57.526" v="2647" actId="14100"/>
        <pc:sldMkLst>
          <pc:docMk/>
          <pc:sldMk cId="321572470" sldId="291"/>
        </pc:sldMkLst>
        <pc:spChg chg="add mod">
          <ac:chgData name="Hakola Antti" userId="65992f85-13c6-4cb4-8e3e-57db52c3c016" providerId="ADAL" clId="{1145C51D-691D-4D58-BDC0-BCF8A4EC8852}" dt="2024-11-11T17:18:07.880" v="2442" actId="255"/>
          <ac:spMkLst>
            <pc:docMk/>
            <pc:sldMk cId="321572470" sldId="291"/>
            <ac:spMk id="2" creationId="{198C1D78-5FA9-7A24-F005-95C77C50EA20}"/>
          </ac:spMkLst>
        </pc:spChg>
        <pc:spChg chg="mod">
          <ac:chgData name="Hakola Antti" userId="65992f85-13c6-4cb4-8e3e-57db52c3c016" providerId="ADAL" clId="{1145C51D-691D-4D58-BDC0-BCF8A4EC8852}" dt="2024-11-12T05:09:57.526" v="2647" actId="14100"/>
          <ac:spMkLst>
            <pc:docMk/>
            <pc:sldMk cId="321572470" sldId="291"/>
            <ac:spMk id="8" creationId="{092527AA-F46B-A04F-8AD6-46ECF6BEED0E}"/>
          </ac:spMkLst>
        </pc:spChg>
        <pc:spChg chg="add del mod">
          <ac:chgData name="Hakola Antti" userId="65992f85-13c6-4cb4-8e3e-57db52c3c016" providerId="ADAL" clId="{1145C51D-691D-4D58-BDC0-BCF8A4EC8852}" dt="2024-11-11T17:00:32.929" v="1632" actId="21"/>
          <ac:spMkLst>
            <pc:docMk/>
            <pc:sldMk cId="321572470" sldId="291"/>
            <ac:spMk id="9" creationId="{2AEF9AFC-FF15-EFDB-3960-D6E874457809}"/>
          </ac:spMkLst>
        </pc:spChg>
      </pc:sldChg>
      <pc:sldChg chg="addSp delSp modSp new mod">
        <pc:chgData name="Hakola Antti" userId="65992f85-13c6-4cb4-8e3e-57db52c3c016" providerId="ADAL" clId="{1145C51D-691D-4D58-BDC0-BCF8A4EC8852}" dt="2024-11-11T16:59:40.042" v="1625" actId="1076"/>
        <pc:sldMkLst>
          <pc:docMk/>
          <pc:sldMk cId="19214171" sldId="292"/>
        </pc:sldMkLst>
        <pc:spChg chg="del">
          <ac:chgData name="Hakola Antti" userId="65992f85-13c6-4cb4-8e3e-57db52c3c016" providerId="ADAL" clId="{1145C51D-691D-4D58-BDC0-BCF8A4EC8852}" dt="2024-11-11T16:57:47.680" v="1614" actId="478"/>
          <ac:spMkLst>
            <pc:docMk/>
            <pc:sldMk cId="19214171" sldId="292"/>
            <ac:spMk id="2" creationId="{E6ED7A98-E2BF-2256-7D8D-A454DBA9BD02}"/>
          </ac:spMkLst>
        </pc:spChg>
        <pc:spChg chg="add mod">
          <ac:chgData name="Hakola Antti" userId="65992f85-13c6-4cb4-8e3e-57db52c3c016" providerId="ADAL" clId="{1145C51D-691D-4D58-BDC0-BCF8A4EC8852}" dt="2024-11-11T16:59:27.693" v="1623" actId="255"/>
          <ac:spMkLst>
            <pc:docMk/>
            <pc:sldMk cId="19214171" sldId="292"/>
            <ac:spMk id="5" creationId="{1B7A0BAD-7987-3F04-022D-AD2F6EF39053}"/>
          </ac:spMkLst>
        </pc:spChg>
        <pc:spChg chg="add mod">
          <ac:chgData name="Hakola Antti" userId="65992f85-13c6-4cb4-8e3e-57db52c3c016" providerId="ADAL" clId="{1145C51D-691D-4D58-BDC0-BCF8A4EC8852}" dt="2024-11-11T16:58:50.980" v="1619" actId="27636"/>
          <ac:spMkLst>
            <pc:docMk/>
            <pc:sldMk cId="19214171" sldId="292"/>
            <ac:spMk id="6" creationId="{8EEEEA4F-D058-FF21-6CB2-152A2976B35A}"/>
          </ac:spMkLst>
        </pc:spChg>
        <pc:spChg chg="add del mod">
          <ac:chgData name="Hakola Antti" userId="65992f85-13c6-4cb4-8e3e-57db52c3c016" providerId="ADAL" clId="{1145C51D-691D-4D58-BDC0-BCF8A4EC8852}" dt="2024-11-11T16:59:33.279" v="1624" actId="478"/>
          <ac:spMkLst>
            <pc:docMk/>
            <pc:sldMk cId="19214171" sldId="292"/>
            <ac:spMk id="7" creationId="{0DDFC25D-154B-D5A2-1674-308015698F2F}"/>
          </ac:spMkLst>
        </pc:spChg>
        <pc:spChg chg="add mod">
          <ac:chgData name="Hakola Antti" userId="65992f85-13c6-4cb4-8e3e-57db52c3c016" providerId="ADAL" clId="{1145C51D-691D-4D58-BDC0-BCF8A4EC8852}" dt="2024-11-11T16:59:40.042" v="1625" actId="1076"/>
          <ac:spMkLst>
            <pc:docMk/>
            <pc:sldMk cId="19214171" sldId="292"/>
            <ac:spMk id="9" creationId="{16A5922F-484E-6D46-892A-9F3730ACCBBB}"/>
          </ac:spMkLst>
        </pc:spChg>
        <pc:graphicFrameChg chg="add mod">
          <ac:chgData name="Hakola Antti" userId="65992f85-13c6-4cb4-8e3e-57db52c3c016" providerId="ADAL" clId="{1145C51D-691D-4D58-BDC0-BCF8A4EC8852}" dt="2024-11-11T16:58:50.980" v="1619" actId="27636"/>
          <ac:graphicFrameMkLst>
            <pc:docMk/>
            <pc:sldMk cId="19214171" sldId="292"/>
            <ac:graphicFrameMk id="8" creationId="{BBC84F1C-7E8D-B3F2-5D63-D15EF8FB5DDA}"/>
          </ac:graphicFrameMkLst>
        </pc:graphicFrameChg>
        <pc:picChg chg="add mod">
          <ac:chgData name="Hakola Antti" userId="65992f85-13c6-4cb4-8e3e-57db52c3c016" providerId="ADAL" clId="{1145C51D-691D-4D58-BDC0-BCF8A4EC8852}" dt="2024-11-11T16:59:40.042" v="1625" actId="1076"/>
          <ac:picMkLst>
            <pc:docMk/>
            <pc:sldMk cId="19214171" sldId="292"/>
            <ac:picMk id="10" creationId="{84E1E01B-A020-CFE1-9629-8D7E8A5F9D3D}"/>
          </ac:picMkLst>
        </pc:picChg>
        <pc:picChg chg="add mod">
          <ac:chgData name="Hakola Antti" userId="65992f85-13c6-4cb4-8e3e-57db52c3c016" providerId="ADAL" clId="{1145C51D-691D-4D58-BDC0-BCF8A4EC8852}" dt="2024-11-11T16:59:40.042" v="1625" actId="1076"/>
          <ac:picMkLst>
            <pc:docMk/>
            <pc:sldMk cId="19214171" sldId="292"/>
            <ac:picMk id="11" creationId="{796483A9-1CCA-7887-BE31-512A78444B25}"/>
          </ac:picMkLst>
        </pc:picChg>
      </pc:sldChg>
      <pc:sldChg chg="addSp delSp modSp add mod">
        <pc:chgData name="Hakola Antti" userId="65992f85-13c6-4cb4-8e3e-57db52c3c016" providerId="ADAL" clId="{1145C51D-691D-4D58-BDC0-BCF8A4EC8852}" dt="2024-11-11T17:18:02.058" v="2441" actId="255"/>
        <pc:sldMkLst>
          <pc:docMk/>
          <pc:sldMk cId="1134957715" sldId="293"/>
        </pc:sldMkLst>
        <pc:spChg chg="add del mod">
          <ac:chgData name="Hakola Antti" userId="65992f85-13c6-4cb4-8e3e-57db52c3c016" providerId="ADAL" clId="{1145C51D-691D-4D58-BDC0-BCF8A4EC8852}" dt="2024-11-11T17:00:20.951" v="1628" actId="21"/>
          <ac:spMkLst>
            <pc:docMk/>
            <pc:sldMk cId="1134957715" sldId="293"/>
            <ac:spMk id="2" creationId="{2AEF9AFC-FF15-EFDB-3960-D6E874457809}"/>
          </ac:spMkLst>
        </pc:spChg>
        <pc:spChg chg="add mod">
          <ac:chgData name="Hakola Antti" userId="65992f85-13c6-4cb4-8e3e-57db52c3c016" providerId="ADAL" clId="{1145C51D-691D-4D58-BDC0-BCF8A4EC8852}" dt="2024-11-11T17:18:02.058" v="2441" actId="255"/>
          <ac:spMkLst>
            <pc:docMk/>
            <pc:sldMk cId="1134957715" sldId="293"/>
            <ac:spMk id="7" creationId="{2AEF9AFC-FF15-EFDB-3960-D6E874457809}"/>
          </ac:spMkLst>
        </pc:spChg>
      </pc:sldChg>
      <pc:sldChg chg="addSp delSp modSp new mod">
        <pc:chgData name="Hakola Antti" userId="65992f85-13c6-4cb4-8e3e-57db52c3c016" providerId="ADAL" clId="{1145C51D-691D-4D58-BDC0-BCF8A4EC8852}" dt="2024-11-12T05:09:46.938" v="2646" actId="14100"/>
        <pc:sldMkLst>
          <pc:docMk/>
          <pc:sldMk cId="2356233548" sldId="294"/>
        </pc:sldMkLst>
        <pc:spChg chg="del">
          <ac:chgData name="Hakola Antti" userId="65992f85-13c6-4cb4-8e3e-57db52c3c016" providerId="ADAL" clId="{1145C51D-691D-4D58-BDC0-BCF8A4EC8852}" dt="2024-11-11T17:02:44.450" v="1891" actId="478"/>
          <ac:spMkLst>
            <pc:docMk/>
            <pc:sldMk cId="2356233548" sldId="294"/>
            <ac:spMk id="2" creationId="{4A5D57D8-1D47-2C1B-59EA-D3E47F37F7BD}"/>
          </ac:spMkLst>
        </pc:spChg>
        <pc:spChg chg="add mod">
          <ac:chgData name="Hakola Antti" userId="65992f85-13c6-4cb4-8e3e-57db52c3c016" providerId="ADAL" clId="{1145C51D-691D-4D58-BDC0-BCF8A4EC8852}" dt="2024-11-12T05:09:46.938" v="2646" actId="14100"/>
          <ac:spMkLst>
            <pc:docMk/>
            <pc:sldMk cId="2356233548" sldId="294"/>
            <ac:spMk id="5" creationId="{FDF52A5A-D5A7-2960-BF0C-C0BFBB02EFB0}"/>
          </ac:spMkLst>
        </pc:spChg>
        <pc:spChg chg="add mod">
          <ac:chgData name="Hakola Antti" userId="65992f85-13c6-4cb4-8e3e-57db52c3c016" providerId="ADAL" clId="{1145C51D-691D-4D58-BDC0-BCF8A4EC8852}" dt="2024-11-11T17:07:08.834" v="1946" actId="947"/>
          <ac:spMkLst>
            <pc:docMk/>
            <pc:sldMk cId="2356233548" sldId="294"/>
            <ac:spMk id="6" creationId="{54C5FC79-381C-7EAC-79E7-00D66B7569F3}"/>
          </ac:spMkLst>
        </pc:spChg>
        <pc:graphicFrameChg chg="add mod modGraphic">
          <ac:chgData name="Hakola Antti" userId="65992f85-13c6-4cb4-8e3e-57db52c3c016" providerId="ADAL" clId="{1145C51D-691D-4D58-BDC0-BCF8A4EC8852}" dt="2024-11-11T17:08:37.145" v="1983" actId="14100"/>
          <ac:graphicFrameMkLst>
            <pc:docMk/>
            <pc:sldMk cId="2356233548" sldId="294"/>
            <ac:graphicFrameMk id="7" creationId="{848CDDA5-8998-AC27-81AF-AE6A5AFAC79C}"/>
          </ac:graphicFrameMkLst>
        </pc:graphicFrameChg>
      </pc:sldChg>
      <pc:sldChg chg="addSp modSp add mod">
        <pc:chgData name="Hakola Antti" userId="65992f85-13c6-4cb4-8e3e-57db52c3c016" providerId="ADAL" clId="{1145C51D-691D-4D58-BDC0-BCF8A4EC8852}" dt="2024-11-12T05:34:44.557" v="3712" actId="207"/>
        <pc:sldMkLst>
          <pc:docMk/>
          <pc:sldMk cId="1424422893" sldId="295"/>
        </pc:sldMkLst>
        <pc:spChg chg="add mod">
          <ac:chgData name="Hakola Antti" userId="65992f85-13c6-4cb4-8e3e-57db52c3c016" providerId="ADAL" clId="{1145C51D-691D-4D58-BDC0-BCF8A4EC8852}" dt="2024-11-12T05:34:44.557" v="3712" actId="207"/>
          <ac:spMkLst>
            <pc:docMk/>
            <pc:sldMk cId="1424422893" sldId="295"/>
            <ac:spMk id="2" creationId="{AFCC754C-149C-DACA-0697-A5D428E579E8}"/>
          </ac:spMkLst>
        </pc:spChg>
        <pc:spChg chg="mod">
          <ac:chgData name="Hakola Antti" userId="65992f85-13c6-4cb4-8e3e-57db52c3c016" providerId="ADAL" clId="{1145C51D-691D-4D58-BDC0-BCF8A4EC8852}" dt="2024-11-12T05:09:42.089" v="2645" actId="14100"/>
          <ac:spMkLst>
            <pc:docMk/>
            <pc:sldMk cId="1424422893" sldId="295"/>
            <ac:spMk id="5" creationId="{FDF52A5A-D5A7-2960-BF0C-C0BFBB02EFB0}"/>
          </ac:spMkLst>
        </pc:spChg>
      </pc:sldChg>
      <pc:sldChg chg="addSp delSp modSp new mod">
        <pc:chgData name="Hakola Antti" userId="65992f85-13c6-4cb4-8e3e-57db52c3c016" providerId="ADAL" clId="{1145C51D-691D-4D58-BDC0-BCF8A4EC8852}" dt="2024-11-11T17:14:09.161" v="2237" actId="947"/>
        <pc:sldMkLst>
          <pc:docMk/>
          <pc:sldMk cId="13025968" sldId="296"/>
        </pc:sldMkLst>
        <pc:spChg chg="del">
          <ac:chgData name="Hakola Antti" userId="65992f85-13c6-4cb4-8e3e-57db52c3c016" providerId="ADAL" clId="{1145C51D-691D-4D58-BDC0-BCF8A4EC8852}" dt="2024-11-11T17:12:06.506" v="2229" actId="478"/>
          <ac:spMkLst>
            <pc:docMk/>
            <pc:sldMk cId="13025968" sldId="296"/>
            <ac:spMk id="2" creationId="{0A3E4D6F-582F-3F9F-2E20-2F880D9A6A6F}"/>
          </ac:spMkLst>
        </pc:spChg>
        <pc:spChg chg="add mod">
          <ac:chgData name="Hakola Antti" userId="65992f85-13c6-4cb4-8e3e-57db52c3c016" providerId="ADAL" clId="{1145C51D-691D-4D58-BDC0-BCF8A4EC8852}" dt="2024-11-11T17:14:09.161" v="2237" actId="947"/>
          <ac:spMkLst>
            <pc:docMk/>
            <pc:sldMk cId="13025968" sldId="296"/>
            <ac:spMk id="5" creationId="{D9E5F707-D9F3-4C1D-7445-53B37880A480}"/>
          </ac:spMkLst>
        </pc:spChg>
        <pc:spChg chg="add mod">
          <ac:chgData name="Hakola Antti" userId="65992f85-13c6-4cb4-8e3e-57db52c3c016" providerId="ADAL" clId="{1145C51D-691D-4D58-BDC0-BCF8A4EC8852}" dt="2024-11-11T17:12:53.557" v="2230"/>
          <ac:spMkLst>
            <pc:docMk/>
            <pc:sldMk cId="13025968" sldId="296"/>
            <ac:spMk id="6" creationId="{503BB324-074D-3CCC-BBE4-E306154FE122}"/>
          </ac:spMkLst>
        </pc:spChg>
        <pc:spChg chg="add mod">
          <ac:chgData name="Hakola Antti" userId="65992f85-13c6-4cb4-8e3e-57db52c3c016" providerId="ADAL" clId="{1145C51D-691D-4D58-BDC0-BCF8A4EC8852}" dt="2024-11-11T17:12:53.557" v="2230"/>
          <ac:spMkLst>
            <pc:docMk/>
            <pc:sldMk cId="13025968" sldId="296"/>
            <ac:spMk id="8" creationId="{E23AC5F8-9456-C290-86B8-01F9E4721604}"/>
          </ac:spMkLst>
        </pc:spChg>
        <pc:spChg chg="add mod">
          <ac:chgData name="Hakola Antti" userId="65992f85-13c6-4cb4-8e3e-57db52c3c016" providerId="ADAL" clId="{1145C51D-691D-4D58-BDC0-BCF8A4EC8852}" dt="2024-11-11T17:13:54.398" v="2235"/>
          <ac:spMkLst>
            <pc:docMk/>
            <pc:sldMk cId="13025968" sldId="296"/>
            <ac:spMk id="12" creationId="{9DA45391-5A8D-FBC4-54A2-65D7B6E03839}"/>
          </ac:spMkLst>
        </pc:spChg>
        <pc:graphicFrameChg chg="add mod">
          <ac:chgData name="Hakola Antti" userId="65992f85-13c6-4cb4-8e3e-57db52c3c016" providerId="ADAL" clId="{1145C51D-691D-4D58-BDC0-BCF8A4EC8852}" dt="2024-11-11T17:12:53.557" v="2230"/>
          <ac:graphicFrameMkLst>
            <pc:docMk/>
            <pc:sldMk cId="13025968" sldId="296"/>
            <ac:graphicFrameMk id="7" creationId="{7411D83C-29F0-933B-B2C1-F6882E78BE38}"/>
          </ac:graphicFrameMkLst>
        </pc:graphicFrameChg>
        <pc:picChg chg="add mod">
          <ac:chgData name="Hakola Antti" userId="65992f85-13c6-4cb4-8e3e-57db52c3c016" providerId="ADAL" clId="{1145C51D-691D-4D58-BDC0-BCF8A4EC8852}" dt="2024-11-11T17:12:53.557" v="2230"/>
          <ac:picMkLst>
            <pc:docMk/>
            <pc:sldMk cId="13025968" sldId="296"/>
            <ac:picMk id="9" creationId="{AF691C89-ED63-48F7-AF9B-298CCC4D1957}"/>
          </ac:picMkLst>
        </pc:picChg>
        <pc:picChg chg="add mod">
          <ac:chgData name="Hakola Antti" userId="65992f85-13c6-4cb4-8e3e-57db52c3c016" providerId="ADAL" clId="{1145C51D-691D-4D58-BDC0-BCF8A4EC8852}" dt="2024-11-11T17:12:53.557" v="2230"/>
          <ac:picMkLst>
            <pc:docMk/>
            <pc:sldMk cId="13025968" sldId="296"/>
            <ac:picMk id="10" creationId="{EBEC9394-2E8A-A347-B61B-E5C0DEB3F1A7}"/>
          </ac:picMkLst>
        </pc:picChg>
        <pc:picChg chg="add mod">
          <ac:chgData name="Hakola Antti" userId="65992f85-13c6-4cb4-8e3e-57db52c3c016" providerId="ADAL" clId="{1145C51D-691D-4D58-BDC0-BCF8A4EC8852}" dt="2024-11-11T17:12:53.557" v="2230"/>
          <ac:picMkLst>
            <pc:docMk/>
            <pc:sldMk cId="13025968" sldId="296"/>
            <ac:picMk id="11" creationId="{817EE437-47D3-0434-A3D3-7DFA0AFF9E21}"/>
          </ac:picMkLst>
        </pc:picChg>
      </pc:sldChg>
      <pc:sldChg chg="addSp modSp add mod">
        <pc:chgData name="Hakola Antti" userId="65992f85-13c6-4cb4-8e3e-57db52c3c016" providerId="ADAL" clId="{1145C51D-691D-4D58-BDC0-BCF8A4EC8852}" dt="2024-11-11T17:17:49.955" v="2439" actId="255"/>
        <pc:sldMkLst>
          <pc:docMk/>
          <pc:sldMk cId="1659544452" sldId="297"/>
        </pc:sldMkLst>
        <pc:spChg chg="add mod">
          <ac:chgData name="Hakola Antti" userId="65992f85-13c6-4cb4-8e3e-57db52c3c016" providerId="ADAL" clId="{1145C51D-691D-4D58-BDC0-BCF8A4EC8852}" dt="2024-11-11T17:17:49.955" v="2439" actId="255"/>
          <ac:spMkLst>
            <pc:docMk/>
            <pc:sldMk cId="1659544452" sldId="297"/>
            <ac:spMk id="2" creationId="{C6C36A02-0316-CCD1-615E-3F07503A9775}"/>
          </ac:spMkLst>
        </pc:spChg>
      </pc:sldChg>
      <pc:sldChg chg="addSp delSp modSp new mod">
        <pc:chgData name="Hakola Antti" userId="65992f85-13c6-4cb4-8e3e-57db52c3c016" providerId="ADAL" clId="{1145C51D-691D-4D58-BDC0-BCF8A4EC8852}" dt="2024-11-11T17:16:08.031" v="2279" actId="20577"/>
        <pc:sldMkLst>
          <pc:docMk/>
          <pc:sldMk cId="1863509782" sldId="298"/>
        </pc:sldMkLst>
        <pc:spChg chg="del">
          <ac:chgData name="Hakola Antti" userId="65992f85-13c6-4cb4-8e3e-57db52c3c016" providerId="ADAL" clId="{1145C51D-691D-4D58-BDC0-BCF8A4EC8852}" dt="2024-11-11T17:15:16.487" v="2241" actId="478"/>
          <ac:spMkLst>
            <pc:docMk/>
            <pc:sldMk cId="1863509782" sldId="298"/>
            <ac:spMk id="2" creationId="{044BA6EF-666F-42D3-40EA-B1755BD7D749}"/>
          </ac:spMkLst>
        </pc:spChg>
        <pc:spChg chg="add mod">
          <ac:chgData name="Hakola Antti" userId="65992f85-13c6-4cb4-8e3e-57db52c3c016" providerId="ADAL" clId="{1145C51D-691D-4D58-BDC0-BCF8A4EC8852}" dt="2024-11-11T17:16:08.031" v="2279" actId="20577"/>
          <ac:spMkLst>
            <pc:docMk/>
            <pc:sldMk cId="1863509782" sldId="298"/>
            <ac:spMk id="5" creationId="{E3BBED1E-D989-5D56-6FD9-180C19A4C094}"/>
          </ac:spMkLst>
        </pc:spChg>
      </pc:sldChg>
      <pc:sldChg chg="addSp delSp modSp new mod">
        <pc:chgData name="Hakola Antti" userId="65992f85-13c6-4cb4-8e3e-57db52c3c016" providerId="ADAL" clId="{1145C51D-691D-4D58-BDC0-BCF8A4EC8852}" dt="2024-11-11T17:19:32.760" v="2453" actId="27636"/>
        <pc:sldMkLst>
          <pc:docMk/>
          <pc:sldMk cId="4260805363" sldId="299"/>
        </pc:sldMkLst>
        <pc:spChg chg="del">
          <ac:chgData name="Hakola Antti" userId="65992f85-13c6-4cb4-8e3e-57db52c3c016" providerId="ADAL" clId="{1145C51D-691D-4D58-BDC0-BCF8A4EC8852}" dt="2024-11-11T17:18:30.875" v="2445" actId="478"/>
          <ac:spMkLst>
            <pc:docMk/>
            <pc:sldMk cId="4260805363" sldId="299"/>
            <ac:spMk id="2" creationId="{5D972FAF-B3FA-56B8-FEF0-6823E04FFA6B}"/>
          </ac:spMkLst>
        </pc:spChg>
        <pc:spChg chg="add mod">
          <ac:chgData name="Hakola Antti" userId="65992f85-13c6-4cb4-8e3e-57db52c3c016" providerId="ADAL" clId="{1145C51D-691D-4D58-BDC0-BCF8A4EC8852}" dt="2024-11-11T17:19:09.322" v="2451" actId="20577"/>
          <ac:spMkLst>
            <pc:docMk/>
            <pc:sldMk cId="4260805363" sldId="299"/>
            <ac:spMk id="5" creationId="{B254D172-5BAA-D2C7-7722-C82E1EEF9C06}"/>
          </ac:spMkLst>
        </pc:spChg>
        <pc:spChg chg="add mod">
          <ac:chgData name="Hakola Antti" userId="65992f85-13c6-4cb4-8e3e-57db52c3c016" providerId="ADAL" clId="{1145C51D-691D-4D58-BDC0-BCF8A4EC8852}" dt="2024-11-11T17:19:32.760" v="2453" actId="27636"/>
          <ac:spMkLst>
            <pc:docMk/>
            <pc:sldMk cId="4260805363" sldId="299"/>
            <ac:spMk id="6" creationId="{DEB18E13-81AE-F96D-E402-86B726D1E786}"/>
          </ac:spMkLst>
        </pc:spChg>
        <pc:spChg chg="add mod">
          <ac:chgData name="Hakola Antti" userId="65992f85-13c6-4cb4-8e3e-57db52c3c016" providerId="ADAL" clId="{1145C51D-691D-4D58-BDC0-BCF8A4EC8852}" dt="2024-11-11T17:19:32.760" v="2453" actId="27636"/>
          <ac:spMkLst>
            <pc:docMk/>
            <pc:sldMk cId="4260805363" sldId="299"/>
            <ac:spMk id="7" creationId="{8F4E6622-B788-18AD-6648-96679CAC1514}"/>
          </ac:spMkLst>
        </pc:spChg>
        <pc:spChg chg="add mod">
          <ac:chgData name="Hakola Antti" userId="65992f85-13c6-4cb4-8e3e-57db52c3c016" providerId="ADAL" clId="{1145C51D-691D-4D58-BDC0-BCF8A4EC8852}" dt="2024-11-11T17:19:32.760" v="2453" actId="27636"/>
          <ac:spMkLst>
            <pc:docMk/>
            <pc:sldMk cId="4260805363" sldId="299"/>
            <ac:spMk id="9" creationId="{67A3F01B-2D50-327C-2E21-C831CC77E982}"/>
          </ac:spMkLst>
        </pc:spChg>
        <pc:graphicFrameChg chg="add mod">
          <ac:chgData name="Hakola Antti" userId="65992f85-13c6-4cb4-8e3e-57db52c3c016" providerId="ADAL" clId="{1145C51D-691D-4D58-BDC0-BCF8A4EC8852}" dt="2024-11-11T17:19:32.760" v="2453" actId="27636"/>
          <ac:graphicFrameMkLst>
            <pc:docMk/>
            <pc:sldMk cId="4260805363" sldId="299"/>
            <ac:graphicFrameMk id="8" creationId="{DC149EF4-372E-2A61-9592-8AC14DF2560E}"/>
          </ac:graphicFrameMkLst>
        </pc:graphicFrameChg>
        <pc:picChg chg="add mod">
          <ac:chgData name="Hakola Antti" userId="65992f85-13c6-4cb4-8e3e-57db52c3c016" providerId="ADAL" clId="{1145C51D-691D-4D58-BDC0-BCF8A4EC8852}" dt="2024-11-11T17:19:32.760" v="2453" actId="27636"/>
          <ac:picMkLst>
            <pc:docMk/>
            <pc:sldMk cId="4260805363" sldId="299"/>
            <ac:picMk id="10" creationId="{BD12F5C8-9962-0BBB-3428-9948B50F439D}"/>
          </ac:picMkLst>
        </pc:picChg>
        <pc:picChg chg="add mod">
          <ac:chgData name="Hakola Antti" userId="65992f85-13c6-4cb4-8e3e-57db52c3c016" providerId="ADAL" clId="{1145C51D-691D-4D58-BDC0-BCF8A4EC8852}" dt="2024-11-11T17:19:32.760" v="2453" actId="27636"/>
          <ac:picMkLst>
            <pc:docMk/>
            <pc:sldMk cId="4260805363" sldId="299"/>
            <ac:picMk id="11" creationId="{EBE26431-BB26-3A10-28DE-45ADCAB456F8}"/>
          </ac:picMkLst>
        </pc:picChg>
        <pc:picChg chg="add mod">
          <ac:chgData name="Hakola Antti" userId="65992f85-13c6-4cb4-8e3e-57db52c3c016" providerId="ADAL" clId="{1145C51D-691D-4D58-BDC0-BCF8A4EC8852}" dt="2024-11-11T17:19:32.760" v="2453" actId="27636"/>
          <ac:picMkLst>
            <pc:docMk/>
            <pc:sldMk cId="4260805363" sldId="299"/>
            <ac:picMk id="12" creationId="{95A3CA4E-FD62-FF67-2BBA-7A873CC597B3}"/>
          </ac:picMkLst>
        </pc:picChg>
      </pc:sldChg>
      <pc:sldChg chg="addSp modSp add mod">
        <pc:chgData name="Hakola Antti" userId="65992f85-13c6-4cb4-8e3e-57db52c3c016" providerId="ADAL" clId="{1145C51D-691D-4D58-BDC0-BCF8A4EC8852}" dt="2024-11-11T17:21:18.953" v="2635" actId="20577"/>
        <pc:sldMkLst>
          <pc:docMk/>
          <pc:sldMk cId="2272478804" sldId="300"/>
        </pc:sldMkLst>
        <pc:spChg chg="add mod">
          <ac:chgData name="Hakola Antti" userId="65992f85-13c6-4cb4-8e3e-57db52c3c016" providerId="ADAL" clId="{1145C51D-691D-4D58-BDC0-BCF8A4EC8852}" dt="2024-11-11T17:21:18.953" v="2635" actId="20577"/>
          <ac:spMkLst>
            <pc:docMk/>
            <pc:sldMk cId="2272478804" sldId="300"/>
            <ac:spMk id="2" creationId="{B4E1E56D-234C-E863-456D-FDE6EA2FAF62}"/>
          </ac:spMkLst>
        </pc:spChg>
      </pc:sldChg>
      <pc:sldChg chg="addSp delSp modSp new mod">
        <pc:chgData name="Hakola Antti" userId="65992f85-13c6-4cb4-8e3e-57db52c3c016" providerId="ADAL" clId="{1145C51D-691D-4D58-BDC0-BCF8A4EC8852}" dt="2024-11-12T05:10:25" v="2652" actId="1076"/>
        <pc:sldMkLst>
          <pc:docMk/>
          <pc:sldMk cId="4009280023" sldId="301"/>
        </pc:sldMkLst>
        <pc:spChg chg="del">
          <ac:chgData name="Hakola Antti" userId="65992f85-13c6-4cb4-8e3e-57db52c3c016" providerId="ADAL" clId="{1145C51D-691D-4D58-BDC0-BCF8A4EC8852}" dt="2024-11-12T05:07:42.649" v="2637" actId="478"/>
          <ac:spMkLst>
            <pc:docMk/>
            <pc:sldMk cId="4009280023" sldId="301"/>
            <ac:spMk id="2" creationId="{BB5E79D0-C3E3-E70F-94CA-9314C715FDF2}"/>
          </ac:spMkLst>
        </pc:spChg>
        <pc:spChg chg="add mod">
          <ac:chgData name="Hakola Antti" userId="65992f85-13c6-4cb4-8e3e-57db52c3c016" providerId="ADAL" clId="{1145C51D-691D-4D58-BDC0-BCF8A4EC8852}" dt="2024-11-12T05:08:54.453" v="2639" actId="27636"/>
          <ac:spMkLst>
            <pc:docMk/>
            <pc:sldMk cId="4009280023" sldId="301"/>
            <ac:spMk id="5" creationId="{7625C50B-ECCD-A95E-025D-BBF23F4E4695}"/>
          </ac:spMkLst>
        </pc:spChg>
        <pc:spChg chg="add del mod">
          <ac:chgData name="Hakola Antti" userId="65992f85-13c6-4cb4-8e3e-57db52c3c016" providerId="ADAL" clId="{1145C51D-691D-4D58-BDC0-BCF8A4EC8852}" dt="2024-11-12T05:10:21.676" v="2650" actId="478"/>
          <ac:spMkLst>
            <pc:docMk/>
            <pc:sldMk cId="4009280023" sldId="301"/>
            <ac:spMk id="6" creationId="{C2583644-9BFF-3658-317A-384202D4F142}"/>
          </ac:spMkLst>
        </pc:spChg>
        <pc:spChg chg="add mod">
          <ac:chgData name="Hakola Antti" userId="65992f85-13c6-4cb4-8e3e-57db52c3c016" providerId="ADAL" clId="{1145C51D-691D-4D58-BDC0-BCF8A4EC8852}" dt="2024-11-12T05:08:54.453" v="2639" actId="27636"/>
          <ac:spMkLst>
            <pc:docMk/>
            <pc:sldMk cId="4009280023" sldId="301"/>
            <ac:spMk id="9" creationId="{CEC32202-1E78-40B5-D542-4BAF0B555AFF}"/>
          </ac:spMkLst>
        </pc:spChg>
        <pc:spChg chg="add mod">
          <ac:chgData name="Hakola Antti" userId="65992f85-13c6-4cb4-8e3e-57db52c3c016" providerId="ADAL" clId="{1145C51D-691D-4D58-BDC0-BCF8A4EC8852}" dt="2024-11-12T05:10:18.110" v="2649" actId="14100"/>
          <ac:spMkLst>
            <pc:docMk/>
            <pc:sldMk cId="4009280023" sldId="301"/>
            <ac:spMk id="10" creationId="{726FC2FC-930D-8E89-CD11-C4D1074F1E36}"/>
          </ac:spMkLst>
        </pc:spChg>
        <pc:graphicFrameChg chg="add mod">
          <ac:chgData name="Hakola Antti" userId="65992f85-13c6-4cb4-8e3e-57db52c3c016" providerId="ADAL" clId="{1145C51D-691D-4D58-BDC0-BCF8A4EC8852}" dt="2024-11-12T05:08:54.453" v="2639" actId="27636"/>
          <ac:graphicFrameMkLst>
            <pc:docMk/>
            <pc:sldMk cId="4009280023" sldId="301"/>
            <ac:graphicFrameMk id="7" creationId="{51BBE73D-66B9-E16C-5EA3-0197CF8017CB}"/>
          </ac:graphicFrameMkLst>
        </pc:graphicFrameChg>
        <pc:picChg chg="add mod">
          <ac:chgData name="Hakola Antti" userId="65992f85-13c6-4cb4-8e3e-57db52c3c016" providerId="ADAL" clId="{1145C51D-691D-4D58-BDC0-BCF8A4EC8852}" dt="2024-11-12T05:10:25" v="2652" actId="1076"/>
          <ac:picMkLst>
            <pc:docMk/>
            <pc:sldMk cId="4009280023" sldId="301"/>
            <ac:picMk id="8" creationId="{E4512A33-19E5-A38C-2FA4-69BF8C8374BC}"/>
          </ac:picMkLst>
        </pc:picChg>
      </pc:sldChg>
      <pc:sldChg chg="addSp modSp add mod">
        <pc:chgData name="Hakola Antti" userId="65992f85-13c6-4cb4-8e3e-57db52c3c016" providerId="ADAL" clId="{1145C51D-691D-4D58-BDC0-BCF8A4EC8852}" dt="2024-11-12T05:12:05.855" v="2809" actId="20577"/>
        <pc:sldMkLst>
          <pc:docMk/>
          <pc:sldMk cId="748411451" sldId="302"/>
        </pc:sldMkLst>
        <pc:spChg chg="add mod">
          <ac:chgData name="Hakola Antti" userId="65992f85-13c6-4cb4-8e3e-57db52c3c016" providerId="ADAL" clId="{1145C51D-691D-4D58-BDC0-BCF8A4EC8852}" dt="2024-11-12T05:12:05.855" v="2809" actId="20577"/>
          <ac:spMkLst>
            <pc:docMk/>
            <pc:sldMk cId="748411451" sldId="302"/>
            <ac:spMk id="2" creationId="{68429441-DF16-B4A9-EB64-189760DAF832}"/>
          </ac:spMkLst>
        </pc:spChg>
      </pc:sldChg>
      <pc:sldChg chg="addSp delSp modSp new mod">
        <pc:chgData name="Hakola Antti" userId="65992f85-13c6-4cb4-8e3e-57db52c3c016" providerId="ADAL" clId="{1145C51D-691D-4D58-BDC0-BCF8A4EC8852}" dt="2024-11-12T05:14:04.403" v="2818"/>
        <pc:sldMkLst>
          <pc:docMk/>
          <pc:sldMk cId="3263207546" sldId="303"/>
        </pc:sldMkLst>
        <pc:spChg chg="del">
          <ac:chgData name="Hakola Antti" userId="65992f85-13c6-4cb4-8e3e-57db52c3c016" providerId="ADAL" clId="{1145C51D-691D-4D58-BDC0-BCF8A4EC8852}" dt="2024-11-12T05:12:12.871" v="2811" actId="478"/>
          <ac:spMkLst>
            <pc:docMk/>
            <pc:sldMk cId="3263207546" sldId="303"/>
            <ac:spMk id="2" creationId="{A26F1872-F15F-53C4-A25A-5EFB74654AE8}"/>
          </ac:spMkLst>
        </pc:spChg>
        <pc:spChg chg="add mod">
          <ac:chgData name="Hakola Antti" userId="65992f85-13c6-4cb4-8e3e-57db52c3c016" providerId="ADAL" clId="{1145C51D-691D-4D58-BDC0-BCF8A4EC8852}" dt="2024-11-12T05:13:22.699" v="2814" actId="2711"/>
          <ac:spMkLst>
            <pc:docMk/>
            <pc:sldMk cId="3263207546" sldId="303"/>
            <ac:spMk id="5" creationId="{BB22B9DD-8CA2-A2C6-1373-7B534F6FA107}"/>
          </ac:spMkLst>
        </pc:spChg>
        <pc:spChg chg="mod">
          <ac:chgData name="Hakola Antti" userId="65992f85-13c6-4cb4-8e3e-57db52c3c016" providerId="ADAL" clId="{1145C51D-691D-4D58-BDC0-BCF8A4EC8852}" dt="2024-11-12T05:13:00.221" v="2812"/>
          <ac:spMkLst>
            <pc:docMk/>
            <pc:sldMk cId="3263207546" sldId="303"/>
            <ac:spMk id="9" creationId="{96818B14-024E-224F-309A-12258C4444D5}"/>
          </ac:spMkLst>
        </pc:spChg>
        <pc:spChg chg="mod">
          <ac:chgData name="Hakola Antti" userId="65992f85-13c6-4cb4-8e3e-57db52c3c016" providerId="ADAL" clId="{1145C51D-691D-4D58-BDC0-BCF8A4EC8852}" dt="2024-11-12T05:13:00.221" v="2812"/>
          <ac:spMkLst>
            <pc:docMk/>
            <pc:sldMk cId="3263207546" sldId="303"/>
            <ac:spMk id="10" creationId="{D5C37583-229E-56CB-2E9C-8D0D49492975}"/>
          </ac:spMkLst>
        </pc:spChg>
        <pc:spChg chg="mod">
          <ac:chgData name="Hakola Antti" userId="65992f85-13c6-4cb4-8e3e-57db52c3c016" providerId="ADAL" clId="{1145C51D-691D-4D58-BDC0-BCF8A4EC8852}" dt="2024-11-12T05:13:00.221" v="2812"/>
          <ac:spMkLst>
            <pc:docMk/>
            <pc:sldMk cId="3263207546" sldId="303"/>
            <ac:spMk id="11" creationId="{F2C6CB8A-27D6-3742-DB24-BF71C550260B}"/>
          </ac:spMkLst>
        </pc:spChg>
        <pc:spChg chg="mod">
          <ac:chgData name="Hakola Antti" userId="65992f85-13c6-4cb4-8e3e-57db52c3c016" providerId="ADAL" clId="{1145C51D-691D-4D58-BDC0-BCF8A4EC8852}" dt="2024-11-12T05:13:00.221" v="2812"/>
          <ac:spMkLst>
            <pc:docMk/>
            <pc:sldMk cId="3263207546" sldId="303"/>
            <ac:spMk id="12" creationId="{8E412428-97A7-89FD-F261-DD27236F6A6A}"/>
          </ac:spMkLst>
        </pc:spChg>
        <pc:spChg chg="mod">
          <ac:chgData name="Hakola Antti" userId="65992f85-13c6-4cb4-8e3e-57db52c3c016" providerId="ADAL" clId="{1145C51D-691D-4D58-BDC0-BCF8A4EC8852}" dt="2024-11-12T05:13:00.221" v="2812"/>
          <ac:spMkLst>
            <pc:docMk/>
            <pc:sldMk cId="3263207546" sldId="303"/>
            <ac:spMk id="13" creationId="{CC81B39E-0833-E3A4-711E-BFA021F9B848}"/>
          </ac:spMkLst>
        </pc:spChg>
        <pc:spChg chg="mod">
          <ac:chgData name="Hakola Antti" userId="65992f85-13c6-4cb4-8e3e-57db52c3c016" providerId="ADAL" clId="{1145C51D-691D-4D58-BDC0-BCF8A4EC8852}" dt="2024-11-12T05:13:00.221" v="2812"/>
          <ac:spMkLst>
            <pc:docMk/>
            <pc:sldMk cId="3263207546" sldId="303"/>
            <ac:spMk id="14" creationId="{D2395A80-9E7D-0E5E-3374-B091FE6CFCCE}"/>
          </ac:spMkLst>
        </pc:spChg>
        <pc:spChg chg="mod">
          <ac:chgData name="Hakola Antti" userId="65992f85-13c6-4cb4-8e3e-57db52c3c016" providerId="ADAL" clId="{1145C51D-691D-4D58-BDC0-BCF8A4EC8852}" dt="2024-11-12T05:13:00.221" v="2812"/>
          <ac:spMkLst>
            <pc:docMk/>
            <pc:sldMk cId="3263207546" sldId="303"/>
            <ac:spMk id="15" creationId="{6019E08B-8192-048F-380E-66DAA0ED6261}"/>
          </ac:spMkLst>
        </pc:spChg>
        <pc:spChg chg="add mod">
          <ac:chgData name="Hakola Antti" userId="65992f85-13c6-4cb4-8e3e-57db52c3c016" providerId="ADAL" clId="{1145C51D-691D-4D58-BDC0-BCF8A4EC8852}" dt="2024-11-12T05:13:00.221" v="2812"/>
          <ac:spMkLst>
            <pc:docMk/>
            <pc:sldMk cId="3263207546" sldId="303"/>
            <ac:spMk id="21" creationId="{BD9D38CF-7BFC-6230-6FEB-6CF6C8D4F301}"/>
          </ac:spMkLst>
        </pc:spChg>
        <pc:spChg chg="add mod">
          <ac:chgData name="Hakola Antti" userId="65992f85-13c6-4cb4-8e3e-57db52c3c016" providerId="ADAL" clId="{1145C51D-691D-4D58-BDC0-BCF8A4EC8852}" dt="2024-11-12T05:14:04.403" v="2818"/>
          <ac:spMkLst>
            <pc:docMk/>
            <pc:sldMk cId="3263207546" sldId="303"/>
            <ac:spMk id="23" creationId="{3C36BBA3-C885-302D-19A3-3C8940E91CD6}"/>
          </ac:spMkLst>
        </pc:spChg>
        <pc:grpChg chg="add mod">
          <ac:chgData name="Hakola Antti" userId="65992f85-13c6-4cb4-8e3e-57db52c3c016" providerId="ADAL" clId="{1145C51D-691D-4D58-BDC0-BCF8A4EC8852}" dt="2024-11-12T05:13:00.221" v="2812"/>
          <ac:grpSpMkLst>
            <pc:docMk/>
            <pc:sldMk cId="3263207546" sldId="303"/>
            <ac:grpSpMk id="6" creationId="{11257966-FC2A-52E3-0CE3-F3BD0EAC5706}"/>
          </ac:grpSpMkLst>
        </pc:grpChg>
        <pc:grpChg chg="mod">
          <ac:chgData name="Hakola Antti" userId="65992f85-13c6-4cb4-8e3e-57db52c3c016" providerId="ADAL" clId="{1145C51D-691D-4D58-BDC0-BCF8A4EC8852}" dt="2024-11-12T05:13:00.221" v="2812"/>
          <ac:grpSpMkLst>
            <pc:docMk/>
            <pc:sldMk cId="3263207546" sldId="303"/>
            <ac:grpSpMk id="7" creationId="{A25EF7F9-FDFF-0536-025D-8E4D863B2E32}"/>
          </ac:grpSpMkLst>
        </pc:grpChg>
        <pc:graphicFrameChg chg="add mod">
          <ac:chgData name="Hakola Antti" userId="65992f85-13c6-4cb4-8e3e-57db52c3c016" providerId="ADAL" clId="{1145C51D-691D-4D58-BDC0-BCF8A4EC8852}" dt="2024-11-12T05:13:00.221" v="2812"/>
          <ac:graphicFrameMkLst>
            <pc:docMk/>
            <pc:sldMk cId="3263207546" sldId="303"/>
            <ac:graphicFrameMk id="22" creationId="{5FB35300-B8C4-9C06-BB3B-037EAF839E89}"/>
          </ac:graphicFrameMkLst>
        </pc:graphicFrameChg>
        <pc:cxnChg chg="mod">
          <ac:chgData name="Hakola Antti" userId="65992f85-13c6-4cb4-8e3e-57db52c3c016" providerId="ADAL" clId="{1145C51D-691D-4D58-BDC0-BCF8A4EC8852}" dt="2024-11-12T05:13:00.221" v="2812"/>
          <ac:cxnSpMkLst>
            <pc:docMk/>
            <pc:sldMk cId="3263207546" sldId="303"/>
            <ac:cxnSpMk id="8" creationId="{567DBE23-26C9-FBC0-BB65-82E253A291BF}"/>
          </ac:cxnSpMkLst>
        </pc:cxnChg>
        <pc:cxnChg chg="mod">
          <ac:chgData name="Hakola Antti" userId="65992f85-13c6-4cb4-8e3e-57db52c3c016" providerId="ADAL" clId="{1145C51D-691D-4D58-BDC0-BCF8A4EC8852}" dt="2024-11-12T05:13:00.221" v="2812"/>
          <ac:cxnSpMkLst>
            <pc:docMk/>
            <pc:sldMk cId="3263207546" sldId="303"/>
            <ac:cxnSpMk id="16" creationId="{F12FE5F2-7646-F026-3C31-29DD4DCB5F61}"/>
          </ac:cxnSpMkLst>
        </pc:cxnChg>
        <pc:cxnChg chg="mod">
          <ac:chgData name="Hakola Antti" userId="65992f85-13c6-4cb4-8e3e-57db52c3c016" providerId="ADAL" clId="{1145C51D-691D-4D58-BDC0-BCF8A4EC8852}" dt="2024-11-12T05:13:00.221" v="2812"/>
          <ac:cxnSpMkLst>
            <pc:docMk/>
            <pc:sldMk cId="3263207546" sldId="303"/>
            <ac:cxnSpMk id="17" creationId="{6E1F22B6-4F1C-A9A2-B87E-D2FFA22172F8}"/>
          </ac:cxnSpMkLst>
        </pc:cxnChg>
        <pc:cxnChg chg="mod">
          <ac:chgData name="Hakola Antti" userId="65992f85-13c6-4cb4-8e3e-57db52c3c016" providerId="ADAL" clId="{1145C51D-691D-4D58-BDC0-BCF8A4EC8852}" dt="2024-11-12T05:13:00.221" v="2812"/>
          <ac:cxnSpMkLst>
            <pc:docMk/>
            <pc:sldMk cId="3263207546" sldId="303"/>
            <ac:cxnSpMk id="18" creationId="{CE0258D7-93D9-A43A-DA1A-9046B658CFC2}"/>
          </ac:cxnSpMkLst>
        </pc:cxnChg>
        <pc:cxnChg chg="mod">
          <ac:chgData name="Hakola Antti" userId="65992f85-13c6-4cb4-8e3e-57db52c3c016" providerId="ADAL" clId="{1145C51D-691D-4D58-BDC0-BCF8A4EC8852}" dt="2024-11-12T05:13:00.221" v="2812"/>
          <ac:cxnSpMkLst>
            <pc:docMk/>
            <pc:sldMk cId="3263207546" sldId="303"/>
            <ac:cxnSpMk id="19" creationId="{F98F2C9E-FA8C-458F-FC94-EA4482551793}"/>
          </ac:cxnSpMkLst>
        </pc:cxnChg>
        <pc:cxnChg chg="mod">
          <ac:chgData name="Hakola Antti" userId="65992f85-13c6-4cb4-8e3e-57db52c3c016" providerId="ADAL" clId="{1145C51D-691D-4D58-BDC0-BCF8A4EC8852}" dt="2024-11-12T05:13:00.221" v="2812"/>
          <ac:cxnSpMkLst>
            <pc:docMk/>
            <pc:sldMk cId="3263207546" sldId="303"/>
            <ac:cxnSpMk id="20" creationId="{EF5C7490-A2EC-3A6C-4576-F58125876A76}"/>
          </ac:cxnSpMkLst>
        </pc:cxnChg>
      </pc:sldChg>
      <pc:sldChg chg="addSp modSp add mod">
        <pc:chgData name="Hakola Antti" userId="65992f85-13c6-4cb4-8e3e-57db52c3c016" providerId="ADAL" clId="{1145C51D-691D-4D58-BDC0-BCF8A4EC8852}" dt="2024-11-12T05:16:34.738" v="3089" actId="20577"/>
        <pc:sldMkLst>
          <pc:docMk/>
          <pc:sldMk cId="2559792735" sldId="304"/>
        </pc:sldMkLst>
        <pc:spChg chg="add mod">
          <ac:chgData name="Hakola Antti" userId="65992f85-13c6-4cb4-8e3e-57db52c3c016" providerId="ADAL" clId="{1145C51D-691D-4D58-BDC0-BCF8A4EC8852}" dt="2024-11-12T05:16:34.738" v="3089" actId="20577"/>
          <ac:spMkLst>
            <pc:docMk/>
            <pc:sldMk cId="2559792735" sldId="304"/>
            <ac:spMk id="2" creationId="{0D8AA845-7316-69A2-F4E4-79BA1EF46A89}"/>
          </ac:spMkLst>
        </pc:spChg>
      </pc:sldChg>
      <pc:sldChg chg="addSp delSp modSp new mod">
        <pc:chgData name="Hakola Antti" userId="65992f85-13c6-4cb4-8e3e-57db52c3c016" providerId="ADAL" clId="{1145C51D-691D-4D58-BDC0-BCF8A4EC8852}" dt="2024-11-12T05:18:08.354" v="3096"/>
        <pc:sldMkLst>
          <pc:docMk/>
          <pc:sldMk cId="2875345202" sldId="305"/>
        </pc:sldMkLst>
        <pc:spChg chg="del">
          <ac:chgData name="Hakola Antti" userId="65992f85-13c6-4cb4-8e3e-57db52c3c016" providerId="ADAL" clId="{1145C51D-691D-4D58-BDC0-BCF8A4EC8852}" dt="2024-11-12T05:16:42.757" v="3091" actId="478"/>
          <ac:spMkLst>
            <pc:docMk/>
            <pc:sldMk cId="2875345202" sldId="305"/>
            <ac:spMk id="2" creationId="{5FA98E80-C393-1C79-EF16-4BA1D15C6067}"/>
          </ac:spMkLst>
        </pc:spChg>
        <pc:spChg chg="add mod">
          <ac:chgData name="Hakola Antti" userId="65992f85-13c6-4cb4-8e3e-57db52c3c016" providerId="ADAL" clId="{1145C51D-691D-4D58-BDC0-BCF8A4EC8852}" dt="2024-11-12T05:17:39.643" v="3092"/>
          <ac:spMkLst>
            <pc:docMk/>
            <pc:sldMk cId="2875345202" sldId="305"/>
            <ac:spMk id="5" creationId="{36680D66-AA44-8D0A-7E9C-6ED38D4CF839}"/>
          </ac:spMkLst>
        </pc:spChg>
        <pc:spChg chg="add mod">
          <ac:chgData name="Hakola Antti" userId="65992f85-13c6-4cb4-8e3e-57db52c3c016" providerId="ADAL" clId="{1145C51D-691D-4D58-BDC0-BCF8A4EC8852}" dt="2024-11-12T05:17:39.643" v="3092"/>
          <ac:spMkLst>
            <pc:docMk/>
            <pc:sldMk cId="2875345202" sldId="305"/>
            <ac:spMk id="6" creationId="{4CD330AC-6F7C-1829-4172-A58271BF4590}"/>
          </ac:spMkLst>
        </pc:spChg>
        <pc:spChg chg="add mod">
          <ac:chgData name="Hakola Antti" userId="65992f85-13c6-4cb4-8e3e-57db52c3c016" providerId="ADAL" clId="{1145C51D-691D-4D58-BDC0-BCF8A4EC8852}" dt="2024-11-12T05:17:39.643" v="3092"/>
          <ac:spMkLst>
            <pc:docMk/>
            <pc:sldMk cId="2875345202" sldId="305"/>
            <ac:spMk id="8" creationId="{61273799-5F50-7BCA-4E63-EDE1703AAB6D}"/>
          </ac:spMkLst>
        </pc:spChg>
        <pc:spChg chg="add mod">
          <ac:chgData name="Hakola Antti" userId="65992f85-13c6-4cb4-8e3e-57db52c3c016" providerId="ADAL" clId="{1145C51D-691D-4D58-BDC0-BCF8A4EC8852}" dt="2024-11-12T05:17:39.643" v="3092"/>
          <ac:spMkLst>
            <pc:docMk/>
            <pc:sldMk cId="2875345202" sldId="305"/>
            <ac:spMk id="9" creationId="{3089BC0D-9869-E1B1-D62A-81A85E52633F}"/>
          </ac:spMkLst>
        </pc:spChg>
        <pc:spChg chg="add mod">
          <ac:chgData name="Hakola Antti" userId="65992f85-13c6-4cb4-8e3e-57db52c3c016" providerId="ADAL" clId="{1145C51D-691D-4D58-BDC0-BCF8A4EC8852}" dt="2024-11-12T05:17:39.643" v="3092"/>
          <ac:spMkLst>
            <pc:docMk/>
            <pc:sldMk cId="2875345202" sldId="305"/>
            <ac:spMk id="11" creationId="{EF5C8069-3913-AEC6-B586-CABBC30765DE}"/>
          </ac:spMkLst>
        </pc:spChg>
        <pc:spChg chg="add mod">
          <ac:chgData name="Hakola Antti" userId="65992f85-13c6-4cb4-8e3e-57db52c3c016" providerId="ADAL" clId="{1145C51D-691D-4D58-BDC0-BCF8A4EC8852}" dt="2024-11-12T05:18:08.354" v="3096"/>
          <ac:spMkLst>
            <pc:docMk/>
            <pc:sldMk cId="2875345202" sldId="305"/>
            <ac:spMk id="13" creationId="{573F829B-A922-C888-ADFB-540FE3F38ADE}"/>
          </ac:spMkLst>
        </pc:spChg>
        <pc:graphicFrameChg chg="add mod">
          <ac:chgData name="Hakola Antti" userId="65992f85-13c6-4cb4-8e3e-57db52c3c016" providerId="ADAL" clId="{1145C51D-691D-4D58-BDC0-BCF8A4EC8852}" dt="2024-11-12T05:17:39.643" v="3092"/>
          <ac:graphicFrameMkLst>
            <pc:docMk/>
            <pc:sldMk cId="2875345202" sldId="305"/>
            <ac:graphicFrameMk id="7" creationId="{280487DC-E30B-FF77-60E4-CCB3869E7E00}"/>
          </ac:graphicFrameMkLst>
        </pc:graphicFrameChg>
        <pc:picChg chg="add mod">
          <ac:chgData name="Hakola Antti" userId="65992f85-13c6-4cb4-8e3e-57db52c3c016" providerId="ADAL" clId="{1145C51D-691D-4D58-BDC0-BCF8A4EC8852}" dt="2024-11-12T05:17:39.643" v="3092"/>
          <ac:picMkLst>
            <pc:docMk/>
            <pc:sldMk cId="2875345202" sldId="305"/>
            <ac:picMk id="10" creationId="{916598F1-0A32-4BEB-DFE2-131AF63E46C8}"/>
          </ac:picMkLst>
        </pc:picChg>
        <pc:picChg chg="add mod">
          <ac:chgData name="Hakola Antti" userId="65992f85-13c6-4cb4-8e3e-57db52c3c016" providerId="ADAL" clId="{1145C51D-691D-4D58-BDC0-BCF8A4EC8852}" dt="2024-11-12T05:17:39.643" v="3092"/>
          <ac:picMkLst>
            <pc:docMk/>
            <pc:sldMk cId="2875345202" sldId="305"/>
            <ac:picMk id="12" creationId="{4F2B9C3E-EE97-3054-FB78-77148E3594A4}"/>
          </ac:picMkLst>
        </pc:picChg>
      </pc:sldChg>
      <pc:sldChg chg="addSp modSp add mod">
        <pc:chgData name="Hakola Antti" userId="65992f85-13c6-4cb4-8e3e-57db52c3c016" providerId="ADAL" clId="{1145C51D-691D-4D58-BDC0-BCF8A4EC8852}" dt="2024-11-12T05:19:57.789" v="3231" actId="20577"/>
        <pc:sldMkLst>
          <pc:docMk/>
          <pc:sldMk cId="2397626368" sldId="306"/>
        </pc:sldMkLst>
        <pc:spChg chg="add mod">
          <ac:chgData name="Hakola Antti" userId="65992f85-13c6-4cb4-8e3e-57db52c3c016" providerId="ADAL" clId="{1145C51D-691D-4D58-BDC0-BCF8A4EC8852}" dt="2024-11-12T05:19:57.789" v="3231" actId="20577"/>
          <ac:spMkLst>
            <pc:docMk/>
            <pc:sldMk cId="2397626368" sldId="306"/>
            <ac:spMk id="2" creationId="{C674C952-7355-25A0-F607-5E5D6E0ABE38}"/>
          </ac:spMkLst>
        </pc:spChg>
      </pc:sldChg>
      <pc:sldChg chg="addSp delSp modSp new mod">
        <pc:chgData name="Hakola Antti" userId="65992f85-13c6-4cb4-8e3e-57db52c3c016" providerId="ADAL" clId="{1145C51D-691D-4D58-BDC0-BCF8A4EC8852}" dt="2024-11-12T05:21:19.888" v="3240" actId="20577"/>
        <pc:sldMkLst>
          <pc:docMk/>
          <pc:sldMk cId="994173054" sldId="307"/>
        </pc:sldMkLst>
        <pc:spChg chg="del">
          <ac:chgData name="Hakola Antti" userId="65992f85-13c6-4cb4-8e3e-57db52c3c016" providerId="ADAL" clId="{1145C51D-691D-4D58-BDC0-BCF8A4EC8852}" dt="2024-11-12T05:20:06.188" v="3233" actId="478"/>
          <ac:spMkLst>
            <pc:docMk/>
            <pc:sldMk cId="994173054" sldId="307"/>
            <ac:spMk id="2" creationId="{6E19BBAB-E871-41CE-1295-43F9729FAEEA}"/>
          </ac:spMkLst>
        </pc:spChg>
        <pc:spChg chg="add mod">
          <ac:chgData name="Hakola Antti" userId="65992f85-13c6-4cb4-8e3e-57db52c3c016" providerId="ADAL" clId="{1145C51D-691D-4D58-BDC0-BCF8A4EC8852}" dt="2024-11-12T05:20:51.916" v="3234"/>
          <ac:spMkLst>
            <pc:docMk/>
            <pc:sldMk cId="994173054" sldId="307"/>
            <ac:spMk id="5" creationId="{EC09E6EB-8C2F-5A15-9F23-E294C3CC89FE}"/>
          </ac:spMkLst>
        </pc:spChg>
        <pc:spChg chg="add mod">
          <ac:chgData name="Hakola Antti" userId="65992f85-13c6-4cb4-8e3e-57db52c3c016" providerId="ADAL" clId="{1145C51D-691D-4D58-BDC0-BCF8A4EC8852}" dt="2024-11-12T05:20:51.916" v="3234"/>
          <ac:spMkLst>
            <pc:docMk/>
            <pc:sldMk cId="994173054" sldId="307"/>
            <ac:spMk id="6" creationId="{B1CC1F6A-328B-6E0C-5DB5-C18FEE016EDA}"/>
          </ac:spMkLst>
        </pc:spChg>
        <pc:spChg chg="add mod">
          <ac:chgData name="Hakola Antti" userId="65992f85-13c6-4cb4-8e3e-57db52c3c016" providerId="ADAL" clId="{1145C51D-691D-4D58-BDC0-BCF8A4EC8852}" dt="2024-11-12T05:20:51.916" v="3234"/>
          <ac:spMkLst>
            <pc:docMk/>
            <pc:sldMk cId="994173054" sldId="307"/>
            <ac:spMk id="10" creationId="{A924127C-B3EE-74C5-2C6B-3EB37D3065C3}"/>
          </ac:spMkLst>
        </pc:spChg>
        <pc:spChg chg="add mod">
          <ac:chgData name="Hakola Antti" userId="65992f85-13c6-4cb4-8e3e-57db52c3c016" providerId="ADAL" clId="{1145C51D-691D-4D58-BDC0-BCF8A4EC8852}" dt="2024-11-12T05:21:19.888" v="3240" actId="20577"/>
          <ac:spMkLst>
            <pc:docMk/>
            <pc:sldMk cId="994173054" sldId="307"/>
            <ac:spMk id="11" creationId="{D334447A-CAB6-9AD2-76F7-ACF225F0633D}"/>
          </ac:spMkLst>
        </pc:spChg>
        <pc:graphicFrameChg chg="add mod">
          <ac:chgData name="Hakola Antti" userId="65992f85-13c6-4cb4-8e3e-57db52c3c016" providerId="ADAL" clId="{1145C51D-691D-4D58-BDC0-BCF8A4EC8852}" dt="2024-11-12T05:20:51.916" v="3234"/>
          <ac:graphicFrameMkLst>
            <pc:docMk/>
            <pc:sldMk cId="994173054" sldId="307"/>
            <ac:graphicFrameMk id="7" creationId="{D0523039-D0B6-430E-5D13-8AF586A88D23}"/>
          </ac:graphicFrameMkLst>
        </pc:graphicFrameChg>
        <pc:picChg chg="add mod">
          <ac:chgData name="Hakola Antti" userId="65992f85-13c6-4cb4-8e3e-57db52c3c016" providerId="ADAL" clId="{1145C51D-691D-4D58-BDC0-BCF8A4EC8852}" dt="2024-11-12T05:20:51.916" v="3234"/>
          <ac:picMkLst>
            <pc:docMk/>
            <pc:sldMk cId="994173054" sldId="307"/>
            <ac:picMk id="8" creationId="{67145C1D-41BB-E207-347A-7264E84F7AE4}"/>
          </ac:picMkLst>
        </pc:picChg>
        <pc:picChg chg="add mod">
          <ac:chgData name="Hakola Antti" userId="65992f85-13c6-4cb4-8e3e-57db52c3c016" providerId="ADAL" clId="{1145C51D-691D-4D58-BDC0-BCF8A4EC8852}" dt="2024-11-12T05:20:51.916" v="3234"/>
          <ac:picMkLst>
            <pc:docMk/>
            <pc:sldMk cId="994173054" sldId="307"/>
            <ac:picMk id="9" creationId="{6FC3DE14-BEC2-D0FE-559E-9F5FF3210982}"/>
          </ac:picMkLst>
        </pc:picChg>
      </pc:sldChg>
      <pc:sldChg chg="addSp modSp add mod">
        <pc:chgData name="Hakola Antti" userId="65992f85-13c6-4cb4-8e3e-57db52c3c016" providerId="ADAL" clId="{1145C51D-691D-4D58-BDC0-BCF8A4EC8852}" dt="2024-11-12T05:23:09.005" v="3414" actId="6549"/>
        <pc:sldMkLst>
          <pc:docMk/>
          <pc:sldMk cId="1947650790" sldId="308"/>
        </pc:sldMkLst>
        <pc:spChg chg="add mod">
          <ac:chgData name="Hakola Antti" userId="65992f85-13c6-4cb4-8e3e-57db52c3c016" providerId="ADAL" clId="{1145C51D-691D-4D58-BDC0-BCF8A4EC8852}" dt="2024-11-12T05:23:09.005" v="3414" actId="6549"/>
          <ac:spMkLst>
            <pc:docMk/>
            <pc:sldMk cId="1947650790" sldId="308"/>
            <ac:spMk id="2" creationId="{15041642-DD63-F23A-7860-8F160E9AB6FB}"/>
          </ac:spMkLst>
        </pc:spChg>
      </pc:sldChg>
      <pc:sldChg chg="addSp delSp modSp new mod">
        <pc:chgData name="Hakola Antti" userId="65992f85-13c6-4cb4-8e3e-57db52c3c016" providerId="ADAL" clId="{1145C51D-691D-4D58-BDC0-BCF8A4EC8852}" dt="2024-11-12T05:31:19.535" v="3526" actId="20577"/>
        <pc:sldMkLst>
          <pc:docMk/>
          <pc:sldMk cId="2880148087" sldId="309"/>
        </pc:sldMkLst>
        <pc:spChg chg="del">
          <ac:chgData name="Hakola Antti" userId="65992f85-13c6-4cb4-8e3e-57db52c3c016" providerId="ADAL" clId="{1145C51D-691D-4D58-BDC0-BCF8A4EC8852}" dt="2024-11-12T05:23:15.643" v="3416" actId="478"/>
          <ac:spMkLst>
            <pc:docMk/>
            <pc:sldMk cId="2880148087" sldId="309"/>
            <ac:spMk id="2" creationId="{1BA6058C-70FB-0E4F-B19A-21B4784B9726}"/>
          </ac:spMkLst>
        </pc:spChg>
        <pc:spChg chg="add mod">
          <ac:chgData name="Hakola Antti" userId="65992f85-13c6-4cb4-8e3e-57db52c3c016" providerId="ADAL" clId="{1145C51D-691D-4D58-BDC0-BCF8A4EC8852}" dt="2024-11-12T05:31:19.535" v="3526" actId="20577"/>
          <ac:spMkLst>
            <pc:docMk/>
            <pc:sldMk cId="2880148087" sldId="309"/>
            <ac:spMk id="5" creationId="{42471BF9-827C-CAA0-32C2-5FF2AD06652F}"/>
          </ac:spMkLst>
        </pc:spChg>
      </pc:sldChg>
      <pc:sldChg chg="addSp delSp modSp new mod">
        <pc:chgData name="Hakola Antti" userId="65992f85-13c6-4cb4-8e3e-57db52c3c016" providerId="ADAL" clId="{1145C51D-691D-4D58-BDC0-BCF8A4EC8852}" dt="2024-11-12T05:38:08.594" v="3743"/>
        <pc:sldMkLst>
          <pc:docMk/>
          <pc:sldMk cId="3966058861" sldId="310"/>
        </pc:sldMkLst>
        <pc:spChg chg="del">
          <ac:chgData name="Hakola Antti" userId="65992f85-13c6-4cb4-8e3e-57db52c3c016" providerId="ADAL" clId="{1145C51D-691D-4D58-BDC0-BCF8A4EC8852}" dt="2024-11-12T05:31:27.935" v="3528" actId="478"/>
          <ac:spMkLst>
            <pc:docMk/>
            <pc:sldMk cId="3966058861" sldId="310"/>
            <ac:spMk id="2" creationId="{DDA58541-1E44-776E-22E1-404BDA98CB5D}"/>
          </ac:spMkLst>
        </pc:spChg>
        <pc:spChg chg="add mod">
          <ac:chgData name="Hakola Antti" userId="65992f85-13c6-4cb4-8e3e-57db52c3c016" providerId="ADAL" clId="{1145C51D-691D-4D58-BDC0-BCF8A4EC8852}" dt="2024-11-12T05:31:53.956" v="3529"/>
          <ac:spMkLst>
            <pc:docMk/>
            <pc:sldMk cId="3966058861" sldId="310"/>
            <ac:spMk id="5" creationId="{EC0902F3-648F-108C-29EF-98609C05A0CC}"/>
          </ac:spMkLst>
        </pc:spChg>
        <pc:spChg chg="add mod">
          <ac:chgData name="Hakola Antti" userId="65992f85-13c6-4cb4-8e3e-57db52c3c016" providerId="ADAL" clId="{1145C51D-691D-4D58-BDC0-BCF8A4EC8852}" dt="2024-11-12T05:31:53.956" v="3529"/>
          <ac:spMkLst>
            <pc:docMk/>
            <pc:sldMk cId="3966058861" sldId="310"/>
            <ac:spMk id="6" creationId="{5B018597-554B-BFAD-5D6B-73756D4C1E62}"/>
          </ac:spMkLst>
        </pc:spChg>
        <pc:spChg chg="mod">
          <ac:chgData name="Hakola Antti" userId="65992f85-13c6-4cb4-8e3e-57db52c3c016" providerId="ADAL" clId="{1145C51D-691D-4D58-BDC0-BCF8A4EC8852}" dt="2024-11-12T05:31:53.956" v="3529"/>
          <ac:spMkLst>
            <pc:docMk/>
            <pc:sldMk cId="3966058861" sldId="310"/>
            <ac:spMk id="11" creationId="{C7EE797A-2E20-157A-D6FB-7B1DCD95F5A2}"/>
          </ac:spMkLst>
        </pc:spChg>
        <pc:spChg chg="add mod">
          <ac:chgData name="Hakola Antti" userId="65992f85-13c6-4cb4-8e3e-57db52c3c016" providerId="ADAL" clId="{1145C51D-691D-4D58-BDC0-BCF8A4EC8852}" dt="2024-11-12T05:38:08.594" v="3743"/>
          <ac:spMkLst>
            <pc:docMk/>
            <pc:sldMk cId="3966058861" sldId="310"/>
            <ac:spMk id="15" creationId="{A9830DE4-B814-0660-4F6C-9CE46EA2EACE}"/>
          </ac:spMkLst>
        </pc:spChg>
        <pc:grpChg chg="add mod">
          <ac:chgData name="Hakola Antti" userId="65992f85-13c6-4cb4-8e3e-57db52c3c016" providerId="ADAL" clId="{1145C51D-691D-4D58-BDC0-BCF8A4EC8852}" dt="2024-11-12T05:31:53.956" v="3529"/>
          <ac:grpSpMkLst>
            <pc:docMk/>
            <pc:sldMk cId="3966058861" sldId="310"/>
            <ac:grpSpMk id="8" creationId="{6B283950-46A0-B762-62D0-A92652170503}"/>
          </ac:grpSpMkLst>
        </pc:grpChg>
        <pc:grpChg chg="mod">
          <ac:chgData name="Hakola Antti" userId="65992f85-13c6-4cb4-8e3e-57db52c3c016" providerId="ADAL" clId="{1145C51D-691D-4D58-BDC0-BCF8A4EC8852}" dt="2024-11-12T05:31:53.956" v="3529"/>
          <ac:grpSpMkLst>
            <pc:docMk/>
            <pc:sldMk cId="3966058861" sldId="310"/>
            <ac:grpSpMk id="10" creationId="{32FB8DF8-06EB-7523-A79D-81A00E47C22E}"/>
          </ac:grpSpMkLst>
        </pc:grpChg>
        <pc:graphicFrameChg chg="add mod">
          <ac:chgData name="Hakola Antti" userId="65992f85-13c6-4cb4-8e3e-57db52c3c016" providerId="ADAL" clId="{1145C51D-691D-4D58-BDC0-BCF8A4EC8852}" dt="2024-11-12T05:31:53.956" v="3529"/>
          <ac:graphicFrameMkLst>
            <pc:docMk/>
            <pc:sldMk cId="3966058861" sldId="310"/>
            <ac:graphicFrameMk id="7" creationId="{A733431A-36E6-78CD-C5AF-B28AA0AED34D}"/>
          </ac:graphicFrameMkLst>
        </pc:graphicFrameChg>
        <pc:picChg chg="mod">
          <ac:chgData name="Hakola Antti" userId="65992f85-13c6-4cb4-8e3e-57db52c3c016" providerId="ADAL" clId="{1145C51D-691D-4D58-BDC0-BCF8A4EC8852}" dt="2024-11-12T05:31:53.956" v="3529"/>
          <ac:picMkLst>
            <pc:docMk/>
            <pc:sldMk cId="3966058861" sldId="310"/>
            <ac:picMk id="9" creationId="{4E903B10-4A7E-6209-F470-6D124BDB5FCC}"/>
          </ac:picMkLst>
        </pc:picChg>
        <pc:picChg chg="mod">
          <ac:chgData name="Hakola Antti" userId="65992f85-13c6-4cb4-8e3e-57db52c3c016" providerId="ADAL" clId="{1145C51D-691D-4D58-BDC0-BCF8A4EC8852}" dt="2024-11-12T05:31:53.956" v="3529"/>
          <ac:picMkLst>
            <pc:docMk/>
            <pc:sldMk cId="3966058861" sldId="310"/>
            <ac:picMk id="12" creationId="{F92437D2-3C01-4AB1-FBD4-6958D5746105}"/>
          </ac:picMkLst>
        </pc:picChg>
        <pc:cxnChg chg="mod">
          <ac:chgData name="Hakola Antti" userId="65992f85-13c6-4cb4-8e3e-57db52c3c016" providerId="ADAL" clId="{1145C51D-691D-4D58-BDC0-BCF8A4EC8852}" dt="2024-11-12T05:31:53.956" v="3529"/>
          <ac:cxnSpMkLst>
            <pc:docMk/>
            <pc:sldMk cId="3966058861" sldId="310"/>
            <ac:cxnSpMk id="13" creationId="{F23B5E95-C328-9DCF-9496-EF1F35C07888}"/>
          </ac:cxnSpMkLst>
        </pc:cxnChg>
        <pc:cxnChg chg="mod">
          <ac:chgData name="Hakola Antti" userId="65992f85-13c6-4cb4-8e3e-57db52c3c016" providerId="ADAL" clId="{1145C51D-691D-4D58-BDC0-BCF8A4EC8852}" dt="2024-11-12T05:31:53.956" v="3529"/>
          <ac:cxnSpMkLst>
            <pc:docMk/>
            <pc:sldMk cId="3966058861" sldId="310"/>
            <ac:cxnSpMk id="14" creationId="{7B346939-F74B-AD68-316F-26AF5733E69A}"/>
          </ac:cxnSpMkLst>
        </pc:cxnChg>
      </pc:sldChg>
      <pc:sldChg chg="addSp modSp add mod">
        <pc:chgData name="Hakola Antti" userId="65992f85-13c6-4cb4-8e3e-57db52c3c016" providerId="ADAL" clId="{1145C51D-691D-4D58-BDC0-BCF8A4EC8852}" dt="2024-11-12T05:34:30.614" v="3711" actId="207"/>
        <pc:sldMkLst>
          <pc:docMk/>
          <pc:sldMk cId="337879493" sldId="311"/>
        </pc:sldMkLst>
        <pc:spChg chg="add mod">
          <ac:chgData name="Hakola Antti" userId="65992f85-13c6-4cb4-8e3e-57db52c3c016" providerId="ADAL" clId="{1145C51D-691D-4D58-BDC0-BCF8A4EC8852}" dt="2024-11-12T05:34:30.614" v="3711" actId="207"/>
          <ac:spMkLst>
            <pc:docMk/>
            <pc:sldMk cId="337879493" sldId="311"/>
            <ac:spMk id="2" creationId="{DF1909BF-8A2C-F324-5566-C9EFEB412D42}"/>
          </ac:spMkLst>
        </pc:spChg>
      </pc:sldChg>
      <pc:sldChg chg="addSp delSp modSp new mod">
        <pc:chgData name="Hakola Antti" userId="65992f85-13c6-4cb4-8e3e-57db52c3c016" providerId="ADAL" clId="{1145C51D-691D-4D58-BDC0-BCF8A4EC8852}" dt="2024-11-12T05:37:54.418" v="3742" actId="255"/>
        <pc:sldMkLst>
          <pc:docMk/>
          <pc:sldMk cId="1809688957" sldId="312"/>
        </pc:sldMkLst>
        <pc:spChg chg="del">
          <ac:chgData name="Hakola Antti" userId="65992f85-13c6-4cb4-8e3e-57db52c3c016" providerId="ADAL" clId="{1145C51D-691D-4D58-BDC0-BCF8A4EC8852}" dt="2024-11-12T05:34:57.968" v="3714" actId="478"/>
          <ac:spMkLst>
            <pc:docMk/>
            <pc:sldMk cId="1809688957" sldId="312"/>
            <ac:spMk id="2" creationId="{C3F414A4-13B8-5E77-8B8C-1BF6F04DCDB8}"/>
          </ac:spMkLst>
        </pc:spChg>
        <pc:spChg chg="add mod">
          <ac:chgData name="Hakola Antti" userId="65992f85-13c6-4cb4-8e3e-57db52c3c016" providerId="ADAL" clId="{1145C51D-691D-4D58-BDC0-BCF8A4EC8852}" dt="2024-11-12T05:36:14.815" v="3723" actId="1076"/>
          <ac:spMkLst>
            <pc:docMk/>
            <pc:sldMk cId="1809688957" sldId="312"/>
            <ac:spMk id="5" creationId="{DFFDF66E-214D-5675-3ED2-7D122938A04E}"/>
          </ac:spMkLst>
        </pc:spChg>
        <pc:spChg chg="add mod">
          <ac:chgData name="Hakola Antti" userId="65992f85-13c6-4cb4-8e3e-57db52c3c016" providerId="ADAL" clId="{1145C51D-691D-4D58-BDC0-BCF8A4EC8852}" dt="2024-11-12T05:36:02.469" v="3719" actId="1076"/>
          <ac:spMkLst>
            <pc:docMk/>
            <pc:sldMk cId="1809688957" sldId="312"/>
            <ac:spMk id="6" creationId="{C76491D8-00E0-2F97-31CD-7ACE03E444A7}"/>
          </ac:spMkLst>
        </pc:spChg>
        <pc:spChg chg="add mod">
          <ac:chgData name="Hakola Antti" userId="65992f85-13c6-4cb4-8e3e-57db52c3c016" providerId="ADAL" clId="{1145C51D-691D-4D58-BDC0-BCF8A4EC8852}" dt="2024-11-12T05:37:54.418" v="3742" actId="255"/>
          <ac:spMkLst>
            <pc:docMk/>
            <pc:sldMk cId="1809688957" sldId="312"/>
            <ac:spMk id="9" creationId="{C3F72F71-65B0-B2BB-6073-FF39BCBE8C48}"/>
          </ac:spMkLst>
        </pc:spChg>
        <pc:graphicFrameChg chg="add mod modGraphic">
          <ac:chgData name="Hakola Antti" userId="65992f85-13c6-4cb4-8e3e-57db52c3c016" providerId="ADAL" clId="{1145C51D-691D-4D58-BDC0-BCF8A4EC8852}" dt="2024-11-12T05:35:58.600" v="3718" actId="1076"/>
          <ac:graphicFrameMkLst>
            <pc:docMk/>
            <pc:sldMk cId="1809688957" sldId="312"/>
            <ac:graphicFrameMk id="7" creationId="{E406B677-B3AC-CA1E-66EA-98F681319992}"/>
          </ac:graphicFrameMkLst>
        </pc:graphicFrameChg>
        <pc:picChg chg="add mod">
          <ac:chgData name="Hakola Antti" userId="65992f85-13c6-4cb4-8e3e-57db52c3c016" providerId="ADAL" clId="{1145C51D-691D-4D58-BDC0-BCF8A4EC8852}" dt="2024-11-12T05:36:21.247" v="3726" actId="1076"/>
          <ac:picMkLst>
            <pc:docMk/>
            <pc:sldMk cId="1809688957" sldId="312"/>
            <ac:picMk id="8" creationId="{4661989C-C575-CE80-F3F7-3FF700E2B741}"/>
          </ac:picMkLst>
        </pc:picChg>
      </pc:sldChg>
      <pc:sldChg chg="addSp modSp add mod">
        <pc:chgData name="Hakola Antti" userId="65992f85-13c6-4cb4-8e3e-57db52c3c016" providerId="ADAL" clId="{1145C51D-691D-4D58-BDC0-BCF8A4EC8852}" dt="2024-11-12T05:40:33.703" v="4114" actId="20577"/>
        <pc:sldMkLst>
          <pc:docMk/>
          <pc:sldMk cId="1755323958" sldId="313"/>
        </pc:sldMkLst>
        <pc:spChg chg="add mod">
          <ac:chgData name="Hakola Antti" userId="65992f85-13c6-4cb4-8e3e-57db52c3c016" providerId="ADAL" clId="{1145C51D-691D-4D58-BDC0-BCF8A4EC8852}" dt="2024-11-12T05:40:33.703" v="4114" actId="20577"/>
          <ac:spMkLst>
            <pc:docMk/>
            <pc:sldMk cId="1755323958" sldId="313"/>
            <ac:spMk id="2" creationId="{EEA0B68E-8F2A-634B-6558-47BEFFB34ABA}"/>
          </ac:spMkLst>
        </pc:spChg>
      </pc:sldChg>
      <pc:sldChg chg="addSp delSp modSp new mod">
        <pc:chgData name="Hakola Antti" userId="65992f85-13c6-4cb4-8e3e-57db52c3c016" providerId="ADAL" clId="{1145C51D-691D-4D58-BDC0-BCF8A4EC8852}" dt="2024-11-12T05:46:18.215" v="4315"/>
        <pc:sldMkLst>
          <pc:docMk/>
          <pc:sldMk cId="687721431" sldId="314"/>
        </pc:sldMkLst>
        <pc:spChg chg="del">
          <ac:chgData name="Hakola Antti" userId="65992f85-13c6-4cb4-8e3e-57db52c3c016" providerId="ADAL" clId="{1145C51D-691D-4D58-BDC0-BCF8A4EC8852}" dt="2024-11-12T05:40:47.390" v="4116" actId="478"/>
          <ac:spMkLst>
            <pc:docMk/>
            <pc:sldMk cId="687721431" sldId="314"/>
            <ac:spMk id="2" creationId="{3C0ECF36-0957-E498-36BE-BDF0E187C3E4}"/>
          </ac:spMkLst>
        </pc:spChg>
        <pc:spChg chg="add mod">
          <ac:chgData name="Hakola Antti" userId="65992f85-13c6-4cb4-8e3e-57db52c3c016" providerId="ADAL" clId="{1145C51D-691D-4D58-BDC0-BCF8A4EC8852}" dt="2024-11-12T05:46:18.215" v="4315"/>
          <ac:spMkLst>
            <pc:docMk/>
            <pc:sldMk cId="687721431" sldId="314"/>
            <ac:spMk id="5" creationId="{C3E9419D-90FE-6DC8-26FE-E025CE13946A}"/>
          </ac:spMkLst>
        </pc:spChg>
        <pc:spChg chg="add mod">
          <ac:chgData name="Hakola Antti" userId="65992f85-13c6-4cb4-8e3e-57db52c3c016" providerId="ADAL" clId="{1145C51D-691D-4D58-BDC0-BCF8A4EC8852}" dt="2024-11-12T05:42:21.836" v="4118" actId="1076"/>
          <ac:spMkLst>
            <pc:docMk/>
            <pc:sldMk cId="687721431" sldId="314"/>
            <ac:spMk id="6" creationId="{B8C28E21-0FDC-C9EF-4F84-56234B6E7D07}"/>
          </ac:spMkLst>
        </pc:spChg>
        <pc:spChg chg="add mod">
          <ac:chgData name="Hakola Antti" userId="65992f85-13c6-4cb4-8e3e-57db52c3c016" providerId="ADAL" clId="{1145C51D-691D-4D58-BDC0-BCF8A4EC8852}" dt="2024-11-12T05:43:11.767" v="4130" actId="1076"/>
          <ac:spMkLst>
            <pc:docMk/>
            <pc:sldMk cId="687721431" sldId="314"/>
            <ac:spMk id="9" creationId="{A73E32E5-1A65-B4B0-9E52-35B9E4C20F8D}"/>
          </ac:spMkLst>
        </pc:spChg>
        <pc:spChg chg="add mod">
          <ac:chgData name="Hakola Antti" userId="65992f85-13c6-4cb4-8e3e-57db52c3c016" providerId="ADAL" clId="{1145C51D-691D-4D58-BDC0-BCF8A4EC8852}" dt="2024-11-12T05:42:23.992" v="4119" actId="1076"/>
          <ac:spMkLst>
            <pc:docMk/>
            <pc:sldMk cId="687721431" sldId="314"/>
            <ac:spMk id="11" creationId="{37EAA73F-137A-F1B3-F9CE-E2F9243067B8}"/>
          </ac:spMkLst>
        </pc:spChg>
        <pc:spChg chg="add mod">
          <ac:chgData name="Hakola Antti" userId="65992f85-13c6-4cb4-8e3e-57db52c3c016" providerId="ADAL" clId="{1145C51D-691D-4D58-BDC0-BCF8A4EC8852}" dt="2024-11-12T05:43:08.334" v="4129" actId="1076"/>
          <ac:spMkLst>
            <pc:docMk/>
            <pc:sldMk cId="687721431" sldId="314"/>
            <ac:spMk id="12" creationId="{BA42E6D6-99D4-168F-F363-C8691A341AC2}"/>
          </ac:spMkLst>
        </pc:spChg>
        <pc:spChg chg="add mod">
          <ac:chgData name="Hakola Antti" userId="65992f85-13c6-4cb4-8e3e-57db52c3c016" providerId="ADAL" clId="{1145C51D-691D-4D58-BDC0-BCF8A4EC8852}" dt="2024-11-12T05:43:32.723" v="4134"/>
          <ac:spMkLst>
            <pc:docMk/>
            <pc:sldMk cId="687721431" sldId="314"/>
            <ac:spMk id="13" creationId="{B41A8F86-B995-24BA-C326-F8C1E626D6CF}"/>
          </ac:spMkLst>
        </pc:spChg>
        <pc:graphicFrameChg chg="add mod">
          <ac:chgData name="Hakola Antti" userId="65992f85-13c6-4cb4-8e3e-57db52c3c016" providerId="ADAL" clId="{1145C51D-691D-4D58-BDC0-BCF8A4EC8852}" dt="2024-11-12T05:42:16.428" v="4117"/>
          <ac:graphicFrameMkLst>
            <pc:docMk/>
            <pc:sldMk cId="687721431" sldId="314"/>
            <ac:graphicFrameMk id="7" creationId="{FDE7E147-20E1-9BED-BCDD-F5F047A80E82}"/>
          </ac:graphicFrameMkLst>
        </pc:graphicFrameChg>
        <pc:picChg chg="add mod">
          <ac:chgData name="Hakola Antti" userId="65992f85-13c6-4cb4-8e3e-57db52c3c016" providerId="ADAL" clId="{1145C51D-691D-4D58-BDC0-BCF8A4EC8852}" dt="2024-11-12T05:42:27.973" v="4120" actId="1076"/>
          <ac:picMkLst>
            <pc:docMk/>
            <pc:sldMk cId="687721431" sldId="314"/>
            <ac:picMk id="8" creationId="{0237D03C-0105-F2AB-7CF7-F7DE1FA3DAA7}"/>
          </ac:picMkLst>
        </pc:picChg>
        <pc:picChg chg="add mod">
          <ac:chgData name="Hakola Antti" userId="65992f85-13c6-4cb4-8e3e-57db52c3c016" providerId="ADAL" clId="{1145C51D-691D-4D58-BDC0-BCF8A4EC8852}" dt="2024-11-12T05:42:53.381" v="4126" actId="14100"/>
          <ac:picMkLst>
            <pc:docMk/>
            <pc:sldMk cId="687721431" sldId="314"/>
            <ac:picMk id="10" creationId="{02C97A08-C2AB-5C50-4CF0-A22AC9E050BA}"/>
          </ac:picMkLst>
        </pc:picChg>
      </pc:sldChg>
      <pc:sldChg chg="addSp modSp add mod">
        <pc:chgData name="Hakola Antti" userId="65992f85-13c6-4cb4-8e3e-57db52c3c016" providerId="ADAL" clId="{1145C51D-691D-4D58-BDC0-BCF8A4EC8852}" dt="2024-11-12T05:47:03.048" v="4413" actId="20577"/>
        <pc:sldMkLst>
          <pc:docMk/>
          <pc:sldMk cId="616059287" sldId="315"/>
        </pc:sldMkLst>
        <pc:spChg chg="add mod">
          <ac:chgData name="Hakola Antti" userId="65992f85-13c6-4cb4-8e3e-57db52c3c016" providerId="ADAL" clId="{1145C51D-691D-4D58-BDC0-BCF8A4EC8852}" dt="2024-11-12T05:47:03.048" v="4413" actId="20577"/>
          <ac:spMkLst>
            <pc:docMk/>
            <pc:sldMk cId="616059287" sldId="315"/>
            <ac:spMk id="2" creationId="{BC1E9633-18ED-EF9A-EA15-87DC0D86BE73}"/>
          </ac:spMkLst>
        </pc:spChg>
        <pc:spChg chg="mod">
          <ac:chgData name="Hakola Antti" userId="65992f85-13c6-4cb4-8e3e-57db52c3c016" providerId="ADAL" clId="{1145C51D-691D-4D58-BDC0-BCF8A4EC8852}" dt="2024-11-12T05:46:10.256" v="4314" actId="947"/>
          <ac:spMkLst>
            <pc:docMk/>
            <pc:sldMk cId="616059287" sldId="315"/>
            <ac:spMk id="5" creationId="{C3E9419D-90FE-6DC8-26FE-E025CE13946A}"/>
          </ac:spMkLst>
        </pc:spChg>
      </pc:sldChg>
      <pc:sldChg chg="addSp delSp modSp new mod">
        <pc:chgData name="Hakola Antti" userId="65992f85-13c6-4cb4-8e3e-57db52c3c016" providerId="ADAL" clId="{1145C51D-691D-4D58-BDC0-BCF8A4EC8852}" dt="2024-11-12T05:48:46.725" v="4423" actId="947"/>
        <pc:sldMkLst>
          <pc:docMk/>
          <pc:sldMk cId="701239734" sldId="316"/>
        </pc:sldMkLst>
        <pc:spChg chg="del">
          <ac:chgData name="Hakola Antti" userId="65992f85-13c6-4cb4-8e3e-57db52c3c016" providerId="ADAL" clId="{1145C51D-691D-4D58-BDC0-BCF8A4EC8852}" dt="2024-11-12T05:47:11.316" v="4415" actId="478"/>
          <ac:spMkLst>
            <pc:docMk/>
            <pc:sldMk cId="701239734" sldId="316"/>
            <ac:spMk id="2" creationId="{A10C2F5D-F923-70F0-7D0E-8F2E03A26148}"/>
          </ac:spMkLst>
        </pc:spChg>
        <pc:spChg chg="add mod">
          <ac:chgData name="Hakola Antti" userId="65992f85-13c6-4cb4-8e3e-57db52c3c016" providerId="ADAL" clId="{1145C51D-691D-4D58-BDC0-BCF8A4EC8852}" dt="2024-11-12T05:48:46.725" v="4423" actId="947"/>
          <ac:spMkLst>
            <pc:docMk/>
            <pc:sldMk cId="701239734" sldId="316"/>
            <ac:spMk id="5" creationId="{4709A6D3-1793-A280-2939-CE45DA08A650}"/>
          </ac:spMkLst>
        </pc:spChg>
        <pc:spChg chg="add mod">
          <ac:chgData name="Hakola Antti" userId="65992f85-13c6-4cb4-8e3e-57db52c3c016" providerId="ADAL" clId="{1145C51D-691D-4D58-BDC0-BCF8A4EC8852}" dt="2024-11-12T05:48:09.165" v="4416"/>
          <ac:spMkLst>
            <pc:docMk/>
            <pc:sldMk cId="701239734" sldId="316"/>
            <ac:spMk id="6" creationId="{7046FDC3-1523-71C6-7227-C7184A2533B3}"/>
          </ac:spMkLst>
        </pc:spChg>
        <pc:spChg chg="add mod">
          <ac:chgData name="Hakola Antti" userId="65992f85-13c6-4cb4-8e3e-57db52c3c016" providerId="ADAL" clId="{1145C51D-691D-4D58-BDC0-BCF8A4EC8852}" dt="2024-11-12T05:48:09.165" v="4416"/>
          <ac:spMkLst>
            <pc:docMk/>
            <pc:sldMk cId="701239734" sldId="316"/>
            <ac:spMk id="10" creationId="{C7C12C98-4678-5EE2-503C-6262688FE2B4}"/>
          </ac:spMkLst>
        </pc:spChg>
        <pc:spChg chg="add mod">
          <ac:chgData name="Hakola Antti" userId="65992f85-13c6-4cb4-8e3e-57db52c3c016" providerId="ADAL" clId="{1145C51D-691D-4D58-BDC0-BCF8A4EC8852}" dt="2024-11-12T05:48:09.165" v="4416"/>
          <ac:spMkLst>
            <pc:docMk/>
            <pc:sldMk cId="701239734" sldId="316"/>
            <ac:spMk id="11" creationId="{3F4C3982-2318-63C4-B4A2-AB231C21C04D}"/>
          </ac:spMkLst>
        </pc:spChg>
        <pc:spChg chg="add mod">
          <ac:chgData name="Hakola Antti" userId="65992f85-13c6-4cb4-8e3e-57db52c3c016" providerId="ADAL" clId="{1145C51D-691D-4D58-BDC0-BCF8A4EC8852}" dt="2024-11-12T05:48:35.141" v="4422"/>
          <ac:spMkLst>
            <pc:docMk/>
            <pc:sldMk cId="701239734" sldId="316"/>
            <ac:spMk id="12" creationId="{A23032DA-3580-1ACB-A94C-18A191830C50}"/>
          </ac:spMkLst>
        </pc:spChg>
        <pc:graphicFrameChg chg="add mod">
          <ac:chgData name="Hakola Antti" userId="65992f85-13c6-4cb4-8e3e-57db52c3c016" providerId="ADAL" clId="{1145C51D-691D-4D58-BDC0-BCF8A4EC8852}" dt="2024-11-12T05:48:09.165" v="4416"/>
          <ac:graphicFrameMkLst>
            <pc:docMk/>
            <pc:sldMk cId="701239734" sldId="316"/>
            <ac:graphicFrameMk id="7" creationId="{2E14D7F0-AA18-9A19-2B65-91B14ECB200D}"/>
          </ac:graphicFrameMkLst>
        </pc:graphicFrameChg>
        <pc:picChg chg="add mod">
          <ac:chgData name="Hakola Antti" userId="65992f85-13c6-4cb4-8e3e-57db52c3c016" providerId="ADAL" clId="{1145C51D-691D-4D58-BDC0-BCF8A4EC8852}" dt="2024-11-12T05:48:09.165" v="4416"/>
          <ac:picMkLst>
            <pc:docMk/>
            <pc:sldMk cId="701239734" sldId="316"/>
            <ac:picMk id="8" creationId="{EB2D8FDE-B33F-DF0E-4A11-4EFD6815997F}"/>
          </ac:picMkLst>
        </pc:picChg>
        <pc:picChg chg="add mod">
          <ac:chgData name="Hakola Antti" userId="65992f85-13c6-4cb4-8e3e-57db52c3c016" providerId="ADAL" clId="{1145C51D-691D-4D58-BDC0-BCF8A4EC8852}" dt="2024-11-12T05:48:09.165" v="4416"/>
          <ac:picMkLst>
            <pc:docMk/>
            <pc:sldMk cId="701239734" sldId="316"/>
            <ac:picMk id="9" creationId="{003CACE1-4EC4-2937-5E4B-4D1A4C88B40C}"/>
          </ac:picMkLst>
        </pc:picChg>
      </pc:sldChg>
      <pc:sldChg chg="addSp modSp add mod">
        <pc:chgData name="Hakola Antti" userId="65992f85-13c6-4cb4-8e3e-57db52c3c016" providerId="ADAL" clId="{1145C51D-691D-4D58-BDC0-BCF8A4EC8852}" dt="2024-11-12T05:50:55.850" v="4634" actId="20577"/>
        <pc:sldMkLst>
          <pc:docMk/>
          <pc:sldMk cId="4124590211" sldId="317"/>
        </pc:sldMkLst>
        <pc:spChg chg="add mod">
          <ac:chgData name="Hakola Antti" userId="65992f85-13c6-4cb4-8e3e-57db52c3c016" providerId="ADAL" clId="{1145C51D-691D-4D58-BDC0-BCF8A4EC8852}" dt="2024-11-12T05:50:55.850" v="4634" actId="20577"/>
          <ac:spMkLst>
            <pc:docMk/>
            <pc:sldMk cId="4124590211" sldId="317"/>
            <ac:spMk id="2" creationId="{164BE9DB-B0AC-E33C-9C07-1C07E6734516}"/>
          </ac:spMkLst>
        </pc:spChg>
      </pc:sldChg>
      <pc:sldChg chg="addSp delSp modSp new mod ord">
        <pc:chgData name="Hakola Antti" userId="65992f85-13c6-4cb4-8e3e-57db52c3c016" providerId="ADAL" clId="{1145C51D-691D-4D58-BDC0-BCF8A4EC8852}" dt="2024-11-12T05:55:21.457" v="4658" actId="947"/>
        <pc:sldMkLst>
          <pc:docMk/>
          <pc:sldMk cId="1602328979" sldId="318"/>
        </pc:sldMkLst>
        <pc:spChg chg="del">
          <ac:chgData name="Hakola Antti" userId="65992f85-13c6-4cb4-8e3e-57db52c3c016" providerId="ADAL" clId="{1145C51D-691D-4D58-BDC0-BCF8A4EC8852}" dt="2024-11-12T05:51:17.743" v="4636" actId="478"/>
          <ac:spMkLst>
            <pc:docMk/>
            <pc:sldMk cId="1602328979" sldId="318"/>
            <ac:spMk id="2" creationId="{1CAE51D1-CF2D-366E-E1AF-1F94E8B9CC02}"/>
          </ac:spMkLst>
        </pc:spChg>
        <pc:spChg chg="add mod">
          <ac:chgData name="Hakola Antti" userId="65992f85-13c6-4cb4-8e3e-57db52c3c016" providerId="ADAL" clId="{1145C51D-691D-4D58-BDC0-BCF8A4EC8852}" dt="2024-11-12T05:54:58.582" v="4656" actId="947"/>
          <ac:spMkLst>
            <pc:docMk/>
            <pc:sldMk cId="1602328979" sldId="318"/>
            <ac:spMk id="5" creationId="{036996F4-2350-2FBD-094F-792966CC264C}"/>
          </ac:spMkLst>
        </pc:spChg>
        <pc:spChg chg="add mod">
          <ac:chgData name="Hakola Antti" userId="65992f85-13c6-4cb4-8e3e-57db52c3c016" providerId="ADAL" clId="{1145C51D-691D-4D58-BDC0-BCF8A4EC8852}" dt="2024-11-12T05:52:06.021" v="4637"/>
          <ac:spMkLst>
            <pc:docMk/>
            <pc:sldMk cId="1602328979" sldId="318"/>
            <ac:spMk id="6" creationId="{67BE284B-AF2F-F0E6-28AB-2DB805D518C3}"/>
          </ac:spMkLst>
        </pc:spChg>
        <pc:spChg chg="add mod">
          <ac:chgData name="Hakola Antti" userId="65992f85-13c6-4cb4-8e3e-57db52c3c016" providerId="ADAL" clId="{1145C51D-691D-4D58-BDC0-BCF8A4EC8852}" dt="2024-11-12T05:52:06.021" v="4637"/>
          <ac:spMkLst>
            <pc:docMk/>
            <pc:sldMk cId="1602328979" sldId="318"/>
            <ac:spMk id="9" creationId="{7F196147-BD03-EE06-3D76-D7F5F6A04F23}"/>
          </ac:spMkLst>
        </pc:spChg>
        <pc:spChg chg="add mod">
          <ac:chgData name="Hakola Antti" userId="65992f85-13c6-4cb4-8e3e-57db52c3c016" providerId="ADAL" clId="{1145C51D-691D-4D58-BDC0-BCF8A4EC8852}" dt="2024-11-12T05:55:07.218" v="4657" actId="1076"/>
          <ac:spMkLst>
            <pc:docMk/>
            <pc:sldMk cId="1602328979" sldId="318"/>
            <ac:spMk id="11" creationId="{2ED9034B-FB12-DFCB-E0CA-C1F138EFB22D}"/>
          </ac:spMkLst>
        </pc:spChg>
        <pc:spChg chg="mod">
          <ac:chgData name="Hakola Antti" userId="65992f85-13c6-4cb4-8e3e-57db52c3c016" providerId="ADAL" clId="{1145C51D-691D-4D58-BDC0-BCF8A4EC8852}" dt="2024-11-12T05:55:21.457" v="4658" actId="947"/>
          <ac:spMkLst>
            <pc:docMk/>
            <pc:sldMk cId="1602328979" sldId="318"/>
            <ac:spMk id="13" creationId="{AD183579-BE71-1B64-8EF0-BCAE411C8A7A}"/>
          </ac:spMkLst>
        </pc:spChg>
        <pc:spChg chg="add mod">
          <ac:chgData name="Hakola Antti" userId="65992f85-13c6-4cb4-8e3e-57db52c3c016" providerId="ADAL" clId="{1145C51D-691D-4D58-BDC0-BCF8A4EC8852}" dt="2024-11-12T05:54:41.334" v="4655" actId="947"/>
          <ac:spMkLst>
            <pc:docMk/>
            <pc:sldMk cId="1602328979" sldId="318"/>
            <ac:spMk id="15" creationId="{24E49A90-E408-88C9-0C00-3269D34BF575}"/>
          </ac:spMkLst>
        </pc:spChg>
        <pc:spChg chg="add mod">
          <ac:chgData name="Hakola Antti" userId="65992f85-13c6-4cb4-8e3e-57db52c3c016" providerId="ADAL" clId="{1145C51D-691D-4D58-BDC0-BCF8A4EC8852}" dt="2024-11-12T05:55:07.218" v="4657" actId="1076"/>
          <ac:spMkLst>
            <pc:docMk/>
            <pc:sldMk cId="1602328979" sldId="318"/>
            <ac:spMk id="16" creationId="{0A1F07B1-6A83-2449-3968-06A41626D137}"/>
          </ac:spMkLst>
        </pc:spChg>
        <pc:grpChg chg="add mod">
          <ac:chgData name="Hakola Antti" userId="65992f85-13c6-4cb4-8e3e-57db52c3c016" providerId="ADAL" clId="{1145C51D-691D-4D58-BDC0-BCF8A4EC8852}" dt="2024-11-12T05:52:06.021" v="4637"/>
          <ac:grpSpMkLst>
            <pc:docMk/>
            <pc:sldMk cId="1602328979" sldId="318"/>
            <ac:grpSpMk id="12" creationId="{DAE092E3-D37A-BBEF-B1A5-F96A86C57B6B}"/>
          </ac:grpSpMkLst>
        </pc:grpChg>
        <pc:graphicFrameChg chg="add mod">
          <ac:chgData name="Hakola Antti" userId="65992f85-13c6-4cb4-8e3e-57db52c3c016" providerId="ADAL" clId="{1145C51D-691D-4D58-BDC0-BCF8A4EC8852}" dt="2024-11-12T05:52:06.021" v="4637"/>
          <ac:graphicFrameMkLst>
            <pc:docMk/>
            <pc:sldMk cId="1602328979" sldId="318"/>
            <ac:graphicFrameMk id="7" creationId="{E1804D91-BAB0-3A64-9560-ADF394A30C18}"/>
          </ac:graphicFrameMkLst>
        </pc:graphicFrameChg>
        <pc:picChg chg="add mod">
          <ac:chgData name="Hakola Antti" userId="65992f85-13c6-4cb4-8e3e-57db52c3c016" providerId="ADAL" clId="{1145C51D-691D-4D58-BDC0-BCF8A4EC8852}" dt="2024-11-12T05:55:07.218" v="4657" actId="1076"/>
          <ac:picMkLst>
            <pc:docMk/>
            <pc:sldMk cId="1602328979" sldId="318"/>
            <ac:picMk id="8" creationId="{F715F262-962F-75F6-53E5-13CB036C270C}"/>
          </ac:picMkLst>
        </pc:picChg>
        <pc:picChg chg="add mod">
          <ac:chgData name="Hakola Antti" userId="65992f85-13c6-4cb4-8e3e-57db52c3c016" providerId="ADAL" clId="{1145C51D-691D-4D58-BDC0-BCF8A4EC8852}" dt="2024-11-12T05:52:06.021" v="4637"/>
          <ac:picMkLst>
            <pc:docMk/>
            <pc:sldMk cId="1602328979" sldId="318"/>
            <ac:picMk id="10" creationId="{B37335EA-30E5-FCBE-BD75-CD49AA503C47}"/>
          </ac:picMkLst>
        </pc:picChg>
        <pc:picChg chg="mod">
          <ac:chgData name="Hakola Antti" userId="65992f85-13c6-4cb4-8e3e-57db52c3c016" providerId="ADAL" clId="{1145C51D-691D-4D58-BDC0-BCF8A4EC8852}" dt="2024-11-12T05:52:06.021" v="4637"/>
          <ac:picMkLst>
            <pc:docMk/>
            <pc:sldMk cId="1602328979" sldId="318"/>
            <ac:picMk id="14" creationId="{F26E87A1-A100-CAC2-A764-CEED1C92C523}"/>
          </ac:picMkLst>
        </pc:picChg>
      </pc:sldChg>
      <pc:sldChg chg="addSp modSp add mod">
        <pc:chgData name="Hakola Antti" userId="65992f85-13c6-4cb4-8e3e-57db52c3c016" providerId="ADAL" clId="{1145C51D-691D-4D58-BDC0-BCF8A4EC8852}" dt="2024-11-12T05:57:00.798" v="4917" actId="20577"/>
        <pc:sldMkLst>
          <pc:docMk/>
          <pc:sldMk cId="1628594616" sldId="319"/>
        </pc:sldMkLst>
        <pc:spChg chg="add mod">
          <ac:chgData name="Hakola Antti" userId="65992f85-13c6-4cb4-8e3e-57db52c3c016" providerId="ADAL" clId="{1145C51D-691D-4D58-BDC0-BCF8A4EC8852}" dt="2024-11-12T05:57:00.798" v="4917" actId="20577"/>
          <ac:spMkLst>
            <pc:docMk/>
            <pc:sldMk cId="1628594616" sldId="319"/>
            <ac:spMk id="2" creationId="{6443FEE3-FFE1-61B9-52CC-2E23DC1F173D}"/>
          </ac:spMkLst>
        </pc:spChg>
      </pc:sldChg>
      <pc:sldChg chg="addSp delSp modSp new mod">
        <pc:chgData name="Hakola Antti" userId="65992f85-13c6-4cb4-8e3e-57db52c3c016" providerId="ADAL" clId="{1145C51D-691D-4D58-BDC0-BCF8A4EC8852}" dt="2024-11-12T06:00:00.955" v="4939" actId="20577"/>
        <pc:sldMkLst>
          <pc:docMk/>
          <pc:sldMk cId="484609584" sldId="320"/>
        </pc:sldMkLst>
        <pc:spChg chg="del">
          <ac:chgData name="Hakola Antti" userId="65992f85-13c6-4cb4-8e3e-57db52c3c016" providerId="ADAL" clId="{1145C51D-691D-4D58-BDC0-BCF8A4EC8852}" dt="2024-11-12T05:57:22.049" v="4919" actId="478"/>
          <ac:spMkLst>
            <pc:docMk/>
            <pc:sldMk cId="484609584" sldId="320"/>
            <ac:spMk id="2" creationId="{233A64BA-F923-B974-BEA3-093DB786EA3C}"/>
          </ac:spMkLst>
        </pc:spChg>
        <pc:spChg chg="add mod">
          <ac:chgData name="Hakola Antti" userId="65992f85-13c6-4cb4-8e3e-57db52c3c016" providerId="ADAL" clId="{1145C51D-691D-4D58-BDC0-BCF8A4EC8852}" dt="2024-11-12T05:59:26.041" v="4932" actId="115"/>
          <ac:spMkLst>
            <pc:docMk/>
            <pc:sldMk cId="484609584" sldId="320"/>
            <ac:spMk id="5" creationId="{8A97B23D-BDBF-B743-ED06-5DDEDEBF025A}"/>
          </ac:spMkLst>
        </pc:spChg>
        <pc:spChg chg="add mod">
          <ac:chgData name="Hakola Antti" userId="65992f85-13c6-4cb4-8e3e-57db52c3c016" providerId="ADAL" clId="{1145C51D-691D-4D58-BDC0-BCF8A4EC8852}" dt="2024-11-12T05:58:44.786" v="4925" actId="1076"/>
          <ac:spMkLst>
            <pc:docMk/>
            <pc:sldMk cId="484609584" sldId="320"/>
            <ac:spMk id="6" creationId="{8FFCD689-842C-9246-968B-E64B4FAFC08B}"/>
          </ac:spMkLst>
        </pc:spChg>
        <pc:spChg chg="add mod">
          <ac:chgData name="Hakola Antti" userId="65992f85-13c6-4cb4-8e3e-57db52c3c016" providerId="ADAL" clId="{1145C51D-691D-4D58-BDC0-BCF8A4EC8852}" dt="2024-11-12T05:58:53.169" v="4928" actId="1076"/>
          <ac:spMkLst>
            <pc:docMk/>
            <pc:sldMk cId="484609584" sldId="320"/>
            <ac:spMk id="9" creationId="{E188A8C3-4C7A-598F-D918-A068DF8FBCCE}"/>
          </ac:spMkLst>
        </pc:spChg>
        <pc:spChg chg="add mod">
          <ac:chgData name="Hakola Antti" userId="65992f85-13c6-4cb4-8e3e-57db52c3c016" providerId="ADAL" clId="{1145C51D-691D-4D58-BDC0-BCF8A4EC8852}" dt="2024-11-12T06:00:00.955" v="4939" actId="20577"/>
          <ac:spMkLst>
            <pc:docMk/>
            <pc:sldMk cId="484609584" sldId="320"/>
            <ac:spMk id="10" creationId="{49017896-2994-C8BF-9B71-089B027643CE}"/>
          </ac:spMkLst>
        </pc:spChg>
        <pc:graphicFrameChg chg="add mod modGraphic">
          <ac:chgData name="Hakola Antti" userId="65992f85-13c6-4cb4-8e3e-57db52c3c016" providerId="ADAL" clId="{1145C51D-691D-4D58-BDC0-BCF8A4EC8852}" dt="2024-11-12T05:58:41.357" v="4924" actId="14100"/>
          <ac:graphicFrameMkLst>
            <pc:docMk/>
            <pc:sldMk cId="484609584" sldId="320"/>
            <ac:graphicFrameMk id="7" creationId="{333A41DC-0640-C1E7-C5D4-33C4DF6E99F9}"/>
          </ac:graphicFrameMkLst>
        </pc:graphicFrameChg>
        <pc:picChg chg="add mod">
          <ac:chgData name="Hakola Antti" userId="65992f85-13c6-4cb4-8e3e-57db52c3c016" providerId="ADAL" clId="{1145C51D-691D-4D58-BDC0-BCF8A4EC8852}" dt="2024-11-12T05:58:50.223" v="4927" actId="14100"/>
          <ac:picMkLst>
            <pc:docMk/>
            <pc:sldMk cId="484609584" sldId="320"/>
            <ac:picMk id="8" creationId="{9AEF314D-04AE-41CB-7612-5198AF9B5FB0}"/>
          </ac:picMkLst>
        </pc:picChg>
      </pc:sldChg>
      <pc:sldChg chg="addSp modSp add mod">
        <pc:chgData name="Hakola Antti" userId="65992f85-13c6-4cb4-8e3e-57db52c3c016" providerId="ADAL" clId="{1145C51D-691D-4D58-BDC0-BCF8A4EC8852}" dt="2024-11-12T06:01:51.550" v="5211" actId="1076"/>
        <pc:sldMkLst>
          <pc:docMk/>
          <pc:sldMk cId="3124095499" sldId="321"/>
        </pc:sldMkLst>
        <pc:spChg chg="add mod">
          <ac:chgData name="Hakola Antti" userId="65992f85-13c6-4cb4-8e3e-57db52c3c016" providerId="ADAL" clId="{1145C51D-691D-4D58-BDC0-BCF8A4EC8852}" dt="2024-11-12T06:01:48.310" v="5209" actId="207"/>
          <ac:spMkLst>
            <pc:docMk/>
            <pc:sldMk cId="3124095499" sldId="321"/>
            <ac:spMk id="2" creationId="{B4A31BAD-F71A-F629-AFB3-E01AC462F632}"/>
          </ac:spMkLst>
        </pc:spChg>
        <pc:picChg chg="mod">
          <ac:chgData name="Hakola Antti" userId="65992f85-13c6-4cb4-8e3e-57db52c3c016" providerId="ADAL" clId="{1145C51D-691D-4D58-BDC0-BCF8A4EC8852}" dt="2024-11-12T06:01:51.550" v="5211" actId="1076"/>
          <ac:picMkLst>
            <pc:docMk/>
            <pc:sldMk cId="3124095499" sldId="321"/>
            <ac:picMk id="8" creationId="{9AEF314D-04AE-41CB-7612-5198AF9B5FB0}"/>
          </ac:picMkLst>
        </pc:picChg>
      </pc:sldChg>
      <pc:sldChg chg="addSp delSp modSp new mod">
        <pc:chgData name="Hakola Antti" userId="65992f85-13c6-4cb4-8e3e-57db52c3c016" providerId="ADAL" clId="{1145C51D-691D-4D58-BDC0-BCF8A4EC8852}" dt="2024-11-12T06:04:05.444" v="5227" actId="255"/>
        <pc:sldMkLst>
          <pc:docMk/>
          <pc:sldMk cId="3369919378" sldId="322"/>
        </pc:sldMkLst>
        <pc:spChg chg="del">
          <ac:chgData name="Hakola Antti" userId="65992f85-13c6-4cb4-8e3e-57db52c3c016" providerId="ADAL" clId="{1145C51D-691D-4D58-BDC0-BCF8A4EC8852}" dt="2024-11-12T06:01:57.736" v="5213" actId="478"/>
          <ac:spMkLst>
            <pc:docMk/>
            <pc:sldMk cId="3369919378" sldId="322"/>
            <ac:spMk id="2" creationId="{509CF3E8-29DA-F48D-D821-BE4AE9EFA08F}"/>
          </ac:spMkLst>
        </pc:spChg>
        <pc:spChg chg="add mod">
          <ac:chgData name="Hakola Antti" userId="65992f85-13c6-4cb4-8e3e-57db52c3c016" providerId="ADAL" clId="{1145C51D-691D-4D58-BDC0-BCF8A4EC8852}" dt="2024-11-12T06:02:50.794" v="5214"/>
          <ac:spMkLst>
            <pc:docMk/>
            <pc:sldMk cId="3369919378" sldId="322"/>
            <ac:spMk id="5" creationId="{E8DFB67B-4F60-4DC0-2096-A348DCA92F7D}"/>
          </ac:spMkLst>
        </pc:spChg>
        <pc:spChg chg="add mod">
          <ac:chgData name="Hakola Antti" userId="65992f85-13c6-4cb4-8e3e-57db52c3c016" providerId="ADAL" clId="{1145C51D-691D-4D58-BDC0-BCF8A4EC8852}" dt="2024-11-12T06:02:58.524" v="5215" actId="1076"/>
          <ac:spMkLst>
            <pc:docMk/>
            <pc:sldMk cId="3369919378" sldId="322"/>
            <ac:spMk id="6" creationId="{E0FBFDFE-D816-D2D2-6B09-2E4A5DC3F83B}"/>
          </ac:spMkLst>
        </pc:spChg>
        <pc:spChg chg="add mod">
          <ac:chgData name="Hakola Antti" userId="65992f85-13c6-4cb4-8e3e-57db52c3c016" providerId="ADAL" clId="{1145C51D-691D-4D58-BDC0-BCF8A4EC8852}" dt="2024-11-12T06:03:12.508" v="5219" actId="1076"/>
          <ac:spMkLst>
            <pc:docMk/>
            <pc:sldMk cId="3369919378" sldId="322"/>
            <ac:spMk id="9" creationId="{2B545D6B-F8DD-E698-9377-BED5F83F2C15}"/>
          </ac:spMkLst>
        </pc:spChg>
        <pc:spChg chg="add mod">
          <ac:chgData name="Hakola Antti" userId="65992f85-13c6-4cb4-8e3e-57db52c3c016" providerId="ADAL" clId="{1145C51D-691D-4D58-BDC0-BCF8A4EC8852}" dt="2024-11-12T06:03:01.611" v="5216" actId="1076"/>
          <ac:spMkLst>
            <pc:docMk/>
            <pc:sldMk cId="3369919378" sldId="322"/>
            <ac:spMk id="10" creationId="{4AABABAB-5B86-2DA0-F4DA-FD41FFFDFCB4}"/>
          </ac:spMkLst>
        </pc:spChg>
        <pc:spChg chg="add mod">
          <ac:chgData name="Hakola Antti" userId="65992f85-13c6-4cb4-8e3e-57db52c3c016" providerId="ADAL" clId="{1145C51D-691D-4D58-BDC0-BCF8A4EC8852}" dt="2024-11-12T06:04:05.444" v="5227" actId="255"/>
          <ac:spMkLst>
            <pc:docMk/>
            <pc:sldMk cId="3369919378" sldId="322"/>
            <ac:spMk id="12" creationId="{45876069-BDCD-D0C5-E887-69BEA17F22F5}"/>
          </ac:spMkLst>
        </pc:spChg>
        <pc:graphicFrameChg chg="add mod">
          <ac:chgData name="Hakola Antti" userId="65992f85-13c6-4cb4-8e3e-57db52c3c016" providerId="ADAL" clId="{1145C51D-691D-4D58-BDC0-BCF8A4EC8852}" dt="2024-11-12T06:02:50.794" v="5214"/>
          <ac:graphicFrameMkLst>
            <pc:docMk/>
            <pc:sldMk cId="3369919378" sldId="322"/>
            <ac:graphicFrameMk id="7" creationId="{1C10131A-E1AC-C9BF-7A08-54493DC3B1D1}"/>
          </ac:graphicFrameMkLst>
        </pc:graphicFrameChg>
        <pc:graphicFrameChg chg="add mod modGraphic">
          <ac:chgData name="Hakola Antti" userId="65992f85-13c6-4cb4-8e3e-57db52c3c016" providerId="ADAL" clId="{1145C51D-691D-4D58-BDC0-BCF8A4EC8852}" dt="2024-11-12T06:03:22.163" v="5221" actId="947"/>
          <ac:graphicFrameMkLst>
            <pc:docMk/>
            <pc:sldMk cId="3369919378" sldId="322"/>
            <ac:graphicFrameMk id="11" creationId="{B3756686-BA1E-5894-2286-C9BA148B61E4}"/>
          </ac:graphicFrameMkLst>
        </pc:graphicFrameChg>
        <pc:picChg chg="add mod">
          <ac:chgData name="Hakola Antti" userId="65992f85-13c6-4cb4-8e3e-57db52c3c016" providerId="ADAL" clId="{1145C51D-691D-4D58-BDC0-BCF8A4EC8852}" dt="2024-11-12T06:03:03.148" v="5217" actId="1076"/>
          <ac:picMkLst>
            <pc:docMk/>
            <pc:sldMk cId="3369919378" sldId="322"/>
            <ac:picMk id="8" creationId="{D41919ED-354D-A0B8-ED67-6A86F9D76444}"/>
          </ac:picMkLst>
        </pc:picChg>
      </pc:sldChg>
      <pc:sldChg chg="addSp modSp add mod">
        <pc:chgData name="Hakola Antti" userId="65992f85-13c6-4cb4-8e3e-57db52c3c016" providerId="ADAL" clId="{1145C51D-691D-4D58-BDC0-BCF8A4EC8852}" dt="2024-11-12T06:06:12.564" v="5399" actId="6549"/>
        <pc:sldMkLst>
          <pc:docMk/>
          <pc:sldMk cId="2974045642" sldId="323"/>
        </pc:sldMkLst>
        <pc:spChg chg="add mod">
          <ac:chgData name="Hakola Antti" userId="65992f85-13c6-4cb4-8e3e-57db52c3c016" providerId="ADAL" clId="{1145C51D-691D-4D58-BDC0-BCF8A4EC8852}" dt="2024-11-12T06:06:12.564" v="5399" actId="6549"/>
          <ac:spMkLst>
            <pc:docMk/>
            <pc:sldMk cId="2974045642" sldId="323"/>
            <ac:spMk id="2" creationId="{3934F854-55D6-E17F-6E7A-CCEE0EBC1053}"/>
          </ac:spMkLst>
        </pc:spChg>
      </pc:sldChg>
      <pc:sldChg chg="addSp delSp modSp new mod">
        <pc:chgData name="Hakola Antti" userId="65992f85-13c6-4cb4-8e3e-57db52c3c016" providerId="ADAL" clId="{1145C51D-691D-4D58-BDC0-BCF8A4EC8852}" dt="2024-11-12T06:08:38.697" v="5473" actId="6549"/>
        <pc:sldMkLst>
          <pc:docMk/>
          <pc:sldMk cId="1440720933" sldId="324"/>
        </pc:sldMkLst>
        <pc:spChg chg="del">
          <ac:chgData name="Hakola Antti" userId="65992f85-13c6-4cb4-8e3e-57db52c3c016" providerId="ADAL" clId="{1145C51D-691D-4D58-BDC0-BCF8A4EC8852}" dt="2024-11-12T06:07:33.657" v="5401" actId="478"/>
          <ac:spMkLst>
            <pc:docMk/>
            <pc:sldMk cId="1440720933" sldId="324"/>
            <ac:spMk id="2" creationId="{89627C44-18E5-6E33-0633-80A6D73175D9}"/>
          </ac:spMkLst>
        </pc:spChg>
        <pc:spChg chg="add mod">
          <ac:chgData name="Hakola Antti" userId="65992f85-13c6-4cb4-8e3e-57db52c3c016" providerId="ADAL" clId="{1145C51D-691D-4D58-BDC0-BCF8A4EC8852}" dt="2024-11-12T06:08:38.697" v="5473" actId="6549"/>
          <ac:spMkLst>
            <pc:docMk/>
            <pc:sldMk cId="1440720933" sldId="324"/>
            <ac:spMk id="5" creationId="{2D1C870B-E410-83DC-9B9C-20D6E8AF9DB4}"/>
          </ac:spMkLst>
        </pc:spChg>
      </pc:sldChg>
      <pc:sldChg chg="addSp delSp modSp new mod">
        <pc:chgData name="Hakola Antti" userId="65992f85-13c6-4cb4-8e3e-57db52c3c016" providerId="ADAL" clId="{1145C51D-691D-4D58-BDC0-BCF8A4EC8852}" dt="2024-11-12T06:10:49.270" v="5480"/>
        <pc:sldMkLst>
          <pc:docMk/>
          <pc:sldMk cId="264139758" sldId="325"/>
        </pc:sldMkLst>
        <pc:spChg chg="del">
          <ac:chgData name="Hakola Antti" userId="65992f85-13c6-4cb4-8e3e-57db52c3c016" providerId="ADAL" clId="{1145C51D-691D-4D58-BDC0-BCF8A4EC8852}" dt="2024-11-12T06:08:46.179" v="5475" actId="478"/>
          <ac:spMkLst>
            <pc:docMk/>
            <pc:sldMk cId="264139758" sldId="325"/>
            <ac:spMk id="2" creationId="{E8878618-0085-E53A-F339-D94E916DCDC5}"/>
          </ac:spMkLst>
        </pc:spChg>
        <pc:spChg chg="add mod">
          <ac:chgData name="Hakola Antti" userId="65992f85-13c6-4cb4-8e3e-57db52c3c016" providerId="ADAL" clId="{1145C51D-691D-4D58-BDC0-BCF8A4EC8852}" dt="2024-11-12T06:10:14.311" v="5476"/>
          <ac:spMkLst>
            <pc:docMk/>
            <pc:sldMk cId="264139758" sldId="325"/>
            <ac:spMk id="5" creationId="{DFEC0513-FDEE-6551-D531-8B878881E007}"/>
          </ac:spMkLst>
        </pc:spChg>
        <pc:spChg chg="add mod">
          <ac:chgData name="Hakola Antti" userId="65992f85-13c6-4cb4-8e3e-57db52c3c016" providerId="ADAL" clId="{1145C51D-691D-4D58-BDC0-BCF8A4EC8852}" dt="2024-11-12T06:10:14.311" v="5476"/>
          <ac:spMkLst>
            <pc:docMk/>
            <pc:sldMk cId="264139758" sldId="325"/>
            <ac:spMk id="6" creationId="{4407A00D-B836-2A5B-1DE4-1352CEACCFB1}"/>
          </ac:spMkLst>
        </pc:spChg>
        <pc:spChg chg="add mod">
          <ac:chgData name="Hakola Antti" userId="65992f85-13c6-4cb4-8e3e-57db52c3c016" providerId="ADAL" clId="{1145C51D-691D-4D58-BDC0-BCF8A4EC8852}" dt="2024-11-12T06:10:49.270" v="5480"/>
          <ac:spMkLst>
            <pc:docMk/>
            <pc:sldMk cId="264139758" sldId="325"/>
            <ac:spMk id="9" creationId="{59E4D698-9CEC-AD89-254D-06F18FC4BE13}"/>
          </ac:spMkLst>
        </pc:spChg>
        <pc:graphicFrameChg chg="add mod">
          <ac:chgData name="Hakola Antti" userId="65992f85-13c6-4cb4-8e3e-57db52c3c016" providerId="ADAL" clId="{1145C51D-691D-4D58-BDC0-BCF8A4EC8852}" dt="2024-11-12T06:10:14.311" v="5476"/>
          <ac:graphicFrameMkLst>
            <pc:docMk/>
            <pc:sldMk cId="264139758" sldId="325"/>
            <ac:graphicFrameMk id="7" creationId="{E2C88D00-6672-F2CB-6ECD-C5645E93278C}"/>
          </ac:graphicFrameMkLst>
        </pc:graphicFrameChg>
        <pc:picChg chg="add mod">
          <ac:chgData name="Hakola Antti" userId="65992f85-13c6-4cb4-8e3e-57db52c3c016" providerId="ADAL" clId="{1145C51D-691D-4D58-BDC0-BCF8A4EC8852}" dt="2024-11-12T06:10:14.311" v="5476"/>
          <ac:picMkLst>
            <pc:docMk/>
            <pc:sldMk cId="264139758" sldId="325"/>
            <ac:picMk id="8" creationId="{644E2142-BF4B-085D-4C6A-65144D20161D}"/>
          </ac:picMkLst>
        </pc:picChg>
      </pc:sldChg>
      <pc:sldChg chg="addSp modSp add mod">
        <pc:chgData name="Hakola Antti" userId="65992f85-13c6-4cb4-8e3e-57db52c3c016" providerId="ADAL" clId="{1145C51D-691D-4D58-BDC0-BCF8A4EC8852}" dt="2024-11-12T06:12:26.761" v="5704" actId="20577"/>
        <pc:sldMkLst>
          <pc:docMk/>
          <pc:sldMk cId="3691957629" sldId="326"/>
        </pc:sldMkLst>
        <pc:spChg chg="add mod">
          <ac:chgData name="Hakola Antti" userId="65992f85-13c6-4cb4-8e3e-57db52c3c016" providerId="ADAL" clId="{1145C51D-691D-4D58-BDC0-BCF8A4EC8852}" dt="2024-11-12T06:12:26.761" v="5704" actId="20577"/>
          <ac:spMkLst>
            <pc:docMk/>
            <pc:sldMk cId="3691957629" sldId="326"/>
            <ac:spMk id="2" creationId="{213400B8-7C29-7A1F-E044-4CB4ED7EDF5B}"/>
          </ac:spMkLst>
        </pc:spChg>
      </pc:sldChg>
      <pc:sldChg chg="addSp delSp modSp new mod">
        <pc:chgData name="Hakola Antti" userId="65992f85-13c6-4cb4-8e3e-57db52c3c016" providerId="ADAL" clId="{1145C51D-691D-4D58-BDC0-BCF8A4EC8852}" dt="2024-11-12T06:14:41.502" v="5728"/>
        <pc:sldMkLst>
          <pc:docMk/>
          <pc:sldMk cId="2276789909" sldId="327"/>
        </pc:sldMkLst>
        <pc:spChg chg="del">
          <ac:chgData name="Hakola Antti" userId="65992f85-13c6-4cb4-8e3e-57db52c3c016" providerId="ADAL" clId="{1145C51D-691D-4D58-BDC0-BCF8A4EC8852}" dt="2024-11-12T06:12:37.378" v="5706" actId="478"/>
          <ac:spMkLst>
            <pc:docMk/>
            <pc:sldMk cId="2276789909" sldId="327"/>
            <ac:spMk id="2" creationId="{20599BF4-DE20-EE00-D297-E60EE20F5A86}"/>
          </ac:spMkLst>
        </pc:spChg>
        <pc:spChg chg="add mod">
          <ac:chgData name="Hakola Antti" userId="65992f85-13c6-4cb4-8e3e-57db52c3c016" providerId="ADAL" clId="{1145C51D-691D-4D58-BDC0-BCF8A4EC8852}" dt="2024-11-12T06:14:18.771" v="5724" actId="1076"/>
          <ac:spMkLst>
            <pc:docMk/>
            <pc:sldMk cId="2276789909" sldId="327"/>
            <ac:spMk id="5" creationId="{7AB16BC0-481D-558A-5E48-2E28D6342037}"/>
          </ac:spMkLst>
        </pc:spChg>
        <pc:spChg chg="add mod">
          <ac:chgData name="Hakola Antti" userId="65992f85-13c6-4cb4-8e3e-57db52c3c016" providerId="ADAL" clId="{1145C51D-691D-4D58-BDC0-BCF8A4EC8852}" dt="2024-11-12T06:13:58.386" v="5716" actId="1076"/>
          <ac:spMkLst>
            <pc:docMk/>
            <pc:sldMk cId="2276789909" sldId="327"/>
            <ac:spMk id="6" creationId="{5C25D462-21B8-D8B2-DA22-279D95B5A050}"/>
          </ac:spMkLst>
        </pc:spChg>
        <pc:spChg chg="add mod">
          <ac:chgData name="Hakola Antti" userId="65992f85-13c6-4cb4-8e3e-57db52c3c016" providerId="ADAL" clId="{1145C51D-691D-4D58-BDC0-BCF8A4EC8852}" dt="2024-11-12T06:14:07.722" v="5720" actId="1076"/>
          <ac:spMkLst>
            <pc:docMk/>
            <pc:sldMk cId="2276789909" sldId="327"/>
            <ac:spMk id="8" creationId="{BA14461E-A06A-9EFC-2BE7-249A46647D14}"/>
          </ac:spMkLst>
        </pc:spChg>
        <pc:spChg chg="add mod">
          <ac:chgData name="Hakola Antti" userId="65992f85-13c6-4cb4-8e3e-57db52c3c016" providerId="ADAL" clId="{1145C51D-691D-4D58-BDC0-BCF8A4EC8852}" dt="2024-11-12T06:14:41.502" v="5728"/>
          <ac:spMkLst>
            <pc:docMk/>
            <pc:sldMk cId="2276789909" sldId="327"/>
            <ac:spMk id="11" creationId="{B4B1CCC9-3A45-83E6-7187-EFA275A5BC90}"/>
          </ac:spMkLst>
        </pc:spChg>
        <pc:graphicFrameChg chg="add mod modGraphic">
          <ac:chgData name="Hakola Antti" userId="65992f85-13c6-4cb4-8e3e-57db52c3c016" providerId="ADAL" clId="{1145C51D-691D-4D58-BDC0-BCF8A4EC8852}" dt="2024-11-12T06:13:55.291" v="5715" actId="1076"/>
          <ac:graphicFrameMkLst>
            <pc:docMk/>
            <pc:sldMk cId="2276789909" sldId="327"/>
            <ac:graphicFrameMk id="7" creationId="{A393AED1-57D0-B071-523A-252E7E8CE5FD}"/>
          </ac:graphicFrameMkLst>
        </pc:graphicFrameChg>
        <pc:picChg chg="add mod">
          <ac:chgData name="Hakola Antti" userId="65992f85-13c6-4cb4-8e3e-57db52c3c016" providerId="ADAL" clId="{1145C51D-691D-4D58-BDC0-BCF8A4EC8852}" dt="2024-11-12T06:14:03.324" v="5718" actId="1076"/>
          <ac:picMkLst>
            <pc:docMk/>
            <pc:sldMk cId="2276789909" sldId="327"/>
            <ac:picMk id="9" creationId="{B4CFBB9D-6632-A00C-CD6A-1C7FE5B72721}"/>
          </ac:picMkLst>
        </pc:picChg>
        <pc:picChg chg="add mod">
          <ac:chgData name="Hakola Antti" userId="65992f85-13c6-4cb4-8e3e-57db52c3c016" providerId="ADAL" clId="{1145C51D-691D-4D58-BDC0-BCF8A4EC8852}" dt="2024-11-12T06:14:04.826" v="5719" actId="1076"/>
          <ac:picMkLst>
            <pc:docMk/>
            <pc:sldMk cId="2276789909" sldId="327"/>
            <ac:picMk id="10" creationId="{2ABA7B49-5143-749F-EBA4-66F8DEDECFFC}"/>
          </ac:picMkLst>
        </pc:picChg>
      </pc:sldChg>
      <pc:sldChg chg="addSp modSp add mod">
        <pc:chgData name="Hakola Antti" userId="65992f85-13c6-4cb4-8e3e-57db52c3c016" providerId="ADAL" clId="{1145C51D-691D-4D58-BDC0-BCF8A4EC8852}" dt="2024-11-12T06:15:55.298" v="5880" actId="6549"/>
        <pc:sldMkLst>
          <pc:docMk/>
          <pc:sldMk cId="3187056271" sldId="328"/>
        </pc:sldMkLst>
        <pc:spChg chg="add mod">
          <ac:chgData name="Hakola Antti" userId="65992f85-13c6-4cb4-8e3e-57db52c3c016" providerId="ADAL" clId="{1145C51D-691D-4D58-BDC0-BCF8A4EC8852}" dt="2024-11-12T06:15:55.298" v="5880" actId="6549"/>
          <ac:spMkLst>
            <pc:docMk/>
            <pc:sldMk cId="3187056271" sldId="328"/>
            <ac:spMk id="2" creationId="{AA07794A-0697-7C15-1666-695D5B0CB66F}"/>
          </ac:spMkLst>
        </pc:spChg>
      </pc:sldChg>
      <pc:sldChg chg="addSp delSp modSp new mod">
        <pc:chgData name="Hakola Antti" userId="65992f85-13c6-4cb4-8e3e-57db52c3c016" providerId="ADAL" clId="{1145C51D-691D-4D58-BDC0-BCF8A4EC8852}" dt="2024-11-12T06:18:20.919" v="5887"/>
        <pc:sldMkLst>
          <pc:docMk/>
          <pc:sldMk cId="1327550740" sldId="329"/>
        </pc:sldMkLst>
        <pc:spChg chg="del">
          <ac:chgData name="Hakola Antti" userId="65992f85-13c6-4cb4-8e3e-57db52c3c016" providerId="ADAL" clId="{1145C51D-691D-4D58-BDC0-BCF8A4EC8852}" dt="2024-11-12T06:16:01.905" v="5882" actId="478"/>
          <ac:spMkLst>
            <pc:docMk/>
            <pc:sldMk cId="1327550740" sldId="329"/>
            <ac:spMk id="2" creationId="{E8D717CB-A0B7-F427-69C8-0658335F3FB7}"/>
          </ac:spMkLst>
        </pc:spChg>
        <pc:spChg chg="add mod">
          <ac:chgData name="Hakola Antti" userId="65992f85-13c6-4cb4-8e3e-57db52c3c016" providerId="ADAL" clId="{1145C51D-691D-4D58-BDC0-BCF8A4EC8852}" dt="2024-11-12T06:18:00.093" v="5883"/>
          <ac:spMkLst>
            <pc:docMk/>
            <pc:sldMk cId="1327550740" sldId="329"/>
            <ac:spMk id="5" creationId="{84643101-BA30-65D0-FB95-432658C34526}"/>
          </ac:spMkLst>
        </pc:spChg>
        <pc:spChg chg="add mod">
          <ac:chgData name="Hakola Antti" userId="65992f85-13c6-4cb4-8e3e-57db52c3c016" providerId="ADAL" clId="{1145C51D-691D-4D58-BDC0-BCF8A4EC8852}" dt="2024-11-12T06:18:00.093" v="5883"/>
          <ac:spMkLst>
            <pc:docMk/>
            <pc:sldMk cId="1327550740" sldId="329"/>
            <ac:spMk id="6" creationId="{6EE91FEA-3BA4-10BA-0675-571116726622}"/>
          </ac:spMkLst>
        </pc:spChg>
        <pc:spChg chg="add mod">
          <ac:chgData name="Hakola Antti" userId="65992f85-13c6-4cb4-8e3e-57db52c3c016" providerId="ADAL" clId="{1145C51D-691D-4D58-BDC0-BCF8A4EC8852}" dt="2024-11-12T06:18:00.093" v="5883"/>
          <ac:spMkLst>
            <pc:docMk/>
            <pc:sldMk cId="1327550740" sldId="329"/>
            <ac:spMk id="9" creationId="{5F2A1C20-63FF-C5E7-1C5F-B8F808E56E50}"/>
          </ac:spMkLst>
        </pc:spChg>
        <pc:spChg chg="add mod">
          <ac:chgData name="Hakola Antti" userId="65992f85-13c6-4cb4-8e3e-57db52c3c016" providerId="ADAL" clId="{1145C51D-691D-4D58-BDC0-BCF8A4EC8852}" dt="2024-11-12T06:18:20.919" v="5887"/>
          <ac:spMkLst>
            <pc:docMk/>
            <pc:sldMk cId="1327550740" sldId="329"/>
            <ac:spMk id="11" creationId="{2E342D46-9A56-5CE1-0EE6-F7BD76106991}"/>
          </ac:spMkLst>
        </pc:spChg>
        <pc:graphicFrameChg chg="add mod">
          <ac:chgData name="Hakola Antti" userId="65992f85-13c6-4cb4-8e3e-57db52c3c016" providerId="ADAL" clId="{1145C51D-691D-4D58-BDC0-BCF8A4EC8852}" dt="2024-11-12T06:18:00.093" v="5883"/>
          <ac:graphicFrameMkLst>
            <pc:docMk/>
            <pc:sldMk cId="1327550740" sldId="329"/>
            <ac:graphicFrameMk id="7" creationId="{6BF0A933-06D3-B78C-C339-5E8240B243B5}"/>
          </ac:graphicFrameMkLst>
        </pc:graphicFrameChg>
        <pc:picChg chg="add mod">
          <ac:chgData name="Hakola Antti" userId="65992f85-13c6-4cb4-8e3e-57db52c3c016" providerId="ADAL" clId="{1145C51D-691D-4D58-BDC0-BCF8A4EC8852}" dt="2024-11-12T06:18:00.093" v="5883"/>
          <ac:picMkLst>
            <pc:docMk/>
            <pc:sldMk cId="1327550740" sldId="329"/>
            <ac:picMk id="8" creationId="{868DD8B8-AB48-4288-DAFB-A0BE96DDC0FC}"/>
          </ac:picMkLst>
        </pc:picChg>
        <pc:picChg chg="add mod">
          <ac:chgData name="Hakola Antti" userId="65992f85-13c6-4cb4-8e3e-57db52c3c016" providerId="ADAL" clId="{1145C51D-691D-4D58-BDC0-BCF8A4EC8852}" dt="2024-11-12T06:18:00.093" v="5883"/>
          <ac:picMkLst>
            <pc:docMk/>
            <pc:sldMk cId="1327550740" sldId="329"/>
            <ac:picMk id="10" creationId="{0B9E524E-F702-6742-0DCB-B3505EC32F85}"/>
          </ac:picMkLst>
        </pc:picChg>
      </pc:sldChg>
      <pc:sldChg chg="addSp modSp add mod">
        <pc:chgData name="Hakola Antti" userId="65992f85-13c6-4cb4-8e3e-57db52c3c016" providerId="ADAL" clId="{1145C51D-691D-4D58-BDC0-BCF8A4EC8852}" dt="2024-11-12T06:20:05.087" v="6045" actId="6549"/>
        <pc:sldMkLst>
          <pc:docMk/>
          <pc:sldMk cId="3177395463" sldId="330"/>
        </pc:sldMkLst>
        <pc:spChg chg="add mod">
          <ac:chgData name="Hakola Antti" userId="65992f85-13c6-4cb4-8e3e-57db52c3c016" providerId="ADAL" clId="{1145C51D-691D-4D58-BDC0-BCF8A4EC8852}" dt="2024-11-12T06:20:05.087" v="6045" actId="6549"/>
          <ac:spMkLst>
            <pc:docMk/>
            <pc:sldMk cId="3177395463" sldId="330"/>
            <ac:spMk id="2" creationId="{0CB5C99F-9C09-2955-0076-4A2EA7EB6600}"/>
          </ac:spMkLst>
        </pc:spChg>
      </pc:sldChg>
      <pc:sldChg chg="addSp delSp modSp new mod">
        <pc:chgData name="Hakola Antti" userId="65992f85-13c6-4cb4-8e3e-57db52c3c016" providerId="ADAL" clId="{1145C51D-691D-4D58-BDC0-BCF8A4EC8852}" dt="2024-11-12T06:22:11.803" v="6062" actId="14100"/>
        <pc:sldMkLst>
          <pc:docMk/>
          <pc:sldMk cId="2947768500" sldId="331"/>
        </pc:sldMkLst>
        <pc:spChg chg="del">
          <ac:chgData name="Hakola Antti" userId="65992f85-13c6-4cb4-8e3e-57db52c3c016" providerId="ADAL" clId="{1145C51D-691D-4D58-BDC0-BCF8A4EC8852}" dt="2024-11-12T06:20:20.495" v="6047" actId="478"/>
          <ac:spMkLst>
            <pc:docMk/>
            <pc:sldMk cId="2947768500" sldId="331"/>
            <ac:spMk id="2" creationId="{14AA63D6-B4D6-6BDE-C41A-20422E82B2AC}"/>
          </ac:spMkLst>
        </pc:spChg>
        <pc:spChg chg="add mod">
          <ac:chgData name="Hakola Antti" userId="65992f85-13c6-4cb4-8e3e-57db52c3c016" providerId="ADAL" clId="{1145C51D-691D-4D58-BDC0-BCF8A4EC8852}" dt="2024-11-12T06:21:37.057" v="6056" actId="20577"/>
          <ac:spMkLst>
            <pc:docMk/>
            <pc:sldMk cId="2947768500" sldId="331"/>
            <ac:spMk id="5" creationId="{27F292F8-FA21-095E-3F30-820C826FD372}"/>
          </ac:spMkLst>
        </pc:spChg>
        <pc:spChg chg="add mod">
          <ac:chgData name="Hakola Antti" userId="65992f85-13c6-4cb4-8e3e-57db52c3c016" providerId="ADAL" clId="{1145C51D-691D-4D58-BDC0-BCF8A4EC8852}" dt="2024-11-12T06:21:26.882" v="6050" actId="1076"/>
          <ac:spMkLst>
            <pc:docMk/>
            <pc:sldMk cId="2947768500" sldId="331"/>
            <ac:spMk id="6" creationId="{2970621B-1134-FA03-CA25-90677C889A7E}"/>
          </ac:spMkLst>
        </pc:spChg>
        <pc:spChg chg="add mod">
          <ac:chgData name="Hakola Antti" userId="65992f85-13c6-4cb4-8e3e-57db52c3c016" providerId="ADAL" clId="{1145C51D-691D-4D58-BDC0-BCF8A4EC8852}" dt="2024-11-12T06:22:11.803" v="6062" actId="14100"/>
          <ac:spMkLst>
            <pc:docMk/>
            <pc:sldMk cId="2947768500" sldId="331"/>
            <ac:spMk id="8" creationId="{BC803C29-C2EA-0411-C1F4-C87BC506A00F}"/>
          </ac:spMkLst>
        </pc:spChg>
        <pc:graphicFrameChg chg="add mod">
          <ac:chgData name="Hakola Antti" userId="65992f85-13c6-4cb4-8e3e-57db52c3c016" providerId="ADAL" clId="{1145C51D-691D-4D58-BDC0-BCF8A4EC8852}" dt="2024-11-12T06:21:21.244" v="6049" actId="1076"/>
          <ac:graphicFrameMkLst>
            <pc:docMk/>
            <pc:sldMk cId="2947768500" sldId="331"/>
            <ac:graphicFrameMk id="7" creationId="{C2A91851-0AB2-18AF-1C20-A9A7636F7879}"/>
          </ac:graphicFrameMkLst>
        </pc:graphicFrameChg>
      </pc:sldChg>
      <pc:sldChg chg="addSp modSp add mod">
        <pc:chgData name="Hakola Antti" userId="65992f85-13c6-4cb4-8e3e-57db52c3c016" providerId="ADAL" clId="{1145C51D-691D-4D58-BDC0-BCF8A4EC8852}" dt="2024-11-12T06:24:35.503" v="6394" actId="1076"/>
        <pc:sldMkLst>
          <pc:docMk/>
          <pc:sldMk cId="900314628" sldId="332"/>
        </pc:sldMkLst>
        <pc:spChg chg="add mod">
          <ac:chgData name="Hakola Antti" userId="65992f85-13c6-4cb4-8e3e-57db52c3c016" providerId="ADAL" clId="{1145C51D-691D-4D58-BDC0-BCF8A4EC8852}" dt="2024-11-12T06:24:31.523" v="6392" actId="20577"/>
          <ac:spMkLst>
            <pc:docMk/>
            <pc:sldMk cId="900314628" sldId="332"/>
            <ac:spMk id="2" creationId="{18290080-C478-5771-5730-C18040791E1E}"/>
          </ac:spMkLst>
        </pc:spChg>
        <pc:spChg chg="mod">
          <ac:chgData name="Hakola Antti" userId="65992f85-13c6-4cb4-8e3e-57db52c3c016" providerId="ADAL" clId="{1145C51D-691D-4D58-BDC0-BCF8A4EC8852}" dt="2024-11-12T06:24:35.503" v="6394" actId="1076"/>
          <ac:spMkLst>
            <pc:docMk/>
            <pc:sldMk cId="900314628" sldId="332"/>
            <ac:spMk id="5" creationId="{27F292F8-FA21-095E-3F30-820C826FD372}"/>
          </ac:spMkLst>
        </pc:spChg>
      </pc:sldChg>
      <pc:sldChg chg="addSp delSp modSp new mod">
        <pc:chgData name="Hakola Antti" userId="65992f85-13c6-4cb4-8e3e-57db52c3c016" providerId="ADAL" clId="{1145C51D-691D-4D58-BDC0-BCF8A4EC8852}" dt="2024-11-12T06:26:18.511" v="6407"/>
        <pc:sldMkLst>
          <pc:docMk/>
          <pc:sldMk cId="2117411790" sldId="333"/>
        </pc:sldMkLst>
        <pc:spChg chg="del">
          <ac:chgData name="Hakola Antti" userId="65992f85-13c6-4cb4-8e3e-57db52c3c016" providerId="ADAL" clId="{1145C51D-691D-4D58-BDC0-BCF8A4EC8852}" dt="2024-11-12T06:24:44.307" v="6396" actId="478"/>
          <ac:spMkLst>
            <pc:docMk/>
            <pc:sldMk cId="2117411790" sldId="333"/>
            <ac:spMk id="2" creationId="{D0A779E9-C000-B0D1-252D-660B5602C6BA}"/>
          </ac:spMkLst>
        </pc:spChg>
        <pc:spChg chg="add mod">
          <ac:chgData name="Hakola Antti" userId="65992f85-13c6-4cb4-8e3e-57db52c3c016" providerId="ADAL" clId="{1145C51D-691D-4D58-BDC0-BCF8A4EC8852}" dt="2024-11-12T06:25:56.540" v="6403" actId="1076"/>
          <ac:spMkLst>
            <pc:docMk/>
            <pc:sldMk cId="2117411790" sldId="333"/>
            <ac:spMk id="5" creationId="{062B18DF-4B2D-1E5D-BAC7-642F21D3EBD5}"/>
          </ac:spMkLst>
        </pc:spChg>
        <pc:spChg chg="add mod">
          <ac:chgData name="Hakola Antti" userId="65992f85-13c6-4cb4-8e3e-57db52c3c016" providerId="ADAL" clId="{1145C51D-691D-4D58-BDC0-BCF8A4EC8852}" dt="2024-11-12T06:25:42.036" v="6399" actId="1076"/>
          <ac:spMkLst>
            <pc:docMk/>
            <pc:sldMk cId="2117411790" sldId="333"/>
            <ac:spMk id="6" creationId="{5E3D6573-5B4C-A08E-8B06-127C83818539}"/>
          </ac:spMkLst>
        </pc:spChg>
        <pc:spChg chg="add mod">
          <ac:chgData name="Hakola Antti" userId="65992f85-13c6-4cb4-8e3e-57db52c3c016" providerId="ADAL" clId="{1145C51D-691D-4D58-BDC0-BCF8A4EC8852}" dt="2024-11-12T06:25:48.949" v="6401" actId="1076"/>
          <ac:spMkLst>
            <pc:docMk/>
            <pc:sldMk cId="2117411790" sldId="333"/>
            <ac:spMk id="9" creationId="{C299E504-A638-760E-FA85-A0CC3312A81E}"/>
          </ac:spMkLst>
        </pc:spChg>
        <pc:spChg chg="add mod">
          <ac:chgData name="Hakola Antti" userId="65992f85-13c6-4cb4-8e3e-57db52c3c016" providerId="ADAL" clId="{1145C51D-691D-4D58-BDC0-BCF8A4EC8852}" dt="2024-11-12T06:26:18.511" v="6407"/>
          <ac:spMkLst>
            <pc:docMk/>
            <pc:sldMk cId="2117411790" sldId="333"/>
            <ac:spMk id="10" creationId="{51FFFA85-1D55-9426-3C2A-BCCDBA54251F}"/>
          </ac:spMkLst>
        </pc:spChg>
        <pc:graphicFrameChg chg="add mod">
          <ac:chgData name="Hakola Antti" userId="65992f85-13c6-4cb4-8e3e-57db52c3c016" providerId="ADAL" clId="{1145C51D-691D-4D58-BDC0-BCF8A4EC8852}" dt="2024-11-12T06:25:38.790" v="6398" actId="1076"/>
          <ac:graphicFrameMkLst>
            <pc:docMk/>
            <pc:sldMk cId="2117411790" sldId="333"/>
            <ac:graphicFrameMk id="7" creationId="{E1C94C9A-7AAD-CD26-CBF7-1F6EE6A50B89}"/>
          </ac:graphicFrameMkLst>
        </pc:graphicFrameChg>
        <pc:picChg chg="add mod">
          <ac:chgData name="Hakola Antti" userId="65992f85-13c6-4cb4-8e3e-57db52c3c016" providerId="ADAL" clId="{1145C51D-691D-4D58-BDC0-BCF8A4EC8852}" dt="2024-11-12T06:25:44.851" v="6400" actId="1076"/>
          <ac:picMkLst>
            <pc:docMk/>
            <pc:sldMk cId="2117411790" sldId="333"/>
            <ac:picMk id="8" creationId="{96D7F170-C171-6634-7531-C7E56121A2BD}"/>
          </ac:picMkLst>
        </pc:picChg>
      </pc:sldChg>
      <pc:sldChg chg="addSp modSp add mod">
        <pc:chgData name="Hakola Antti" userId="65992f85-13c6-4cb4-8e3e-57db52c3c016" providerId="ADAL" clId="{1145C51D-691D-4D58-BDC0-BCF8A4EC8852}" dt="2024-11-12T06:28:50.091" v="6669" actId="20577"/>
        <pc:sldMkLst>
          <pc:docMk/>
          <pc:sldMk cId="2015412128" sldId="334"/>
        </pc:sldMkLst>
        <pc:spChg chg="add mod">
          <ac:chgData name="Hakola Antti" userId="65992f85-13c6-4cb4-8e3e-57db52c3c016" providerId="ADAL" clId="{1145C51D-691D-4D58-BDC0-BCF8A4EC8852}" dt="2024-11-12T06:28:50.091" v="6669" actId="20577"/>
          <ac:spMkLst>
            <pc:docMk/>
            <pc:sldMk cId="2015412128" sldId="334"/>
            <ac:spMk id="2" creationId="{D27B8974-2143-7731-9308-67F8034B9721}"/>
          </ac:spMkLst>
        </pc:spChg>
      </pc:sldChg>
      <pc:sldChg chg="addSp delSp modSp new mod">
        <pc:chgData name="Hakola Antti" userId="65992f85-13c6-4cb4-8e3e-57db52c3c016" providerId="ADAL" clId="{1145C51D-691D-4D58-BDC0-BCF8A4EC8852}" dt="2024-11-12T06:29:44.691" v="6730" actId="20577"/>
        <pc:sldMkLst>
          <pc:docMk/>
          <pc:sldMk cId="1492440524" sldId="335"/>
        </pc:sldMkLst>
        <pc:spChg chg="del">
          <ac:chgData name="Hakola Antti" userId="65992f85-13c6-4cb4-8e3e-57db52c3c016" providerId="ADAL" clId="{1145C51D-691D-4D58-BDC0-BCF8A4EC8852}" dt="2024-11-12T06:29:02.176" v="6671" actId="478"/>
          <ac:spMkLst>
            <pc:docMk/>
            <pc:sldMk cId="1492440524" sldId="335"/>
            <ac:spMk id="2" creationId="{B136D79B-6BCA-F356-B3C5-59942A8F4C10}"/>
          </ac:spMkLst>
        </pc:spChg>
        <pc:spChg chg="add mod">
          <ac:chgData name="Hakola Antti" userId="65992f85-13c6-4cb4-8e3e-57db52c3c016" providerId="ADAL" clId="{1145C51D-691D-4D58-BDC0-BCF8A4EC8852}" dt="2024-11-12T06:29:44.691" v="6730" actId="20577"/>
          <ac:spMkLst>
            <pc:docMk/>
            <pc:sldMk cId="1492440524" sldId="335"/>
            <ac:spMk id="5" creationId="{A2E2F624-B54D-61E0-4BD1-FCF6F28EB0B6}"/>
          </ac:spMkLst>
        </pc:spChg>
      </pc:sldChg>
      <pc:sldChg chg="addSp delSp modSp new mod">
        <pc:chgData name="Hakola Antti" userId="65992f85-13c6-4cb4-8e3e-57db52c3c016" providerId="ADAL" clId="{1145C51D-691D-4D58-BDC0-BCF8A4EC8852}" dt="2024-11-12T06:31:41.601" v="6750" actId="20577"/>
        <pc:sldMkLst>
          <pc:docMk/>
          <pc:sldMk cId="183058637" sldId="336"/>
        </pc:sldMkLst>
        <pc:spChg chg="del">
          <ac:chgData name="Hakola Antti" userId="65992f85-13c6-4cb4-8e3e-57db52c3c016" providerId="ADAL" clId="{1145C51D-691D-4D58-BDC0-BCF8A4EC8852}" dt="2024-11-12T06:29:52.108" v="6732" actId="478"/>
          <ac:spMkLst>
            <pc:docMk/>
            <pc:sldMk cId="183058637" sldId="336"/>
            <ac:spMk id="2" creationId="{6C2C0CE6-0F4C-B79C-A0B1-95A359A8B2A8}"/>
          </ac:spMkLst>
        </pc:spChg>
        <pc:spChg chg="add mod">
          <ac:chgData name="Hakola Antti" userId="65992f85-13c6-4cb4-8e3e-57db52c3c016" providerId="ADAL" clId="{1145C51D-691D-4D58-BDC0-BCF8A4EC8852}" dt="2024-11-12T06:30:41.506" v="6734" actId="27636"/>
          <ac:spMkLst>
            <pc:docMk/>
            <pc:sldMk cId="183058637" sldId="336"/>
            <ac:spMk id="5" creationId="{F5EC5A4D-3256-7370-ABC9-E92783C804CE}"/>
          </ac:spMkLst>
        </pc:spChg>
        <pc:spChg chg="add mod">
          <ac:chgData name="Hakola Antti" userId="65992f85-13c6-4cb4-8e3e-57db52c3c016" providerId="ADAL" clId="{1145C51D-691D-4D58-BDC0-BCF8A4EC8852}" dt="2024-11-12T06:30:41.412" v="6733"/>
          <ac:spMkLst>
            <pc:docMk/>
            <pc:sldMk cId="183058637" sldId="336"/>
            <ac:spMk id="6" creationId="{BF63A0AE-072A-A234-9123-DCD8E3181487}"/>
          </ac:spMkLst>
        </pc:spChg>
        <pc:spChg chg="add mod">
          <ac:chgData name="Hakola Antti" userId="65992f85-13c6-4cb4-8e3e-57db52c3c016" providerId="ADAL" clId="{1145C51D-691D-4D58-BDC0-BCF8A4EC8852}" dt="2024-11-12T06:31:39.869" v="6749" actId="1076"/>
          <ac:spMkLst>
            <pc:docMk/>
            <pc:sldMk cId="183058637" sldId="336"/>
            <ac:spMk id="9" creationId="{AB9E994F-071A-7E74-FF2F-08FE06850178}"/>
          </ac:spMkLst>
        </pc:spChg>
        <pc:spChg chg="add mod">
          <ac:chgData name="Hakola Antti" userId="65992f85-13c6-4cb4-8e3e-57db52c3c016" providerId="ADAL" clId="{1145C51D-691D-4D58-BDC0-BCF8A4EC8852}" dt="2024-11-12T06:30:41.412" v="6733"/>
          <ac:spMkLst>
            <pc:docMk/>
            <pc:sldMk cId="183058637" sldId="336"/>
            <ac:spMk id="10" creationId="{DB1F48D0-81B2-3A7E-5F5A-E13310B6884A}"/>
          </ac:spMkLst>
        </pc:spChg>
        <pc:spChg chg="add mod">
          <ac:chgData name="Hakola Antti" userId="65992f85-13c6-4cb4-8e3e-57db52c3c016" providerId="ADAL" clId="{1145C51D-691D-4D58-BDC0-BCF8A4EC8852}" dt="2024-11-12T06:30:41.412" v="6733"/>
          <ac:spMkLst>
            <pc:docMk/>
            <pc:sldMk cId="183058637" sldId="336"/>
            <ac:spMk id="11" creationId="{AD4678DB-6448-C1BE-5712-B60FCBAEDEA7}"/>
          </ac:spMkLst>
        </pc:spChg>
        <pc:spChg chg="add mod">
          <ac:chgData name="Hakola Antti" userId="65992f85-13c6-4cb4-8e3e-57db52c3c016" providerId="ADAL" clId="{1145C51D-691D-4D58-BDC0-BCF8A4EC8852}" dt="2024-11-12T06:31:41.601" v="6750" actId="20577"/>
          <ac:spMkLst>
            <pc:docMk/>
            <pc:sldMk cId="183058637" sldId="336"/>
            <ac:spMk id="12" creationId="{9AD26BB3-8CD7-FB58-38B7-413ACB1866A7}"/>
          </ac:spMkLst>
        </pc:spChg>
        <pc:graphicFrameChg chg="add mod">
          <ac:chgData name="Hakola Antti" userId="65992f85-13c6-4cb4-8e3e-57db52c3c016" providerId="ADAL" clId="{1145C51D-691D-4D58-BDC0-BCF8A4EC8852}" dt="2024-11-12T06:30:41.412" v="6733"/>
          <ac:graphicFrameMkLst>
            <pc:docMk/>
            <pc:sldMk cId="183058637" sldId="336"/>
            <ac:graphicFrameMk id="7" creationId="{62E5ABAA-142A-BDF0-2980-EF1EE1A77CDB}"/>
          </ac:graphicFrameMkLst>
        </pc:graphicFrameChg>
        <pc:picChg chg="add mod">
          <ac:chgData name="Hakola Antti" userId="65992f85-13c6-4cb4-8e3e-57db52c3c016" providerId="ADAL" clId="{1145C51D-691D-4D58-BDC0-BCF8A4EC8852}" dt="2024-11-12T06:31:29.829" v="6746" actId="1076"/>
          <ac:picMkLst>
            <pc:docMk/>
            <pc:sldMk cId="183058637" sldId="336"/>
            <ac:picMk id="8" creationId="{E2DCE796-E5D6-9353-5DA8-4E3C8641BB84}"/>
          </ac:picMkLst>
        </pc:picChg>
      </pc:sldChg>
      <pc:sldChg chg="addSp modSp add mod">
        <pc:chgData name="Hakola Antti" userId="65992f85-13c6-4cb4-8e3e-57db52c3c016" providerId="ADAL" clId="{1145C51D-691D-4D58-BDC0-BCF8A4EC8852}" dt="2024-11-12T06:33:56.133" v="7039" actId="6549"/>
        <pc:sldMkLst>
          <pc:docMk/>
          <pc:sldMk cId="4199741804" sldId="337"/>
        </pc:sldMkLst>
        <pc:spChg chg="add mod">
          <ac:chgData name="Hakola Antti" userId="65992f85-13c6-4cb4-8e3e-57db52c3c016" providerId="ADAL" clId="{1145C51D-691D-4D58-BDC0-BCF8A4EC8852}" dt="2024-11-12T06:33:56.133" v="7039" actId="6549"/>
          <ac:spMkLst>
            <pc:docMk/>
            <pc:sldMk cId="4199741804" sldId="337"/>
            <ac:spMk id="2" creationId="{7541497D-9E85-191A-E431-8B4F6FD054BF}"/>
          </ac:spMkLst>
        </pc:spChg>
      </pc:sldChg>
      <pc:sldChg chg="addSp delSp modSp new mod">
        <pc:chgData name="Hakola Antti" userId="65992f85-13c6-4cb4-8e3e-57db52c3c016" providerId="ADAL" clId="{1145C51D-691D-4D58-BDC0-BCF8A4EC8852}" dt="2024-11-12T07:56:13.720" v="7048" actId="20577"/>
        <pc:sldMkLst>
          <pc:docMk/>
          <pc:sldMk cId="3096614517" sldId="338"/>
        </pc:sldMkLst>
        <pc:spChg chg="del">
          <ac:chgData name="Hakola Antti" userId="65992f85-13c6-4cb4-8e3e-57db52c3c016" providerId="ADAL" clId="{1145C51D-691D-4D58-BDC0-BCF8A4EC8852}" dt="2024-11-12T07:54:28.206" v="7041" actId="478"/>
          <ac:spMkLst>
            <pc:docMk/>
            <pc:sldMk cId="3096614517" sldId="338"/>
            <ac:spMk id="2" creationId="{97C64D35-90FF-240C-3BDC-4B1223AC8856}"/>
          </ac:spMkLst>
        </pc:spChg>
        <pc:spChg chg="add mod">
          <ac:chgData name="Hakola Antti" userId="65992f85-13c6-4cb4-8e3e-57db52c3c016" providerId="ADAL" clId="{1145C51D-691D-4D58-BDC0-BCF8A4EC8852}" dt="2024-11-12T07:55:23.763" v="7042"/>
          <ac:spMkLst>
            <pc:docMk/>
            <pc:sldMk cId="3096614517" sldId="338"/>
            <ac:spMk id="5" creationId="{40831305-2E03-E496-B48F-9DA5D8EB10A9}"/>
          </ac:spMkLst>
        </pc:spChg>
        <pc:spChg chg="add mod">
          <ac:chgData name="Hakola Antti" userId="65992f85-13c6-4cb4-8e3e-57db52c3c016" providerId="ADAL" clId="{1145C51D-691D-4D58-BDC0-BCF8A4EC8852}" dt="2024-11-12T07:55:30.520" v="7043" actId="1076"/>
          <ac:spMkLst>
            <pc:docMk/>
            <pc:sldMk cId="3096614517" sldId="338"/>
            <ac:spMk id="6" creationId="{ADC8F887-4C16-7FB4-3604-9626957A4569}"/>
          </ac:spMkLst>
        </pc:spChg>
        <pc:spChg chg="add mod">
          <ac:chgData name="Hakola Antti" userId="65992f85-13c6-4cb4-8e3e-57db52c3c016" providerId="ADAL" clId="{1145C51D-691D-4D58-BDC0-BCF8A4EC8852}" dt="2024-11-12T07:55:38.568" v="7044" actId="1076"/>
          <ac:spMkLst>
            <pc:docMk/>
            <pc:sldMk cId="3096614517" sldId="338"/>
            <ac:spMk id="11" creationId="{B9EDE0D0-98E9-7D77-6049-B6BCECECB9D8}"/>
          </ac:spMkLst>
        </pc:spChg>
        <pc:spChg chg="add mod">
          <ac:chgData name="Hakola Antti" userId="65992f85-13c6-4cb4-8e3e-57db52c3c016" providerId="ADAL" clId="{1145C51D-691D-4D58-BDC0-BCF8A4EC8852}" dt="2024-11-12T07:55:38.568" v="7044" actId="1076"/>
          <ac:spMkLst>
            <pc:docMk/>
            <pc:sldMk cId="3096614517" sldId="338"/>
            <ac:spMk id="12" creationId="{BF1FAC47-A553-F2F7-6160-126E9EDE0B2A}"/>
          </ac:spMkLst>
        </pc:spChg>
        <pc:spChg chg="add mod">
          <ac:chgData name="Hakola Antti" userId="65992f85-13c6-4cb4-8e3e-57db52c3c016" providerId="ADAL" clId="{1145C51D-691D-4D58-BDC0-BCF8A4EC8852}" dt="2024-11-12T07:56:13.720" v="7048" actId="20577"/>
          <ac:spMkLst>
            <pc:docMk/>
            <pc:sldMk cId="3096614517" sldId="338"/>
            <ac:spMk id="13" creationId="{FD3537F1-E333-C5AA-4998-36AC1A5C5714}"/>
          </ac:spMkLst>
        </pc:spChg>
        <pc:graphicFrameChg chg="add mod">
          <ac:chgData name="Hakola Antti" userId="65992f85-13c6-4cb4-8e3e-57db52c3c016" providerId="ADAL" clId="{1145C51D-691D-4D58-BDC0-BCF8A4EC8852}" dt="2024-11-12T07:55:23.763" v="7042"/>
          <ac:graphicFrameMkLst>
            <pc:docMk/>
            <pc:sldMk cId="3096614517" sldId="338"/>
            <ac:graphicFrameMk id="7" creationId="{4A2BC120-4C74-921A-1E14-6ECE28AAB3B6}"/>
          </ac:graphicFrameMkLst>
        </pc:graphicFrameChg>
        <pc:picChg chg="add mod">
          <ac:chgData name="Hakola Antti" userId="65992f85-13c6-4cb4-8e3e-57db52c3c016" providerId="ADAL" clId="{1145C51D-691D-4D58-BDC0-BCF8A4EC8852}" dt="2024-11-12T07:55:38.568" v="7044" actId="1076"/>
          <ac:picMkLst>
            <pc:docMk/>
            <pc:sldMk cId="3096614517" sldId="338"/>
            <ac:picMk id="8" creationId="{603A0197-E526-D149-0820-4641C8A2109E}"/>
          </ac:picMkLst>
        </pc:picChg>
        <pc:picChg chg="add mod">
          <ac:chgData name="Hakola Antti" userId="65992f85-13c6-4cb4-8e3e-57db52c3c016" providerId="ADAL" clId="{1145C51D-691D-4D58-BDC0-BCF8A4EC8852}" dt="2024-11-12T07:55:38.568" v="7044" actId="1076"/>
          <ac:picMkLst>
            <pc:docMk/>
            <pc:sldMk cId="3096614517" sldId="338"/>
            <ac:picMk id="9" creationId="{6FBD3A87-DA87-6603-AD59-C8E69B1EEC95}"/>
          </ac:picMkLst>
        </pc:picChg>
        <pc:picChg chg="add mod">
          <ac:chgData name="Hakola Antti" userId="65992f85-13c6-4cb4-8e3e-57db52c3c016" providerId="ADAL" clId="{1145C51D-691D-4D58-BDC0-BCF8A4EC8852}" dt="2024-11-12T07:55:38.568" v="7044" actId="1076"/>
          <ac:picMkLst>
            <pc:docMk/>
            <pc:sldMk cId="3096614517" sldId="338"/>
            <ac:picMk id="10" creationId="{60D7B557-64C3-10DC-F9C6-098F2BBC6FA1}"/>
          </ac:picMkLst>
        </pc:picChg>
      </pc:sldChg>
      <pc:sldChg chg="addSp modSp add mod">
        <pc:chgData name="Hakola Antti" userId="65992f85-13c6-4cb4-8e3e-57db52c3c016" providerId="ADAL" clId="{1145C51D-691D-4D58-BDC0-BCF8A4EC8852}" dt="2024-11-12T07:58:17.123" v="7270" actId="20577"/>
        <pc:sldMkLst>
          <pc:docMk/>
          <pc:sldMk cId="190558909" sldId="339"/>
        </pc:sldMkLst>
        <pc:spChg chg="add mod">
          <ac:chgData name="Hakola Antti" userId="65992f85-13c6-4cb4-8e3e-57db52c3c016" providerId="ADAL" clId="{1145C51D-691D-4D58-BDC0-BCF8A4EC8852}" dt="2024-11-12T07:58:10.522" v="7267" actId="207"/>
          <ac:spMkLst>
            <pc:docMk/>
            <pc:sldMk cId="190558909" sldId="339"/>
            <ac:spMk id="2" creationId="{D0A51CF4-3295-2274-CA5B-CF642C0F7575}"/>
          </ac:spMkLst>
        </pc:spChg>
        <pc:spChg chg="mod">
          <ac:chgData name="Hakola Antti" userId="65992f85-13c6-4cb4-8e3e-57db52c3c016" providerId="ADAL" clId="{1145C51D-691D-4D58-BDC0-BCF8A4EC8852}" dt="2024-11-12T07:58:17.123" v="7270" actId="20577"/>
          <ac:spMkLst>
            <pc:docMk/>
            <pc:sldMk cId="190558909" sldId="339"/>
            <ac:spMk id="5" creationId="{40831305-2E03-E496-B48F-9DA5D8EB10A9}"/>
          </ac:spMkLst>
        </pc:spChg>
      </pc:sldChg>
      <pc:sldChg chg="addSp modSp new mod">
        <pc:chgData name="Hakola Antti" userId="65992f85-13c6-4cb4-8e3e-57db52c3c016" providerId="ADAL" clId="{1145C51D-691D-4D58-BDC0-BCF8A4EC8852}" dt="2024-11-12T08:05:24.664" v="7483" actId="1035"/>
        <pc:sldMkLst>
          <pc:docMk/>
          <pc:sldMk cId="1889854694" sldId="340"/>
        </pc:sldMkLst>
        <pc:spChg chg="mod">
          <ac:chgData name="Hakola Antti" userId="65992f85-13c6-4cb4-8e3e-57db52c3c016" providerId="ADAL" clId="{1145C51D-691D-4D58-BDC0-BCF8A4EC8852}" dt="2024-11-12T08:01:37.712" v="7383" actId="20577"/>
          <ac:spMkLst>
            <pc:docMk/>
            <pc:sldMk cId="1889854694" sldId="340"/>
            <ac:spMk id="2" creationId="{1A13A75C-180F-6EE5-18DB-A504F0B10E97}"/>
          </ac:spMkLst>
        </pc:spChg>
        <pc:graphicFrameChg chg="add mod modGraphic">
          <ac:chgData name="Hakola Antti" userId="65992f85-13c6-4cb4-8e3e-57db52c3c016" providerId="ADAL" clId="{1145C51D-691D-4D58-BDC0-BCF8A4EC8852}" dt="2024-11-12T08:03:09.165" v="7416" actId="20577"/>
          <ac:graphicFrameMkLst>
            <pc:docMk/>
            <pc:sldMk cId="1889854694" sldId="340"/>
            <ac:graphicFrameMk id="5" creationId="{0AE04EA6-DED5-A95E-4CBD-F3B5E7A58B2F}"/>
          </ac:graphicFrameMkLst>
        </pc:graphicFrameChg>
        <pc:graphicFrameChg chg="add mod modGraphic">
          <ac:chgData name="Hakola Antti" userId="65992f85-13c6-4cb4-8e3e-57db52c3c016" providerId="ADAL" clId="{1145C51D-691D-4D58-BDC0-BCF8A4EC8852}" dt="2024-11-12T08:05:24.664" v="7483" actId="1035"/>
          <ac:graphicFrameMkLst>
            <pc:docMk/>
            <pc:sldMk cId="1889854694" sldId="340"/>
            <ac:graphicFrameMk id="6" creationId="{AB98FDC1-7C2C-6D90-E796-A79C35656DB9}"/>
          </ac:graphicFrameMkLst>
        </pc:graphicFrameChg>
      </pc:sldChg>
      <pc:sldChg chg="addSp modSp new mod">
        <pc:chgData name="Hakola Antti" userId="65992f85-13c6-4cb4-8e3e-57db52c3c016" providerId="ADAL" clId="{1145C51D-691D-4D58-BDC0-BCF8A4EC8852}" dt="2024-11-12T08:53:33.608" v="9469" actId="20577"/>
        <pc:sldMkLst>
          <pc:docMk/>
          <pc:sldMk cId="1855049122" sldId="341"/>
        </pc:sldMkLst>
        <pc:spChg chg="mod">
          <ac:chgData name="Hakola Antti" userId="65992f85-13c6-4cb4-8e3e-57db52c3c016" providerId="ADAL" clId="{1145C51D-691D-4D58-BDC0-BCF8A4EC8852}" dt="2024-11-12T08:05:46.964" v="7506" actId="20577"/>
          <ac:spMkLst>
            <pc:docMk/>
            <pc:sldMk cId="1855049122" sldId="341"/>
            <ac:spMk id="2" creationId="{2D83FD64-F683-8777-A749-3EB00134BE07}"/>
          </ac:spMkLst>
        </pc:spChg>
        <pc:spChg chg="add mod">
          <ac:chgData name="Hakola Antti" userId="65992f85-13c6-4cb4-8e3e-57db52c3c016" providerId="ADAL" clId="{1145C51D-691D-4D58-BDC0-BCF8A4EC8852}" dt="2024-11-12T08:53:33.608" v="9469" actId="20577"/>
          <ac:spMkLst>
            <pc:docMk/>
            <pc:sldMk cId="1855049122" sldId="341"/>
            <ac:spMk id="5" creationId="{E3F5D63F-F0B1-E03C-16F6-FD89F4D2537A}"/>
          </ac:spMkLst>
        </pc:spChg>
      </pc:sldChg>
      <pc:sldChg chg="addSp delSp modSp new mod">
        <pc:chgData name="Hakola Antti" userId="65992f85-13c6-4cb4-8e3e-57db52c3c016" providerId="ADAL" clId="{1145C51D-691D-4D58-BDC0-BCF8A4EC8852}" dt="2024-11-12T08:47:32.450" v="8631" actId="6549"/>
        <pc:sldMkLst>
          <pc:docMk/>
          <pc:sldMk cId="1765612570" sldId="342"/>
        </pc:sldMkLst>
        <pc:spChg chg="del">
          <ac:chgData name="Hakola Antti" userId="65992f85-13c6-4cb4-8e3e-57db52c3c016" providerId="ADAL" clId="{1145C51D-691D-4D58-BDC0-BCF8A4EC8852}" dt="2024-11-12T08:42:47.170" v="8577" actId="478"/>
          <ac:spMkLst>
            <pc:docMk/>
            <pc:sldMk cId="1765612570" sldId="342"/>
            <ac:spMk id="2" creationId="{1E7B8AA2-D2A9-FC20-0333-B9C6E903CDA9}"/>
          </ac:spMkLst>
        </pc:spChg>
        <pc:spChg chg="add mod">
          <ac:chgData name="Hakola Antti" userId="65992f85-13c6-4cb4-8e3e-57db52c3c016" providerId="ADAL" clId="{1145C51D-691D-4D58-BDC0-BCF8A4EC8852}" dt="2024-11-12T08:44:08.954" v="8582" actId="255"/>
          <ac:spMkLst>
            <pc:docMk/>
            <pc:sldMk cId="1765612570" sldId="342"/>
            <ac:spMk id="5" creationId="{FAD73025-B064-716C-593E-9DDF2B049765}"/>
          </ac:spMkLst>
        </pc:spChg>
        <pc:spChg chg="add mod">
          <ac:chgData name="Hakola Antti" userId="65992f85-13c6-4cb4-8e3e-57db52c3c016" providerId="ADAL" clId="{1145C51D-691D-4D58-BDC0-BCF8A4EC8852}" dt="2024-11-12T08:47:32.450" v="8631" actId="6549"/>
          <ac:spMkLst>
            <pc:docMk/>
            <pc:sldMk cId="1765612570" sldId="342"/>
            <ac:spMk id="6" creationId="{5EC19116-518E-C470-AF31-80EE82712CF1}"/>
          </ac:spMkLst>
        </pc:spChg>
        <pc:spChg chg="add mod">
          <ac:chgData name="Hakola Antti" userId="65992f85-13c6-4cb4-8e3e-57db52c3c016" providerId="ADAL" clId="{1145C51D-691D-4D58-BDC0-BCF8A4EC8852}" dt="2024-11-12T08:45:07.335" v="8586" actId="1076"/>
          <ac:spMkLst>
            <pc:docMk/>
            <pc:sldMk cId="1765612570" sldId="342"/>
            <ac:spMk id="7" creationId="{D62E24E0-F9A6-0129-B5BD-3CC937E5B056}"/>
          </ac:spMkLst>
        </pc:spChg>
        <pc:spChg chg="add mod">
          <ac:chgData name="Hakola Antti" userId="65992f85-13c6-4cb4-8e3e-57db52c3c016" providerId="ADAL" clId="{1145C51D-691D-4D58-BDC0-BCF8A4EC8852}" dt="2024-11-12T08:44:59.473" v="8584" actId="1076"/>
          <ac:spMkLst>
            <pc:docMk/>
            <pc:sldMk cId="1765612570" sldId="342"/>
            <ac:spMk id="10" creationId="{3897F79F-AC00-7BEA-D37C-EC6D1F933E93}"/>
          </ac:spMkLst>
        </pc:spChg>
        <pc:spChg chg="mod">
          <ac:chgData name="Hakola Antti" userId="65992f85-13c6-4cb4-8e3e-57db52c3c016" providerId="ADAL" clId="{1145C51D-691D-4D58-BDC0-BCF8A4EC8852}" dt="2024-11-12T08:44:59.473" v="8584" actId="1076"/>
          <ac:spMkLst>
            <pc:docMk/>
            <pc:sldMk cId="1765612570" sldId="342"/>
            <ac:spMk id="13" creationId="{7E72DD90-37D5-DA1D-36D1-67243075AEE8}"/>
          </ac:spMkLst>
        </pc:spChg>
        <pc:spChg chg="add mod">
          <ac:chgData name="Hakola Antti" userId="65992f85-13c6-4cb4-8e3e-57db52c3c016" providerId="ADAL" clId="{1145C51D-691D-4D58-BDC0-BCF8A4EC8852}" dt="2024-11-12T08:44:59.473" v="8584" actId="1076"/>
          <ac:spMkLst>
            <pc:docMk/>
            <pc:sldMk cId="1765612570" sldId="342"/>
            <ac:spMk id="14" creationId="{50041572-5272-BE76-7AEC-66BECCC8E5B7}"/>
          </ac:spMkLst>
        </pc:spChg>
        <pc:grpChg chg="add mod">
          <ac:chgData name="Hakola Antti" userId="65992f85-13c6-4cb4-8e3e-57db52c3c016" providerId="ADAL" clId="{1145C51D-691D-4D58-BDC0-BCF8A4EC8852}" dt="2024-11-12T08:44:59.473" v="8584" actId="1076"/>
          <ac:grpSpMkLst>
            <pc:docMk/>
            <pc:sldMk cId="1765612570" sldId="342"/>
            <ac:grpSpMk id="11" creationId="{A94378E5-7252-CB1F-499D-2FF106802D0A}"/>
          </ac:grpSpMkLst>
        </pc:grpChg>
        <pc:graphicFrameChg chg="add mod">
          <ac:chgData name="Hakola Antti" userId="65992f85-13c6-4cb4-8e3e-57db52c3c016" providerId="ADAL" clId="{1145C51D-691D-4D58-BDC0-BCF8A4EC8852}" dt="2024-11-12T08:45:03.687" v="8585" actId="1076"/>
          <ac:graphicFrameMkLst>
            <pc:docMk/>
            <pc:sldMk cId="1765612570" sldId="342"/>
            <ac:graphicFrameMk id="8" creationId="{560FBAFE-39F7-7078-2768-378DB917CABD}"/>
          </ac:graphicFrameMkLst>
        </pc:graphicFrameChg>
        <pc:picChg chg="add mod">
          <ac:chgData name="Hakola Antti" userId="65992f85-13c6-4cb4-8e3e-57db52c3c016" providerId="ADAL" clId="{1145C51D-691D-4D58-BDC0-BCF8A4EC8852}" dt="2024-11-12T08:44:59.473" v="8584" actId="1076"/>
          <ac:picMkLst>
            <pc:docMk/>
            <pc:sldMk cId="1765612570" sldId="342"/>
            <ac:picMk id="9" creationId="{9E3982C4-FC05-751E-242B-85BD1C17296E}"/>
          </ac:picMkLst>
        </pc:picChg>
        <pc:picChg chg="mod">
          <ac:chgData name="Hakola Antti" userId="65992f85-13c6-4cb4-8e3e-57db52c3c016" providerId="ADAL" clId="{1145C51D-691D-4D58-BDC0-BCF8A4EC8852}" dt="2024-11-12T08:44:59.473" v="8584" actId="1076"/>
          <ac:picMkLst>
            <pc:docMk/>
            <pc:sldMk cId="1765612570" sldId="342"/>
            <ac:picMk id="12" creationId="{BF55002E-EA99-7770-0BD4-68450663F8B3}"/>
          </ac:picMkLst>
        </pc:picChg>
      </pc:sldChg>
      <pc:sldChg chg="addSp modSp add mod">
        <pc:chgData name="Hakola Antti" userId="65992f85-13c6-4cb4-8e3e-57db52c3c016" providerId="ADAL" clId="{1145C51D-691D-4D58-BDC0-BCF8A4EC8852}" dt="2024-11-12T08:48:52.658" v="8832" actId="20577"/>
        <pc:sldMkLst>
          <pc:docMk/>
          <pc:sldMk cId="3178783361" sldId="343"/>
        </pc:sldMkLst>
        <pc:spChg chg="add mod">
          <ac:chgData name="Hakola Antti" userId="65992f85-13c6-4cb4-8e3e-57db52c3c016" providerId="ADAL" clId="{1145C51D-691D-4D58-BDC0-BCF8A4EC8852}" dt="2024-11-12T08:48:52.658" v="8832" actId="20577"/>
          <ac:spMkLst>
            <pc:docMk/>
            <pc:sldMk cId="3178783361" sldId="343"/>
            <ac:spMk id="2" creationId="{752390F0-5B33-D59D-E20A-B5593F28D129}"/>
          </ac:spMkLst>
        </pc:spChg>
      </pc:sldChg>
      <pc:sldMasterChg chg="modSldLayout">
        <pc:chgData name="Hakola Antti" userId="65992f85-13c6-4cb4-8e3e-57db52c3c016" providerId="ADAL" clId="{1145C51D-691D-4D58-BDC0-BCF8A4EC8852}" dt="2024-11-11T09:11:16.556" v="213"/>
        <pc:sldMasterMkLst>
          <pc:docMk/>
          <pc:sldMasterMk cId="0" sldId="2147483648"/>
        </pc:sldMasterMkLst>
        <pc:sldLayoutChg chg="modSp mod">
          <pc:chgData name="Hakola Antti" userId="65992f85-13c6-4cb4-8e3e-57db52c3c016" providerId="ADAL" clId="{1145C51D-691D-4D58-BDC0-BCF8A4EC8852}" dt="2024-11-11T09:11:05.923" v="211" actId="20577"/>
          <pc:sldLayoutMkLst>
            <pc:docMk/>
            <pc:sldMasterMk cId="0" sldId="2147483648"/>
            <pc:sldLayoutMk cId="0" sldId="2147483650"/>
          </pc:sldLayoutMkLst>
          <pc:spChg chg="mod">
            <ac:chgData name="Hakola Antti" userId="65992f85-13c6-4cb4-8e3e-57db52c3c016" providerId="ADAL" clId="{1145C51D-691D-4D58-BDC0-BCF8A4EC8852}" dt="2024-11-11T09:11:05.923" v="211" actId="20577"/>
            <ac:spMkLst>
              <pc:docMk/>
              <pc:sldMasterMk cId="0" sldId="2147483648"/>
              <pc:sldLayoutMk cId="0" sldId="2147483650"/>
              <ac:spMk id="8" creationId="{00000000-0000-0000-0000-000000000000}"/>
            </ac:spMkLst>
          </pc:spChg>
        </pc:sldLayoutChg>
        <pc:sldLayoutChg chg="modSp mod">
          <pc:chgData name="Hakola Antti" userId="65992f85-13c6-4cb4-8e3e-57db52c3c016" providerId="ADAL" clId="{1145C51D-691D-4D58-BDC0-BCF8A4EC8852}" dt="2024-11-11T09:11:12.981" v="212"/>
          <pc:sldLayoutMkLst>
            <pc:docMk/>
            <pc:sldMasterMk cId="0" sldId="2147483648"/>
            <pc:sldLayoutMk cId="0" sldId="2147483651"/>
          </pc:sldLayoutMkLst>
          <pc:spChg chg="mod">
            <ac:chgData name="Hakola Antti" userId="65992f85-13c6-4cb4-8e3e-57db52c3c016" providerId="ADAL" clId="{1145C51D-691D-4D58-BDC0-BCF8A4EC8852}" dt="2024-11-11T09:11:12.981" v="212"/>
            <ac:spMkLst>
              <pc:docMk/>
              <pc:sldMasterMk cId="0" sldId="2147483648"/>
              <pc:sldLayoutMk cId="0" sldId="2147483651"/>
              <ac:spMk id="8" creationId="{00000000-0000-0000-0000-000000000000}"/>
            </ac:spMkLst>
          </pc:spChg>
        </pc:sldLayoutChg>
        <pc:sldLayoutChg chg="modSp mod">
          <pc:chgData name="Hakola Antti" userId="65992f85-13c6-4cb4-8e3e-57db52c3c016" providerId="ADAL" clId="{1145C51D-691D-4D58-BDC0-BCF8A4EC8852}" dt="2024-11-11T09:11:16.556" v="213"/>
          <pc:sldLayoutMkLst>
            <pc:docMk/>
            <pc:sldMasterMk cId="0" sldId="2147483648"/>
            <pc:sldLayoutMk cId="0" sldId="2147483652"/>
          </pc:sldLayoutMkLst>
          <pc:spChg chg="mod">
            <ac:chgData name="Hakola Antti" userId="65992f85-13c6-4cb4-8e3e-57db52c3c016" providerId="ADAL" clId="{1145C51D-691D-4D58-BDC0-BCF8A4EC8852}" dt="2024-11-11T09:11:16.556" v="213"/>
            <ac:spMkLst>
              <pc:docMk/>
              <pc:sldMasterMk cId="0" sldId="2147483648"/>
              <pc:sldLayoutMk cId="0" sldId="2147483652"/>
              <ac:spMk id="8"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0408E1-AEF4-F44F-AD5A-FC4FAA74FBA4}" type="doc">
      <dgm:prSet loTypeId="urn:microsoft.com/office/officeart/2005/8/layout/StepDownProcess#1" loCatId="" qsTypeId="urn:microsoft.com/office/officeart/2005/8/quickstyle/simple1#1" qsCatId="simple" csTypeId="urn:microsoft.com/office/officeart/2005/8/colors/colorful1" csCatId="colorful" phldr="1"/>
      <dgm:spPr bwMode="auto"/>
    </dgm:pt>
    <dgm:pt modelId="{411A7992-7D8D-C847-BA23-634B5BCA87EF}">
      <dgm:prSet phldrT="[Text]"/>
      <dgm:spPr bwMode="auto"/>
      <dgm:t>
        <a:bodyPr/>
        <a:lstStyle/>
        <a:p>
          <a:pPr>
            <a:defRPr/>
          </a:pPr>
          <a:r>
            <a:rPr lang="en-GB" dirty="0"/>
            <a:t>Call for </a:t>
          </a:r>
          <a:r>
            <a:rPr lang="en-GB" dirty="0" smtClean="0"/>
            <a:t>proposals </a:t>
          </a:r>
          <a:r>
            <a:rPr lang="en-GB" dirty="0"/>
            <a:t>2025</a:t>
          </a:r>
        </a:p>
      </dgm:t>
    </dgm:pt>
    <dgm:pt modelId="{324C9132-38CE-734A-9EAB-8A3A6DC7A7C2}" type="parTrans" cxnId="{3595F7EB-D0B5-4745-80DF-9634FD29DA11}">
      <dgm:prSet/>
      <dgm:spPr bwMode="auto"/>
      <dgm:t>
        <a:bodyPr/>
        <a:lstStyle/>
        <a:p>
          <a:pPr>
            <a:defRPr/>
          </a:pPr>
          <a:endParaRPr lang="en-GB"/>
        </a:p>
      </dgm:t>
    </dgm:pt>
    <dgm:pt modelId="{05918DB4-D38C-BC49-90BA-F95ED5448B9E}" type="sibTrans" cxnId="{3595F7EB-D0B5-4745-80DF-9634FD29DA11}">
      <dgm:prSet/>
      <dgm:spPr bwMode="auto"/>
      <dgm:t>
        <a:bodyPr/>
        <a:lstStyle/>
        <a:p>
          <a:pPr>
            <a:defRPr/>
          </a:pPr>
          <a:endParaRPr lang="en-GB"/>
        </a:p>
      </dgm:t>
    </dgm:pt>
    <dgm:pt modelId="{58924922-9692-FA43-8771-18A0EB61DAF9}">
      <dgm:prSet phldrT="[Text]"/>
      <dgm:spPr bwMode="auto"/>
      <dgm:t>
        <a:bodyPr/>
        <a:lstStyle/>
        <a:p>
          <a:pPr>
            <a:defRPr/>
          </a:pPr>
          <a:r>
            <a:rPr lang="en-GB" dirty="0"/>
            <a:t>Call for participation 2025</a:t>
          </a:r>
        </a:p>
      </dgm:t>
    </dgm:pt>
    <dgm:pt modelId="{72C93581-66E4-CD41-8E5E-54D77287A383}" type="parTrans" cxnId="{234235BD-F562-6C4E-9B41-04AAA1369589}">
      <dgm:prSet/>
      <dgm:spPr bwMode="auto"/>
      <dgm:t>
        <a:bodyPr/>
        <a:lstStyle/>
        <a:p>
          <a:pPr>
            <a:defRPr/>
          </a:pPr>
          <a:endParaRPr lang="en-GB"/>
        </a:p>
      </dgm:t>
    </dgm:pt>
    <dgm:pt modelId="{775E6BAA-3C49-AF45-8EF9-84637D8AED5F}" type="sibTrans" cxnId="{234235BD-F562-6C4E-9B41-04AAA1369589}">
      <dgm:prSet/>
      <dgm:spPr bwMode="auto"/>
      <dgm:t>
        <a:bodyPr/>
        <a:lstStyle/>
        <a:p>
          <a:pPr>
            <a:defRPr/>
          </a:pPr>
          <a:endParaRPr lang="en-GB"/>
        </a:p>
      </dgm:t>
    </dgm:pt>
    <dgm:pt modelId="{39063A0E-845F-834F-B92D-FDB31D7059EE}">
      <dgm:prSet phldrT="[Text]"/>
      <dgm:spPr bwMode="auto"/>
      <dgm:t>
        <a:bodyPr/>
        <a:lstStyle/>
        <a:p>
          <a:pPr>
            <a:defRPr/>
          </a:pPr>
          <a:r>
            <a:rPr lang="en-GB" dirty="0"/>
            <a:t>2025 Campaign</a:t>
          </a:r>
        </a:p>
      </dgm:t>
    </dgm:pt>
    <dgm:pt modelId="{7B29E2C0-4CB5-3647-B1C5-72107496A725}" type="parTrans" cxnId="{2AEE8CC3-5465-4740-9C2E-2742CE085D91}">
      <dgm:prSet/>
      <dgm:spPr bwMode="auto"/>
      <dgm:t>
        <a:bodyPr/>
        <a:lstStyle/>
        <a:p>
          <a:pPr>
            <a:defRPr/>
          </a:pPr>
          <a:endParaRPr lang="en-GB"/>
        </a:p>
      </dgm:t>
    </dgm:pt>
    <dgm:pt modelId="{1B0B850F-D9A8-9E4B-914A-B3BAEFAD510D}" type="sibTrans" cxnId="{2AEE8CC3-5465-4740-9C2E-2742CE085D91}">
      <dgm:prSet/>
      <dgm:spPr bwMode="auto"/>
      <dgm:t>
        <a:bodyPr/>
        <a:lstStyle/>
        <a:p>
          <a:pPr>
            <a:defRPr/>
          </a:pPr>
          <a:endParaRPr lang="en-GB"/>
        </a:p>
      </dgm:t>
    </dgm:pt>
    <dgm:pt modelId="{DFE691F1-CF05-8E4E-9D0A-B2F566F9C8E3}">
      <dgm:prSet phldrT="[Text]" custT="1"/>
      <dgm:spPr bwMode="auto"/>
      <dgm:t>
        <a:bodyPr/>
        <a:lstStyle/>
        <a:p>
          <a:pPr>
            <a:defRPr/>
          </a:pPr>
          <a:endParaRPr lang="en-GB" sz="2000" b="1" dirty="0">
            <a:solidFill>
              <a:schemeClr val="tx1"/>
            </a:solidFill>
          </a:endParaRPr>
        </a:p>
      </dgm:t>
    </dgm:pt>
    <dgm:pt modelId="{1526A917-7CF1-0241-82A5-0C99C2B0348E}" type="parTrans" cxnId="{3A33BB0F-A466-264C-9964-5D55AECD2B3E}">
      <dgm:prSet/>
      <dgm:spPr bwMode="auto"/>
      <dgm:t>
        <a:bodyPr/>
        <a:lstStyle/>
        <a:p>
          <a:pPr>
            <a:defRPr/>
          </a:pPr>
          <a:endParaRPr lang="en-GB"/>
        </a:p>
      </dgm:t>
    </dgm:pt>
    <dgm:pt modelId="{FC040451-F7DE-8A44-B638-71BDB2F72896}" type="sibTrans" cxnId="{3A33BB0F-A466-264C-9964-5D55AECD2B3E}">
      <dgm:prSet/>
      <dgm:spPr bwMode="auto"/>
      <dgm:t>
        <a:bodyPr/>
        <a:lstStyle/>
        <a:p>
          <a:pPr>
            <a:defRPr/>
          </a:pPr>
          <a:endParaRPr lang="en-GB"/>
        </a:p>
      </dgm:t>
    </dgm:pt>
    <dgm:pt modelId="{D0396A87-AFC9-7048-BE68-E686AC739C18}">
      <dgm:prSet phldrT="[Text]" custT="1"/>
      <dgm:spPr bwMode="auto"/>
      <dgm:t>
        <a:bodyPr/>
        <a:lstStyle/>
        <a:p>
          <a:pPr>
            <a:defRPr/>
          </a:pPr>
          <a:endParaRPr lang="en-GB" sz="2000" dirty="0"/>
        </a:p>
      </dgm:t>
    </dgm:pt>
    <dgm:pt modelId="{BC2EECED-D980-554C-BC19-ADA176EA2484}" type="parTrans" cxnId="{7D9C6AE7-5B74-9140-B500-5EAA4DCAFE82}">
      <dgm:prSet/>
      <dgm:spPr bwMode="auto"/>
      <dgm:t>
        <a:bodyPr/>
        <a:lstStyle/>
        <a:p>
          <a:pPr>
            <a:defRPr/>
          </a:pPr>
          <a:endParaRPr lang="en-GB"/>
        </a:p>
      </dgm:t>
    </dgm:pt>
    <dgm:pt modelId="{0C46533F-4AA3-664A-B9F4-05D6081B0DA7}" type="sibTrans" cxnId="{7D9C6AE7-5B74-9140-B500-5EAA4DCAFE82}">
      <dgm:prSet/>
      <dgm:spPr bwMode="auto"/>
      <dgm:t>
        <a:bodyPr/>
        <a:lstStyle/>
        <a:p>
          <a:pPr>
            <a:defRPr/>
          </a:pPr>
          <a:endParaRPr lang="en-GB"/>
        </a:p>
      </dgm:t>
    </dgm:pt>
    <dgm:pt modelId="{974C996D-0325-B440-B60E-B8C6E4C232CF}" type="pres">
      <dgm:prSet presAssocID="{B70408E1-AEF4-F44F-AD5A-FC4FAA74FBA4}" presName="rootnode" presStyleCnt="0">
        <dgm:presLayoutVars>
          <dgm:chMax val="0"/>
          <dgm:chPref val="0"/>
          <dgm:dir/>
          <dgm:animLvl val="lvl"/>
        </dgm:presLayoutVars>
      </dgm:prSet>
      <dgm:spPr bwMode="auto"/>
    </dgm:pt>
    <dgm:pt modelId="{6367752D-CCB8-F24A-B862-5EF66313ADD3}" type="pres">
      <dgm:prSet presAssocID="{411A7992-7D8D-C847-BA23-634B5BCA87EF}" presName="composite" presStyleCnt="0"/>
      <dgm:spPr bwMode="auto"/>
    </dgm:pt>
    <dgm:pt modelId="{B4066320-3557-674B-B4ED-A17CCACC7111}" type="pres">
      <dgm:prSet presAssocID="{411A7992-7D8D-C847-BA23-634B5BCA87EF}" presName="bentUpArrow1" presStyleLbl="alignImgPlace1" presStyleIdx="0" presStyleCnt="2"/>
      <dgm:spPr bwMode="auto"/>
    </dgm:pt>
    <dgm:pt modelId="{2C997CB3-8BFF-FA46-A881-34D1709BB2AD}" type="pres">
      <dgm:prSet presAssocID="{411A7992-7D8D-C847-BA23-634B5BCA87EF}" presName="ParentText" presStyleLbl="node1" presStyleIdx="0" presStyleCnt="3">
        <dgm:presLayoutVars>
          <dgm:chMax val="1"/>
          <dgm:chPref val="1"/>
          <dgm:bulletEnabled val="1"/>
        </dgm:presLayoutVars>
      </dgm:prSet>
      <dgm:spPr bwMode="auto"/>
      <dgm:t>
        <a:bodyPr/>
        <a:lstStyle/>
        <a:p>
          <a:endParaRPr lang="fr-FR"/>
        </a:p>
      </dgm:t>
    </dgm:pt>
    <dgm:pt modelId="{97E18342-9361-E04D-98CF-02E9B1517ABD}" type="pres">
      <dgm:prSet presAssocID="{411A7992-7D8D-C847-BA23-634B5BCA87EF}" presName="ChildText" presStyleLbl="revTx" presStyleIdx="0" presStyleCnt="2" custScaleX="271471" custLinFactNeighborX="94189" custLinFactNeighborY="-5055">
        <dgm:presLayoutVars>
          <dgm:chMax val="0"/>
          <dgm:chPref val="0"/>
          <dgm:bulletEnabled val="1"/>
        </dgm:presLayoutVars>
      </dgm:prSet>
      <dgm:spPr bwMode="auto"/>
      <dgm:t>
        <a:bodyPr/>
        <a:lstStyle/>
        <a:p>
          <a:endParaRPr lang="fr-FR"/>
        </a:p>
      </dgm:t>
    </dgm:pt>
    <dgm:pt modelId="{7502F265-CE2D-9544-A892-EEE6A861B293}" type="pres">
      <dgm:prSet presAssocID="{05918DB4-D38C-BC49-90BA-F95ED5448B9E}" presName="sibTrans" presStyleCnt="0"/>
      <dgm:spPr bwMode="auto"/>
    </dgm:pt>
    <dgm:pt modelId="{76909DD7-E19E-1446-A547-BE40E91457BD}" type="pres">
      <dgm:prSet presAssocID="{58924922-9692-FA43-8771-18A0EB61DAF9}" presName="composite" presStyleCnt="0"/>
      <dgm:spPr bwMode="auto"/>
    </dgm:pt>
    <dgm:pt modelId="{F8F8EC40-4CCB-ED48-9F28-FE3142F77025}" type="pres">
      <dgm:prSet presAssocID="{58924922-9692-FA43-8771-18A0EB61DAF9}" presName="bentUpArrow1" presStyleLbl="alignImgPlace1" presStyleIdx="1" presStyleCnt="2"/>
      <dgm:spPr bwMode="auto"/>
    </dgm:pt>
    <dgm:pt modelId="{70359DCB-CF71-6D46-B7D8-8FE21018C83A}" type="pres">
      <dgm:prSet presAssocID="{58924922-9692-FA43-8771-18A0EB61DAF9}" presName="ParentText" presStyleLbl="node1" presStyleIdx="1" presStyleCnt="3" custLinFactNeighborX="-21937" custLinFactNeighborY="667">
        <dgm:presLayoutVars>
          <dgm:chMax val="1"/>
          <dgm:chPref val="1"/>
          <dgm:bulletEnabled val="1"/>
        </dgm:presLayoutVars>
      </dgm:prSet>
      <dgm:spPr bwMode="auto"/>
      <dgm:t>
        <a:bodyPr/>
        <a:lstStyle/>
        <a:p>
          <a:endParaRPr lang="fr-FR"/>
        </a:p>
      </dgm:t>
    </dgm:pt>
    <dgm:pt modelId="{EE33D3F3-B4DE-3B40-BCEC-6F853D850A98}" type="pres">
      <dgm:prSet presAssocID="{58924922-9692-FA43-8771-18A0EB61DAF9}" presName="ChildText" presStyleLbl="revTx" presStyleIdx="1" presStyleCnt="2" custScaleX="193782" custLinFactNeighborX="25944" custLinFactNeighborY="63">
        <dgm:presLayoutVars>
          <dgm:chMax val="0"/>
          <dgm:chPref val="0"/>
          <dgm:bulletEnabled val="1"/>
        </dgm:presLayoutVars>
      </dgm:prSet>
      <dgm:spPr bwMode="auto"/>
      <dgm:t>
        <a:bodyPr/>
        <a:lstStyle/>
        <a:p>
          <a:endParaRPr lang="fr-FR"/>
        </a:p>
      </dgm:t>
    </dgm:pt>
    <dgm:pt modelId="{7879CE5C-FA8F-1245-BB9F-57F8CC8F272E}" type="pres">
      <dgm:prSet presAssocID="{775E6BAA-3C49-AF45-8EF9-84637D8AED5F}" presName="sibTrans" presStyleCnt="0"/>
      <dgm:spPr bwMode="auto"/>
    </dgm:pt>
    <dgm:pt modelId="{6BDB419D-2E6F-B74E-930A-B621377B026D}" type="pres">
      <dgm:prSet presAssocID="{39063A0E-845F-834F-B92D-FDB31D7059EE}" presName="composite" presStyleCnt="0"/>
      <dgm:spPr bwMode="auto"/>
    </dgm:pt>
    <dgm:pt modelId="{B7443EBA-F2EF-3247-AC04-DE24851F3E27}" type="pres">
      <dgm:prSet presAssocID="{39063A0E-845F-834F-B92D-FDB31D7059EE}" presName="ParentText" presStyleLbl="node1" presStyleIdx="2" presStyleCnt="3" custLinFactNeighborX="-28792" custLinFactNeighborY="-1132">
        <dgm:presLayoutVars>
          <dgm:chMax val="1"/>
          <dgm:chPref val="1"/>
          <dgm:bulletEnabled val="1"/>
        </dgm:presLayoutVars>
      </dgm:prSet>
      <dgm:spPr bwMode="auto"/>
      <dgm:t>
        <a:bodyPr/>
        <a:lstStyle/>
        <a:p>
          <a:endParaRPr lang="fr-FR"/>
        </a:p>
      </dgm:t>
    </dgm:pt>
  </dgm:ptLst>
  <dgm:cxnLst>
    <dgm:cxn modelId="{234235BD-F562-6C4E-9B41-04AAA1369589}" srcId="{B70408E1-AEF4-F44F-AD5A-FC4FAA74FBA4}" destId="{58924922-9692-FA43-8771-18A0EB61DAF9}" srcOrd="1" destOrd="0" parTransId="{72C93581-66E4-CD41-8E5E-54D77287A383}" sibTransId="{775E6BAA-3C49-AF45-8EF9-84637D8AED5F}"/>
    <dgm:cxn modelId="{55AA2D01-9732-194F-BD5C-7F0AA8F90877}" type="presOf" srcId="{B70408E1-AEF4-F44F-AD5A-FC4FAA74FBA4}" destId="{974C996D-0325-B440-B60E-B8C6E4C232CF}" srcOrd="0" destOrd="0" presId="urn:microsoft.com/office/officeart/2005/8/layout/StepDownProcess#1"/>
    <dgm:cxn modelId="{3595F7EB-D0B5-4745-80DF-9634FD29DA11}" srcId="{B70408E1-AEF4-F44F-AD5A-FC4FAA74FBA4}" destId="{411A7992-7D8D-C847-BA23-634B5BCA87EF}" srcOrd="0" destOrd="0" parTransId="{324C9132-38CE-734A-9EAB-8A3A6DC7A7C2}" sibTransId="{05918DB4-D38C-BC49-90BA-F95ED5448B9E}"/>
    <dgm:cxn modelId="{441C2075-AFA8-7045-B1BB-85A20E7245DC}" type="presOf" srcId="{39063A0E-845F-834F-B92D-FDB31D7059EE}" destId="{B7443EBA-F2EF-3247-AC04-DE24851F3E27}" srcOrd="0" destOrd="0" presId="urn:microsoft.com/office/officeart/2005/8/layout/StepDownProcess#1"/>
    <dgm:cxn modelId="{7D9C6AE7-5B74-9140-B500-5EAA4DCAFE82}" srcId="{58924922-9692-FA43-8771-18A0EB61DAF9}" destId="{D0396A87-AFC9-7048-BE68-E686AC739C18}" srcOrd="0" destOrd="0" parTransId="{BC2EECED-D980-554C-BC19-ADA176EA2484}" sibTransId="{0C46533F-4AA3-664A-B9F4-05D6081B0DA7}"/>
    <dgm:cxn modelId="{F7D41E9F-2F50-8346-845D-0861F4D8D7B9}" type="presOf" srcId="{D0396A87-AFC9-7048-BE68-E686AC739C18}" destId="{EE33D3F3-B4DE-3B40-BCEC-6F853D850A98}" srcOrd="0" destOrd="0" presId="urn:microsoft.com/office/officeart/2005/8/layout/StepDownProcess#1"/>
    <dgm:cxn modelId="{92457EC0-FF7B-844D-81BB-ED6E204EC7F2}" type="presOf" srcId="{411A7992-7D8D-C847-BA23-634B5BCA87EF}" destId="{2C997CB3-8BFF-FA46-A881-34D1709BB2AD}" srcOrd="0" destOrd="0" presId="urn:microsoft.com/office/officeart/2005/8/layout/StepDownProcess#1"/>
    <dgm:cxn modelId="{3A33BB0F-A466-264C-9964-5D55AECD2B3E}" srcId="{411A7992-7D8D-C847-BA23-634B5BCA87EF}" destId="{DFE691F1-CF05-8E4E-9D0A-B2F566F9C8E3}" srcOrd="0" destOrd="0" parTransId="{1526A917-7CF1-0241-82A5-0C99C2B0348E}" sibTransId="{FC040451-F7DE-8A44-B638-71BDB2F72896}"/>
    <dgm:cxn modelId="{04DAE05C-1001-EC4C-8E2B-ED06A9386D19}" type="presOf" srcId="{58924922-9692-FA43-8771-18A0EB61DAF9}" destId="{70359DCB-CF71-6D46-B7D8-8FE21018C83A}" srcOrd="0" destOrd="0" presId="urn:microsoft.com/office/officeart/2005/8/layout/StepDownProcess#1"/>
    <dgm:cxn modelId="{5A6D6DC6-CEC3-2146-B22A-BC6DB9ACF0ED}" type="presOf" srcId="{DFE691F1-CF05-8E4E-9D0A-B2F566F9C8E3}" destId="{97E18342-9361-E04D-98CF-02E9B1517ABD}" srcOrd="0" destOrd="0" presId="urn:microsoft.com/office/officeart/2005/8/layout/StepDownProcess#1"/>
    <dgm:cxn modelId="{2AEE8CC3-5465-4740-9C2E-2742CE085D91}" srcId="{B70408E1-AEF4-F44F-AD5A-FC4FAA74FBA4}" destId="{39063A0E-845F-834F-B92D-FDB31D7059EE}" srcOrd="2" destOrd="0" parTransId="{7B29E2C0-4CB5-3647-B1C5-72107496A725}" sibTransId="{1B0B850F-D9A8-9E4B-914A-B3BAEFAD510D}"/>
    <dgm:cxn modelId="{7FBD0ED6-2B2C-6441-BE8C-B944889F391A}" type="presParOf" srcId="{974C996D-0325-B440-B60E-B8C6E4C232CF}" destId="{6367752D-CCB8-F24A-B862-5EF66313ADD3}" srcOrd="0" destOrd="0" presId="urn:microsoft.com/office/officeart/2005/8/layout/StepDownProcess#1"/>
    <dgm:cxn modelId="{8126368C-F5C4-1F4A-8C84-197DE02D4911}" type="presParOf" srcId="{6367752D-CCB8-F24A-B862-5EF66313ADD3}" destId="{B4066320-3557-674B-B4ED-A17CCACC7111}" srcOrd="0" destOrd="0" presId="urn:microsoft.com/office/officeart/2005/8/layout/StepDownProcess#1"/>
    <dgm:cxn modelId="{6CFE6893-F1FC-6444-9D62-30134F5762D8}" type="presParOf" srcId="{6367752D-CCB8-F24A-B862-5EF66313ADD3}" destId="{2C997CB3-8BFF-FA46-A881-34D1709BB2AD}" srcOrd="1" destOrd="0" presId="urn:microsoft.com/office/officeart/2005/8/layout/StepDownProcess#1"/>
    <dgm:cxn modelId="{A46862DF-8807-034A-9969-0AB873982F48}" type="presParOf" srcId="{6367752D-CCB8-F24A-B862-5EF66313ADD3}" destId="{97E18342-9361-E04D-98CF-02E9B1517ABD}" srcOrd="2" destOrd="0" presId="urn:microsoft.com/office/officeart/2005/8/layout/StepDownProcess#1"/>
    <dgm:cxn modelId="{E7EC3BB8-AE6E-C14F-B0CA-9527A31A24B0}" type="presParOf" srcId="{974C996D-0325-B440-B60E-B8C6E4C232CF}" destId="{7502F265-CE2D-9544-A892-EEE6A861B293}" srcOrd="1" destOrd="0" presId="urn:microsoft.com/office/officeart/2005/8/layout/StepDownProcess#1"/>
    <dgm:cxn modelId="{C7318301-65CF-A24E-AD1C-DA573061837B}" type="presParOf" srcId="{974C996D-0325-B440-B60E-B8C6E4C232CF}" destId="{76909DD7-E19E-1446-A547-BE40E91457BD}" srcOrd="2" destOrd="0" presId="urn:microsoft.com/office/officeart/2005/8/layout/StepDownProcess#1"/>
    <dgm:cxn modelId="{D5ACF78C-43E6-7B41-8A37-1EA434D686CB}" type="presParOf" srcId="{76909DD7-E19E-1446-A547-BE40E91457BD}" destId="{F8F8EC40-4CCB-ED48-9F28-FE3142F77025}" srcOrd="0" destOrd="0" presId="urn:microsoft.com/office/officeart/2005/8/layout/StepDownProcess#1"/>
    <dgm:cxn modelId="{4EEF46D3-5C93-924D-87F3-9C8F70836BAD}" type="presParOf" srcId="{76909DD7-E19E-1446-A547-BE40E91457BD}" destId="{70359DCB-CF71-6D46-B7D8-8FE21018C83A}" srcOrd="1" destOrd="0" presId="urn:microsoft.com/office/officeart/2005/8/layout/StepDownProcess#1"/>
    <dgm:cxn modelId="{11BD6C65-6DE0-DA49-B7B8-FE1E18101692}" type="presParOf" srcId="{76909DD7-E19E-1446-A547-BE40E91457BD}" destId="{EE33D3F3-B4DE-3B40-BCEC-6F853D850A98}" srcOrd="2" destOrd="0" presId="urn:microsoft.com/office/officeart/2005/8/layout/StepDownProcess#1"/>
    <dgm:cxn modelId="{1DAC8B95-78B3-DE47-9DD1-06DCC32194DC}" type="presParOf" srcId="{974C996D-0325-B440-B60E-B8C6E4C232CF}" destId="{7879CE5C-FA8F-1245-BB9F-57F8CC8F272E}" srcOrd="3" destOrd="0" presId="urn:microsoft.com/office/officeart/2005/8/layout/StepDownProcess#1"/>
    <dgm:cxn modelId="{D8B0C969-E6F7-C543-BB0D-C19CB63070F9}" type="presParOf" srcId="{974C996D-0325-B440-B60E-B8C6E4C232CF}" destId="{6BDB419D-2E6F-B74E-930A-B621377B026D}" srcOrd="4" destOrd="0" presId="urn:microsoft.com/office/officeart/2005/8/layout/StepDownProcess#1"/>
    <dgm:cxn modelId="{DE78E9F8-C9FD-2C40-8F28-E75811B9D189}" type="presParOf" srcId="{6BDB419D-2E6F-B74E-930A-B621377B026D}" destId="{B7443EBA-F2EF-3247-AC04-DE24851F3E27}" srcOrd="0" destOrd="0" presId="urn:microsoft.com/office/officeart/2005/8/layout/StepDown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66320-3557-674B-B4ED-A17CCACC7111}">
      <dsp:nvSpPr>
        <dsp:cNvPr id="0" name=""/>
        <dsp:cNvSpPr/>
      </dsp:nvSpPr>
      <dsp:spPr bwMode="auto">
        <a:xfrm rot="5400000">
          <a:off x="788988" y="1583167"/>
          <a:ext cx="1400175" cy="1594049"/>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rgbClr val="000000"/>
        </a:lnRef>
        <a:fillRef idx="1">
          <a:srgbClr val="000000"/>
        </a:fillRef>
        <a:effectRef idx="0">
          <a:srgbClr val="000000"/>
        </a:effectRef>
        <a:fontRef idx="minor"/>
      </dsp:style>
    </dsp:sp>
    <dsp:sp modelId="{2C997CB3-8BFF-FA46-A881-34D1709BB2AD}">
      <dsp:nvSpPr>
        <dsp:cNvPr id="0" name=""/>
        <dsp:cNvSpPr/>
      </dsp:nvSpPr>
      <dsp:spPr bwMode="auto">
        <a:xfrm>
          <a:off x="418027" y="31045"/>
          <a:ext cx="2357070" cy="1649872"/>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rgbClr val="000000"/>
        </a:lnRef>
        <a:fillRef idx="1">
          <a:srgbClr val="000000"/>
        </a:fillRef>
        <a:effectRef idx="0">
          <a:srgbClr val="00000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defRPr/>
          </a:pPr>
          <a:r>
            <a:rPr lang="en-GB" sz="2900" kern="1200" dirty="0"/>
            <a:t>Call for </a:t>
          </a:r>
          <a:r>
            <a:rPr lang="en-GB" sz="2900" kern="1200" dirty="0" smtClean="0"/>
            <a:t>proposals </a:t>
          </a:r>
          <a:r>
            <a:rPr lang="en-GB" sz="2900" kern="1200" dirty="0"/>
            <a:t>2025</a:t>
          </a:r>
        </a:p>
      </dsp:txBody>
      <dsp:txXfrm>
        <a:off x="498582" y="111600"/>
        <a:ext cx="2195960" cy="1488762"/>
      </dsp:txXfrm>
    </dsp:sp>
    <dsp:sp modelId="{97E18342-9361-E04D-98CF-02E9B1517ABD}">
      <dsp:nvSpPr>
        <dsp:cNvPr id="0" name=""/>
        <dsp:cNvSpPr/>
      </dsp:nvSpPr>
      <dsp:spPr bwMode="auto">
        <a:xfrm>
          <a:off x="2920016" y="120989"/>
          <a:ext cx="4653850" cy="1333500"/>
        </a:xfrm>
        <a:prstGeom prst="rect">
          <a:avLst/>
        </a:prstGeom>
        <a:noFill/>
        <a:ln>
          <a:noFill/>
        </a:ln>
        <a:effectLst/>
      </dsp:spPr>
      <dsp:style>
        <a:lnRef idx="0">
          <a:srgbClr val="000000"/>
        </a:lnRef>
        <a:fillRef idx="0">
          <a:srgbClr val="000000"/>
        </a:fillRef>
        <a:effectRef idx="0">
          <a:srgbClr val="00000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defRPr/>
          </a:pPr>
          <a:endParaRPr lang="en-GB" sz="2000" b="1" kern="1200" dirty="0">
            <a:solidFill>
              <a:schemeClr val="tx1"/>
            </a:solidFill>
          </a:endParaRPr>
        </a:p>
      </dsp:txBody>
      <dsp:txXfrm>
        <a:off x="2920016" y="120989"/>
        <a:ext cx="4653850" cy="1333500"/>
      </dsp:txXfrm>
    </dsp:sp>
    <dsp:sp modelId="{F8F8EC40-4CCB-ED48-9F28-FE3142F77025}">
      <dsp:nvSpPr>
        <dsp:cNvPr id="0" name=""/>
        <dsp:cNvSpPr/>
      </dsp:nvSpPr>
      <dsp:spPr bwMode="auto">
        <a:xfrm rot="5400000">
          <a:off x="3448740" y="3436519"/>
          <a:ext cx="1400175" cy="1594049"/>
        </a:xfrm>
        <a:prstGeom prst="bentUpArrow">
          <a:avLst>
            <a:gd name="adj1" fmla="val 32840"/>
            <a:gd name="adj2" fmla="val 25000"/>
            <a:gd name="adj3" fmla="val 35780"/>
          </a:avLst>
        </a:prstGeom>
        <a:solidFill>
          <a:schemeClr val="accent1">
            <a:tint val="50000"/>
            <a:hueOff val="-13089511"/>
            <a:satOff val="-703"/>
            <a:lumOff val="11364"/>
            <a:alphaOff val="0"/>
          </a:schemeClr>
        </a:solidFill>
        <a:ln w="25400" cap="flat" cmpd="sng" algn="ctr">
          <a:solidFill>
            <a:schemeClr val="lt1">
              <a:hueOff val="0"/>
              <a:satOff val="0"/>
              <a:lumOff val="0"/>
              <a:alphaOff val="0"/>
            </a:schemeClr>
          </a:solidFill>
          <a:prstDash val="solid"/>
        </a:ln>
        <a:effectLst/>
      </dsp:spPr>
      <dsp:style>
        <a:lnRef idx="2">
          <a:srgbClr val="000000"/>
        </a:lnRef>
        <a:fillRef idx="1">
          <a:srgbClr val="000000"/>
        </a:fillRef>
        <a:effectRef idx="0">
          <a:srgbClr val="000000"/>
        </a:effectRef>
        <a:fontRef idx="minor"/>
      </dsp:style>
    </dsp:sp>
    <dsp:sp modelId="{70359DCB-CF71-6D46-B7D8-8FE21018C83A}">
      <dsp:nvSpPr>
        <dsp:cNvPr id="0" name=""/>
        <dsp:cNvSpPr/>
      </dsp:nvSpPr>
      <dsp:spPr bwMode="auto">
        <a:xfrm>
          <a:off x="2560708" y="1895401"/>
          <a:ext cx="2357070" cy="1649872"/>
        </a:xfrm>
        <a:prstGeom prst="roundRect">
          <a:avLst>
            <a:gd name="adj" fmla="val 1667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rgbClr val="000000"/>
        </a:lnRef>
        <a:fillRef idx="1">
          <a:srgbClr val="000000"/>
        </a:fillRef>
        <a:effectRef idx="0">
          <a:srgbClr val="00000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defRPr/>
          </a:pPr>
          <a:r>
            <a:rPr lang="en-GB" sz="2900" kern="1200" dirty="0"/>
            <a:t>Call for participation 2025</a:t>
          </a:r>
        </a:p>
      </dsp:txBody>
      <dsp:txXfrm>
        <a:off x="2641263" y="1975956"/>
        <a:ext cx="2195960" cy="1488762"/>
      </dsp:txXfrm>
    </dsp:sp>
    <dsp:sp modelId="{EE33D3F3-B4DE-3B40-BCEC-6F853D850A98}">
      <dsp:nvSpPr>
        <dsp:cNvPr id="0" name=""/>
        <dsp:cNvSpPr/>
      </dsp:nvSpPr>
      <dsp:spPr bwMode="auto">
        <a:xfrm>
          <a:off x="5075753" y="2042590"/>
          <a:ext cx="3322021" cy="1333500"/>
        </a:xfrm>
        <a:prstGeom prst="rect">
          <a:avLst/>
        </a:prstGeom>
        <a:noFill/>
        <a:ln>
          <a:noFill/>
        </a:ln>
        <a:effectLst/>
      </dsp:spPr>
      <dsp:style>
        <a:lnRef idx="0">
          <a:srgbClr val="000000"/>
        </a:lnRef>
        <a:fillRef idx="0">
          <a:srgbClr val="000000"/>
        </a:fillRef>
        <a:effectRef idx="0">
          <a:srgbClr val="00000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defRPr/>
          </a:pPr>
          <a:endParaRPr lang="en-GB" sz="2000" kern="1200" dirty="0"/>
        </a:p>
      </dsp:txBody>
      <dsp:txXfrm>
        <a:off x="5075753" y="2042590"/>
        <a:ext cx="3322021" cy="1333500"/>
      </dsp:txXfrm>
    </dsp:sp>
    <dsp:sp modelId="{B7443EBA-F2EF-3247-AC04-DE24851F3E27}">
      <dsp:nvSpPr>
        <dsp:cNvPr id="0" name=""/>
        <dsp:cNvSpPr/>
      </dsp:nvSpPr>
      <dsp:spPr bwMode="auto">
        <a:xfrm>
          <a:off x="5058883" y="3719072"/>
          <a:ext cx="2357070" cy="1649872"/>
        </a:xfrm>
        <a:prstGeom prst="roundRect">
          <a:avLst>
            <a:gd name="adj" fmla="val 166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rgbClr val="000000"/>
        </a:lnRef>
        <a:fillRef idx="1">
          <a:srgbClr val="000000"/>
        </a:fillRef>
        <a:effectRef idx="0">
          <a:srgbClr val="00000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defRPr/>
          </a:pPr>
          <a:r>
            <a:rPr lang="en-GB" sz="2900" kern="1200" dirty="0"/>
            <a:t>2025 Campaign</a:t>
          </a:r>
        </a:p>
      </dsp:txBody>
      <dsp:txXfrm>
        <a:off x="5139438" y="3799627"/>
        <a:ext cx="2195960" cy="1488762"/>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1">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val="0"/>
      <dgm:chPref val="0"/>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ln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vennNode1">
    <dgm:scene3d>
      <a:camera prst="orthographicFront"/>
      <a:lightRig rig="threePt" dir="t"/>
    </dgm:scene3d>
    <dgm:sp3d/>
    <dgm:txPr/>
    <dgm:style>
      <a:lnRef idx="2">
        <a:srgbClr val="000000"/>
      </a:lnRef>
      <a:fillRef idx="1">
        <a:srgbClr val="000000"/>
      </a:fillRef>
      <a:effectRef idx="0">
        <a:srgbClr val="000000"/>
      </a:effectRef>
      <a:fontRef idx="minor">
        <a:schemeClr val="tx1"/>
      </a:fontRef>
    </dgm:style>
  </dgm:styleLbl>
  <dgm:styleLbl name="align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fg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fg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bg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sibTrans1D1">
    <dgm:scene3d>
      <a:camera prst="orthographicFront"/>
      <a:lightRig rig="threePt" dir="t"/>
    </dgm:scene3d>
    <dgm:sp3d/>
    <dgm:txPr/>
    <dgm:style>
      <a:lnRef idx="1">
        <a:srgbClr val="000000"/>
      </a:lnRef>
      <a:fillRef idx="0">
        <a:srgbClr val="000000"/>
      </a:fillRef>
      <a:effectRef idx="0">
        <a:srgbClr val="000000"/>
      </a:effectRef>
      <a:fontRef idx="minor"/>
    </dgm:style>
  </dgm:styleLbl>
  <dgm:styleLbl name="callout">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sst0">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1D1">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2">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3">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4">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con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trAlignAcc1">
    <dgm:scene3d>
      <a:camera prst="orthographicFront"/>
      <a:lightRig rig="threePt" dir="t"/>
    </dgm:scene3d>
    <dgm:sp3d/>
    <dgm:txPr/>
    <dgm:style>
      <a:lnRef idx="1">
        <a:srgbClr val="000000"/>
      </a:lnRef>
      <a:fillRef idx="1">
        <a:srgbClr val="000000"/>
      </a:fillRef>
      <a:effectRef idx="0">
        <a:srgbClr val="000000"/>
      </a:effectRef>
      <a:fontRef idx="minor"/>
    </dgm:style>
  </dgm:styleLbl>
  <dgm:styleLbl name="b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Align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B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0">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2">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3">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4">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dk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tr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fgShp">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revTx">
    <dgm:scene3d>
      <a:camera prst="orthographicFront"/>
      <a:lightRig rig="threePt" dir="t"/>
    </dgm:scene3d>
    <dgm:sp3d/>
    <dgm:txPr/>
    <dgm:style>
      <a:lnRef idx="0">
        <a:srgbClr val="000000"/>
      </a:lnRef>
      <a:fillRef idx="0">
        <a:srgbClr val="000000"/>
      </a:fillRef>
      <a:effectRef idx="0">
        <a:srgbClr val="00000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45659" cy="49534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50443" y="0"/>
            <a:ext cx="2945659" cy="49534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50443" y="0"/>
            <a:ext cx="2945659" cy="49534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79768" y="4751219"/>
            <a:ext cx="5438140" cy="3887361"/>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9377317"/>
            <a:ext cx="2945659" cy="49534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50443" y="9377317"/>
            <a:ext cx="2945659" cy="49534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2D1B89E-83DC-3F72-35C6-2FE9493E3D5A}" type="slidenum">
              <a:rP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 GPM | 18-19 November 2024</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‹N°›</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 GPM | 18-19 November 2024</a:t>
            </a:r>
            <a:endParaRPr lang="en-GB"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‹N°›</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 GPM | 18-19 November 2024</a:t>
            </a:r>
            <a:endParaRPr lang="en-GB"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‹N°›</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‹N°›</a:t>
            </a:fld>
            <a:endParaRPr lang="en-GB" sz="1000" b="0" i="0" u="none" strike="noStrike" cap="none" spc="0">
              <a:ln>
                <a:noFill/>
              </a:ln>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07367" y="2096894"/>
            <a:ext cx="9425255" cy="1032222"/>
          </a:xfrm>
        </p:spPr>
        <p:txBody>
          <a:bodyPr>
            <a:normAutofit/>
          </a:bodyPr>
          <a:lstStyle/>
          <a:p>
            <a:pPr>
              <a:defRPr/>
            </a:pPr>
            <a:r>
              <a:rPr lang="fr-FR" sz="3200" dirty="0" smtClean="0"/>
              <a:t>Wrap up and </a:t>
            </a:r>
            <a:r>
              <a:rPr lang="fr-FR" sz="3200" dirty="0" err="1" smtClean="0"/>
              <a:t>next</a:t>
            </a:r>
            <a:r>
              <a:rPr lang="fr-FR" sz="3200" dirty="0" smtClean="0"/>
              <a:t> </a:t>
            </a:r>
            <a:r>
              <a:rPr lang="fr-FR" sz="3200" dirty="0" err="1" smtClean="0"/>
              <a:t>steps</a:t>
            </a:r>
            <a:endParaRPr sz="3200" dirty="0"/>
          </a:p>
        </p:txBody>
      </p:sp>
      <p:sp>
        <p:nvSpPr>
          <p:cNvPr id="3" name="Text Placeholder 2"/>
          <p:cNvSpPr>
            <a:spLocks noGrp="1"/>
          </p:cNvSpPr>
          <p:nvPr>
            <p:ph type="body" sz="quarter" idx="10"/>
          </p:nvPr>
        </p:nvSpPr>
        <p:spPr bwMode="auto"/>
        <p:txBody>
          <a:bodyPr/>
          <a:lstStyle/>
          <a:p>
            <a:pPr>
              <a:defRPr/>
            </a:pPr>
            <a:r>
              <a:rPr lang="en-GB" dirty="0" smtClean="0"/>
              <a:t>E. </a:t>
            </a:r>
            <a:r>
              <a:rPr lang="en-GB" dirty="0" err="1" smtClean="0"/>
              <a:t>Tsitrone</a:t>
            </a:r>
            <a:endParaRPr dirty="0"/>
          </a:p>
        </p:txBody>
      </p:sp>
      <p:sp>
        <p:nvSpPr>
          <p:cNvPr id="4" name="Text Placeholder 3"/>
          <p:cNvSpPr>
            <a:spLocks noGrp="1"/>
          </p:cNvSpPr>
          <p:nvPr>
            <p:ph type="body" sz="quarter" idx="11"/>
          </p:nvPr>
        </p:nvSpPr>
        <p:spPr bwMode="auto">
          <a:xfrm>
            <a:off x="407367" y="4159259"/>
            <a:ext cx="11350623" cy="990299"/>
          </a:xfrm>
        </p:spPr>
        <p:txBody>
          <a:bodyPr>
            <a:normAutofit/>
          </a:bodyPr>
          <a:lstStyle/>
          <a:p>
            <a:pPr>
              <a:defRPr/>
            </a:pPr>
            <a:r>
              <a:rPr lang="en-GB" sz="1600" dirty="0"/>
              <a:t>On behalf of WPTE TFLs</a:t>
            </a:r>
            <a:endParaRPr sz="1600" dirty="0"/>
          </a:p>
          <a:p>
            <a:pPr>
              <a:defRPr/>
            </a:pPr>
            <a:r>
              <a:rPr lang="en-US" sz="1600" dirty="0"/>
              <a:t>E. </a:t>
            </a:r>
            <a:r>
              <a:rPr lang="en-US" sz="1600" dirty="0" err="1"/>
              <a:t>Tsitrone</a:t>
            </a:r>
            <a:r>
              <a:rPr lang="en-US" sz="1600" dirty="0"/>
              <a:t>, N. </a:t>
            </a:r>
            <a:r>
              <a:rPr lang="en-US" sz="1600" dirty="0" err="1"/>
              <a:t>Vianello</a:t>
            </a:r>
            <a:r>
              <a:rPr lang="en-GB" sz="1600" dirty="0"/>
              <a:t>, </a:t>
            </a:r>
            <a:r>
              <a:rPr lang="en-US" sz="1600" dirty="0"/>
              <a:t>M. </a:t>
            </a:r>
            <a:r>
              <a:rPr lang="en-US" sz="1600" dirty="0" err="1"/>
              <a:t>Baruzzo</a:t>
            </a:r>
            <a:r>
              <a:rPr lang="en-US" sz="1600" dirty="0"/>
              <a:t>, V. </a:t>
            </a:r>
            <a:r>
              <a:rPr lang="en-US" sz="1600" dirty="0" err="1"/>
              <a:t>Igochine</a:t>
            </a:r>
            <a:r>
              <a:rPr lang="en-US" sz="1600" dirty="0"/>
              <a:t>, D. Keeling, A. </a:t>
            </a:r>
            <a:r>
              <a:rPr lang="en-US" sz="1600" dirty="0" err="1"/>
              <a:t>Hakola</a:t>
            </a:r>
            <a:r>
              <a:rPr lang="en-US" sz="1600" dirty="0"/>
              <a:t>, B. </a:t>
            </a:r>
            <a:r>
              <a:rPr lang="en-US" sz="1600" dirty="0" err="1"/>
              <a:t>Labit</a:t>
            </a:r>
            <a:endParaRPr sz="1600" dirty="0"/>
          </a:p>
        </p:txBody>
      </p:sp>
      <p:sp>
        <p:nvSpPr>
          <p:cNvPr id="5" name="Text Placeholder 4"/>
          <p:cNvSpPr>
            <a:spLocks noGrp="1"/>
          </p:cNvSpPr>
          <p:nvPr>
            <p:ph type="body" sz="quarter" idx="12"/>
          </p:nvPr>
        </p:nvSpPr>
        <p:spPr bwMode="auto"/>
        <p:txBody>
          <a:bodyPr/>
          <a:lstStyle/>
          <a:p>
            <a:pPr>
              <a:defRPr/>
            </a:pPr>
            <a:r>
              <a:rPr lang="en-GB" dirty="0" smtClean="0"/>
              <a:t>19</a:t>
            </a:r>
            <a:r>
              <a:rPr lang="en-GB" baseline="30000" dirty="0" smtClean="0"/>
              <a:t>th </a:t>
            </a:r>
            <a:r>
              <a:rPr lang="en-GB" dirty="0"/>
              <a:t>November 2024</a:t>
            </a:r>
            <a:endParaRP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59E8D87-344A-D382-564B-389C7BFEACF0}"/>
              </a:ext>
            </a:extLst>
          </p:cNvPr>
          <p:cNvSpPr>
            <a:spLocks noGrp="1"/>
          </p:cNvSpPr>
          <p:nvPr>
            <p:ph type="ftr" sz="quarter" idx="11"/>
          </p:nvPr>
        </p:nvSpPr>
        <p:spPr/>
        <p:txBody>
          <a:bodyPr/>
          <a:lstStyle/>
          <a:p>
            <a:pPr>
              <a:defRPr/>
            </a:pPr>
            <a:r>
              <a:rPr lang="en-GB" dirty="0" smtClean="0">
                <a:solidFill>
                  <a:prstClr val="white"/>
                </a:solidFill>
              </a:rPr>
              <a:t>E. </a:t>
            </a:r>
            <a:r>
              <a:rPr lang="en-GB" dirty="0" err="1">
                <a:solidFill>
                  <a:prstClr val="white"/>
                </a:solidFill>
              </a:rPr>
              <a:t>T</a:t>
            </a:r>
            <a:r>
              <a:rPr lang="en-GB" dirty="0" err="1" smtClean="0">
                <a:solidFill>
                  <a:prstClr val="white"/>
                </a:solidFill>
              </a:rPr>
              <a:t>sitrone</a:t>
            </a:r>
            <a:r>
              <a:rPr lang="en-GB" dirty="0" smtClean="0">
                <a:solidFill>
                  <a:prstClr val="white"/>
                </a:solidFill>
              </a:rPr>
              <a:t>| </a:t>
            </a:r>
            <a:r>
              <a:rPr lang="en-GB" dirty="0">
                <a:solidFill>
                  <a:prstClr val="white"/>
                </a:solidFill>
              </a:rPr>
              <a:t>GPM | 18-19 November 2024</a:t>
            </a:r>
            <a:endParaRPr lang="en-GB" dirty="0"/>
          </a:p>
        </p:txBody>
      </p:sp>
      <p:sp>
        <p:nvSpPr>
          <p:cNvPr id="4" name="Slide Number Placeholder 3">
            <a:extLst>
              <a:ext uri="{FF2B5EF4-FFF2-40B4-BE49-F238E27FC236}">
                <a16:creationId xmlns:a16="http://schemas.microsoft.com/office/drawing/2014/main" id="{6D9A8608-CCD3-B0EE-F323-43E8BC26BCF6}"/>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2</a:t>
            </a:fld>
            <a:endParaRPr lang="en-GB">
              <a:solidFill>
                <a:prstClr val="white"/>
              </a:solidFill>
            </a:endParaRPr>
          </a:p>
        </p:txBody>
      </p:sp>
      <p:sp>
        <p:nvSpPr>
          <p:cNvPr id="5" name="Title 1">
            <a:extLst>
              <a:ext uri="{FF2B5EF4-FFF2-40B4-BE49-F238E27FC236}">
                <a16:creationId xmlns:a16="http://schemas.microsoft.com/office/drawing/2014/main" id="{8EE05BCE-7658-1C9F-EBE9-F1BD805B5314}"/>
              </a:ext>
            </a:extLst>
          </p:cNvPr>
          <p:cNvSpPr>
            <a:spLocks noGrp="1"/>
          </p:cNvSpPr>
          <p:nvPr>
            <p:ph type="title"/>
          </p:nvPr>
        </p:nvSpPr>
        <p:spPr>
          <a:xfrm>
            <a:off x="983432" y="222941"/>
            <a:ext cx="9451776" cy="457200"/>
          </a:xfrm>
        </p:spPr>
        <p:txBody>
          <a:bodyPr/>
          <a:lstStyle/>
          <a:p>
            <a:r>
              <a:rPr lang="fr-FR" dirty="0" smtClean="0"/>
              <a:t>Call cycles in </a:t>
            </a:r>
            <a:r>
              <a:rPr lang="fr-FR" dirty="0" err="1" smtClean="0"/>
              <a:t>preparation</a:t>
            </a:r>
            <a:r>
              <a:rPr lang="fr-FR" dirty="0" smtClean="0"/>
              <a:t> for 2025</a:t>
            </a:r>
            <a:endParaRPr lang="en-CH" dirty="0"/>
          </a:p>
        </p:txBody>
      </p:sp>
      <p:graphicFrame>
        <p:nvGraphicFramePr>
          <p:cNvPr id="10" name="Diagram 8">
            <a:extLst>
              <a:ext uri="{FF2B5EF4-FFF2-40B4-BE49-F238E27FC236}">
                <a16:creationId xmlns:a16="http://schemas.microsoft.com/office/drawing/2014/main" id="{B2344142-0AA7-4987-EFC7-5979BFEF4647}"/>
              </a:ext>
            </a:extLst>
          </p:cNvPr>
          <p:cNvGraphicFramePr>
            <a:graphicFrameLocks/>
          </p:cNvGraphicFramePr>
          <p:nvPr>
            <p:extLst>
              <p:ext uri="{D42A27DB-BD31-4B8C-83A1-F6EECF244321}">
                <p14:modId xmlns:p14="http://schemas.microsoft.com/office/powerpoint/2010/main" val="4260454481"/>
              </p:ext>
            </p:extLst>
          </p:nvPr>
        </p:nvGraphicFramePr>
        <p:xfrm>
          <a:off x="-74673" y="889001"/>
          <a:ext cx="851262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3114753" y="1217740"/>
            <a:ext cx="6096000" cy="1015663"/>
          </a:xfrm>
          <a:prstGeom prst="rect">
            <a:avLst/>
          </a:prstGeom>
        </p:spPr>
        <p:txBody>
          <a:bodyPr>
            <a:spAutoFit/>
          </a:bodyPr>
          <a:lstStyle/>
          <a:p>
            <a:pPr lvl="0">
              <a:defRPr/>
            </a:pPr>
            <a:r>
              <a:rPr lang="en-GB" sz="2000" b="1" dirty="0" smtClean="0"/>
              <a:t>Completed : Deadline </a:t>
            </a:r>
            <a:r>
              <a:rPr lang="en-GB" sz="2000" b="1" dirty="0"/>
              <a:t>11th of October</a:t>
            </a:r>
          </a:p>
          <a:p>
            <a:pPr lvl="0">
              <a:defRPr/>
            </a:pPr>
            <a:r>
              <a:rPr lang="en-GB" sz="2000" dirty="0">
                <a:solidFill>
                  <a:srgbClr val="0070C0"/>
                </a:solidFill>
              </a:rPr>
              <a:t>Review </a:t>
            </a:r>
            <a:r>
              <a:rPr lang="en-GB" sz="2000" dirty="0" smtClean="0">
                <a:solidFill>
                  <a:srgbClr val="0070C0"/>
                </a:solidFill>
              </a:rPr>
              <a:t>meeting by RTC  </a:t>
            </a:r>
            <a:r>
              <a:rPr lang="en-GB" sz="2000" dirty="0">
                <a:solidFill>
                  <a:srgbClr val="0070C0"/>
                </a:solidFill>
              </a:rPr>
              <a:t>in September (23</a:t>
            </a:r>
            <a:r>
              <a:rPr lang="en-GB" sz="2000" baseline="30000" dirty="0">
                <a:solidFill>
                  <a:srgbClr val="0070C0"/>
                </a:solidFill>
              </a:rPr>
              <a:t>rd</a:t>
            </a:r>
            <a:r>
              <a:rPr lang="en-GB" sz="2000" dirty="0">
                <a:solidFill>
                  <a:srgbClr val="0070C0"/>
                </a:solidFill>
              </a:rPr>
              <a:t> and 26</a:t>
            </a:r>
            <a:r>
              <a:rPr lang="en-GB" sz="2000" baseline="30000" dirty="0">
                <a:solidFill>
                  <a:srgbClr val="0070C0"/>
                </a:solidFill>
              </a:rPr>
              <a:t>th</a:t>
            </a:r>
            <a:r>
              <a:rPr lang="en-GB" sz="2000" dirty="0" smtClean="0">
                <a:solidFill>
                  <a:srgbClr val="0070C0"/>
                </a:solidFill>
              </a:rPr>
              <a:t>) </a:t>
            </a:r>
            <a:r>
              <a:rPr lang="en-GB" sz="2000" dirty="0" smtClean="0">
                <a:solidFill>
                  <a:srgbClr val="0070C0"/>
                </a:solidFill>
                <a:sym typeface="Wingdings" panose="05000000000000000000" pitchFamily="2" charset="2"/>
              </a:rPr>
              <a:t> Guidance for proposals</a:t>
            </a:r>
            <a:endParaRPr lang="en-GB" sz="2000" dirty="0">
              <a:solidFill>
                <a:srgbClr val="0070C0"/>
              </a:solidFill>
            </a:endParaRPr>
          </a:p>
        </p:txBody>
      </p:sp>
      <p:sp>
        <p:nvSpPr>
          <p:cNvPr id="12" name="Rectangle 11"/>
          <p:cNvSpPr/>
          <p:nvPr/>
        </p:nvSpPr>
        <p:spPr>
          <a:xfrm>
            <a:off x="5124175" y="3054818"/>
            <a:ext cx="6096000" cy="1323439"/>
          </a:xfrm>
          <a:prstGeom prst="rect">
            <a:avLst/>
          </a:prstGeom>
        </p:spPr>
        <p:txBody>
          <a:bodyPr>
            <a:spAutoFit/>
          </a:bodyPr>
          <a:lstStyle/>
          <a:p>
            <a:pPr lvl="0">
              <a:defRPr/>
            </a:pPr>
            <a:r>
              <a:rPr lang="en-GB" sz="2000" b="1" dirty="0" smtClean="0">
                <a:solidFill>
                  <a:srgbClr val="FF0000"/>
                </a:solidFill>
              </a:rPr>
              <a:t>Ongoing</a:t>
            </a:r>
            <a:r>
              <a:rPr lang="en-GB" sz="2000" dirty="0" smtClean="0">
                <a:solidFill>
                  <a:srgbClr val="FF0000"/>
                </a:solidFill>
              </a:rPr>
              <a:t> </a:t>
            </a:r>
            <a:r>
              <a:rPr lang="en-GB" sz="2000" b="1" dirty="0" smtClean="0">
                <a:solidFill>
                  <a:srgbClr val="FF0000"/>
                </a:solidFill>
              </a:rPr>
              <a:t>: </a:t>
            </a:r>
            <a:r>
              <a:rPr lang="en-GB" sz="2000" b="1" dirty="0">
                <a:solidFill>
                  <a:srgbClr val="FF0000"/>
                </a:solidFill>
              </a:rPr>
              <a:t>Deadline </a:t>
            </a:r>
            <a:r>
              <a:rPr lang="en-GB" sz="2000" b="1" dirty="0" smtClean="0">
                <a:solidFill>
                  <a:srgbClr val="FF0000"/>
                </a:solidFill>
              </a:rPr>
              <a:t>27th </a:t>
            </a:r>
            <a:r>
              <a:rPr lang="en-GB" sz="2000" b="1" dirty="0">
                <a:solidFill>
                  <a:srgbClr val="FF0000"/>
                </a:solidFill>
              </a:rPr>
              <a:t>of </a:t>
            </a:r>
            <a:r>
              <a:rPr lang="en-GB" sz="2000" b="1" dirty="0" smtClean="0">
                <a:solidFill>
                  <a:srgbClr val="FF0000"/>
                </a:solidFill>
              </a:rPr>
              <a:t>November</a:t>
            </a:r>
            <a:endParaRPr lang="en-GB" sz="2000" b="1" dirty="0">
              <a:solidFill>
                <a:srgbClr val="FF0000"/>
              </a:solidFill>
            </a:endParaRPr>
          </a:p>
          <a:p>
            <a:pPr lvl="0">
              <a:defRPr/>
            </a:pPr>
            <a:r>
              <a:rPr lang="en-GB" sz="2000" dirty="0" smtClean="0">
                <a:solidFill>
                  <a:srgbClr val="0070C0"/>
                </a:solidFill>
              </a:rPr>
              <a:t>GPM meeting by TFL in November 18-19 </a:t>
            </a:r>
            <a:r>
              <a:rPr lang="en-GB" sz="2000" dirty="0" smtClean="0">
                <a:solidFill>
                  <a:srgbClr val="0070C0"/>
                </a:solidFill>
                <a:sym typeface="Wingdings" panose="05000000000000000000" pitchFamily="2" charset="2"/>
              </a:rPr>
              <a:t></a:t>
            </a:r>
          </a:p>
          <a:p>
            <a:pPr lvl="0">
              <a:defRPr/>
            </a:pPr>
            <a:r>
              <a:rPr lang="en-GB" sz="2000" dirty="0" smtClean="0">
                <a:solidFill>
                  <a:srgbClr val="0070C0"/>
                </a:solidFill>
                <a:sym typeface="Wingdings" panose="05000000000000000000" pitchFamily="2" charset="2"/>
              </a:rPr>
              <a:t>Building the WP TE experimental programme for 2025</a:t>
            </a:r>
          </a:p>
          <a:p>
            <a:pPr lvl="0">
              <a:defRPr/>
            </a:pPr>
            <a:r>
              <a:rPr lang="en-GB" sz="2000" dirty="0" smtClean="0">
                <a:solidFill>
                  <a:srgbClr val="0070C0"/>
                </a:solidFill>
                <a:sym typeface="Wingdings" panose="05000000000000000000" pitchFamily="2" charset="2"/>
              </a:rPr>
              <a:t>+ guidance for participation</a:t>
            </a:r>
            <a:endParaRPr lang="en-GB" sz="2000" dirty="0">
              <a:solidFill>
                <a:srgbClr val="0070C0"/>
              </a:solidFill>
            </a:endParaRPr>
          </a:p>
        </p:txBody>
      </p:sp>
      <p:sp>
        <p:nvSpPr>
          <p:cNvPr id="13" name="Rectangle 12"/>
          <p:cNvSpPr/>
          <p:nvPr/>
        </p:nvSpPr>
        <p:spPr>
          <a:xfrm>
            <a:off x="7224890" y="4733217"/>
            <a:ext cx="4967110" cy="1323439"/>
          </a:xfrm>
          <a:prstGeom prst="rect">
            <a:avLst/>
          </a:prstGeom>
        </p:spPr>
        <p:txBody>
          <a:bodyPr wrap="square">
            <a:spAutoFit/>
          </a:bodyPr>
          <a:lstStyle/>
          <a:p>
            <a:pPr lvl="0" algn="ctr">
              <a:defRPr/>
            </a:pPr>
            <a:r>
              <a:rPr lang="en-US" sz="2000" dirty="0"/>
              <a:t>Staffing selection by TFL to be completed before Xmas </a:t>
            </a:r>
            <a:r>
              <a:rPr lang="en-US" sz="2000" dirty="0" smtClean="0"/>
              <a:t>2024 </a:t>
            </a:r>
          </a:p>
          <a:p>
            <a:pPr lvl="0" algn="ctr">
              <a:defRPr/>
            </a:pPr>
            <a:r>
              <a:rPr lang="en-US" sz="2000" dirty="0" smtClean="0"/>
              <a:t>(pending final approval by ET for JT-60SA)</a:t>
            </a:r>
            <a:endParaRPr lang="en-US" sz="2000" dirty="0"/>
          </a:p>
          <a:p>
            <a:pPr marL="342900" lvl="0" indent="-342900" algn="ctr">
              <a:buFont typeface="Wingdings" panose="05000000000000000000" pitchFamily="2" charset="2"/>
              <a:buChar char="è"/>
              <a:defRPr/>
            </a:pPr>
            <a:r>
              <a:rPr lang="en-US" sz="2000" dirty="0" smtClean="0"/>
              <a:t>Strategy </a:t>
            </a:r>
            <a:r>
              <a:rPr lang="en-US" sz="2000" dirty="0"/>
              <a:t>meetings by RTC in January </a:t>
            </a:r>
            <a:r>
              <a:rPr lang="en-US" sz="2000" dirty="0" smtClean="0"/>
              <a:t>2025</a:t>
            </a:r>
            <a:endParaRPr lang="en-US" sz="2000" dirty="0" smtClean="0"/>
          </a:p>
        </p:txBody>
      </p:sp>
    </p:spTree>
    <p:extLst>
      <p:ext uri="{BB962C8B-B14F-4D97-AF65-F5344CB8AC3E}">
        <p14:creationId xmlns:p14="http://schemas.microsoft.com/office/powerpoint/2010/main" val="1048310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FB143FA-7E27-FB28-4767-1D3066EC828C}"/>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3</a:t>
            </a:fld>
            <a:endParaRPr lang="en-GB">
              <a:solidFill>
                <a:prstClr val="white"/>
              </a:solidFill>
            </a:endParaRPr>
          </a:p>
        </p:txBody>
      </p:sp>
      <p:sp>
        <p:nvSpPr>
          <p:cNvPr id="15" name="Title 1">
            <a:extLst>
              <a:ext uri="{FF2B5EF4-FFF2-40B4-BE49-F238E27FC236}">
                <a16:creationId xmlns:a16="http://schemas.microsoft.com/office/drawing/2014/main" id="{60E6FEF2-127D-EDED-FD98-27892EEA96A9}"/>
              </a:ext>
            </a:extLst>
          </p:cNvPr>
          <p:cNvSpPr>
            <a:spLocks noGrp="1"/>
          </p:cNvSpPr>
          <p:nvPr>
            <p:ph type="title"/>
          </p:nvPr>
        </p:nvSpPr>
        <p:spPr>
          <a:xfrm>
            <a:off x="983432" y="192515"/>
            <a:ext cx="9451776" cy="457200"/>
          </a:xfrm>
        </p:spPr>
        <p:txBody>
          <a:bodyPr/>
          <a:lstStyle/>
          <a:p>
            <a:r>
              <a:rPr lang="fr-FR" dirty="0" err="1" smtClean="0"/>
              <a:t>Next</a:t>
            </a:r>
            <a:r>
              <a:rPr lang="fr-FR" dirty="0" smtClean="0"/>
              <a:t> </a:t>
            </a:r>
            <a:r>
              <a:rPr lang="fr-FR" dirty="0" err="1" smtClean="0"/>
              <a:t>steps</a:t>
            </a:r>
            <a:r>
              <a:rPr lang="fr-FR" dirty="0" smtClean="0"/>
              <a:t> : TE TFL</a:t>
            </a:r>
            <a:endParaRPr lang="en-CH" dirty="0"/>
          </a:p>
        </p:txBody>
      </p:sp>
      <p:sp>
        <p:nvSpPr>
          <p:cNvPr id="9" name="Footer Placeholder 2">
            <a:extLst>
              <a:ext uri="{FF2B5EF4-FFF2-40B4-BE49-F238E27FC236}">
                <a16:creationId xmlns:a16="http://schemas.microsoft.com/office/drawing/2014/main" id="{B59E8D87-344A-D382-564B-389C7BFEACF0}"/>
              </a:ext>
            </a:extLst>
          </p:cNvPr>
          <p:cNvSpPr>
            <a:spLocks noGrp="1"/>
          </p:cNvSpPr>
          <p:nvPr>
            <p:ph type="ftr" sz="quarter" idx="11"/>
          </p:nvPr>
        </p:nvSpPr>
        <p:spPr>
          <a:xfrm>
            <a:off x="825624" y="6555770"/>
            <a:ext cx="3470175" cy="329614"/>
          </a:xfrm>
        </p:spPr>
        <p:txBody>
          <a:bodyPr/>
          <a:lstStyle/>
          <a:p>
            <a:pPr>
              <a:defRPr/>
            </a:pPr>
            <a:r>
              <a:rPr lang="en-GB" dirty="0" smtClean="0">
                <a:solidFill>
                  <a:prstClr val="white"/>
                </a:solidFill>
              </a:rPr>
              <a:t>E. </a:t>
            </a:r>
            <a:r>
              <a:rPr lang="en-GB" dirty="0" err="1">
                <a:solidFill>
                  <a:prstClr val="white"/>
                </a:solidFill>
              </a:rPr>
              <a:t>T</a:t>
            </a:r>
            <a:r>
              <a:rPr lang="en-GB" dirty="0" err="1" smtClean="0">
                <a:solidFill>
                  <a:prstClr val="white"/>
                </a:solidFill>
              </a:rPr>
              <a:t>sitrone</a:t>
            </a:r>
            <a:r>
              <a:rPr lang="en-GB" dirty="0" smtClean="0">
                <a:solidFill>
                  <a:prstClr val="white"/>
                </a:solidFill>
              </a:rPr>
              <a:t>| </a:t>
            </a:r>
            <a:r>
              <a:rPr lang="en-GB" dirty="0">
                <a:solidFill>
                  <a:prstClr val="white"/>
                </a:solidFill>
              </a:rPr>
              <a:t>GPM | 18-19 November 2024</a:t>
            </a:r>
            <a:endParaRPr lang="en-GB" dirty="0"/>
          </a:p>
        </p:txBody>
      </p:sp>
      <p:sp>
        <p:nvSpPr>
          <p:cNvPr id="11" name="TextBox 5"/>
          <p:cNvSpPr txBox="1"/>
          <p:nvPr/>
        </p:nvSpPr>
        <p:spPr bwMode="auto">
          <a:xfrm>
            <a:off x="1893012" y="4345322"/>
            <a:ext cx="1897005" cy="707886"/>
          </a:xfrm>
          <a:prstGeom prst="rect">
            <a:avLst/>
          </a:prstGeom>
          <a:solidFill>
            <a:schemeClr val="accent5">
              <a:lumMod val="75000"/>
            </a:schemeClr>
          </a:solidFill>
        </p:spPr>
        <p:txBody>
          <a:bodyPr wrap="square" rtlCol="0">
            <a:spAutoFit/>
          </a:bodyPr>
          <a:lstStyle/>
          <a:p>
            <a:pPr algn="l">
              <a:defRPr/>
            </a:pPr>
            <a:r>
              <a:rPr lang="en-GB" sz="2000" b="1" dirty="0">
                <a:solidFill>
                  <a:schemeClr val="bg1"/>
                </a:solidFill>
              </a:rPr>
              <a:t>AUG: </a:t>
            </a:r>
            <a:r>
              <a:rPr lang="en-GB" sz="2000" dirty="0">
                <a:solidFill>
                  <a:schemeClr val="bg1"/>
                </a:solidFill>
              </a:rPr>
              <a:t>PEX exploitation, SPI</a:t>
            </a:r>
            <a:endParaRPr sz="2000" dirty="0"/>
          </a:p>
        </p:txBody>
      </p:sp>
      <p:sp>
        <p:nvSpPr>
          <p:cNvPr id="12" name="TextBox 6"/>
          <p:cNvSpPr txBox="1"/>
          <p:nvPr/>
        </p:nvSpPr>
        <p:spPr bwMode="auto">
          <a:xfrm>
            <a:off x="1893012" y="5185874"/>
            <a:ext cx="2292758" cy="707886"/>
          </a:xfrm>
          <a:prstGeom prst="rect">
            <a:avLst/>
          </a:prstGeom>
          <a:solidFill>
            <a:srgbClr val="D45144"/>
          </a:solidFill>
        </p:spPr>
        <p:txBody>
          <a:bodyPr wrap="square" rtlCol="0">
            <a:spAutoFit/>
          </a:bodyPr>
          <a:lstStyle/>
          <a:p>
            <a:pPr>
              <a:defRPr/>
            </a:pPr>
            <a:r>
              <a:rPr lang="en-GB" sz="2000" b="1" dirty="0">
                <a:solidFill>
                  <a:schemeClr val="bg1"/>
                </a:solidFill>
              </a:rPr>
              <a:t>WEST: </a:t>
            </a:r>
            <a:r>
              <a:rPr lang="en-GB" sz="2000" dirty="0">
                <a:solidFill>
                  <a:schemeClr val="bg1"/>
                </a:solidFill>
              </a:rPr>
              <a:t>High </a:t>
            </a:r>
            <a:r>
              <a:rPr lang="en-GB" sz="2000" dirty="0" err="1">
                <a:solidFill>
                  <a:schemeClr val="bg1"/>
                </a:solidFill>
              </a:rPr>
              <a:t>fluence</a:t>
            </a:r>
            <a:r>
              <a:rPr lang="en-GB" sz="2000" dirty="0">
                <a:solidFill>
                  <a:schemeClr val="bg1"/>
                </a:solidFill>
              </a:rPr>
              <a:t> campaign</a:t>
            </a:r>
            <a:endParaRPr sz="2000" dirty="0"/>
          </a:p>
        </p:txBody>
      </p:sp>
      <p:sp>
        <p:nvSpPr>
          <p:cNvPr id="13" name="TextBox 7"/>
          <p:cNvSpPr txBox="1"/>
          <p:nvPr/>
        </p:nvSpPr>
        <p:spPr bwMode="auto">
          <a:xfrm>
            <a:off x="8497012" y="5196394"/>
            <a:ext cx="2033112" cy="400110"/>
          </a:xfrm>
          <a:prstGeom prst="rect">
            <a:avLst/>
          </a:prstGeom>
          <a:solidFill>
            <a:schemeClr val="accent3">
              <a:lumMod val="60000"/>
              <a:lumOff val="40000"/>
            </a:schemeClr>
          </a:solidFill>
        </p:spPr>
        <p:txBody>
          <a:bodyPr wrap="square" rtlCol="0">
            <a:spAutoFit/>
          </a:bodyPr>
          <a:lstStyle/>
          <a:p>
            <a:pPr algn="l">
              <a:defRPr/>
            </a:pPr>
            <a:r>
              <a:rPr lang="en-GB" sz="2000" b="1" dirty="0"/>
              <a:t>TCV: </a:t>
            </a:r>
            <a:r>
              <a:rPr lang="en-GB" sz="2000" dirty="0"/>
              <a:t>ADC, high-β</a:t>
            </a:r>
            <a:endParaRPr sz="2000" dirty="0"/>
          </a:p>
        </p:txBody>
      </p:sp>
      <p:sp>
        <p:nvSpPr>
          <p:cNvPr id="14" name="TextBox 8"/>
          <p:cNvSpPr txBox="1"/>
          <p:nvPr/>
        </p:nvSpPr>
        <p:spPr bwMode="auto">
          <a:xfrm>
            <a:off x="8497012" y="4653098"/>
            <a:ext cx="2462090" cy="400110"/>
          </a:xfrm>
          <a:prstGeom prst="rect">
            <a:avLst/>
          </a:prstGeom>
          <a:solidFill>
            <a:srgbClr val="FFD579"/>
          </a:solidFill>
        </p:spPr>
        <p:txBody>
          <a:bodyPr wrap="square" rtlCol="0">
            <a:spAutoFit/>
          </a:bodyPr>
          <a:lstStyle/>
          <a:p>
            <a:pPr algn="l">
              <a:defRPr/>
            </a:pPr>
            <a:r>
              <a:rPr lang="en-GB" sz="2000" b="1" dirty="0"/>
              <a:t>MAST-U: </a:t>
            </a:r>
            <a:r>
              <a:rPr lang="en-GB" sz="2000" dirty="0"/>
              <a:t>ADC, high-β</a:t>
            </a:r>
            <a:endParaRPr sz="2000" dirty="0"/>
          </a:p>
        </p:txBody>
      </p:sp>
      <p:sp>
        <p:nvSpPr>
          <p:cNvPr id="23" name="Rectangle 22"/>
          <p:cNvSpPr/>
          <p:nvPr/>
        </p:nvSpPr>
        <p:spPr>
          <a:xfrm>
            <a:off x="274598" y="820989"/>
            <a:ext cx="11917402" cy="3477875"/>
          </a:xfrm>
          <a:prstGeom prst="rect">
            <a:avLst/>
          </a:prstGeom>
        </p:spPr>
        <p:txBody>
          <a:bodyPr wrap="square">
            <a:spAutoFit/>
          </a:bodyPr>
          <a:lstStyle/>
          <a:p>
            <a:pPr lvl="0">
              <a:defRPr/>
            </a:pPr>
            <a:r>
              <a:rPr lang="en-US" sz="2000" dirty="0"/>
              <a:t>R</a:t>
            </a:r>
            <a:r>
              <a:rPr lang="en-US" sz="2000" dirty="0" smtClean="0"/>
              <a:t>evise shot allocation where / if needed … </a:t>
            </a:r>
            <a:r>
              <a:rPr lang="en-US" sz="2000" dirty="0" smtClean="0">
                <a:solidFill>
                  <a:srgbClr val="0070C0"/>
                </a:solidFill>
              </a:rPr>
              <a:t>keeping priorities stated below</a:t>
            </a:r>
          </a:p>
          <a:p>
            <a:pPr lvl="0">
              <a:defRPr/>
            </a:pPr>
            <a:endParaRPr lang="en-US" sz="2000" dirty="0" smtClean="0"/>
          </a:p>
          <a:p>
            <a:pPr lvl="0">
              <a:defRPr/>
            </a:pPr>
            <a:r>
              <a:rPr lang="en-US" sz="2000" dirty="0" smtClean="0"/>
              <a:t>For </a:t>
            </a:r>
            <a:r>
              <a:rPr lang="en-US" sz="2000" dirty="0" smtClean="0"/>
              <a:t>instance :</a:t>
            </a:r>
          </a:p>
          <a:p>
            <a:pPr lvl="0">
              <a:defRPr/>
            </a:pPr>
            <a:r>
              <a:rPr lang="en-US" sz="2000" dirty="0" smtClean="0"/>
              <a:t>RT01 : some of P2 (momentum transport) </a:t>
            </a:r>
            <a:r>
              <a:rPr lang="en-US" sz="2000" dirty="0" smtClean="0"/>
              <a:t>could </a:t>
            </a:r>
            <a:r>
              <a:rPr lang="en-US" sz="2000" dirty="0" smtClean="0"/>
              <a:t>fly on </a:t>
            </a:r>
            <a:r>
              <a:rPr lang="en-US" sz="2000" dirty="0" smtClean="0"/>
              <a:t>TCV/MAST-U, L2H transition </a:t>
            </a:r>
            <a:r>
              <a:rPr lang="en-US" sz="2000" dirty="0" smtClean="0">
                <a:sym typeface="Wingdings" panose="05000000000000000000" pitchFamily="2" charset="2"/>
              </a:rPr>
              <a:t> D2</a:t>
            </a:r>
            <a:r>
              <a:rPr lang="en-US" sz="2000" dirty="0" smtClean="0"/>
              <a:t> </a:t>
            </a:r>
          </a:p>
          <a:p>
            <a:pPr lvl="0">
              <a:defRPr/>
            </a:pPr>
            <a:r>
              <a:rPr lang="en-US" sz="2000" dirty="0" smtClean="0"/>
              <a:t>RT02 : figure of merit, “spider plot” to be updated by end 2025</a:t>
            </a:r>
            <a:endParaRPr lang="en-US" sz="2000" dirty="0" smtClean="0"/>
          </a:p>
          <a:p>
            <a:pPr lvl="0">
              <a:defRPr/>
            </a:pPr>
            <a:r>
              <a:rPr lang="en-US" sz="2000" dirty="0" smtClean="0"/>
              <a:t>RT04 : further streamlining required to fit allocated budget  (not all P1 will fly) </a:t>
            </a:r>
          </a:p>
          <a:p>
            <a:pPr lvl="0">
              <a:defRPr/>
            </a:pPr>
            <a:r>
              <a:rPr lang="en-US" sz="2000" dirty="0" smtClean="0"/>
              <a:t>RT05 : strong overbooking </a:t>
            </a:r>
            <a:r>
              <a:rPr lang="en-US" sz="2000" dirty="0" smtClean="0"/>
              <a:t>…</a:t>
            </a:r>
            <a:endParaRPr lang="en-US" sz="2000" dirty="0"/>
          </a:p>
          <a:p>
            <a:pPr lvl="0">
              <a:defRPr/>
            </a:pPr>
            <a:r>
              <a:rPr lang="en-US" sz="2000" dirty="0" smtClean="0"/>
              <a:t>RT06 : link with PWIE (</a:t>
            </a:r>
            <a:r>
              <a:rPr lang="en-US" sz="2000" dirty="0" err="1" smtClean="0"/>
              <a:t>boronisation</a:t>
            </a:r>
            <a:r>
              <a:rPr lang="en-US" sz="2000" dirty="0" smtClean="0"/>
              <a:t>), TSVV7/ERG on Migraine proposal in AUG internal </a:t>
            </a:r>
            <a:r>
              <a:rPr lang="en-US" sz="2000" dirty="0" err="1" smtClean="0"/>
              <a:t>programme</a:t>
            </a:r>
            <a:r>
              <a:rPr lang="en-US" sz="2000" dirty="0" smtClean="0"/>
              <a:t> ? </a:t>
            </a:r>
          </a:p>
          <a:p>
            <a:pPr lvl="0">
              <a:defRPr/>
            </a:pPr>
            <a:r>
              <a:rPr lang="en-US" sz="2000" dirty="0" smtClean="0"/>
              <a:t>RT07 : dedicated meeting between RT07 / DCT (most compact configuration, </a:t>
            </a:r>
            <a:r>
              <a:rPr lang="en-US" sz="2000" dirty="0" err="1" smtClean="0"/>
              <a:t>controlability</a:t>
            </a:r>
            <a:r>
              <a:rPr lang="en-US" sz="2000" dirty="0" smtClean="0"/>
              <a:t>), document main chamber loads in addition to </a:t>
            </a:r>
            <a:r>
              <a:rPr lang="en-US" sz="2000" dirty="0" err="1" smtClean="0"/>
              <a:t>divertor</a:t>
            </a:r>
            <a:r>
              <a:rPr lang="en-US" sz="2000" dirty="0" smtClean="0"/>
              <a:t>, try to do it under no ELM conditions (RT02)</a:t>
            </a:r>
          </a:p>
          <a:p>
            <a:pPr lvl="0">
              <a:defRPr/>
            </a:pPr>
            <a:r>
              <a:rPr lang="en-US" sz="2000" dirty="0" smtClean="0"/>
              <a:t>…</a:t>
            </a:r>
            <a:endParaRPr lang="en-US" sz="2000" dirty="0" smtClean="0"/>
          </a:p>
        </p:txBody>
      </p:sp>
      <p:pic>
        <p:nvPicPr>
          <p:cNvPr id="2" name="Image 1"/>
          <p:cNvPicPr>
            <a:picLocks noChangeAspect="1"/>
          </p:cNvPicPr>
          <p:nvPr/>
        </p:nvPicPr>
        <p:blipFill>
          <a:blip r:embed="rId2"/>
          <a:stretch>
            <a:fillRect/>
          </a:stretch>
        </p:blipFill>
        <p:spPr>
          <a:xfrm>
            <a:off x="4768401" y="4109802"/>
            <a:ext cx="3350854" cy="2290102"/>
          </a:xfrm>
          <a:prstGeom prst="rect">
            <a:avLst/>
          </a:prstGeom>
        </p:spPr>
      </p:pic>
      <p:sp>
        <p:nvSpPr>
          <p:cNvPr id="3" name="Rectangle 2"/>
          <p:cNvSpPr/>
          <p:nvPr/>
        </p:nvSpPr>
        <p:spPr>
          <a:xfrm>
            <a:off x="8344594" y="827237"/>
            <a:ext cx="3616696" cy="400110"/>
          </a:xfrm>
          <a:prstGeom prst="rect">
            <a:avLst/>
          </a:prstGeom>
        </p:spPr>
        <p:txBody>
          <a:bodyPr wrap="none">
            <a:spAutoFit/>
          </a:bodyPr>
          <a:lstStyle/>
          <a:p>
            <a:r>
              <a:rPr lang="en-US" sz="2000" dirty="0" smtClean="0">
                <a:solidFill>
                  <a:srgbClr val="FF0000"/>
                </a:solidFill>
              </a:rPr>
              <a:t>Discussion during GPM essential </a:t>
            </a:r>
            <a:endParaRPr lang="fr-FR" sz="2000" dirty="0">
              <a:solidFill>
                <a:srgbClr val="FF0000"/>
              </a:solidFill>
            </a:endParaRPr>
          </a:p>
        </p:txBody>
      </p:sp>
    </p:spTree>
    <p:extLst>
      <p:ext uri="{BB962C8B-B14F-4D97-AF65-F5344CB8AC3E}">
        <p14:creationId xmlns:p14="http://schemas.microsoft.com/office/powerpoint/2010/main" val="3526349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FB143FA-7E27-FB28-4767-1D3066EC828C}"/>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4</a:t>
            </a:fld>
            <a:endParaRPr lang="en-GB">
              <a:solidFill>
                <a:prstClr val="white"/>
              </a:solidFill>
            </a:endParaRPr>
          </a:p>
        </p:txBody>
      </p:sp>
      <p:sp>
        <p:nvSpPr>
          <p:cNvPr id="15" name="Title 1">
            <a:extLst>
              <a:ext uri="{FF2B5EF4-FFF2-40B4-BE49-F238E27FC236}">
                <a16:creationId xmlns:a16="http://schemas.microsoft.com/office/drawing/2014/main" id="{60E6FEF2-127D-EDED-FD98-27892EEA96A9}"/>
              </a:ext>
            </a:extLst>
          </p:cNvPr>
          <p:cNvSpPr>
            <a:spLocks noGrp="1"/>
          </p:cNvSpPr>
          <p:nvPr>
            <p:ph type="title"/>
          </p:nvPr>
        </p:nvSpPr>
        <p:spPr>
          <a:xfrm>
            <a:off x="983432" y="192515"/>
            <a:ext cx="9451776" cy="457200"/>
          </a:xfrm>
        </p:spPr>
        <p:txBody>
          <a:bodyPr/>
          <a:lstStyle/>
          <a:p>
            <a:r>
              <a:rPr lang="fr-FR" dirty="0" err="1" smtClean="0"/>
              <a:t>Next</a:t>
            </a:r>
            <a:r>
              <a:rPr lang="fr-FR" dirty="0" smtClean="0"/>
              <a:t> </a:t>
            </a:r>
            <a:r>
              <a:rPr lang="fr-FR" dirty="0" err="1" smtClean="0"/>
              <a:t>steps</a:t>
            </a:r>
            <a:r>
              <a:rPr lang="fr-FR" dirty="0" smtClean="0"/>
              <a:t> : RTC</a:t>
            </a:r>
            <a:endParaRPr lang="en-CH" dirty="0"/>
          </a:p>
        </p:txBody>
      </p:sp>
      <p:sp>
        <p:nvSpPr>
          <p:cNvPr id="9" name="Footer Placeholder 2">
            <a:extLst>
              <a:ext uri="{FF2B5EF4-FFF2-40B4-BE49-F238E27FC236}">
                <a16:creationId xmlns:a16="http://schemas.microsoft.com/office/drawing/2014/main" id="{B59E8D87-344A-D382-564B-389C7BFEACF0}"/>
              </a:ext>
            </a:extLst>
          </p:cNvPr>
          <p:cNvSpPr>
            <a:spLocks noGrp="1"/>
          </p:cNvSpPr>
          <p:nvPr>
            <p:ph type="ftr" sz="quarter" idx="11"/>
          </p:nvPr>
        </p:nvSpPr>
        <p:spPr>
          <a:xfrm>
            <a:off x="825624" y="6555770"/>
            <a:ext cx="3470175" cy="329614"/>
          </a:xfrm>
        </p:spPr>
        <p:txBody>
          <a:bodyPr/>
          <a:lstStyle/>
          <a:p>
            <a:pPr>
              <a:defRPr/>
            </a:pPr>
            <a:r>
              <a:rPr lang="en-GB" dirty="0" smtClean="0">
                <a:solidFill>
                  <a:prstClr val="white"/>
                </a:solidFill>
              </a:rPr>
              <a:t>E. </a:t>
            </a:r>
            <a:r>
              <a:rPr lang="en-GB" dirty="0" err="1">
                <a:solidFill>
                  <a:prstClr val="white"/>
                </a:solidFill>
              </a:rPr>
              <a:t>T</a:t>
            </a:r>
            <a:r>
              <a:rPr lang="en-GB" dirty="0" err="1" smtClean="0">
                <a:solidFill>
                  <a:prstClr val="white"/>
                </a:solidFill>
              </a:rPr>
              <a:t>sitrone</a:t>
            </a:r>
            <a:r>
              <a:rPr lang="en-GB" dirty="0" smtClean="0">
                <a:solidFill>
                  <a:prstClr val="white"/>
                </a:solidFill>
              </a:rPr>
              <a:t>| </a:t>
            </a:r>
            <a:r>
              <a:rPr lang="en-GB" dirty="0">
                <a:solidFill>
                  <a:prstClr val="white"/>
                </a:solidFill>
              </a:rPr>
              <a:t>GPM | 18-19 November 2024</a:t>
            </a:r>
            <a:endParaRPr lang="en-GB" dirty="0"/>
          </a:p>
        </p:txBody>
      </p:sp>
      <p:sp>
        <p:nvSpPr>
          <p:cNvPr id="23" name="Rectangle 22"/>
          <p:cNvSpPr/>
          <p:nvPr/>
        </p:nvSpPr>
        <p:spPr>
          <a:xfrm>
            <a:off x="252020" y="996420"/>
            <a:ext cx="11217491" cy="707886"/>
          </a:xfrm>
          <a:prstGeom prst="rect">
            <a:avLst/>
          </a:prstGeom>
        </p:spPr>
        <p:txBody>
          <a:bodyPr wrap="square">
            <a:spAutoFit/>
          </a:bodyPr>
          <a:lstStyle/>
          <a:p>
            <a:pPr lvl="0">
              <a:defRPr/>
            </a:pPr>
            <a:r>
              <a:rPr lang="en-US" sz="2000" dirty="0" smtClean="0"/>
              <a:t>Start preparing consistent </a:t>
            </a:r>
            <a:r>
              <a:rPr lang="en-US" sz="2000" dirty="0" err="1" smtClean="0"/>
              <a:t>programme</a:t>
            </a:r>
            <a:r>
              <a:rPr lang="en-US" sz="2000" dirty="0" smtClean="0"/>
              <a:t> for 2025 based on prioritization discussed at this meeting </a:t>
            </a:r>
            <a:r>
              <a:rPr lang="en-US" sz="2000" dirty="0" smtClean="0">
                <a:sym typeface="Wingdings" panose="05000000000000000000" pitchFamily="2" charset="2"/>
              </a:rPr>
              <a:t> strategy meetings in January 2025</a:t>
            </a:r>
            <a:endParaRPr lang="en-US" sz="2000" dirty="0"/>
          </a:p>
        </p:txBody>
      </p:sp>
      <p:pic>
        <p:nvPicPr>
          <p:cNvPr id="16" name="Picture 5">
            <a:extLst>
              <a:ext uri="{FF2B5EF4-FFF2-40B4-BE49-F238E27FC236}">
                <a16:creationId xmlns:a16="http://schemas.microsoft.com/office/drawing/2014/main" id="{ACAE9836-2EE7-734E-784C-E6D985A83122}"/>
              </a:ext>
            </a:extLst>
          </p:cNvPr>
          <p:cNvPicPr>
            <a:picLocks noChangeAspect="1"/>
          </p:cNvPicPr>
          <p:nvPr/>
        </p:nvPicPr>
        <p:blipFill>
          <a:blip r:embed="rId2"/>
          <a:stretch>
            <a:fillRect/>
          </a:stretch>
        </p:blipFill>
        <p:spPr bwMode="auto">
          <a:xfrm>
            <a:off x="502537" y="2003998"/>
            <a:ext cx="10966974" cy="3017978"/>
          </a:xfrm>
          <a:prstGeom prst="rect">
            <a:avLst/>
          </a:prstGeom>
        </p:spPr>
      </p:pic>
      <p:sp>
        <p:nvSpPr>
          <p:cNvPr id="2" name="Flèche vers le bas 1"/>
          <p:cNvSpPr/>
          <p:nvPr/>
        </p:nvSpPr>
        <p:spPr>
          <a:xfrm flipV="1">
            <a:off x="2349170" y="5103165"/>
            <a:ext cx="158044" cy="3725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flipV="1">
            <a:off x="1621037" y="5103165"/>
            <a:ext cx="158044" cy="3725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181995" y="5556888"/>
            <a:ext cx="1800493" cy="646331"/>
          </a:xfrm>
          <a:prstGeom prst="rect">
            <a:avLst/>
          </a:prstGeom>
        </p:spPr>
        <p:txBody>
          <a:bodyPr wrap="none">
            <a:spAutoFit/>
          </a:bodyPr>
          <a:lstStyle/>
          <a:p>
            <a:r>
              <a:rPr lang="en-US" dirty="0"/>
              <a:t>Staffing </a:t>
            </a:r>
            <a:r>
              <a:rPr lang="en-US" dirty="0" smtClean="0"/>
              <a:t>selection</a:t>
            </a:r>
          </a:p>
          <a:p>
            <a:r>
              <a:rPr lang="en-US" dirty="0"/>
              <a:t>f</a:t>
            </a:r>
            <a:r>
              <a:rPr lang="en-US" dirty="0" smtClean="0"/>
              <a:t>or 2025 </a:t>
            </a:r>
            <a:endParaRPr lang="fr-FR" dirty="0"/>
          </a:p>
        </p:txBody>
      </p:sp>
      <p:sp>
        <p:nvSpPr>
          <p:cNvPr id="5" name="Rectangle 4"/>
          <p:cNvSpPr/>
          <p:nvPr/>
        </p:nvSpPr>
        <p:spPr>
          <a:xfrm>
            <a:off x="2941575" y="5104766"/>
            <a:ext cx="5535490" cy="369332"/>
          </a:xfrm>
          <a:prstGeom prst="rect">
            <a:avLst/>
          </a:prstGeom>
        </p:spPr>
        <p:txBody>
          <a:bodyPr wrap="none">
            <a:spAutoFit/>
          </a:bodyPr>
          <a:lstStyle/>
          <a:p>
            <a:pPr lvl="0" algn="ctr">
              <a:defRPr/>
            </a:pPr>
            <a:r>
              <a:rPr lang="en-US" dirty="0">
                <a:sym typeface="Wingdings" panose="05000000000000000000" pitchFamily="2" charset="2"/>
              </a:rPr>
              <a:t>2025 TE experiments starting (starting date </a:t>
            </a:r>
            <a:r>
              <a:rPr lang="en-US" dirty="0" err="1">
                <a:sym typeface="Wingdings" panose="05000000000000000000" pitchFamily="2" charset="2"/>
              </a:rPr>
              <a:t>tbd</a:t>
            </a:r>
            <a:r>
              <a:rPr lang="en-US" dirty="0">
                <a:sym typeface="Wingdings" panose="05000000000000000000" pitchFamily="2" charset="2"/>
              </a:rPr>
              <a:t> with MR)</a:t>
            </a:r>
            <a:endParaRPr lang="en-US" dirty="0"/>
          </a:p>
        </p:txBody>
      </p:sp>
      <p:sp>
        <p:nvSpPr>
          <p:cNvPr id="11" name="Rectangle 10"/>
          <p:cNvSpPr/>
          <p:nvPr/>
        </p:nvSpPr>
        <p:spPr>
          <a:xfrm>
            <a:off x="2117348" y="5570345"/>
            <a:ext cx="1639623" cy="646331"/>
          </a:xfrm>
          <a:prstGeom prst="rect">
            <a:avLst/>
          </a:prstGeom>
        </p:spPr>
        <p:txBody>
          <a:bodyPr wrap="square">
            <a:spAutoFit/>
          </a:bodyPr>
          <a:lstStyle/>
          <a:p>
            <a:r>
              <a:rPr lang="en-US" dirty="0" smtClean="0"/>
              <a:t>RT strategy meetings</a:t>
            </a:r>
            <a:endParaRPr lang="fr-FR" dirty="0"/>
          </a:p>
        </p:txBody>
      </p:sp>
      <p:sp>
        <p:nvSpPr>
          <p:cNvPr id="12" name="Flèche vers le bas 11"/>
          <p:cNvSpPr/>
          <p:nvPr/>
        </p:nvSpPr>
        <p:spPr>
          <a:xfrm flipV="1">
            <a:off x="2722671" y="5103165"/>
            <a:ext cx="158044" cy="3725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44203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FB143FA-7E27-FB28-4767-1D3066EC828C}"/>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5</a:t>
            </a:fld>
            <a:endParaRPr lang="en-GB">
              <a:solidFill>
                <a:prstClr val="white"/>
              </a:solidFill>
            </a:endParaRPr>
          </a:p>
        </p:txBody>
      </p:sp>
      <p:sp>
        <p:nvSpPr>
          <p:cNvPr id="15" name="Title 1">
            <a:extLst>
              <a:ext uri="{FF2B5EF4-FFF2-40B4-BE49-F238E27FC236}">
                <a16:creationId xmlns:a16="http://schemas.microsoft.com/office/drawing/2014/main" id="{60E6FEF2-127D-EDED-FD98-27892EEA96A9}"/>
              </a:ext>
            </a:extLst>
          </p:cNvPr>
          <p:cNvSpPr>
            <a:spLocks noGrp="1"/>
          </p:cNvSpPr>
          <p:nvPr>
            <p:ph type="title"/>
          </p:nvPr>
        </p:nvSpPr>
        <p:spPr>
          <a:xfrm>
            <a:off x="983432" y="192515"/>
            <a:ext cx="9451776" cy="457200"/>
          </a:xfrm>
        </p:spPr>
        <p:txBody>
          <a:bodyPr/>
          <a:lstStyle/>
          <a:p>
            <a:r>
              <a:rPr lang="fr-FR" dirty="0" err="1" smtClean="0"/>
              <a:t>Next</a:t>
            </a:r>
            <a:r>
              <a:rPr lang="fr-FR" dirty="0" smtClean="0"/>
              <a:t> </a:t>
            </a:r>
            <a:r>
              <a:rPr lang="fr-FR" dirty="0" err="1" smtClean="0"/>
              <a:t>steps</a:t>
            </a:r>
            <a:r>
              <a:rPr lang="fr-FR" dirty="0" smtClean="0"/>
              <a:t> : TE participants</a:t>
            </a:r>
            <a:endParaRPr lang="en-CH" dirty="0"/>
          </a:p>
        </p:txBody>
      </p:sp>
      <p:sp>
        <p:nvSpPr>
          <p:cNvPr id="9" name="Footer Placeholder 2">
            <a:extLst>
              <a:ext uri="{FF2B5EF4-FFF2-40B4-BE49-F238E27FC236}">
                <a16:creationId xmlns:a16="http://schemas.microsoft.com/office/drawing/2014/main" id="{B59E8D87-344A-D382-564B-389C7BFEACF0}"/>
              </a:ext>
            </a:extLst>
          </p:cNvPr>
          <p:cNvSpPr>
            <a:spLocks noGrp="1"/>
          </p:cNvSpPr>
          <p:nvPr>
            <p:ph type="ftr" sz="quarter" idx="11"/>
          </p:nvPr>
        </p:nvSpPr>
        <p:spPr>
          <a:xfrm>
            <a:off x="825624" y="6555770"/>
            <a:ext cx="3470175" cy="329614"/>
          </a:xfrm>
        </p:spPr>
        <p:txBody>
          <a:bodyPr/>
          <a:lstStyle/>
          <a:p>
            <a:pPr>
              <a:defRPr/>
            </a:pPr>
            <a:r>
              <a:rPr lang="en-GB" dirty="0" smtClean="0">
                <a:solidFill>
                  <a:prstClr val="white"/>
                </a:solidFill>
              </a:rPr>
              <a:t>E. </a:t>
            </a:r>
            <a:r>
              <a:rPr lang="en-GB" dirty="0" err="1">
                <a:solidFill>
                  <a:prstClr val="white"/>
                </a:solidFill>
              </a:rPr>
              <a:t>T</a:t>
            </a:r>
            <a:r>
              <a:rPr lang="en-GB" dirty="0" err="1" smtClean="0">
                <a:solidFill>
                  <a:prstClr val="white"/>
                </a:solidFill>
              </a:rPr>
              <a:t>sitrone</a:t>
            </a:r>
            <a:r>
              <a:rPr lang="en-GB" dirty="0" smtClean="0">
                <a:solidFill>
                  <a:prstClr val="white"/>
                </a:solidFill>
              </a:rPr>
              <a:t>| </a:t>
            </a:r>
            <a:r>
              <a:rPr lang="en-GB" dirty="0">
                <a:solidFill>
                  <a:prstClr val="white"/>
                </a:solidFill>
              </a:rPr>
              <a:t>GPM | 18-19 November 2024</a:t>
            </a:r>
            <a:endParaRPr lang="en-GB" dirty="0"/>
          </a:p>
        </p:txBody>
      </p:sp>
      <p:sp>
        <p:nvSpPr>
          <p:cNvPr id="23" name="Rectangle 22"/>
          <p:cNvSpPr/>
          <p:nvPr/>
        </p:nvSpPr>
        <p:spPr>
          <a:xfrm>
            <a:off x="252020" y="996420"/>
            <a:ext cx="11217491" cy="4401205"/>
          </a:xfrm>
          <a:prstGeom prst="rect">
            <a:avLst/>
          </a:prstGeom>
        </p:spPr>
        <p:txBody>
          <a:bodyPr wrap="square">
            <a:spAutoFit/>
          </a:bodyPr>
          <a:lstStyle/>
          <a:p>
            <a:pPr lvl="0">
              <a:defRPr/>
            </a:pPr>
            <a:r>
              <a:rPr lang="en-US" sz="2000" dirty="0" smtClean="0"/>
              <a:t>Answer the call for participation under IMS </a:t>
            </a:r>
            <a:r>
              <a:rPr lang="en-US" sz="2000" b="1" dirty="0" smtClean="0">
                <a:solidFill>
                  <a:srgbClr val="FF0000"/>
                </a:solidFill>
              </a:rPr>
              <a:t>before </a:t>
            </a:r>
            <a:r>
              <a:rPr lang="en-US" sz="2000" b="1" dirty="0" smtClean="0">
                <a:solidFill>
                  <a:srgbClr val="FF0000"/>
                </a:solidFill>
              </a:rPr>
              <a:t>Wednesday November </a:t>
            </a:r>
            <a:r>
              <a:rPr lang="en-US" sz="2000" b="1" dirty="0" smtClean="0">
                <a:solidFill>
                  <a:srgbClr val="FF0000"/>
                </a:solidFill>
              </a:rPr>
              <a:t>27</a:t>
            </a:r>
          </a:p>
          <a:p>
            <a:pPr lvl="0">
              <a:defRPr/>
            </a:pPr>
            <a:endParaRPr lang="en-US" sz="2000" dirty="0" smtClean="0"/>
          </a:p>
          <a:p>
            <a:pPr lvl="0">
              <a:defRPr/>
            </a:pPr>
            <a:r>
              <a:rPr lang="en-US" sz="2000" dirty="0" smtClean="0"/>
              <a:t>Some advice : </a:t>
            </a:r>
          </a:p>
          <a:p>
            <a:pPr marL="342900" lvl="0" indent="-342900">
              <a:buFont typeface="Arial" panose="020B0604020202020204" pitchFamily="34" charset="0"/>
              <a:buChar char="•"/>
              <a:defRPr/>
            </a:pPr>
            <a:r>
              <a:rPr lang="en-US" sz="2000" dirty="0">
                <a:solidFill>
                  <a:srgbClr val="0070C0"/>
                </a:solidFill>
              </a:rPr>
              <a:t>R</a:t>
            </a:r>
            <a:r>
              <a:rPr lang="en-US" sz="2000" dirty="0" smtClean="0">
                <a:solidFill>
                  <a:srgbClr val="0070C0"/>
                </a:solidFill>
              </a:rPr>
              <a:t>ead the documents </a:t>
            </a:r>
            <a:r>
              <a:rPr lang="en-US" sz="2000" dirty="0" smtClean="0"/>
              <a:t>annexed to the call</a:t>
            </a:r>
          </a:p>
          <a:p>
            <a:pPr marL="342900" lvl="0" indent="-342900">
              <a:buFont typeface="Arial" panose="020B0604020202020204" pitchFamily="34" charset="0"/>
              <a:buChar char="•"/>
              <a:defRPr/>
            </a:pPr>
            <a:r>
              <a:rPr lang="en-US" sz="2000" dirty="0"/>
              <a:t>P</a:t>
            </a:r>
            <a:r>
              <a:rPr lang="en-US" sz="2000" dirty="0" smtClean="0"/>
              <a:t>rovide </a:t>
            </a:r>
            <a:r>
              <a:rPr lang="en-US" sz="2000" dirty="0" smtClean="0">
                <a:solidFill>
                  <a:srgbClr val="0070C0"/>
                </a:solidFill>
              </a:rPr>
              <a:t>adequate </a:t>
            </a:r>
            <a:r>
              <a:rPr lang="en-US" sz="2000" dirty="0" err="1" smtClean="0">
                <a:solidFill>
                  <a:srgbClr val="0070C0"/>
                </a:solidFill>
              </a:rPr>
              <a:t>workplan</a:t>
            </a:r>
            <a:r>
              <a:rPr lang="en-US" sz="2000" dirty="0" smtClean="0"/>
              <a:t>, related to scientific objectives of the RT you apply to</a:t>
            </a:r>
          </a:p>
          <a:p>
            <a:pPr marL="342900" lvl="0" indent="-342900">
              <a:buFont typeface="Arial" panose="020B0604020202020204" pitchFamily="34" charset="0"/>
              <a:buChar char="•"/>
              <a:defRPr/>
            </a:pPr>
            <a:r>
              <a:rPr lang="en-US" sz="2000" dirty="0" smtClean="0">
                <a:solidFill>
                  <a:srgbClr val="0070C0"/>
                </a:solidFill>
              </a:rPr>
              <a:t>Focus your participation </a:t>
            </a:r>
            <a:r>
              <a:rPr lang="en-US" sz="2000" dirty="0" smtClean="0"/>
              <a:t>on a restricted number of RT with significant involvement</a:t>
            </a:r>
          </a:p>
          <a:p>
            <a:pPr marL="342900" indent="-342900">
              <a:buFont typeface="Arial" panose="020B0604020202020204" pitchFamily="34" charset="0"/>
              <a:buChar char="•"/>
              <a:defRPr/>
            </a:pPr>
            <a:r>
              <a:rPr lang="en-US" sz="2000" dirty="0" smtClean="0"/>
              <a:t>Addressing issues related to the </a:t>
            </a:r>
            <a:r>
              <a:rPr lang="en-US" sz="2000" dirty="0" smtClean="0">
                <a:solidFill>
                  <a:srgbClr val="0070C0"/>
                </a:solidFill>
              </a:rPr>
              <a:t>TE priorities for 2025 </a:t>
            </a:r>
            <a:r>
              <a:rPr lang="en-US" sz="2000" dirty="0"/>
              <a:t>is </a:t>
            </a:r>
            <a:r>
              <a:rPr lang="en-US" sz="2000" dirty="0" smtClean="0"/>
              <a:t>encouraged  (upper </a:t>
            </a:r>
            <a:r>
              <a:rPr lang="en-US" sz="2000" dirty="0" err="1" smtClean="0"/>
              <a:t>divertor</a:t>
            </a:r>
            <a:r>
              <a:rPr lang="en-US" sz="2000" dirty="0" smtClean="0"/>
              <a:t> and SPI exploitation in AUG, high </a:t>
            </a:r>
            <a:r>
              <a:rPr lang="en-US" sz="2000" dirty="0" err="1" smtClean="0"/>
              <a:t>fluence</a:t>
            </a:r>
            <a:r>
              <a:rPr lang="en-US" sz="2000" dirty="0" smtClean="0"/>
              <a:t> in WEST, high beta/ADC on TCV/MAST-U, issues related to ITER new baseline, remaining JET analysis, transition to W for JT-60SA …) </a:t>
            </a:r>
          </a:p>
          <a:p>
            <a:pPr marL="342900" lvl="0" indent="-342900">
              <a:buFont typeface="Arial" panose="020B0604020202020204" pitchFamily="34" charset="0"/>
              <a:buChar char="•"/>
              <a:defRPr/>
            </a:pPr>
            <a:r>
              <a:rPr lang="en-US" sz="2000" dirty="0" smtClean="0"/>
              <a:t>Specific resources are available for </a:t>
            </a:r>
            <a:r>
              <a:rPr lang="en-US" sz="2000" dirty="0" smtClean="0">
                <a:solidFill>
                  <a:srgbClr val="0070C0"/>
                </a:solidFill>
              </a:rPr>
              <a:t>interpretative modelling</a:t>
            </a:r>
            <a:r>
              <a:rPr lang="en-US" sz="2000" dirty="0" smtClean="0"/>
              <a:t> + </a:t>
            </a:r>
            <a:r>
              <a:rPr lang="en-US" sz="2000" dirty="0" smtClean="0">
                <a:solidFill>
                  <a:srgbClr val="0070C0"/>
                </a:solidFill>
              </a:rPr>
              <a:t>extrapolation </a:t>
            </a:r>
            <a:r>
              <a:rPr lang="en-US" sz="2000" dirty="0" smtClean="0"/>
              <a:t>from TE devices findings to ITER/DEMO</a:t>
            </a:r>
          </a:p>
          <a:p>
            <a:pPr marL="342900" lvl="0" indent="-342900">
              <a:buFont typeface="Arial" panose="020B0604020202020204" pitchFamily="34" charset="0"/>
              <a:buChar char="•"/>
              <a:defRPr/>
            </a:pPr>
            <a:r>
              <a:rPr lang="en-US" sz="2000" dirty="0" smtClean="0"/>
              <a:t>Training on </a:t>
            </a:r>
            <a:r>
              <a:rPr lang="en-US" sz="2000" dirty="0" smtClean="0">
                <a:solidFill>
                  <a:srgbClr val="0070C0"/>
                </a:solidFill>
              </a:rPr>
              <a:t>TSVV modelling tools </a:t>
            </a:r>
            <a:r>
              <a:rPr lang="en-US" sz="2000" dirty="0" smtClean="0"/>
              <a:t>now becoming available, focused on specific physics issues, will also be organized in 2025 (discussion ongoing for instance on GRILLIX</a:t>
            </a:r>
            <a:r>
              <a:rPr lang="en-US" sz="2000" smtClean="0"/>
              <a:t>, </a:t>
            </a:r>
            <a:r>
              <a:rPr lang="en-US" sz="2000" smtClean="0"/>
              <a:t>integrated </a:t>
            </a:r>
            <a:r>
              <a:rPr lang="en-US" sz="2000" dirty="0" smtClean="0"/>
              <a:t>modelling tools from TSVV11 …)</a:t>
            </a:r>
          </a:p>
        </p:txBody>
      </p:sp>
      <p:sp>
        <p:nvSpPr>
          <p:cNvPr id="2" name="Rectangle 1"/>
          <p:cNvSpPr/>
          <p:nvPr/>
        </p:nvSpPr>
        <p:spPr>
          <a:xfrm>
            <a:off x="2812765" y="5544275"/>
            <a:ext cx="6096000" cy="400110"/>
          </a:xfrm>
          <a:prstGeom prst="rect">
            <a:avLst/>
          </a:prstGeom>
        </p:spPr>
        <p:txBody>
          <a:bodyPr>
            <a:spAutoFit/>
          </a:bodyPr>
          <a:lstStyle/>
          <a:p>
            <a:pPr lvl="0">
              <a:defRPr/>
            </a:pPr>
            <a:r>
              <a:rPr lang="en-US" sz="2000" dirty="0" smtClean="0"/>
              <a:t>If you need any help : contact RTC and/or ref TFL</a:t>
            </a:r>
            <a:endParaRPr lang="en-US" sz="2000" b="1" dirty="0"/>
          </a:p>
        </p:txBody>
      </p:sp>
    </p:spTree>
    <p:extLst>
      <p:ext uri="{BB962C8B-B14F-4D97-AF65-F5344CB8AC3E}">
        <p14:creationId xmlns:p14="http://schemas.microsoft.com/office/powerpoint/2010/main" val="990440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FB143FA-7E27-FB28-4767-1D3066EC828C}"/>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6</a:t>
            </a:fld>
            <a:endParaRPr lang="en-GB">
              <a:solidFill>
                <a:prstClr val="white"/>
              </a:solidFill>
            </a:endParaRPr>
          </a:p>
        </p:txBody>
      </p:sp>
      <p:sp>
        <p:nvSpPr>
          <p:cNvPr id="15" name="Title 1">
            <a:extLst>
              <a:ext uri="{FF2B5EF4-FFF2-40B4-BE49-F238E27FC236}">
                <a16:creationId xmlns:a16="http://schemas.microsoft.com/office/drawing/2014/main" id="{60E6FEF2-127D-EDED-FD98-27892EEA96A9}"/>
              </a:ext>
            </a:extLst>
          </p:cNvPr>
          <p:cNvSpPr>
            <a:spLocks noGrp="1"/>
          </p:cNvSpPr>
          <p:nvPr>
            <p:ph type="title"/>
          </p:nvPr>
        </p:nvSpPr>
        <p:spPr>
          <a:xfrm>
            <a:off x="983432" y="192515"/>
            <a:ext cx="9451776" cy="457200"/>
          </a:xfrm>
        </p:spPr>
        <p:txBody>
          <a:bodyPr/>
          <a:lstStyle/>
          <a:p>
            <a:r>
              <a:rPr lang="fr-FR" dirty="0" err="1" smtClean="0"/>
              <a:t>Your</a:t>
            </a:r>
            <a:r>
              <a:rPr lang="fr-FR" dirty="0" smtClean="0"/>
              <a:t> feedback </a:t>
            </a:r>
            <a:r>
              <a:rPr lang="fr-FR" dirty="0" err="1" smtClean="0"/>
              <a:t>is</a:t>
            </a:r>
            <a:r>
              <a:rPr lang="fr-FR" dirty="0" smtClean="0"/>
              <a:t> </a:t>
            </a:r>
            <a:r>
              <a:rPr lang="fr-FR" dirty="0" err="1" smtClean="0"/>
              <a:t>welcome</a:t>
            </a:r>
            <a:r>
              <a:rPr lang="fr-FR" dirty="0" smtClean="0"/>
              <a:t> </a:t>
            </a:r>
            <a:r>
              <a:rPr lang="fr-FR" dirty="0" smtClean="0"/>
              <a:t>!</a:t>
            </a:r>
            <a:endParaRPr lang="en-CH" dirty="0"/>
          </a:p>
        </p:txBody>
      </p:sp>
      <p:sp>
        <p:nvSpPr>
          <p:cNvPr id="9" name="Footer Placeholder 2">
            <a:extLst>
              <a:ext uri="{FF2B5EF4-FFF2-40B4-BE49-F238E27FC236}">
                <a16:creationId xmlns:a16="http://schemas.microsoft.com/office/drawing/2014/main" id="{B59E8D87-344A-D382-564B-389C7BFEACF0}"/>
              </a:ext>
            </a:extLst>
          </p:cNvPr>
          <p:cNvSpPr>
            <a:spLocks noGrp="1"/>
          </p:cNvSpPr>
          <p:nvPr>
            <p:ph type="ftr" sz="quarter" idx="11"/>
          </p:nvPr>
        </p:nvSpPr>
        <p:spPr>
          <a:xfrm>
            <a:off x="825624" y="6555770"/>
            <a:ext cx="3470175" cy="329614"/>
          </a:xfrm>
        </p:spPr>
        <p:txBody>
          <a:bodyPr/>
          <a:lstStyle/>
          <a:p>
            <a:pPr>
              <a:defRPr/>
            </a:pPr>
            <a:r>
              <a:rPr lang="en-GB" dirty="0" smtClean="0">
                <a:solidFill>
                  <a:prstClr val="white"/>
                </a:solidFill>
              </a:rPr>
              <a:t>E. </a:t>
            </a:r>
            <a:r>
              <a:rPr lang="en-GB" dirty="0" err="1">
                <a:solidFill>
                  <a:prstClr val="white"/>
                </a:solidFill>
              </a:rPr>
              <a:t>T</a:t>
            </a:r>
            <a:r>
              <a:rPr lang="en-GB" dirty="0" err="1" smtClean="0">
                <a:solidFill>
                  <a:prstClr val="white"/>
                </a:solidFill>
              </a:rPr>
              <a:t>sitrone</a:t>
            </a:r>
            <a:r>
              <a:rPr lang="en-GB" dirty="0" smtClean="0">
                <a:solidFill>
                  <a:prstClr val="white"/>
                </a:solidFill>
              </a:rPr>
              <a:t>| </a:t>
            </a:r>
            <a:r>
              <a:rPr lang="en-GB" dirty="0">
                <a:solidFill>
                  <a:prstClr val="white"/>
                </a:solidFill>
              </a:rPr>
              <a:t>GPM | 18-19 November 2024</a:t>
            </a:r>
            <a:endParaRPr lang="en-GB" dirty="0"/>
          </a:p>
        </p:txBody>
      </p:sp>
      <p:sp>
        <p:nvSpPr>
          <p:cNvPr id="23" name="Rectangle 22"/>
          <p:cNvSpPr/>
          <p:nvPr/>
        </p:nvSpPr>
        <p:spPr>
          <a:xfrm>
            <a:off x="274598" y="1425398"/>
            <a:ext cx="11691624" cy="3108543"/>
          </a:xfrm>
          <a:prstGeom prst="rect">
            <a:avLst/>
          </a:prstGeom>
        </p:spPr>
        <p:txBody>
          <a:bodyPr wrap="square">
            <a:spAutoFit/>
          </a:bodyPr>
          <a:lstStyle/>
          <a:p>
            <a:pPr lvl="0">
              <a:defRPr/>
            </a:pPr>
            <a:r>
              <a:rPr lang="en-US" sz="2800" dirty="0" smtClean="0"/>
              <a:t>You are welcome to suggest improvements in the various processes involved for building the TE </a:t>
            </a:r>
            <a:r>
              <a:rPr lang="en-US" sz="2800" dirty="0" err="1" smtClean="0"/>
              <a:t>programme</a:t>
            </a:r>
            <a:r>
              <a:rPr lang="en-US" sz="2800" dirty="0" smtClean="0"/>
              <a:t> :</a:t>
            </a:r>
          </a:p>
          <a:p>
            <a:pPr lvl="0">
              <a:defRPr/>
            </a:pPr>
            <a:endParaRPr lang="en-US" sz="2800" dirty="0" smtClean="0"/>
          </a:p>
          <a:p>
            <a:pPr marL="342900" lvl="0" indent="-342900">
              <a:buFont typeface="Arial" panose="020B0604020202020204" pitchFamily="34" charset="0"/>
              <a:buChar char="•"/>
              <a:defRPr/>
            </a:pPr>
            <a:r>
              <a:rPr lang="en-US" sz="2800" dirty="0" smtClean="0"/>
              <a:t>Call for proposals / call for participation ?</a:t>
            </a:r>
          </a:p>
          <a:p>
            <a:pPr marL="342900" lvl="0" indent="-342900">
              <a:buFont typeface="Arial" panose="020B0604020202020204" pitchFamily="34" charset="0"/>
              <a:buChar char="•"/>
              <a:defRPr/>
            </a:pPr>
            <a:r>
              <a:rPr lang="en-US" sz="2800" dirty="0" smtClean="0"/>
              <a:t>General Planning Meeting : shall we keep it on site or go back to remote meetings ?</a:t>
            </a:r>
          </a:p>
          <a:p>
            <a:pPr marL="342900" lvl="0" indent="-342900">
              <a:buFont typeface="Arial" panose="020B0604020202020204" pitchFamily="34" charset="0"/>
              <a:buChar char="•"/>
              <a:defRPr/>
            </a:pPr>
            <a:r>
              <a:rPr lang="en-US" sz="2800" dirty="0" smtClean="0"/>
              <a:t>Any other suggestions ?</a:t>
            </a:r>
          </a:p>
        </p:txBody>
      </p:sp>
    </p:spTree>
    <p:extLst>
      <p:ext uri="{BB962C8B-B14F-4D97-AF65-F5344CB8AC3E}">
        <p14:creationId xmlns:p14="http://schemas.microsoft.com/office/powerpoint/2010/main" val="2211880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3670</TotalTime>
  <Words>588</Words>
  <Application>Microsoft Office PowerPoint</Application>
  <DocSecurity>0</DocSecurity>
  <PresentationFormat>Grand écran</PresentationFormat>
  <Paragraphs>68</Paragraphs>
  <Slides>6</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Wingdings</vt:lpstr>
      <vt:lpstr>EUROfusion.1line_5_3_2019</vt:lpstr>
      <vt:lpstr>Wrap up and next steps</vt:lpstr>
      <vt:lpstr>Call cycles in preparation for 2025</vt:lpstr>
      <vt:lpstr>Next steps : TE TFL</vt:lpstr>
      <vt:lpstr>Next steps : RTC</vt:lpstr>
      <vt:lpstr>Next steps : TE participants</vt:lpstr>
      <vt:lpstr>Your feedback is welcome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Fabio Vinagre</dc:creator>
  <cp:keywords/>
  <dc:description/>
  <cp:lastModifiedBy>TSITRONE Emmanuelle</cp:lastModifiedBy>
  <cp:revision>229</cp:revision>
  <cp:lastPrinted>2024-11-14T13:11:36Z</cp:lastPrinted>
  <dcterms:created xsi:type="dcterms:W3CDTF">2023-11-15T09:40:03Z</dcterms:created>
  <dcterms:modified xsi:type="dcterms:W3CDTF">2024-11-19T10:53:39Z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y fmtid="{D5CDD505-2E9C-101B-9397-08002B2CF9AE}" pid="3" name="MediaServiceImageTags">
    <vt:lpwstr/>
  </property>
  <property fmtid="{D5CDD505-2E9C-101B-9397-08002B2CF9AE}" pid="4" name="MSIP_Label_22759de7-3255-46b5-8dfe-736652f9c6c1_Enabled">
    <vt:lpwstr>true</vt:lpwstr>
  </property>
  <property fmtid="{D5CDD505-2E9C-101B-9397-08002B2CF9AE}" pid="5" name="MSIP_Label_22759de7-3255-46b5-8dfe-736652f9c6c1_SetDate">
    <vt:lpwstr>2024-10-28T13:26:49Z</vt:lpwstr>
  </property>
  <property fmtid="{D5CDD505-2E9C-101B-9397-08002B2CF9AE}" pid="6" name="MSIP_Label_22759de7-3255-46b5-8dfe-736652f9c6c1_Method">
    <vt:lpwstr>Standard</vt:lpwstr>
  </property>
  <property fmtid="{D5CDD505-2E9C-101B-9397-08002B2CF9AE}" pid="7" name="MSIP_Label_22759de7-3255-46b5-8dfe-736652f9c6c1_Name">
    <vt:lpwstr>22759de7-3255-46b5-8dfe-736652f9c6c1</vt:lpwstr>
  </property>
  <property fmtid="{D5CDD505-2E9C-101B-9397-08002B2CF9AE}" pid="8" name="MSIP_Label_22759de7-3255-46b5-8dfe-736652f9c6c1_SiteId">
    <vt:lpwstr>c6ac664b-ae27-4d5d-b4e6-bb5717196fc7</vt:lpwstr>
  </property>
  <property fmtid="{D5CDD505-2E9C-101B-9397-08002B2CF9AE}" pid="9" name="MSIP_Label_22759de7-3255-46b5-8dfe-736652f9c6c1_ActionId">
    <vt:lpwstr>29ff4d1f-4c40-4976-9673-851c652ba376</vt:lpwstr>
  </property>
  <property fmtid="{D5CDD505-2E9C-101B-9397-08002B2CF9AE}" pid="10" name="MSIP_Label_22759de7-3255-46b5-8dfe-736652f9c6c1_ContentBits">
    <vt:lpwstr>0</vt:lpwstr>
  </property>
</Properties>
</file>