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263" r:id="rId5"/>
    <p:sldId id="27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20C4F5-E9F8-9C8A-AFD1-C0E49D608A55}" v="96" dt="2024-10-15T08:15:32.920"/>
    <p1510:client id="{A3AA0A8A-F717-1072-B0D4-282D2436EDC9}" v="123" dt="2024-10-15T08:18:45.4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p:restoredTop sz="96018"/>
  </p:normalViewPr>
  <p:slideViewPr>
    <p:cSldViewPr snapToGrid="0">
      <p:cViewPr varScale="1">
        <p:scale>
          <a:sx n="121" d="100"/>
          <a:sy n="121" d="100"/>
        </p:scale>
        <p:origin x="192"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Wischmeier" userId="S::marco.wischmeier@euro-fusion.org::7b750fb2-ef50-4868-9872-5b2408cf1cb6" providerId="AD" clId="Web-{A3AA0A8A-F717-1072-B0D4-282D2436EDC9}"/>
    <pc:docChg chg="delSld modSld">
      <pc:chgData name="Marco Wischmeier" userId="S::marco.wischmeier@euro-fusion.org::7b750fb2-ef50-4868-9872-5b2408cf1cb6" providerId="AD" clId="Web-{A3AA0A8A-F717-1072-B0D4-282D2436EDC9}" dt="2024-10-15T08:18:45.258" v="121" actId="20577"/>
      <pc:docMkLst>
        <pc:docMk/>
      </pc:docMkLst>
      <pc:sldChg chg="modSp">
        <pc:chgData name="Marco Wischmeier" userId="S::marco.wischmeier@euro-fusion.org::7b750fb2-ef50-4868-9872-5b2408cf1cb6" providerId="AD" clId="Web-{A3AA0A8A-F717-1072-B0D4-282D2436EDC9}" dt="2024-10-15T08:15:55.710" v="10" actId="20577"/>
        <pc:sldMkLst>
          <pc:docMk/>
          <pc:sldMk cId="3037821169" sldId="263"/>
        </pc:sldMkLst>
        <pc:spChg chg="mod">
          <ac:chgData name="Marco Wischmeier" userId="S::marco.wischmeier@euro-fusion.org::7b750fb2-ef50-4868-9872-5b2408cf1cb6" providerId="AD" clId="Web-{A3AA0A8A-F717-1072-B0D4-282D2436EDC9}" dt="2024-10-15T08:15:55.710" v="10" actId="20577"/>
          <ac:spMkLst>
            <pc:docMk/>
            <pc:sldMk cId="3037821169" sldId="263"/>
            <ac:spMk id="4" creationId="{4A41A4C2-EFA1-04DD-9CF0-9DB7CD40200A}"/>
          </ac:spMkLst>
        </pc:spChg>
      </pc:sldChg>
      <pc:sldChg chg="del">
        <pc:chgData name="Marco Wischmeier" userId="S::marco.wischmeier@euro-fusion.org::7b750fb2-ef50-4868-9872-5b2408cf1cb6" providerId="AD" clId="Web-{A3AA0A8A-F717-1072-B0D4-282D2436EDC9}" dt="2024-10-15T08:16:32.319" v="13"/>
        <pc:sldMkLst>
          <pc:docMk/>
          <pc:sldMk cId="1265767508" sldId="269"/>
        </pc:sldMkLst>
      </pc:sldChg>
      <pc:sldChg chg="modSp">
        <pc:chgData name="Marco Wischmeier" userId="S::marco.wischmeier@euro-fusion.org::7b750fb2-ef50-4868-9872-5b2408cf1cb6" providerId="AD" clId="Web-{A3AA0A8A-F717-1072-B0D4-282D2436EDC9}" dt="2024-10-15T08:18:45.258" v="121" actId="20577"/>
        <pc:sldMkLst>
          <pc:docMk/>
          <pc:sldMk cId="310438307" sldId="270"/>
        </pc:sldMkLst>
        <pc:spChg chg="mod">
          <ac:chgData name="Marco Wischmeier" userId="S::marco.wischmeier@euro-fusion.org::7b750fb2-ef50-4868-9872-5b2408cf1cb6" providerId="AD" clId="Web-{A3AA0A8A-F717-1072-B0D4-282D2436EDC9}" dt="2024-10-15T08:18:45.258" v="121" actId="20577"/>
          <ac:spMkLst>
            <pc:docMk/>
            <pc:sldMk cId="310438307" sldId="270"/>
            <ac:spMk id="3" creationId="{01761511-D6A8-7ECB-7FA6-DABF4C35D57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271EB2-DD3B-0F42-B4FC-89DE3520A9EC}" type="datetimeFigureOut">
              <a:rPr lang="fr-FR" smtClean="0"/>
              <a:t>15/10/2024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34FA3-3DC0-9A46-9F01-1A2F159AD8E4}" type="slidenum">
              <a:rPr lang="fr-FR" smtClean="0"/>
              <a:t>‹#›</a:t>
            </a:fld>
            <a:endParaRPr lang="fr-FR"/>
          </a:p>
        </p:txBody>
      </p:sp>
    </p:spTree>
    <p:extLst>
      <p:ext uri="{BB962C8B-B14F-4D97-AF65-F5344CB8AC3E}">
        <p14:creationId xmlns:p14="http://schemas.microsoft.com/office/powerpoint/2010/main" val="13890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extLst>
      <p:ext uri="{BB962C8B-B14F-4D97-AF65-F5344CB8AC3E}">
        <p14:creationId xmlns:p14="http://schemas.microsoft.com/office/powerpoint/2010/main" val="52748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3rd of September 2024</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02028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3rd of September 2024</a:t>
            </a:r>
            <a:endParaRP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84540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3rd of September 2024</a:t>
            </a: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extLst>
      <p:ext uri="{BB962C8B-B14F-4D97-AF65-F5344CB8AC3E}">
        <p14:creationId xmlns:p14="http://schemas.microsoft.com/office/powerpoint/2010/main" val="11911523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1725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ndico.euro-fusion.org/event/324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05CA7-1792-4E90-820B-5A2C9D2C8E2A}"/>
              </a:ext>
            </a:extLst>
          </p:cNvPr>
          <p:cNvSpPr>
            <a:spLocks noGrp="1"/>
          </p:cNvSpPr>
          <p:nvPr>
            <p:ph type="title"/>
          </p:nvPr>
        </p:nvSpPr>
        <p:spPr/>
        <p:txBody>
          <a:bodyPr/>
          <a:lstStyle/>
          <a:p>
            <a:r>
              <a:rPr lang="en-US" dirty="0"/>
              <a:t>Briefing</a:t>
            </a:r>
            <a:endParaRPr lang="en-IT" dirty="0"/>
          </a:p>
        </p:txBody>
      </p:sp>
      <p:sp>
        <p:nvSpPr>
          <p:cNvPr id="3" name="Text Placeholder 2">
            <a:extLst>
              <a:ext uri="{FF2B5EF4-FFF2-40B4-BE49-F238E27FC236}">
                <a16:creationId xmlns:a16="http://schemas.microsoft.com/office/drawing/2014/main" id="{478BCDFE-961C-C01E-9BE5-BA912C601ABB}"/>
              </a:ext>
            </a:extLst>
          </p:cNvPr>
          <p:cNvSpPr>
            <a:spLocks noGrp="1"/>
          </p:cNvSpPr>
          <p:nvPr>
            <p:ph type="body" sz="quarter" idx="10"/>
          </p:nvPr>
        </p:nvSpPr>
        <p:spPr/>
        <p:txBody>
          <a:bodyPr/>
          <a:lstStyle/>
          <a:p>
            <a:r>
              <a:rPr lang="en-US" dirty="0"/>
              <a:t>M. Wischmeier</a:t>
            </a:r>
            <a:endParaRPr lang="en-IT" dirty="0"/>
          </a:p>
        </p:txBody>
      </p:sp>
      <p:sp>
        <p:nvSpPr>
          <p:cNvPr id="4" name="Text Placeholder 3">
            <a:extLst>
              <a:ext uri="{FF2B5EF4-FFF2-40B4-BE49-F238E27FC236}">
                <a16:creationId xmlns:a16="http://schemas.microsoft.com/office/drawing/2014/main" id="{4A41A4C2-EFA1-04DD-9CF0-9DB7CD40200A}"/>
              </a:ext>
            </a:extLst>
          </p:cNvPr>
          <p:cNvSpPr>
            <a:spLocks noGrp="1"/>
          </p:cNvSpPr>
          <p:nvPr>
            <p:ph type="body" sz="quarter" idx="11"/>
          </p:nvPr>
        </p:nvSpPr>
        <p:spPr>
          <a:xfrm>
            <a:off x="407367" y="4159259"/>
            <a:ext cx="11784633" cy="1227749"/>
          </a:xfrm>
        </p:spPr>
        <p:txBody>
          <a:bodyPr vert="horz" lIns="91440" tIns="45720" rIns="91440" bIns="45720" rtlCol="0" anchor="t">
            <a:normAutofit/>
          </a:bodyPr>
          <a:lstStyle/>
          <a:p>
            <a:r>
              <a:rPr lang="en-US" dirty="0"/>
              <a:t>Plasma Science for ITER, DEMO and stellarators department </a:t>
            </a:r>
            <a:r>
              <a:rPr lang="en-US" dirty="0">
                <a:sym typeface="Wingdings" pitchFamily="2" charset="2"/>
              </a:rPr>
              <a:t> PSD</a:t>
            </a:r>
            <a:endParaRPr lang="en-US" dirty="0"/>
          </a:p>
          <a:p>
            <a:r>
              <a:rPr lang="en-US" dirty="0"/>
              <a:t>15th of</a:t>
            </a:r>
            <a:r>
              <a:rPr lang="en-IT" dirty="0"/>
              <a:t> </a:t>
            </a:r>
            <a:r>
              <a:rPr lang="en-US"/>
              <a:t>October </a:t>
            </a:r>
            <a:r>
              <a:rPr lang="en-IT" dirty="0"/>
              <a:t>2024</a:t>
            </a:r>
          </a:p>
        </p:txBody>
      </p:sp>
      <p:sp>
        <p:nvSpPr>
          <p:cNvPr id="5" name="Text Placeholder 4">
            <a:extLst>
              <a:ext uri="{FF2B5EF4-FFF2-40B4-BE49-F238E27FC236}">
                <a16:creationId xmlns:a16="http://schemas.microsoft.com/office/drawing/2014/main" id="{7CD50213-F751-0F90-CC64-7E65EA4AA88B}"/>
              </a:ext>
            </a:extLst>
          </p:cNvPr>
          <p:cNvSpPr>
            <a:spLocks noGrp="1"/>
          </p:cNvSpPr>
          <p:nvPr>
            <p:ph type="body" sz="quarter" idx="12"/>
          </p:nvPr>
        </p:nvSpPr>
        <p:spPr/>
        <p:txBody>
          <a:bodyPr/>
          <a:lstStyle/>
          <a:p>
            <a:r>
              <a:rPr lang="en-US" dirty="0"/>
              <a:t>PSD Management Meeting</a:t>
            </a:r>
            <a:endParaRPr lang="en-IT"/>
          </a:p>
        </p:txBody>
      </p:sp>
    </p:spTree>
    <p:extLst>
      <p:ext uri="{BB962C8B-B14F-4D97-AF65-F5344CB8AC3E}">
        <p14:creationId xmlns:p14="http://schemas.microsoft.com/office/powerpoint/2010/main" val="303782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2A534-F11F-AF11-0ED2-E8944AACE970}"/>
              </a:ext>
            </a:extLst>
          </p:cNvPr>
          <p:cNvSpPr>
            <a:spLocks noGrp="1"/>
          </p:cNvSpPr>
          <p:nvPr>
            <p:ph type="title"/>
          </p:nvPr>
        </p:nvSpPr>
        <p:spPr/>
        <p:txBody>
          <a:bodyPr/>
          <a:lstStyle/>
          <a:p>
            <a:r>
              <a:rPr lang="en-GB" dirty="0"/>
              <a:t>Items</a:t>
            </a:r>
          </a:p>
        </p:txBody>
      </p:sp>
      <p:sp>
        <p:nvSpPr>
          <p:cNvPr id="3" name="Content Placeholder 2">
            <a:extLst>
              <a:ext uri="{FF2B5EF4-FFF2-40B4-BE49-F238E27FC236}">
                <a16:creationId xmlns:a16="http://schemas.microsoft.com/office/drawing/2014/main" id="{01761511-D6A8-7ECB-7FA6-DABF4C35D57F}"/>
              </a:ext>
            </a:extLst>
          </p:cNvPr>
          <p:cNvSpPr>
            <a:spLocks noGrp="1"/>
          </p:cNvSpPr>
          <p:nvPr>
            <p:ph idx="1"/>
          </p:nvPr>
        </p:nvSpPr>
        <p:spPr>
          <a:xfrm>
            <a:off x="609600" y="836712"/>
            <a:ext cx="11103024" cy="4008557"/>
          </a:xfrm>
        </p:spPr>
        <p:txBody>
          <a:bodyPr vert="horz" lIns="91440" tIns="45720" rIns="91440" bIns="45720" rtlCol="0" anchor="t">
            <a:normAutofit/>
          </a:bodyPr>
          <a:lstStyle/>
          <a:p>
            <a:endParaRPr lang="en-GB" dirty="0"/>
          </a:p>
          <a:p>
            <a:r>
              <a:rPr lang="en-GB" dirty="0"/>
              <a:t>New TFLs and additional DTFL  for Work Package Tokamak Exploitation approved by GA</a:t>
            </a:r>
          </a:p>
          <a:p>
            <a:r>
              <a:rPr lang="en-GB" dirty="0"/>
              <a:t>GA opened up formal procedure for selecting new PM</a:t>
            </a:r>
          </a:p>
          <a:p>
            <a:r>
              <a:rPr lang="en-GB" i="1" dirty="0">
                <a:solidFill>
                  <a:srgbClr val="0070C0"/>
                </a:solidFill>
                <a:cs typeface="Calibri"/>
              </a:rPr>
              <a:t>PB on October 30</a:t>
            </a:r>
            <a:r>
              <a:rPr lang="en-GB" sz="1600" i="1" baseline="30000" dirty="0">
                <a:solidFill>
                  <a:srgbClr val="0070C0"/>
                </a:solidFill>
                <a:cs typeface="Calibri"/>
              </a:rPr>
              <a:t>th</a:t>
            </a:r>
            <a:r>
              <a:rPr lang="en-GB" i="1" dirty="0">
                <a:solidFill>
                  <a:srgbClr val="0070C0"/>
                </a:solidFill>
                <a:cs typeface="Calibri"/>
              </a:rPr>
              <a:t> in person </a:t>
            </a:r>
            <a:r>
              <a:rPr lang="en-GB" dirty="0">
                <a:cs typeface="Calibri"/>
              </a:rPr>
              <a:t>– agenda prepared (not yet approved by chairs) </a:t>
            </a:r>
            <a:r>
              <a:rPr lang="en-GB" dirty="0">
                <a:ea typeface="+mn-lt"/>
                <a:cs typeface="+mn-lt"/>
                <a:hlinkClick r:id="rId2"/>
              </a:rPr>
              <a:t>https://indico.euro-fusion.org/event/3244/</a:t>
            </a:r>
            <a:endParaRPr lang="en-US" dirty="0">
              <a:cs typeface="Calibri"/>
            </a:endParaRPr>
          </a:p>
          <a:p>
            <a:r>
              <a:rPr lang="en-GB" dirty="0">
                <a:cs typeface="Calibri"/>
              </a:rPr>
              <a:t>4th – 5th of November in person European kick-off meeting in </a:t>
            </a:r>
            <a:r>
              <a:rPr lang="en-GB" err="1">
                <a:cs typeface="Calibri"/>
              </a:rPr>
              <a:t>Garching</a:t>
            </a:r>
            <a:r>
              <a:rPr lang="en-GB" dirty="0">
                <a:cs typeface="Calibri"/>
              </a:rPr>
              <a:t> for BEST Research Plan --&gt; invitation to all PLs/TFLs to </a:t>
            </a:r>
            <a:r>
              <a:rPr lang="en-GB" err="1">
                <a:cs typeface="Calibri"/>
              </a:rPr>
              <a:t>onenct</a:t>
            </a:r>
            <a:r>
              <a:rPr lang="en-GB" dirty="0">
                <a:cs typeface="Calibri"/>
              </a:rPr>
              <a:t> remotely</a:t>
            </a:r>
          </a:p>
          <a:p>
            <a:r>
              <a:rPr lang="en-GB" dirty="0">
                <a:cs typeface="Calibri"/>
              </a:rPr>
              <a:t>Wrap up of AWP meeting --&gt; PCRs / questions and recommendations on AWP</a:t>
            </a:r>
          </a:p>
          <a:p>
            <a:endParaRPr lang="en-GB" dirty="0"/>
          </a:p>
          <a:p>
            <a:endParaRPr lang="en-GB" dirty="0"/>
          </a:p>
          <a:p>
            <a:endParaRPr lang="en-GB" dirty="0"/>
          </a:p>
        </p:txBody>
      </p:sp>
      <p:sp>
        <p:nvSpPr>
          <p:cNvPr id="4" name="Footer Placeholder 3">
            <a:extLst>
              <a:ext uri="{FF2B5EF4-FFF2-40B4-BE49-F238E27FC236}">
                <a16:creationId xmlns:a16="http://schemas.microsoft.com/office/drawing/2014/main" id="{9E8D031E-2775-CF4B-04A2-A8DE7F9F0830}"/>
              </a:ext>
            </a:extLst>
          </p:cNvPr>
          <p:cNvSpPr>
            <a:spLocks noGrp="1"/>
          </p:cNvSpPr>
          <p:nvPr>
            <p:ph type="ftr" sz="quarter" idx="11"/>
          </p:nvPr>
        </p:nvSpPr>
        <p:spPr>
          <a:xfrm>
            <a:off x="825624" y="6555770"/>
            <a:ext cx="5154762" cy="329614"/>
          </a:xfrm>
        </p:spPr>
        <p:txBody>
          <a:bodyPr/>
          <a:lstStyle/>
          <a:p>
            <a:pPr>
              <a:defRPr/>
            </a:pPr>
            <a:r>
              <a:rPr lang="en-GB" dirty="0">
                <a:solidFill>
                  <a:prstClr val="white"/>
                </a:solidFill>
              </a:rPr>
              <a:t>M. Wischmeier | PSD Management Meeting | 3rd of September 2024</a:t>
            </a:r>
            <a:endParaRPr lang="en-GB" dirty="0"/>
          </a:p>
        </p:txBody>
      </p:sp>
      <p:sp>
        <p:nvSpPr>
          <p:cNvPr id="5" name="Slide Number Placeholder 4">
            <a:extLst>
              <a:ext uri="{FF2B5EF4-FFF2-40B4-BE49-F238E27FC236}">
                <a16:creationId xmlns:a16="http://schemas.microsoft.com/office/drawing/2014/main" id="{193E0B55-A5FF-1534-5B9E-63ACCAE93FA9}"/>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spTree>
    <p:extLst>
      <p:ext uri="{BB962C8B-B14F-4D97-AF65-F5344CB8AC3E}">
        <p14:creationId xmlns:p14="http://schemas.microsoft.com/office/powerpoint/2010/main" val="310438307"/>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1BC0A4813F98B4E8220D530BDF75A91" ma:contentTypeVersion="4" ma:contentTypeDescription="Create a new document." ma:contentTypeScope="" ma:versionID="2fbf2fc2d3d190d98d83fc02b87b5603">
  <xsd:schema xmlns:xsd="http://www.w3.org/2001/XMLSchema" xmlns:xs="http://www.w3.org/2001/XMLSchema" xmlns:p="http://schemas.microsoft.com/office/2006/metadata/properties" xmlns:ns2="11177149-811b-4568-8567-9b6fe1f0ad04" targetNamespace="http://schemas.microsoft.com/office/2006/metadata/properties" ma:root="true" ma:fieldsID="c8dd8ae782cebe2c58ca38b656c8f075" ns2:_="">
    <xsd:import namespace="11177149-811b-4568-8567-9b6fe1f0ad0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77149-811b-4568-8567-9b6fe1f0ad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576E97-6997-4610-BAF5-E76DF24AA7C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F3363BE-1AF1-4EC9-BA0A-71C8478077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77149-811b-4568-8567-9b6fe1f0ad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1EBE56-B781-4D40-A6DA-97EC018457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TotalTime>
  <Words>385</Words>
  <Application>Microsoft Office PowerPoint</Application>
  <PresentationFormat>Widescreen</PresentationFormat>
  <Paragraphs>31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EUROfusion.1line_5_3_2019</vt:lpstr>
      <vt:lpstr>Briefing</vt:lpstr>
      <vt:lpstr>Items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for proposals for AI and ML methods</dc:title>
  <dc:creator>Labit Benoit</dc:creator>
  <cp:lastModifiedBy>Marco Wischmeier</cp:lastModifiedBy>
  <cp:revision>74</cp:revision>
  <dcterms:created xsi:type="dcterms:W3CDTF">2024-01-17T07:39:52Z</dcterms:created>
  <dcterms:modified xsi:type="dcterms:W3CDTF">2024-10-15T08:18:49Z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0x01010071BC0A4813F98B4E8220D530BDF75A91</vt:lpwstr>
  </property>
</Properties>
</file>