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8" autoAdjust="0"/>
    <p:restoredTop sz="94660"/>
  </p:normalViewPr>
  <p:slideViewPr>
    <p:cSldViewPr snapToGrid="0">
      <p:cViewPr varScale="1">
        <p:scale>
          <a:sx n="60" d="100"/>
          <a:sy n="60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6B8B59-345F-4272-8CC1-5E0E4B580748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22159DE-3B13-4A28-87A8-7FDA159BB6F3}">
      <dgm:prSet/>
      <dgm:spPr/>
      <dgm:t>
        <a:bodyPr/>
        <a:lstStyle/>
        <a:p>
          <a:r>
            <a:rPr lang="en-US"/>
            <a:t>Short intro	</a:t>
          </a:r>
        </a:p>
      </dgm:t>
    </dgm:pt>
    <dgm:pt modelId="{8D71C5C2-416D-46E9-9945-6B60A5956995}" type="parTrans" cxnId="{58BBC1D1-C933-4509-9B8F-E0C3CEFC415B}">
      <dgm:prSet/>
      <dgm:spPr/>
      <dgm:t>
        <a:bodyPr/>
        <a:lstStyle/>
        <a:p>
          <a:endParaRPr lang="en-US"/>
        </a:p>
      </dgm:t>
    </dgm:pt>
    <dgm:pt modelId="{6DE954EA-1CB2-4343-A130-B5C5C17701B6}" type="sibTrans" cxnId="{58BBC1D1-C933-4509-9B8F-E0C3CEFC415B}">
      <dgm:prSet/>
      <dgm:spPr/>
      <dgm:t>
        <a:bodyPr/>
        <a:lstStyle/>
        <a:p>
          <a:endParaRPr lang="en-US"/>
        </a:p>
      </dgm:t>
    </dgm:pt>
    <dgm:pt modelId="{0CB4758E-71AF-4FDB-B9E7-A781FE89CB98}">
      <dgm:prSet/>
      <dgm:spPr/>
      <dgm:t>
        <a:bodyPr/>
        <a:lstStyle/>
        <a:p>
          <a:r>
            <a:rPr lang="en-US"/>
            <a:t>DEMO catalog</a:t>
          </a:r>
        </a:p>
      </dgm:t>
    </dgm:pt>
    <dgm:pt modelId="{C334DC1B-9935-48EF-A063-95DE532FCA81}" type="parTrans" cxnId="{9D2BF098-5D68-4EE4-A4EC-FCDA3DA2A409}">
      <dgm:prSet/>
      <dgm:spPr/>
      <dgm:t>
        <a:bodyPr/>
        <a:lstStyle/>
        <a:p>
          <a:endParaRPr lang="en-US"/>
        </a:p>
      </dgm:t>
    </dgm:pt>
    <dgm:pt modelId="{F2235AA3-D207-48D9-9043-A24DE75914A0}" type="sibTrans" cxnId="{9D2BF098-5D68-4EE4-A4EC-FCDA3DA2A409}">
      <dgm:prSet/>
      <dgm:spPr/>
      <dgm:t>
        <a:bodyPr/>
        <a:lstStyle/>
        <a:p>
          <a:endParaRPr lang="en-US"/>
        </a:p>
      </dgm:t>
    </dgm:pt>
    <dgm:pt modelId="{0820C2CF-D26C-421F-B30E-1F0E4CA3F941}">
      <dgm:prSet/>
      <dgm:spPr/>
      <dgm:t>
        <a:bodyPr/>
        <a:lstStyle/>
        <a:p>
          <a:r>
            <a:rPr lang="en-US"/>
            <a:t>Discussion use cases missing/required adata   - </a:t>
          </a:r>
        </a:p>
      </dgm:t>
    </dgm:pt>
    <dgm:pt modelId="{59C39D3E-1D9C-46A2-ACF7-BC532819940D}" type="parTrans" cxnId="{3EEEF414-773E-4C9E-B340-2DCC3AD6644E}">
      <dgm:prSet/>
      <dgm:spPr/>
      <dgm:t>
        <a:bodyPr/>
        <a:lstStyle/>
        <a:p>
          <a:endParaRPr lang="en-US"/>
        </a:p>
      </dgm:t>
    </dgm:pt>
    <dgm:pt modelId="{A3270321-D2BD-4EC7-B539-D280E2A4B4AD}" type="sibTrans" cxnId="{3EEEF414-773E-4C9E-B340-2DCC3AD6644E}">
      <dgm:prSet/>
      <dgm:spPr/>
      <dgm:t>
        <a:bodyPr/>
        <a:lstStyle/>
        <a:p>
          <a:endParaRPr lang="en-US"/>
        </a:p>
      </dgm:t>
    </dgm:pt>
    <dgm:pt modelId="{B126905A-3680-443B-B8AD-0B2DEF139C63}">
      <dgm:prSet/>
      <dgm:spPr/>
      <dgm:t>
        <a:bodyPr/>
        <a:lstStyle/>
        <a:p>
          <a:r>
            <a:rPr lang="en-US"/>
            <a:t>Input: Agataha/David table for the different devices</a:t>
          </a:r>
        </a:p>
      </dgm:t>
    </dgm:pt>
    <dgm:pt modelId="{EEAD63CE-7DCF-4744-B0E3-4E1A65A86697}" type="parTrans" cxnId="{AA9F6A0E-380E-4972-A2C1-3C05BAF7EC99}">
      <dgm:prSet/>
      <dgm:spPr/>
      <dgm:t>
        <a:bodyPr/>
        <a:lstStyle/>
        <a:p>
          <a:endParaRPr lang="en-US"/>
        </a:p>
      </dgm:t>
    </dgm:pt>
    <dgm:pt modelId="{B14AC3FE-D064-4243-8F4E-CCAA3EA018B1}" type="sibTrans" cxnId="{AA9F6A0E-380E-4972-A2C1-3C05BAF7EC99}">
      <dgm:prSet/>
      <dgm:spPr/>
      <dgm:t>
        <a:bodyPr/>
        <a:lstStyle/>
        <a:p>
          <a:endParaRPr lang="en-US"/>
        </a:p>
      </dgm:t>
    </dgm:pt>
    <dgm:pt modelId="{822257A0-C2A2-481F-8865-31B27187F153}">
      <dgm:prSet/>
      <dgm:spPr/>
      <dgm:t>
        <a:bodyPr/>
        <a:lstStyle/>
        <a:p>
          <a:r>
            <a:rPr lang="en-US"/>
            <a:t>Output: New requirements and list of required data</a:t>
          </a:r>
        </a:p>
      </dgm:t>
    </dgm:pt>
    <dgm:pt modelId="{4B09E7DC-5C40-4BB9-A906-7CAF660D5A23}" type="parTrans" cxnId="{21E349DE-41CF-42C1-8906-64D528CC2E02}">
      <dgm:prSet/>
      <dgm:spPr/>
      <dgm:t>
        <a:bodyPr/>
        <a:lstStyle/>
        <a:p>
          <a:endParaRPr lang="en-US"/>
        </a:p>
      </dgm:t>
    </dgm:pt>
    <dgm:pt modelId="{0BFA667F-2CF8-4B35-8DB3-13F43A071FF7}" type="sibTrans" cxnId="{21E349DE-41CF-42C1-8906-64D528CC2E02}">
      <dgm:prSet/>
      <dgm:spPr/>
      <dgm:t>
        <a:bodyPr/>
        <a:lstStyle/>
        <a:p>
          <a:endParaRPr lang="en-US"/>
        </a:p>
      </dgm:t>
    </dgm:pt>
    <dgm:pt modelId="{70B1C86D-B01A-40C5-A786-82D5302E1674}">
      <dgm:prSet/>
      <dgm:spPr/>
      <dgm:t>
        <a:bodyPr/>
        <a:lstStyle/>
        <a:p>
          <a:r>
            <a:rPr lang="en-US"/>
            <a:t>Use Cases (missing/required data)</a:t>
          </a:r>
        </a:p>
      </dgm:t>
    </dgm:pt>
    <dgm:pt modelId="{5E21629A-0EAB-49AC-BA57-FD0E6FCE15AD}" type="parTrans" cxnId="{1A04523C-9611-4C9D-80C8-97A36BB7D17B}">
      <dgm:prSet/>
      <dgm:spPr/>
      <dgm:t>
        <a:bodyPr/>
        <a:lstStyle/>
        <a:p>
          <a:endParaRPr lang="en-US"/>
        </a:p>
      </dgm:t>
    </dgm:pt>
    <dgm:pt modelId="{1C48CC89-6EEA-4C43-9AAF-517583EE1C6A}" type="sibTrans" cxnId="{1A04523C-9611-4C9D-80C8-97A36BB7D17B}">
      <dgm:prSet/>
      <dgm:spPr/>
      <dgm:t>
        <a:bodyPr/>
        <a:lstStyle/>
        <a:p>
          <a:endParaRPr lang="en-US"/>
        </a:p>
      </dgm:t>
    </dgm:pt>
    <dgm:pt modelId="{D312EDC9-55D4-4879-8AFA-583FB7E5AFA8}">
      <dgm:prSet/>
      <dgm:spPr/>
      <dgm:t>
        <a:bodyPr/>
        <a:lstStyle/>
        <a:p>
          <a:r>
            <a:rPr lang="en-US" dirty="0"/>
            <a:t>Equilibrium/MHD stability (</a:t>
          </a:r>
          <a:r>
            <a:rPr lang="en-US" dirty="0" err="1"/>
            <a:t>intro:Rui</a:t>
          </a:r>
          <a:r>
            <a:rPr lang="en-US" dirty="0"/>
            <a:t>?)</a:t>
          </a:r>
        </a:p>
      </dgm:t>
    </dgm:pt>
    <dgm:pt modelId="{185550F6-2D28-4C17-BF68-D5330A7364FB}" type="parTrans" cxnId="{68F3F872-2B50-4C0B-A215-8B5BE1AF0990}">
      <dgm:prSet/>
      <dgm:spPr/>
      <dgm:t>
        <a:bodyPr/>
        <a:lstStyle/>
        <a:p>
          <a:endParaRPr lang="en-US"/>
        </a:p>
      </dgm:t>
    </dgm:pt>
    <dgm:pt modelId="{747DAADA-17F7-492C-896D-A67692838FC8}" type="sibTrans" cxnId="{68F3F872-2B50-4C0B-A215-8B5BE1AF0990}">
      <dgm:prSet/>
      <dgm:spPr/>
      <dgm:t>
        <a:bodyPr/>
        <a:lstStyle/>
        <a:p>
          <a:endParaRPr lang="en-US"/>
        </a:p>
      </dgm:t>
    </dgm:pt>
    <dgm:pt modelId="{7E6069F4-F046-483A-B123-D20BD7B9E435}">
      <dgm:prSet/>
      <dgm:spPr/>
      <dgm:t>
        <a:bodyPr/>
        <a:lstStyle/>
        <a:p>
          <a:r>
            <a:rPr lang="en-US"/>
            <a:t>Status of data mappings: develop table (Rui?)</a:t>
          </a:r>
        </a:p>
      </dgm:t>
    </dgm:pt>
    <dgm:pt modelId="{EBE95CA7-D680-4881-84EF-85C3A46AE8A2}" type="parTrans" cxnId="{837893B7-59F1-4E30-A492-0BE17B9829DA}">
      <dgm:prSet/>
      <dgm:spPr/>
      <dgm:t>
        <a:bodyPr/>
        <a:lstStyle/>
        <a:p>
          <a:endParaRPr lang="en-US"/>
        </a:p>
      </dgm:t>
    </dgm:pt>
    <dgm:pt modelId="{FA36CC4B-74E1-46ED-B8B3-4EFE31610BF1}" type="sibTrans" cxnId="{837893B7-59F1-4E30-A492-0BE17B9829DA}">
      <dgm:prSet/>
      <dgm:spPr/>
      <dgm:t>
        <a:bodyPr/>
        <a:lstStyle/>
        <a:p>
          <a:endParaRPr lang="en-US"/>
        </a:p>
      </dgm:t>
    </dgm:pt>
    <dgm:pt modelId="{6B5A5AAC-177A-4B4D-AC06-4612867B7D37}">
      <dgm:prSet/>
      <dgm:spPr/>
      <dgm:t>
        <a:bodyPr/>
        <a:lstStyle/>
        <a:p>
          <a:r>
            <a:rPr lang="en-US" dirty="0"/>
            <a:t>Output: new  requirements/users</a:t>
          </a:r>
        </a:p>
      </dgm:t>
    </dgm:pt>
    <dgm:pt modelId="{48F174A2-877C-4E15-B757-619AF0A98892}" type="parTrans" cxnId="{93CD326F-C0D2-4367-98ED-964D366F1BFB}">
      <dgm:prSet/>
      <dgm:spPr/>
      <dgm:t>
        <a:bodyPr/>
        <a:lstStyle/>
        <a:p>
          <a:endParaRPr lang="en-US"/>
        </a:p>
      </dgm:t>
    </dgm:pt>
    <dgm:pt modelId="{86332880-AABE-4474-AC5B-AE03041162E7}" type="sibTrans" cxnId="{93CD326F-C0D2-4367-98ED-964D366F1BFB}">
      <dgm:prSet/>
      <dgm:spPr/>
      <dgm:t>
        <a:bodyPr/>
        <a:lstStyle/>
        <a:p>
          <a:endParaRPr lang="en-US"/>
        </a:p>
      </dgm:t>
    </dgm:pt>
    <dgm:pt modelId="{C7A8B8D8-D6BE-4547-A4FD-DBE2F982BAC5}">
      <dgm:prSet/>
      <dgm:spPr/>
      <dgm:t>
        <a:bodyPr/>
        <a:lstStyle/>
        <a:p>
          <a:r>
            <a:rPr lang="en-US" dirty="0"/>
            <a:t>TSVV11/TSVV1  +  TSVV10 (intro PS or Dmytro)</a:t>
          </a:r>
        </a:p>
      </dgm:t>
    </dgm:pt>
    <dgm:pt modelId="{3CF46A5E-34CF-46D2-9FC9-85C0A01D0B46}" type="parTrans" cxnId="{E836B6B2-1CDC-46A2-AA13-64B04519BDB3}">
      <dgm:prSet/>
      <dgm:spPr/>
      <dgm:t>
        <a:bodyPr/>
        <a:lstStyle/>
        <a:p>
          <a:endParaRPr lang="en-US"/>
        </a:p>
      </dgm:t>
    </dgm:pt>
    <dgm:pt modelId="{83E980C3-A8C5-413A-95FF-6FBF8589372F}" type="sibTrans" cxnId="{E836B6B2-1CDC-46A2-AA13-64B04519BDB3}">
      <dgm:prSet/>
      <dgm:spPr/>
      <dgm:t>
        <a:bodyPr/>
        <a:lstStyle/>
        <a:p>
          <a:endParaRPr lang="en-US"/>
        </a:p>
      </dgm:t>
    </dgm:pt>
    <dgm:pt modelId="{EB8889DC-2711-4D96-90B1-CC11E3F58984}">
      <dgm:prSet/>
      <dgm:spPr/>
      <dgm:t>
        <a:bodyPr/>
        <a:lstStyle/>
        <a:p>
          <a:r>
            <a:rPr lang="en-US" dirty="0"/>
            <a:t>Status of data mappings: develop table (Dmytro, David)</a:t>
          </a:r>
        </a:p>
      </dgm:t>
    </dgm:pt>
    <dgm:pt modelId="{9A0EA1F8-C9FD-4904-B2A0-F5D811DEEDEB}" type="parTrans" cxnId="{C1806E59-646B-46F8-8BAA-84E3ACED0AE3}">
      <dgm:prSet/>
      <dgm:spPr/>
      <dgm:t>
        <a:bodyPr/>
        <a:lstStyle/>
        <a:p>
          <a:endParaRPr lang="en-US"/>
        </a:p>
      </dgm:t>
    </dgm:pt>
    <dgm:pt modelId="{CB2019F6-3D54-4592-BA3C-9EEE03360A33}" type="sibTrans" cxnId="{C1806E59-646B-46F8-8BAA-84E3ACED0AE3}">
      <dgm:prSet/>
      <dgm:spPr/>
      <dgm:t>
        <a:bodyPr/>
        <a:lstStyle/>
        <a:p>
          <a:endParaRPr lang="en-US"/>
        </a:p>
      </dgm:t>
    </dgm:pt>
    <dgm:pt modelId="{9A809BAF-EEF2-4025-8B4D-D00E5F4EB460}">
      <dgm:prSet/>
      <dgm:spPr/>
      <dgm:t>
        <a:bodyPr/>
        <a:lstStyle/>
        <a:p>
          <a:r>
            <a:rPr lang="en-US" dirty="0"/>
            <a:t>Output: missing data requirements</a:t>
          </a:r>
        </a:p>
      </dgm:t>
    </dgm:pt>
    <dgm:pt modelId="{281B02A0-9FC0-48DA-90D9-DE10847733EB}" type="parTrans" cxnId="{2C0229E7-D78B-4E91-8123-40CA37CECEF3}">
      <dgm:prSet/>
      <dgm:spPr/>
      <dgm:t>
        <a:bodyPr/>
        <a:lstStyle/>
        <a:p>
          <a:endParaRPr lang="sv-SE"/>
        </a:p>
      </dgm:t>
    </dgm:pt>
    <dgm:pt modelId="{07F5FF1A-631C-4037-9F1D-E2E1708462D4}" type="sibTrans" cxnId="{2C0229E7-D78B-4E91-8123-40CA37CECEF3}">
      <dgm:prSet/>
      <dgm:spPr/>
      <dgm:t>
        <a:bodyPr/>
        <a:lstStyle/>
        <a:p>
          <a:endParaRPr lang="sv-SE"/>
        </a:p>
      </dgm:t>
    </dgm:pt>
    <dgm:pt modelId="{588077C6-77AE-4099-BD1D-C838F11385EC}">
      <dgm:prSet/>
      <dgm:spPr/>
      <dgm:t>
        <a:bodyPr/>
        <a:lstStyle/>
        <a:p>
          <a:r>
            <a:rPr lang="en-US" dirty="0"/>
            <a:t>Tools</a:t>
          </a:r>
        </a:p>
      </dgm:t>
    </dgm:pt>
    <dgm:pt modelId="{36C3CE33-92DF-4026-B8FA-FD7394C85C25}" type="parTrans" cxnId="{4487C048-0F16-453B-95E6-FCF14DC47B55}">
      <dgm:prSet/>
      <dgm:spPr/>
      <dgm:t>
        <a:bodyPr/>
        <a:lstStyle/>
        <a:p>
          <a:endParaRPr lang="sv-SE"/>
        </a:p>
      </dgm:t>
    </dgm:pt>
    <dgm:pt modelId="{95EE111A-BC01-4B77-9D51-15B88E4B152D}" type="sibTrans" cxnId="{4487C048-0F16-453B-95E6-FCF14DC47B55}">
      <dgm:prSet/>
      <dgm:spPr/>
      <dgm:t>
        <a:bodyPr/>
        <a:lstStyle/>
        <a:p>
          <a:endParaRPr lang="sv-SE"/>
        </a:p>
      </dgm:t>
    </dgm:pt>
    <dgm:pt modelId="{62655953-A28C-4223-B5A3-86E6437EDFC0}">
      <dgm:prSet/>
      <dgm:spPr/>
      <dgm:t>
        <a:bodyPr/>
        <a:lstStyle/>
        <a:p>
          <a:r>
            <a:rPr lang="en-US" dirty="0"/>
            <a:t>Strategy for processed data</a:t>
          </a:r>
        </a:p>
      </dgm:t>
    </dgm:pt>
    <dgm:pt modelId="{61CC134B-8AFA-4E61-BC27-F896A4E46032}" type="parTrans" cxnId="{FF18C5BF-D039-40FF-9CB4-3AFA735D6D7C}">
      <dgm:prSet/>
      <dgm:spPr/>
      <dgm:t>
        <a:bodyPr/>
        <a:lstStyle/>
        <a:p>
          <a:endParaRPr lang="sv-SE"/>
        </a:p>
      </dgm:t>
    </dgm:pt>
    <dgm:pt modelId="{0C586B37-1CBA-4D35-AF73-BF2A938D6BB7}" type="sibTrans" cxnId="{FF18C5BF-D039-40FF-9CB4-3AFA735D6D7C}">
      <dgm:prSet/>
      <dgm:spPr/>
      <dgm:t>
        <a:bodyPr/>
        <a:lstStyle/>
        <a:p>
          <a:endParaRPr lang="sv-SE"/>
        </a:p>
      </dgm:t>
    </dgm:pt>
    <dgm:pt modelId="{337C80C9-0DFD-4166-A6F9-0242AE64DC9D}">
      <dgm:prSet/>
      <dgm:spPr/>
      <dgm:t>
        <a:bodyPr/>
        <a:lstStyle/>
        <a:p>
          <a:r>
            <a:rPr lang="en-US" dirty="0"/>
            <a:t>Who is responsible </a:t>
          </a:r>
        </a:p>
      </dgm:t>
    </dgm:pt>
    <dgm:pt modelId="{FC2A046B-3830-4648-9DAB-FCA47DAF40F8}" type="parTrans" cxnId="{3849DBF8-A8FD-4348-8188-27AA3239B90F}">
      <dgm:prSet/>
      <dgm:spPr/>
      <dgm:t>
        <a:bodyPr/>
        <a:lstStyle/>
        <a:p>
          <a:endParaRPr lang="sv-SE"/>
        </a:p>
      </dgm:t>
    </dgm:pt>
    <dgm:pt modelId="{6D09A311-B19B-43F7-A8CE-E908E47792F2}" type="sibTrans" cxnId="{3849DBF8-A8FD-4348-8188-27AA3239B90F}">
      <dgm:prSet/>
      <dgm:spPr/>
      <dgm:t>
        <a:bodyPr/>
        <a:lstStyle/>
        <a:p>
          <a:endParaRPr lang="sv-SE"/>
        </a:p>
      </dgm:t>
    </dgm:pt>
    <dgm:pt modelId="{69A40C0A-0B2B-4120-877C-B9620244D2BB}" type="pres">
      <dgm:prSet presAssocID="{236B8B59-345F-4272-8CC1-5E0E4B580748}" presName="linear" presStyleCnt="0">
        <dgm:presLayoutVars>
          <dgm:dir/>
          <dgm:animLvl val="lvl"/>
          <dgm:resizeHandles val="exact"/>
        </dgm:presLayoutVars>
      </dgm:prSet>
      <dgm:spPr/>
    </dgm:pt>
    <dgm:pt modelId="{417DDE75-7EA3-472C-BD61-9B0BCB0E4EFC}" type="pres">
      <dgm:prSet presAssocID="{922159DE-3B13-4A28-87A8-7FDA159BB6F3}" presName="parentLin" presStyleCnt="0"/>
      <dgm:spPr/>
    </dgm:pt>
    <dgm:pt modelId="{9FADFED2-5B3D-4AF5-B75D-947088EF797A}" type="pres">
      <dgm:prSet presAssocID="{922159DE-3B13-4A28-87A8-7FDA159BB6F3}" presName="parentLeftMargin" presStyleLbl="node1" presStyleIdx="0" presStyleCnt="4"/>
      <dgm:spPr/>
    </dgm:pt>
    <dgm:pt modelId="{7DAB5DD4-98E9-43F5-B94A-91C0A5543A7F}" type="pres">
      <dgm:prSet presAssocID="{922159DE-3B13-4A28-87A8-7FDA159BB6F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24BDD8F-900A-4442-8822-35335A87EDCE}" type="pres">
      <dgm:prSet presAssocID="{922159DE-3B13-4A28-87A8-7FDA159BB6F3}" presName="negativeSpace" presStyleCnt="0"/>
      <dgm:spPr/>
    </dgm:pt>
    <dgm:pt modelId="{1FE1D50A-83C1-4136-868A-5865D3EC6815}" type="pres">
      <dgm:prSet presAssocID="{922159DE-3B13-4A28-87A8-7FDA159BB6F3}" presName="childText" presStyleLbl="conFgAcc1" presStyleIdx="0" presStyleCnt="4">
        <dgm:presLayoutVars>
          <dgm:bulletEnabled val="1"/>
        </dgm:presLayoutVars>
      </dgm:prSet>
      <dgm:spPr/>
    </dgm:pt>
    <dgm:pt modelId="{CE6D8569-2CCB-4FA3-8D20-B617C7E2CF8A}" type="pres">
      <dgm:prSet presAssocID="{6DE954EA-1CB2-4343-A130-B5C5C17701B6}" presName="spaceBetweenRectangles" presStyleCnt="0"/>
      <dgm:spPr/>
    </dgm:pt>
    <dgm:pt modelId="{80C0CA5B-C177-4B0F-8FCF-5CEE044540F1}" type="pres">
      <dgm:prSet presAssocID="{0CB4758E-71AF-4FDB-B9E7-A781FE89CB98}" presName="parentLin" presStyleCnt="0"/>
      <dgm:spPr/>
    </dgm:pt>
    <dgm:pt modelId="{00C339DF-E216-4460-88CB-2F7468CAC53D}" type="pres">
      <dgm:prSet presAssocID="{0CB4758E-71AF-4FDB-B9E7-A781FE89CB98}" presName="parentLeftMargin" presStyleLbl="node1" presStyleIdx="0" presStyleCnt="4"/>
      <dgm:spPr/>
    </dgm:pt>
    <dgm:pt modelId="{204B0D2B-41BA-46B0-B58F-F54C7E0B66F4}" type="pres">
      <dgm:prSet presAssocID="{0CB4758E-71AF-4FDB-B9E7-A781FE89CB9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DDCA8D6-DFB1-4BD2-9784-9635F56A3704}" type="pres">
      <dgm:prSet presAssocID="{0CB4758E-71AF-4FDB-B9E7-A781FE89CB98}" presName="negativeSpace" presStyleCnt="0"/>
      <dgm:spPr/>
    </dgm:pt>
    <dgm:pt modelId="{F72A1A4C-61C9-4125-A2DF-9F3E777E6341}" type="pres">
      <dgm:prSet presAssocID="{0CB4758E-71AF-4FDB-B9E7-A781FE89CB98}" presName="childText" presStyleLbl="conFgAcc1" presStyleIdx="1" presStyleCnt="4">
        <dgm:presLayoutVars>
          <dgm:bulletEnabled val="1"/>
        </dgm:presLayoutVars>
      </dgm:prSet>
      <dgm:spPr/>
    </dgm:pt>
    <dgm:pt modelId="{4159A2EF-3A11-4EA3-8FEF-4A5E167C0A3E}" type="pres">
      <dgm:prSet presAssocID="{F2235AA3-D207-48D9-9043-A24DE75914A0}" presName="spaceBetweenRectangles" presStyleCnt="0"/>
      <dgm:spPr/>
    </dgm:pt>
    <dgm:pt modelId="{1BF910E1-4621-4B13-89F0-BB16CDEDC3AD}" type="pres">
      <dgm:prSet presAssocID="{70B1C86D-B01A-40C5-A786-82D5302E1674}" presName="parentLin" presStyleCnt="0"/>
      <dgm:spPr/>
    </dgm:pt>
    <dgm:pt modelId="{2680E3F8-0C64-4DC3-A41C-E8B755706561}" type="pres">
      <dgm:prSet presAssocID="{70B1C86D-B01A-40C5-A786-82D5302E1674}" presName="parentLeftMargin" presStyleLbl="node1" presStyleIdx="1" presStyleCnt="4"/>
      <dgm:spPr/>
    </dgm:pt>
    <dgm:pt modelId="{2D1E39A5-B029-4B5C-9C42-A92D08FC0FFB}" type="pres">
      <dgm:prSet presAssocID="{70B1C86D-B01A-40C5-A786-82D5302E167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25C2505-9EEC-494E-9115-114978EC656D}" type="pres">
      <dgm:prSet presAssocID="{70B1C86D-B01A-40C5-A786-82D5302E1674}" presName="negativeSpace" presStyleCnt="0"/>
      <dgm:spPr/>
    </dgm:pt>
    <dgm:pt modelId="{BD677216-65DF-4BD2-9729-7B645861C696}" type="pres">
      <dgm:prSet presAssocID="{70B1C86D-B01A-40C5-A786-82D5302E1674}" presName="childText" presStyleLbl="conFgAcc1" presStyleIdx="2" presStyleCnt="4">
        <dgm:presLayoutVars>
          <dgm:bulletEnabled val="1"/>
        </dgm:presLayoutVars>
      </dgm:prSet>
      <dgm:spPr/>
    </dgm:pt>
    <dgm:pt modelId="{115A0E30-542E-477E-B897-261F27D0110F}" type="pres">
      <dgm:prSet presAssocID="{1C48CC89-6EEA-4C43-9AAF-517583EE1C6A}" presName="spaceBetweenRectangles" presStyleCnt="0"/>
      <dgm:spPr/>
    </dgm:pt>
    <dgm:pt modelId="{5A05F0C4-9648-4AC4-B8E0-E0E65CBB1B47}" type="pres">
      <dgm:prSet presAssocID="{62655953-A28C-4223-B5A3-86E6437EDFC0}" presName="parentLin" presStyleCnt="0"/>
      <dgm:spPr/>
    </dgm:pt>
    <dgm:pt modelId="{B4ABA301-67CB-4B03-9C02-B8ACAB569F11}" type="pres">
      <dgm:prSet presAssocID="{62655953-A28C-4223-B5A3-86E6437EDFC0}" presName="parentLeftMargin" presStyleLbl="node1" presStyleIdx="2" presStyleCnt="4"/>
      <dgm:spPr/>
    </dgm:pt>
    <dgm:pt modelId="{D61527E7-AAAC-4FCD-A661-98F131CE0C9A}" type="pres">
      <dgm:prSet presAssocID="{62655953-A28C-4223-B5A3-86E6437EDFC0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177C0FD5-2908-4F73-89BB-CC5E0AC7A300}" type="pres">
      <dgm:prSet presAssocID="{62655953-A28C-4223-B5A3-86E6437EDFC0}" presName="negativeSpace" presStyleCnt="0"/>
      <dgm:spPr/>
    </dgm:pt>
    <dgm:pt modelId="{DB54AFD5-8A3C-41B7-AC25-DCF87A8EBF94}" type="pres">
      <dgm:prSet presAssocID="{62655953-A28C-4223-B5A3-86E6437EDFC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966D102-D6CE-4D05-908C-35B1E32943C0}" type="presOf" srcId="{0820C2CF-D26C-421F-B30E-1F0E4CA3F941}" destId="{F72A1A4C-61C9-4125-A2DF-9F3E777E6341}" srcOrd="0" destOrd="0" presId="urn:microsoft.com/office/officeart/2005/8/layout/list1"/>
    <dgm:cxn modelId="{AA9F6A0E-380E-4972-A2C1-3C05BAF7EC99}" srcId="{0820C2CF-D26C-421F-B30E-1F0E4CA3F941}" destId="{B126905A-3680-443B-B8AD-0B2DEF139C63}" srcOrd="0" destOrd="0" parTransId="{EEAD63CE-7DCF-4744-B0E3-4E1A65A86697}" sibTransId="{B14AC3FE-D064-4243-8F4E-CCAA3EA018B1}"/>
    <dgm:cxn modelId="{3EEEF414-773E-4C9E-B340-2DCC3AD6644E}" srcId="{0CB4758E-71AF-4FDB-B9E7-A781FE89CB98}" destId="{0820C2CF-D26C-421F-B30E-1F0E4CA3F941}" srcOrd="0" destOrd="0" parTransId="{59C39D3E-1D9C-46A2-ACF7-BC532819940D}" sibTransId="{A3270321-D2BD-4EC7-B539-D280E2A4B4AD}"/>
    <dgm:cxn modelId="{C327231A-671C-4B2D-9E67-330B108E4456}" type="presOf" srcId="{0CB4758E-71AF-4FDB-B9E7-A781FE89CB98}" destId="{204B0D2B-41BA-46B0-B58F-F54C7E0B66F4}" srcOrd="1" destOrd="0" presId="urn:microsoft.com/office/officeart/2005/8/layout/list1"/>
    <dgm:cxn modelId="{96B21C20-87B9-47BC-A7FE-DC3B982A5108}" type="presOf" srcId="{0CB4758E-71AF-4FDB-B9E7-A781FE89CB98}" destId="{00C339DF-E216-4460-88CB-2F7468CAC53D}" srcOrd="0" destOrd="0" presId="urn:microsoft.com/office/officeart/2005/8/layout/list1"/>
    <dgm:cxn modelId="{46D54F26-302B-45CC-BB7C-9FED991051BF}" type="presOf" srcId="{9A809BAF-EEF2-4025-8B4D-D00E5F4EB460}" destId="{BD677216-65DF-4BD2-9729-7B645861C696}" srcOrd="0" destOrd="5" presId="urn:microsoft.com/office/officeart/2005/8/layout/list1"/>
    <dgm:cxn modelId="{65A4BA31-316F-47EF-A922-1CA2CC0ABC3A}" type="presOf" srcId="{62655953-A28C-4223-B5A3-86E6437EDFC0}" destId="{B4ABA301-67CB-4B03-9C02-B8ACAB569F11}" srcOrd="0" destOrd="0" presId="urn:microsoft.com/office/officeart/2005/8/layout/list1"/>
    <dgm:cxn modelId="{1A04523C-9611-4C9D-80C8-97A36BB7D17B}" srcId="{236B8B59-345F-4272-8CC1-5E0E4B580748}" destId="{70B1C86D-B01A-40C5-A786-82D5302E1674}" srcOrd="2" destOrd="0" parTransId="{5E21629A-0EAB-49AC-BA57-FD0E6FCE15AD}" sibTransId="{1C48CC89-6EEA-4C43-9AAF-517583EE1C6A}"/>
    <dgm:cxn modelId="{A3EAFF3F-C5EF-41DE-B2A0-232D9E6A7B6D}" type="presOf" srcId="{7E6069F4-F046-483A-B123-D20BD7B9E435}" destId="{BD677216-65DF-4BD2-9729-7B645861C696}" srcOrd="0" destOrd="1" presId="urn:microsoft.com/office/officeart/2005/8/layout/list1"/>
    <dgm:cxn modelId="{FA147762-B9CB-456B-910F-B48DE7012F48}" type="presOf" srcId="{337C80C9-0DFD-4166-A6F9-0242AE64DC9D}" destId="{DB54AFD5-8A3C-41B7-AC25-DCF87A8EBF94}" srcOrd="0" destOrd="1" presId="urn:microsoft.com/office/officeart/2005/8/layout/list1"/>
    <dgm:cxn modelId="{4487C048-0F16-453B-95E6-FCF14DC47B55}" srcId="{62655953-A28C-4223-B5A3-86E6437EDFC0}" destId="{588077C6-77AE-4099-BD1D-C838F11385EC}" srcOrd="0" destOrd="0" parTransId="{36C3CE33-92DF-4026-B8FA-FD7394C85C25}" sibTransId="{95EE111A-BC01-4B77-9D51-15B88E4B152D}"/>
    <dgm:cxn modelId="{93CD326F-C0D2-4367-98ED-964D366F1BFB}" srcId="{D312EDC9-55D4-4879-8AFA-583FB7E5AFA8}" destId="{6B5A5AAC-177A-4B4D-AC06-4612867B7D37}" srcOrd="1" destOrd="0" parTransId="{48F174A2-877C-4E15-B757-619AF0A98892}" sibTransId="{86332880-AABE-4474-AC5B-AE03041162E7}"/>
    <dgm:cxn modelId="{25404451-A0DF-4387-8C6A-882BB6DAC377}" type="presOf" srcId="{70B1C86D-B01A-40C5-A786-82D5302E1674}" destId="{2680E3F8-0C64-4DC3-A41C-E8B755706561}" srcOrd="0" destOrd="0" presId="urn:microsoft.com/office/officeart/2005/8/layout/list1"/>
    <dgm:cxn modelId="{68F3F872-2B50-4C0B-A215-8B5BE1AF0990}" srcId="{70B1C86D-B01A-40C5-A786-82D5302E1674}" destId="{D312EDC9-55D4-4879-8AFA-583FB7E5AFA8}" srcOrd="0" destOrd="0" parTransId="{185550F6-2D28-4C17-BF68-D5330A7364FB}" sibTransId="{747DAADA-17F7-492C-896D-A67692838FC8}"/>
    <dgm:cxn modelId="{711E1555-6E2F-4397-86D7-787C35AFC086}" type="presOf" srcId="{C7A8B8D8-D6BE-4547-A4FD-DBE2F982BAC5}" destId="{BD677216-65DF-4BD2-9729-7B645861C696}" srcOrd="0" destOrd="3" presId="urn:microsoft.com/office/officeart/2005/8/layout/list1"/>
    <dgm:cxn modelId="{C1806E59-646B-46F8-8BAA-84E3ACED0AE3}" srcId="{C7A8B8D8-D6BE-4547-A4FD-DBE2F982BAC5}" destId="{EB8889DC-2711-4D96-90B1-CC11E3F58984}" srcOrd="0" destOrd="0" parTransId="{9A0EA1F8-C9FD-4904-B2A0-F5D811DEEDEB}" sibTransId="{CB2019F6-3D54-4592-BA3C-9EEE03360A33}"/>
    <dgm:cxn modelId="{2DE75A79-152C-43B8-A3FC-441233181625}" type="presOf" srcId="{70B1C86D-B01A-40C5-A786-82D5302E1674}" destId="{2D1E39A5-B029-4B5C-9C42-A92D08FC0FFB}" srcOrd="1" destOrd="0" presId="urn:microsoft.com/office/officeart/2005/8/layout/list1"/>
    <dgm:cxn modelId="{ABBDA57E-F449-4F20-877C-8192D4BD8C26}" type="presOf" srcId="{B126905A-3680-443B-B8AD-0B2DEF139C63}" destId="{F72A1A4C-61C9-4125-A2DF-9F3E777E6341}" srcOrd="0" destOrd="1" presId="urn:microsoft.com/office/officeart/2005/8/layout/list1"/>
    <dgm:cxn modelId="{A5C0C380-B381-4F6A-9246-3DC4DE1DD079}" type="presOf" srcId="{236B8B59-345F-4272-8CC1-5E0E4B580748}" destId="{69A40C0A-0B2B-4120-877C-B9620244D2BB}" srcOrd="0" destOrd="0" presId="urn:microsoft.com/office/officeart/2005/8/layout/list1"/>
    <dgm:cxn modelId="{80492E83-6EE9-4518-A7A9-E73D9F3134B4}" type="presOf" srcId="{822257A0-C2A2-481F-8865-31B27187F153}" destId="{F72A1A4C-61C9-4125-A2DF-9F3E777E6341}" srcOrd="0" destOrd="2" presId="urn:microsoft.com/office/officeart/2005/8/layout/list1"/>
    <dgm:cxn modelId="{23A86784-2354-4056-A155-0DF64957BD29}" type="presOf" srcId="{EB8889DC-2711-4D96-90B1-CC11E3F58984}" destId="{BD677216-65DF-4BD2-9729-7B645861C696}" srcOrd="0" destOrd="4" presId="urn:microsoft.com/office/officeart/2005/8/layout/list1"/>
    <dgm:cxn modelId="{9D2BF098-5D68-4EE4-A4EC-FCDA3DA2A409}" srcId="{236B8B59-345F-4272-8CC1-5E0E4B580748}" destId="{0CB4758E-71AF-4FDB-B9E7-A781FE89CB98}" srcOrd="1" destOrd="0" parTransId="{C334DC1B-9935-48EF-A063-95DE532FCA81}" sibTransId="{F2235AA3-D207-48D9-9043-A24DE75914A0}"/>
    <dgm:cxn modelId="{BB6E62A3-F644-4F36-A668-91878D18BAE6}" type="presOf" srcId="{D312EDC9-55D4-4879-8AFA-583FB7E5AFA8}" destId="{BD677216-65DF-4BD2-9729-7B645861C696}" srcOrd="0" destOrd="0" presId="urn:microsoft.com/office/officeart/2005/8/layout/list1"/>
    <dgm:cxn modelId="{A03350A5-AABA-4ECD-A3EC-FCE7F937860B}" type="presOf" srcId="{6B5A5AAC-177A-4B4D-AC06-4612867B7D37}" destId="{BD677216-65DF-4BD2-9729-7B645861C696}" srcOrd="0" destOrd="2" presId="urn:microsoft.com/office/officeart/2005/8/layout/list1"/>
    <dgm:cxn modelId="{788352A7-5D10-4557-BF60-57C1CFCB0A73}" type="presOf" srcId="{588077C6-77AE-4099-BD1D-C838F11385EC}" destId="{DB54AFD5-8A3C-41B7-AC25-DCF87A8EBF94}" srcOrd="0" destOrd="0" presId="urn:microsoft.com/office/officeart/2005/8/layout/list1"/>
    <dgm:cxn modelId="{E836B6B2-1CDC-46A2-AA13-64B04519BDB3}" srcId="{70B1C86D-B01A-40C5-A786-82D5302E1674}" destId="{C7A8B8D8-D6BE-4547-A4FD-DBE2F982BAC5}" srcOrd="1" destOrd="0" parTransId="{3CF46A5E-34CF-46D2-9FC9-85C0A01D0B46}" sibTransId="{83E980C3-A8C5-413A-95FF-6FBF8589372F}"/>
    <dgm:cxn modelId="{837893B7-59F1-4E30-A492-0BE17B9829DA}" srcId="{D312EDC9-55D4-4879-8AFA-583FB7E5AFA8}" destId="{7E6069F4-F046-483A-B123-D20BD7B9E435}" srcOrd="0" destOrd="0" parTransId="{EBE95CA7-D680-4881-84EF-85C3A46AE8A2}" sibTransId="{FA36CC4B-74E1-46ED-B8B3-4EFE31610BF1}"/>
    <dgm:cxn modelId="{FF18C5BF-D039-40FF-9CB4-3AFA735D6D7C}" srcId="{236B8B59-345F-4272-8CC1-5E0E4B580748}" destId="{62655953-A28C-4223-B5A3-86E6437EDFC0}" srcOrd="3" destOrd="0" parTransId="{61CC134B-8AFA-4E61-BC27-F896A4E46032}" sibTransId="{0C586B37-1CBA-4D35-AF73-BF2A938D6BB7}"/>
    <dgm:cxn modelId="{58BBC1D1-C933-4509-9B8F-E0C3CEFC415B}" srcId="{236B8B59-345F-4272-8CC1-5E0E4B580748}" destId="{922159DE-3B13-4A28-87A8-7FDA159BB6F3}" srcOrd="0" destOrd="0" parTransId="{8D71C5C2-416D-46E9-9945-6B60A5956995}" sibTransId="{6DE954EA-1CB2-4343-A130-B5C5C17701B6}"/>
    <dgm:cxn modelId="{E2750AD4-6CA6-4517-A32C-8D2150273886}" type="presOf" srcId="{62655953-A28C-4223-B5A3-86E6437EDFC0}" destId="{D61527E7-AAAC-4FCD-A661-98F131CE0C9A}" srcOrd="1" destOrd="0" presId="urn:microsoft.com/office/officeart/2005/8/layout/list1"/>
    <dgm:cxn modelId="{21E349DE-41CF-42C1-8906-64D528CC2E02}" srcId="{0820C2CF-D26C-421F-B30E-1F0E4CA3F941}" destId="{822257A0-C2A2-481F-8865-31B27187F153}" srcOrd="1" destOrd="0" parTransId="{4B09E7DC-5C40-4BB9-A906-7CAF660D5A23}" sibTransId="{0BFA667F-2CF8-4B35-8DB3-13F43A071FF7}"/>
    <dgm:cxn modelId="{2C4D10E6-C80B-4089-935C-185B1D1D601D}" type="presOf" srcId="{922159DE-3B13-4A28-87A8-7FDA159BB6F3}" destId="{7DAB5DD4-98E9-43F5-B94A-91C0A5543A7F}" srcOrd="1" destOrd="0" presId="urn:microsoft.com/office/officeart/2005/8/layout/list1"/>
    <dgm:cxn modelId="{2C0229E7-D78B-4E91-8123-40CA37CECEF3}" srcId="{C7A8B8D8-D6BE-4547-A4FD-DBE2F982BAC5}" destId="{9A809BAF-EEF2-4025-8B4D-D00E5F4EB460}" srcOrd="1" destOrd="0" parTransId="{281B02A0-9FC0-48DA-90D9-DE10847733EB}" sibTransId="{07F5FF1A-631C-4037-9F1D-E2E1708462D4}"/>
    <dgm:cxn modelId="{D8C953EA-9636-47CC-AA15-F5C9BABE6DEB}" type="presOf" srcId="{922159DE-3B13-4A28-87A8-7FDA159BB6F3}" destId="{9FADFED2-5B3D-4AF5-B75D-947088EF797A}" srcOrd="0" destOrd="0" presId="urn:microsoft.com/office/officeart/2005/8/layout/list1"/>
    <dgm:cxn modelId="{3849DBF8-A8FD-4348-8188-27AA3239B90F}" srcId="{62655953-A28C-4223-B5A3-86E6437EDFC0}" destId="{337C80C9-0DFD-4166-A6F9-0242AE64DC9D}" srcOrd="1" destOrd="0" parTransId="{FC2A046B-3830-4648-9DAB-FCA47DAF40F8}" sibTransId="{6D09A311-B19B-43F7-A8CE-E908E47792F2}"/>
    <dgm:cxn modelId="{4AB515A6-870E-4474-B1E6-9EF09032BED1}" type="presParOf" srcId="{69A40C0A-0B2B-4120-877C-B9620244D2BB}" destId="{417DDE75-7EA3-472C-BD61-9B0BCB0E4EFC}" srcOrd="0" destOrd="0" presId="urn:microsoft.com/office/officeart/2005/8/layout/list1"/>
    <dgm:cxn modelId="{082AD358-D351-4DE3-B568-00CE9C18E7FC}" type="presParOf" srcId="{417DDE75-7EA3-472C-BD61-9B0BCB0E4EFC}" destId="{9FADFED2-5B3D-4AF5-B75D-947088EF797A}" srcOrd="0" destOrd="0" presId="urn:microsoft.com/office/officeart/2005/8/layout/list1"/>
    <dgm:cxn modelId="{E9129C6F-627C-4F37-848B-E8B287F718C7}" type="presParOf" srcId="{417DDE75-7EA3-472C-BD61-9B0BCB0E4EFC}" destId="{7DAB5DD4-98E9-43F5-B94A-91C0A5543A7F}" srcOrd="1" destOrd="0" presId="urn:microsoft.com/office/officeart/2005/8/layout/list1"/>
    <dgm:cxn modelId="{37CED7CD-2BAF-495C-A853-B898EDE983C1}" type="presParOf" srcId="{69A40C0A-0B2B-4120-877C-B9620244D2BB}" destId="{824BDD8F-900A-4442-8822-35335A87EDCE}" srcOrd="1" destOrd="0" presId="urn:microsoft.com/office/officeart/2005/8/layout/list1"/>
    <dgm:cxn modelId="{ECA8EA48-74A1-4107-99B4-87A883036DEC}" type="presParOf" srcId="{69A40C0A-0B2B-4120-877C-B9620244D2BB}" destId="{1FE1D50A-83C1-4136-868A-5865D3EC6815}" srcOrd="2" destOrd="0" presId="urn:microsoft.com/office/officeart/2005/8/layout/list1"/>
    <dgm:cxn modelId="{566EF720-C972-45E8-991A-5BD7BCBB93E5}" type="presParOf" srcId="{69A40C0A-0B2B-4120-877C-B9620244D2BB}" destId="{CE6D8569-2CCB-4FA3-8D20-B617C7E2CF8A}" srcOrd="3" destOrd="0" presId="urn:microsoft.com/office/officeart/2005/8/layout/list1"/>
    <dgm:cxn modelId="{1DA1E805-5A25-4769-8DAA-FCEACC768D24}" type="presParOf" srcId="{69A40C0A-0B2B-4120-877C-B9620244D2BB}" destId="{80C0CA5B-C177-4B0F-8FCF-5CEE044540F1}" srcOrd="4" destOrd="0" presId="urn:microsoft.com/office/officeart/2005/8/layout/list1"/>
    <dgm:cxn modelId="{C1B8DCD5-E511-4007-A902-17185145C754}" type="presParOf" srcId="{80C0CA5B-C177-4B0F-8FCF-5CEE044540F1}" destId="{00C339DF-E216-4460-88CB-2F7468CAC53D}" srcOrd="0" destOrd="0" presId="urn:microsoft.com/office/officeart/2005/8/layout/list1"/>
    <dgm:cxn modelId="{E9235D25-314D-456A-B00B-C4E2C6485176}" type="presParOf" srcId="{80C0CA5B-C177-4B0F-8FCF-5CEE044540F1}" destId="{204B0D2B-41BA-46B0-B58F-F54C7E0B66F4}" srcOrd="1" destOrd="0" presId="urn:microsoft.com/office/officeart/2005/8/layout/list1"/>
    <dgm:cxn modelId="{B7BC7560-F85C-42F4-B18A-84C0A3A97CC5}" type="presParOf" srcId="{69A40C0A-0B2B-4120-877C-B9620244D2BB}" destId="{3DDCA8D6-DFB1-4BD2-9784-9635F56A3704}" srcOrd="5" destOrd="0" presId="urn:microsoft.com/office/officeart/2005/8/layout/list1"/>
    <dgm:cxn modelId="{87EA5C81-41CC-4DE7-BAEE-696836C914AD}" type="presParOf" srcId="{69A40C0A-0B2B-4120-877C-B9620244D2BB}" destId="{F72A1A4C-61C9-4125-A2DF-9F3E777E6341}" srcOrd="6" destOrd="0" presId="urn:microsoft.com/office/officeart/2005/8/layout/list1"/>
    <dgm:cxn modelId="{88EE178E-750D-4B47-930A-917F0588CBE4}" type="presParOf" srcId="{69A40C0A-0B2B-4120-877C-B9620244D2BB}" destId="{4159A2EF-3A11-4EA3-8FEF-4A5E167C0A3E}" srcOrd="7" destOrd="0" presId="urn:microsoft.com/office/officeart/2005/8/layout/list1"/>
    <dgm:cxn modelId="{ACFF71AD-4E04-4230-A1B9-1C2A006000A9}" type="presParOf" srcId="{69A40C0A-0B2B-4120-877C-B9620244D2BB}" destId="{1BF910E1-4621-4B13-89F0-BB16CDEDC3AD}" srcOrd="8" destOrd="0" presId="urn:microsoft.com/office/officeart/2005/8/layout/list1"/>
    <dgm:cxn modelId="{766A5CEC-4C21-4085-88D5-FEE4FF269859}" type="presParOf" srcId="{1BF910E1-4621-4B13-89F0-BB16CDEDC3AD}" destId="{2680E3F8-0C64-4DC3-A41C-E8B755706561}" srcOrd="0" destOrd="0" presId="urn:microsoft.com/office/officeart/2005/8/layout/list1"/>
    <dgm:cxn modelId="{ABEA4E24-F086-4FA1-80DE-0F6DF619AECD}" type="presParOf" srcId="{1BF910E1-4621-4B13-89F0-BB16CDEDC3AD}" destId="{2D1E39A5-B029-4B5C-9C42-A92D08FC0FFB}" srcOrd="1" destOrd="0" presId="urn:microsoft.com/office/officeart/2005/8/layout/list1"/>
    <dgm:cxn modelId="{CBB0CAB8-859E-4180-A6DA-3062FAF9CD51}" type="presParOf" srcId="{69A40C0A-0B2B-4120-877C-B9620244D2BB}" destId="{D25C2505-9EEC-494E-9115-114978EC656D}" srcOrd="9" destOrd="0" presId="urn:microsoft.com/office/officeart/2005/8/layout/list1"/>
    <dgm:cxn modelId="{B52A067D-A737-4603-B7E5-8A9F219C740F}" type="presParOf" srcId="{69A40C0A-0B2B-4120-877C-B9620244D2BB}" destId="{BD677216-65DF-4BD2-9729-7B645861C696}" srcOrd="10" destOrd="0" presId="urn:microsoft.com/office/officeart/2005/8/layout/list1"/>
    <dgm:cxn modelId="{E4D4D69D-CD3B-430E-8C31-683C77B3DE5F}" type="presParOf" srcId="{69A40C0A-0B2B-4120-877C-B9620244D2BB}" destId="{115A0E30-542E-477E-B897-261F27D0110F}" srcOrd="11" destOrd="0" presId="urn:microsoft.com/office/officeart/2005/8/layout/list1"/>
    <dgm:cxn modelId="{A7D8190C-C842-4E3D-8924-FE8DEB349E58}" type="presParOf" srcId="{69A40C0A-0B2B-4120-877C-B9620244D2BB}" destId="{5A05F0C4-9648-4AC4-B8E0-E0E65CBB1B47}" srcOrd="12" destOrd="0" presId="urn:microsoft.com/office/officeart/2005/8/layout/list1"/>
    <dgm:cxn modelId="{F7357E8F-EFF4-49E3-85EC-2D1DD4335DD6}" type="presParOf" srcId="{5A05F0C4-9648-4AC4-B8E0-E0E65CBB1B47}" destId="{B4ABA301-67CB-4B03-9C02-B8ACAB569F11}" srcOrd="0" destOrd="0" presId="urn:microsoft.com/office/officeart/2005/8/layout/list1"/>
    <dgm:cxn modelId="{1765A309-9798-41D4-B4A6-ED89030BB25A}" type="presParOf" srcId="{5A05F0C4-9648-4AC4-B8E0-E0E65CBB1B47}" destId="{D61527E7-AAAC-4FCD-A661-98F131CE0C9A}" srcOrd="1" destOrd="0" presId="urn:microsoft.com/office/officeart/2005/8/layout/list1"/>
    <dgm:cxn modelId="{EE3B9FA2-32DB-432B-89C1-B15E74DF7D73}" type="presParOf" srcId="{69A40C0A-0B2B-4120-877C-B9620244D2BB}" destId="{177C0FD5-2908-4F73-89BB-CC5E0AC7A300}" srcOrd="13" destOrd="0" presId="urn:microsoft.com/office/officeart/2005/8/layout/list1"/>
    <dgm:cxn modelId="{FA6A53A8-6F2C-4694-8521-B52178128574}" type="presParOf" srcId="{69A40C0A-0B2B-4120-877C-B9620244D2BB}" destId="{DB54AFD5-8A3C-41B7-AC25-DCF87A8EBF9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1D50A-83C1-4136-868A-5865D3EC6815}">
      <dsp:nvSpPr>
        <dsp:cNvPr id="0" name=""/>
        <dsp:cNvSpPr/>
      </dsp:nvSpPr>
      <dsp:spPr>
        <a:xfrm>
          <a:off x="0" y="245997"/>
          <a:ext cx="6666833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AB5DD4-98E9-43F5-B94A-91C0A5543A7F}">
      <dsp:nvSpPr>
        <dsp:cNvPr id="0" name=""/>
        <dsp:cNvSpPr/>
      </dsp:nvSpPr>
      <dsp:spPr>
        <a:xfrm>
          <a:off x="333341" y="24597"/>
          <a:ext cx="4666783" cy="442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Short intro	</a:t>
          </a:r>
        </a:p>
      </dsp:txBody>
      <dsp:txXfrm>
        <a:off x="354957" y="46213"/>
        <a:ext cx="4623551" cy="399568"/>
      </dsp:txXfrm>
    </dsp:sp>
    <dsp:sp modelId="{F72A1A4C-61C9-4125-A2DF-9F3E777E6341}">
      <dsp:nvSpPr>
        <dsp:cNvPr id="0" name=""/>
        <dsp:cNvSpPr/>
      </dsp:nvSpPr>
      <dsp:spPr>
        <a:xfrm>
          <a:off x="0" y="926397"/>
          <a:ext cx="6666833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2147871"/>
              <a:satOff val="-6164"/>
              <a:lumOff val="-987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312420" rIns="51742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Discussion use cases missing/required adata   - 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Input: Agataha/David table for the different devices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Output: New requirements and list of required data</a:t>
          </a:r>
        </a:p>
      </dsp:txBody>
      <dsp:txXfrm>
        <a:off x="0" y="926397"/>
        <a:ext cx="6666833" cy="1134000"/>
      </dsp:txXfrm>
    </dsp:sp>
    <dsp:sp modelId="{204B0D2B-41BA-46B0-B58F-F54C7E0B66F4}">
      <dsp:nvSpPr>
        <dsp:cNvPr id="0" name=""/>
        <dsp:cNvSpPr/>
      </dsp:nvSpPr>
      <dsp:spPr>
        <a:xfrm>
          <a:off x="333341" y="704997"/>
          <a:ext cx="4666783" cy="442800"/>
        </a:xfrm>
        <a:prstGeom prst="roundRect">
          <a:avLst/>
        </a:prstGeom>
        <a:gradFill rotWithShape="0">
          <a:gsLst>
            <a:gs pos="0">
              <a:schemeClr val="accent2">
                <a:hueOff val="2147871"/>
                <a:satOff val="-6164"/>
                <a:lumOff val="-987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2147871"/>
                <a:satOff val="-6164"/>
                <a:lumOff val="-987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2147871"/>
                <a:satOff val="-6164"/>
                <a:lumOff val="-987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DEMO catalog</a:t>
          </a:r>
        </a:p>
      </dsp:txBody>
      <dsp:txXfrm>
        <a:off x="354957" y="726613"/>
        <a:ext cx="4623551" cy="399568"/>
      </dsp:txXfrm>
    </dsp:sp>
    <dsp:sp modelId="{BD677216-65DF-4BD2-9729-7B645861C696}">
      <dsp:nvSpPr>
        <dsp:cNvPr id="0" name=""/>
        <dsp:cNvSpPr/>
      </dsp:nvSpPr>
      <dsp:spPr>
        <a:xfrm>
          <a:off x="0" y="2362797"/>
          <a:ext cx="6666833" cy="189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4295743"/>
              <a:satOff val="-12329"/>
              <a:lumOff val="-1973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312420" rIns="51742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Equilibrium/MHD stability (</a:t>
          </a:r>
          <a:r>
            <a:rPr lang="en-US" sz="1500" kern="1200" dirty="0" err="1"/>
            <a:t>intro:Rui</a:t>
          </a:r>
          <a:r>
            <a:rPr lang="en-US" sz="1500" kern="1200" dirty="0"/>
            <a:t>?)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Status of data mappings: develop table (Rui?)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Output: new  requirements/users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TSVV11/TSVV1  +  TSVV10 (intro PS or Dmytro)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Status of data mappings: develop table (Dmytro, David)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Output: missing data requirements</a:t>
          </a:r>
        </a:p>
      </dsp:txBody>
      <dsp:txXfrm>
        <a:off x="0" y="2362797"/>
        <a:ext cx="6666833" cy="1890000"/>
      </dsp:txXfrm>
    </dsp:sp>
    <dsp:sp modelId="{2D1E39A5-B029-4B5C-9C42-A92D08FC0FFB}">
      <dsp:nvSpPr>
        <dsp:cNvPr id="0" name=""/>
        <dsp:cNvSpPr/>
      </dsp:nvSpPr>
      <dsp:spPr>
        <a:xfrm>
          <a:off x="333341" y="2141397"/>
          <a:ext cx="4666783" cy="442800"/>
        </a:xfrm>
        <a:prstGeom prst="roundRect">
          <a:avLst/>
        </a:prstGeom>
        <a:gradFill rotWithShape="0">
          <a:gsLst>
            <a:gs pos="0">
              <a:schemeClr val="accent2">
                <a:hueOff val="4295743"/>
                <a:satOff val="-12329"/>
                <a:lumOff val="-1973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4295743"/>
                <a:satOff val="-12329"/>
                <a:lumOff val="-1973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4295743"/>
                <a:satOff val="-12329"/>
                <a:lumOff val="-1973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Use Cases (missing/required data)</a:t>
          </a:r>
        </a:p>
      </dsp:txBody>
      <dsp:txXfrm>
        <a:off x="354957" y="2163013"/>
        <a:ext cx="4623551" cy="399568"/>
      </dsp:txXfrm>
    </dsp:sp>
    <dsp:sp modelId="{DB54AFD5-8A3C-41B7-AC25-DCF87A8EBF94}">
      <dsp:nvSpPr>
        <dsp:cNvPr id="0" name=""/>
        <dsp:cNvSpPr/>
      </dsp:nvSpPr>
      <dsp:spPr>
        <a:xfrm>
          <a:off x="0" y="4555197"/>
          <a:ext cx="6666833" cy="874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312420" rIns="51742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Tools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Who is responsible </a:t>
          </a:r>
        </a:p>
      </dsp:txBody>
      <dsp:txXfrm>
        <a:off x="0" y="4555197"/>
        <a:ext cx="6666833" cy="874125"/>
      </dsp:txXfrm>
    </dsp:sp>
    <dsp:sp modelId="{D61527E7-AAAC-4FCD-A661-98F131CE0C9A}">
      <dsp:nvSpPr>
        <dsp:cNvPr id="0" name=""/>
        <dsp:cNvSpPr/>
      </dsp:nvSpPr>
      <dsp:spPr>
        <a:xfrm>
          <a:off x="333341" y="4333797"/>
          <a:ext cx="4666783" cy="442800"/>
        </a:xfrm>
        <a:prstGeom prst="roundRect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Strategy for processed data</a:t>
          </a:r>
        </a:p>
      </dsp:txBody>
      <dsp:txXfrm>
        <a:off x="354957" y="4355413"/>
        <a:ext cx="4623551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1A1E75-A8E8-8FCC-7F07-EE999546F9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CE66860-A58C-6555-E45E-5EBE0D7BE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4C01F7F-AC78-64D3-A396-A7FE38232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592-3783-4742-AD93-CF674975B38D}" type="datetimeFigureOut">
              <a:rPr lang="sv-SE" smtClean="0"/>
              <a:t>2024-10-23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437046A-9024-246E-6215-2235C2B0F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6A7BE9-0593-0D42-B4B2-CB10D1C58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0FEF-CE5E-477E-9D89-5E7818E639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522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7F0B63-6812-C58E-7E25-983AB05B5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B413FD0-7E43-A529-0998-C026A68DC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CA90F6E-531B-0456-BB4B-18A506A4E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592-3783-4742-AD93-CF674975B38D}" type="datetimeFigureOut">
              <a:rPr lang="sv-SE" smtClean="0"/>
              <a:t>2024-10-23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EDCFE78-4886-3A2D-825E-FA53C0E4E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7DD0147-AF7B-6985-34B3-5D2E9771F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0FEF-CE5E-477E-9D89-5E7818E639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548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0179997-B51A-EC1C-EC6C-43C7E1B948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8D9775C-5153-7C88-D600-C23DA8C3E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473FAB8-99DC-CC36-47C0-6C75909B6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592-3783-4742-AD93-CF674975B38D}" type="datetimeFigureOut">
              <a:rPr lang="sv-SE" smtClean="0"/>
              <a:t>2024-10-23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38780E-5739-2E72-FD34-57F6A82F0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783E65C-4ADA-9535-FABC-F464EC906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0FEF-CE5E-477E-9D89-5E7818E639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2976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1D1213-A7C7-F9A3-1B5B-7D822672B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0593FBE-B3A6-7F41-D412-703B118E3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695543-0030-A552-0EA5-1F539A94F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592-3783-4742-AD93-CF674975B38D}" type="datetimeFigureOut">
              <a:rPr lang="sv-SE" smtClean="0"/>
              <a:t>2024-10-23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7B5336-81FD-B664-D985-E3CA5B7B4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9FA11F-FD71-C0D2-F5F7-451A2247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0FEF-CE5E-477E-9D89-5E7818E639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291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F6BB31-11B9-D9FD-19A8-92BDD3CD7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8CB1DDE-7E1B-B4EE-D2C7-3A3CF3135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845F247-59BF-4286-EA5E-6513D7D43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592-3783-4742-AD93-CF674975B38D}" type="datetimeFigureOut">
              <a:rPr lang="sv-SE" smtClean="0"/>
              <a:t>2024-10-23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71F883B-FC5B-5C02-B124-11867061D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5FF7B75-9CD3-A67D-8CA8-93ABE8D3A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0FEF-CE5E-477E-9D89-5E7818E639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714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DB2A07-0C38-1537-75D8-9373D1B20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0F0CF3A-7824-4171-7695-A1C7323D2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F148004-AB32-04DC-F161-55B2A2B99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DFEEE85-7A89-16F4-8006-753FF520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592-3783-4742-AD93-CF674975B38D}" type="datetimeFigureOut">
              <a:rPr lang="sv-SE" smtClean="0"/>
              <a:t>2024-10-23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EF02002-47AD-1057-45F4-668FBFE38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0C1B829-8C58-9AF7-B3CB-FE63E100A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0FEF-CE5E-477E-9D89-5E7818E639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251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D426F5-5D0A-0BF8-ED11-93C19C4DF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3C62D29-7EC5-54E3-3897-5E79880E2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FC3DA47-712E-19F7-52D7-3EB4A2275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9EA0859-1911-F824-087F-76027DA1C0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529F7DA-226C-D657-BA98-F514BE2C14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093498C-1C00-DB8F-7DE3-9FC2E890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592-3783-4742-AD93-CF674975B38D}" type="datetimeFigureOut">
              <a:rPr lang="sv-SE" smtClean="0"/>
              <a:t>2024-10-23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7DCDB95-4363-22D2-15C9-CAC05B2B5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77F307E-5890-07D1-1CC1-A8796161A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0FEF-CE5E-477E-9D89-5E7818E639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876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DFB17C-564F-2C25-3735-2F16431D2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E29F448-31EF-EF88-2DFD-1868DE928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592-3783-4742-AD93-CF674975B38D}" type="datetimeFigureOut">
              <a:rPr lang="sv-SE" smtClean="0"/>
              <a:t>2024-10-23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710E5A7-0080-7CCF-86E9-EE2FC1509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2C82CD4-7EDE-2451-19E2-22149FAB3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0FEF-CE5E-477E-9D89-5E7818E639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10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FA6369A-0281-E322-2011-BE22C57E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592-3783-4742-AD93-CF674975B38D}" type="datetimeFigureOut">
              <a:rPr lang="sv-SE" smtClean="0"/>
              <a:t>2024-10-23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D674552-D2C8-DAB2-32EA-1C64E9F91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D0D8658-2324-ED77-38C3-4BB96805B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0FEF-CE5E-477E-9D89-5E7818E639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953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D1A080-7382-3107-5540-D39C0713E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25A4E8-C10E-1EA1-4BE6-6BD671CCD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47E5ED4-141A-B04C-4F3E-64F49B120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05318DC-6192-8DD9-0F74-D4F564F83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592-3783-4742-AD93-CF674975B38D}" type="datetimeFigureOut">
              <a:rPr lang="sv-SE" smtClean="0"/>
              <a:t>2024-10-23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E9C4CC7-41BC-5D31-736C-2A7079A35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40F4FE4-8EC6-2EAB-F98F-9A2B7013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0FEF-CE5E-477E-9D89-5E7818E639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638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1A6333-312B-4E18-2413-E8F8EBC00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72648B8-64CD-7A1E-3A36-5A485ACF5E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230D703-41AF-5E04-2220-9717C3A9B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17FEBB4-D1B6-9A7F-CF84-127EBDC1E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592-3783-4742-AD93-CF674975B38D}" type="datetimeFigureOut">
              <a:rPr lang="sv-SE" smtClean="0"/>
              <a:t>2024-10-23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FDF954A-2574-1A1C-8A36-ACFAFB457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457B8C4-E76C-B650-6BCD-82FBFD703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0FEF-CE5E-477E-9D89-5E7818E639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80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17E1F7C-88B3-1282-AD5F-651533E42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B583A65-E1DC-46BB-2B6A-CD4BB013C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3AD1AD8-9064-39D9-6A88-23F0E673CC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94C592-3783-4742-AD93-CF674975B38D}" type="datetimeFigureOut">
              <a:rPr lang="sv-SE" smtClean="0"/>
              <a:t>2024-10-23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A5D50C-2D82-5281-5404-54084FAAC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B57636-3997-40B2-56EC-9D5EC9D2BB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930FEF-CE5E-477E-9D89-5E7818E639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60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65CA3E-A138-85C0-00E1-EA395225E5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ECF4F13-EFCE-AA1F-9E64-EC896E6431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4877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9ACDEA-4C62-44E8-3654-D71DE2F65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sv-SE" sz="4000">
                <a:solidFill>
                  <a:srgbClr val="FFFFFF"/>
                </a:solidFill>
              </a:rPr>
              <a:t>Parallel session on DP	</a:t>
            </a:r>
          </a:p>
        </p:txBody>
      </p:sp>
      <p:graphicFrame>
        <p:nvGraphicFramePr>
          <p:cNvPr id="6" name="Platshållare för innehåll 2">
            <a:extLst>
              <a:ext uri="{FF2B5EF4-FFF2-40B4-BE49-F238E27FC236}">
                <a16:creationId xmlns:a16="http://schemas.microsoft.com/office/drawing/2014/main" id="{D4CF2357-7033-84A8-254A-39104AC84E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75684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5337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106</Words>
  <Application>Microsoft Office PowerPoint</Application>
  <PresentationFormat>Bredbild</PresentationFormat>
  <Paragraphs>16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Office-tema</vt:lpstr>
      <vt:lpstr>PowerPoint-presentation</vt:lpstr>
      <vt:lpstr>Parallel session on DP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Pär Strand</dc:creator>
  <cp:lastModifiedBy>Pär Strand</cp:lastModifiedBy>
  <cp:revision>1</cp:revision>
  <dcterms:created xsi:type="dcterms:W3CDTF">2024-10-23T09:16:07Z</dcterms:created>
  <dcterms:modified xsi:type="dcterms:W3CDTF">2024-10-23T09:36:42Z</dcterms:modified>
</cp:coreProperties>
</file>